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340" r:id="rId2"/>
    <p:sldId id="2495" r:id="rId3"/>
    <p:sldId id="2376" r:id="rId4"/>
    <p:sldId id="2476" r:id="rId5"/>
    <p:sldId id="2492" r:id="rId6"/>
    <p:sldId id="2491" r:id="rId7"/>
    <p:sldId id="2510" r:id="rId8"/>
    <p:sldId id="2496" r:id="rId9"/>
    <p:sldId id="2484" r:id="rId10"/>
    <p:sldId id="2480" r:id="rId11"/>
    <p:sldId id="2481" r:id="rId12"/>
    <p:sldId id="2461" r:id="rId13"/>
    <p:sldId id="2493" r:id="rId14"/>
    <p:sldId id="2494" r:id="rId15"/>
    <p:sldId id="2483" r:id="rId16"/>
    <p:sldId id="2487" r:id="rId17"/>
    <p:sldId id="2518" r:id="rId18"/>
    <p:sldId id="2519" r:id="rId19"/>
    <p:sldId id="2521" r:id="rId20"/>
    <p:sldId id="2524" r:id="rId21"/>
    <p:sldId id="2490" r:id="rId22"/>
    <p:sldId id="2515" r:id="rId23"/>
    <p:sldId id="2516" r:id="rId24"/>
    <p:sldId id="2511" r:id="rId25"/>
    <p:sldId id="2499" r:id="rId26"/>
    <p:sldId id="2512" r:id="rId27"/>
    <p:sldId id="2498" r:id="rId28"/>
    <p:sldId id="2500" r:id="rId29"/>
    <p:sldId id="2503" r:id="rId30"/>
    <p:sldId id="2513" r:id="rId31"/>
    <p:sldId id="2482" r:id="rId32"/>
    <p:sldId id="2517" r:id="rId33"/>
    <p:sldId id="2522" r:id="rId34"/>
    <p:sldId id="2523" r:id="rId35"/>
    <p:sldId id="272" r:id="rId36"/>
    <p:sldId id="2504" r:id="rId37"/>
    <p:sldId id="2505" r:id="rId38"/>
    <p:sldId id="2501" r:id="rId39"/>
    <p:sldId id="2497" r:id="rId40"/>
    <p:sldId id="384" r:id="rId41"/>
    <p:sldId id="2506" r:id="rId42"/>
    <p:sldId id="2507" r:id="rId43"/>
    <p:sldId id="2508" r:id="rId44"/>
    <p:sldId id="2509" r:id="rId4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E26"/>
    <a:srgbClr val="B07BD7"/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34" autoAdjust="0"/>
    <p:restoredTop sz="79728" autoAdjust="0"/>
  </p:normalViewPr>
  <p:slideViewPr>
    <p:cSldViewPr snapToGrid="0">
      <p:cViewPr varScale="1">
        <p:scale>
          <a:sx n="74" d="100"/>
          <a:sy n="74" d="100"/>
        </p:scale>
        <p:origin x="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4T18:58:38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33410 7658 37775 0,'-1'-28'1664'0,"1"9"368"0,0 3-1632 0,0 4-400 0,0 5 0 0,1 4 0 16,-1 0 560-16,2-3 16 0,-2-4 16 0,0-2 0 15,-2-3-336-15,-1-1-80 0,-4 2-16 0,0-1 0 16,-3 6-160-16,-2-1 0 0,-2 0 0 0,-2 4 0 16,-2 1 160-16,-2 0 0 0,-4 2 0 0,-2 1 0 15,-3 1 160-15,-8 2 48 0,-8 2 0 0,-6 4 0 16,1 1-80-16,-6 2-16 0,-5 3 0 0,-4-1 0 16,-6 0-112-16,-5 1-32 0,-7 3 0 0,-4 0 0 15,-3 2 128-15,-6 2 32 0,-7 1 0 0,-7-1 0 16,-3 2-96-16,-3 0-32 0,-1 3 0 0,-3 0 0 0,2-3 96 15,6 4 32-15,4-4 0 0,1 3 0 0,-1 1 80 0,5-1 16 16,7 1 0-16,4 2 0 0,5 1-96 0,0 2-16 16,0 3 0-16,5 1 0 0,6 1-272 0,7 1 0 15,6-1 0-15,4 1 0 0,0 1 0 0,5-1 0 16,5-1 0-16,3 1 0 0,7-2 0 0,4-1 0 16,0 5 0-16,5-1 0 0,3 4 0 0,4 1 0 15,2 2 0-15,1-2 0 0,3-1 0 0,0-1 0 16,3-3 0-16,0-3 0 0,0-4 0 0,0-1 0 15,-1 1 0-15,-1-1 0 0,-3-1 0 0,-1-1 0 16,2 1 0-16,-1-3 0 0,1-4 0 0,0-3 0 16,4-3 0-16,1-4 0 0,1-2 0 0,2-4 0 15,1 0 0-15,2-3 0 0,1 0 128 0,-1-3-128 0,4 0 192 0,-2 0-192 16,1-3 128-16,2 0-128 16,-1-3 0-16,1-4 0 0,2-2 0 0,0-4 0 0,1-5 0 0,1-3 0 15,3-4 192-15,3-6-32 0,0-1 0 0,4-6 0 16,0 0 64-16,0-1 16 0,-1 5 0 0,2-5 0 15,0-10-112-15,0-5 0 0,0-1-128 0,0-2 192 16,-2 4-192-16,-1 1 128 0,-2 4-128 0,-1 1 0 16,-3 3 0-16,3 2 0 0,-4 7 0 0,1 1 0 15,2 5 192-15,0 0-64 0,3 1-128 0,0 5 192 16,-1 2-192-16,4 4 144 0,0 4-144 0,0 4 128 16,1 3-128-16,-1 4 0 0,2 5 0 0,-3 8 128 15,-1 2-128-15,-2 8 0 0,-2 7 0 0,-2 10 0 16,-4 5 0-16,-4 9 0 0,-4 5 0 0,-6 8 0 15,-4 5-128-15,-10 8 128 0,-5 10 0 0,-8 7 0 0,-7 4-224 16,-1-5 32-16,-2-9 0 0,4-12 0 0,4-7-16 16,2-3 0-16,4-5 0 0,5-6 0 0,7-10 208 0,6-9 0 15,8-7 144-15,6-7-144 0,6-6 480 16,6-7 0-16,4 0 0 0,6-6 0 0,3 0-112 0,6-7-32 16,6-3 0-16,10-6 0 0,10-5-192 0,7-2-144 15,3 0 192-15,4-1-192 0,4-1 144 0,9-2-144 16,8-2 0-16,6 2 144 0,-2 4-144 0,-1 4 128 15,-1 2-128-15,-2 1 128 0,0 1-128 0,-3-1-256 16,-4 3 64-16,-1 3-15792 16,-1-3-3152-16</inkml:trace>
  <inkml:trace contextRef="#ctx0" brushRef="#br0" timeOffset="20024.16">24476 6489 28559 0,'8'0'2544'16,"-2"0"-2032"-16,-4 0-512 0,1 0 0 0,-2 3 1136 16,2-3 128-16,2 0 16 0,3 0 16 15,3 1-1680-15,2 2-320 0,-2-3-80 0,0 2-16 0,-2-2 480 0,-2-2 80 16,-2 2 32-16,-1-3 0 0,-1 2 208 0,-3 1 0 16,-1-3 0-16,-3 3 0 0,-2 0 880 0,-2-2 160 15,-4 2 48-15,-1 2 0 0,-2-2 656 0,-1 0 144 16,-5 3 32-16,-4-2 0 0,-2 2-928 0,-3-3-176 15,-2 2-48-15,-1-2 0 0,-3-2-96 0,-4 2-32 16,-2-3 0-16,-3 2 0 0,-1-4-304 0,-6 1-64 16,-5 1-16-16,-7-1 0 0,-6 1-96 0,-3 0-32 15,-3-2 0-15,-7-1 0 0,-1-2 0 0,-9-1 0 16,-7 3 0-16,-3-1 0 0,3-3 160 0,-5-2 32 16,-4-1 0-16,-1 1 0 0,3 0 0 0,0-2 16 15,2-2 0-15,3 3 0 0,-1 1 144 0,4 2 32 16,5 2 0-16,0-2 0 0,2 6-128 0,5-2-32 0,5 0 0 15,7 3 0-15,7-1-112 0,6 2-32 0,4 2 0 0,2 0 0 16,3 0-208-16,1 2 0 0,2 2 0 0,2 2 0 16,1 1 0-16,2-1 0 0,-1 0-160 0,2-2 160 15,2-1-208-15,3 2 32 0,1-4 16 0,3 2 0 16,4-1 160-16,4 0 0 0,3 0 0 0,6 2 0 16,3-2 128-16,4-2 16 0,3 4 0 0,3 0 0 15,3 1 64-15,2 1 16 0,1 1 0 0,3 2 0 16,1 1-224-16,1 3 176 0,0 2-176 0,3 1 160 15,0-1-160-15,2 5 0 0,-1 2 0 0,1 0 128 16,0 7-128-16,-1-3 0 0,-2 5 0 0,0 3 0 0,-2 4 0 16,-2 4 0-16,-2 6 0 0,-1 4 0 15,1-2 0-15,-1 5 0 0,-1 2 0 0,2 2 0 0,3 4 0 0,3 4 0 16,2 2 128-16,1-2-128 0,0-4 448 16,1 6 0-16,3 8 0 0,-1 5 0 0,0 4 224 0,-1 3 48 15,-1-5 16-15,-3-1 0 0,0 6-592 0,-2 14-96 16,-3 15-48-16,-4 15 0 0,-4 8 0 0,-6 2 0 15,-4-2 0-15,-2-4 0 0,-1-1 0 0,-1-6 0 16,-2-7 0-16,-1-3 0 0,1 0 0 0,-1 0 0 16,0 0 0-16,-1-3 0 0,-2 0 0 0,3-3 0 15,1-4 0-15,2-6 0 0,0-9 0 0,2-6 0 16,0-3 0-16,-1-1 0 0,0 0 0 0,-3-5 0 16,0-5 0-16,-3 0 0 0,-3-2 0 0,-5 0 0 15,-3 0 0-15,-2 0 0 0,1-7 0 0,-1 1 0 0,0-3 0 16,0 1 0-16,-1 2 0 0,5-4 0 0,5-3 0 15,2-3 0-15,4-7 0 0,4-2 0 0,2-1 0 0,1-5 0 16,3-2 0-16,0-4 0 0,0 1 0 16,0-2 0-16,-1-3 0 0,0 2 0 0,0-1 0 0,-2-1 0 15,1-1 0-15,-2 0 0 0,0 1 0 16,-1 0 0-16,-2 1 0 0,-1 2 0 0,1-2 0 0,1-2 0 16,2-5 0-16,2 5 0 0,-1 4 0 0,2-1 0 15,3-3 0-15,3 3 0 0,3-3 0 0,2-1 0 16,2 0 0-16,3 1 0 0,1 1 0 0,1 2 0 15,2 0 0-15,0 0 0 0,2 0 0 0,0 3 0 16,1-1 0-16,-1 1 0 0,-1 0 0 0,-1-2 0 16,0-3 0-16,-3 0 0 0,-2-3 0 0,-1-1 0 0,-2-3 0 15,0 1 0-15,-2 0 0 0,0 1 0 0,1-2 0 0,1 1 0 16,0-6 0-16,1 1 0 0,-1 1 0 0,2-4 0 16,1 2 0-16,1-1 0 0,1-3 0 0,0-3 0 15,2 2 0-15,3-2 0 0,1-4 0 0,3 0 0 16,2-3 0-16,3-4 0 0,2 0 0 0,5-6 0 15,3-2 0-15,7-3 0 0,3 0 0 0,7-6 0 16,6 1 0-16,13-4 0 0,15-8 0 0,5 1 0 16,5-4 0-16,0 1 0 0,-2 0 0 0,-1 2 0 15,2 1 0-15,-3 4 0 0,1 4 0 0,-3 0 0 16,0-1 0-16,-1 2 0 0,-3 3 0 0,3 1 0 16,1 0 0-16,2-2 0 0,-2-1 0 0,4-1 0 15,6-2 0-15,1 2 0 0,-3-3 0 0,2 3 0 16,0 2 0-16,-1 3 0 0,0 0 0 0,-4 2 0 15,-3 6 0-15,2 0 0 0,1 9 0 0,-1 1 0 0,-1 3 0 16,-4 2 0-16,-6 4 0 0,0-1 0 0,0 5 0 16,-4-2 0-16,-5-2 0 0,-5 3 0 0,-5-1 0 0,-5-2 0 15,-3 2 0-15,-2-1 0 0,0-3 0 0,-1 0 0 16,0 0 0-16,-3-2 0 0,0 4 0 0,-3-3 0 16,-2-1 0-16,-1-2 0 0,0 2 0 0,-4-2 0 15,-4-1 0-15,1 1 0 0,2 0 0 0,1 0 0 16,-5 1 0-16,2 2 0 0,1 2 0 0,0 1 0 15,-3 0 0-15,-2-2 0 0,-2 1 0 0,-3-3 0 16,-2-2 0-16,-2 0 0 0,-2-4 0 0,-2-2 0 16,0 1 0-16,-2-4 0 0,-2 2 0 0,0-3 0 0,0-4 0 15,1 1 0-15,-1 0 0 0,1-4 0 16,0 1 0-16,1-4 0 0,1-2 0 0,0 0 0 0,1-4 0 0,1 0 0 16,0-3 0-16,-1-2 0 15,4-1 0-15,-1-1 0 0,0-1 0 0,2 0 0 0,1-3 0 0,0 1 0 16,2-2 0-16,-2 3 0 0,-4 3 0 0,3-4 0 15,2-5 0-15,2-5 0 0,-1-1 0 0,-1-5 0 16,-1-2 0-16,-4 0 0 0,-1-7 0 0,-2-3 0 16,0-6 0-16,-2-3 0 0,-3-6 0 0,0-4 0 15,-3-6 0-15,-1-4 0 0,-2-5 0 0,-1-4 0 16,0 1 0-16,-1 2 0 0,2 0 0 0,0-2 0 16,2-3 0-16,0-1 0 0,-1-1 0 0,1 1 0 15,0 1 0-15,-2-5 0 0,3 2 0 0,-4-7 0 16,1 0 0-16,-2 0 0 0,-2 1 0 0,-1-1 0 15,-4-3 0-15,-1-4 0 0,-3-2 0 0,-3-2 0 16,-2 1 0-16,-1-2 0 0,-1 2 0 0,-1-6 0 0,-1-1 0 16,-1-5 0-16,3 6 0 0,4-4 0 0,0 2 0 15,5-2 0-15,4 1 0 0,4 6 0 0,4 7 0 0,3 5 0 16,3 10 0-16,-1 0 0 0,1 3 0 16,1 2 0-16,-2 7 0 0,1 2 0 0,0 8 0 0,-2 2 0 15,-1 2 0-15,-1 2 0 0,1 4 0 0,-1 4 0 16,0 2 0-16,-1 2 0 0,2 2 0 0,2 0 0 15,-1 1 0-15,3 3 0 0,0 0 0 0,2 0 0 16,3 1-352-16,1-3-64 16,3 0-16-16,0 2 0 0,2 3 272 0,3-3 160 0,2-2-192 0,2 0 192 15,0 7-160-15,-2 2 160 0,0 5-128 0,-4 2 128 16,-4 4 0-16,1 3 0 0,-3-2 0 0,-2 1-128 0,-2 5 128 0,-2 1 192 16,-3 4-32-16,-1 0-16 0,-3 3 256 15,-2 4 48-15,-2 2 16 0,-2-1 0 0,0 3-336 0,-2 3-128 16,1 0 0-16,-1 0 0 0,1 2 0 15,1-1 0-15,0-1 0 0,2 0 0 0,0-1 0 0,-2 0 0 16,2 0 0-16,0-3 0 0,-2 3 0 0,1-2 0 16,-1 2 0-16,-2 0 0 0,0 2 0 0,-2-1 0 15,-2 4 0-15,-3-1 0 0,-2-1 0 0,-3 6 0 16,-4-3 0-16,-5 2 0 0,-6 2 0 0,-6-1 0 16,-7 6 0-16,-6-3 0 0,-1 0 0 0,-7-2 0 15,-8 0 0-15,-7 0 0 0,-7 1 0 0,-6 1 0 16,-2-3 0-16,-3-3 0 0,2 0 0 0,-9-3 0 15,-7 3 0-15,-3-3 0 0,0 0 0 0,-3-4 0 16,-6 4 0-16,-3-2 0 0,-1 3 0 0,-11 0 0 0,-10 2 0 16,-2 2 0-1,7 5-1408-15,-7 3-288 0</inkml:trace>
  <inkml:trace contextRef="#ctx0" brushRef="#br0" timeOffset="73959.07">13358 14196 35935 0,'2'-16'3200'0,"-2"4"-2560"0,0 2-512 0,0 5-128 15,0 3 688-15,0-6 112 0,1-11 32 0,0-7 0 16,0-8-576-16,2-1-96 0,-3 3-32 0,-1 1 0 16,-2 5 320-16,-3 4 64 0,-1-1 16 0,-6 5 0 15,-2-1-144-15,-3 0-16 0,-4 1-16 0,-7 1 0 0,-2-2-144 0,-5 0-16 16,-3 0-16-16,-3 3 0 0,-3-1-32 0,-3 6 0 15,-3-1 0-15,-2 5 0 0,5 3 112 16,-5 2 0-16,-2 2 16 0,-2 2 0 0,2 3 160 0,0 4 16 16,2 1 16-16,-1 2 0 0,-1 1 160 15,1-1 16-15,0 1 16 0,0 2 0 0,1 1-128 0,-1-2-16 16,-1 3-16-16,-3-3 0 0,4-2-176 0,-1 1-16 16,4-1-16-16,-8 0 0 0,-2 4 96 0,-2-3 0 15,3 0 16-15,0 0 0 0,0-1-272 0,0 5-128 16,-2 4 128-16,-4 4-128 0,1 5 0 0,-3 3 0 15,1 1 0-15,-4 5 0 0,0 3 0 0,-3 5 0 16,-2 2 0-16,2 4 0 0,1 4 0 0,1 2 0 16,1 4 0-16,0-2 0 0,4-1 0 0,2 1 0 15,0 1 0-15,9-2 0 0,7-7 0 0,-1 10 0 0,-2 5 0 16,0 4 0-16,1 1 144 0,3 0-144 0,2-1 160 16,3 1-160-16,2 2 256 0,4 2-32 0,5-4-16 0,0 5 0 15,3 5 48-15,1 2 16 0,1 0 0 0,2 2 0 16,4-3-64-16,0 1-16 0,2 2 0 0,4 1 0 15,3-7-32-15,1 8-16 0,0 5 0 0,3 5 0 16,2 1-144-16,4 2 128 0,4 3-128 0,3-7 128 16,5-1-128-16,2-5 0 0,4-1 0 0,2-5 128 15,0-6-128-15,9 10 0 0,6 5 144 0,5 7-144 16,0 2 0-16,9 5 128 0,8 7-128 0,5 4 0 31,3 0-256-31,12 9-128 0,7 10-32 0,2-12 0 0,1-9-192 0,2-12-32 16,6-4-16-16,-5-20 0 0,-8-10-16 0,-13-9 0 0,-11-8 0 0,-8-11 0 15,-1-6 1360-15,5-3 272 0,7-3 48 0,5-7 16 16,7-9-768-16,-1-7-128 0,1-6-128 0,1-4 144 0,-4-5-144 0,5-6-272 16,3-7 64-16,5-9 16 0,3-7 192 0,0-6 0 15,-3 3 0-15,12-4 0 0,11 1 0 0,4-3 0 16,-1 0 0-16,2 0 0 0,4 0 0 0,-3-1-192 16,-2 1 192-16,-2 2-192 0,-11 5-16 0,5-1 0 15,4 0 0-15,-8-3 0 0,-7 2 208 0,-2-1 0 16,2 1-160-16,-5-4 160 0,-2 1 0 0,-6-5 192 15,-5-2-32-15,-2-2 0 0,1-6 48 0,6-7 16 16,1-9 0-16,-3-6 0 0,-4-1-64 0,-3-5-16 16,0 0 0-16,0-12 0 0,-3 5-16 0,3-10-128 15,1 1 192-15,0-3-64 0,-3 4-128 0,3 1 0 16,1 4 0-16,1 3 0 0,-1 2-352 0,-6 3 0 16,-6 2 0-16,-6 3 0 0,-7 6 176 0,-7 0 48 0,-3 7 0 15,-6-6 0-15,0-2 352 0,-4-5 80 16,-2 3 16-16,-4 2 0 0,-5 6 368 0,-4-15 80 0,-3-16 0 0,-4-5 16 15,-2 0-240-15,-3-7-48 0,-2-3-16 0,-3-3 0 16,1-4-352-16,-4-6-128 0,1-2 0 0,-2 9 0 31,-2 16-384-31,-1 8-80 0,-1 4-16 0,-3 3 0 0,0 7-48 16,-7 3-16-16,-3 7 0 0,-3 4 0 0,-2 6 352 0,-9-2 192 0,-5 1-192 0,-7 6 192 16,-5 5 0-16,-7 2 128 0,-5 3 0 0,-3-1 16 15,1 0 96-15,-4-2 16 0,-1 5 0 0,-4-2 0 16,-2 5-256-16,0 4-128 0,2 1 128 0,-1 7-208 15,1 2-160-15,-1 5-16 0,0 1-16 0,2 4 0 16,3 4 96-16,-5 2 32 0,-4 5 0 0,-2 4 0 0,1 2-80 16,-3 5-16-16,-1 6 0 0,-2 5 0 0,-2 0 144 0,-6 7 32 15,-1 4 0-15,-2 2 0 0,3 2 48 16,5 2 16-16,2 0 0 0,-1 6 0 0,5 2-144 0,-2 3-32 16,1 3 0-16,0 2 0 15,4 4-448-15,-1 3-80 0,1 7-32 0,-10 8-20496 16</inkml:trace>
  <inkml:trace contextRef="#ctx0" brushRef="#br0" timeOffset="123457.79">16377 11247 43311 0,'25'10'3840'0,"-11"-4"-3072"0,0 2-608 0,-3-3-160 0,-3 0-192 15,-2 1-64-15,4 1 0 0,5 3-16 16,8 8 544-16,8 6 112 0,4 4 32 0,-3 3 0 15,-3 0-208-15,-6-1-32 0,-6 3-16 0,-6 5 0 0,-7 4-416 0,-7 8-96 16,-7 7-16-16,-9 7 0 16,-10 8-32-16,-12 4-16 0,-4 6 0 0,-16 7 0 0,-11 12 416 0,-9 6 0 15,-6 0 0-15,-4-2 0 0,-2-1 128 0,-10 0-128 16,-8 1 128-16,0-3-128 0,4-2 304 0,-6 3-16 16,-10 7 0-16,0 0 0 0,0 3 320 0,3-4 64 15,5-2 16-15,1-2 0 0,7-1-48 0,4-1-16 16,8-5 0-16,3-5 0 0,6-2-320 0,6-8-64 15,7-5-16-15,5-2 0 0,3-6-224 0,5-1 0 16,0-6 0-16,6-5 0 0,4-6 0 0,7-3-192 16,4-2 48-16,1-5 0 0,5-2 144 0,1-1-208 15,0 0 80-15,-2-3 128 0,2-1 0 0,1-7 0 16,2-3 0-16,3-5 0 0,0-2 0 0,2-5 0 16,4-3 0-16,3-4 128 0,2-2 32 0,2-4 0 0,2 0 0 0,2-4 0 15,2-2 16-15,0-4 0 0,2-3 0 16,3-3 0-16,1-2-16 0,1-8 0 0,2-3 0 0,3-2 0 15,3-3 48-15,3-7 16 0,3-6 0 0,4 1 0 16,0 2-224-16,1 0 0 0,2 0 128 0,0-1-128 16,1 1 144-16,-1 1-16 0,-1 1 0 0,-3 4 0 15,-3 8-128-15,-2 0 0 0,1 3 0 0,-5 3 0 16,0 6-128-16,-3 3 128 0,-3 7 0 0,-2 2 0 16,-2 2 0-16,-2 4 0 0,-2 4 0 0,-5 5 0 15,-2 2 0-15,-2 6 0 0,-2 3 0 0,-4 5 0 0,-5 7 0 16,-4 4 0-16,-2 3 128 0,-5 2-128 15,-2 4-176-15,-5 2-64 0,0 3-16 0,-2 1 0 0,-3 4 256 0,-1 4 0 16,1-1 0-16,2-1 0 0,2 0 0 16,6-4 256-16,5-5-48 0,8-7-16 0,10-6 288 0,8-11 48 15,8-5 16-15,9-6 0 0,10-4-112 16,11-8-32-16,13-1 0 0,15-7 0 16,19-9-656-16,17-13-144 0,15-8-32 0,20-13-15376 15,20-11-3088-15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06:59.9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17745 6979 16575 0,'-2'-6'1472'0,"2"1"-1168"15,0 3-304-15,-1 0 0 0,1 2 1696 0,0-1 288 16,0-3 48-16,0-2 16 0,-1-2-1280 0,-2 1-240 16,1 0-48-16,-1 0-16 0,0 4-464 0,-1-2 0 15,-1-2 0-15,0 4 0 0,-1-2 0 0,-2 0 128 16,1 2-128-16,-2-2 0 0,3 2 656 0,-2-1 96 0,-2 4 16 0,1-2 0 15,-1 2 864-15,-1 0 176 0,0 2 48 0,-2 1 0 16,1 3-416-16,-3 0-80 0,-1 3-16 0,1 2 0 16,-1 0-832-16,0 0-160 0,-2 4-32 0,0 1-16 15,-1 2-176-15,0 2-128 0,0-3 192 0,2 2-192 16,1 1 192-16,-1 3-192 0,1 0 192 0,0 0-192 16,0 1 192-16,1 0-64 0,0 2 0 0,3 1-128 15,0-1 352-15,2 2-32 0,4-6-16 0,0 5 0 16,1 2-144-16,0-1-32 0,2 0 0 0,1 2 0 15,1 0-128-15,1 1 0 0,1-5 0 0,3 1 0 16,1-4 0-16,1-2 0 0,3-1 0 0,2 0 128 16,1-1-128-16,3-2 0 0,2 0 0 0,2-2 128 15,3-4-128-15,3 0 128 0,2-3-128 0,2-2 128 0,2-1 48 16,2-4 0-16,4-1 0 0,0-2 0 0,0-5-16 0,0 2 0 16,0-4 0-16,-2 1 0 0,-4-2-160 15,-1 0 0-15,1-2 0 0,-2-2 128 0,-2-2 0 16,-2 0-128-16,-4 3 192 0,-1-6-64 0,0-4 240 0,-3-2 32 15,0-4 16-15,-3 0 0 0,-2 0 32 0,-3-2 0 16,0-2 0-16,-3-3 0 0,0 0-160 0,-2-3-32 16,-2-5 0-16,-1 4 0 0,-1 0-64 0,-2-1-32 15,-3-3 0-15,-1-1 0 0,-2 4-160 0,0 6 0 16,-2 1 0-16,-1 1 128 0,-2 3-128 0,-3 2 0 16,-2 0 0-16,-3 0 0 0,-3 4 128 0,-1 2 0 15,1 2 0-15,-2 2 0 0,2 2-128 0,2 2 0 16,2-1 0-16,-1 7 0 0,3-2 0 0,-2 5 0 15,-1 2 0-15,0 1 0 0,0 4-144 0,-1 1-16 0,-2 2 0 16,1 5 0 0,-2-2-464-16,-1 3-80 0,1 4-32 0,2-1 0 15,0 1-320-15,4-4-64 0,3 1-16 0,2 1 0 16,4-1 96-16,5-2 16 0,5 0 0 0,6-4-17392 0</inkml:trace>
  <inkml:trace contextRef="#ctx0" brushRef="#br0" timeOffset="562.82">18981 6421 19343 0,'9'-14'848'0,"-4"6"192"0,-2-2-832 0,0 4-208 15,-1 2 0-15,0 3 0 0,-1 0 2080 0,1-6 368 16,4-1 80-16,2-5 16 0,1 1-704 0,0 0-144 15,1 0-32-15,0 4 0 0,0 2-784 0,-2 1-176 0,0 2-16 0,0 1-16 16,-2 4-496-16,-3-1-176 0,1 6 0 0,-3 1 144 16,-1 1-144-16,-3 2 0 0,-1 1 0 0,-3 2 0 15,-5 3 336-15,-1 6 48 0,-6-2 0 0,-2 5 0 16,-2 1 160-16,-4 6 32 0,-4 2 16 0,-3-1 0 16,1 4-240-16,1 1-48 0,-2-1-16 0,3 3 0 15,3-1 32-15,2 1 0 0,3-3 0 0,0 0 0 16,2 2-64-16,3-3 0 0,2 1 0 0,1 1 0 15,1 0-96-15,2-3-32 0,1 1 0 0,1 3 0 16,1-3-128-16,2 0 192 0,2-2-192 0,1-2 192 16,0-3-192-16,2 1 0 0,1 4 0 0,-1 0 0 15,2 0 0-15,2-2 0 0,-1 2 0 0,3-6 0 16,2 5 0-16,4-5 0 0,2-1 0 0,3-1 0 0,5-4 0 16,2 2-224-16,3 1 80 0,2-4 16 15,1-4-256-15,1-5-32 0,0-2-16 0,2-1 0 16,0-5 16-16,0-4 0 0,0 2 0 0,2-1 0 15,1-2-992-15,2 0-192 0</inkml:trace>
  <inkml:trace contextRef="#ctx0" brushRef="#br0" timeOffset="1228.16">19296 7566 16575 0,'-1'-5'1472'0,"0"1"-1168"0,0 1-304 0,1 2 0 15,1-3 4608-15,1 3 880 0,1-1 160 0,1-3 48 16,3-1-4032-16,2-5-816 0,2-1-144 0,1-3-48 15,0 3-336-15,1-3-80 0,-2 0-16 0,1 0 0 16,-1-2 80-16,1-2 16 0,0 2 0 0,0-5 0 16,1-2 256-16,0-2 48 0,1-1 16 0,-2-2 0 15,2 0-128-15,-1-5-32 0,1 3 0 0,0-3 0 16,-2 0 48-16,0 4 16 0,0-1 0 0,-3 2 0 16,1 0-256-16,0 1-48 0,-1 2-16 0,-2 3 0 0,1 3-80 0,-2 4-16 15,-1 1 0-15,0 3 0 0,-1 4-128 16,-2 0 0-16,-1 5 144 0,2-2-144 0,-2 4 0 0,-1 2 0 15,1 2 0-15,-1 0 128 0,0 2-128 16,0 3 0-16,1 4 0 0,1 3 0 0,0 2 0 0,2 4 0 16,1 3 0-16,0 3 0 0,1 3 0 0,0 1 0 15,0 0 0-15,0 1 0 0,3 0 0 0,-1 1 0 16,1 1 0-16,0-3 0 0,1-1 0 0,0-1 0 16,0-1 0-16,1-5 0 0,0-5 0 0,0-1 0 15,0 0 0-15,0-6 0 0,1 0 0 0,-1-3 0 16,0 1 0-16,0-3 0 0,1-1 0 0,1-2 192 15,-2 0-32-15,2-3-16 0,1-2 176 0,1-1 16 16,0 2 16-16,-1-4 0 0,3-1 32 0,0 0 16 16,0-3 0-16,2 2 0 0,-1-4-80 0,1 0 0 0,-1-2-16 15,0-3 0-15,-2-1-144 0,-1-7-32 0,-2-4 0 0,0-1 0 16,-1 2 352-16,-1-1 64 0,0-2 16 0,-1-3 0 16,-1 4-336-16,-1-3-64 0,0-2-16 0,-1-1 0 15,1 0 48-15,-2 3 0 0,0 1 0 0,-1 0 0 16,-1 5-192-16,1-1-176 0,-2 5 48 15,0 3 0 1,-1 2-736-16,0 2-144 0,-2 4-16 0,-2 4-16 0,0 0-432 16,-2 3-96-16,-1 2-16 0,-1 2-20240 0</inkml:trace>
  <inkml:trace contextRef="#ctx0" brushRef="#br0" timeOffset="1698.91">20021 5945 35935 0,'-2'-12'3200'0,"0"0"-2560"15,2 8-512-15,2 2-128 0,0 4 1120 0,0-4 208 16,2-3 32-16,1-5 16 0,4 1-960 0,1 0-192 16,3 3-32-16,2 2-16 0,1 5-16 0,3 4 0 0,1 4 0 0,2 3 0 15,4 4 128-15,1 2 32 0,1-1 0 0,3 0 0 16,4 5-64-16,7 4 0 0,6 7 0 0,7 2 0 16,1 7-64-16,4 1 0 0,4 2-16 0,-1 1 0 15,-1 2-176-15,-4-6 160 0,-7-3-160 0,1 0 160 16,2 7-160-16,-3 1 128 0,-2 2-128 0,-8 0 128 15,-7 1 144-15,-6 1 32 0,-8 3 0 0,-5 0 0 16,-5-2 64-16,-7 2 16 0,-4 3 0 0,-5 0 0 16,-2-5-96-16,-3 1-16 0,0 0 0 0,0-6 0 15,-3-1-16-15,5-5 0 0,-1-4 0 0,2-6 0 16,1-4 32-16,-1 0 0 0,1 1 0 0,-3 1 0 16,0 1-288-16,-1-3 0 0,-1-1 0 0,-1-2 0 15,0-4-448-15,-5 1-192 16,-3-1-32-16,-1-3-21216 0</inkml:trace>
  <inkml:trace contextRef="#ctx0" brushRef="#br0" timeOffset="119870.71">17733 9819 32255 0,'-5'-6'2864'0,"0"1"-2288"16,3 0-576-16,1 4 0 0,1-2 1280 0,0 0 128 15,0-6 48-15,-3-3 0 0,2-6-1328 0,0-3-272 16,1 2-48-16,1-1-16 15,2 2-400-15,-2 5-80 0,0 0-16 0,-2 6 0 0,1 1 448 0,-4 5 64 16,0 2 32-16,-3 5 0 0,-4 8 768 0,-4 3 160 0,-5 8 16 0,-5 7 16 16,-4 4 32-16,-2-2 16 0,-3 3 0 0,-4 4 0 15,-8 10-400-15,-1 2-64 0,3 2-32 0,4-2 0 16,6-3-160-16,6 0-48 0,7-4 0 0,7-6 0 16,4 0 176-16,4-4 48 0,6-1 0 0,1-5 0 15,5 1-112-15,4-3-32 0,1-5 0 0,4-2 0 16,3-1-224-16,5-7 0 0,3-1 0 0,3-9-160 15,2 0-112-15,3-8-32 0,4-3 0 0,0-6 0 16,2 0 304-16,-1-7-160 0,2-1 160 0,-2-6-128 16,-4 0 128-16,1-3 128 0,-2-4-128 0,-2-2 176 15,-3-1 128-15,0 0 16 0,-3-7 16 0,-4 6 0 16,-2 0 16-16,-4-2 0 0,-2-3 0 0,-5-2 0 16,-4-1-128-16,-5-1-32 0,-3 5 0 0,-6 1 0 0,-2 5-192 15,-3 3 144-15,2 6-144 0,-7-1 128 0,-3 2-128 16,-5 2 128-16,-1 4-128 0,-2 5 128 0,1 8-128 15,-2-1-192-15,1 4 32 0,-1 5 16 16,0 4-304-16,1 1-64 0,3 1-16 0,1 3 0 16,2 4-448-16,2-2-96 0,4 0-16 0,3 3-17152 15</inkml:trace>
  <inkml:trace contextRef="#ctx0" brushRef="#br0" timeOffset="120226.26">19027 9197 43311 0,'-13'-2'3840'0,"2"2"-3072"0,5 2-608 0,4 1-160 31,-1 2-592-31,-2-2-160 0,-6 4-16 0,-6 2-16 0,-4 6 400 0,-4 3 64 0,3 1 32 0,1 2 0 16,0 2 288-16,0 1 0 0,-2 5 0 0,0 2 0 15,-1 1 256-15,0 5 96 0,-1 4 32 0,0 2 0 16,-1 4 96-16,2 9 32 0,-1 3 0 0,3 3 0 16,4-4-80-16,3 4-16 0,6 5 0 0,1 1 0 0,4-2-416 15,4-3 0-15,4-3 0 0,1-6 0 0,3-8 0 16,1-2-320-16,4-3 48 0,2 0 16 0,-1-3 256 15,7 0-192-15,4 0 192 0,4-4-160 0,0-1-112 0,5-5-32 16,2 1 0-16,2-5-12240 16,1-3-2464-16</inkml:trace>
  <inkml:trace contextRef="#ctx0" brushRef="#br0" timeOffset="120788.38">19427 10491 21183 0,'-6'-13'1888'0,"1"3"-1504"0,2 3-384 0,1 1 0 15,2 1 4480-15,2 0 832 0,-1 0 176 0,3-5 16 16,1-5-3936-16,4-9-800 0,4-5-144 0,4-6-48 16,2 0-224-16,2-1-48 0,1-4-16 0,0 1 0 15,2-5-160-15,-2 0-128 0,-2-3 192 0,-3 0-192 16,-2 1 256-16,-3-1-64 0,-2 4-16 0,0 3 0 16,-1 2-48-16,-3 4-128 0,-2 4 192 0,0 2-64 15,3 6-128-15,-1 4 0 0,0 6 0 0,0 4 128 0,0 5-128 16,-1 3 0-16,0 3 144 0,0 3-144 0,0 8 0 15,-1 3 144-15,0 6-144 0,-1 7 0 0,1 2 0 0,1 4 0 16,2 1 0-16,1-2 0 0,-1-2-144 0,3 2 16 16,2-1 0-16,2-3 0 0,1 0 128 0,1-1 0 15,1 3 0-15,3-3 0 0,-1 0 0 16,-1-4 144-16,1-4 0 0,-2-5 0 0,0 1 240 0,1-7 32 16,-2 0 16-16,-1-5 0 0,1-1-112 0,0-4 0 15,2-1-16-15,0-1 0 0,-2-4-48 0,3-1-16 16,4-3 0-16,-1-3 0 0,3-2-240 0,-3-2 128 15,0-1-128-15,-3-3 0 0,-1 0 0 0,-2-2 128 16,0-2-128-16,-2-3 0 0,0-5 144 0,-4-3-16 16,-2 2 0-16,0-4 0 0,-3-1 0 0,-4-2 0 15,-2 0 0-15,-4 0 0 0,-2-1-128 0,-1-2 0 16,-2 2-192-16,-1 2 192 16,1 9-704-16,0 1 0 0,1 8-16 0,2 3 0 15,0 5-704-15,2 2-144 0</inkml:trace>
  <inkml:trace contextRef="#ctx0" brushRef="#br0" timeOffset="121161.53">20376 9053 38703 0,'-10'-24'3440'0,"3"7"-2752"0,2 6-560 0,2 6-128 0,3 1 896 0,3 3 160 16,-1-1 32-16,3-1 0 0,1 0-896 0,4-2-192 15,2 0 0-15,3 4 0 0,3 4-256 0,-2 5 0 16,1 1 0-16,0 6 0 0,4 2 256 0,3 5 0 16,3 7 0-16,4 0 160 0,5 6 192 0,2 5 32 15,3 3 16-15,1 3 0 0,-1-1 32 0,1 4 0 16,-1-1 0-16,1 3 0 0,0 5-288 0,-3 1-144 15,-3-2 160-15,0 0-160 0,0 6 0 0,-4-3 0 16,-2 3 0-16,-7-4 0 0,-7-4 0 16,-3 4 0-16,-6-2 0 0,-4-2 0 0,-3-1 0 0,-4-2-128 15,-2-3 128-15,-5-5 0 0,-3-3 0 0,-3-6 0 16,-1-2 0-16,1-3 0 0,-2-5 0 0,-3 5 0 16,-3-6 0-16,-2-1 144 0,-1 0-144 0,-3-4-192 0,-2-2 32 0,-3-2-13104 15,-3-5-2624 1</inkml:trace>
  <inkml:trace contextRef="#ctx0" brushRef="#br0" timeOffset="125088.02">9728 12092 3679 0,'-11'-4'320'0,"1"2"-320"0,5-2 0 0,3 2 0 16,0 2 928-16,-1-4 112 0,-6-1 32 0,-5-4 0 16,-3-2 512-16,-2 0 96 0,3 0 32 0,2 0 0 15,0-1 464-15,0 0 112 0,2 1 16 0,1 0 0 16,0 1 352-16,2 3 80 0,2 2 16 0,0-1 0 0,2 1-512 0,4 3-112 16,1 2-16-16,5 0 0 15,4 7-1280-15,3-1-272 0,6 5-48 0,5 1-16 0,3 2-496 0,2 1 0 16,3 1 0-16,8 1 0 0,5 2-128 0,4 2 128 15,6-4 0-15,5 0 0 0,6 1-128 16,4-2 128-16,-3-4 0 0,-1 0 0 0,-2-2 0 0,2 2-128 16,4-5 128-16,6 2 0 0,0-2 0 0,3 0 0 15,1 3 128-15,0-2-128 0,3 0 176 0,1-1-176 16,1 0 192-16,2-2-192 0,0 0 128 0,0-4-128 16,3-1 0-16,2-2 0 0,1-1 128 0,0-1-128 15,-2 0 0-15,-3-3 0 0,-5 2 0 0,-1-1 160 16,-3-2-160-16,-4 1 128 0,-4 0-128 0,-4-2 160 15,-3 2-160-15,-4-3 160 0,-1 1 32 0,-3-2 0 16,-3 0 0-16,-4 0 0 0,-6 2-48 0,-4 1 0 0,-3 1 0 16,-7 3 0-16,-3 0 80 0,-3 3 16 0,-2-1 0 15,-4 0 0-15,-1 1-96 0,-4 2-16 0,-1-1 0 0,-2 2 0 16,-2-2-128-16,-1 2 128 0,-2-1-128 16,-1 1 128-16,-1-2-128 0,0 0 0 0,-2 2 0 0,0-1 128 15,-2 2 0-15,-2-3 0 0,-1 3 0 0,0 1 0 16,-2 1 112-16,1 1 16 0,1 1 0 0,0 3 0 15,0 1-256-15,1 5 0 0,1 2 128 0,3 0-128 16,1 4 144-16,2 2-16 0,3 1 0 0,0 2 0 16,2 5-128-16,2 1 0 0,2 8 0 0,0 5 0 15,2 1 0-15,-1 7 0 0,2 8 0 0,-2 1 0 16,-1 3 0-16,0-1 0 0,-1-2 0 0,-1 5 0 16,-1 8 0-16,-3 0 0 0,-1-1 0 0,-3-1 0 0,1-6 0 15,-2 2 0-15,-2 7 0 0,4 0 0 0,-2 6 0 0,1-4 0 16,3-5 0-16,0-11 0 0,3-5 0 15,0-2 0-15,1-3-160 0,-2-1 160 0,1-3 0 0,-2 1 0 16,0-2 0-16,-3-5 0 0,0-6 0 0,-1-6 0 16,-1-2 0-16,1-7 0 0,-2 0 192 0,-2-4-32 15,2-1 0-15,-1-6 0 0,-1 0-32 0,1-3 0 16,-1-3 0-16,2-1 0 0,0-4 192 0,0 0 16 16,-1 0 16-16,1-3 0 0,1 2 32 0,-1-4 0 15,1 0 0-15,-1 0 0 0,1 5-64 0,0 0 0 16,-5-23 0-16,1 15 0 0,-1-1-128 0,-1 2-16 15,0-1-16-15,-5 3 0 0,-3 0-160 0,-3 4 192 0,-3-1-192 16,-6 2 192-16,-4 3-192 0,-4 0 128 0,-2 2-128 16,-5 1 128-16,-4 3 0 0,-2-3 0 0,7 0 0 15,-5 0 0-15,-4 0 80 0,-6 1 16 0,-3 1 0 0,0 0 0 16,0 3 112-16,-3 1 32 0,2 2 0 0,-2 1 0 16,2-2-112-16,-2 2-32 0,5-1 0 0,-6-1 0 15,-3 2-224-15,0-3 0 0,3 0 0 0,-1-1 0 16,0 0 0-16,0-3-288 0,1 1 32 0,3-3 16 31,1 0-560-31,2 1-112 0,3 0-32 0,1 2 0 0,5 2-656 0,4 1-144 0</inkml:trace>
  <inkml:trace contextRef="#ctx0" brushRef="#br0" timeOffset="126729.2">22797 4607 26719 0,'-9'7'2368'0,"4"-3"-1888"0,5-1-480 0,0-3 0 15,2-3-1248-15,-2 3-352 0,-3 3-64 16,0-3 0-16,-2 2 1168 0,0-2 240 0,1 0 64 0,3-2 0 0,1-5 1664 0,1 2 320 15,0-3 80-15,2 0 16 0,0 1 160 0,-1 0 48 16,0 0 0-16,-2 1 0 0,1 0-304 0,-2 1-64 16,0 0-16-16,-2 1 0 0,1 2-1152 0,-3-1-240 15,-1 2-32-15,-3-1-16 0,-1 0-272 0,-3 1 0 16,-2-1 0-16,-3 1 0 0,-3-2-144 0,-3-1 144 16,-4 3-128-16,-1-3 128 0,-3 2 0 0,-4-2 0 15,-5 3 0-15,-4 1 0 0,1 0 0 0,-1 0 272 16,1 1-32-16,1 0-16 0,1 2 128 0,2-3 32 15,5 0 0-15,2 0 0 0,-2 0-16 0,2 0 0 16,0 1 0-16,2 4 0 0,5-2-368 0,3 0 0 16,7 2 0-16,4 1 128 0,5-1-128 0,3-1 0 15,5 3 0-15,7-3-128 0,3 1-176 0,6 0-16 0,3 0-16 16,6 0 0-16,11-3 16 0,7 1 0 16,7-1 0-16,6-2 0 0,5 0 192 0,5-2 128 0,-4-2-160 0,5-1 160 15,7-1 0-15,5-1 0 0,2 0 0 0,0-4 0 16,-4 0 192-16,-1-2 48 0,-1 0 0 0,-4 2 0 15,-7 2 112-15,-6 3 32 0,-7-2 0 0,-7 1 0 16,-8 3-80-16,-6-1-16 0,-6-2 0 0,-9 5 0 16,-5 2-48-16,-5-3-16 0,-5 3 0 0,-3-1 0 15,-4 1-80-15,-7 0-16 0,-3-1 0 0,-6 1 0 16,-5-1 112-16,-7-2 16 0,-4 1 0 0,-6-4 0 16,-5 1-256-16,-8-2 0 0,-8 1 0 0,-11-1 0 15,-8 3 0-15,-3 0 224 0,-1 1-64 0,-7 0-16 0,-7 2-16 16,-2 1 0-16,-1 1 0 0,4-1 0 15,4-1-128-15,3 1 128 0,0 2-128 0,4 0 128 0,2-4-128 0,4-2-176 16,6 0 48-16,3-4 0 16,3 1-576-16,9 0-128 0,6-3 0 0,14 0-19712 15</inkml:trace>
  <inkml:trace contextRef="#ctx0" brushRef="#br0" timeOffset="127958.66">18088 12553 35007 0,'-5'-1'3120'0,"2"0"-2496"15,1 1-496-15,1 0-128 0,1 1 240 0,-2-1 16 16,-3 1 16-16,-3 1 0 0,-3 1-512 0,-2 2-96 16,-5 0-32-16,1 1 0 15,6 1-144-15,-5-3-16 0,-8 8-16 0,-9 1 0 0,-3 2 848 0,-2 2 160 16,-2 2 48-16,1 2 0 0,0 2 432 0,3 2 80 16,0 6 32-16,2-1 0 0,2 1-336 0,2 2-64 0,0 4-16 0,2 5 0 15,-1 4-480-15,5 3-160 0,1-3 0 16,5 0 0-16,4 0 0 0,3-3 0 0,3-2 0 15,3-2-144-15,1-3-112 0,3 1 0 0,3-2-16 0,1 0 0 16,2-2 272-16,2 2-160 0,3-1 160 0,5 0-128 16,1-4 128-16,4-2 0 0,3-5 0 0,2-2 0 15,4-5 144-15,1-3 16 0,1-5 0 0,1 0 0 16,-1-6 16-16,0-2 0 0,0-2 0 0,0-3 0 16,0-6-176-16,2-2 128 0,1-2-128 0,-5-2 128 15,-2 2 0-15,4-8 0 0,6-8 0 0,3-6 0 16,-2-3 0-16,-2-2 0 0,-2 1 0 0,-5-2 0 15,-2 1 0-15,-3-6 0 0,-3 0 0 0,-4-2 0 16,-3 1-128-16,-4 0 128 0,-4 1-128 0,-2 1 128 16,-4 5-128-16,-3 0 128 0,-4 3-128 0,-3 1 128 0,-5 6 16 15,-1 1 0-15,-4-2 0 0,-2-2 0 0,-2 3 112 0,0 5 0 16,-1 1 16-16,-2 4 0 0,0-2-48 0,-3 0-16 16,1 4 0-16,0 0 0 0,-2 3-16 0,2 2-16 15,5 5 0-15,-1 1 0 0,0 3-176 0,2 2-272 16,2 2 64-16,1 1 16 15,1 2-384-15,2 3-80 0,1 2-16 0,1 1 0 16,2 4-944-16,3 2-192 0</inkml:trace>
  <inkml:trace contextRef="#ctx0" brushRef="#br0" timeOffset="128423.9">19441 12165 33167 0,'-9'-9'1472'0,"2"4"304"0,-2 2-1424 0,2 3-352 0,2 0 0 0,0 2 0 0,-1 2 1488 16,-7 2 240-16,-5 3 32 0,-9 4 16 0,-4 6-992 0,-3 3-192 15,2 3-32-15,1 1-16 0,2 2-256 0,-1 3-48 16,2 5-16-16,-2-1 0 0,0 2-224 0,1 5 176 16,-2 7-176-16,0 2 160 0,1 2-160 0,0 2 0 15,3 4 0-15,0 4 0 0,1 0 0 0,0 5 0 16,1 6 0-16,-3 10 0 0,-1 3 0 0,0 3 0 15,-1-4 0-15,3-1 0 0,0-1 0 0,4-7 0 16,7-6-128-16,6-9 128 0,8-12 0 0,6-7 0 16,6-2-144-16,7 2 144 0,5-1 128 0,8-1 96 15,6-2 16-15,2-5 0 0,5-3-240 0,5-3-160 16,6-3 32-16,3-4 0 16,2-4-752-16,4-2-144 0,2 1-16 0,2-3-16880 0</inkml:trace>
  <inkml:trace contextRef="#ctx0" brushRef="#br0" timeOffset="129018.04">19366 13785 23951 0,'-7'-6'2128'0,"4"2"-1696"0,-1 2-432 0,3-2 0 15,1 3 3136-15,2-2 528 0,1 1 112 0,0-3 32 0,2-3-3232 0,3-3-576 16,2-2-272-16,1-2 16 0,0 1 256 0,0-1-144 16,0 0 144-16,-1-1-128 0,1-1 1008 0,-1 0 208 15,0-3 32-15,0-1 16 0,-1 2-240 0,0-4-32 16,3-6-16-16,0 1 0 0,0-5-224 0,2 1-48 15,0-3-16-15,0-1 0 0,0-2-288 0,-2-2-48 16,1-1-16-16,-3-2 0 0,-1 3-208 0,-1 3 0 16,-1 5 0-16,0 5 0 0,-1 4 0 15,-1 4 0-15,0 4 0 0,-2 3 0 0,0 4 0 0,0 2-128 16,1 4 128-16,0 2 0 0,0 3 0 0,1 5 0 16,-1 3-128-16,3 4 128 0,0 3-256 0,4 5 16 15,3 4 0-15,2 2 0 0,2 5 240 0,5-1-144 0,3 2 144 16,1-2-128-16,4-1 128 0,-2-1 0 0,2-5 0 15,-2 0 0-15,-1-1 0 0,-1 1 0 0,1-3 0 0,-4 0 0 16,-1-1 0-16,-4-3 0 0,0-1-128 16,-2-3 128-16,-1-1 0 0,-1-1 0 0,0-5 0 15,0-1 0-15,0 0 0 0,1-3 0 0,1 1 160 0,2-1-160 16,0-4 240-16,4-1-48 0,1-4-16 0,1-2 0 16,-1-1-32-16,0-5 0 0,4 1 0 0,-1-5 0 15,0-4 16-15,-2 0 0 0,-1 1 0 0,-2-4 0 16,-3-3-32-16,-1 0 0 0,-2-2 0 0,-1-1 0 15,-4-1 192-15,-4-3 48 0,-1-3 0 0,-1-2 0 16,-1 0-48-16,-2 3 0 0,1 6 0 0,-2-5 0 16,-1-1-112-16,-1 0-16 0,-2 3-16 0,1 4 0 15,-2 1-304-15,-1 6-64 0,0-2-16 0,-1 3 0 16,-1 3-752-16,-3 1-128 0,0 3-48 0,0 3-19856 16</inkml:trace>
  <inkml:trace contextRef="#ctx0" brushRef="#br0" timeOffset="129461.17">20660 12012 7359 0,'5'-18'656'0,"-1"5"-528"0,0 4-128 0,-2 0 0 15,1 7 5024-15,-1 0 976 0,1-1 192 0,3-1 32 16,5-2-3280-16,4 1-672 0,4 1-128 0,5 4-32 16,2 7-1024-16,4 4-192 0,3 4-64 0,3 4 0 15,3 4-480-15,3 5-96 0,4 1-32 0,2 5 0 16,4 3-48-16,0 8-16 0,2 1 0 0,-5 2 0 15,-3-5-160-15,-4 5 0 0,-1 1 0 0,-6 7 0 16,-1 6 0-16,-7 4 0 0,-6 2 0 0,-5 1 0 16,-6 0 0-16,-6 1 0 0,-4 0-144 0,-5-2 144 15,-4 1 0-15,-1-4 0 0,-1-5 0 0,1-4 0 16,2-9 352-16,-1-3 80 0,1-3 16 0,1 0 0 0,1 0-32 16,0-7 0-16,1-5 0 0,1 1 0 0,-1-6-416 15,0-3 0-15,-1-1 128 0,-3-5-128 16,-1-4-704-16,-2-4-160 0,-4-3-32 0,-4-1-18112 15</inkml:trace>
  <inkml:trace contextRef="#ctx0" brushRef="#br0" timeOffset="153165.51">18031 15029 37775 0,'-1'-6'3360'0,"0"1"-2688"0,1 0-544 0,0 4-128 16,0-3 528-16,1-1 80 0,0-4 16 0,2-5 0 16,2-5-624-16,0-5 0 0,1-1-192 0,1 2 64 15,2 3-768-15,-4 1-128 0,0 1-48 0,-1 5 0 16,-3 3 32-16,-1 2 0 0,-1 3 0 0,-4 4 0 0,-2 1 1200 0,-1 3 240 15,-5 3 48-15,0 3 16 0,-1-2 816 0,-4 5 176 16,-7 8 16-16,-5 4 16 0,-1 4-832 0,-3 1-160 16,-1 4-48-16,-1-1 0 0,0 1-272 0,4 2-176 15,3-2 192-15,4 2-192 0,3-3 240 0,3 3-64 16,4-1-16-16,2 0 0 0,3-2 32 0,0 0 0 16,0 2 0-16,0 0 0 0,0 5-192 0,2 0 0 15,-2 2 0-15,0 2 128 0,1 2-256 0,0-3-64 16,2 1-16-16,2-7 0 0,3-4-80 0,3-4-16 15,4-3 0-15,3-4 0 0,4-3 48 0,0-5 0 16,-1-2 0-16,4-2 0 0,6-3 256 0,2-6 224 0,3-4-32 16,2-3-16-16,-2-4 128 0,1-5 16 0,-1-2 16 15,-2-4 0-15,2-1-80 0,-1-6 0 0,-1-3-16 16,-2-4 0-16,-2-1-112 0,-4-4 0 0,-3 1-128 0,-2-5 192 16,-3-2-16-16,-4 1-16 0,-3-2 0 0,-2 2 0 15,-1 3-160-15,1 1 0 0,-1 2 0 0,0 5 0 16,1 1 0-16,-1 4 0 0,-1 2 0 0,1 5 0 15,-1 0 128-15,1 0 0 0,-2 1 0 0,-1 2 0 16,-1 2 0-16,-1 4 0 0,-2 2 0 0,-2-1 0 16,0 4-128-16,-3 3 0 0,-2-3 0 0,-4 4-176 15,-1 3-16-15,-4 1 0 0,-1 1 0 0,-1 1 0 16,-1 0-192-16,-2 3-32 16,-1 3-16-16,2 1 0 0,4 2-1040 0,-1 2-192 0</inkml:trace>
  <inkml:trace contextRef="#ctx0" brushRef="#br0" timeOffset="153789.84">19277 14554 23039 0,'-10'3'2048'0,"2"-1"-1648"16,5 2-400-16,0-4 0 15,2 2-320-15,-3 2-160 0,-4 2-32 0,-9 4 0 16,-2 4-640-16,-5 3-128 0,1 4-16 0,-3 1-16 0,-2 0 1648 0,0 2 336 16,-2-1 64-16,1 2 16 0,0-3 2256 0,1 4 448 15,-1 5 80-15,-2 3 32 0,2 2-880 0,-1 3-160 16,0 4-32-16,1 4-16 0,2 2-1680 0,1 1-336 15,1 7-64-15,5-5-16 0,4-1-384 0,7-8 0 16,7-1 0-16,2-2 0 0,4-4-160 0,2 2 160 16,2-2-208-16,2 0 80 0,1 2 128 0,2-1 0 0,0 3 128 15,2-2-128-15,0 4 0 0,1-9 0 0,3 0 0 16,-1-5 0-16,3-3-144 0,3-2 0 0,3 0 0 16,5-6 0-1,1 0-288-15,7-1-48 0,5-3-16 0,3-2 0 16,6-5-1760-16,2-1-368 0</inkml:trace>
  <inkml:trace contextRef="#ctx0" brushRef="#br0" timeOffset="154153.53">19619 14977 41471 0,'1'-7'3680'0,"2"3"-2944"16,-2 0-592-16,2 5-144 0,0 2 0 0,3-1 0 15,6 2 144-15,2 2-144 16,9 5-688-16,3 7-208 0,0 6-32 0,-4 7-16 15,-2 5 32-15,-7 4 0 0,0 4 0 0,-5 2 0 0,-2 1 704 0,-2 0 208 16,-3 3 0-16,-3-3 0 0,-1-3 720 0,0-1 272 16,-2 2 48-16,-1-6 16 0,-1 2-544 0,1-6-128 15,-1-1 0-15,-1-1-16 0,-1-5-496 0,0-3-112 0,3-2-16 16,-1-2-11424-16,3-5-2288 16</inkml:trace>
  <inkml:trace contextRef="#ctx0" brushRef="#br0" timeOffset="154621.64">20017 14564 43311 0,'-2'-11'1920'0,"-1"3"384"0,2-1-1840 0,1 2-464 15,1 4 0-15,1 1 0 0,1 1 192 0,2-4-64 16,5-1-128-16,4 0 192 0,7 3-384 0,2 3-64 15,4 7-32-15,4 6 0 16,4 5-112-16,3 6-32 0,3 7 0 0,2 4 0 0,6 2 112 0,-1 5 0 16,4 5 16-16,-2 0 0 0,0 4-80 0,-4-1 0 15,-3 3-16-15,-2-2 0 16,-4-1-128-16,-5-1-32 0,-5-3 0 0,-4 2 0 0,-5 0 784 0,-3-2 160 0,-3-6 16 16,-2-1 16-16,-1-3 416 0,-2 2 96 0,-1 0 16 15,1-3 0-15,-2 1-560 0,-3-1-128 0,0 1 0 0,-3 0-16 16,-2-5-240-16,-4 1 0 0,-1-6 0 0,-6 0 0 15,-2 1-256-15,-4-2 64 0,-4 1 16 0,-4-3 0 16,-4-1-16-16,-5-1 0 0,-4-2 0 0,-2-4 0 16,-3-4-224-1,-6-3-48-15,-6-1-16 0,-5-5-17184 0</inkml:trace>
  <inkml:trace contextRef="#ctx0" brushRef="#br0" timeOffset="156788.79">13140 16404 35007 0,'-2'-1'3120'0,"2"-2"-2496"0,0 2-496 0,-1 0-128 16,1 2 0-16,-2-2 128 0,-1 1-128 0,-2-5 128 16,-2 0-128-16,-4-1 192 0,-3 0-64 0,-3-1 0 15,-2 1 192-15,-4 1 64 0,-4-1 0 0,-7 2 0 16,0 3-32-16,-5 1 0 0,-2 1 0 0,-4 4 0 16,-2 3 80-16,-4 2 16 0,0 0 0 0,2 1 0 15,-1-3-192-15,2 1-16 0,-1 0-16 0,-3-1 0 16,-1 3-224-16,-4-2 128 0,-3 5-128 0,-2-2 0 15,3-1 192-15,-4 0-48 0,1 0-16 0,-2 1 0 16,-2 0 128-16,0-1 0 0,0 0 16 0,2-2 0 0,1 2 96 16,-2 0 16-16,1 0 0 0,-1-2 0 0,1-3-224 15,4 0-32-15,2-1-128 0,3-1 192 0,2 1-192 0,5-3 0 16,2-2 0-16,3-2-160 0,5 1 160 0,-1-1 0 16,1-1 0-16,0 0 0 0,2-2 0 0,0-1 128 15,0 0-128-15,1 1 128 0,1-1-128 0,0 1 144 16,2 1-144-16,1 2 160 0,3-2-160 0,-2 3 160 15,2-1-160-15,1-1 160 0,2-1-160 0,1 0 0 16,3 1 144-16,2-2-144 0,1 0 128 0,3-1-128 16,1 1 160-16,0-2-160 0,2 1 176 0,0 0-176 15,3 1 192-15,0-1-192 0,1 0 320 0,2 0-64 16,3-1 0-16,-2 2 0 0,2-1-96 0,1 0-32 16,0 0 0-16,0 1 0 0,0 0-128 0,0-1 0 15,0 0 0-15,-1-3 128 0,2 3-128 0,1-2 0 0,1 2 0 16,2-5 0-16,1 1 0 0,0-1 0 0,5-1 0 15,1-3 0-15,4 0 0 0,0-2 0 0,5-3 0 0,1 1 0 16,1 1 0-16,2-4 128 0,2 2 0 0,0 0 0 16,1-1-128-16,0 2 0 0,0 2 0 0,0 1 0 15,1 1 0-15,-2 0 0 0,1 2 0 0,-2-2 0 16,1 0 0-16,-3 3 0 0,-3 1-192 0,-3 1 192 16,0 1 0-16,-2-1 0 0,-3 3 0 0,-1-3 0 15,-3 4 0-15,-2 2 0 0,-1 1 0 0,-2 3 0 16,-1 0 0-16,-1 5 0 0,0 2-176 0,-2 0 176 15,-3 5-320-15,-2 3 32 0,-3 3 0 0,-4-1 0 16,-2 5-16-16,-3-2 0 0,-3 5 0 0,-1-4 0 0,-3 0 80 16,0-3 16-16,-1 2 0 0,-2-3 0 0,-2-1 208 0,0-1 0 15,-1 1 0-15,-3-1 0 0,0-1 0 0,-1 1 192 16,1-1-48-16,3 0 0 0,2 1 32 0,3-2 0 16,2 0 0-16,3-1 0 0,2 3-48 0,3-3-128 15,3 4 192-15,3-2-64 0,0 3-128 0,2 4 0 16,2 3 0-16,0 3 0 0,-1 2-224 0,2 0 32 15,1 6 0-15,0-1 0 0,1 0 192 0,2-4-144 16,3-2 144-16,3-6-128 0,2-6 128 0,4-1 0 16,2-2 128-16,6-2-128 0,4 0 512 0,5-4 48 15,5-2 0-15,5 0 0 0,7 0-48 0,4-2-16 16,5 5 0-16,1-2 0 0,-4 2-288 0,1 2-48 16,2 1-16-16,-2 2 0 0,-1 3-400 0,-2 1-64 15,-6 0-32-15,1 5-13984 0,-1 3-2816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10:56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19592 7208 10127 0,'0'-3'896'0,"0"-1"-704"0,0 4-192 0,0 0 0 16,0 0 1248-16,0 0 224 0,1-1 32 0,-1-3 16 15,-1 3 272-15,0 0 48 0,-2-2 16 0,3 3 0 16,0 0 96-16,0 0 32 0,-25 7 0 0,16-2 0 16,-4 0-704-16,0 3-128 0,-2 0-16 0,-4 3-16 15,1 2-368-15,-3 1-80 0,-2 3-16 0,0 2 0 0,1 2-96 16,-3 1-32-16,-1 2 0 0,1 4 0 16,-1 0 96-16,0 6 16 0,-1 0 0 0,1 6 0 0,1 0-480 15,2 0-160-15,1 5 0 0,2 1 144 0,3-1-144 16,3 1 160-16,3-4-160 0,2 0 160 0,4-6-160 0,4 2 0 15,2 2 0-15,3 1 0 0,2-2-176 0,3-1-64 16,4-6-16-16,2-5 0 16,3-5-192-16,1-3-32 0,2-6-16 0,2-2 0 0,1-1 496 0,1-5 240 15,2-4-32-15,0-1 0 0,3-4 48 0,1-5 16 16,1-2 0-16,3-5 0 0,2-3 0 0,2-6 0 16,1-1 0-16,1-6 0 0,-3 1-272 0,2-5 0 15,-1-6 0-15,1-2 0 0,-5 2 0 0,-2-4 0 16,-1-3 0-16,-2 2 0 0,-3-4 0 0,-5 5 0 15,-2 0 0-15,-5 4 0 0,-3 5 128 0,-4-1-128 16,-2 5 0-16,-5 2 0 0,-2-1 176 0,-4 7-32 16,-1 0 0-16,-5 5 0 0,-3 1 48 0,-2 1 0 0,-4 1 0 15,-2 2 0-15,-3-1-192 0,-3 1 160 0,-2 4-160 0,-3 2 160 16,-3 1-160-16,-1 2 0 0,0 3 0 0,2 3 0 16,4 0 0-16,0 0 0 0,1 3 0 0,3 0 0 15,4 0-448-15,3-1 48 0,3 2 0 0,2-2-11792 16,4 5-2352-16</inkml:trace>
  <inkml:trace contextRef="#ctx0" brushRef="#br0" timeOffset="571.03">20758 6876 33167 0,'-2'0'2944'0,"0"1"-2352"0,1 3-464 0,0-4-128 16,1 3 0-16,-3 0 0 0,0 0 0 0,-5 5 0 15,-3 3 0-15,-5 4 0 0,-3 5 0 0,-2 2 0 16,2 2 0-16,-5 1 128 0,1 3-128 0,-1 2 0 16,-1 3 512-16,-1 4 48 0,0 0 0 0,1 5 0 15,0 0 48-15,0 3 16 0,2 1 0 0,0 3 0 16,2-2-240-16,-1 4-32 0,1 4-16 0,-2 6 0 16,-1 3-144-16,1-1-16 0,-1-1-16 0,2-5 0 0,3-9-160 15,2-4 0-15,2-4 0 0,1-1 0 0,3-5 0 16,0 0 0-16,3 0 0 0,1 6 0 0,2 6 240 0,4-5-48 15,5-3 0-15,2-5 0 0,4-4-192 16,4-3 0-16,3 2 0 0,4-2 0 0,4-6-160 0,1 0-80 16,1-1-16-16,0 1 0 15,1-5-1024-15,3 2-224 0,4 3-32 0,3-3-14352 16</inkml:trace>
  <inkml:trace contextRef="#ctx0" brushRef="#br0" timeOffset="1671.36">20767 8087 15663 0,'-4'7'1392'0,"1"-2"-1120"0,3-1-272 0,0-4 0 16,0 0 144-16,0 1-16 0,-1 4-128 0,0 0 192 15,-1 4 768-15,-1-1 128 0,2 0 48 0,0-2 0 16,2 0 32-16,0-1 16 0,3-1 0 0,-1-1 0 0,2 1-96 0,2 0-32 15,-1-3 0-15,0 2 0 0,1-1 384 0,1-1 80 16,0-1 16-16,1-1 0 0,0 1-512 0,-1-5-80 16,1 1-32-16,0-2 0 0,-1-1-144 0,2-3-16 15,1-1-16-15,1-5 0 0,-1 1-240 0,1-6-48 16,3-4-16-16,0-3 0 0,1-5-128 0,1-1-32 16,2-5 0-16,-1-3 0 0,2-2-48 0,0-2-16 15,0-3 0-15,-2 2 0 0,-2 6-208 0,-1-4 144 16,1 1-144-16,-1 4 128 0,-1 4-128 0,-3 9 0 15,-1 6 0-15,-3 6 0 0,-1 5 0 0,-2 6 0 16,0 2 0-16,-1 4 0 0,0 1 0 0,-1 5 192 16,1 5-192-16,-2 3 192 0,1 4-192 0,0 1 0 15,-1 1 0-15,1 3 0 0,3 0 0 0,0 2 0 0,3-1 0 16,0 0 0-16,3-1 0 0,2-1 0 0,3 0 0 0,0-2 0 16,1-3 0-16,-1 2 0 0,2-3 0 0,-4 0 0 15,0-2 0-15,-3 0 0 0,-1-1 0 0,-1-2 0 16,-1 1 0-16,0-2 128 0,-1-1-128 0,-1-1 0 15,2 0 256-15,-2-4-16 0,0-1-16 0,-1-2 0 16,1 0-32-16,1-1-16 0,1-2 0 0,2-2 0 16,1-2-176-16,3-5 192 0,2 0-192 0,0-3 192 15,1-4 32-15,2-2 16 0,1-4 0 0,1-1 0 16,-3-6-32-16,1-4 0 0,-2-2 0 0,-2-3 0 16,-2 2-16-16,1-1 0 0,-3 1 0 0,-1 1 0 15,0-2-64-15,-1 3-128 0,-2 3 176 0,-1 0-176 16,-2 5 0-16,0-1 0 0,-2 3 0 0,-1 2 0 0,1 2 0 15,-1 0 0-15,-1 3-240 0,1 0 80 16,-1-1-656-16,0 1-128 0,1 1-16 0,1-4-19248 16</inkml:trace>
  <inkml:trace contextRef="#ctx0" brushRef="#br0" timeOffset="2064.67">21646 6598 40543 0,'-9'-3'1792'0,"2"3"384"0,-1 3-1744 0,5 2-432 0,3-3 0 0,1 3 0 16,1 1 224-16,2 4-32 0,2 6-16 0,7 5 0 15,5 7-176-15,8 4 0 0,5-4 0 0,6 1 128 16,4-3-128-16,2-2 128 0,5 0-128 0,3 3 128 16,4 1-128-16,1 5 0 0,3 4 144 0,-4 0-144 15,-2 2 0-15,-3 1 128 0,-6-2-128 0,-2 2 0 16,-1 3 144-16,-6 3-144 0,-4-4 192 0,-7 1-192 16,-5-1 240-16,-4 5-64 0,-3 6-16 0,-3 1 0 15,-2 1-160-15,-2 2 192 0,-1 3-192 0,-3-6 192 16,0-3-192-16,1-4 0 0,-2-8 0 0,-2 1 0 0,1-2 0 15,1-3 0-15,-1-2 0 0,-2-2 0 0,0 0 0 16,-2-3 0-16,-3 3 0 0,-3-4 0 0,-1 1-208 0,-5-7-128 16,-4 3-32-16,-4-1 0 15,-5 0-832-15,-6 3-160 0,-5 1-48 0,-7 7-15760 16</inkml:trace>
  <inkml:trace contextRef="#ctx0" brushRef="#br0" timeOffset="13504.35">5095 10535 29487 0,'-2'-6'2624'0,"2"1"-2112"16,0 4-512-16,0 1 0 0,2 0 1056 0,-2 0 96 0,1-4 32 0,-1-1 0 16,1-1-368-16,2 1-80 0,-2 0-16 0,0 4 0 15,-2 0-352-15,0 2-80 0,-1 3-16 0,1-3 0 16,0 4 192-16,-2 0 48 0,2 1 0 0,1-6 0 15,0 0 0-15,-5 28 0 0,5-14 0 0,-2 1 0 16,0-2-336-16,-1 5-176 0,-2 1 192 0,-5 5-192 16,-2 3 128-16,-6 2-128 0,-3 0 0 0,-5 1 0 15,-1-3 128-15,-3 0-128 0,-4 2 0 0,-3-1 0 16,-2 2 128-16,-3 0-128 0,0 2 192 0,-1 1-192 16,3-3 0-16,2 0 0 0,2-3 0 0,3-4 0 15,2-2 0-15,2-2-192 0,1-1 48 0,3-4 16 16,1-7-1392-16,0 0-272 15</inkml:trace>
  <inkml:trace contextRef="#ctx0" brushRef="#br0" timeOffset="13848.52">4454 10466 35935 0,'-6'-11'3200'0,"2"6"-2560"16,2 0-512-16,0 4-128 0,2 1 1120 0,3 0 208 0,-1 1 32 16,2 0 16-16,2 3-1136 0,3-2-240 0,3 3 0 0,2 1 0 31,1 3-672-31,0-3-64 0,1 0-16 0,0 4 0 0,1-2 496 0,3 2 80 0,1 3 32 0,2 2 0 15,5 4 400-15,2 3 64 0,6 5 32 0,4 2 0 16,3-1 208-16,4 3 32 0,4 1 16 0,1-2 0 16,-3-1-400-16,-2-1-80 0,-3-4 0 0,-4-1-128 15,-3-4 0-15,-2-1 0 0,-3-1 0 0,-2-1 0 16,-3-2-176-16,-1 1-80 0,-1-2-32 0,-2 0 0 16,-2 0-1536-16,-2-4-304 15</inkml:trace>
  <inkml:trace contextRef="#ctx0" brushRef="#br0" timeOffset="14241.04">5525 10649 38703 0,'0'-6'3440'0,"-1"2"-2752"0,-1 2-560 0,2 2-128 15,2 1 816-15,0 0 128 0,2 3 16 0,1-2 16 32,3 3-1216-32,6 3-240 0,5-1-48 0,4-1-16 15,1 0-352-15,2-1-64 0,0-1 0 0,1-1-16 16,0-3 256-16,0-3 48 0,0 2 16 0,-1-4 0 0,2 1 368 0,-3-1 80 0,1-1 16 0,-1 1 0 16,-3 1-544-1,-1 2-96-15,-1-2-32 0,-5 4 0 0,-1-1-1408 0,-4 2-288 0</inkml:trace>
  <inkml:trace contextRef="#ctx0" brushRef="#br0" timeOffset="14548.14">5556 10881 27647 0,'-3'0'2448'0,"1"-3"-1952"16,1 0-496-16,2 3 0 0,4-2 3280 0,1-1 560 15,4 3 128-15,6-5 0 16,10-1-3712-16,10-4-736 0,11 0-160 0,5-2-16 16,2 1-560-16,-2 2-96 0,-2 1-32 0,-5 1 0 15,-4 5-1760-15,-6-2-352 0,-7 3-80 0,-4 2-16 16,-3 3 896-16,-6-2 176 0,-2 2 48 0,-3 2 0 0,0-1 2112 0,-3 1 448 0,-1 2 64 0,1-2-4224 15,-1 3-864-15</inkml:trace>
  <inkml:trace contextRef="#ctx0" brushRef="#br0" timeOffset="17003.04">7134 10700 27647 0,'-9'-14'2448'0,"2"4"-1952"0,-1 2-496 0,3 1 0 0,3 2 1808 0,1 3 272 16,-2-3 48-16,-2-4 16 15,-2-3-2144-15,-3-4-336 0,-1-1-112 0,-2-1-32 16,1 6-416-16,-3 2-96 0,1 4-16 0,-3 5 0 16,-3 2 304-16,-2 4 48 0,0 3 16 0,-2 0 0 0,-2 4 1456 0,2 4 288 15,-2 2 64-15,1 3 16 0,0 0 336 0,1 1 64 16,0 4 16-16,2-1 0 0,2 2-960 0,0 0-192 15,2 1-48-15,0 1 0 0,3-3-624 0,2-1-128 16,2-2-32-16,3-3 0 16,5-2-16-16,1-3-16 0,6 0 0 0,4-4 0 0,3-5 416 0,2-1 0 0,5-3 144 0,1-2-144 15,6-5 144-15,2-2-144 0,4 0 0 16,0-4 144-16,-1-3-144 0,3 1 128 0,4-2-128 0,-1-2 128 16,1-1 0-16,-2-2 0 0,-2 3 0 0,-1-5 0 15,-2 2 208-15,-3-3 48 0,-1-2 0 0,-2-2 0 16,-6 2 48-16,-2-4 16 0,-1 1 0 0,-2-3 0 15,-4 5-112-15,-1-1-16 0,-2 3 0 0,-2-4 0 16,-2-7 16-16,-2-8 0 0,-1 1 0 0,-5-2 0 16,-2 4-144-16,-1-1-48 0,-3 4 0 0,-1 1 0 15,-2 2-144-15,-1 3 0 0,0 2 0 0,-2 4 0 16,1 3 0-16,-1 5 0 0,3 2-192 0,-1 4 192 16,0 2-320-16,-2 3 48 0,1 4 16 0,1 2 0 15,0 3-640-15,1 7-128 16,3 1-32-16,1 7-16608 0</inkml:trace>
  <inkml:trace contextRef="#ctx0" brushRef="#br0" timeOffset="17543.46">7735 10682 20271 0,'-2'-8'896'0,"1"0"192"0,1 2-880 0,0 0-208 0,0 1 0 0,0 4 0 32,1-4-976-32,-1-1-240 0,0-6-64 0,0 1 0 0,0 0 1280 0,-2 0 0 0,-2 1 128 0,-2 4 32 15,0 5 1200-15,-4 1 240 0,-1 2 64 0,-3 4 0 16,-2 4-256-16,-1 5-32 0,-3 0-16 0,0 5 0 15,0-2-208-15,2 3-32 0,-1 2-16 0,3 0 0 16,0-1-16-16,3-4-16 0,2 1 0 0,3-2 0 16,3-3-624-16,3 0-112 0,2-2-16 0,2-2-16 15,1 1-304-15,3-1-176 0,2-4 32 0,4 1 0 16,0-5-32-16,3 1 0 0,0-3 0 0,1-5 0 0,0 0 176 16,0-3-192-16,-1 0 192 0,-2-4-192 0,1 4 192 15,-3-6 0-15,-1 2 0 0,-1-2-128 0,-2 1 128 16,-1-1 0-16,0 2 0 0,-1-3 0 0,0 1 368 0,0 1 0 15,0-2 0-15,0 4 0 0,1 1 240 0,0 2 48 16,1 5 16-16,-1 3 0 0,-2 1-256 0,0 4-48 16,1 3-16-16,0 4 0 0,2 1-16 0,-3 3 0 15,1 0 0-15,0 2 0 0,0-1-64 0,-1 0-16 16,0-1 0-16,-2 3 0 0,1-1-64 0,-2 2-32 16,1-2 0-16,1-1 0 0,-1 1-160 0,1 0 0 15,1 3 144-15,-1-5-144 0,2-1 0 0,1 0-240 16,2-4 48-16,0 0 0 15,1-5-336-15,2-1-64 0,3-1-16 0,2-6-11408 16,0 0-2272-16</inkml:trace>
  <inkml:trace contextRef="#ctx0" brushRef="#br0" timeOffset="17814.07">8203 10376 35007 0,'0'-4'1552'0,"-1"1"320"0,-1 0-1488 0,0 2-384 0,1 2 0 0,1 2 0 16,0 0 672-16,0 3 64 0,1 4 16 0,-1 4 0 15,4 7-1952-15,1 2-384 16,1 3-80-16,2 3 0 0,0-1 784 0,2 5 176 0,1-2 16 0,-1 4 16 16,1-2 1056-16,-1 1 224 0,0-1 32 0,-3-4 16 15,0-3 800-15,-1-1 144 0,0-2 48 0,-1-6 0 0,0 2-880 0,1-5-160 16,2 1-32-16,-2-1-16 15,2-3-1120-15,0 0-208 0,-2-5-64 0,0 1-15920 16</inkml:trace>
  <inkml:trace contextRef="#ctx0" brushRef="#br0" timeOffset="17999.55">8047 10676 31327 0,'-2'-5'2784'0,"1"2"-2224"15,1 1-560-15,0 1 0 0,1 1 1824 0,0 0 256 16,2-4 48-16,-1-1 16 0,4-1-1472 0,2-1-288 16,4 1-64-16,2 1-16 0,3-2-304 0,0 4 0 0,4 0-128 15,3-2 128 1,1 3-608-16,2 1-32 0,4-1 0 0,1 2 0 16,-1-1-528-16,1 1-112 0,0 0-32 0,-1 1 0 15,0 2-624-15,0-1-128 0,-3-2-32 0,-2 3-10400 0</inkml:trace>
  <inkml:trace contextRef="#ctx0" brushRef="#br0" timeOffset="18507.43">8716 10650 4607 0,'7'4'192'0,"-2"-4"64"0,0 0-256 0,-2 0 0 0,1 0 0 0,-2 0 0 15,2 0 1344-15,4-3 240 0,1 1 32 0,5 1 16 16,2-4-832-16,-1 1-160 0,-1 2-48 0,-3-2 0 16,-4 3-80-16,-3 1-32 0,-3 0 0 0,-3 0 0 15,-5 1 1312-15,-2 3 272 0,-4-2 48 0,-3 3 16 16,-4 2 0-16,-2 2 0 0,-3 0 0 0,1 1 0 0,-1 1-336 0,0 1-64 15,2 3 0-15,0 1-16 0,2-1-624 0,2 0-128 16,2 1-32-16,4-4 0 0,3-1-640 0,3 0-128 16,3 1-32-16,0-4 0 0,2 3-128 0,0 0 0 15,2 1 0-15,0-3 0 0,3 1-240 0,-1-1-16 16,2 0-16-16,2-3 0 0,2-1 80 0,2 1 0 16,2-2 16-16,2-2 0 0,0-1 336 0,1-2 64 15,1-3 16-15,0 2 0 0,0-4-112 0,-1 1 0 16,-1-1-128-16,-2 1 192 0,1-1-192 0,-3-3 0 15,1 0 0-15,-1-1 0 0,-2 3 128 0,2-4-128 16,-1 0 176-16,-1 0-176 0,0-1 320 0,-2 1-64 16,0 1 0-16,0-1 0 0,-1 3-96 0,-1-4-32 0,0 5 0 15,-2 1 0-15,1 3-128 0,-2-2 0 16,1 4 0-16,-2-2 128 0,2 1-128 0,-2 2 192 0,0-1-192 16,-2 1 192-16,2 1-64 0,-1-1 0 0,0 3 0 0,0-1 0 15,-2 1-128-15,3-3 128 0,0 0-128 0,-13 19 128 16,8-10-128-16,0 2 192 0,0-1-192 15,0 1 192-15,0 2 0 0,1-1 0 0,0 0 0 0,3 2 0 16,1-2 0-16,1 1 16 0,2-1 0 0,-1-1 0 16,3 3-208-16,0-2 0 0,1-1 0 0,1 2 0 15,0 0 0-15,0 1 0 0,1-3 0 0,-1 0 0 16,2 2 0-16,-2-2 0 0,2-4-208 0,-2 3 64 16,2-1-176-16,0 1-16 0,-3-2-16 0,0 1 0 15,-1-1-96-15,-1-1-32 0,-2 0 0 16,0-2 0-16,-4 0-928 0,2-3-176 0,-1 1-32 0,1-3-14752 15</inkml:trace>
  <inkml:trace contextRef="#ctx0" brushRef="#br0" timeOffset="19246.39">9669 10398 34095 0,'3'-4'1504'0,"-1"1"320"0,-2 0-1456 0,0 2-368 0,0-2 0 0,0 2 0 16,-2 1 1104-16,2-1 160 0,0 0 16 0,-1-4 16 15,1 0-1120-15,1 1-176 0,1-1-144 0,-1 3 144 16,0-2-784-16,-1 1-48 0,0 3 0 0,-2-3 0 16,-3 1 320-16,-3 2 48 0,-2 2 16 0,-3 0 0 15,-3-1 640-15,-3 1 144 0,-2 1 32 0,-2-1 0 16,-2 3 528-16,-2-3 96 0,-1 3 32 0,0 1 0 0,-2 0-336 15,1 1-64-15,1 0-16 0,2 2 0 16,2-1-432-16,1 0-176 0,5-1 128 0,3 0-128 0,5 0 0 16,2-4 0-16,3 1 0 0,1 1 0 0,1 0 0 0,2-3 0 15,1 3 0-15,0 2 128 0,1-1-128 0,2 2 0 16,-1 0 144-16,2 2-144 0,1 1 0 0,1 2 144 16,0 2-144-16,1 1 0 0,0-1 128 0,0 1-128 15,2 3 0-15,-2 1 0 0,1-1 0 0,-2 1 0 16,1-1 0-16,-2 2 0 0,0 1 0 0,-1-2 0 15,-1 1 0-15,-2 1 0 0,-1-2 160 0,-3 0-160 16,1 2 128-16,-2-1-128 0,-2 1 128 0,0-1-128 16,-2 2 0-16,0-1 128 0,-1-2-128 0,-1 4 128 15,0 0-128-15,-2-2 128 0,1 2 0 0,-2-1-128 16,1-1 192-16,0 1-64 0,1-5-128 0,1 1 0 16,1-2 144-16,2-3-144 0,-1-1 0 0,1 0 128 0,2-4-128 15,1 1 0-15,2-5 192 0,0-1-48 0,2-2 0 0,2 1 0 16,1 2 16-16,1-1 0 0,1-1 0 0,0 1 0 15,2 0-160-15,1-2 192 0,2 2-192 0,1-3 192 16,1 3-192-16,3-4 0 0,4 0 0 0,2 1 0 16,2-1 0-16,2 1 0 0,3 1-176 0,1-2 176 15,-1 0 0-15,2 0 0 0,-1 2 0 0,0-2 0 16,-2 0-544-16,-2-2-32 16,-3 0 0-16,-2 0 0 0,-2-1-480 15,-3-2-96-15,0 2-32 0,-4-2 0 0,-1 0-1824 0,-2-1-384 0,-2 1-64 16,-1-3-9888-16</inkml:trace>
  <inkml:trace contextRef="#ctx0" brushRef="#br0" timeOffset="19571.9">9901 10895 43311 0,'-6'-2'1920'0,"1"2"384"0,0-3-1840 0,3 3-464 16,0 3 0-16,2-2 0 16,0 1-752-16,0 2-240 0,-1 2-48 0,-1 4-16 15,-1 2-3856-15,-1 5-768 0,1 1-144 0,-4 3-48 16,1-1 3136-16,-1 2 624 0,-1 0 128 0,1 2 32 0,0 1 5664 0,0-2 1120 0,3 3 224 0,0-1 64 15,3-2-1552-15,2 0-304 0,3-5-64 0,2-1-16 16,1 1-2240-16,3-3-448 0,2-4-96 0,2 0-16 31,1-5-672-31,2 0-144 0,0-1-16 0,3-5-11904 0,0-4-2384 16</inkml:trace>
  <inkml:trace contextRef="#ctx0" brushRef="#br0" timeOffset="19773.32">9900 10713 35007 0,'-11'1'3120'0,"1"-1"-2496"0,0 3-496 0,4-3-128 0,2 1 1440 0,2-1 272 16,-1 1 48-16,-1 2 16 15,-2-1-2240-15,0 3-448 0,1 0-96 0,3 0-16 16,5 1-4688-16,3-3-944 0,3-1-192 0,1 0-48 0</inkml:trace>
  <inkml:trace contextRef="#ctx0" brushRef="#br0" timeOffset="20379.54">10140 10444 22111 0,'-5'-5'1968'0,"1"-1"-1584"0,2 1-384 0,2 3 0 16,0-1 1984-16,0 1 304 0,0-6 64 0,-2-1 16 15,4-4-2736-15,0-1-528 0,4 4-128 0,4 1 0 16,3 6 1312-16,1 0 272 0,1 3 48 0,2 1 16 15,2 1 1056-15,1 1 224 0,1 4 32 0,2-3 16 16,1 4-704-16,-1-1-144 0,2 0-16 0,1 0-16 16,0 2-448-16,0-1-96 0,0-2-16 0,-1 2 0 0,-3-2-320 15,0-2-64-15,-1 1 0 0,0-4-128 0,0-1 192 0,-2 0-64 16,-1-1 0-16,0-2-128 0,-2 1 0 0,-1-2 0 16,-2 2 0-16,-2-3 0 0,-1 1 0 0,-5 1 0 15,-1 1-208-15,-4 2 80 0,-1 2 128 0,-4 0-208 16,-3 1 80-16,0 4 128 0,0-3 0 0,-3 3 0 15,-5 6 0-15,-4 8 128 0,-3 2 16 0,-1 1 0 16,1 5 0-16,0-1 0 0,1 4-144 0,1-1 192 16,3 1-192-16,2 2 192 0,3-5-192 0,3 1 0 15,5 1 0-15,2-6 0 0,1 2 0 0,5-2 0 16,1 1 0-16,2-3 0 0,0-1 128 0,3 1-128 16,0 0 128-16,1-1-128 0,0-3 128 0,3 2-128 0,-1-2 128 15,2 3-128-15,-1 0 0 0,1 0 128 0,-1 2-128 16,1-1 0-16,0 5 0 0,-2-5 0 0,-1 4 0 0,-1-3 0 15,-1-2 0-15,-3-3 0 0,0 2-144 0,-1-7 144 16,0 2 0-16,-1 1 0 0,-3-1 0 0,-1-4 0 16,-3 2 336-16,0-3-16 0,-1-1-16 0,-3 0 0 15,-1 1-16-15,-2-4 0 0,0 0 0 0,-3 1 0 16,-2-2 16-16,-1 2 0 0,-1-2 0 0,-3 0 0 16,-1-1 16-16,-2 0 0 0,-1-2 0 0,-1 0 0 15,-2 1-320-15,-4-8 0 0,0 1 128 0,-2-5-128 16,-5-3-512-16,-1-5-176 0,-3-3-16 15,-3-6-19904-15</inkml:trace>
  <inkml:trace contextRef="#ctx0" brushRef="#br0" timeOffset="21415.02">15255 8769 46079 0,'-13'-1'4096'0,"0"1"-3280"16,6 1-656-16,3 4-160 0,1 0 0 0,-7 3-256 16,-8 3 64-16,-13 6 16 0,-9 5-32 0,-10 6-16 15,-3 1 0-15,-6 3 0 0,-6 4 224 0,-6 3 160 0,-2 0-32 16,-8 2 0-16,-5 1 80 0,-11-2 16 15,-5-2 0-15,-6-3 0 0,-2-1 160 0,-5-2 16 0,-4-3 16 0,1-2 0 16,-1 1 160-16,-7-3 48 0,-9 2 0 0,1 2 0 16,13-1 80-16,-12 6 0 0,-13-3 16 0,-1 6 0 15,1-2-144-15,-4 4-48 0,-9-5 0 0,3 2 0 16,6-1-16-16,-1-2 0 0,-1 3 0 0,3-4 0 16,6 0 256-16,-9 3 64 0,-6 2 0 0,-3 5 0 15,-1-1-688-15,5 1-144 0,11-5 0 0,-7-1 0 16,-5 1 0-16,-7-2 0 0,0-1 0 0,4 0 0 15,9-5 0-15,-5 6 0 0,-4 3 0 0,1-2 0 16,17-2 0-16,-5 4 0 0,-1 2 0 0,-3 2 64 16,-3-2-64-16,10 2 0 0,9-2 0 0,2 0 0 15,2-3 0-15,7 0 0 0,12-6 0 0,0 3 0 0,-4 3 0 16,0 3 0-16,1 6 0 0,-6-3 0 0,-6 4 0 16,-2 3 0-16,0-1 0 0,0-5 0 0,7-1 0 15,11-6 0-15,12-3 0 0,-5 2 0 0,-6 1 0 0,2 3 0 16,5-1 0-16,4-4 0 0,7-4 0 0,-1-3 0 15,0-2 0-15,5-3 0 0,10-6 0 0,1 0 0 16,1-4 0-16,2-2 0 0,2-1 0 0,5-2 0 16,7 1 0-16,7-2 0 0,5-1 0 0,3-1 0 15,3-1 0-15,2-1 0 0,5 0 0 0,3-3 0 16,0 0 0-16,7 0 0 0,3 0 0 0,3 0 0 16,2-2 0-16,2 1 0 0,2 1 0 0,3-3 0 15,1 3 0-15,1-5 0 16,2 3-976-16,1-1-192 0,1 0-48 0,1 0 0 15,0-3-240-15,3 0-48 0,0 1-16 0,2-5 0 16,2 2-160-16,1-6-48 0,5 0 0 0,3-3-18368 0</inkml:trace>
  <inkml:trace contextRef="#ctx0" brushRef="#br0" timeOffset="21898.23">2634 9771 51599 0,'-41'-31'2288'0,"10"10"464"0,1 4-2192 0,12 6-560 15,9 6 0-15,8 2 0 0,1-1 128 0,-1-4-128 16,0-7 0-16,8-4 0 16,14 2-560-16,16 0-160 0,11 6-48 0,17 6 0 0,16 5 480 0,16 6 96 15,13 8 0-15,8 5 16 0,9 4 176 0,4 3 0 16,8 4 0-16,1 4 0 0,-3 2-256 0,-6 2 0 16,-4 2-16-16,-12-3 0 0,-3 0 64 0,6 9 16 15,6 5 0-15,0 6 0 0,0 1 192 0,6-1 0 16,7 0 0-16,6-6 0 0,-8-8 544 0,10 3 48 0,11 5 16 15,10-1 0-15,14-1 304 0,2 0 64 0,3-2 16 16,9-2 0-16,9-3-352 0,12 0-64 0,11-5 0 16,-2 0-16-16,-4-1 80 0,2 1 0 0,2 2 16 0,2 2 0 15,5 1-48-15,-5 2-16 0,-2 0 0 0,4 2 0 16,2 0-592-16,-4-3 0 0,-3-4 0 0,-12 1 0 16,-6 0 0-16,8 4 0 0,3 6 0 0,-2-2 0 15,-1 2 0-15,1 0 0 0,0-1 0 0,-5 0 0 16,-6 0 0-16,-15-8 0 0,-13-3 0 0,-2 3 0 15,-3 4-1440-15,-2-3-352 16,-3 1-80-16,-5 1-22432 0</inkml:trace>
  <inkml:trace contextRef="#ctx0" brushRef="#br0" timeOffset="29331.86">19912 11852 39615 0,'-2'-5'3520'0,"-1"0"-2816"16,1 2-560-16,2 0-144 0,1 1 640 0,0-1 80 15,2-4 32-15,-1-8 0 16,6-4-1008-16,0-7-208 0,3 2-48 0,1-5 0 0,-1 1 512 0,-1-4 0 16,1-3 0-16,-1-1 0 0,-2-8 0 0,2-1 0 15,-1-2 0-15,-2-1 0 0,2 0 0 0,-3-1 256 16,0 2-16-16,-1 0-16 0,0 4 80 0,-1-1 16 15,0 0 0-15,-1 0 0 0,1 4 16 0,0 6 16 16,1 3 0-16,0 5 0 0,-1 5-80 0,3 3-16 0,-1 5 0 16,0 3 0-16,0 4-16 0,2 2-16 0,-2 4 0 15,1 4 0-15,1 1-224 0,-1 2 0 0,2 8 128 16,-1 2-128-16,2 7 0 0,-1 0 0 0,1 9 0 0,-2 2 0 16,1 9-256-16,0 2 64 0,1 5 16 15,0 3 0-15,-1 1 48 0,3-3 0 0,-3-4 0 0,3-1 0 16,-1-1 128-16,1 1 0 0,2-2 0 0,1-2 0 15,-1-2 0-15,2-7 0 0,2-1 0 0,-2-7 0 16,0-4 0-16,-1-5 0 0,0-2 0 0,-1-4 0 16,1-6 224-16,-1-1-32 0,1-2 0 0,0-7 0 15,1-1 256-15,0-9 64 0,2 0 0 0,2-7 0 16,-1-4 96-16,-2-2 32 0,1-7 0 0,0-3 0 16,-1-2-64-16,0-6 0 0,1-4 0 0,-1-5 0 15,0 1-96-15,2-2-32 0,-1-1 0 0,0 3 0 0,0 2-208 16,0-1-48-16,-1 0-16 0,0 2 0 0,1 4-176 15,-1 5 0-15,-2 6 0 0,-3 6 128 0,-1 4-128 0,-2 7-176 16,-1-1 48-16,0 5 0 16,-2 4-480-16,-1 1-96 0,-1 4 0 0,-1 1-16 15,2 4-784-15,0-3-160 0,-1 3-16 0,1-1-19120 16</inkml:trace>
  <inkml:trace contextRef="#ctx0" brushRef="#br0" timeOffset="29635.12">21795 10274 42383 0,'-1'-10'3776'0,"-4"8"-3024"0,-1 2-608 0,1 4-144 16,3 3 656-16,0 0 112 0,0 5 0 0,-2 9 16 31,-3 8-1408-31,-3 17-272 0,-1 11-64 0,-2 7-16 0,1 7 640 0,-3 3 128 0,0 5 16 0,-4-2 16 16,-1-1 176-16,-2 1-128 0,-3 2 128 0,-1-1-128 15,0-4 128-15,-1-3-192 0,1-6 192 0,-3-3-192 16,-2 1 544-16,-2 3 96 0,-3 4 32 0,-1 1 0 16,0 0-64-16,0-3-16 0,1-4 0 0,3-3 0 15,0-6-400-15,6-1 0 0,4-6-144 0,5-6 144 16,7-2-768-16,5-10-32 0,6-3-16 0,3-7-17616 15</inkml:trace>
  <inkml:trace contextRef="#ctx0" brushRef="#br0" timeOffset="29931.27">22113 10941 42383 0,'-2'-5'3776'0,"-2"5"-3024"16,0 2-608-16,3 3-144 0,1 4 832 0,1 0 128 0,2 4 16 0,-1 8 16 31,2 14-1376-31,1 11-288 0,1 10-48 0,-1 6-16 0,0-4 432 0,-4-1 96 0,-2-2 16 0,-3-3 0 31,-2-7-256-31,-4 1-32 0,-5-1-16 0,-2-2 0 0,-5-1 176 0,-3-2 48 0,-2-1 0 0,0-7 0 16,-1-1 656-16,4-2 144 0,2-7 32 0,0 0 0 16,4-3-400-16,2-6-160 0,3-2 128 0,5-2-12544 15,3-4-2528-15</inkml:trace>
  <inkml:trace contextRef="#ctx0" brushRef="#br0" timeOffset="30200.06">22239 11077 43311 0,'5'-9'3840'0,"-1"2"-3072"16,-3 4-608-16,1 3-160 0,0 2 1040 0,3-2 176 16,2-2 48-16,8 2 0 15,7 2-1664-15,6 4-336 0,4 9-64 0,0 8-16 0,-1 7 528 0,-3 7 96 16,0 4 32-16,-5 3 0 0,-3-1-16 0,-3 2 0 15,-1-1 0-15,-2 1 0 0,-2-1-64 0,-1-1-16 16,2-3 0-16,-3-1 0 16,1-1-160-16,-4-8-32 0,0-1-16 0,-3-3 0 15,-1-3-1120-15,-5-4-208 0</inkml:trace>
  <inkml:trace contextRef="#ctx0" brushRef="#br0" timeOffset="30403.03">22260 11591 48831 0,'-2'-6'4352'0,"1"-4"-3488"0,-1 5-688 0,2 2-176 15,3 0 0-15,-1-2-192 0,2-5 32 0,1-5 16 32,4-7-400-32,3-1-80 0,2 0-16 0,1 4 0 0,2 0 416 0,-1 4 80 0,2 3 16 0,2-1 0 15,2 4-128-15,4 0 0 0,3-2-16 0,2 2 0 16,1 2 128-16,0-1 144 0,3 3-208 0,-3-1 80 0,0 1-112 0,-4-1-16 15,0 0 0-15,-4-3-12672 16,-3 2-2560-16</inkml:trace>
  <inkml:trace contextRef="#ctx0" brushRef="#br0" timeOffset="32563.22">20335 13199 22111 0,'-2'-5'1968'0,"-1"1"-1584"0,2 2-384 0,0 2 0 16,1 0 1536-16,-2-3 208 0,1 1 48 0,-3-2 16 16,1-1-1040-16,-3 1-192 0,1-1-64 0,-3 2 0 15,1 0 480-15,-2 3 96 0,-1 1 0 0,-1 2 16 16,-2 1-160-16,-5 3-48 0,-2 4 0 0,-2 3 0 16,-4 1-256-16,-2 4-48 0,-6 1-16 0,0 2 0 15,-1 2-192-15,-2 1-32 0,-1 3-16 0,-1 2 0 16,4 3-96-16,2 1-32 0,7-3 0 0,2 4 0 15,4 4-16-15,3 0 0 0,5 2 0 0,3 1 0 16,4-2-32-16,2-1-16 0,4-3 0 0,3-1 0 16,3-2-144-16,2 1 0 0,4-4 0 0,-1 1-176 0,3-1 48 15,1 0 0-15,4 2 0 0,2-4 0 0,0-2 128 16,2-1 0-16,2-5 0 0,0-3-128 16,2-2 128-16,2-6 0 0,1-2 128 0,-1-4-128 0,4-3 256 0,-2-2-32 15,0-3 0-15,2-2 0 0,-1-3-48 16,2-2-16-16,0-6 0 0,3-1 0 0,-3-4-160 0,4-1 128 15,-1-5-128-15,-1-4 128 0,-1-2-128 0,-3-1 0 16,-4 3 0-16,-3-2-176 0,-4 1 176 0,-6-3 0 16,-2 1 0-16,-4-1-128 0,-4-1 128 0,-5-1 192 15,0-1-32-15,-3 2-16 0,-3-2 144 0,-1 5 32 16,-3-4 0-16,-3 5 0 0,-3 4-128 0,-1-1 0 16,-4 5-16-16,-4 4 0 0,0 4-48 0,-2 2 0 15,-3 4 0-15,-2 1 0 0,0 1-128 0,-1 3 0 0,3 2 0 16,-2 0 0-16,0 3-224 0,1 2-32 0,4 3 0 15,0 2 0 1,3 0-320-16,0 1-80 0,4 1-16 0,3 1 0 16,2-1-480-16,3 3-80 0,2-2-32 0,2 1-16576 0</inkml:trace>
  <inkml:trace contextRef="#ctx0" brushRef="#br0" timeOffset="33061.54">21910 12870 35007 0,'2'-11'1552'0,"-2"5"320"0,-2-1-1488 0,2 2-384 15,-2 5 0-15,2-2 0 16,0 1-256-16,0-2-128 0,-1-2-32 0,0-1 0 0,-1 0 1056 0,1 1 224 16,0 1 32-16,0 3 16 0,-2 1-576 0,-1 1-112 15,-1 3-32-15,-2 1 0 0,-3 1-192 0,-2 3 0 16,-3 4 0-16,-2 0 0 0,-3 4 288 0,-2 3 16 0,-3 2 0 0,-1 4 0 15,0-1 400-15,0 1 96 0,-1 2 16 0,-4 3 0 16,-5 6-144-16,-2 3-32 0,-1 1 0 16,1-1 0-16,3 1-256 0,2 1-48 0,2-1-16 0,3 4 0 15,2 0-192-15,2 1-128 0,4 5 128 16,3-3-128-16,3 3 0 0,5-2 0 0,0 2 0 0,4-5 0 16,1-2 128-16,4-3-128 0,0 1 160 0,1-2-160 15,2-2 0-15,1 1 0 0,2 1 0 0,2-3 0 16,2-1 0-16,3-6-128 0,2 1 128 0,3-5-160 15,4 1-96-15,3-7-32 0,2-1 0 0,3-4 0 16,1-1-160-16,2-3-16 0,3-5-16 16,2 0 0-16,1-1-912 0,0-1-176 0,0 0-32 15,-1-3-15616-15</inkml:trace>
  <inkml:trace contextRef="#ctx0" brushRef="#br0" timeOffset="33476.49">22393 13309 43311 0,'-3'-5'1920'0,"1"2"384"0,-2 0-1840 0,3 2-464 0,1 1 0 0,1 0 0 31,2 1-304-31,-1 0-144 0,3 1-48 0,1 5 0 0,4 1 496 0,2 7 0 0,1 4-128 0,0 7 128 16,1 2 0-16,0 3 0 0,0 11 0 0,0 0 0 15,0 5 0-15,-3 1 0 0,0-1 0 0,-2-1 0 16,-1-3 0-16,-2-1 240 0,-1-3-48 0,0-1-16 16,-1-3-176-16,0-4 0 0,1 0 0 0,0-2 0 15,0 0 0-15,-1-5-304 0,3 0 48 0,-2-4 16 16,1-4-592-16,1-3-128 0,1-2-32 0,0-4-16368 16</inkml:trace>
  <inkml:trace contextRef="#ctx0" brushRef="#br0" timeOffset="33935.81">22824 12819 26719 0,'-10'-4'1184'0,"3"0"240"0,1 0-1136 0,2-1-288 0,2 5 0 0,0-4 0 32,1 2-464-32,-1-2-160 0,-2-2-16 0,0-4-16 0,2-2 656 0,-1 0 128 0,3 5 16 0,3 1 16 15,0 1 960-15,1 2 192 0,2 3 32 0,2 3 16 16,0 2 368-16,2 1 64 0,3 3 0 0,-1 1 16 15,3 1-464-15,1 1-80 0,3 0-32 0,0 3 0 16,2 3-736-16,2 0-160 0,1 2-16 0,4 2-16 16,1 3-176-16,3 2-128 0,3 4 192 0,2 6-192 15,3 3 256-15,0 0-48 0,5 6-16 0,-1 0 0 16,3-2-48-16,-3-3-16 0,-2-1 0 0,1 1 0 16,0 3-128-16,-2 3 192 0,-3 1-192 0,-5-3 192 0,-4 1 0 0,-5-4 16 15,-3 1 0-15,-4-3 0 0,-2-1 48 0,-4-2 0 16,-3-3 0-16,-6-2 0 0,-3-3-32 15,-3 1 0-15,-5-1 0 0,-3-2 0 0,-4 0-224 0,-4-4 0 16,-3 2 0-16,-9 1 0 16,-12 4-512-16,-5-2 16 0,-6 0 0 0,-4-5 0 15,-2-2-928-15,-4-1-192 0</inkml:trace>
  <inkml:trace contextRef="#ctx0" brushRef="#br0" timeOffset="36237.33">9602 14592 35935 0,'-4'-1'3200'0,"0"-1"-2560"0,2 2-512 0,1 0-128 16,-1 2 176-16,0-2 16 0,-2-2 0 0,-2-1 0 16,-4 2-560-16,0-4-96 0,-1 1-32 0,0 2 0 0,1-3 880 0,0 4 160 15,0-2 32-15,-1 2 16 0,-4 2 368 0,-3 3 64 16,-6 1 0-16,-3 1 16 0,-1 2-336 0,-6 1-80 16,-4 4-16-16,-5 2 0 0,-3-2-208 0,-3 6-32 15,-5 1-16-15,-4-2 0 0,-1 3-224 16,-4-4-128-16,-3 1 160 0,-3-1-160 0,-3 2 192 0,-1 0-48 15,4-4-16-15,-1 0 0 0,-3-1 112 0,-5 2 16 16,-5 2 0-16,0 2 0 0,4 0 32 0,0 0 16 16,-3-3 0-16,-2 0 0 0,1 3-48 0,0 0 0 15,3 2 0-15,0-3 0 0,-1 2-32 0,-2-2-16 0,-2 1 0 16,-1-2 0-16,-1 1 176 0,-1 2 48 0,2 0 0 0,-5-3 0 16,-1 0-240-16,1 0-64 0,7 0 0 0,0-2 0 15,4-5 0-15,-6 2 0 0,1 2 0 16,2 1 0-16,4-4 0 0,2-1 0 0,1-3 0 0,-2 1 0 15,-4 3 0-15,-1-1 0 0,2 0 0 0,-2 0 0 16,4-2-128-16,-4 0 0 0,-4 3 0 0,2 1 0 16,4 2 0-16,0 1 0 0,2-2 0 15,-4 2 0-15,0 1 128 0,-1 2 32 0,3 0 16 0,-1 4 0 16,4-4 0-16,-1 3 0 0,-1-3 0 0,2 1 0 16,2-1-176-16,8-2 192 0,5 0-192 0,0-2 192 15,3-4-192-15,5 0 0 0,3-3 0 0,-3 3 0 0,-4 1 0 16,4-1 0-16,3-1 0 0,2-1 0 15,5-2 0-15,-1 0 0 0,1-1 0 0,1-1 0 0,-1 1 0 16,3 1 0-16,1 2 0 0,4 0 0 0,1 0-128 0,4 1-64 16,1-3-16-16,4 0 0 15,1-1-432-15,2-1-64 0,1 0-32 0,5 0 0 16,3-4-128-16,1 2-32 0,2-1 0 0,4-2 0 16,4 0-448-16,2 0-80 0,4-4-32 0,2-2-17952 15</inkml:trace>
  <inkml:trace contextRef="#ctx0" brushRef="#br0" timeOffset="36900.56">3276 14835 34095 0,'-15'-11'3024'0,"5"3"-2416"0,1 5-480 0,6-1-128 16,1 3 608-16,2 1 96 0,-1 0 32 0,0 0 0 16,-2 0-1056-16,1-2-224 15,-1 0-32-15,2 1-16 0,1 1 976 0,1-2 208 0,3 2 48 0,1 0 0 16,1 0 464-16,3 0 112 0,1 0 0 0,3 2 16 15,3 1-272-15,4 0-48 0,5 1-16 0,3 2 0 16,0 0-288-16,4 1-64 0,4 3-16 0,4 1 0 16,2 1-112-16,3-1-32 0,-3 0 0 0,1-4 0 0,4 1-48 0,2 0-16 15,1 0 0-15,10 0 0 0,9 1-144 0,4 0-48 16,0-4 0-16,1-2 0 0,5 0 32 16,3 0 0-16,7 2 0 0,-3 0 0 0,-5 0 0 0,0 0 0 15,6 0 0-15,6 0 0 0,7 1 288 0,-5 3 48 16,-1 0 16-16,2-1 0 0,9 2-208 0,1 0-48 15,2-1 0-15,1-1 0 0,-9-1-64 0,13-2 0 16,13-1-16-16,1-2 0 0,-5-1 48 0,5 0 16 16,6-1 0-16,-4 0 0 0,-6 3-96 0,0-3-16 15,1 1 0-15,-5 1 0 0,-8 1 0 0,4-1 0 16,4 2 0-16,-9 1 0 0,-13 0 112 0,2 2 16 16,1 1 0-16,-4 0 0 0,-5 4 288 0,-7 0 64 0,-5 2 16 15,-2 2 0-15,1 0-496 0,-5 0-96 0,-1 2-32 0,-9 0 0 16,-5 0 0-16,-3-3 0 0,-1-3 0 0,-3-2 0 15,1 0 0-15,-1-1 0 0,0-1 0 0,-3 1 0 16,-1-3 0-16,-4-3 0 0,-1-2 0 0,-3-2 0 16,-1-3 0-16,-3 2 0 0,-2-3 0 0,0-2 0 15,0 3 0-15,-4-3 0 0,-2 1 0 0,-4 1 0 16,-4-1 0-16,-1 1 0 0,-5-1 0 0,-1 1 0 16,-4-1 0-16,-3 1 0 0,-2-1 0 0,-3 1 0 15,0-1-1184-15,-4-1-224 16,0 1-64-16,-2 1 0 0,-3-1 80 0,-2 1 16 0,-1 0 0 0,-3 0 0 15,-1 3-144-15,-3-1-16 0,-2 3-16 16,0-2 0-16</inkml:trace>
  <inkml:trace contextRef="#ctx0" brushRef="#br0" timeOffset="49874.14">12283 16011 25791 0,'-2'-5'2304'0,"2"1"-1856"0,0 2-448 0,2-2 0 16,-1 3 512-16,0-2 16 0,0-3 0 0,2-3 0 31,-1-4-1104-31,1 0-240 0,-1 2-32 0,0 3-16 16,-2-2 160-16,-2 0 16 0,0 2 16 0,-3 4 0 0,0 2 1296 0,-4 0 256 0,-1 4 48 0,-2 3 16 15,0 1 400-15,-3 3 64 0,-1 2 32 0,-2 3 0 16,0 3-720-16,-2-2-144 0,0 5-16 0,-2-2-16 15,1 3-48-15,-1-2-16 0,-2 3 0 0,0 0 0 16,-1 6 256-16,-1-5 48 0,1 3 16 0,2 0 0 16,-1 1-32-16,1 2-16 0,2-5 0 0,1 4 0 15,1-1-400-15,2-1-80 0,2 2-16 0,1 1 0 16,6 2-256-16,2-7 0 0,2 1 128 0,4 1-128 0,1 2 0 16,4 1 160-16,3 1-160 0,0 2 128 0,5-3-128 15,3 1 0-15,1 1 0 0,3-3 0 0,0-4 0 0,2-2 0 16,1 0 0-16,3-4 128 0,1-1-128 0,1-6-224 15,-1 0 48-15,1-2 16 0,0 0 160 0,0-7 0 16,3-2 0-16,-1-1 0 0,-2-5 0 0,-1-5 0 16,2-2 192-16,-1-3-64 0,1-1 16 0,-1-2 16 15,-1-3 0-15,0 0 0 0,-1-2-16 0,-1-4 0 16,-1-3 0-16,-2 0 0 0,-1-1-144 0,-1-3 192 16,-1-1-192-16,-1-3 192 0,-1-4-64 0,-2 0-128 15,-2-1 192-15,-1 1-64 0,-4 1-128 0,0 1 160 16,-5 1-160-16,-1 1 160 0,-4 2-32 0,-1 2-128 0,-4 4 192 15,-1 0-64-15,-1 5-128 0,-3 1 0 0,-4 4 0 16,-3 2 128-16,-2 1-128 0,-2 6-176 0,-3 2 48 0,0 4 0 16,2 3-32-16,1 3 0 0,-1 0 0 0,-4 3 0 15,-6 7-32-15,0 2-16 0,-1 2 0 0,4 1 0 16,3 1-112-16,3-4 0 0,3 3-16 0,2-3 0 31,3 2-496-31,3 1-112 0,4-3-16 0,4 2-10560 0,2-1-2112 0</inkml:trace>
  <inkml:trace contextRef="#ctx0" brushRef="#br0" timeOffset="50329.51">13399 15824 13823 0,'13'-5'1216'0,"-7"0"-960"15,0 0-256-15,-2 3 0 0,-3-2 4256 0,0 3 800 16,0 1 176-16,2-1 16 0,1-4-3840 0,1 1-784 15,-1 1-160-15,0 1-16 16,-3 2-800-16,-1 2-160 0,-1 0-16 0,-3 0-16 0,0 3 544 0,-3 0 0 0,0 3 0 0,-3-1 144 16,1 0 912-16,-2 3 176 0,0 1 48 0,-2 3 0 15,-1 1-416-15,-1 2-80 0,-1 3-16 0,0 3 0 16,-3 3-416-16,-2 3-96 0,0 4 0 0,-2 1-16 16,-3 3-240-16,-4 6 144 0,-2 4-144 0,0 4 128 15,0-1-128-15,1 2 0 0,0 3 0 0,4-3 0 16,3 0 0-16,4 0 0 0,4-2 0 0,6 0 0 15,4-8-144-15,4-1 144 0,4 1 0 0,2-8 0 16,1-4 0-16,2 3 0 0,6 6 128 0,-2-1-128 16,1-2-256-16,-1-2-160 0,0 0-32 15,1-5 0-15,0 1-1280 0,-1-6-272 0,1-3-48 0,1-4-16 16,0-1-480-16,2-5-80 16</inkml:trace>
  <inkml:trace contextRef="#ctx0" brushRef="#br0" timeOffset="50971.18">13619 16691 32255 0,'-11'14'1424'0,"3"-6"304"0,0 1-1392 0,4-4-336 15,3-1 0-15,2-2 0 16,1-1-1808-16,-2 4-432 0,1 1-96 0,0 4-16 16,2-4-1424-16,0-2-304 0,2 0-48 0,-1-3-16 0,-2 2 4768 0,2-3 944 0,-1-3 192 0,0 1 32 15,1-1 2528-15,-1 1 496 0,0-2 112 0,1-2 0 16,1-2-2288-16,1-2-464 0,0-2-80 0,2-3-32 16,0 0-1456-16,1-1-288 0,0-1-64 0,1 0-16 15,-1-6-240-15,1 0 128 0,1-1-128 0,1-4 0 16,0 1 208-16,0-3-48 0,2-1-16 0,1-5 0 15,1-4 32-15,0 0 0 0,0 0 0 0,-2 1 0 16,-2 2-176-16,0 5 0 0,-1 1 0 0,-2 6 128 16,1 1-128-16,-1 3 192 0,-2 5-192 0,1 4 192 15,-2 5-192-15,-1 3 0 0,0 4 0 0,0 5 0 16,-1 5 0-16,0 2 0 0,1 5 0 0,0 6 0 16,1 1-208-16,0 5-80 0,2 1-16 0,1 0 0 0,-1 0 144 0,3-1 32 15,0-2 0-15,2 1 0 0,0-1 128 16,2-2 0-16,-1-1 0 0,-1-1 0 0,2 1 0 0,-1 0 0 15,1-1 0-15,-2-4 0 0,1 2 0 0,-2-3 0 16,2-1 0-16,-2-1 0 0,1-2 0 0,-1-2 0 16,2-1 0-16,-2-2 0 0,0-3 128 0,2-1 16 15,1-3 0-15,2-2 0 0,0-1 160 0,1 0 16 16,0-5 16-16,1-3 0 0,-2 1-48 0,2-7-16 16,-2 2 0-16,2-4 0 0,-2 0-80 0,1-8-32 15,0 0 0-15,-2-3 0 0,-3-1 16 0,1 0 0 16,-4 0 0-16,-1-5 0 0,-2 0 32 0,-1 0 16 15,-2-4 0-15,0 1 0 0,-2 0-48 0,-1 1-16 16,0 3 0-16,-2 3 0 0,1 2-32 0,0-1-128 0,0 3 192 16,-1 4-64-16,0 4-128 0,1 3 0 0,0 2 0 0,1 5 0 31,-1 0-512-31,0 5-16 0,0 0-16 0,0 3 0 16,0 3-400-16,0-2-80 0,0 1 0 0,1 2-11808 0,0 2-2352 0</inkml:trace>
  <inkml:trace contextRef="#ctx0" brushRef="#br0" timeOffset="51432.57">14622 15469 27647 0,'-3'0'2448'0,"-2"0"-1952"15,1 0-496-15,0 3 0 0,3-3 2896 0,0 1 496 16,-1 1 80-16,1 1 32 0,-1 2-2640 0,0 1-528 15,4 1-96-15,1 3-32 16,4-1-784-16,1 2-144 0,3-1-48 0,2 2 0 0,0-1 768 0,3 4 0 0,2 1 240 16,3 2-64-16,4-1 176 0,3 5 32 0,5-1 16 0,4 4 0 15,3-1-128-15,3-1-16 0,6 2-16 0,-4 1 0 16,1 1-48-16,-5-1 0 0,-4 2 0 0,-4 3 0 16,-4-2-192-16,-6 3 0 0,-3 0 128 0,-4 4-128 15,-2 3 128-15,-4 5-128 0,-4 1 176 16,-4 2-176-16,-3 3 176 0,-4-3-176 0,-1 1 160 0,-2-5-160 15,0-3 0-15,-2-3 0 0,0-2 0 0,-2-4 0 16,1-4 224-16,-4-1-48 0,-1-1-16 0,-3-4 0 16,-4-4-16-16,-3-4 0 0,-5-1 0 0,-5-4-19472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16:47.29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15388 12703 12895 0,'3'-12'1152'0,"-1"3"-928"0,-1-2-224 0,0 5 0 15,0 1 5616-15,1 0 1072 0,0 1 224 0,2-3 32 16,-1-5-4832-16,4 0-976 0,-1-3-192 0,-2 3-48 0,-1 4-688 0,-3 2-208 16,-2 1 0-16,-4 5 128 0,-4 0-128 0,-4 5-208 15,-1 1 48-15,-5 2 16 0,-3 2 144 0,-3 2-208 16,-4 4 80-16,-2 2 128 0,-2 1 176 0,-4 6 144 15,3-1 48-15,-3 2 0 0,4 2 32 0,2-1 16 16,1 0 0-16,2 1 0 0,5 0-112 16,0 2-32-16,3 3 0 0,3 2 0 0,4-2-80 0,2 3 0 15,4 5-16-15,3-2 0 0,4 1-176 0,3-3 0 16,5-2 0-16,1-2 0 0,2-2 0 0,0 1 0 16,0-1-224-16,0 0 80 0,0-1 144 0,-2-2-128 15,1 2 128-15,0-2-128 0,-1 1 128 0,1-3 0 16,0-4 0-16,2-4 0 0,2 0 0 0,5-2 0 15,0-5 160-15,3-5-160 0,3-1 384 0,2-9 0 16,2-1-16-16,2-3 0 0,2-6-48 0,1-3 0 0,1-2 0 16,2-3 0-16,2-3-320 0,2-6 0 0,-1-2 0 15,-1-2 0-15,-2 1 128 0,-4-1-128 0,-2 2 128 16,-4-3-128-16,-4-1 128 0,-4 0-128 0,-3-3 128 0,-4 3-128 16,-3 2 176-16,-1 1-48 0,-3 0 0 0,-1 3 0 15,-1-1-128-15,-2 3 0 0,0-1 0 0,-2 3 0 16,-2 3 352-16,-1 1-16 0,0-2 0 0,2 4 0 15,-1-4-48-15,1 5-16 0,1-3 0 0,-1 2 0 16,1 2-144-16,-2-2-128 0,-1 3 144 0,-1 0-144 16,-1 2 0-16,-2 4 0 0,-2 1 0 0,-3 0 0 15,-3 1-448-15,-4 2 0 0,-1 4 16 16,-3 0 0-16,-3 4 80 0,-5 2 16 0,-2 2 0 0,-3 2 0 16,0 2 32-16,0-1 16 0,-1 3 0 0,2 1 0 15,3 3-224-15,2-4-64 16,3-3 0-16,4-2 0 0,7 1-112 0,3-2-16 0,5-1-16 0,4 0 0 15,2-1-560-15,3 1-96 0,1-3-32 0,4 1-15712 16</inkml:trace>
  <inkml:trace contextRef="#ctx0" brushRef="#br0" timeOffset="566.95">16853 12075 34095 0,'-9'-6'1504'0,"2"-1"320"0,-1 2-1456 0,1 2-368 0,2 1 0 0,3 2 0 16,-2 0 736-16,-4 0 80 0,-3-1 16 0,-3 1 0 16,-3 0-1216-16,0 0-256 0,2 4-32 0,-1 3-16 15,1 0 384-15,1 4 80 0,-1 2 16 0,-3 3 0 16,1 2 656-16,-1 3 144 0,-2-3 32 0,0 5 0 15,-1 1 512-15,-1 2 96 0,1-4 32 0,0 4 0 0,1 0-560 0,-1-1-128 16,0 6 0-16,-1-1-16 0,-1 3-272 0,-1 3-48 16,-4 10-16-16,2-1 0 0,2-1-96 0,0 4 0 15,-1 6-128-15,4-2 192 0,0 0-32 0,4-2-16 16,2-3 0-16,3-2 0 0,1 1-16 0,2-2 0 16,3-11 0-16,-1 6 0 0,2 7 64 0,0-2 0 15,1 0 0-15,3-3 0 0,-1-2-192 0,2 0 160 16,2-1-160-16,1 2 160 0,1-6-160 0,2 2 0 15,2 1 0-15,0-6 0 0,3 1 0 0,2-7 0 16,0 2 0-16,5-4-176 0,3-4 176 0,1 1 0 16,4-4 0-16,4-2-128 0,2-3 0 0,1-4 0 15,1 1 0-15,0-7 0 16,2 1-304-16,0 1-48 0,1-3-16 0,-4-3 0 16,2 1-592-16,-5-3-112 0,-2-2-16 0,-2 2-16784 0</inkml:trace>
  <inkml:trace contextRef="#ctx0" brushRef="#br0" timeOffset="921.54">17116 12688 17503 0,'2'-2'1552'0,"-4"-1"-1232"0,1 2-320 0,-1-2 0 0,0 3 5776 0,1 3 1104 15,1-3 224-15,-1 2 32 0,0 3-5536 0,-1 3-1088 16,2 5-240-16,3 2-32 0,-1 5-480 0,2 2-80 15,1 3-32-15,1 2 0 0,0 3 32 0,2 2 0 16,0 3 0-16,1-1 0 0,0 0 320 0,-1 0 0 16,1 1 160-16,-1 1-160 0,-2-2 384 0,-3 0-16 15,2 3-16-15,-2-4 0 0,1-2-352 0,-4-1 0 16,0-3 0-16,-2-1 0 16,2-2-384-16,-1-2-160 0,1 0-32 0,-1-5 0 15,1 1-976-15,1-1-208 0,0-1-32 0,1-1-14720 0</inkml:trace>
  <inkml:trace contextRef="#ctx0" brushRef="#br0" timeOffset="1665.13">17268 12087 29487 0,'8'-6'2624'0,"-3"2"-2112"0,0 2-512 0,0 2 0 16,0 1 1968-16,1 3 272 0,1-2 64 0,6 3 16 16,6 5-1568-16,10 1-320 0,8 4-64 0,3 5-16 0,-1 2-544 0,-1 2-96 15,0-1-32-15,-1 4 0 16,-2-1-80-16,3 1-32 0,0-1 0 0,0-1 0 0,1 2 800 0,-1 2 144 16,-1 2 48-16,-1 0 0 15,-2 4 176-15,0 5 32 0,-1 5 16 0,-3-1 0 0,-3-1-416 0,-6 2-96 16,-4 1-16-16,-4-1 0 0,-5 0-96 0,-4 1-32 15,-3 1 0-15,-4 3 0 0,-5 3 16 0,-3 6 0 16,-5 9 0-16,-2 0 0 0,-1-7 112 0,0-4 32 16,1-6 0-16,1-8 0 0,-1-1 288 0,0-2 48 15,-3 2 16-15,-3-1 0 0,1 1-224 0,-2-8-32 16,1-3-16-16,2-8 0 0,2-7-368 0,1-6 0 16,1-10-160-16,2-12-13968 15,0-10-2784-15</inkml:trace>
  <inkml:trace contextRef="#ctx0" brushRef="#br0" timeOffset="8536.36">15310 14946 21183 0,'0'-2'1888'0,"0"-2"-1504"16,0 3-384-16,0-1 0 16,1 2-272-16,0-2-128 0,0 0-32 0,2-5 0 0,1 1 1504 0,1-2 288 15,1 0 64-15,1-1 16 0,2 2-128 0,-1 1-32 16,1 0 0-16,0 1 0 0,-2 0-160 15,1 2-32-15,-3-2-16 0,-2 3 0 0,0 1-384 0,-3-1-80 16,-1 2-16-16,-4 2 0 0,-2-1 224 0,-2 1 32 16,-3 3 16-16,-1-2 0 0,-2 2-368 0,-2 0-80 15,-3 2-16-15,-1-1 0 0,-1 3-240 0,-2-3-160 16,1 3 192-16,-1-1-192 0,1 1 192 0,-1 1-192 16,1 1 192-16,0-1-192 0,6 1 224 0,-2 0-64 15,0 3-16-15,-2 3 0 0,1 0 80 0,0 3 16 16,0 2 0-16,2 2 0 0,-2-1-80 0,1 2-16 0,0 1 0 0,1 3 0 15,1-2-144-15,0 1 0 0,2 1 0 16,1-1 0-16,2 1 0 0,1 0 0 0,1 1 0 0,4-2 0 16,3 1 128-16,4-3-128 0,2-8 192 15,3 1-64-15,6 1 64 0,10-2 0 0,6 3 0 0,8-3 0 16,5-5-192-16,3 0 160 0,2-4-160 0,0-1 160 16,1-3-160-16,-3-3 0 0,-1 0 0 0,-4-2 0 15,-3 0-128-15,-2 0-16 0,-2-4 0 0,-1-1 0 16,-5 1 144-16,-1-1 0 0,-3-3 0 0,-1-1-128 15,0-1 128-15,-1-2 0 0,0-3 128 0,-2-3-128 16,0-1 224-16,-2-2-32 0,0-4 0 0,-3-1 0 16,2-4 32-16,-2-2 0 0,-2 2 0 0,-3-3 0 0,1-5-224 15,-1-4 0-15,-5-4 0 0,-1 1 0 0,-1 5-192 16,-4-1 64-16,-2-1 128 0,-2 2-208 0,-2 4 32 16,-2 2 16-16,-4 4 0 0,0 4 0 0,-3 3 160 0,-1 2 144 15,-3 3-16-15,-1 5-128 0,-2 0 256 0,-1 2-64 16,-1 5-16-16,-2 1 0 0,1 0-176 0,-1 4 0 15,1 1 0-15,1 0 128 0,0 1-128 0,1 4 0 16,1-3 0-16,4 3-176 16,2-1-304-16,2 0-64 0,-2 1-16 0,3 0 0 15,1 1-144-15,2 0-16 0,-1 3-16 0,3-1-17520 0</inkml:trace>
  <inkml:trace contextRef="#ctx0" brushRef="#br0" timeOffset="9091.44">16535 14531 36863 0,'1'-3'1632'0,"-1"1"336"0,0-1-1584 16,0 3-384-16,0-2 0 0,0 1 0 15,0 1-256-15,0-2-144 0,0 1-32 0,-1-3 0 16,1 1-1616-16,-1-1-320 0,0 1-64 0,-2 1 0 0,2 1 1664 0,-3 1 352 15,1 0 64-15,-1 0 16 0,0 1 2000 0,0 1 416 16,2 1 80-16,-2-1 16 0,2 2-352 0,-1 1-64 16,2 1-16-16,-1 2 0 0,-1-1-1024 0,-1 3-208 15,1 2-32-15,-1-1-16 0,-1 3-256 0,-2 1-48 16,-3 2-16-16,-1 3 0 0,-2-1 32 0,0 2 0 16,-2-2 0-16,-1 2 0 0,-2 3 80 0,0-2 32 15,1-1 0-15,-3 1 0 0,-1 2 16 0,-2 2 0 16,2 1 0-16,2 0 0 0,0 2 112 0,2-2 32 0,3 1 0 15,1 1 0-15,-1-1-144 0,0 7-32 0,2-2 0 0,0 7 0 16,1 1-272-16,-1-1 160 0,0 4-160 16,2-3 128-16,2-6-128 0,1 2 0 0,4 3 0 0,0-4 0 15,2 0 0-15,1-2 0 0,1 2 144 0,-1-5-144 16,3 3 240-16,-1-2-32 0,3-4 0 0,0 2 0 16,2-2-208-16,3 1 128 0,1-1-128 0,2-1 0 15,0-2 0-15,3 0-128 0,3 0-16 0,2-3 0 16,1-2-416-1,2-3-80-15,-1-1 0 0,3 0-16 0,3-4-240 0,0 1-64 0,2-2 0 16,-4-2-11904-16,-1-3-2400 0</inkml:trace>
  <inkml:trace contextRef="#ctx0" brushRef="#br0" timeOffset="10193.61">17152 14929 32255 0,'0'-3'2864'0,"-1"-2"-2288"16,1 4-576-16,0 1 0 0,1-2 1712 0,0 0 224 16,2-1 48-16,2-1 16 0,1-1-1664 0,3-1-336 15,-1 1 0-15,1 4 0 0,-3 1-256 0,-1 1 80 16,-2 4 16-16,-1 4 0 0,-1 4 448 0,-1 2 96 15,-1 1 0-15,1 8 16 0,-1 6 48 0,0 5 16 16,1 8 0-16,0 6 0 0,1 3-192 0,1-3-32 16,3-1-16-16,0-3 0 0,1-2-224 0,1-2 0 0,-1-2 128 15,0 1-128-15,-1-7 0 0,-3 3 0 0,1 0 0 16,-2-1 0-16,-1-4 0 0,1-3-208 0,-1-2 32 16,2-1 16-1,-1-5-416-15,1-1-96 0,1-5-16 0,2-2-11344 0,1-3-2288 0</inkml:trace>
  <inkml:trace contextRef="#ctx0" brushRef="#br0" timeOffset="10653.42">17459 14602 40543 0,'-11'-2'1792'0,"3"-1"384"0,2 2-1744 0,4-3-432 15,2 1 0-15,2 0 0 0,3 2 0 0,1-4 0 16,5-5 0-16,7 0 0 16,3-1-928-16,3 3-224 0,2 1-32 0,0 2-16 0,-2 5 816 0,-3 5 144 0,-1 3 48 0,-3 3 0 15,0 5 752-15,-1 4 144 0,2 4 48 0,-1 2 0 16,0 5-272-16,2 0-48 0,-2 4-16 0,2-2 0 16,-1-1 0-16,1 2 0 0,-1-3 0 15,2 1 0-15,1 3-32 0,3 2 0 0,3 5 0 0,3 1 0 16,3 4-48-16,4-1-16 0,4 2 0 0,0 0 0 15,-1 2-320-15,-4-3 128 0,-4 0-128 0,-6 3 0 16,-3 1 0-16,-8 0 0 0,-6 2-160 0,-5-2 160 16,-5-2-448-16,-4-6 32 15,-5-1 0-15,-4-2 0 0,-2 1 208 0,-6-5 32 0,-1 1 16 0,-6-6 0 16,1-3-96-16,-8-2-32 0,-5-1 0 0,-7-9-17824 16</inkml:trace>
  <inkml:trace contextRef="#ctx0" brushRef="#br0" timeOffset="21797.58">15359 16335 5519 0,'3'-5'496'0,"-2"-1"-496"0,0 2 0 16,0 0 0-16,1 2 4384 0,-1 1 784 0,1-2 144 0,2-1 48 15,1-1-4192-15,1-3-832 0,2-1-160 0,0-1-48 32,-2 3-816-32,-1-2-160 0,0 3-48 0,-1 0 0 0,-1 1 1440 0,-2 2 288 0,-1 1 48 0,-1-1 16 15,-1 3 1040-15,-1 0 224 0,0 0 32 0,-2 2 16 16,0 1-880-16,-1-1-176 0,0 3-48 0,0-3 0 15,-1 3-592-15,0-1-128 0,1 2-32 0,-2-1 0 16,2 1-160-16,-2 0-48 0,-1 0 0 0,-1 2 0 16,-1 0 112-16,-1 1 0 0,-1 1 16 0,-2 0 0 15,2-4-16-15,-3 3-16 0,0-1 0 0,-2 2 0 16,1-1-48-16,0 0-16 0,-1 2 0 0,1-4 0 16,0 4-48-16,-1-1 0 0,2 1 0 0,-1 2 0 0,0-2-128 0,-1 4 160 15,1 1-160-15,-1 3 160 0,0 2-160 16,1 4 0-16,0-1 0 0,1 3 128 0,1 4-128 15,0 1 0-15,1 1 0 0,2-2 128 0,2-2-128 0,1-1 0 16,2-1 0-16,2-3 0 0,0-3 0 0,3-1 128 16,0 6-128-16,4-3 0 0,1 2 176 0,2-3-48 15,3-1-128-15,2-1 192 0,2-1-192 0,1-6 144 16,2-1-144-16,1 0 128 0,2-3-128 0,-1 1 0 16,2-3 0-16,-1-4 0 0,3 1 0 0,0 0 0 15,1-3 0-15,2-1 0 0,-1 1 0 0,3-1 0 16,0 0 0-16,3-1 128 0,-1 0-128 0,2-3 128 15,1 3-128-15,-1-4 128 0,2 1-128 0,-4-2 192 16,1-2-192-16,-3 2 192 0,1-5-192 0,-4 1 0 0,-1-2 0 16,-1 0 0-16,-1-3 0 0,-2-1 0 0,-2 1 0 0,-3-5 128 15,0 0 48-15,-5-1 0 0,1 0 0 16,-3-2 0-16,-1-2 0 0,-1-1 0 0,-1 0 0 0,-1-1 0 16,-1-3-176-16,-2 2 128 0,-1-4-128 0,-1 2 128 15,0 3-128-15,-3-1 0 0,1 0 0 0,-2 3 0 16,-1 2 0-16,0 1-144 0,-2-1 144 0,-1 2 0 15,0 3 0-15,-3 0 0 0,0 4 0 0,-2-1 144 16,1 4-144-16,1-1 0 0,0 1 0 0,-2 1 0 16,-1 1 0-16,-3 0 0 0,1 3 0 0,-2-2 0 15,0 5-288-15,-1 0 16 0,-3 1 0 0,2 0 0 16,-1 2-304 0,3 0-48-16,1 2-16 0,2-1 0 0,1 3-288 0,2-2-64 0,5-1-16 0,5-1-10880 15,4 0-2176-15</inkml:trace>
  <inkml:trace contextRef="#ctx0" brushRef="#br0" timeOffset="22328.39">16439 16116 16575 0,'1'-5'1472'0,"-1"3"-1168"0,-1-2-304 0,-1 4 0 16,1 0 2928-16,0-1 528 0,0-1 96 0,-2-3 32 15,0 2-2176-15,-1 0-448 0,-1 0-64 0,0 1-32 16,0 2-864-16,-1 2 0 0,0 1-128 0,-1-2 0 16,3 3 272-16,-3 0 64 0,1 2 16 0,-1-1 0 15,1 4 880-15,-3-3 176 0,1 2 48 0,-1 2 0 16,0 2-544-16,-2 2-96 0,1 1-32 0,-1 3 0 16,-2 1-272-16,1 0-48 0,-2 3-16 0,0 0 0 15,-4 2-128-15,0 2-48 0,-2-1 0 0,0 2 0 16,0 1-16-16,1 1 0 0,1-3 0 0,0 5 0 0,0-2-128 0,1 3 160 15,2 3-160-15,3-4 160 0,3 4-160 0,3-2 160 16,4 4-160-16,0-2 160 0,2-2 32 0,3 2 0 16,3-1 0-16,3 1 0 0,-1-5-192 0,2 0 0 15,3 0 0-15,0 1 0 0,2 1 0 0,0 0-192 16,2-1 32-16,-1-1 16 0,2 1-32 0,0-5 0 16,3 2 0-16,0-3 0 0,-1-1-144 0,1-6-16 15,0-1-16-15,0-1 0 16,1-2-736-16,2-4-160 0,1 0-32 0,-2-1 0 0</inkml:trace>
  <inkml:trace contextRef="#ctx0" brushRef="#br0" timeOffset="22751.9">16942 16461 35935 0,'-1'-6'3200'0,"0"2"-2560"16,1 2-512-16,0 2-128 0,1 0 416 0,1-3 64 15,1 1 16-15,0-3 0 16,4 0-3808-16,0 2-752 0,3 0-160 0,-1 6-16 16,-2 0 2192-16,-1 7 432 0,-1 1 80 0,-1 6 32 0,-3 2 4752 0,0 4 944 15,1 3 192-15,-2 4 32 0,1 4-1792 0,-1 0-384 16,2 0-64-16,1 2 0 0,2 0-1552 0,0-5-304 15,0-4-64-15,1 0-16 0,1 4-240 0,-1-1 0 16,2 1 0-16,-3-3 0 16,0-3-688-16,-2 1-16 0,-1 0-16 0,-1-4 0 15,-1 1-1760-15,0-4-336 0,-1-4-80 0,1-1-11440 0</inkml:trace>
  <inkml:trace contextRef="#ctx0" brushRef="#br0" timeOffset="23262.88">17401 16104 41471 0,'0'-2'3680'0,"-1"-1"-2944"16,1 1-592-16,-2 2-144 0,2 2 272 0,0-2 32 15,2-2 0-15,-1 1 0 16,2-1-1120-16,1-1-208 0,2 1-64 0,2 1 0 15,-2 2-1088-15,0 1-240 0,0-1-32 0,1 4-16 0,-1 3 3184 0,1 2 640 16,2 3 128-16,1 7 32 0,3-1-112 0,3 4 0 16,2 4-16-16,3 1 0 0,2 0-1072 0,2 2-192 15,0-2-128-15,3 4 128 0,0 0-128 0,2 2 0 16,-3-2 128-16,-2-4-128 0,-3 2 0 0,-1-1 128 0,0 3-128 16,-2-3 0-16,0 5 0 0,-5-1 144 0,0 2-144 15,-4-4 0-15,-3 2 128 0,-2-3-128 0,-2 1 0 0,-3-3 0 16,-2-3 192-16,-3 2-192 0,-1 0 192 0,-5-1-192 15,1-1 128-15,-6-4-128 0,-2 4 0 16,-5-6 0-16,4 1 128 0,-7-2-128 0,-8-1 192 0,-2 0-192 16,-2-4 0-16,-1-2 0 0,-2-1 0 0,-4-7-18592 15</inkml:trace>
  <inkml:trace contextRef="#ctx0" brushRef="#br0" timeOffset="24905.99">15472 10135 43311 0,'1'-8'3840'15,"1"2"-3072"-15,1 2-608 0,-1 3-160 16,2 1-976-16,0-1-240 0,2-4-32 0,4-3-16 0,2-2 720 0,-1 2 144 15,1-1 16-15,-5 3 16 0,-3 2 160 0,-3 2 16 16,-2-1 16-16,-6 3 0 0,-1 3 176 0,-3-1 0 16,-5 3 0-16,-3 5 0 0,-3 1 784 0,-7 2 192 15,-2 5 48-15,-6 4 0 0,-1 6-512 0,-3 3-80 16,0 6-32-16,4-3 0 0,5 1-160 0,5-2-48 16,6-2 0-16,6 0 0 0,4-2 0 0,4 1-16 15,3 1 0-15,1 4 0 0,3 0-176 0,3-1 192 0,2 5-192 16,1-2 192-16,3 1-192 0,0 0 0 0,5-3 0 15,1-2 0-15,2 0-304 0,1-8 64 0,1-2 16 0,0-6 0 16,1-1 16-16,2-5 0 0,4-2 0 0,1 0 0 16,3-6 208-16,-2 0-192 0,-4-3 192 0,-1-3-192 15,2 0 192-15,0-6 0 0,2-2 0 0,-1-3 0 16,0-2 320-16,-1-2 0 0,-1-3 0 0,0-4 0 16,-2-2-32-16,-1-6 0 0,-4-2 0 0,-2-4 0 15,-1 2-160-15,-4-1-128 0,-2-3 144 0,-1-5-144 16,-3-4 0-16,-4 1 0 0,-1 1 0 0,-4 2 0 15,-2 2 192-15,-4 3-48 0,-2-2-16 0,-1 3 0 16,-4 6 128-16,1 1 32 0,-2 5 0 0,1 3 0 0,-1 7-32 16,-2-2-16-16,-1 5 0 0,-1 0 0 0,1 3-240 15,-1 2-160-15,-2 3 32 0,1-2 0 16,-2 5-320-16,5 0-48 0,3 3-16 0,5 2 0 16,0 1-624-16,6 1-128 0</inkml:trace>
  <inkml:trace contextRef="#ctx0" brushRef="#br0" timeOffset="25332.79">16754 9574 32255 0,'-9'-13'1424'0,"2"4"304"0,1 0-1392 0,3 6-336 0,2-1 0 0,1 3 0 15,0 1 192-15,-1-4-48 0,-2 2 0 0,0-3 0 16,-1 0-400-16,-2 3-96 0,1 2-16 0,-1 3 0 16,-2 6 368-16,-2-3 192 0,-1 7-32 0,-4 7 0 15,-2 4 1056-15,-3 4 192 0,-2 2 64 0,-4 4 0 16,-1 5-384-16,-2-2-64 0,-2 2 0 0,1 1-16 15,-3 3-496-15,1 3-112 0,1 5-16 0,0 4 0 16,1 6-192-16,0 4-64 0,3 4 0 0,2-4 0 16,3-1 0-16,2-1-128 0,4-1 192 0,3-5-64 0,4 0-128 15,4-4 0-15,2-2 144 0,4-2-144 0,3-5 128 16,2-5-128-16,3-2 160 0,1-2-160 0,2-2 128 0,1-7-128 16,0-1 0-16,3-1 0 0,3-2 0 0,1-2-240 15,3 1 32-15,2 0 0 16,2-2-176-16,1 2-48 15,3-3 0-15,1-2 0 0,4-1-1008 0,1-2-208 0,2-2-32 0,0 0-15056 16</inkml:trace>
  <inkml:trace contextRef="#ctx0" brushRef="#br0" timeOffset="25907.69">16839 10833 28559 0,'-8'3'2544'0,"0"-3"-2032"0,3 0-512 0,4 0 0 16,1 1 1200-16,-2 0 144 0,-5 0 16 0,-2 2 16 15,-3-2-1376-15,0 0-240 0,1 2-64 0,1-6-16 16,4 1 112-16,2-4 16 0,3-4 0 0,1-3 0 16,2-1 848-16,3-6 176 0,0-2 48 0,3-4 0 15,-1 1 608-15,1-4 128 0,0 0 32 0,1-10 0 16,1 1-768-16,1-4-160 0,0-4-16 0,-1 0-16 15,1 2-128-15,-1-2-32 0,0 2 0 0,-2 3 0 16,1 6-336-16,-3 3-64 0,0 7 0 0,-1 4-128 16,0 5 0-16,-1 6 0 0,-1 4 0 0,-1 4 0 0,2 2 0 15,-2 2 0-15,3 7 128 0,3 2-128 0,-2 4 0 16,2 3 0-16,4 1 0 0,0 3 0 16,0 3 0-16,3 1 0 0,0-1 0 0,0 1 0 0,0-2 0 0,-2-1 0 15,2 0 0-15,0 3 0 0,1-1 0 0,0 2 0 16,0-2 0-16,-1 1 0 0,0 2 0 0,-2 1 0 15,3-5 0-15,-1 4 0 0,1-6 0 0,-1-2 0 16,3-1 0-16,-2-5 0 0,1 1 384 0,0-4-16 16,-1 0-16-16,0-4 0 0,2 0-176 0,-1-4-48 15,2-1 0-15,-2-1 0 0,0-2 16 0,-1-3 0 16,0 1 0-16,-1-3 0 0,-1 0 80 0,-3-1 16 16,0-2 0-16,-2-3 0 0,-1-2 16 0,0-1 0 15,-1-3 0-15,1-2 0 0,-2-2 64 0,-1-2 32 16,1-4 0-16,0-6 0 0,2-2-96 0,-1-2-32 15,0-3 0-15,1-5 0 0,2 2-224 0,-2-4 128 0,1 0-128 0,1-3 0 16,0-1 0-16,0 2 0 0,-3 5 0 16,0 3 0-16,1 2 0 0,-3 7-288 0,-1 2 64 0,-2 2 16 31,-1 3-304-31,-2 4-48 0,0 1-16 0,-2 5 0 16,0 2-272-16,-2 4-64 0,0 3-16 0,-1 3-13056 0,-1 3-2608 0</inkml:trace>
  <inkml:trace contextRef="#ctx0" brushRef="#br0" timeOffset="26324.8">17777 9375 6447 0,'-5'-10'576'0,"0"4"-576"16,1 2 0-16,2 2 0 0,2 2 4976 0,0 0 880 15,1 0 176-15,0 0 48 0,2 1-4224 0,1 3-832 16,4 0-160-16,2 4-32 0,2 3-432 0,4 3-80 16,3 2 0-16,2 5-16 0,6 3 784 0,5 5 176 15,3 5 16-15,4 4 16 0,7 3-384 0,2 3-80 16,3 3 0-16,0 0-16 0,-1 2-448 0,0-4-96 15,-4-3-16-15,-6 2 0 0,-1 1-256 0,-5 4 0 0,-3 4 128 16,-3 5-128-16,-5 6 128 0,-4 2-128 0,-7-7 192 16,-3-2-192-16,-6-3 192 0,-4 0-192 0,-3 0 192 0,-4-1-192 15,-2-2 304-15,-4-5-48 0,1-6-16 0,-2-2 0 16,0-9-48-16,-1-2 0 0,1-4 0 0,0-1 0 16,0-5-192-16,-1-6 0 0,0-1 0 0,-2-6 0 31,-2-4-448-31,-5-6-128 0,-2-5-16 0,-9-8-18032 0</inkml:trace>
  <inkml:trace contextRef="#ctx0" brushRef="#br0" timeOffset="27140.05">15714 7560 30399 0,'-7'-5'2704'0,"0"3"-2160"15,4 0-544-15,2 2 0 0,-1 2 1728 0,1-2 224 16,-4 0 48-16,-2-2 16 0,-3 2-1376 0,-3 2-256 15,1 2-64-15,0 3-16 0,-2-1-304 0,2 5 0 16,-2 0 0-16,1 1-144 0,-1 2-32 0,-1 2 0 16,-2 4 0-16,-2 3 0 0,1 6 176 0,-1 2 0 15,2 2 0-15,1 4 0 0,3-2 576 0,2 2 112 16,3 9 16-16,1 3 0 0,2 6-368 0,5-2-64 16,5 4-16-16,5-2 0 0,5-4-96 0,4-8-32 15,4-7 0-15,4-5 0 0,3-5-256 0,3-2-64 16,1-6-16-16,-1-2 0 0,-3-5 208 0,0-2-144 15,-1-5 144-15,1-4-128 0,0-2 128 0,-2-4 0 16,1-4 0-16,-4 0 128 0,0 2 64 0,0-8 0 0,1 0 16 16,-1-3 0-16,-1 2 64 0,0-5 16 0,-1-2 0 15,-2-4 0-15,-3 0-160 0,-2-1-128 0,-4-5 192 16,-2 1-192-16,-3-2 128 0,-2 2-128 0,-2-3 0 0,-4-1 0 16,-3-3 0-16,-3 5 0 0,-5 0 0 0,0 6 0 15,-4 1 0-15,-3 3 0 0,-2 4 0 0,-1 0 0 16,-1 4 0-16,-1 1 0 0,1 2 192 0,0-1-192 15,1 3 208-15,0 0-64 0,-2 1-16 0,2-1 0 16,1 0-128-16,4 2 0 0,1 0 0 0,2 2 0 16,3 0-144-16,1 1-64 0,1 1-16 0,3-1 0 15,1 2-368-15,0 2-80 16,3-1-16-16,-2 4-11680 0,2-2-2352 0</inkml:trace>
  <inkml:trace contextRef="#ctx0" brushRef="#br0" timeOffset="27933.15">17136 7121 35935 0,'-11'2'3200'0,"1"1"-2560"15,3 2-512-15,2-4-128 16,1 2-1328-16,-2 1-272 0,-7 5-64 0,-9 4-16 0,-7 4 1680 0,-7 6 256 0,-1 5 80 0,-1 0 32 16,4 0 784-16,2 2 176 0,3 2 16 0,2 3 16 15,2-1-208-15,2 6-64 0,2 2 0 0,1 4 0 16,1 5-640-16,2 3-128 0,-1 8-16 0,0-2-16 15,1 1-288-15,3-8 0 0,2-2 128 0,0 6-128 16,2 10 0-16,1 2 0 0,3-1 0 0,3-6 0 16,6-6 0-16,2-5 128 0,5-4-128 0,0-5 0 15,2-5 176-15,3 2-176 0,2-1 160 0,3-3-160 16,1-2 0-16,1-5-160 0,4 1 0 0,-1-7 0 16,2 2-800-16,-1-5-176 15,1 1-16-15,-2-6-16 0,0 1-1472 0,-2-4-304 0,-2 0-48 16,2-4-16-16</inkml:trace>
  <inkml:trace contextRef="#ctx0" brushRef="#br0" timeOffset="28502.73">17120 8281 32255 0,'1'-12'1424'0,"-1"2"304"0,0 2-1392 0,0 2-336 16,0 0 0-16,2 2 0 0,-1-1 1104 0,1-5 160 15,1-5 16-15,0-6 16 0,2-3-656 0,0-4-128 0,0 0-16 0,-1-2-16 16,0-1 0-16,-2-2 0 0,2-2 0 0,0 0 0 16,-2-1-128-16,2-4-32 0,1 4 0 0,-2 0 0 15,2 7 32-15,0 5 0 0,0 7 0 0,-1 2 0 16,-2 8-80-16,1 0-16 0,-1 7 0 0,1 0 0 15,1 7-96-15,-1 0-32 0,1 8 0 0,0-1 0 16,1 7-128-16,1-2-176 0,0 5 48 0,1 1 0 16,0-6-64-16,1 7 0 0,1 3 0 0,2 2 0 15,1 2 192-15,2 0 0 0,0 0 0 0,0-4 0 16,1 0 0-16,1-2 0 0,0 1 0 0,1-4-128 16,-3-4 128-16,1-3 0 0,-1-1 0 0,-1-4-128 15,0-2 128-15,-2-2 0 0,1-1 0 0,-1-6 0 16,2 2 144-16,-1-1-144 0,2-4 192 0,-1-1-192 0,2 0 304 0,-1-4-48 15,-1 1-16-15,-2 0 0 0,2-1-240 0,-1-3 176 16,1-1-176-16,0-2 160 0,0 1-160 0,-1-4 0 16,2-1 144-16,-1-3-144 0,1 1 160 0,-3 1-32 15,-1 3-128-15,0-4 192 0,0-1-64 0,1-3-128 16,0-3 176-16,-1 1-176 0,-2 1 368 0,1-1-48 16,0-2 0-16,-2-2 0 0,-1 2-144 0,-1-1-48 15,-1-2 0-15,1-2 0 0,-1 1 0 0,-1-3 0 16,0-3 0-16,-1 6 0 0,1 2-128 0,-2-5 0 15,0 0 0-15,-2 0 0 0,-2 3 0 0,0 3-176 16,-2 3 48-16,-1 2 0 16,-1 5-352-16,1 1-64 0,-1 6-16 0,1 5 0 15,-1 3-480-15,1 3-112 0</inkml:trace>
  <inkml:trace contextRef="#ctx0" brushRef="#br0" timeOffset="28964">17873 7052 38703 0,'-2'-14'1712'0,"-1"7"352"0,2 0-1648 0,0 4-416 15,2 2 0-15,0 1 0 0,2 1 272 0,-1 1-16 16,3-1-16-16,2 2 0 0,2 2-240 0,3 4 0 16,2-1 0-16,2 6 0 0,3 3 0 0,2 0 0 15,5 7 0-15,1 3 0 0,5 3 0 0,0 3 0 16,4 4 0-16,0 3 0 0,2 2 192 0,2 0 64 15,-2-4 0-15,1 2 0 0,0-3-32 0,8 11 0 16,9 5 0-16,4 8 0 0,5 1 16 0,-6-4 0 16,-2-2 0-16,-6-4 0 0,-7-7-96 0,-2 5-16 15,-1 2 0-15,-5 0 0 0,-4 0 64 0,-6-2 0 0,-4 0 0 16,-7-9 0-16,-4-4-64 0,-6-4 0 16,-5-1 0-16,-7-1 0 0,-6 0-128 0,-8-3 0 0,-6 1 0 15,-11-2 0 1,-13-1-576-16,-17-4-160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4T19:00:54.18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19498 5124 4111 0,'0'-1'368'0,"0"-1"-368"16,0-1 0-16,0 2 0 0,1 1 1136 0,-1-3 144 16,1 1 48-16,2-3 0 0,-1-1 560 0,1-3 112 15,2 2 32-15,0 1 0 0,0-3 384 0,1 3 80 16,0 0 0-16,0 2 32 0,0 0-352 0,1 2-80 15,-1-1-16-15,0 6 0 0,-1-1-560 0,1-1-112 16,-1 3-32-16,-1 1 0 0,-1 1-464 0,2 0-80 16,-1 1-32-16,0-3 16 0,0 3-368 0,0 1-64 15,0-1 0-15,1 2-16 0,0 4-144 0,0 0-32 16,0 2 0-16,0 1 0 0,0 3-192 0,-1-1 128 16,1 5-128-16,-1-1 0 0,1 3 0 0,0-2 0 0,0 2 0 15,0-3 0-15,1-3 0 0,-1-1 160 0,2-2-160 0,-1-2 128 16,-1-2 32-16,1-3 0 0,-1 1 0 0,1-4 0 15,-1-2 96-15,0-2 32 0,0 2 0 0,-1-4 32 16,0 0-16-16,1-4-16 0,2-1 0 0,-1-1 0 16,0-4 64-16,1 0 16 0,3-3 0 0,-1-6 0 15,2 1-48-15,1-2-16 0,3-4 0 0,1-2 0 16,2 0-112-16,0-2-32 0,2-1 0 0,-1 2 0 16,0-1 0-16,6-6 0 0,5-5 0 0,4-3 0 15,3 1-160-15,2-1 0 0,2 1 0 0,1 0 0 16,1 3 0-16,0-3 160 0,3 0-16 0,1 3 0 0,-1-2-144 15,-1 5 128-15,1-4-128 0,0 1 128 0,0 5-128 16,-3 0 160-16,2 5-160 0,-5 3 160 16,-1 5-544-16,-2 2-96 0,-3 2-32 0,0 0 0 15,-2 6-704-15,-1-3-160 0,1 7-32 0,-2 0-18656 16</inkml:trace>
  <inkml:trace contextRef="#ctx0" brushRef="#br0" timeOffset="1172.01">28357 4567 11055 0,'2'-3'976'0,"-1"-1"-784"16,1 2-192-16,-1-1 0 0,1 2 1216 0,-1-2 192 16,3 0 32-16,1-3 16 0,3-4-112 0,0 1-32 15,2-1 0-15,-1 2 0 16,1 0-1616-16,-2 2-320 0,0 0-64 0,-1 2-16 16,1-2-1120-16,-1 0-224 0,-1 0-64 0,0 2 0 0,1-2 1984 0,-4 1 384 15,2 1 64-15,-2 0 32 0,-1 1 1856 0,1-2 368 0,-2 4 80 0,-1-2 16 16,1 1-176-16,-1 0-48 0,-1 2 0 0,1 0 0 15,-1 0-624-15,1-2-128 0,-2 2-32 0,1-3 0 16,0 3-560-16,0-1-112 0,-2 1-32 0,1 0 0 16,2 0-512-16,0 0-96 0,0 0-32 0,0 0 0 15,0 0-320-15,0 0 128 0,-19 10-128 0,15-6 0 16,1 1 128-16,-2-2-128 0,0 1 128 0,-1 2-128 16,-2 1 320-16,0 1 0 0,-1 2 0 0,-2 0 0 15,-2 0-48-15,1 2-16 0,-2 2 0 0,0 1 0 16,-5 1 112-16,-1 2 16 0,-2 5 0 0,-1-1 0 15,-2-1-112-15,-5 5-16 0,-3 0 0 0,-6 5 0 16,-3 1-16-16,-3 0-16 0,-6 1 0 0,0 0 0 16,1 1-224-16,-4 1 144 0,1-1-144 0,0 1 128 0,6-3 0 0,-1-1 0 15,2-1 0-15,4-2 0 0,2-1-128 16,6-3 0-16,3-3-160 0,4-4 160 0,3 1-192 0,4-9 192 16,3 4-208-16,2-7 80 15,3-2-640-15,2-2-112 0,3-2-16 0,-1-6-12400 16,2-3-2464-16</inkml:trace>
  <inkml:trace contextRef="#ctx0" brushRef="#br0" timeOffset="1471.17">27411 4522 35007 0,'0'-11'3120'0,"1"5"-2496"0,0 5-496 16,2 1-128-16,0 1 672 0,2-1 112 0,1-1 32 0,4-2 0 16,6 1-96-16,3 4-16 0,3 2 0 0,0 4 0 15,1 6-320-15,0 3-80 0,1 3-16 0,0 0 0 16,2 2 352-16,3 2 80 0,2-2 16 0,2 0 0 16,2 0 128-16,3-2 32 0,4 1 0 0,6-1 0 15,6 0-256-15,5 1-64 0,3 1 0 0,1 0 0 16,2 3-304-16,0-3-64 0,-4-2-16 0,3 1 0 15,1 1-192-15,-1 2-160 0,-1 3 32 0,-3 2 0 16,-6-1-416-16,-3 4-80 0,-3 0-16 0,-7 5-13696 16,-4 2-2752-16</inkml:trace>
  <inkml:trace contextRef="#ctx0" brushRef="#br0" timeOffset="19034.91">19581 6414 27647 0,'-15'-6'2448'0,"3"2"-1952"0,5 2-496 0,6 2 0 16,1 0 1440-16,-2-2 192 0,-6-4 32 0,-4 0 16 15,-2-3-1168-15,-1 2-224 0,4-3-48 0,0 4-16 16,3 0-224-16,-1 0 0 0,1 2 0 0,1 1 0 16,0 0 0-16,0-4 192 0,3 5-16 0,0-2-16 0,3-2 992 15,2 2 208-15,4-1 48 0,2 2 0 16,4-3-720-16,3 3-144 0,4 2-32 0,3 1 0 0,4 1-224 0,1 4-48 16,3 1-16-16,-1 4 0 0,0-2-48 15,0 4-16-15,0 0 0 0,-2 4 0 0,-2 3-160 0,-3 3 0 16,-2 3 0-16,-3 0 128 0,1 3-128 0,-5 2 0 15,-1-2 0-15,-2 4 0 0,1 2 0 0,-4 0 0 16,-1-4 0-16,-4 1 0 0,0-3 0 0,-2-5 0 16,0-1 0-16,-1-6 0 0,2-1 272 0,0-3 32 15,2-4 0-15,0-5 0 0,2 0 80 0,1-3 0 16,2-3 16-16,2 0 0 0,2-5-112 0,3-3-32 16,0-1 0-16,3-4 0 0,1-2-96 0,1-3-32 15,2-5 0-15,1-5 0 0,0 2-128 0,3-6 0 16,0-2 0-16,1-6 0 0,1-6 0 0,0-1 192 0,1-5-192 15,1-2 192-15,1-2 16 0,-2 2 16 0,-1 4 0 16,7-5 0-16,4-5-96 0,4-3-128 0,1 3 176 0,4 3-176 16,2-1 0-16,1 4 0 0,2 7 0 0,-4 5 0 15,-2 8 0-15,1 5 0 0,3 1 0 0,2 2 0 16,1 3 0-16,0 4 0 0,2 6-208 0,2 1 80 31,3 2-1088-31,-2 2-192 0,1 3-64 0,-3 2 0 0</inkml:trace>
  <inkml:trace contextRef="#ctx0" brushRef="#br0" timeOffset="19935.22">27902 6632 28559 0,'-2'-13'2544'15,"2"6"-2032"-15,0 1-512 0,0 1 0 16,0 4-1344-16,0-4-384 0,0-3-64 0,0-8 0 16,-1-2-1536-16,0-5-320 0,-4 1-48 0,0 0-16 0,-2 3 3712 0,-1 3 640 15,1 1 192-15,1 2 16 0,-1 0 2976 0,2 3 592 16,3 1 112-16,1 2 16 0,3 1-896 0,2 0-176 16,5 6-32-16,3 0-16 0,3 4-2416 0,2 2-496 15,3 3-80-15,1 4-32 0,1 6-272 0,0 0-128 16,1 9 128-16,-2 1-128 0,-2 8 0 0,-4 2 0 15,-1 4 0-15,-7 2 0 0,-2 3 0 0,-5-1 0 0,-4-3 0 16,-2 0 0-16,-2-6 0 0,-2-3 0 16,1-7 128-16,2-2-128 0,-1-6 288 0,3-3-32 0,0-3 0 0,3-4 0 15,1-5 512-15,2-2 112 16,0-5 16-16,2-2 0 0,2-6-320 0,2-6-48 0,2-2-16 0,-1-7 0 16,3-1-192-16,1-5-64 0,1-5 0 0,3-7 0 15,3-2 0-15,2-9-16 0,5-3 0 0,2-5 0 16,4-1-240-16,4-1 144 0,1 1-144 0,4 2 128 15,2 2-128-15,1 2 160 0,1 6-160 0,1 3 160 16,1 2-160-16,4 2 0 0,6 2 0 0,2-3 0 16,3 4 0-16,6 1 0 0,7-1 0 0,5 2 0 15,1 5 0-15,1-1 0 0,2 3 0 0,-3 4 0 16,-3 3 0-16,8-1 0 0,5-1 0 0,2 3 0 16,-5 2-688-16,2-3-160 0,3 3-48 0,2 3-20704 15</inkml:trace>
  <inkml:trace contextRef="#ctx0" brushRef="#br0" timeOffset="23600.96">19787 7936 3679 0,'-6'-6'320'0,"1"1"-320"0,-1 1 0 0,4 2 0 16,0 1 4672-16,2 1 848 0,0 0 176 0,-2-3 48 15,-1 3-2992-15,0-2-576 0,-1 2-128 0,-1 2-32 16,0 2-1392-16,1 5-288 0,1-1-48 0,-1 2-16 15,3 0 160-15,-1 2 16 0,1 2 16 0,2 1 0 16,1-3 240-16,0 4 32 0,2-2 16 0,0 1 0 0,-1 1 16 0,2 0 0 16,0-1 0-16,0 2 0 0,1 0-384 0,-1-1-64 15,1 1 0-15,-2-1-16 0,1 0-96 0,0-1-16 16,-1 1 0-16,1 0 0 0,0-4-16 16,-2 2-16-16,2-2 0 0,0 0 0 0,1-3 32 0,1-2 0 15,-1 2 0-15,2-5 0 0,1-2 48 0,1-2 16 16,1 0 0-16,1-2 0 0,0-1-112 0,1 0-16 15,1-4 0-15,1 1 0 0,-1-1 0 0,3-2 0 16,-1-1 0-16,1-5 0 0,0 2 64 0,4-6 0 16,3-3 0-16,2-4 0 0,3-5 80 0,5-3 32 15,0-5 0-15,5 1 0 0,-1-3-48 0,3 0 0 16,1 0 0-16,5-1 0 0,2-1-80 0,3-1-32 16,1-1 0-16,1-2 0 0,-4 3-144 0,1-1 128 15,-1 1-128-15,-1 0 128 0,-2 2-128 0,2-2 0 16,2 0 0-16,-1-3 0 15,-2 5-480-15,-2 2-80 0,-3-1-16 0,0 4 0 16,-5 3-416-16,1 3-96 0,-2 3 0 0,1 0-18240 0</inkml:trace>
  <inkml:trace contextRef="#ctx0" brushRef="#br0" timeOffset="102166.78">27737 8082 1839 0,'-5'-3'160'0,"1"-2"-160"0,2 1 0 0,1 0 0 16,2 2 6144-16,1-1 1216 0,2 2 224 0,1-2 48 0,3-4-5072 0,4-2-1008 16,3-3-208-16,4-2-32 0,1 2-400 0,0 2-80 15,2 2 0-15,-1-2-16 0,0 1-368 0,0 3-64 16,0 2 0-16,-1 2-16 0,0 4 192 0,-4 1 32 16,-2 3 16-16,-4 1 0 0,-1 6-352 0,-2 3-64 15,-4 2 0-15,-1 7-16 0,-2 1-176 0,-3 0 192 16,-1 5-192-16,1-3 192 0,-2 3-48 0,1-2 0 15,-1-1 0-15,3 0 0 0,0-4 64 0,1 1 16 16,1-7 0-16,1-2 0 0,2 0-80 0,-1-3-16 16,2-1 0-16,0-2 0 0,1-1 112 0,0-2 16 15,0 2 0-15,1-2 0 0,0-1-112 0,0 0-16 0,2-3 0 16,-2-2 0-16,2 2 0 0,1-6 0 16,0 2 0-16,-1-5 0 0,2-3 48 0,3-1 0 0,-1-3 0 0,3-2 0 15,0-5 32-15,2-2 16 0,3-7 0 16,2-2 0-16,3-7-80 0,1-3-16 0,2-3 0 0,4-3 0 15,5-4-128-15,4-6 192 0,5 3-192 0,3-2 192 16,3 5-192-16,3 1 0 0,3 1 0 0,2-1 0 16,-3 6 0-16,3 0 0 0,4 1 0 0,4 1 0 15,4-3 0-15,-1 4 0 0,5 3 0 0,-1 0 0 16,-2 3 0-16,0 0 0 0,0 2-144 0,-5 1 144 16,-1 2-832-16,-2 2-64 15,1-3-16-15,-3 2-19104 0</inkml:trace>
  <inkml:trace contextRef="#ctx0" brushRef="#br0" timeOffset="112734.14">19771 9240 11055 0,'1'-4'976'0,"1"1"-784"16,0 3-192-16,-1-3 0 0,2 0 1328 0,-1 2 208 16,3-1 64-16,3-5 0 0,3-1 496 0,2-2 96 15,1 2 32-15,1 0 0 0,1-2-352 0,0 4-64 0,-1 0-16 0,-3 2 0 16,1 1-688-16,-4 6-144 0,0 1-16 0,0 4-16 16,-3 0-560-16,0 4-112 0,0 0-32 0,2 2 0 15,-2 2 544-15,1 1 96 0,1 1 32 0,-1 0 0 16,2 1-320-16,0-1-48 0,0 2-16 0,0-1 0 15,2 3-512-15,-1-2 0 0,2 2 0 0,0 1 0 16,-1 0 128-16,-1-4-128 0,-2 0 144 0,1 0-144 16,0-6 176-16,-1 2-176 0,1-1 192 0,0-2-192 15,-2-3 272-15,0-2-48 0,1 2-16 0,-2-3 0 16,0-2 16-16,-1 2 0 0,0-3 0 0,-1 0 0 16,-2 1-80-16,1-2-16 0,-1-2 0 0,-1 0 0 15,2 0 0-15,-2-2-128 0,2-2 192 0,-1-1-64 16,1 0 128-16,-1 0 32 0,1-2 0 0,-1 1 0 0,2-3-128 0,-2 1-32 15,2 0 0-15,0-2 0 0,1-2-128 16,1-1 128-16,-1 3-128 0,2-5 128 0,2 2-128 0,2-7 0 16,1 3 0-16,2-3 0 0,2-2 128 0,2-4-128 15,2 1 128-15,4-3-128 0,0-1 0 0,5-2 0 16,1-1 0-16,2 0 0 0,2-1 0 0,2 0 128 16,3-1-128-16,3-2 0 0,5-5 0 0,1-3 0 15,1 3 0-15,3-3 0 0,-1 6 0 0,3-4 0 16,6-1 0-16,0-4 0 0,1 1 0 0,-2 3 0 15,-6 1 0-15,3 1 0 0,2 1-256 0,-1 2-48 16,-3 6 0-16,-4 3 0 16,-4 7-528-16,-8 4-96 0</inkml:trace>
  <inkml:trace contextRef="#ctx0" brushRef="#br0" timeOffset="116933.64">28998 8996 21183 0,'0'3'1888'0,"0"0"-1504"0,2-2-384 0,-1-1 0 15,1 2 1152-15,-2-2 176 0,3 3 16 0,-1-1 16 16,1 3 608-16,0 1 112 0,0 0 32 0,-1-1 0 0,2 1-528 0,-3 3-112 16,1-1 0-16,-4 2-16 0,-1 4-656 0,-4 2-128 15,-4 3-32-15,-4 3 0 0,-3 5-256 0,-4 1-64 16,-7 7-16-16,-4-2 0 0,1 1-304 0,-5 0 0 15,-5 5 0-15,-2-5 0 0,3 1 0 0,-3 0 0 16,-3 3 0-16,0 3 0 0,1-3 0 0,4 0 256 16,1-3-48-16,3 0-16 0,3-3-64 0,2-1-128 15,3-3 176-15,2-3-176 0,2-3 0 0,1-2 0 16,2-4 0-16,0-1 0 0,2-1-176 0,2-2-80 16,0-2-32-16,2-2 0 15,1 0-304-15,1-2-64 0,0-1-16 0,0-1-17392 0</inkml:trace>
  <inkml:trace contextRef="#ctx0" brushRef="#br0" timeOffset="117267.77">28018 9126 30399 0,'-8'-6'1344'0,"3"2"288"16,2 0-1312-16,0 2-320 0,3 2 0 0,0-3 0 15,1 3 768-15,1-1 96 0,0-1 16 0,2-2 0 16,1 1-32-16,0 0 0 0,2 3 0 0,1 3 0 16,0 4-16-16,2 1-16 0,1 2 0 0,3 4 0 15,1 4-192-15,3 2-48 0,2 4 0 0,5 4 0 0,2 1-32 0,4 3-16 16,2 2 0-16,3 1 0 0,2 0-112 0,6-1-32 15,3 2 0-15,2-1 0 0,3-1-192 0,6 1-64 16,7 0 0-16,-1-1 0 0,-1 2-128 0,0-1 0 16,0-1 0-16,-4-5 0 0,-3-1 0 0,-5 1-176 15,-4-1 48-15,-5 0 0 16,-6 1-496-16,-4 2-80 0</inkml:trace>
  <inkml:trace contextRef="#ctx0" brushRef="#br0" timeOffset="161501.31">20032 10761 159 0,'3'-16'0'0,"-2"0"0"0,3-3 0 0,-3 7 0 0,-1 4 560 0,-1 6 80 0,-2 2 32 16,1 0 0-16,-1 2-544 0,-2 4-128 0,-1 4 0 0,-1 6 0 15,3 4 0-15,-1 1 0 0,1 1 0 0,3-2 128 16,1-2-128-16,-1-5 0 0,2-1 0 0,1-5 0 16,3-1 0-16,-5-5 0 0,-3-1 0 0,-5-1 0 15,1-5 3616-15,-2-1 736 0,3 1 160 0,2-2 32 16,4 0 752-16,3-2 144 0,3 4 48 0,1-5 0 0,5 1-3824 0,0 0-768 16,1-2-160-16,1 2-32 0,0 4-384 0,-2 0-96 15,-1 2-16-15,-2 5 0 0,1 4 32 0,-3 5 0 16,1 2 0-16,-3 7 0 0,-2 7 64 0,1 5 16 15,-2 3 0-15,1 5 0 0,-1-3-80 0,1 3-16 16,1 3 0-16,0 0 0 0,1 2-64 0,2-4-16 16,0-1 0-16,2-5 0 0,1-2 32 0,-1-4 0 15,4-6 0-15,-2-2 0 0,1-5-16 0,-1-2 0 16,2 0 0-16,-1-4 0 0,-1 0-160 0,2-3 192 16,-1-5-192-16,2-2 192 0,-1-1-192 0,2-4 0 15,0-7 0-15,2-3 128 0,3-6-128 0,2-7 192 16,3-5-192-16,2-8 192 0,2-5-192 0,4-9 160 15,8-6-160-15,7-6 160 0,5 0-160 0,8-3 0 0,6-5 0 16,1 6 128-16,1 3-128 0,15-9 0 0,15-3 0 0,7-2 0 16,2 4-224-16,-1 2-32 15,1 2 0-15,-7 6 0 16,-5 7-624-16,-6 6-128 0</inkml:trace>
  <inkml:trace contextRef="#ctx0" brushRef="#br0" timeOffset="167832.2">28191 10944 21183 0,'-3'-6'1888'0,"2"2"-1504"16,0 1-384-16,2 2 0 0,0 1 1392 0,-1-2 208 15,2-5 32-15,-1 1 16 0,0-1 304 0,2-4 64 16,0 1 16-16,1 2 0 0,0 2-576 0,-1 0-112 15,1 4-32-15,0 2 0 0,0 2-592 0,-1 2-112 16,1-1-32-16,0 6 0 0,1 1-208 0,0 2-48 0,0 4-16 0,-1-1 0 16,3 5-48-16,-2 2 0 0,2 3 0 0,-1 4 0 15,0-1-128-15,1 0-128 0,-1 7 192 0,0-3-192 16,0 4 144-16,0 1-144 0,-1 0 0 0,0-2 144 16,0-7-144-16,-1 1 0 0,1-3 0 15,0-4 128-15,-2-3 64 0,2-6 16 0,0-1 0 0,2-2 0 16,-1-3 144-16,0-4 32 0,3 0 0 0,0-5 0 15,4 0 0-15,0-4 0 0,2-4 0 0,4-6 0 16,3-1 0-16,2-3 0 0,4-6 0 0,3-5 0 16,2-1 0-16,8-9 0 0,5-9 0 0,5-4 0 15,0 1-64-15,8-5-16 0,6-3 0 0,6 2 0 16,0 4-176-16,5 3-128 0,3 4 144 0,-2 4-144 16,-3 3-272-1,-1 3-160-15,0 0-16 0,0 3-16 0,-2 1-176 0,-1 1-48 0,-2 2 0 0,-3-1 0 16,1-2-160-16,-3 2-48 0,-1 4 0 0,-4-4-12608 15,-1 3-2512-15</inkml:trace>
  <inkml:trace contextRef="#ctx0" brushRef="#br0" timeOffset="176433.66">20349 12313 13823 0,'-5'6'1216'0,"0"0"-960"15,2-2-256-15,3-2 0 0,-2 1-640 0,-1-2-160 16,-2 5-32-16,-4 6-16 0,-4 2 672 0,-3 3 176 16,-1-3 0-16,-2-2 0 0,2-2 0 0,-2-1 0 15,2-3 0-15,-1-2-128 0,0-2 128 0,1-2 0 0,0 1-144 0,-1 2 144 16,3-3 0-16,2 0-128 0,3-3 128 0,1 2 0 15,3-1-128-15,2-1 128 0,3 2 0 0,0-4-128 16,2 1 128-16,0-2-192 0,2-1 192 0,1 1-176 16,-1-1 1296-16,1-1 256 0,0 0 48 0,1 0 16 15,0-2 1056-15,0 4 224 0,-1-3 32 0,3 2 64 16,-1 2 512-16,0 0 128 0,0 2 0 0,2-1 64 16,-1 2-1184-16,-2 2-224 0,1 0-64 0,2 2 0 15,-3 2-1344-15,-2 0-256 0,2 2-64 0,-2 0 16 16,0 0-400-16,1 1 0 0,0 3 0 0,1-2-176 15,0 2 176-15,2 0-208 0,2 5 80 0,-1-2 128 0,2 2-192 16,1 1 32-16,1 4 16 0,-1 1 144 16,1 1 0-16,0 1-128 0,2 0 128 0,0 2 0 0,-1 2 0 0,1-1-192 15,-1 0 192-15,0 1 0 0,0-1-224 16,-1-1 80-16,-1-3 16 0,-1-6 128 0,-1 0 0 0,0-6-144 16,1 0 144-16,-3-4 0 0,0-3 272 15,-2-3 144-15,0 0 32 0,-2-4 32 0,2-5-80 0,0-1-16 16,0-6 0-16,0-2 0 0,1-8 0 0,0 1 0 15,1-3 0-15,1-1 0 0,1 3-192 0,3-5-64 16,4-7 0-16,5-3 0 0,3 0-128 0,3-1 0 16,5-1 0-16,3-1 0 0,4-1 0 0,5-2 128 15,3-1 32-15,2-2 0 0,-1 6 80 0,7-4 16 16,2-2 0-16,2 2 0 0,-1 3-256 0,-1 5 0 16,-4-4 0-16,-6 9 0 15,-5 4-512-15,-5 0 16 0,-3 5 0 0,-5 1-14144 0,0 5-2832 16</inkml:trace>
  <inkml:trace contextRef="#ctx0" brushRef="#br0" timeOffset="178277.1">28169 12224 2751 0,'3'-4'256'0,"-1"1"-256"15,-1 0 0-15,0 3 0 0,0 0 1344 0,1-3 240 0,-1 3 32 0,1 0 16 16,2-2 944-16,1 1 192 0,0-2 48 0,2 1 0 16,2 0-48-16,-2 2 0 0,2 2 0 0,1 0 0 15,0 1-352-15,1-2-80 0,-1 4-16 0,1-2 0 16,-1 4-992-16,0-1-208 0,0 1-32 0,-2 4-16 16,0 0-736-16,-2 2-144 0,-1 2-16 0,0-2-16 15,-2 6-160-15,1-1 0 0,1 7 0 0,-1 1 0 16,1 2 128-16,0 1-128 0,0 2 128 0,1 1-128 15,1 4 176-15,1-2-48 0,2 4-128 0,1-7 192 16,-1-2 0-16,-1-2-16 0,0-1 0 0,0-3 0 16,-1-4 48-16,0 0 16 0,-1-4 0 0,1-5 0 15,-1 0 112-15,-1-4 32 0,1 0 0 0,-3 0 0 16,1-5-144-16,0 2-32 0,-1-3 0 0,0 0 0 0,-1-3 48 16,2 2 16-16,0-5 0 0,2 0 0 0,0-4 16 15,0 0 0-15,3-2 0 0,1-3 0 0,4-1-288 0,3-7 0 16,3-1 0-16,2-5 0 0,3-3 0 0,5-3 0 15,2-3 0-15,7-5 0 0,-1 3 0 0,8-3 0 16,8-8 0-16,3 3 0 0,1-1 0 0,6-2 0 16,4-2 0-16,1-2 0 0,-2 5 0 0,5 1-192 15,5-3 16-15,-1 4 16 16,-3 6-496-16,0 1-112 0,-1 2 0 0,-3 3-16 16,-6 1-304-16,0 1-48 0,-2 2-16 0,-3 1-17456 0</inkml:trace>
  <inkml:trace contextRef="#ctx0" brushRef="#br0" timeOffset="183299.65">9756 13757 9215 0,'10'4'816'0,"0"1"-656"0,-1-2-160 0,-2-1 0 15,1 3-1104-15,4-4-256 0,9 4-48 0,15 2-16 0,12 2 1104 0,5-2 320 16,-1-2 0-16,-4-5 0 0,-4-2 0 0,-8-2-144 16,-7-2 144-16,-4-3 0 0,-5 2 0 0,-4-4 208 15,-3 3-32-15,-3-1-16 0,-1 2 1936 0,-2-3 384 16,0 2 80-16,-1-5 32 0,0 1 704 0,-1-2 144 15,0 2 16-15,-1-1 16 0,-1 0-1360 0,1 0-288 16,-2 1-48-16,0 0-16 0,-1-1-880 0,-2 3-176 16,-1 1-48-16,0 2 0 0,-3 1 64 0,-2 3 16 15,-2 0 0-15,-3 3 0 0,-4 4-80 0,-4-1-16 16,-5 6 0-16,-3 3 0 0,-1 1-240 0,-2-1-48 16,-1 4-16-16,-9 3 0 0,-4 1-80 0,-9 2-32 15,-1 0 0-15,-6 3 0 0,-2-3 32 0,-1 3 0 16,-2-3 0-16,-1-2 0 0,1-4 64 0,-1-1 32 0,-1-2 0 15,1 2 0-15,4-2 0 0,5-3 0 0,7-4 0 16,5 0 0-16,7-2-32 0,4-2-16 0,4-2 0 0,3 0 0 16,2 0-48-16,5-2-16 0,4 2 0 0,3-4 0 15,7 4-400-15,2 0-80 0,3-3-16 0,4 0 0 16,1 3 0-16,5-5 0 0,4 1 0 0,5 0 0 16,6 1-48-16,5-4-16 0,6 1 0 0,4-2 0 15,0 0 320-15,7-3-160 0,5-1 160 0,5-2-128 16,4-1 128-16,4 2 0 0,2-3 0 0,0 3 0 15,1-3 0-15,-5 1 0 0,0 2 0 0,-3-3 0 16,-6 3 0-16,-1 3-160 0,-2-1 160 0,-4 4 0 16,-3-3 0-16,-6 4-128 0,-7 0 128 0,-4 2 0 0,-4-2 0 15,-1 1 0-15,-2 1 0 0,-1 0 0 0,-6 2 128 16,-5 2 16-16,-2 0 16 0,-6 0 0 0,0 0 48 0,-6 2 16 16,-4 0 0-16,-6 2 0 0,-4 0 32 0,-5 0 0 15,-5 2 0-15,-6 0 0 0,-5 3-256 0,-7-3 144 16,-4 0-144-16,-7 2 128 0,-2-5-128 0,-7 4 0 15,-2 1 0-15,-4-2 0 0,3-2 0 0,-3 2 0 16,-2-2 0-16,0 2 0 0,4 0 0 0,3 3 0 16,7-3 0-16,3 0 0 0,3 4 128 0,5 0 0 15,4 3 0-15,5-4 0 0,6 4-128 0,3-1 0 16,4 4 0-16,4-3 128 0,4 0-352 0,3 2-80 16,5-3-16-16,4 0 0 15,4-1-288-15,3 1-64 0,6 2-16 0,6-2 0 16,5 0-464-16,8 1-112 0</inkml:trace>
  <inkml:trace contextRef="#ctx0" brushRef="#br0" timeOffset="184233.37">10545 14968 13823 0,'-6'9'1216'0,"-1"-5"-960"0,-1 2-256 0,2-1 0 15,1-1 5408-15,1-3 1040 0,0 2 208 0,-5 0 32 16,-4 2-4736-16,-1 2-944 0,-2-1-192 0,1-3-48 16,5-3-496-16,0 0-96 0,0-3-32 0,1-2 0 15,1 1 48-15,-3-2 0 0,-1-1 0 0,-1 0 0 16,-6 2 128-16,-2 2 48 0,-5 3 0 0,-2 0 0 15,-4 0 112-15,-5 3 32 0,-4 2 0 0,-4 0 0 16,-4 4 64-16,-1-3 0 0,3 0 16 0,-5 0 0 16,-7 2-256-16,-4 1-48 0,-2-1-16 0,-1-2 0 15,3 2-272-15,2 0 0 0,2 2 128 0,0-2-128 0,2 0 0 16,4-4 0-16,6 1 0 0,3-4 0 0,5-1 0 16,3-1 0-16,4-1 0 0,3-1 0 0,6-1 0 0,3 2 0 15,4 1 0-15,1 1 0 0,4-3 0 16,2 3 0-16,3-2 0 0,2 2 0 0,3 0-224 0,1 0 0 15,1 0 0-15,4 0 0 0,6 0-64 0,6 0-16 16,5 0 0-16,5 0 0 0,5 0 304 0,7 0-128 16,4-1 128-16,5 1 0 0,5-3 0 0,2 1 0 15,1-2 0-15,5-2 0 0,5 0 0 0,-3-2 0 16,-5 2-128-16,-4 0 128 0,-2 0 0 0,-5 2 0 16,-6-2 0-16,-2 2 0 0,0-1 0 0,-3 1 0 15,-4-2 128-15,-4 2-128 0,-2-2 128 0,-2 1-128 16,-1 0 0-16,-2-1 144 0,-3 4 128 0,-4-5 32 15,-1 5 0-15,-5 1 0 0,-1-2-144 0,-5 2-32 16,-1 2 0-16,-3 2 0 0,-1-2-128 0,-3 1 0 0,-5 5 0 16,-5-1 128-16,-4 0-128 0,-6 4 0 0,-7 2 0 0,-8 2 0 15,-7 3 0-15,-10 3 0 0,-9 2 0 16,-9 1 0-16,-6 7-176 0,-9 3-16 0,-5 4 0 0,-4-3 0 16,-5 2 192-16,0-1-208 0,1-1 80 0,0-3 128 15,5-5 0-15,1-1 0 0,5-5 0 0,11-5 0 16,11-8 0-16,3-4-176 0,6-8 16 0,8-7 0 15,6-6-432-15,11-9-96 16,7-2-16-16,15-10-19344 0</inkml:trace>
  <inkml:trace contextRef="#ctx0" brushRef="#br0" timeOffset="185566.42">6493 13428 43311 0,'-4'-6'3840'0,"1"2"-3072"15,1-2-608-15,2 3-160 16,2 3-672-16,-1-6-160 0,0-1-48 0,0-8 0 0,3-5 432 0,2-2 64 15,2 0 32-15,-1-2 0 16,1 4-240-16,-1 1-48 0,-1 4-16 0,-1 1 0 0,-1 2 448 0,-3 6 208 16,0 2-192-16,-2 1 192 0,-3 6 512 0,-1 1 208 0,-2 3 48 0,-3 5 16 15,-4 5-240-15,-3 1-48 0,-1 3-16 0,-3-1 0 16,0 5-256-16,-3-3-48 0,-2 4-16 0,1 0 0 16,2-1-32-16,-1-1-128 15,2 1 192-15,1-3-64 0,4-3 48 0,1-3 0 0,1-4 0 0,1-1 0 16,2-2-176-16,1-3 0 0,3-2 0 0,2-2 0 15,4-2 0-15,0 0 0 0,2 0 0 0,3 0 0 16,1-2 0-16,-1 2 0 0,4 0 0 0,0 0 0 16,2 2-128-16,2-2 128 0,2 4-160 0,3 0 160 15,2 1-192-15,3 1 192 0,0-2-208 0,1 2 80 16,-1-2 128-16,3 2-192 0,3 0 192 0,0 1-192 16,-1 2 192-16,-1 0 0 0,-2 1 0 0,-2 2 0 15,-2 4 0-15,-3-4 0 0,-3 4 0 0,-1 1 0 0,-3-1 0 0,-2-4 144 16,-1 0-144-16,-4-2 0 0,1-1 160 0,-3-2-160 15,1 3 128-15,-5 1-128 16,1 3 160-16,-2 1-160 0,-2 1 192 0,-2 1-192 0,-3 7 176 0,0-2-176 16,1 0 160-16,-3 0-160 0,-3 7 0 0,-2-1 128 15,0 4-128-15,-2 3 0 0,0 0 0 0,1-1 0 16,1 1-192-16,2-3 192 0,2-1-256 0,2-5 48 16,0-4 16-16,3-3 0 0,2-3-144 0,1-3-32 15,3-4 0-15,1-3 0 16,1-2-1552-16,0-4-304 0</inkml:trace>
  <inkml:trace contextRef="#ctx0" brushRef="#br0" timeOffset="185834.22">6781 13438 38703 0,'-7'-6'3440'0,"2"2"-2752"0,0 4-560 0,2-2-128 16,2 4 1200-16,4-2 208 0,0 3 32 0,2 0 16 31,4 3-1456-31,5 2-528 0,2 4 16 0,3 3 0 0,4 1-160 0,-2 4-32 0,-1 5 0 0,-2-1 0 16,-2 5-320-16,-2 0-80 0,-1 5-16 0,-2 2 0 15,-1 1 1344-15,-1 1 272 0,0-3 48 0,-4-1 16 16,1-1 256-16,-2-3 48 0,-1 0 16 0,0-5 0 15,-1-5-672-15,-1 1-208 0,-1-2 128 0,0 0-128 16,-1-4-1312-16,0-5-320 0</inkml:trace>
  <inkml:trace contextRef="#ctx0" brushRef="#br0" timeOffset="186066.46">6651 13694 43311 0,'-3'-10'1920'0,"0"4"384"0,2 0-1840 0,2 2-464 16,3-1 0-16,2 1 0 0,3-2 128 0,6-4-128 15,8-6 0-15,12-6 0 16,10-7-336-16,10-4-176 0,3 3-16 0,-1-1-16 16,-3 7-240-16,-3 4-48 0,-2 0-16 0,-5 5 0 15,-6 5-1552-15,-6 2-304 0,-3 4-64 0,-7 2-16 16,-5 4 96-16,-2 1 0 0</inkml:trace>
  <inkml:trace contextRef="#ctx0" brushRef="#br0" timeOffset="186466.16">7328 13501 5295 0,'1'2'0'0,"-1"0"224"0,1 0-64 0,-1-2 0 0,0 0-160 0,0 0 0 0,0 0 0 0,2 0 0 16,-2 0 1712-16,0-2 304 0,0 4 64 0,0-2 16 16,0 0 304-16,0 0 64 0,0 0 16 0,0 0 0 15,-20 20-240-15,14-11-32 0,-2 1-16 0,1 2 0 16,-2 4-1072-16,0 2-224 0,1 1-32 0,-2 3-16 0,0 2-192 0,0 3-32 15,0 1-16-15,0 2 0 0,0 4-176 0,3-5-48 16,1 0 0-16,2-2 0 0,4-1-384 0,3-1 0 16,0-6 0-16,5 0 0 0,0-1 0 0,3 1 128 15,3-5-128-15,0-2 128 0,1-2-128 0,-1-2 160 16,4-1-160-16,0-6 160 0,1 1-160 0,1-5 0 16,-1-2 0-16,2-3 0 0,-1-4 384 0,1-3-16 15,-1 1 0-15,0-4 0 0,-2-1 64 0,-2 0 16 16,3-2 0-16,-4-3 0 0,-2-1-176 0,0-1-16 15,-1-2-16-15,-3 0 0 0,-1-1-48 0,-3-2-16 16,-1 3 0-16,-3-1 0 0,0 1-48 0,-2 2 0 16,-1-3 0-16,-3 5 0 0,-1-2-128 0,-4 1 160 15,0 3-160-15,-4 2 160 0,3 1-160 0,-2 3 192 0,-1 1-192 16,-1 2 192-16,0 1-192 0,0-1 0 0,1 3 0 16,-1 4 0-16,2 0 0 0,2 2 0 0,1 4-224 15,0 0 80 1,2 0-304-16,0 4-64 0,2 0-16 0,0-2 0 15,2 4-1760-15,2 0-336 0,1-2-80 0,2 4-16 0</inkml:trace>
  <inkml:trace contextRef="#ctx0" brushRef="#br0" timeOffset="186866.51">7887 13789 35935 0,'-4'12'1600'0,"0"-3"320"0,2 1-1536 16,-1-4-384-16,2-2 0 0,1 0 0 16,0-2-576-16,-1 4-176 0,-2 2-32 0,1 0-16 15,-1 1-496-15,2-5-112 0,0-2 0 0,0-2-16 16,0-5 448-16,-2 2 80 0,1-6 32 0,-1 1 0 0,-2 2 2080 0,-1-4 432 16,0-2 80-16,-2 0 0 0,1-1 208 0,0 0 48 15,-2-3 0-15,0-3 0 0,2-2-896 0,-1 1-192 16,1 2-16-16,2-5-16 0,1 4-400 0,2-6-80 15,1-1 0-15,1 1-16 0,1 3-112 0,1 0-32 16,2-1 0-16,0 1 0 0,-1 4-224 0,2-1 144 16,2-1-144-16,-1 2 128 0,0 2-128 0,1-3 128 0,1 3-128 15,-1 1 128-15,-1 3-128 0,2 1 0 16,0-2 0-16,1-1 0 0,2 1 0 0,0 1 0 0,0 2 0 16,1 0-176-16,-1 1 176 0,0 2 0 15,0-3 0-15,0-1 0 0,1 1 0 0,2 0-192 0,0 4 192 0,1-1-192 16,-1 0 192-16,0 1-208 0,-2 0 80 0,2 0 128 15,0 2-400-15,-2 2 32 0,0-1 16 0,1 3 0 32,-2 5-960-32,-3 0-192 0,1 4-32 0,-3 3-16 15,0 0-1840-15,-3 4-384 0</inkml:trace>
  <inkml:trace contextRef="#ctx0" brushRef="#br0" timeOffset="187299.21">8180 13434 5519 0,'-3'0'240'0,"2"0"64"0,0 1-304 0,1-1 0 16,0 0 0-16,0 0 0 0,-1 0 2304 0,1-1 416 15,1-1 80-15,1-2 16 0,1 0 208 0,-3 4 48 16,0 0 16-16,16-21 0 0,-9 14-800 0,2-4-176 16,-2 3-16-16,2-4-16 0,0 3-1104 0,-1-2-208 15,2 0-64-15,1-1 0 0,0 1-192 0,2-4-64 16,-1-1 0-16,1 0 0 0,0-3-80 0,0 3-32 15,0-3 0-15,1 1 0 0,-1 1-176 0,1 2-32 16,-2-1-128-16,-1-3 192 0,2 3-64 0,-2 0 0 16,-1 1-128-16,0 1 192 0,1 0 32 0,-2 1 0 15,-2 2 0-15,-2-1 0 0,-1 3-32 0,-1 2 0 16,-1 1 0-16,-2-1 0 0,-2 4-192 0,-1 1 176 0,-2 1-176 16,-4 2 160-16,0 2-160 0,-4-1 0 0,-1 5 144 0,-4-1-144 15,-2 4 160-15,-2 2-32 0,-4 0-128 0,-2 4 192 16,0 2-192-16,-2 3 0 0,1-1 0 15,0 4 0-15,2 1 0 0,3 3 0 0,3 2 128 0,3 3-128 16,4 0 144-16,3-2-16 0,1 3 0 0,5 2 0 16,3-1 64-16,2-1 16 0,4 1 0 0,2-4 0 15,4 2-208-15,3 1 176 0,6-2-176 0,1-1 160 16,3 1-160-16,3-6 0 0,2 1 0 0,3-5 0 16,1-2 0-16,-2-1 128 0,-1-7-128 0,3 0 0 15,2-2 0-15,2 0 0 0,3-1-192 0,-2-4-12960 16,-1 0-2592-16</inkml:trace>
  <inkml:trace contextRef="#ctx0" brushRef="#br0" timeOffset="188199.72">6792 14935 6447 0,'-12'-12'576'0,"1"3"-576"16,1 2 0-16,3 2 0 0,3 4 7552 0,1-2 1392 15,2 0 272-15,-4-4 64 0,-1-2-7712 0,-1-6-1568 16,0-1-272-16,4 0-80 16,0-1-1952-16,2 5-384 0,1 3-64 0,-2 6-32 15,-2-1 336-15,-2 8 64 0,-3-1 16 0,-1 6 0 0,-2 3 2624 0,-3 5 512 16,3-1 128-16,-5 3 0 0,-2 6 1088 0,-1 4 192 0,-1-1 64 0,1 0 0 16,0-2-640-16,0 2-128 15,2 0-32-15,-2 1 0 0,0-3-464 0,1 1-80 16,-2-1-32-16,1 2 0 0,1-6-352 0,3 1-64 0,1-7 0 0,4-1-16 15,1-6-208-15,4-1-32 0,4-6-16 16,0 1 0-16,4-3-176 0,1-3 0 0,6 0 0 0,5-4 128 16,0 1-128-16,5-2 0 0,2-2 0 0,3 0 0 15,1 1-192-15,4-1 192 0,2 3-192 0,1-2 192 16,1 3 0-16,1 0 0 0,-2 2 0 0,0 2 0 16,-2 2-128-16,-2 0 128 0,1 3 0 0,-2 2 0 15,0 1 0-15,-2 1 0 0,-1 3 0 0,-5-1 0 16,-2 0 0-16,-2 1 0 0,-2 2 0 0,-1-2 0 15,-2 3 160-15,-3 0 48 0,1 2 16 0,-1-3 0 16,-2 2-48-16,-3 1-16 0,1-2 0 0,-3 6 0 16,-3-3-160-16,0 4 0 0,-2 1 0 0,-4 1 0 0,-1 0 0 15,-2 1 0-15,-3 1 0 0,-3 1 0 0,-1 1-224 16,-2-4 80-16,-1 3 16 0,-2-5 0 0,-1 2 128 0,1-3 0 16,-1 0 0-16,0 0 0 0,-1-4 0 0,2 1 0 15,-1-4 0-15,0-1 0 16,0 1-656-16,3-6-48 0,1-1-16 0,5-4-17312 15</inkml:trace>
  <inkml:trace contextRef="#ctx0" brushRef="#br0" timeOffset="188499.25">7050 15047 34095 0,'-5'-3'3024'0,"1"2"-2416"0,1-1-480 0,3 2-128 15,0 0 1104-15,2-3 208 0,-2 2 32 0,1-5 16 16,1 1-1360-16,3 0-320 0,5-1-32 0,1 3-16 16,4-1 512-16,1 6 112 0,0 3 0 0,3 2 16 15,-1 8 160-15,3 1 16 0,0 6 16 0,3 3 0 16,-2 3-336-16,-1 1-128 0,-1 3 0 0,-1-1 144 15,-3-5-144-15,-1 2 0 0,1 1 0 0,-3-1 0 16,-2-2 176-16,-2 1-48 0,-2-3-128 0,0 1 192 16,-4-1-192-16,0-4-160 0,-2 1 32 0,0-4 0 15,-1 2-992-15,-1-3-192 0,0-4-32 0,0-3-15296 16</inkml:trace>
  <inkml:trace contextRef="#ctx0" brushRef="#br0" timeOffset="188771.41">7046 15217 39615 0,'-6'-10'1760'0,"1"4"352"0,1 0-1680 0,2 2-432 16,2-1 0-16,1 2 0 0,3-3 176 0,0-7-48 16,5-3-128-16,5-6 192 15,4-4-560-15,7-5-112 0,2-1-32 0,2 3 0 16,0 2 64-16,0 4 16 0,0 2 0 0,0 2 0 15,-4 6-816-15,-2 0-160 0,-2 6-48 0,-2 1 0 16,-3 3-976-16,0 3-192 0,0 3-32 0,-3 0-16 16,-1 3-912-16,-2 2-192 0,-1 3-48 0,-1 0 0 15,-1 4 1904-15,-1-3 368 0,-1 2 80 0,0 1 0 0</inkml:trace>
  <inkml:trace contextRef="#ctx0" brushRef="#br0" timeOffset="189137.42">7690 14977 4607 0,'1'-3'400'0,"-2"0"-400"0,0 2 0 0,0 1 0 16,-1 0 4352-16,1 0 800 0,0 0 160 0,-2 0 16 16,-1 0-1776-16,-3 4-352 0,1-3-80 0,-1 4-16 15,-2 2-1632-15,-1 2-320 0,2 3-64 0,-2 1 0 0,0 3-800 0,0 2-160 16,-1 5-128-16,0 0 192 0,1 2-192 0,1 0 0 16,2 1-192-16,0-2 192 0,2 0-128 0,2-1 128 15,0 0 0-15,3-4 0 0,2-3 128 0,0 0 80 16,3-1 32-16,1-1 0 0,2 1-16 0,1-3 0 15,3-2 0-15,2 0 0 0,2-4-224 0,2-2 0 16,2-2 0-16,-1-4 0 0,5-2 0 0,-1-5 0 16,3-2 0-16,0-1 0 0,-1-3 0 0,0-1 0 15,1 0 0-15,-5 0 0 0,0-3 0 0,-3 1 0 16,0-1 0-16,-4 2 0 0,-1-2 176 0,-1-2-16 16,-2 2 0-16,0-4 0 0,-3 1 160 0,-3 1 16 15,0 1 16-15,-4-2 0 0,-3 0-96 0,-3-4 0 16,-4-1-16-16,-2 1 0 0,-2-3-80 0,-3 3-16 0,0 1 0 15,-3 1 0-15,1 4-144 0,1 1 128 16,-1 3-128-16,4 4 128 0,3 6-128 0,2 2 0 0,0 2 0 16,2-1-176-16,1 3-80 0,1 3 0 0,1-1-16 0,2 2 0 31,0-2-576-31,2 4-112 0,1-1-32 0,1 2-17008 0</inkml:trace>
  <inkml:trace contextRef="#ctx0" brushRef="#br0" timeOffset="189566.72">8202 15043 38703 0,'-2'10'1712'0,"-2"-3"352"0,0 2-1648 0,2-5-416 0,0-2 0 0,1 1 0 0,1 0 432 0,-1 1 0 16,0 5 0-16,-2-2 0 15,4 2-1184-15,1-2-224 0,0-2-48 0,-1-1-16 16,2-2-304-16,-2 0-64 0,0 0-16 0,-1-2 0 0,-1 3 992 0,0-3 208 16,-3 3 32-16,0-3 16 0,0 1 1808 0,-1-1 352 15,0 0 80-15,-2-1 16 0,3-2-880 0,-3-4-176 16,1 1-48-16,0-6 0 0,1 2-320 0,0-2-64 16,0-5-16-16,0-1 0 0,3-1-128 0,-2-3-16 15,2 0-16-15,-1-4 0 0,2 1-224 0,-2-1-32 16,2-2-16-16,0-1 0 0,1 2-144 0,0 5 0 15,1 0 0-15,0 2 0 0,2 1 0 0,-1-2 0 16,1 4 0-16,-1-2 0 0,1 3 144 0,-1-2 0 0,1 3 0 0,-2-1 0 16,0 2-144-16,2-2 0 0,-2 0 0 0,0 1 0 15,0 2 0-15,2 0-256 0,-1 1 64 0,1 2 16 32,2 1-272-32,1-1-64 0,1 2-16 0,2 2 0 15,1-1-64-15,2 1-16 0,4 1 0 0,2 3 0 16,1-2-736-16,-1 2-128 0,-3 2-48 0,2 0 0 0,4 0-1920 15,0 3-384-15</inkml:trace>
  <inkml:trace contextRef="#ctx0" brushRef="#br0" timeOffset="189999.92">8480 14825 26719 0,'-5'3'2368'0,"0"-3"-1888"16,3 0-480-16,1 0 0 0,2-3 2400 0,-1 3 384 16,-1-2 80-16,1 1 16 15,3-4-2880-15,4-3-352 0,5 2-176 0,4-4-48 16,3-2-240-16,2 2-48 0,1-2-16 0,0-1 0 0,0 1 880 0,-1-2 192 16,-1 2 16-16,-3 3 16 0,-3-1 208 0,0 0 32 15,1 2 16-15,-3-2 0 0,1 0 288 0,-3-2 48 16,1 2 16-16,-3-3 0 0,-1 1-16 0,0 0 0 15,-3-2 0-15,-1 2 0 0,-2-1-480 0,-2 1-80 16,0 0-32-16,-4-1 0 0,-1 1-224 0,-4 1 176 0,-1-2-176 16,-4 5 160-16,-1 0-160 0,-3 2 0 0,1 4 0 15,-1 2 0-15,0 2-224 0,2 4 80 0,2 2 16 0,-1 4 0 16,1 0 128-16,-1 7 128 0,1 1-128 0,-1 5 176 16,2 3 48-16,-1 0 16 0,1 5 0 0,1 1 0 15,3 3-48-15,1-1-16 0,4-1 0 0,3-3 0 16,2 3 176-16,2-1 32 0,4-2 16 0,3-1 0 15,0-2-96-15,3-3-32 0,4 2 0 0,2-1 0 16,4-4-80-16,0-1-32 0,1-4 0 0,2-2 0 16,-2-2-160-16,2-4 0 0,0 1-192 0,0-5-13296 15,-1-6-2640-15</inkml:trace>
  <inkml:trace contextRef="#ctx0" brushRef="#br0" timeOffset="199033.39">20100 13804 25791 0,'-15'0'2304'0,"3"0"-1856"0,5 0-448 0,4 0 0 16,2 0 1664-16,-3-3 224 0,-3 1 48 0,-6-2 16 15,0 1-368-15,0-6-80 0,7 2-16 0,5-3 0 16,5 3-400-16,3-1-96 0,4 4-16 0,3-1 0 16,3 4-304-16,0 1-64 0,2 4-16 0,0 2 0 15,-2 4-144-15,-2 5-48 0,-1 1 0 0,-2 3 0 16,-4 6-176-16,-2 4-32 0,-3 3-16 0,-3 5 0 15,-1 1-176-15,-5 3 0 0,-1 3 144 0,-1 1-144 16,1-1 0-16,0 0 128 0,0-3-128 0,2-6 0 16,1-6 256-16,3-4 0 0,1-9-16 0,2-4 0 0,3-5 208 0,1-2 32 15,2-5 16-15,2-2 0 0,2-5-96 0,3-2-16 16,3-7 0-16,2 0 0 0,2-7-224 0,2-1-160 16,3-5 192-16,2-2-192 0,3-1 272 0,-4 1-48 15,-2 5-16-15,8-8 0 0,8-11 112 0,5-2 0 16,3 0 16-16,3-1 0 0,3-3-144 0,2 1-16 15,0-5-16-15,0 3 0 0,-1 0-160 0,0 2 0 16,0-1 144-16,-5 0-144 0,-2 1 0 0,-5 3 0 16,-1 2 0-16,-5 2 0 0,-2 1 0 0,0 5 0 15,0-2 0-15,0 5 0 0,1 3-384 0,0 1 0 16,1-1 0-16,4-1 0 16,0 4-448-16,3-1-96 0,3 1-16 0,4-1-13808 0,2-2-2768 15</inkml:trace>
  <inkml:trace contextRef="#ctx0" brushRef="#br0" timeOffset="-212230.36">28290 14171 7359 0,'-5'-3'656'0,"1"-2"-528"15,2 3-128-15,0 0 0 0,2 2 0 0,0-1-256 16,-2-2 64-16,-2-3 16 0,-1-3 736 0,2-1 144 16,-1 3 16-16,1-2 16 0,3 1 784 0,-1 3 144 15,2-1 48-15,-1 1 0 0,2 1 336 0,-1 0 64 16,1-2 0-16,1 2 16 0,1 2 16 0,-1-2 0 16,1-1 0-16,1 4 0 0,0 1-160 0,0 0-48 15,1 0 0-15,0 4 0 0,2 2-960 0,-1 1-192 16,0 6-32-16,2 1-16 0,1 5-544 0,0 3-192 15,0 2 0-15,0 3 144 0,0 1-144 0,-1-2 0 0,0-1 0 0,1-1 0 16,-1-3 0-16,-1-3 0 0,0-2 176 16,-1 0-176-16,1 0 0 0,0-1 0 0,2-4 0 0,0 0 0 15,0-4 0-15,0-1 0 0,1-5 0 0,1-1 0 16,1-1 192-16,0-2-64 0,2-5-128 0,1-2 192 16,3-4 128-16,2-1 0 0,2-4 16 0,3-4 0 15,4-4-48-15,2-5-16 0,3-6 0 0,3-6 0 16,0 2-64-16,6-8-16 0,5-4 0 0,5 0 0 15,3 1-192-15,6 0 128 0,4 4-128 0,2-1 0 16,2-1 0-16,1 4 0 0,1 0 0 0,0 3 0 16,-2 2-384-16,2-2 0 0,1 2-16 0,-2 1 0 15,-5 1-272-15,1-1-48 0,2-1-16 0,0-2-17552 16</inkml:trace>
  <inkml:trace contextRef="#ctx0" brushRef="#br0" timeOffset="-191096.87">20157 15028 35007 0,'-1'-4'3120'0,"0"-2"-2496"15,-1 3-496-15,4 0-128 0,-1 1 352 0,1-2 48 16,2-6 16-16,1-2 0 0,2-7-416 0,2-1 0 15,1 2 0-15,-1 4 0 0,-1 2 784 0,-2 3 128 16,-1 5 32-16,0 1 0 0,0 3-240 0,0 1-64 16,0 5 0-16,3 0 0 0,-1 3-304 0,2 2-64 15,2 4-16-15,-1 1 0 0,1-1-256 0,0 5 128 16,1 2-128-16,2 3 0 0,-1 4 0 0,0 2 0 16,-1 0 0-16,-1-1 0 0,-2 3 0 0,-2-4 0 0,1-3 0 15,-2-4 0-15,0 0 160 0,0-3-160 0,2-1 128 0,-2-4-128 16,3-2 336-16,-2-3-16 0,3 1 0 0,-1-4 0 15,2-2-48-15,0-4-16 0,1 0 0 0,1-4 0 16,-1-2 80-16,3 0 16 0,0-4 0 0,2-3 0 16,1 1-192-16,0-4-32 0,2-3-128 0,-2-5 192 15,2-2 32-15,0-3 0 0,2-3 0 0,1-3 0 16,2 3-32-16,1-2 0 0,4-1 0 0,7-8 0 16,6-5-64-16,7-3 0 0,3 4-128 0,2-4 192 15,4 2 80-15,1 0 16 0,-2-1 0 0,-1 2 0 16,-1 4-288-16,2 0 0 0,3-3 0 0,0 5 0 15,4-2 0-15,-1 4 0 0,1-2 0 0,1 1 0 16,1-4 0-16,0 1 0 0,1 3 0 0,-4 3 0 16,-4 0 0-16,0 4-256 0,-2-5 64 0,-2 7 0 15,-4 1-640-15,-3 1-128 0,0 4-32 0,-4 3-13072 16,-5 4-2608-16</inkml:trace>
  <inkml:trace contextRef="#ctx0" brushRef="#br0" timeOffset="-190027.22">29508 14888 25791 0,'2'-3'2304'0,"1"0"-1856"15,0 0-448-15,0 0 0 0,-1 1 1168 0,2 0 144 16,1-4 32-16,4-2 0 0,3-2 384 0,2-3 96 16,-1 3 16-16,-3 0 0 0,-2 4-768 0,-3 1-160 15,-3 4-16-15,-2-1-16 0,-2 4-384 0,-3 2-80 0,-3 2-16 0,-2 3 0 16,-2 2-16-16,-3 4 0 0,-2 1 0 0,-3 5 0 15,-1 1 64-15,-4 1 0 0,-1 5 0 0,-2 0 0 16,-2 1-144-16,-2 0-32 0,-4 5 0 16,-1-1 0-16,0 0-32 0,-1 0-16 0,-2-3 0 0,-2 3 0 15,-5-1-16-15,-2 1 0 0,-1 1 0 0,1 0 0 16,-1 3-208-16,2-2 176 0,1 0-176 0,1-3 160 16,2-1-160-16,0-3 0 0,1 0 0 0,2-2 0 15,2-3 0-15,4-2-144 0,4-4 144 0,4-2-208 16,4-3-384-16,3-2-80 0,4-4-16 15,2-2 0-15,3-1-224 16,2-3-48-16,4-5-16 0,2 0-11712 0,1-4-2352 0</inkml:trace>
  <inkml:trace contextRef="#ctx0" brushRef="#br0" timeOffset="-189696.41">28640 14860 41471 0,'-5'-6'1840'0,"0"2"368"0,1-2-1760 0,3 3-448 16,2 1 0-16,3 1 0 0,1-2 0 0,1 0 0 16,4-4 0-16,5 1 0 0,5-4 0 0,3 4 240 15,-1 2-16-15,1 4 0 0,-2 0 608 0,0 5 128 16,0 4 32-16,1 3 0 0,1 2-144 0,3 5-16 0,4 5-16 0,1 5 0 15,5 3-96-15,2 6-16 0,2 5 0 0,0 2 0 16,1 2-256-16,0 1-48 0,0 5-16 16,-2-2 0-16,-1-4-192 0,-3 0-64 0,1-2 0 0,1-1 0 15,2 1-128-15,-1-5 0 0,3 2 0 16,-2-3 0-16,1-2 0 0,1-6 0 0,-4 1 0 0,-2-1 0 31,-3-3-544-31,-4 1-144 0,-2-1-16 0,-2-2-22112 0</inkml:trace>
  <inkml:trace contextRef="#ctx0" brushRef="#br0" timeOffset="-186462.64">20415 16381 43311 0,'2'0'3840'0,"-1"0"-3072"15,1 0-608-15,2 0-160 16,0 0-592-16,2 0-160 0,4 0-16 0,4 0-16 0,5 2 416 0,4 2 96 16,-2 6 16-16,-3 2 0 15,-3 1-640-15,-4 0-128 0,-2 5-32 0,-6-5 0 0,-3 3 672 0,-2 3 128 16,-2-3 16-16,-2-1 16 0,0 1 848 0,-2 0 160 15,2 0 48-15,3-4 0 0,0 1-80 0,3 0-16 16,1 2 0-16,3-2 0 0,2-2-416 0,0 0-64 16,2 1-32-16,1-1 0 0,0 1-32 0,3 1-16 0,0 2 0 0,0-1 0 15,2-2-176-15,-1 2 0 16,2 3 144-16,-1-1-144 0,1 0 0 0,0 3 0 0,-1-3 0 0,0 0 0 16,-2-3 0-16,0 0 0 0,0-1 0 15,-1-2 0-15,0-1 144 0,-1-2-144 0,0 2 192 0,-1-6-192 16,-2 2 352-16,0-1-32 0,1-4-16 0,-2 0 0 15,0-4-48-15,0 2-16 0,1-2 0 0,0-2 0 16,-1-3 16-16,2-1 16 0,-2 1 0 0,1-1 0 16,1-3 80-16,0 1 16 0,3-4 0 0,-1 0 0 15,3-3-176-15,0-2-16 0,2-1-16 0,4-2 0 16,-1-6 80-16,4-3 16 0,4-1 0 0,3-5 0 16,1-1-96-16,2-5-16 0,2 2 0 0,0-2 0 15,-2 4-144-15,1-1 128 0,3 2-128 0,0-1 128 16,1 0-128-16,1 0 0 0,2 0 0 0,-4 3 0 15,-3 2 0-15,6-3 0 0,1-3 0 0,1 1 0 16,-1 0 0-16,-2 3 0 0,-2 5 0 0,-1 0 0 0,-1 5-160 0,-2 2-16 16,-1 6 0-16,0-2 0 15,1 1-272-15,0 2-64 0,1 3-16 0,-6 2 0 16,0 2-304-16,-1 2-48 0,0 4-16 0,-3 0 0 16,2 3-704-16,-1 1-160 0</inkml:trace>
  <inkml:trace contextRef="#ctx0" brushRef="#br0" timeOffset="-181453.59">29823 16282 36863 0,'-2'-2'3264'0,"-1"-2"-2608"0,2 4-528 0,1-3-128 16,0 3 1088-16,0 0 176 0,-1 0 32 0,-2-2 16 16,1 1-736-16,-2 1-160 0,-1 3-32 0,-1 4 0 15,-3 0-64-15,-2 4 0 0,-2 3-16 0,-5 4 0 16,-2 1 112-16,-4 4 32 0,-3 5 0 0,-4 0 0 0,-5 7 16 0,-1 3 16 15,-4 3 0-15,-1 1 0 0,-1 1 48 0,-1-1 16 16,1 5 0-16,-2-4 0 0,1-1-192 16,-2-3-32-16,2 2-16 0,-5-4 0 0,0 4-304 0,-2-2 0 15,2 1 128-15,1-2-128 0,-1 0 0 0,2-1-224 16,3 2 32-16,2-10 16 16,3 0-640-16,5-4-128 0,2-9-16 0,5-4-16 15,5-3-112-15,3-6-32 0,4-3 0 0,2-3-18400 16</inkml:trace>
  <inkml:trace contextRef="#ctx0" brushRef="#br0" timeOffset="-181184.11">28693 16447 38703 0,'-10'-7'3440'0,"3"1"-2752"0,3 4-560 0,5 2-128 16,0 0 768-16,1 0 112 0,-1-4 16 0,0 0 16 15,3-1-400-15,6 2-96 0,6 3-16 0,5 6 0 16,5 1 16-16,3 8 0 0,5 4 0 0,3 4 0 16,6 8 320-16,5 4 64 0,6 3 16 0,1 3 0 15,3-3-144-15,0 3-32 0,2 2 0 0,-2-1 0 16,0-1-224-16,1 0-48 0,3 3-16 0,4 3 0 16,-1-2-352-16,3 2 128 0,-2-3-128 0,-2-3 0 15,-6-6-304 1,-1-2-128-16,-2-2-16 0,-6-5-16 0,-4-2-800 0,-8-5-144 15</inkml:trace>
  <inkml:trace contextRef="#ctx0" brushRef="#br1" timeOffset="-173063.33">15174 11504 18431 0,'1'-1'1632'0,"-1"1"-1312"0,-1 0-320 0,-1-3 0 16,0 3 2400-16,0-1 416 0,-1 0 64 0,-2-1 32 15,-4-1-1888-15,-2-2-384 0,-4 1-80 0,-1-2-16 16,-3 2-544-16,-2-2 0 0,-4 2 0 0,-1-1 0 31,0 2-512-31,-4-4-128 0,-2 4 0 0,-1-2-16 16,-2 1-992-16,-1 3-192 0,-1-2-32 0,-4 1-16 15,-2 2 1040-15,-1 0 208 0,-2 0 32 0,-2 0 16 0,-3 0 1232 0,-2 2 256 0,-4 1 64 0,-1 1 0 16,2-2 896-16,-5 5 192 0,-2-3 48 0,0 1 0 16,0-1-512-16,-1-2-112 0,1 2 0 0,-1-3-16 15,1 4-608-15,-3-1-112 0,-2 0-32 0,-1-2 0 16,7-2-320-16,-6 0-80 0,-3-2-16 0,-3 2 0 15,0 0-288-15,-3 0 128 0,6-2-128 0,-6 2 0 16,-6-2 0-16,-5-1 0 0,-1 3 0 0,-2-1 0 0,-1-3 144 0,1 2-144 16,-4 0 0-16,-2 2 144 0,-1 2 80 15,0-1 16-15,6-2 0 0,-6 1 0 0,-3 1-240 0,0-1 176 16,0 0-176-16,1-1 160 0,1-3-160 16,-2 2 0-16,-1 2 0 0,1-4 128 0,3-5-128 0,2 3 0 15,1 3 0-15,2-1 0 0,4-2 0 0,1 0 0 16,3-3 0-16,-3 1 0 0,2 3 0 0,-1 4 0 15,0-1 0-15,2 2 0 0,1 0 0 0,-6 2 0 16,-4 4 0-16,-1 4 0 0,1 0 224 0,3-1-32 16,1 1-16-16,3 2 0 0,3 4 0 0,-3 0 0 15,-2 3 0-15,2-3 0 0,3 2-176 0,2 2 0 16,2 3 0-16,4-5 0 0,7 2 0 0,6 1 0 16,1-1 0-16,2 2 0 0,2 3 0 0,0-3 0 0,3 0 0 0,2 0 0 15,3-1 0-15,5-1 0 0,3-4 0 0,1 3 0 16,1 1 0-16,4 1 0 0,7-5 0 15,2 2 0-15,-2 2 0 0,3-1 0 0,3 3 0 0,0 0 0 16,1 0 0-16,4 1 0 0,0 1 0 0,2-1 0 16,1-1 0-16,3 0 0 0,2 0 0 0,1 3 0 15,3-3 0-15,1 1 0 0,3-4 0 16,-1 0 0-16,2 0 0 0,1-3 0 0,0 0-144 0,3-1 144 16,-1 1 0-16,2-4 0 0,1 0 0 0,1 2 0 15,5 1 0-15,0-2 0 0,3 2 0 0,2 1 144 16,1 0-144-16,2 0 0 0,0 1 144 0,3-1-144 15,1 5 0-15,1-5 128 0,0 3-128 0,3 0 0 16,4 1 128-16,3-2-128 0,2-2 160 0,3 2-160 0,4-2 0 16,3 0 0-16,5 2 0 0,1-1 0 0,-6-5 0 0,7 2 0 15,6-2 0-15,5 0 0 0,2-2 0 0,2 2 0 16,0 5-128-16,0-5 128 0,2-2 0 16,1-2 0-16,4 2 0 0,5 3 0 0,5 0 0 0,-4 0 0 15,-10-7 0-15,12 0 0 0,13 0 0 0,8 0 0 16,4 2 128-16,2-2-128 0,0-1 0 0,2-1 0 15,6 2 0-15,2 0 0 0,1-2 0 0,4-2 144 16,5 4-144-16,-2-2 128 0,-4-1-128 0,2 2 0 16,4 1 0-16,2 0 128 0,4-1-128 0,5 1 0 15,4 1 144-15,1 2-144 0,-3-5 0 0,4 2 0 16,7 0 0-16,0 0 0 0,2 1 0 0,-5-4 0 16,-5 1 0-16,5 0-128 0,7-2 128 0,0 1 0 0,1 0 0 15,-5 1 0-15,1 1 0 0,5-1 0 16,7-2 0-16,0 4 0 0,-1 2 0 0,1-2 0 0,5 0 0 0,0 0 0 15,2-2 0-15,0 2 0 0,3 0 0 0,-1 1 0 16,1-1 0-16,-1 0 0 0,4-2 0 0,-1 2 0 16,-1-2 0-16,-1 1 128 0,1-2-128 0,1 1 0 15,3-2 0-15,-1 2 0 0,0-1 0 0,-1-3 0 16,-7 1 0-16,1-2 0 0,3 1 0 0,0-3 0 16,0 1 0-16,-3 0 0 0,-2 0 0 0,0-1 0 15,2 2 0-15,-2-5 0 0,-1 2 0 0,-4-1 0 16,-8 4 0-16,-2-1 0 0,3 2 0 0,-2-3 0 15,-1 2 176-15,-2 1-48 0,-6 0 0 0,-10 4 0 0,-8-4 0 16,11 2 0-16,11-2 0 0,1 0 0 16,-2 4-128-16,0-2 0 0,0 0 0 0,-4 0 0 0,-6 2 0 0,2-2 0 15,3-2 0-15,-3-2 0 0,-2 2 0 16,-3-1 0-16,-1-4 0 0,-1 3 0 0,1-3 0 0,-3 2-192 16,-1-1 64-16,-1-2 128 0,3 2-272 15,-2-1 64-15,-7 1 16 0,3 1 0 0,4-2 192 0,-2 1 0 16,-2 2 0-16,3 0 0 0,3 0 0 0,0 1 0 15,-7 1 0-15,5 0 0 0,3 0 0 0,-2 0 0 16,-2 3 0-16,-1 0 0 0,2 1 0 0,-2-3 0 16,2 4 0-16,-2-2 0 0,-1 1 0 0,2 1 0 15,-2-1 0-15,-2 0 0 0,-1-4 0 0,-3 2 0 16,1 2 0-16,-1-4 0 0,1 0 0 0,-2 0 0 16,0 2 0-16,-1-2 0 0,-2-2 0 0,-2 2 0 0,-6 2 0 15,4-2 0-15,1 0 0 0,0 0 0 16,-3 1 0-16,2 2 0 0,3-1 0 0,0 2 0 0,-2-1-208 0,-6-3 80 15,-3 3-80-15,-3-3-16 0,1-2 0 0,-2 2 0 16,0 0 224-16,-2-1 0 0,-4-2 0 0,-10 3 0 16,-7-2 0-16,5 2 0 0,2-2-128 0,-1 0 128 15,-2 2 0-15,-3-4 0 0,-7 4 0 0,0-2 160 16,1-2 16-16,1-2 0 0,1 2 0 0,-2-2 0 16,-9 0-176-16,1 0 160 0,0-1-160 0,-2-1 160 15,-4-2-32-15,-4 0-128 0,-1-2 192 0,-1-2-64 16,-6 3 0-16,-1-2-128 0,-1 0 192 0,-1-3-64 15,-2 0-128-15,-4-3 0 0,-2 1 144 0,-5-1-144 16,-2 2 128-16,-5-4-128 0,-2-2 128 0,-4 1-128 0,-1 0 0 16,-2-3 0-16,-3 0 0 0,-1 0 0 0,-3-1 0 15,-1-3 0-15,-1 1 0 0,-2-1 0 0,-2 2 0 0,-1-1 0 16,-2-1 0-16,0-1 0 0,-3 0 0 0,-3 0 0 16,0-1 0-16,-4-1 128 0,0 1-128 0,-2 2 0 15,-2-3 0-15,-1 1 128 0,0-1-128 0,-6-1 0 16,1 3 0-16,-2-2 0 0,2 4 0 0,-3 0 0 15,0 0 0-15,-3 2-128 0,0-3 128 0,-5 1 0 16,0 0 0-16,-3 2 0 0,1 1 0 0,-2-1-160 16,-3 2 160-16,1 5 0 0,-4-4-128 0,-2 5 128 15,-2 2 0-15,-1 0 0 0,1 0 0 0,-2 0 0 16,-1 3 0-16,-4 1 0 0,2-1 0 0,-5 4 0 16,-3-1 0-16,-6-1 0 0,-3 3 0 0,-4 2 0 15,-1 2 0-15,-1-2 0 0,-1 4 0 0,-5-2 0 16,-3-2 0-16,-3 2 0 0,2 4 0 0,-4-3 0 0,-3 3 0 15,0 0 0-15,-2 0 0 0,1 0-128 0,3 0 128 16,-3 3 0-16,-3-3 0 0,-3 1 128 0,-4-1-128 0,-3 0 192 16,4 3-192-16,-5-6-128 0,2 2 128 0,-2-2-208 15,0 1 208-15,-1 1 0 0,-2-2 0 0,-1 0 0 16,-3-2 0-16,-1 1 0 0,1 4 0 0,1-3 0 16,-1 2 0-16,0-1 0 0,1 2 0 0,2 0 0 15,7 0 0-15,-5 0 0 0,-1 2 0 0,-4-2 0 16,0 4 0-16,-3-4 0 0,-2 0 0 0,2 0 0 15,3 0 0-15,-2 0 0 0,-2-4 0 0,0 1 0 16,5 0 0-16,-4-1 0 0,-1-1 0 0,0 2 0 16,4-3 0-16,-5-2 0 0,1-1 0 0,-2 3 0 15,2-4-128-15,1 0 128 0,-2 2-208 0,-2-1 80 0,-3 2 128 0,1-3-208 16,1-1 80-16,-2 1 128 0,-1 2 0 16,2 0 0-16,1-2 0 0,0 1 0 0,-1 5 0 0,2 1 0 15,1-2 0-15,1 4 0 0,1 1 0 16,-2 0 0-16,0 2 0 0,-4 2 128 0,-3-1-128 0,2 0 0 15,2 3 0-15,-1-2 0 0,1-4 0 0,-2 2 0 16,-1 2 0-16,-1-3 0 0,6-1 0 0,-5 1 0 16,-4 3 0-16,0-4 0 0,0 0 0 0,-1 0-224 15,0 0 48-15,0 0 16 0,1 0 32 0,1 0 0 16,3 0 0-16,1 0 0 0,3-2 128 0,1 0-208 16,-2 2 80-16,2-1 128 0,1 0-128 0,-4-1 128 15,0 4 0-15,6-2 0 0,4-2 0 0,-5 0 0 16,-1 6 0-16,0-4 0 0,3-2 0 0,-2 2 0 0,-1-2 0 15,1 2 0-15,3 0 0 0,-2 0 0 0,2-2 0 0,-3-1 0 16,-2 3 0-16,-3-1 0 0,-2-4 0 16,0 4 0-16,1 1 0 0,0 0 0 0,1-5 0 0,2 4 0 15,-2 1 0-15,4 0 0 0,8-4 0 0,-5 2 0 16,0 3 0-16,-1 0 0 0,6-2 0 0,-1 1 0 16,2 1 0-16,-2 3 0 0,2-1 0 0,-1-3 0 15,6 3 0-15,-5-2 0 0,-2 5 0 0,3-1 0 16,0-5 0-16,1 4 0 0,-1 0-144 0,1-2 144 15,1-1-160-15,1-1 32 0,-1 0 0 0,2 0 0 16,2 3 128-16,1-3-160 0,4-4 160 0,-2 4-160 16,-4-2 160-16,2 0 0 0,5 0-144 0,0-2 144 15,2-1 0-15,-3 2 0 0,1 3 0 0,3-4 0 0,5-1 0 16,2-1 0-16,0 1 0 0,1 2 0 0,2 3 0 0,1 0 128 16,2-2-128-16,3 2 128 0,1 0-128 0,-6 2 0 15,-3 5 0-15,-2 2-12096 16,-2 1-2512-16</inkml:trace>
  <inkml:trace contextRef="#ctx0" brushRef="#br1" timeOffset="-170697.12">32310 9682 32255 0,'4'0'2864'0,"-1"0"-2288"0,2 0-576 0,-2 0 0 16,0 3 1040-16,1-3 112 0,1 4 0 0,4-2 16 15,2 4-624-15,0 4-128 0,-1 0-32 0,-4 2 0 0,-6 2 0 0,-6 3 0 16,-5 3 0-16,-8 2 0 15,-6 1-64-15,-5 1-32 0,-6 1 0 0,-5 5 0 0,-5 4-80 0,-5 3-16 16,-3 8 0-16,-2 3 0 0,3 2 0 0,0 4 0 16,1 3 0-16,1 0 0 0,6-4 0 15,0-2-16-15,2-3 0 0,1 3 0 0,0 2 80 0,1 0 0 16,1 1 16-16,1-3 0 0,3-3-144 0,1-1-128 16,1 0 192-16,2-2-192 0,1-4 240 0,1-3-64 15,4-1-16-15,1-2 0 0,2-3-160 0,2 0 0 16,0 0 0-16,1-1 0 0,1-2 128 0,3-5-128 15,1-4 0-15,2-1 128 0,1-1-128 0,2-6 0 16,0-2 0-16,2-3 0 0,2-4 0 0,2 0 0 0,3-3 0 16,1-3 192-16,1 0 64 0,2-6 32 15,2-1 0-15,2-6 0 0,2 0 64 0,2-6 16 0,1-1 0 16,2-1 0-16,1-5-368 0,1-2 0 0,1-1 0 16,1-3 0-16,0 1 0 0,-2 2 0 0,-1 0 0 0,-3 3 128 15,0 4-128-15,-3 3 0 0,-1 0 0 0,-2 3 0 16,-1 3 0-16,0 4 0 0,-1 0 0 0,-1 2 0 15,0 1 0-15,-1 2 0 0,1 0 0 0,-1 4 0 16,1 0 0-16,-2 1 0 0,0 0 0 0,0 2 0 16,-1 4-144-16,-2-1 144 0,-1 2-160 0,-3 3 160 15,0 1-224-15,-3 2 48 0,-3 4 16 0,-2 5 0 16,-3 2 160-16,-3 5-128 0,-2 3 128 0,-4 3-128 16,-1 6 128-16,-2 1 0 0,1 1-144 0,1 0 144 15,1-3 0-15,4-6 0 0,1-3 0 0,3-4 0 16,5-3 0-16,0-4 0 0,3-2 0 0,3-3 0 15,0-3 192-15,3 0 0 0,1-7 0 0,2 2 0 0,2-5 64 0,2 0 0 16,2-5 16-16,3-1 0 0,2-1 112 16,4-6 32-16,2 1 0 0,3-2 0 0,2 0 48 0,1 0 16 15,0 3 0-15,2 1 0 0,-1 3-176 16,3 0-48-16,3 2 0 0,1 2 0 0,4-1-256 0,3-1 128 16,1 1-128-16,4 1 0 0,-1-1 0 0,4-2 0 15,2 0 0-15,2-4-144 16,1-3-784-16,0-5-160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4T19:05:56.81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23630 825 25791 0,'-3'-10'2304'0,"0"4"-1856"15,3 3-448-15,2 2 0 0,0-2 1184 0,2 1 144 16,-2-6 16-16,2-1 16 0,1-7 176 0,1-2 16 0,1 1 16 0,0 0 0 16,-1 5-672-16,-2 0-128 0,-1 6-16 0,-2 0-16 15,-2 6-528-15,-1 0-208 0,-3 2 176 0,-3 6-176 16,-3 4 128-16,-5 2-128 0,-2 3 0 0,-6 5 144 16,-3 4 112-16,-4 3 0 0,-1-1 16 0,-1 0 0 15,-1 3 64-15,-4 4 16 0,-5 7 0 0,-3 1 0 16,2 6 32-16,0-5 16 0,-1 1 0 0,1-1 0 15,1 2-80-15,1-4 0 0,2-1-16 0,4-5 0 16,5-3-64-16,3-1-16 0,2 3 0 0,1-1 0 16,2 1 0-16,0 1 0 0,2 1 0 0,3-1 0 15,-2 1-224-15,1-2 176 0,2-1-176 0,0-2 160 0,0-1-160 16,-1-2 0-16,2-3 0 0,-1-4 128 16,0 3-128-16,-1-3 192 0,2-2-192 0,-1 1 192 0,-2 1-64 0,3 0 0 15,0 0 0-15,-1 1 0 0,0 3-128 16,-2 1 192-16,2-1-192 0,-1-1 192 0,5-1-64 0,-1 2 0 15,3-3 0-15,0-4 0 0,2 4-128 0,1-2 0 16,0-3 0-16,2 2 0 0,0 1 0 0,0-5 0 16,1 4 0-16,0-4 0 0,-1 2 0 0,-2 1 0 15,2 1 0-15,-3 1 0 0,1-1 0 0,-1 1 0 16,-1-2 128-16,-1 4-128 0,0-1 0 0,-3 0 0 16,-1 0 0-16,-1 1 0 0,3-2 0 0,-2-1 0 15,1-2 128-15,1 1-128 0,-1-3 0 0,2 0 0 16,2 0 0-16,-1-1 128 0,2-2-128 0,-1 0 0 15,3-1 0-15,-1-5 0 0,2 2 0 0,1 0 0 0,1-4 128 16,1 0-128-16,1-4 0 0,0 1 0 16,1-2 0-16,0 0 128 0,-3-2-128 0,1 1 192 0,1-4-192 0,-2 0 192 15,0-4-192-15,0 0 192 0,-3-2-192 16,1-1 192-16,-1 0-192 0,-2-5 0 0,2 3 0 0,-2-2 128 16,-1-1-128-16,1 1 0 0,0-2 0 15,-1-2 128-15,1 2-128 0,0-1 0 0,2 0 0 0,0 0 128 16,0 0-128-16,1-1 0 0,2 3 0 0,1 0 0 15,0-1 0-15,2 1 0 0,1 1 0 0,0 1 0 16,0-1 0-16,2 0 0 0,0 4 0 0,1-1 0 16,0 1 0-16,-1 2 0 0,2 1 0 0,-3 2 0 15,2 3 0-15,-2-1 0 0,0 4 160 0,-1 1-160 16,-1 1 0-16,-1 4 0 0,-2 1 0 0,0 2 0 16,-1 4 0-16,0 2-144 0,-2 3 144 0,-1 3-192 0,1 5 192 15,-2 3 0-15,3 1 0 0,0-1 0 0,1 2 0 0,3 1 0 16,0-1 0-16,2 3 0 0,2-2 0 0,-1-3 0 15,1 4 0-15,2-6 0 0,1 1 0 0,0-3 0 16,1-3 0-16,0-1 0 0,0-6 0 0,1 3 0 16,-1-1 0-16,0-3 0 0,0 2 0 15,2-3 0-15,-1 1 0 0,0-2 0 0,3-2 0 0,0-1 0 16,0-4 0-16,1-2 128 0,4 0 112 0,1-4 16 16,0 0 16-16,3-2 0 0,3-2 48 0,4-3 0 15,4-1 0-15,3-2 0 0,4-3-112 0,3-2-16 16,3-5 0-16,3-3 0 0,4-3 80 0,5-1 16 15,2-2 0-15,0 1 0 0,1-4-160 0,-1 3-128 16,-3-1 192-16,-5 1-192 0,-5 5 0 0,-1-3 0 0,4-1 0 16,0-3 0-1,-5 7-672-15,3-4-144 0,2-1-16 0,1-2-14528 0,2-1-2880 0</inkml:trace>
  <inkml:trace contextRef="#ctx0" brushRef="#br0" timeOffset="119804.17">6299 1672 22111 0,'0'-6'1968'0,"-1"2"-1584"16,1 1-384-16,0 2 0 0,0 1 784 0,-1-2 80 15,-1-2 16-15,1 1 0 0,0-3 416 0,0-1 96 16,-1-2 16-16,1 3 0 0,1 0-704 0,1-2-144 16,1 6-32-16,-1-2 0 0,1 2-256 0,0 2-48 15,0 0-16-15,-1 2 0 0,0 2 240 0,1 0 32 16,-1 2 16-16,0 2 0 0,-1 0 48 0,0 1 16 16,0 0 0-16,-1 4 0 0,0-3 80 0,-2 2 32 15,1 2 0-15,-2 3 0 0,0-1-208 0,-2 0-32 16,-1 6-16-16,-1 1 0 0,0 1-160 0,-2-1-16 15,0-1-16-15,-1 0 0 0,1 0-48 0,0 1-16 16,0-1 0-16,0-1 0 0,0 1-160 0,2 0 192 0,-1-2-192 16,2 3 192-16,-1 1-64 0,2-1-128 0,-1 2 192 15,0 0-64-15,0 0 0 0,0-3-128 0,-1 3 192 0,-1-2-64 16,2 2 0-16,-2-3 0 0,2 3 0 0,-2-3 0 16,2-2 16-16,-1 1 0 0,2-3 0 0,-1 0 0 15,-1 1 0-15,0 3 0 0,-2-2 0 0,1 3 0 16,-1 1-144-16,2 0 192 0,-1 1-192 0,0-1 192 15,2 0-192-15,1 1 0 0,0-3 0 0,-1-2 0 16,4-1 0-16,-2-1 0 0,2-2 0 0,0 0 0 16,0-1 0-16,-1-4 0 0,1 2 0 0,-1-1 0 15,-1 0 128-15,0 1-128 0,-1-1 0 0,0 1 128 16,-2-2-128-16,0 4 0 0,-2-2 144 0,0 2-144 16,-1 1 160-16,-2 3-32 0,1-3-128 0,-3 2 192 0,2 1-192 15,-1 1 0-15,0-4 0 0,3 0 0 16,0-1 0-16,1-3 0 0,2-1 0 0,0 0 0 0,1-3 128 0,1 0 16 15,-1-2 16-15,2 2 0 0,-1-3-160 0,1-2 0 16,0 0 0-16,-1 1 0 0,1-3 0 0,0-1 128 16,-1 2-128-16,0-2 0 0,0 0 128 0,-2 0-128 15,0 3 128-15,-1-3-128 0,0 1 0 0,-1 2 0 16,2-3 128-16,-1 2-128 0,0-2 0 0,2-2 0 16,0 2 0-16,0-4 0 0,1 1 0 0,0-3 0 15,1-1 0-15,-1-2 0 0,1-1 176 0,-1 0-48 16,1-4-128-16,-1-3 192 0,-1-1-16 0,1-1-16 15,0 2 0-15,1-4 0 0,1 1-32 0,0-2 0 16,0 3 0-16,1-3 0 0,2 4-128 0,-1-2 128 16,0 4-128-16,2 1 128 0,0 1-128 0,2 2 0 0,0 0 0 0,2-1-176 15,2 3 176-15,1 2 0 0,1 1 0 16,-1 4 0-16,2 0 0 0,-2 3 0 0,1 3 0 0,-1 0 0 16,1 4 0-16,-2 1 0 0,0 5 0 15,-1-2 0-15,1 4 0 0,-2-2 0 0,-2 2 0 16,1 1 0-16,-2 3 0 0,-1 3 0 0,0 0 0 0,-1 3 0 15,-1 3 0-15,1-4 144 0,-1 1-144 0,1-1 160 16,-2 2-32-16,2-1 0 0,1 0 0 0,0-5 0 16,2-2 48-16,3 1 0 0,1-6 0 0,2 2 0 15,2-5-48-15,0 0 0 0,2-4 0 0,0-2 0 16,1 1 0-16,-1-5-128 0,3 1 192 0,0-1-64 16,1 0-128-16,1-1 0 0,0-4 144 0,2 1-144 0,-2-2 0 0,2 0-240 15,2-2 48-15,0 0 0 16,-1-5-704-16,1-3-128 0,-1 0-16 0,-2-6-20208 15</inkml:trace>
  <inkml:trace contextRef="#ctx0" brushRef="#br0" timeOffset="121065">6883 666 39615 0,'-4'4'3520'0,"1"-1"-2816"0,2-3-560 0,2 2-144 15,-1-2-480-15,2 1-128 0,-2 4-32 0,0 0 0 0,0 4 640 0,0 6 0 16,2 2 0-16,1 8 0 0,0 3 352 0,1 3 96 16,1 4 0-16,0-2 16 0,1 4-64 0,-2 4-16 15,-3 0 0-15,2 3 0 0,-2 7-384 0,0 0 128 16,0-1-128-16,2-3 0 0,-2-2 0 0,0-4 0 16,0-9 0-16,1-1 0 15,-2-8-384-15,1 1-128 0,-1-4 0 0,-1-4-16 16,1 0-1312-16,-2-1-256 0</inkml:trace>
  <inkml:trace contextRef="#ctx0" brushRef="#br0" timeOffset="121264.37">6561 1166 43311 0,'-15'-12'1920'0,"5"5"384"0,4 4-1840 0,4 0-464 0,2 2 0 0,2 1 0 31,2-3-416-31,1 0-176 0,2-1-48 0,6-2 0 0,3 0 640 0,7-3 0 0,4-1 0 0,6-2 0 16,2 2 0-16,4 0 0 0,2-2 128 0,-1-1-128 15,2 3-144-15,-1 0-64 0,0 2-16 0,-3-1 0 16,-2 2-976-16,-4-3-192 0,-2 1-32 0,-4 1-15136 16</inkml:trace>
  <inkml:trace contextRef="#ctx0" brushRef="#br0" timeOffset="121731.3">7354 391 35935 0,'-8'-7'1600'0,"3"2"320"0,2 4-1536 0,1-1-384 16,1 1 0-16,1 1 0 0,0 1 128 0,0 1-128 15,0 2 160-15,0 2-160 0,0 3 0 0,0 4 0 16,1 6-176-16,1 3 176 0,0 7 0 0,-1 3 0 15,2 5 224-15,-1 4-64 0,0 1 160 0,1 5 16 16,1 6 16-16,0-1 0 0,1-3-352 0,-2-4 128 16,2-4-128-16,-1-1 0 0,0-1 0 0,-2 2 128 15,-1-3-128-15,-1 0 0 0,0 1 448 0,0-2 32 16,-1-3 0-16,2-2 0 0,1-6-80 0,1-3-16 0,1-6 0 16,1-3 0-16,0-6-80 0,1-2-32 0,2-4 0 15,0-4 0-15,2-3 80 0,3-2 16 0,1-8 0 0,1-3 0 16,0-2-192-16,0-6-48 0,1-3 0 0,-2-5 0 15,-1 0-128-15,0-1-176 0,-2-6 48 0,0-1 0 16,0 1 0-16,-2 6 0 0,-1 3 0 0,0 7 0 16,-2 9 128-16,-1 4 0 0,-2 6-144 0,1 2 144 15,1 5 272-15,-1 4 128 0,1 3 32 0,1 2 0 16,1 2-176-16,1 3-48 0,2 1 0 0,0 0 0 16,1 0-208-16,1 3 128 0,0-1-128 0,0-2 0 15,-1 3 0-15,1 1 0 0,0-1 0 0,2 4 0 16,-2 0 0-16,1-1-320 0,-1-2 64 0,-2-1 0 15,0-3-320-15,-1 0-48 0,-2-4-16 0,-1 1 0 16,0-6-432-16,-1 2-80 0,1-3-32 0,1 0-16240 16</inkml:trace>
  <inkml:trace contextRef="#ctx0" brushRef="#br0" timeOffset="122069.6">7960 1267 24879 0,'-2'-1'2208'0,"2"1"-1760"16,2 0-448-16,-1 0 0 0,0 0 2032 0,2-2 320 15,0 2 64-15,2-4 16 0,5 1-576 0,3-3-96 16,3-1-32-16,2-2 0 0,2-3-1136 0,1-1-224 16,2 0-48-16,1 0-16 0,1-5-304 0,-1 2-304 15,0-3 64-15,1 0 16 16,1-2-768-16,-3-3-160 0,1 2-16 0,-3-3-16 0,0 3 640 0,-3-3 128 16,-3 3 32-16,-4 0 0 0,-1 2 384 0,-4 1 128 0,-3 3 0 0,-3-1 0 15,-4 3 608-15,-2 4 128 16,-3 0 32-16,-3 4 0 0,-2 1-32 0,-2 5 0 15,-1 5 0-15,-4 1 0 0,-1 6-464 0,-2 0-80 0,-2 4-32 16,3 3 0-16,0-1-128 0,2 1-32 0,2 3 0 0,1-4 0 16,3 2-128-16,2 2 192 0,0 3-192 0,2-1 192 15,1-1-192-15,2 1 0 0,0 3 0 0,2-1 128 16,2 0-128-16,2 1 0 0,3-1 0 0,3-1 0 16,2-3 128-16,3 3-128 0,2-3 128 0,2-2-128 15,2-2 0-15,1-4 0 0,2-3-144 0,0-1 144 16,1-6-576-16,3-2-16 0,3-2 0 0,3 0 0 15,1-2-912-15,2-2-176 0</inkml:trace>
  <inkml:trace contextRef="#ctx0" brushRef="#br0" timeOffset="122509.79">9899 549 21183 0,'1'-31'1888'0,"-1"11"-1504"0,-1 4-384 0,1 4 0 15,1 2 3648-15,0 4 640 16,0-1 144-16,-1-5 32 0,2-10-3408 0,-2-7-672 0,1-5-144 0,-2-1-32 15,-2 1 80-15,-1 1 16 0,1 6 0 0,-4 4 0 16,1 0-304-16,-2 6 0 0,-1 4 0 0,-2 3 0 16,1 3 224-16,-1 2 32 0,-2 4 16 0,0 4 0 15,-2 4-32-15,-2 2-16 0,-1 3 0 0,0 5 0 16,-1 5-224-16,0 3 176 0,0 4-176 0,0 3 160 16,3 3 96-16,4 2 32 0,2-3 0 0,4 2 0 15,3 3 112-15,2 4 32 0,2 1 0 0,3 6 0 16,0-2-96-16,1 5-16 0,2 2 0 0,-2-1 0 15,1-1-160-15,-2-5-32 0,1 2-128 0,-1-2 192 16,-1 2-192-16,0-2 0 0,-2 1 0 0,2-4 0 16,-2-1 0-16,0-5-240 0,0-2 48 0,1-5 16 15,-1-7-352-15,-1-6-80 0,2-2-16 0,-1-5 0 16,1-3-144-16,0-3-48 0,2-1 0 0,0-4-17216 16</inkml:trace>
  <inkml:trace contextRef="#ctx0" brushRef="#br0" timeOffset="122699.3">9235 1020 40543 0,'-5'-6'3600'0,"2"2"-2880"16,3 4-576-16,3 0-144 0,2 0 432 0,0 0 48 16,1 0 16-16,5 0 0 0,7 4-304 0,8-2-48 15,9 0-16-15,7 2 0 0,6 0-128 0,3 0 0 0,1-4 0 0,4 0 0 31,-1-4-1152-31,1-1-256 0</inkml:trace>
  <inkml:trace contextRef="#ctx0" brushRef="#br0" timeOffset="123066.38">10423 789 13823 0,'11'-6'1216'0,"-2"1"-960"0,-4 3-256 0,-4 4 0 16,-1 0 2816-16,1-2 528 0,3 3 112 0,2 0 0 15,0 1-256-15,-2 2-64 0,-5 7-16 0,-6-1 0 16,-2 0-1664-16,-6 4-336 0,-4 0-64 0,-2-1-16 15,-2 1-720-15,-2 2-128 0,-2 3-48 0,0 1 0 16,-1 3-144-16,2 1 0 0,2 0 0 0,1 5 0 0,1-3 0 0,4 3 0 16,0-1 0-16,2 3 0 15,1-1 0-15,2 0 0 0,3 0 0 0,2-3 0 0,3-2 0 16,4-5 0-16,2-3 0 0,6-3 0 16,3-4 0-16,3-2 0 0,4-2 0 0,6-6 0 0,0-2 192 15,3-4-32-15,3-2-16 0,2-4 0 0,3-2 80 16,2-4 16-16,1-3 0 0,0-3 0 0,-1 1 16 0,-1-2 0 15,-3-2 0-15,-4-4 0 0,1 1-64 0,-3-3-16 16,-3-1 0-16,-2-3 0 0,-3 3 16 0,-5-1 0 16,-3 4 0-16,-4 2 0 0,-2 4-192 0,-4 3 192 15,0 1-192-15,-4 6 192 0,0 0 32 0,-3 5 16 16,1 4 0-16,-3-2 0 0,-1 3 64 0,-1 2 16 16,-1 1 0-16,-1 0 0 0,0 4-320 0,-1-2 0 15,-1 2 0-15,-1 0 0 16,4 1-496-16,-3-2-144 0,-1 0-48 0,1 0 0 15,2-1-528-15,0-2-128 0,2 2 0 0,2-4-16 0</inkml:trace>
  <inkml:trace contextRef="#ctx0" brushRef="#br0" timeOffset="123366.25">10723 272 42383 0,'-5'0'3776'0,"3"5"-3024"0,1-1-608 0,3 2-144 0,1-3 0 0,-1 6 192 15,2 1-192-15,1 9 192 0,2 6-64 0,2 8 0 16,2 4 0-16,0 1 0 0,1 5 16 0,2 2 0 16,0 3 0-16,-1 5 0 0,1 4-144 0,-2-4 0 15,-2-2 0-15,-2-3 0 0,-3-3 0 0,-3-2 0 16,-1 3 0-16,-2-3 0 0,-1 2 0 0,-1-5-176 15,3 1 48-15,-2-6 0 16,2-3-320-16,0-6-64 0,1-1-16 0,3-7 0 16,3-2-496-16,2-3-80 0,3-3-32 0,2-8-16112 0</inkml:trace>
  <inkml:trace contextRef="#ctx0" brushRef="#br0" timeOffset="123632.78">11237 262 35935 0,'0'-19'3200'0,"0"10"-2560"0,0 2-512 0,0 4-128 15,0 3 896-15,0 0 176 0,1 2 16 0,-1 2 16 16,1 3-800-16,-2 6-176 0,0 8-128 0,-2 5 192 16,-1 6 32-16,-1 5 16 0,0 4 0 0,-1 3 0 15,3 7-16-15,-2 6 0 0,1 6 0 0,1 4 0 16,1 2 0-16,-2-6 0 0,2-2 0 0,-1-5 0 15,1-1-224-15,1-2 0 0,1 3 0 0,0-11 0 16,1-1 0-16,0-6-240 0,3-1 32 0,-1-2 0 16,2-3-112-16,0-4 0 0,2-5-16 0,-1-1 0 15,2-2-928-15,2-4-176 16,0-1-32-16,3-3-15200 0</inkml:trace>
  <inkml:trace contextRef="#ctx0" brushRef="#br0" timeOffset="124097.79">11763 805 35935 0,'-5'-6'3200'0,"2"3"-2560"16,-1 3-512-16,1 0-128 0,2 3 624 0,0-3 96 15,0 1 32-15,-3 4 0 0,0-1-608 0,-3 4-144 0,-2 6 0 0,-2 1 0 16,0 1 0-16,-1 0 0 0,-2 2 0 0,-1 2 0 16,-1 2 0-16,0 1-320 15,-2-1 48-15,-2 3 16 16,1-1-128-16,-2 0-32 0,1 3 0 0,2 2 0 0,-1-1 416 0,4 0 0 0,6 1 0 0,1-6 0 16,6 5 320-16,3-9 160 0,5 2 32 0,3-1 0 15,4-1-32-15,2-1 0 0,4-4 0 0,2 1 0 16,1-5-352-16,3-1-128 0,1-2 0 0,1-4 0 15,1 0 0-15,1-6 0 0,-1 2 0 0,-1-5 0 16,1 0 0-16,-1-4-160 0,0-2 160 0,-2-5-192 16,-2 3 192-16,-2-5 192 0,-2 0-32 0,-3 0-16 15,-2-1 176-15,-3-2 48 0,-1-3 0 0,-3-4 0 16,-1-1 48-16,-2-3 16 0,-2 3 0 0,-3 1 0 0,0 1-144 0,-4 4-32 16,-3-1 0-16,-1-1 0 0,-3 4-64 0,0 4-32 15,-3-1 0-15,-1 3 0 0,-1 4-160 0,0 2 0 16,-1 4 0-16,1-1 0 0,1 1-208 0,-1 2-128 15,0 2-32-15,0 0 0 16,1 0-208-16,1 0-64 0,2 2 0 0,0 0-11760 16,5 0-2352-16</inkml:trace>
  <inkml:trace contextRef="#ctx0" brushRef="#br0" timeOffset="124638.64">12145 935 37775 0,'3'-3'3360'0,"-2"2"-2688"0,2 2-544 0,-1 2-128 16,2-1 608-16,-2 2 96 0,1 0 0 0,0 4 16 16,4 2-528-16,0 4-192 0,2 7 144 0,-1 1-144 15,1 0 128-15,-3 3-128 0,0-3 128 0,-1 1-128 16,0-1 0-16,0-4 0 0,-1 2 0 0,1-5 0 15,0-1 0-15,0-2 0 0,1-2 0 0,1-4 0 16,2-2 0-16,0-2 160 0,2 1-160 0,1-6 160 16,2-1 80-16,-1 2 16 0,3-4 0 0,1-4 0 15,-1 1-32-15,0-1 0 0,1 0 0 0,-2-2 0 0,-2 3-224 16,1 2-256-16,-2-2 48 0,1 6 16 16,-2-1 192-16,-1 1 0 0,-2 6-160 0,1 1 160 0,-1 2 0 0,-2 4 0 15,1 5 192-15,-1-2-64 16,2 6 192-16,-1-3 16 0,3 5 16 0,0-5 0 0,1 0-192 0,0 0-32 15,3-4-128-15,-2 1 192 0,0-3-192 0,1-4 0 16,-1 0 0-16,1-2 0 0,-2-2 0 0,1-2 0 16,-1 0 0-16,-1-2 0 0,1-1 0 0,0 0 0 15,1-1 0-15,0-1 144 0,0 0 192 0,2 3 48 16,1-2 0-16,0-1 0 0,-2 4 0 0,2-2 16 16,-1-1 0-16,0 1 0 0,0 0 96 0,1-3 16 15,1 0 0-15,0-4 0 0,-2 0-112 0,-1-1-16 16,2-3 0-16,1-4 0 0,-2-1-128 0,1-1-16 15,-2-5-16-15,1-4 0 0,-2-4-224 0,-2-2 0 0,0-1 0 0,-3-2 0 16,-1-3-144-16,-2 1-80 16,-1 1-16-16,-1 2 0 15,-1 2-384-15,-1 9-80 0,3 8 0 0,-2 2-16 16,0 6-192-16,-1 5-48 0,0 4 0 0,-1 1-12544 0,-1 1-2496 0</inkml:trace>
  <inkml:trace contextRef="#ctx0" brushRef="#br0" timeOffset="124864.46">13492 1050 45151 0,'-1'6'2000'0,"-2"3"416"16,1 3-1936-16,2-2-480 0,2-4 0 0,1 0 0 0,-1 0-192 0,1 7-128 15,0 6-16-15,1 7-16 0,1 5 352 0,0 0 0 16,-1-2-144-16,-2-3 144 0,-1-5 0 0,-1-1-192 15,-1-4 192-15,0-4-160 16,-3 0-432-16,2-2-96 0,-2-4-16 0,0 1 0 16,1-4-1472-16,-1 0-288 0,0-3-64 0,2-5-13136 15</inkml:trace>
  <inkml:trace contextRef="#ctx0" brushRef="#br0" timeOffset="125032.28">13405 629 35935 0,'-2'-10'3200'0,"0"7"-2560"16,0-1-512-16,2 1-128 0,2 3 1744 0,-1 3 336 0,1-3 64 0,1 4 16 15,2-2-1504-15,1 2-288 0,1 2-64 0,2 0-16 16,2 4-288-16,-1-1 0 0,1 1 0 0,-1 0-19824 16</inkml:trace>
  <inkml:trace contextRef="#ctx0" brushRef="#br0" timeOffset="125405.2">13842 1233 40543 0,'-1'0'1792'0,"-1"0"384"0,1 2-1744 0,1-4-432 0,1 2 0 0,1-2 0 16,0 0-352-16,1 0-160 0,2-2-16 0,1-4-16 0,1-3 864 15,1-2 160-15,-1-3 32 0,0 0 16 0,1-6-528 0,-2 0 0 16,-1-4 0-16,0 2 0 0,-1-1 0 0,-1 5-352 16,1-2 48-16,0 0 16 0,0 5 288 0,-1 3 0 15,0 0 0-15,0 5 0 0,2 3 496 0,0 0 96 16,1 2 32-16,1 2 0 0,0 1-176 0,3-2-16 16,1 3-16-16,1 0 0 0,2 0-416 0,2 0 128 15,0-2-128-15,3 2 0 0,1 0 128 0,1 2-128 16,2-2 128-16,-1 0-128 0,2 3 0 0,-3 0 0 15,0 1 0-15,0 2 0 0,1 3 0 0,-2 1 0 16,-2 2 0-16,0 4 0 0,-2 3 160 0,-3 3 0 0,0 0 0 16,-1 4 0-16,-1 5 0 0,0-2 0 15,1 3 0-15,-3 2 0 0,3-3-160 0,-2-1 0 0,1-2 0 0,0 0 0 16,0-6 0-16,1 0-304 0,3 0 48 16,0-3 16-1,1-3-496-15,1 0-96 0,3-2-32 0,2-3-17776 0</inkml:trace>
  <inkml:trace contextRef="#ctx0" brushRef="#br0" timeOffset="125999.39">15389 865 39615 0,'-5'-3'3520'0,"0"3"-2816"15,1 0-560-15,3 0-144 0,0 1 432 0,-2 1 48 16,-2 1 16-16,-5 1 0 0,-6 2-496 0,-3 4 0 16,-6 2 0-16,-1 2-160 0,-3 3 160 0,2 0 0 15,-1 4 0-15,-1-1 0 0,2 2 0 0,0 3-160 16,1-3 160-16,0 3 0 0,0-3-192 0,1 4 192 16,3 2-192-16,1-3 192 0,4 1 0 0,3-1-128 15,4 0 128-15,5-5 0 0,4-1 0 0,4 0 0 16,4 0 0-16,3-7 0 0,5 0 0 0,3 1 0 15,3-3 0-15,5-4 0 0,3-3-256 0,2 0 0 16,2-3 0-16,0-5 0 0,3-1 112 0,-1-2 144 16,-2-4-208-16,-1-4 80 0,-2 0-16 0,-3-3 0 15,-1 0 0-15,-5-5 0 0,-1 4 144 0,-4-4 0 0,0-2 128 16,-2-5-128-16,-1 1 448 0,-4-3 32 0,-2 0 0 16,-2 1 0-16,-1 6-208 0,-1 3-32 0,-2 3-16 0,-1 4 0 15,-1 6-16-15,-2 4 0 0,1 2 0 0,-3 3 0 16,0 3 32-16,-3 2 0 0,0 2 0 0,-1 0 0 15,-1 3-240-15,-1 1 144 0,-4 2-144 0,-1 4 128 16,-2 4-128-16,0 1 128 0,2 4-128 0,3-3 128 16,-1 4-128-16,2 3 192 0,2 2-192 0,0 3 192 15,4 1 64-15,-1 1 32 0,4 1 0 0,2-1 0 16,-1-2-48-16,4 1-16 0,-1 0 0 0,1 3 0 16,2 5-64-16,0-1-16 0,1 3 0 0,0-2 0 0,-1 2-144 15,0-5 160-15,1-1-160 0,-2-5 160 16,-1 1-160-16,-1-7 0 0,-1 1 0 0,-2-4 0 15,-2-3 0-15,-1-2 0 0,-2-2 0 0,-2 1 0 16,-2-3-320-16,-3-4-112 0,-3-1-16 0,-4-2 0 16,-2 0-272-16,-5-3-64 0,-4-1-16 0,-7 0-12016 15,-6-2-2416-15</inkml:trace>
  <inkml:trace contextRef="#ctx0" brushRef="#br0" timeOffset="127099.08">9398 963 17503 0,'-6'0'1552'0,"1"1"-1232"15,1-1-320-15,3 2 0 0,2-2 512 0,-1 0 32 0,-3 1 16 0,0 1 0 16,-1 0-192-16,0 0-48 0,1 1 0 0,1-3 0 16,4 1 64-16,1 1 0 0,2-2 0 0,3 0 0 15,3 0 608-15,1-2 128 0,4 1 32 0,2 1 0 16,4-3 496-16,1 1 96 0,2 0 32 0,2-3 0 16,2 0-256-16,0 0-48 0,2-2-16 0,0 1 0 15,-2 0-496-15,3-4-80 0,4 4-32 0,3-4 0 16,1 1-464-16,2 0-80 0,0 2-32 0,-1 1 0 15,1 0-272-15,-4-1 0 0,-1 4 0 0,-3-3 0 0,-4 2-256 16,-1-2-96-16,-3 3-32 16,-1-3 0-16</inkml:trace>
  <inkml:trace contextRef="#ctx0" brushRef="#br0" timeOffset="-73498.08">236 6144 35935 0,'-25'-8'1600'0,"12"2"320"0,4 2-1536 0,5-2-384 16,6 2 0-16,3 4 0 0,2-2 160 0,2 0-32 16,6 0-128-16,2 2 192 0,6 4-16 0,6 4-16 15,3 6 0-15,4 4 0 0,3 7-160 0,2 7 0 16,-1 7 0-16,2 4 0 16,-1 1-1024-16,-2 1-176 0,-2-8-32 0,-3 3-16 15,-3 0 96-15,-2 1 0 0,0-2 16 0,-5 0 0 0,-1 3 1136 0,-4-1 320 16,-1 1 0-16,-5-2 16 0,-1-2 1712 0,-4-3 352 15,0-7 64-15,-1-2 16 0,0-4-1200 0,2-1-224 16,1-7-48-16,-1-2-16 0,-1-3-256 0,2-4-48 0,0-3-16 16,1-5 0-16,-1-4-96 0,1-5-32 0,2-4 0 15,0-5 0-15,2-3-176 0,1-9-48 0,1-3 0 0,0-7 0 16,-1-2-192-16,0-2-128 0,-2-5 128 16,1-1-128-16,1-1 176 0,2-6-48 0,3-6 0 15,3-4 0-15,4 1-128 0,4-4 192 0,7-10-192 0,7 2 192 16,7-2 0-16,4-1 0 0,4 1 0 0,-1 4 0 15,-3 12-192-15,4 0 0 0,7-2 0 0,4 4 0 16,3 5 0-16,-1 5 0 0,-1 5-160 0,-4 8 160 16,-4 5-192-16,-2 5 48 0,2 3 16 0,1 5 0 15,-2 1-1040 1,-2 5-208-16</inkml:trace>
  <inkml:trace contextRef="#ctx0" brushRef="#br0" timeOffset="-72064.75">837 8462 43311 0,'-9'-6'3840'0,"5"2"-3072"0,4 4-608 0,2 0-160 15,2 0-816-15,1 1-192 0,1 2-32 0,4-3-16 0,5 3 736 0,7 6 160 16,8 5 32-16,4 7 0 0,6 7 128 0,2 4 0 16,1 7-144-16,3 8 144 0,3 6 0 0,-1 5-144 15,-3 1 144-15,-3 7 0 0,-2 7 0 0,-2-3-128 16,-2-1 128-16,-3-3 0 0,-2-9 0 0,-2-6 0 16,-2-11 0-16,-3-4 0 0,-1-7 352 0,-3-5 128 15,-3-1 32-15,0-7 0 0,-2-4 256 0,0-2 64 16,-2-4 16-16,1-6 0 0,-3-2 80 0,2-6 16 15,-2-2 0-15,0-8 0 0,2-7-48 0,2-6 0 16,4-8 0-16,4-11 0 0,1-4-400 0,5-7-96 16,5-13-16-16,4-5 0 0,0-2-208 0,5 0-48 15,0-4-128-15,4-4 192 0,1 1-192 0,4-1 0 16,4 0 0-16,2-2 0 0,4 2 0 0,2 0 0 0,5-2 0 16,7-4 0-16,5-3 0 0,6 4 0 15,0 5 0-15,12-5 0 0,7-1-320 0,5 2-16 16,3 5 0-16,-3 5 0 15,-6 8-640-15,-4 3-128 0,-2 9-32 0,6 9-20240 0</inkml:trace>
  <inkml:trace contextRef="#ctx0" brushRef="#br0" timeOffset="-16365.84">6970 3151 43311 0,'-8'-3'3840'0,"2"3"-3072"0,2 3-608 0,1-3-160 16,2 0-1344-16,-3 0-288 0,-4 0-64 0,-7 0-16 15,-6 0 1200-15,-7 0 224 0,-12 0 48 0,-5 0 16 16,-4 0 224-16,-7 1 0 0,-3 1 0 0,-5 1 0 0,-4 1 0 0,-7 2 0 15,-5 2 0-15,-4 4 0 0,0 2 0 0,0 5 240 16,3 3-48-16,4 4-16 0,4 0 528 0,3 5 128 16,5 1 0-16,4 3 16 0,7 2-512 0,3 1-96 15,5 1-32-15,3 1 0 0,6 1-208 0,-3 7 0 16,2 6-144-16,1 5 144 16,4-1-448-16,3 4 16 0,4 5 0 0,7-4 0 0,6-3 224 0,7 0 32 15,7-3 16-15,10-3 0 0,8-6 160 0,8-5 0 16,6-8 0-16,9-5 0 0,11-3 0 0,12-5 0 15,11-6 0-15,7-7 0 0,0-5 0 0,11-8 128 16,10-5-128-16,6-3 176 0,4-4-176 0,2-4 192 16,0-2-192-16,2-5 192 0,-1 2-192 0,1-5 0 15,-1-4 0-15,-6-3 0 0,-11 2 0 0,-3-1 0 0,-3-1 0 16,-6-1 0-16,-4-4 0 0,-10-2 0 0,-8 2 144 0,-16 1-144 16,-10-3 0-16,-15-3 128 0,-13-3-128 15,-13 2 0-15,-9-2 352 0,-14-4 0 0,-13-4 0 0,-11-1 0 16,-3 4-80-16,-13-1-16 0,-14-1 0 0,-11-3 0 15,-2 6 16-15,-3 1 0 0,-4 5 0 0,-15 1 0 16,-10-3-64-16,-5 2-16 0,5 3 0 0,4 2 0 16,6 7-192-16,14 3 128 0,17 3-128 0,19 5-12784 15,19 9-2608-15</inkml:trace>
  <inkml:trace contextRef="#ctx0" brushRef="#br0" timeOffset="-14833.4">908 12288 34095 0,'-8'-6'3024'0,"2"1"-2416"16,4 2-480-16,2 3-128 0,1 0 752 0,-1-2 128 16,0-2 16-16,-1-2 16 0,1-1-576 0,1 0-112 15,4 2-32-15,2 4 0 0,2 1 160 0,2 1 32 16,3 4 0-16,-1 2 0 0,1 6-384 0,-1-1 0 15,0 7 0-15,-3 1 0 0,-2 5 304 0,-2 7-16 16,1-1 0-16,-4 3 0 0,-1 6-32 0,-2 3-16 16,-3 2 0-16,-1-1 0 0,1 1 80 0,-2-2 0 15,1-1 16-15,2-2 0 0,0-8-16 0,1-4-16 16,2-3 0-16,2-5 0 0,0-4-32 0,2-4 0 0,2-2 0 16,0-1 0-16,2-2 48 0,-1-1 16 0,1-1 0 0,2-5 0 15,3-2-48-15,2-7-16 0,4-1 0 0,6-6 0 16,3-6 112-16,10-7 32 0,5-3 0 0,8-5 0 15,5-5-32-15,5-9-16 0,2-4 0 0,2-6 0 16,-2-4-112-16,1 0-32 0,2-1 0 0,4-4 0 16,2 1-96-16,-4-6-128 0,-4 2 176 0,0-4-176 15,0-8 0-15,3 1 0 0,4 1 0 0,-3-3 0 16,-7 7 0-16,4-6 0 0,0-7 0 0,2 1 0 16,2 3 0-16,0 3-272 0,1 4 16 0,3 6 16 15,4 3-688 1,3 5-144-16,6 7-16 0,7 3-20016 0</inkml:trace>
  <inkml:trace contextRef="#ctx0" brushRef="#br0" timeOffset="-12431.59">16074 12606 26719 0,'1'0'2368'0,"0"0"-1888"15,1 3-480-15,-1 0 0 0,-1 1 0 0,0-4 0 16,1 3 0-16,-1 1 0 0</inkml:trace>
  <inkml:trace contextRef="#ctx0" brushRef="#br0" timeOffset="-6462.96">2101 14187 19343 0,'4'-3'1728'16,"-3"0"-1392"-16,0 2-336 0,-1 1 0 0,1 0 896 0,-1 0 96 15,2 0 32-15,-1-3 0 0,1 1-704 0,-2 1-128 16,-2 1-16-16,2 0-16 0,0 0 944 0,-22 3 192 15,12 1 48-15,-3 1 0 0,-2 2 0 0,-1 2 16 16,-1 1 0-16,-1 2 0 0,-2 1 144 0,-3 0 32 16,1 2 0-16,-1-1 0 0,-1 1-704 0,-2-2-128 15,-1 3-16-15,-4 3-16 0,-3 1-176 0,-2 2-48 16,-4 3 0-16,1 2 0 0,4-4-144 0,1 2-48 16,2 1 0-16,-4 5 0 0,-2 5 160 0,-1 3 32 15,-2 2 0-15,-3 4 0 0,1 2 64 0,-1 1 32 16,0 0 0-16,-1 8 0 0,-5 2-224 0,2 1-64 15,5-4 0-15,-2 0 0 0,2 0-256 0,0-5 160 16,2-5-160-16,5-4 128 0,4-4-128 0,2-2 128 16,4-2-128-16,4-5 128 0,2 0-128 0,3-4-176 15,2-1 48-15,0-4 0 16,3 0-288-16,2-6-48 0,1 0-16 0,2-5 0 16,2-1-128-16,0-1-32 0,1-2 0 0,2-4 0 15,-1 0-128-15,1 0-16 0,1-4-16 0,1 1 0 16,-2-5-1392-16,2 0-288 0</inkml:trace>
  <inkml:trace contextRef="#ctx0" brushRef="#br0" timeOffset="-6133.21">955 14419 45151 0,'-10'-4'2000'0,"2"4"416"0,2 2-1936 0,4 0-480 16,2 0 0-16,1 2 0 0,1 2 192 0,1 4-48 15,2 7-16-15,2 5 0 0,4 7-128 0,3 0 0 16,3 5 0-16,3 1 0 0,2 0 320 0,3 2 16 16,3 4 16-16,3 1 0 0,2-1 32 0,1 1 0 15,-4-5 0-15,3 2 0 0,4 8 112 0,4 1 16 16,1 7 16-16,3 0 0 0,-2 2-192 0,0-4-32 15,1-1-16-15,-4-3 0 0,-1 2-160 0,-1-3-128 16,0-1 144-16,1 3-144 16,0 4-304-16,1-1-144 0,-1-1-48 0,-3 4 0 15,-1-2-944-15,-5 3-192 0</inkml:trace>
  <inkml:trace contextRef="#ctx0" brushRef="#br0" timeOffset="437.28">6468 16820 30399 0,'-5'-4'2704'0,"1"2"-2160"16,1-1-544-16,2 2 0 0,0 1 576 0,-2-2 0 15,-3-2 0-15,-3-2 0 0,-3 0-448 0,-3-4-128 0,0 1 0 0,0 0 0 32,1 2-224-32,-3-2-160 0,1 2-16 0,-2-2-16 0,-2 2 416 0,-2 1 176 0,-3-1-16 0,-3 4 0 15,-5 0 352-15,-2 1 64 0,-5 4 0 0,-4-2 16 16,-6 6 240-16,-4-2 64 0,-6 2 0 0,-2 1 0 15,-4 0-608-15,-1 2-112 0,-1-1-32 0,-3-2 0 16,3 1-144-16,-3 0 160 0,-2-1-160 0,1 0 160 16,2 7 160-16,2-3 48 0,2-2 0 0,4 0 0 15,4-2-80-15,6-4-16 0,4 2 0 0,3-4 0 16,6 0-272-16,5 0 0 0,6 0 128 0,6-4-128 16,4 2 0-16,5-1 0 0,3 2 0 0,4 1 0 15,4-2 0-15,2 2 0 0,2-3 128 0,3 3-128 16,3 3 128-16,6-3-128 0,4 2 192 0,6 2-192 15,6-2-256-15,7 2-144 16,7 0-48-16,9 1 0 0,7-4 160 0,2 1 32 0,4-2 0 0,4 0 0 0,0-3 80 0,2 0 32 16,2-3 0-16,0 2 0 0,2 4 144 0,-3-2 0 15,-3-2 0-15,-2 2 0 0,-1-4 0 0,1 4 144 16,0 2-16-16,-4 0-128 0,-3 4 0 0,-4-4 0 16,-4 0 0-16,-2-4 0 0,-4 4 0 0,-3 0 0 15,-1 0 0-15,-3 0 0 0,-5 4 0 0,-5-3 0 16,-2 2 0-16,-6-1 0 0,-4-2 0 0,-4 4-192 15,-4-4 48-15,-6 2 16 0,-3-2-192 0,-6 4-48 16,-4-1 0-16,-6 0 0 0,-3 1 144 0,-8 0 32 16,-6 1 0-16,-7-2 0 0,-4 0 384 0,-5 1 64 15,-6 2 32-15,-3 0 0 0,0 4-288 0,-3-4 0 0,1-2 0 16,-4 1 0-16,-4-2 512 0,0 1 0 0,3 0 0 16,0 1 0-16,0 1-48 0,2-2-16 0,1-2 0 0,1-2 0 15,-2 0-256-15,0 1-48 0,4 2-16 0,0 0 0 16,2 0-128-16,3 1-272 0,2 2 64 0,-1-4-17600 15</inkml:trace>
  <inkml:trace contextRef="#ctx0" brushRef="#br0" timeOffset="17268.03">1044 16160 27647 0,'-3'-7'2448'0,"1"4"-1952"0,0 0-496 0,1 2 0 16,1 1 1536-16,0 0 224 0,0 1 32 0,1 2 16 15,2 0-1104-15,1 1-240 0,2 1-32 0,-6-5-16 16,16 16 0-16,-7-8 0 0,-1 3 0 0,0-1 0 16,0 0-416-16,0 2 128 0,-2 0-128 0,0 2 0 15,-1 1 0-15,-1 2 0 0,-2 4 0 0,-2 1 0 0,-1 3 0 0,-3 5 160 16,-2 9-160-16,-1 3 160 0,-1 5 240 15,0 2 48-15,-2 4 16 0,1 1 0 0,-1 2-48 0,1-5-16 16,2-7 0-16,1-6 0 0,3-3-176 0,2-4-32 16,1-3-16-16,1-5 0 0,2-4 32 0,-1-4 16 15,3-4 0-15,1-2 0 0,2-3-16 0,-1-3 0 16,2-3 0-16,1-5 0 0,0-3 64 0,1-8 16 16,4-5 0-16,2-7 0 0,4-8 16 0,8-7 0 15,5-8 0-15,11-6 0 0,9-4 0 0,13-8 0 16,9-4 0-16,6-5 0 0,2 4 80 0,10-4 0 15,9 5 16-15,1-3 0 0,-2 0-128 0,-3-2-16 16,-1 2-16-16,1 3 0 0,1 3-240 0,-6 4 0 16,-5-4-192-16,-5 4 192 0,-5 5-128 0,4-5 128 15,1 3 0-15,-3 4 0 16,-5 5-624-16,0-1-16 0,0 0 0 0,2 0-19984 0</inkml:trace>
  <inkml:trace contextRef="#ctx0" brushRef="#br0" timeOffset="39366.94">21769 6536 21183 0,'8'10'1888'0,"-4"-3"-1504"0,-1-1-384 0,0-3 0 16,-1 1 1216-16,0-1 160 0,-1-1 32 0,0 2 16 16,3 2 48-16,-2 0 16 0,1 0 0 0,-2-3 0 15,-4 1 512-15,0-8 112 0,-2-1 0 0,-1-5 16 16,-2-2-1104-16,-2-4-240 0,0-4-32 0,-1-5-16 15,0-1-272-15,0-5-48 0,1-3-16 0,1-5 0 16,2-5-240-16,1-7-160 0,2 2 192 0,0 0-192 16,1-1 0-16,0-6 0 0,1-8 0 0,-3 1 0 15,1 2 0-15,-2 2-144 0,0-1 16 0,-3 8 0 16,0 3 304-16,0 2 64 0,-1 1 16 0,-3-3 0 16,1 4 304-16,0 1 64 0,-1-1 16 0,2 1 0 0,1 0 80 0,1 0 32 15,1 2 0-15,0 1 0 0,1 0-320 16,1 3-64-16,1-3-16 0,2 0 0 0,1 7-352 0,2 3 0 15,1 5 0-15,2 3-192 0,-1 1-160 0,1 4-32 16,-1 4-16-16,-1 2 0 0,1 2 128 0,-4-3 16 16,0 5 16-16,-2 0 0 0,0 2 240 0,-1-3 0 15,-1 6 0-15,1-7 0 0,-1 4 0 0,0-3 0 16,0-1 0-16,0 0 0 0,1 2 0 0,0-5 0 16,0 3 0-16,1-2 0 0,3 2 304 0,0 0 48 15,-1-1 16-15,2 4 0 0,3-3-368 0,-2 4 0 16,2-1 0-16,-1-1 0 0,2 0 0 0,-1-2 0 15,2 2 0-15,-1-1 0 0,0 2 0 0,-2 0 0 16,1 1 0-16,-2 0 0 0,-2 2 0 0,-1-2-128 0,-1 4 0 0,-1-2 0 16,-2 2 128-16,-2 0 0 0,0 2 0 0,-2 0 0 15,-1 0 0-15,-2 0 0 16,1 2 0-16,0 1 0 0,-2 2 0 0,0-1 0 0,0 5 0 0,-2 0 0 16,1 1 0-16,-1 3 0 0,0-1 0 15,-1 4 0-15,3-2 0 0,-1 1 0 0,0 1 0 0,1-1 0 16,0 1 0-16,0-4 0 0,-2 2 0 0,1-2-128 15,3-2 128-15,-1-4 0 0,5 0 0 0,1-3 0 16,5-2 0-16,1-2 0 0,4-6 0 0,4 1 0 16,3-4 0-16,2-4 144 0,4-3-16 0,5-1-128 15,0-2 240-15,3-2-64 0,3-3-16 0,1-1 0 16,1 1-160-16,-2 0 0 0,2 1 144 0,0 2-144 16,1 2 128-16,-2 4-128 0,2 4 128 0,-1 3-128 15,1 5 272-15,-1 4-16 0,-1 3 0 0,-1 4 0 0,-2 2 96 16,-3 3 16-16,-1 0 0 0,-1 2 0 0,-3-2-192 0,-1-2-48 15,-1 3 0-15,-1-1 0 0,-2-2-128 16,-1 2 0-16,2 1 0 0,-3 0 0 16,-2 3-448-16,0 3-112 0,-5 2-16 0,-1 5-22288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4T19:13:59.214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529 6170 34095 0,'-8'-13'3024'0,"3"7"-2416"0,0 2-480 0,2 4-128 16,3 1 1616-16,0 2 304 0,1 0 64 0,-1 4 16 15,2 2-1536-15,0 10-304 0,2 3-160 0,1 7 160 16,2 2-160-16,2 1 0 0,1 0 0 0,1 1 0 15,3 1-448-15,0-1 16 0,5 2 16 0,-1-3 0 16,2 2-176-16,1 1-48 0,2 1 0 0,-1 4 0 16,-1-5 640-16,2 4 0 0,3-5 0 0,-2-3 0 0,-3-6 256 0,0-8 192 15,-1 1 16-15,1-7 16 0,-2-3 144 16,0-4 16-16,1-4 16 0,-3-4 0 0,2-4-80 0,-1-6-32 16,2-4 0-16,0-8 0 0,-2-8 48 0,1-2 16 15,-1-7 0-15,1-3 0 0,2-9-240 0,2-8-48 16,5-8-16-16,1-7 0 0,5-5-304 0,3-6 0 15,2-2 0-15,5-4 0 0,6 1 0 0,1 5-144 16,1 3 16-16,-3 11 0 0,-3 11-32 0,2 0 0 16,4 1 0-16,5 7 0 0,5 0 160 0,2 4 0 15,3 1 0-15,-1 4 0 0,-3 3-224 0,-4 3-16 16,-1 4 0-16,-1 5 0 16,0 3-416-16,0 5-96 0,1 6-16 0,-1 6-18480 0</inkml:trace>
  <inkml:trace contextRef="#ctx0" brushRef="#br0" timeOffset="3200.37">13425 7513 23951 0,'11'4'2128'0,"-6"-1"-1696"16,-2 0-432-16,-3 0 0 0,-3 0 2368 0,1 0 384 0,-1-2 64 0,-3 4 32 16,-4 5-1856-16,-5 2-368 0,-7 2-80 0,-6 5-16 15,-8-1-400-15,-5 1-128 0,-6 4 0 0,-5 2 0 16,-5 0 144-16,-7 3-16 0,-7 0-128 0,-8 5 192 16,-3-2 208-16,-6 2 48 15,-3 0 0-15,0-1 0 0,1 1 256 0,-12 4 48 0,-9 4 16 0,-6 3 0 16,-7 3-400-16,-5-5-80 0,1 1-16 0,-10-3 0 15,-4 3-16-15,-6-2-16 0,-6 4 0 0,-1-5 0 16,-6 1 16-16,5 4 0 0,19-3 0 0,-16 5 0 16,-13 2 16-16,-6 3 16 0,-1 1 0 0,1-2 0 15,7-4 80-15,-5 0 16 0,-7 4 0 0,3-1 0 16,8 1-160-16,-1 1-32 0,3 4 0 0,-6 1 0 16,-2-3-192-16,4-1 128 0,11-6-128 0,-6 4 0 0,-7 3 192 0,-3 7-64 15,-2 1-128-15,-6 4 192 16,-4-1-192-16,2-2 0 0,8-4 0 0,15-4-160 0,6 0 288 0,-15 6 48 15,-19 8 16-15,4-2 0 0,17-4-64 0,7-3 0 16,7-5 0-16,4-2 0 0,11-8-128 0,18-1 0 16,16-3 0-16,-6 6 0 0,-7 4 0 0,-2-4 0 15,0 0 0-15,7-3 0 0,9-3 160 0,4-6 0 16,3-3 0-16,7 2 0 0,5-2 160 0,3-3 16 16,6-3 16-16,1-1 0 0,2 3-80 0,4-3-16 15,5 3 0-15,5-4 0 0,4 0-64 0,3 1-32 16,1-3 0-16,3-3 0 0,1 0-160 0,4-3 0 15,2 0 144-15,2 0-144 0,5-3 0 0,3 0 0 16,6-2 0-16,0-1 0 0,4 0 0 0,2-4 0 16,2 0 0-16,2-2 0 0,1-1 0 0,3 0 0 15,1-1 0-15,3-2 0 0,0 0 0 0,1 0 0 0,1 0 0 16,1 0 128-16,1 0-128 0,-2-2 0 0,3 2 128 0,-1-3-128 16,0 2 0-16,1 1 144 0,0-2-144 0,-2 2 0 15,2-3 128-15,-1 2-128 0,-1-3 0 0,1 2 0 16,-1-1 0-16,0 2 0 0,-2-1 0 0,0-2 0 15,-2-1-640 1,0 1-128-16,-2-3-16 0,0-2-14208 0,-4 3-2848 0</inkml:trace>
  <inkml:trace contextRef="#ctx0" brushRef="#br0" timeOffset="3932.88">815 8104 43311 0,'-8'-9'3840'0,"2"2"-3072"0,4 1-608 0,1 4-160 31,1 1-480-31,0-2-128 0,-4-7-32 0,0-6 0 0,0-2 640 0,4 1 0 0,5 5 0 0,4 3 0 16,2 8 0-16,4 2 0 0,5 8 144 0,5 1-16 16,3 4-128-16,4 3 176 0,4 3-176 0,4 2 192 15,2-1 64-15,1 1 32 0,3 4 0 0,2-1 0 16,4-3 112-16,3 4 32 0,5-1 0 0,2 0 0 16,-2 1 336-16,2-4 64 0,1 3 0 0,4-6 16 15,5 0-160-15,7-1-48 0,5 5 0 0,2-4 0 16,0 6-288-16,0-3-64 0,5 1-16 0,7 1 0 0,10 5-144 15,2 6-128-15,3-2 144 0,5 7-144 0,12 0 176 0,1 0-176 16,-6 1 192-16,4 2-192 0,3-1 256 16,-2 1-48-16,-4 2-16 0,8 3 0 0,8 5-192 0,0-2 0 15,1 0 128-15,8-1-128 0,9 3 0 0,3-6 144 16,-2-2-144-16,-7 0 128 0,0-1 240 0,10 4 32 16,10 8 16-16,6 1 0 0,5 0-80 0,2-5-16 15,-2 0 0-15,-4-7 0 0,-10 1 112 0,5 2 16 16,9 3 0-16,-11 0 0 0,-14-3-272 0,-1 4-48 15,-1 2-128-15,-1 3 192 0,2-2-192 0,-10-5 0 16,-11-3 0-16,5 4 0 0,5 6 0 0,-9-4 0 16,-14-6 0-16,10 1 0 0,9 5 432 0,3-7 80 15,-2 0 32-15,-5-7 0 0,-3 5-544 0,-1-10 0 0,-1 1 0 16,-8 0 0-16,-8-1 0 0,3-2 0 0,3 3 0 0,-2-4 0 16,-3 1 0-16,0-3 0 0,1-3 0 0,-6-1 0 31,-6 0-320-31,-7-3-192 0,-4-1-16 0,-5-1-16 15,-2 1-48-15,-11-1-16 0,-7-4 0 0,-5 3 0 16,-2-6-432-16,-8 2-96 0,-8-1-16 0,-7 2-14384 0,-5 5-2880 0</inkml:trace>
  <inkml:trace contextRef="#ctx0" brushRef="#br0" timeOffset="8436.04">9676 14185 32255 0,'16'-5'2864'0,"-2"-1"-2288"0,-6 3-576 0,-3 0 0 15,0 0-160-15,3-1-144 0,8-2-16 0,10-9-16 16,5-2-800-16,1-2-144 0,-6 1-48 0,-5-1 0 0,-4 3 960 0,-3 0 192 16,-6 4 48-16,-1 4 0 0,-5 2 1504 0,-3 0 304 15,-5 4 64-15,-4 2 16 16,-5 0-16-16,-5 3 0 0,-2 6 0 0,-7-2 0 0,-2 4-1056 0,-2 2-224 15,-2-2-32-15,-3 4-16 0,-1-3-416 0,-5 4 128 16,-2-3-128-16,-1-1 0 0,-1 2 288 0,-4-2-32 16,-3 0 0-16,-7-2 0 0,-6 3 80 0,-4-1 16 15,2 2 0-15,-3 0 0 0,-1 2-80 0,-2 3-16 16,-2-2 0-16,0 2 0 0,3-1 0 0,-1 1 0 16,0 0 0-16,-5-2 0 0,1 4 32 0,-2 1 0 15,0 0 0-15,9-3 0 0,8-3-32 0,-8 0 0 16,-10 0 0-16,-7 3 0 0,0-3-256 0,1-1 0 15,2 1 0-15,3-4 0 0,3-1 256 0,-3 0 0 16,-4-1 0-16,-3 0 0 0,2 2 0 0,-8 1 0 16,-7-3 0-16,-2 0 0 0,-2 0-128 0,-1 1-128 0,4 0 144 0,-1 0-144 15,-1 3 144-15,3-2-144 0,4-2 128 0,0 2-128 16,-1 1 176-16,3-4-48 0,5 4-128 0,-1-5 192 16,0 2-16-16,3 0-16 0,2 3 0 0,6-1 0 15,8-2-160-15,-3 0 160 0,-1-2-160 0,-1 5 160 16,2 0-160-16,3 2 0 0,3-1 0 0,1-2 0 15,1 1 0-15,1-1 0 0,0 1 0 0,-2 2 0 16,2 1 0-16,2 0 0 0,2 1 128 0,-1-1-128 16,1 0 0-16,-1-1 0 0,4 1 0 0,1-4 0 15,2 0 128-15,5-1-128 0,2 2 0 0,3-1 128 16,0 1-128-16,4-4 0 0,0 4 0 0,4-5 128 0,4 2 0 16,1 0 0-16,3-1 0 0,1-2 0 15,0 2-128-15,1 1 192 0,1-1-192 0,-1-3 192 0,3 1-192 0,-2-1 192 16,2-2-192-16,-1 1 192 0,1 1 0 15,1 2 0-15,-1-5 0 0,2 3 0 0,-1 1-48 0,1 1 0 16,0-1 0-16,-1 0 0 0,0 2-144 0,1 0 0 16,0 0-160-16,1-1 160 0,2 0 0 0,-1 0 0 15,1-2 0-15,0 0 0 0,2 0 0 0,3 0 0 16,1-2-128-16,-1 1 128 0,3-1 0 0,1-1 0 16,1 2 0-16,0-1-144 0,0 0 16 0,2-2 0 15,2 2 0-15,1-2 0 0,-1-2-208 0,3 2-48 16,1 0 0-16,1-4 0 15,2 2-528-15,2-2-112 0,0 0-32 0,2-2 0 16,1 2-368-16,2-2-80 0</inkml:trace>
  <inkml:trace contextRef="#ctx0" brushRef="#br0" timeOffset="9167.94">1285 14515 18431 0,'-24'-9'1632'0,"8"1"-1312"16,1 3-320-16,7 0 0 0,4 4 4240 16,4-2 784-16,-1 1 160 0,-2-2 16 15,-2-2-5200-15,2-2-832 0,1 0-256 0,5 1-64 16,4 1 1712-16,4 3 336 0,5-1 80 0,6 4 16 0,3 1 160 0,5 3 48 16,5 2 0-16,2 3 0 0,-1-3-560 0,3 4-96 15,8-2-32-15,4 5 0 0,1-3-64 0,2 0 0 16,4 2-16-16,3-2 0 0,0 0-48 0,4-2-16 15,4 2 0-15,2-1 0 0,2 1 0 0,1 0 0 0,-2 0 0 16,7-2 0-16,5 5-32 0,3-6 0 16,-1 2 0-16,2-3 0 0,-2 4-128 0,4-4-16 15,1 0-16-15,-6-2 0 0,-12 2-176 0,14 0 128 0,18 0-128 0,5 1 128 16,-1 0 160-16,-3 2 32 0,-2 1 0 0,0 2 0 16,1-2-64-16,-4-2-16 0,-2 2 0 0,3-3 0 15,-3-5-80-15,3 5-16 0,5 0 0 0,3-5 0 16,-3-2-16-16,8 4 0 0,4-2 0 0,0 2 0 15,1-4 0-15,1 4-128 0,1 4 192 16,-2-2-64-16,-5-2-128 0,4 2 0 0,3 4 144 0,-1-1-144 16,-1-2 128-16,-6 2-128 0,-9-3 160 0,-2 0-160 15,-2 2 144-15,1-3-144 0,-1-2 128 0,2 1-128 16,2 5 0-16,1-3 0 0,3 0 128 0,-1 2-128 16,-3 0 128-16,-9 2-128 0,-6-2 192 0,-1 0-64 0,0 1 64 15,1 1 16-15,-3 0 0 0,6-2 0 16,-1 2-208-16,2-4 128 0,0 4-128 0,-2-4 0 0,-1 2 144 15,-4-2-144-15,-3 3 128 0,-1-3-128 0,-1 4 0 16,-5-4 0-16,-8 3 128 0,-5 1-128 0,0-1 128 0,-1 4 0 16,2-3 0-16,-8 0 0 0,-4-1 32 0,1 3 0 15,2-2 0-15,-2-3 0 0,-3 4-160 0,-3-1 0 16,0 2 0-16,-2-2 0 0,-1 0 0 0,-5-1 0 16,0-2 0-16,-5-1 0 0,-3 1 0 0,-6-1-272 15,-4 0 64-15,-5-4 16 16,-3 2-832-16,-7-4-144 0,-4 0-48 0,-12-4-22064 0</inkml:trace>
  <inkml:trace contextRef="#ctx0" brushRef="#br0" timeOffset="33367.51">665 16024 15663 0,'0'-3'1392'0,"0"2"-1120"0,0 1-272 0,0 0 0 15,0 0 1600-15,-1 0 256 0,1-3 48 0,0 1 16 16,-1 1-400-16,1-2-80 0,0 0-16 0,0 3 0 16,0 0-672-16,0 0-144 0,0 0-32 0,0 0 0 15,0 0-576-15,15 16 0 0,-12-8 0 0,1 6 0 16,1 2 320-16,0 5 0 0,1 1 0 0,-1 4 0 16,1 3 320-16,0 2 64 0,1 3 16 0,-2 1 0 15,0-3-144-15,1-2-16 0,0-2-16 0,1-1 0 16,2-1-192-16,-2 0-32 0,2 1-16 0,-3-2 0 15,2 1 128-15,-2-4 16 0,0 3 16 0,-1-3 0 0,0 1-192 0,0-1-32 16,2-4-16-16,2-1 0 16,1-5 48-16,0-1 16 0,1 0 0 0,0-3 0 0,1 0-32 0,-1-2 0 15,3-2 0-15,0 0 0 0,-2-2-128 16,2-2-128-16,-2-2 144 0,2-4-144 0,0-2 224 0,2-2-48 16,1-2-16-16,1-4 0 0,1-3 128 15,2-2 32-15,2-1 0 0,2-4 0 0,0 1 0 0,4-4 0 16,7-8 0-16,0 1 0 0,1-1-192 0,1 0-128 15,5 1 144-15,1-3-144 0,2-1 240 0,0-1-48 16,-2 0-16-16,-3 0 0 0,-3 5-16 0,1 2 0 16,0-1 0-16,1 0 0 0,-2 3-160 0,-2 4 0 15,-4 3 0-15,-1 4 0 0,-3 1-160 0,-3 4-112 16,-1 4-32-16,-5-2 0 16,-1 6-384-16,-5 1-80 0,-3 1 0 0,-1 4-18272 0</inkml:trace>
  <inkml:trace contextRef="#ctx0" brushRef="#br1" timeOffset="37736.51">2901 11813 40543 0,'-12'-12'3600'0,"0"4"-2880"16,4 6-576-16,2 2-144 16,2 2-720-16,-5-2-176 0,-8-2-48 0,-13-2 0 15,-8-1-1008-15,-5 4-208 0,-2 1-32 0,1 4-16 16,-1-2 1056-16,2-1 224 0,1 2 32 0,0-3 16 0,-2 0 880 0,-1-3 0 16,-2 6 208-16,-3-3-32 0,-2 2 528 15,-2 2 96-15,-3 0 32 0,-2-2 0 0,1-1-208 0,-3 1-48 16,-3 1 0-16,-1 1 0 0,5 0 96 0,-3 4 16 15,-3 2 0-15,2 0 0 0,2 1-48 0,1 0 0 16,2 1 0-16,-4 4 0 0,0 2-368 0,0 6-80 16,2 3 0-16,3 1-16 0,9-2-48 0,-1 5-128 15,-2 5 192-15,2 1-64 0,1 2-128 0,5 1 0 16,4 2 0-16,7 2 0 0,2 0 160 0,3 3-160 0,0-6 192 0,4 1-192 16,0 1 240-16,2 6-64 0,0-1-16 0,-1 5 0 15,4 1-32-15,0 0-128 0,4-8 192 0,2-5-64 16,1-2-128-16,4-5 192 0,0 2-192 0,5 1 192 15,0 0-192-15,3 2 128 0,3 3-128 0,4 1 128 16,2-1 128-16,3 1 32 0,3-2 0 0,4-3 0 16,2 1-128-16,3-2-32 0,6-1 0 0,1-4 0 15,0-1-128-15,2 0 128 0,4 3-128 0,4 1 128 16,4 1-128-16,4-2 128 0,4 1-128 0,4-4 128 16,5-3-128-16,1-4 128 0,3-3-128 0,3-5 128 15,4 0-128-15,0-4 128 0,0 1-128 0,3-1 128 16,5 4-128-16,3-3 128 0,0-3-128 0,4-1 128 0,4 4 64 0,1-1 0 15,2 4 0-15,2-2 0 0,-4 1-64 16,8-3 0-16,7 5 0 0,0 1 0 0,-3-5-128 0,8 0 0 16,9-1 0-16,6-2 0 0,3-1 128 0,6-6-128 15,7 0 0-15,0 0 128 0,2 1 48 0,6 0 0 16,4 1 0-16,5 1 0 0,3 0-48 0,1 5-128 16,0 4 192-16,6-2-64 0,5 0-128 0,7 3 0 15,10 5 0-15,-2-5 0 0,2 4 0 0,0-1 0 16,-5-1 0-16,4 4 0 0,2-2 0 0,-1 1 0 15,-4-1 128-15,-4-1-128 0,-2-5 0 0,-3 0 0 16,-5-2 0-16,2 2 0 0,5 3 0 0,-4-7-144 16,-14 0 144-16,6-4-160 0,2 0 160 0,2-2 0 0,5 2 0 15,2-3 0-15,2-3 0 0,-6 0 0 16,-19-3 0-16,10 0 0 0,8-4 0 0,1 1 0 0,2 0 0 0,-9-3 0 16,-14 2 0-16,6 1 0 15,3 0 0-15,0-1 0 0,0 1 0 0,-12-1 0 0,-9-2 0 0,-5 3 0 16,-3 2 0-16,-3-6 144 15,-3-4-144-15,-7 0 160 0,-4 2-160 0,-9-7 160 0,-4-3-160 0,-8 0 160 16,-4-3-32-16,-9-1 0 0,-7-3 0 0,-6-4 0 16,-8 1-128-16,-6-3 0 0,-3 1 0 0,-3-8 0 15,-2-3 0-15,-8 1 0 0,-2-3 0 0,-9 2 0 16,-4-2-272-16,-3-2 64 0,-5-2 16 0,-5 0 0 16,-3 3-16-16,-5 3 0 0,-3-2 0 0,-6-1 0 15,-4 1 208-15,-4 0 0 0,-7 5 0 0,-5 1 0 0,-4 1 160 16,-8-1-160-16,-4 0 128 0,-6 0-128 0,-2 3 0 15,-14-7 0-15,-9-2 0 0,-5 0 0 16,-5 2 0-16,-6-1 0 0,-8 0 0 0,-8-1 0 0,-4 3 0 0,-6 0 0 16,8 2 0-16,-9 1 0 0,-9-3 0 0,-4-1 0 15,1 2 0-15,-9 2 0 0,-5 5 0 0,-5-1 0 16,-1 1-224-16,-5 2 80 0,-5 5 0 16,2-2 0-16,4 6 0 0,3-3 0 0,2 5 144 0,-6 1-160 15,-3 1 160-15,9 4-160 0,14 4 160 0,-6 0 0 16,-1 5 0-16,4-2-128 0,15 1 128 0,-12 2 0 15,-8 1 0-15,-3 2 0 0,1-2 0 0,-1 3 0 16,-4 3 0-16,3-2 0 0,10 2 0 0,-3 0 0 16,-6 5 0-16,-6-4 0 0,-4 1 0 0,0 1 0 15,0-3 0-15,-4 1 0 0,-7 2-192 0,-9-7 0 0,-3 1 0 16,-2-3 0-16,0 3 0 0,1 0 0 0,1 6 0 16,0-6 0-16,5-1-48 0,3 2-16 0,6-1 0 0,-1 2 0 15,1 2 48-15,1-2 0 0,9 1 0 0,1-2 0 16,-1 2 208-16,-1 2 0 0,-2-1 0 0,3 2 0 15,12-3 0-15,-7 2 0 0,-7 2 0 0,-5 2 0 16,-1-3 0-16,4 3 0 0,13 4 160 0,4 0-160 31,-2-2-528-31,-6 6-192 0,-6 1-48 0,-6 5-10624 0,-7 2-2144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15T16:56:53.1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14395 13754 28559 0,'1'-6'2544'0,"0"3"-2032"0,0-1-512 0,1 0 0 0,-1 2 448 0,0-2 0 0,2-5 0 0,0-4 0 0,1-5-80 0,0 1-32 32,-1-4 0-32,1 1 0 0,-1 2-336 0,-3 2 0 15,0 0 0-15,-2 1 0 0,0 5 192 0,-2 0 0 0,0 1 16 16,-2 3 0-16,0 2 592 0,-1 1 112 0,-2 0 32 15,-1 1 0-15,0 1-160 0,-2 1-16 0,-2 3-16 0,2-3 0 0,2 3-192 0,-4-2-48 16,0 4 0-16,-4 1 0 16,1 0-304-16,-2 2-64 0,2 0-16 0,0 2 0 15,-1 0-128-15,1 2 0 0,0-2 0 0,0 5 0 16,0-1 0-16,0 2 0 0,1 5 0 16,0-1 0-16,0 1 192 0,1 2-32 0,1 2-16 0,1 0 0 15,2 1 32-15,0 2 0 0,1-2 0 0,1 3 0 16,2-1 0-16,2 0 0 0,2 0 0 0,3 0 0 15,4 0-48-15,2-4 0 0,3-2 0 0,3-1 0 16,4-1 0-16,2-1 0 0,3-3 0 0,1-1 0 16,0-6-128-16,2 0 0 0,2-2 0 0,1 0 0 0,-1-5 0 15,0-1 160-15,0 2-160 0,0-7 160 0,0 2-160 0,1-2 0 16,-2-2 144-16,-1 1-144 0,1 0 176 16,0-4-48-16,-1 3 0 0,-1-6 0 0,-1 2-128 0,-1-3 0 15,-2 4 0-15,-2-6 128 0,1 1 0 0,-2-1-128 16,-2-1 192-16,0-1-64 0,-3 0 64 0,-3-1 16 15,1-3 0-15,-4-1 0 0,-1 0 16 0,-2-1 0 16,-2-1 0-16,-3 0 0 0,-2-3-16 0,-3-1 0 16,-2 2 0-16,-2-5 0 0,0 2 32 0,-2 3 0 15,-1 0 0-15,-1 2 0 0,-3 1-240 0,3-1 0 16,2 4 0-16,-3-1 0 0,0-3 0 0,1 6 128 16,5 2-128-16,-1 3 0 0,-1 2 160 0,1 1-160 0,-2 3 160 15,2 4-160 1,0 1-240-16,0 2-144 0,0 5-16 0,1-1-16 15,1 2-256-15,3 0-48 0,0 0-16 0,2-2 0 16,2 2 32-16,0 0 0 0,2 2 0 0,0 0 0 16,2 1-240-16,2-2-32 0,0 2-16 0,3-2-16528 0</inkml:trace>
  <inkml:trace contextRef="#ctx0" brushRef="#br0" timeOffset="26659.68">15020 12754 26719 0,'-2'4'2368'0,"-1"-3"-1888"0,2 2-480 0,0-3 0 16,1 2 1440-16,0-1 192 0,0 4 32 0,-1 1 16 0,-1 4-1280 0,2 3-256 0,3-4-144 0,-1 4 160 0,3-3-160 0,-1 0 0 0,0 2 0 0,1 3 0 0,-2 1 0 0,1 4-144 0,0 1 144 0,-2 5 0 15,0 2 0-15,-2 7 0 0,0-1 0 0,-2 7 0 16,0 7 0-16,-2 7 0 0,0 7 192 0,2-5-48 0,-2-1 560 0,2-1 128 0,-2-1 0 15,2-7 16-15,-1-6 112 0,1 0 0 0,2 0 16 16,1-2 0-16,1 1-400 0,3-8-64 16,-1-4-32-16,1-5 0 0,0-5-256 15,-1-2-48-15,-1-2-16 16,1-3 0-16,-1-1-160 0,-2-4 0 0,0-2 0 16,-2-4 128-16,1 0-128 0,-1-4 0 0,-3 0 0 0,0-2 0 15,-1 0 144-15,-1-6-144 0,-1-1 160 0,-1-5-160 16,1 2 128-16,-1-7-128 0,3 1 0 0,0 0 144 0,3-3-16 0,-1-3 0 15,1 2 0-15,2-1 0 0,1 3-128 0,2 2 160 16,2 1-160-16,1-1 160 0,1 2-160 0,2 4 0 0,1-2 0 16,1 2 0-16,1 3 0 0,1 0 0 15,2 3 0-15,-1 1 0 0,1 0 0 0,1 0 0 16,2 2 128-16,-1-2-128 0,0 2 0 0,-1 1 0 0,3-1 0 16,-2-1 0-16,2 1 0 0,-2 0 0 0,2 1 0 15,-2 2 0-15,1 2 0 0,-2-1 0 0,1 6 0 0,-3 0 0 16,-1 6 0-16,-1 1 0 0,0 2 0 0,0 4 128 0,-2 3-128 0,-1 1 0 15,1 4 0-15,-1 5 0 0,0-1 128 16,-2-2 0-16,-2-5 0 0,0 2 0 16,0 0 64-16,-3 2 16 0,2-4 0 0,-1 1 0 15,-1 2 0-15,0-2 0 0,1 0 0 0,-1-1 0 16,2-5-208-16,0-1 144 0,-2-1-144 0,1-2 128 0,-1 0-128 0,1 1 0 16,-2 3 0-16,0-6 128 0,0 0-128 0,-1 0 0 0,0 4 0 0,-1 2 0 15,-3-1 0-15,0 1 0 16,-1-2 0-16,-2-2 0 15,1 1 0-15,-1-6 0 0,1 2 0 0,-2-6 0 0,1 2 0 16,1-1 192-16,-2-3-192 0,2-1 192 0,1 0-192 0,0-1 0 16,1-1 0-16,2 0 0 0,1 0 0 0,-1-2 0 15,4-1 0-15,-1 2 128 16,0 0-448-16,2 2-80 0,-2-2-32 0,1 3 0 16,1-2-16-16,-2 2-16 0,-1-1 0 15,1 1 0-15,-1 0-176 0,0 1-48 0,-1-1 0 0,-1 0 0 16,0 0-336-16,0 0-64 0,-1 0 0 0,0-1-16 0,3 1 576 15,0 0 112-15,0 0 32 0,0 0 0 0,0 0 1328 0,0 0 272 16,0 0 48-16,0 0 16 0,0 0-416 0,0 0-80 16,0 0-16-16,0 0 0 0,0 0-304 0,0 0-64 15,0 0-16-15,-11-19 0 0,12 15-384 0,-1-1 0 16,1 2 0-16,-1-1 0 0,0 0 0 0,0-2 0 16,0 1 0-16,-2 2 0 0,-2-1 0 0,0 1 0 0,-1 2 0 0,0 1 0 15,-1 0 0-15,-1 0 0 0,-1 0 0 16,-2 0 0-16,-1 1 0 0,0 2 0 0,-1-3 144 0,-2 1-16 15,3 0 144-15,-3 1 48 0,2 0 0 0,0-2 0 16,1 0-64-16,-1 0 0 0,4 0 0 0,0-2 0 16,2 2-64-16,1 0-32 0,1-2 0 0,1 2 0 15,-1-1-160-15,0 1 0 0,2 0 0 0,-2 0 0 16,0-1 0-16,2 1 0 0,-2 0 0 0,1 0 0 16,-1-3 0-16,-1 3 0 0,2-1 0 0,0-1 0 15,-2-1 0-15,1 2 0 0,2-2 0 0,-2 0 0 0,0 0 0 16,-1-3 0-16,0 2 0 0,0-2 0 0,-1 0 0 15,0 0 0-15,1 0 0 0,0-2 0 0,0 2-304 16,1 0-32-16,2 0-16 0,-2-1 0 16,2 4-96-16,-1 0 0 15,2 0-16-15,-1-2 0 0,2 3-80 0,-2 0-16 0,2 2 0 16,2-3-18448-16</inkml:trace>
  <inkml:trace contextRef="#ctx0" brushRef="#br0" timeOffset="27154.86">15767 13618 35935 0,'-6'-3'3200'0,"1"-1"-2560"0,1 2-512 0,3-2-128 0,0 4 1040 0,0-3 192 16,-3 0 48-16,-1-6 0 0,-1-1-1280 0,1 0 0 0,1 0-288 0,3 4 48 0,1 0 240 0,1 0 160 0,3 2-32 0,0 4 0 0,1 0-128 0,-2 0 0 0,3 4 0 0,1 3 0 0,-1 2 0 0,-1 1 288 16,0 2-48-16,0 3-16 15,0 1 192-15,0 0 32 0,1 6 16 0,0 3 0 16,1-3-160-16,1 4-48 0,0 3 0 0,1-4 0 15,0-2-64-15,1 1-32 0,1 1 0 0,0 4 0 0,1-1-160 0,-1 1 0 16,-1-4 0-16,0-3 0 0,0 4 160 16,-1-2-160-16,1 5 192 0,-2-3-192 0,0 0 256 15,-1-1-48-15,-2-1-16 0,0 0 0 0,-1-1 128 0,-3 1 0 0,0-2 16 0,-2 3 0 16,-2-5 64-16,-1 1 16 16,-1-3 0-16,-3-1 0 0,0 5-128 0,-4-3-32 0,1 2 0 15,-4-1 0-15,-1 1-96 16,-1-4-32-16,1-2 0 0,-3-1 0 0,1-3-128 0,-1-4 0 15,0 0 144-15,-2-5-144 0,-2-2 128 0,1-5-128 16,-2-2 128-16,-1-6-128 0,-5 0-240 0,-1-8-112 0,2-2-32 0,-3-3 0 31,-2-4-576-31,2-5-128 0,1 3-32 16,3-3-12512-16,4 3-2496 0</inkml:trace>
  <inkml:trace contextRef="#ctx0" brushRef="#br0" timeOffset="27374.04">15812 13166 37775 0,'6'-9'1664'0,"-4"3"368"0,0 1-1632 0,-2 3-400 0,0 2 0 0,0 0 0 0,1 0 960 0,0 0 128 0,0-3 0 0,2 2 16 0,-1 1-688 0,1 0-144 0,-1-3-16 0,1 3-16 0,-1 0-48 0,1-2 0 0,0 4 0 0,0-2 0 0,-1 0-448 0,2 0-80 15,-1 0-32-15,-1 0-12240 16,0 3-2464-16</inkml:trace>
  <inkml:trace contextRef="#ctx0" brushRef="#br0" timeOffset="27887.75">16073 13801 33167 0,'3'0'1472'16,"0"0"304"-16,1 0-1424 0,-2 0-352 0,2 0 0 0,-1 0 0 0,2 0 512 0,4 0 48 0,6 0 0 0,3-2 0 0,3 1 496 0,1-2 96 0,-1 1 32 15,-2 1 0-15,1-3-672 0,0-1-128 0,0 1-16 0,-2-2-16 0,2 0-352 0,-1-2 0 0,0 2 0 0,1-2 0 0,-1-2 0 0,-2 0 0 0,0 1 0 0,-2-1-128 16,-3 2 128-16,1 0 0 0,-3-2 0 0,1-2 0 16,-1 1 0-16,-2-3 256 0,2-1-64 0,0-1-16 15,-1 0 176-15,-2 3 32 16,1-3 16-16,-3 3 0 0,-2 1-192 0,1-1-32 0,-1 0-16 16,-2 0 0-16,-1 2-160 0,-3 4 0 0,0 1 0 0,-5 2 0 15,1 4 0-15,-4 4 0 0,-3-1 144 0,-1 4-144 16,-2 1 160-16,-2 2-32 0,1 3-128 0,0-4 192 0,2 0-192 15,-2 1 144-15,-2 4-144 0,0 2 128 0,0 1 48 16,4-1 0-16,3 0 0 0,3-4 0 0,3 1 80 16,0 0 0-16,2 0 16 0,2-1 0 0,0 2-144 15,1 2-128-15,-1 2 144 0,0 1-144 0,-1 1 0 0,-1 2 0 16,0 0 0-16,0 2 0 0,0-2 0 0,0-2 128 16,1-2-128-16,2 1 0 0,1-2 0 0,1 1 0 15,1-5 0-15,1-1 0 0,2 1 128 0,2-3-128 16,3 0 0-16,2 2 0 0,1-2 0 0,3 2 0 15,3-3 0-15,1 1 0 0,2-4-144 0,2 0-32 16,-1-2 0-16,1 0 0 16,1-2-208-16,-1-2-64 0,2-4 0 0,0-2-12704 15,0-2-2544-15</inkml:trace>
  <inkml:trace contextRef="#ctx0" brushRef="#br0" timeOffset="28334.1">17015 13714 25791 0,'1'-2'2304'0,"-2"0"-1856"0,1 1-448 16,0-2 0-16,0 3 3264 0,0-2 544 0,0 1 112 0,0-6 32 0,0 1-2976 0,-1-4-592 0,1-2-112 0,-2 0-16 0,2-5-256 0,-1 1-128 0,-1 2 128 15,-1-3-208-15,0 3-544 0,-2 3-96 0,0-1-32 0,-3 5 0 0,0-2 304 0,-2 6 64 0,-3 3 16 0,0 2 0 0,-1 2 1168 0,-1 3 224 0,-3 4 64 0,-1 0 0 16,1 1-368-16,-2 4-64 0,-2 2-16 0,-1 2 0 16,2 2-256-16,0 3-64 15,2 0-16-15,-1 1 0 0,1 5 80 16,3-5 32-16,3 2 0 0,1-6 0 0,4 1-48 15,2-1-16-15,1 4 0 0,2-1 0 0,3-1 32 16,3-2 0-16,2 1 0 0,2-5 0 0,0 1-128 0,3-2 0 0,3 2-128 16,0-1 192-16,3-2-192 0,2 3 0 15,0-3 0-15,3 0 0 0,3-1 0 0,2-2 0 16,2 0 0-16,4-3 0 0,2-2-192 0,0-4-48 0,3-1 0 16,0-6 0-1,-1-1-400-15,-1-2-96 0,-2-6-16 0,1-1-17936 0</inkml:trace>
  <inkml:trace contextRef="#ctx0" brushRef="#br0" timeOffset="28686.11">17482 13052 35007 0,'3'9'3120'0,"-3"-2"-2496"0,0 2-496 0,1-3-128 0,-1 0 2304 0,1-1 432 0,2 4 80 0,0 6 32 0,4 7-2016 0,0 8-384 0,2 4-96 0,-2 3-16 15,2 2-656-15,-2-2-144 0,1 1-32 0,-2 3 0 0,0 1 496 0,1 1-144 16,0 5 144-16,0 6 0 0,0 2-192 0,1-1 32 0,-1-1 16 0,-1-1 0 0,1-6 144 15,-2-2 0-15,-2-2 0 0,0-4 0 16,-1-5 0-16,-2-5 0 0,0-1-176 0,-1-6 176 16,0 1-688-1,-2-7-32-15,0-3-16 0,-2-2 0 32,0-4-1584-32,0-4-320 0</inkml:trace>
  <inkml:trace contextRef="#ctx0" brushRef="#br0" timeOffset="28919.03">17140 13435 6415 0,'-4'12'576'0,"2"-6"-576"0,0-1 0 0,2 0 0 0,2-2 3088 0,1-3 512 0,4 3 112 0,4-3 32 0,10 1 3424 0,11-2 704 0,9-4 128 16,8-3 16-16,7-4-6432 0,3-4-1296 0,4-3-288 0,3 1 0 0,-3-2-176 0,-1 2-32 0,-3-1-16 0,-5 3 0 31,-3 2-576-31,-6 8-112 0,-3 0-32 0,-5 2 0 0,-4 2 48 16,-3 2 16-16,-3 2 0 0,-2 0-18000 16</inkml:trace>
  <inkml:trace contextRef="#ctx0" brushRef="#br0" timeOffset="30404.97">18698 13706 40543 0,'-4'0'3600'0,"0"0"-2880"0,3 0-576 0,1 0-144 0,0 3 192 0,0-3 0 0,-1 0 0 0,-1 1 0 0,2 1-192 16,0 2 0-16,1-4 0 0,-1 0 0 0,0 0-128 0,0 0 128 0,24 6 0 0,-14-6 0 0,3 3 0 0,0-3 0 0,3 4 0 0,2-2 128 16,2 2 192-16,2-2 16 0,3 3 16 0,2 0 0 15,2-4-16-15,2 4 0 0,1-4 0 0,1 4 0 0,1-3-160 0,-3 0-48 16,1 1 0-16,-1-3 0 0,0 0 0 15,0 0 0-15,1 0 0 0,-2-3 0 0,2 3 32 0,0-2 0 16,2 0 0-16,-1 2 0 0,-1 0-32 0,1 0-128 16,1 2 192-16,-1 0-64 0,1 2-128 0,-2 0 0 15,-1-2 144-15,-3 1-144 0,1-2 128 0,-5-2-128 16,0 1 160-16,-3 0-160 0,-3-3 128 0,-2-1-128 16,-2 2 0-16,-3 1 0 0,-1-2 0 0,-1 1 128 15,-1 0-128-15,-1 0 0 0,-1 2 176 0,-3-4-16 16,2 4 0-16,-2 0 0 0,1-2 80 0,-2-1 16 15,-1 2 0-15,2-1 0 0,-2 2-128 0,-1-4-128 16,0 1 176-16,0 0-176 0,-1-3 192 0,-2 2-64 16,0-5 0-16,-1 3-128 0,-2-1 192 0,0 0-192 15,-1-1 192-15,-1 0-192 0,0 0 144 0,0 1-144 0,-2-2 0 16,-3-1 144-16,2 1 32 0,3 3 0 0,1 0 0 16,-1-1 0-16,-5 1 16 0,-3-1 16 0,-4 1 0 15,1-1 0-15,0 1-64 0,1 3-16 0,2 3 0 0,-1-3 0 16,0 1-128-16,1 0 0 0,2 2 0 0,2 0 0 15,2 0 0-15,2 2 0 0,-2 0 0 0,1-2 0 16,2 3 0-16,0-2 128 0,2 1-128 0,2 1 128 16,0-3-128-16,2 3 0 0,1 0 0 0,0 1 0 15,3-1 0-15,-1 1 0 0,3 2 0 0,0 3 0 16,4-3 0-16,-1 4-192 0,3-1 64 0,2 1 128 0,3-1-128 0,0 0 128 16,2 1 0-16,2 0 0 0,2-1 0 0,1-3 0 15,-2-1-144-15,1 0 144 0,0 1 0 0,-1-2 0 16,-1-2-128-16,0 2 128 15,-2-2 0-15,1-1 0 0,-2 2 0 0,1-2 0 0,-1 4 0 0,-2-1 0 16,0-1 128-16,-2 2-128 0,1 2 0 0,-3 3 0 16,0-4 0-16,-2 0 0 0,-1 4 0 0,-2-3 0 15,1 4 0-15,-4-1 0 0,1-2 0 0,-1 0 0 16,-2-2-208-16,0 1 64 0,0 0 144 0,-2 2 0 16,1-3 0-16,-2 0 0 0,0 2 0 0,-1 0 176 15,-2 1-48-15,-3 4 0 0,2 0 0 0,-4-1 0 16,0 1 0-16,-1 0 0 0,-1 3 112 0,-2-1 16 0,3-3 0 15,-4 4 0-15,-1 1-64 0,0-1 0 0,-1-4 0 16,1 0 0-16,1-2-192 0,0 0 128 0,1-1-128 16,3-3 0-1,0-2-320-15,1-2-176 0,2-2-16 0,-1 0-16 16,2-5-864-16,-1 2-160 0,1-4-48 0,2 1-19456 0</inkml:trace>
  <inkml:trace contextRef="#ctx0" brushRef="#br0" timeOffset="31549.4">20739 12993 35935 0,'-3'2'3200'0,"0"-2"-2560"16,2 0-512-16,1 0-128 0,0 3 240 0,-1-3 16 0,0 3 16 0,-2 1 0 0,1 2-656 0,-3 7-128 0,1 2-16 0,-1 8-16 0,0 5 544 0,1 5 0 0,2 4 0 15,-1 6 0-15,2 5 528 0,2 3 176 0,2 0 16 0,1-2 16 16,1 2 176-16,-1-3 48 0,3-1 0 0,-2-3 0 15,1-3-432-15,-3 1-80 0,1 2 0 0,-1-4-16 0,-1-4-192 16,-1 1-48-16,-1 2 0 0,-1-3 0 0,1-7-192 16,-1 1 128-16,-2 2-128 0,1-3 0 0,1-2 256 0,-2-4-64 15,1 1 0-15,-2-4 0 0,0-2 112 0,1 1 16 16,-1-6 0-16,0 1 0 0,2-3-64 16,-3-5-16-16,2 0 0 0,0-4 0 0,1-2-16 15,0-2 0-15,1-4 0 0,-2-3 0 0,2-3-64 0,0-4-16 16,0-4 0-16,-1-4 0 0,1-1 48 0,1-5 0 15,0-5 0-15,1-2 0 0,2-1-192 0,0-3 160 16,4 0-160-16,-1 3 160 0,1 6-160 0,2 1 0 16,0 6 0-16,0 6-176 0,0-1 176 0,2 5-128 0,0 3 128 15,0 2-128-15,2 0 128 0,3 4 0 0,0-4 0 16,3 5 0-16,0 1 0 0,-1 4 0 0,-2 0-144 16,2 2 144-16,2 2-208 0,1 2 16 0,-1 4 16 0,1-1 0 15,1 3 32-15,3 2 0 0,-2 2 0 16,1 3 0-16,-2-1 144 0,-1 4 176 0,0 1-48 0,-1-1 0 15,-2 0-128-15,0 3 192 0,-2-2-192 0,-1 5 192 16,-3-5-192-16,-1 4 0 0,-1-1-160 0,-2 1 160 16,-2-4-560-1,-1-1-16-15,0 0 0 0,-2-2 0 0,1-1-288 0,1-3-64 0,0-4-16 16,1 0 0-16,2-2-1216 0,1-4-240 16</inkml:trace>
  <inkml:trace contextRef="#ctx0" brushRef="#br0" timeOffset="32039.99">21786 13771 36863 0,'-4'0'3264'0,"-1"0"-2608"0,1 0-528 0,3-2-128 0,0 2 1136 0,-2 0 192 0,-2 0 32 0,-2-2 16 0,-4 1-1376 15,-2 1-384-15,0-3-32 0,-2 3 0 0,1 3 272 0,-3-2 144 0,-2 3-160 0,0 2 160 0,-1 2-320 0,-1 2 48 0,0 5 0 0,0 1 0 16,2 3 416-16,3-2 96 16,0 5 16-16,1 2 0 0,3-1 304 0,1 2 64 0,1 0 16 0,1-2 0 15,2 2-352-15,-1 0-64 0,3-3-16 16,2-3 0-16,2-2-208 16,2-2 0-16,1-2 0 0,3 0 0 15,1-3 0-15,4-4-128 0,1-1 128 16,2-5 0-16,0 0-192 0,2-3 64 15,1-3 128-15,0-1-208 0,3-6 208 0,-1 1 0 16,2-4 0-16,0-3 0 0,0-2-144 16,0-1 144-16,-2 0-128 0,-1-2 128 15,0 2-208-15,-4-2 32 0,-1 5 16 0,1-6 0 16,-2 3 160-16,-1-1-160 0,-1 1 160 0,-1 4-160 16,-2 0 288-16,-1 3 64 0,0 6 16 0,-2 2 0 0,-2 4 96 0,-1 0 16 15,0 3 0-15,-1 3 0 0,0 0 96 0,-1 4 32 0,0-1 0 0,1 4 0 0,2 2-224 16,-1 2-32-16,2 0-16 0,0 3 0 0,0-3 64 0,0 4 16 15,2-2 0-15,0 1 0 0,0-1-64 0,2 0-16 0,0 6 0 16,4 1 0-16,0 1-176 0,1 2 0 0,0 0 0 0,1 2 0 0,3-2-160 0,0-2-64 0,0-1-16 16,1-5 0-1,2-2-528-15,1-3-96 0,2-4-32 0,1-2 0 16,1-4-1152-16,-2-3-256 16</inkml:trace>
  <inkml:trace contextRef="#ctx0" brushRef="#br0" timeOffset="32545.8">22437 13615 41919 0,'-5'3'928'0,"0"2"192"15,-1-1 32-15,1-3 16 0,3 2-928 0,-1-1-240 0,0 0 0 0,-2 2 0 0,-4 3 560 0,-3 0 64 0,-4 5 16 0,-1-2 0 0,1 5-480 0,-1-5-160 0,1 2 0 0,-1-2 144 0,1-1-336 0,0 1-80 0,1 0-16 0,1-2 0 16,2-1-48-16,1 0-16 0,2-1 0 0,0-2 0 16,2 1 352-16,2-1 240 0,0-1-48 0,2 0 0 0,3-2 128 0,-1 1 32 15,2-2 0-15,1 3 0 16,1-3-224-16,1 0-128 0,1 0 128 0,0 0-128 16,1 0 0-16,2 0-192 0,-1 1 32 0,0-2 0 0,3 1 160 0,-1 0-192 0,0 0 192 0,1 0-192 31,-1 0 192-31,1 0 0 0,0 0 0 0,0 0 0 15,-1 1 0-15,-1 2 0 0,1 0 192 0,0 2-64 16,-1-1 16-16,2 0 16 0,-1 4 0 0,1-1 0 16,-1 4 0-16,-1 0 0 0,0 1 0 0,-2-4 0 0,-1 0-160 0,0 2 160 15,0 0-160-15,2 5 160 0,-1 2-160 0,0 1 128 0,-1-2-128 0,0 0 128 16,-1 2-128-16,0-2 0 16,-2 0 0-16,1-2 0 0,-2 1 0 0,0-3 128 15,-1 2-128-15,-1-2 0 0,-2 1 128 0,0-5-128 0,-2 2 128 16,0 0-128-16,-1-4 320 0,-2 2-32 15,1 0 0-15,-2-2 0 0,-1 1-288 0,-2-1 0 16,0 1 128-16,-2 2-128 0,-1 0 0 0,1-2 0 0,1 2 0 0,0-6 0 16,1 3-144-16,2-4-96 15,0 0-16-15,0-2 0 0,2 0-368 16,-1-4-80-16,3 1 0 0,0-3-16 16,1-1-272-16,2-2-48 0,1 0-16 0,1-1-17184 15</inkml:trace>
  <inkml:trace contextRef="#ctx0" brushRef="#br0" timeOffset="33243.85">22880 12837 37775 0,'-1'2'3360'15,"-1"-2"-2688"-15,1-2-544 0,1 2-128 0,1 0 1136 0,-1 2 192 0,2 0 32 0,-1 1 16 0,0 4-912 0,2 4-176 16,-1 2-32-16,-1 6-16 0,2 1-240 0,-1 7 0 0,1 5-192 0,-2 6 192 0,-1 7-256 0,1 4 48 0,-2 2 16 0,0 6 0 0,0 0 192 0,-1 3 0 0,-1 6-160 0,-1 1 160 16,-1-3 0-16,0-1 192 0,1-1-32 0,-1-5 0 15,3-3 32-15,-2-7 0 0,3-5 0 0,-2-3 0 16,2-2 256-16,0-3 64 0,0-2 16 15,-2-3 0-15,2-1-288 0,0-3-64 16,0 0-16-16,-2-5 0 16,2-7-160-16,0-1 128 0,1-3-128 15,0-3 128-15,0-2-128 0,0-4 0 16,1-2 0-16,-2-2 0 0,1-4 0 0,-2-3 0 0,1 0 0 0,0-7 128 0,1 2 112 16,-1-9 16-16,-2-1 0 0,3-3 0 0,0 5 0 0,1-5 0 15,3-9 0-15,2-3 0 0,2 0-256 0,0 7 0 0,3 2 0 16,-1 3-160-16,2 7 160 0,-3 1-160 0,1 5 160 0,0 0-160 0,0 1 352 15,0 4 64-15,0 0 0 0,0 3 16 0,0-2-272 16,1 4 0-16,0 0 0 0,1-3 0 16,1 5 0-16,-2-2 0 0,-1 6 0 0,-2-2 0 0,1 2 0 0,0 2 0 15,2 4 128-15,0 4-128 0,2 3 160 0,0 3-32 16,0 9 0-16,1-1 0 0,0 6-128 0,-2 1 0 16,0 1 0-16,0 3 128 0,0-3-128 15,-1-1 0-15,0 0 0 0,0-3 0 0,0 2 0 16,2-3 0-16,0 1 0 0,-2-2-176 15,2-1-320-15,-3-3-64 0,1 2-16 0,-1-2 0 16,-2-1-336-16,0-1-80 0,-3 1-16 0,-1-2-12368 0,-3 0-2464 0</inkml:trace>
  <inkml:trace contextRef="#ctx0" brushRef="#br0" timeOffset="34665.56">20728 15071 15663 0,'-5'2'1392'0,"2"0"-1120"0,-1-2-272 0,1 3 0 0,2-3 4960 0,0 0 928 0,1 1 192 0,-1-1 48 0,-2 2-4048 16,1 0-800-16,1-1-176 0,1 0-16 0,-2-1-400 0,4 3-80 0,-2-3-16 0,1 0 0 0,0 1-176 0,0 1-32 0,1 1-16 0,-2-3 0 0,0 0-368 0,0 0 0 15,4 22 0-15,-4-12-192 0,-1 3 192 0,1 5 0 16,0 4 0-16,0 2 0 0,1 4 0 0,1 3 0 0,3 1 0 16,-2 1 176-16,4 2-32 0,-1 1 0 0,1-1 0 0,1-1 0 15,-2 1 80-15,0-3 16 0,1 3 0 16,0-3 0-16,-1 1-112 0,-1-1-128 15,1-1 176-15,-1-5-176 0,0-1 128 0,-2-5-128 0,1-2 0 0,0-2 0 16,-2-6 464-16,2 3-16 0,0-5 0 0,-1 0 0 16,2-2-48-16,-1 0-16 0,1-4 0 0,0-2 0 15,0 0-96-15,1-2-32 0,0-4 0 0,1-3 0 16,0-2-64-16,0-4 0 0,1-1-16 16,-2-2 0-16,1-2-48 0,0-2 0 0,-1 3 0 0,1-6 0 0,3-7 32 15,2-6 0-15,2-1 0 0,1-1 0 16,0-1 0-16,1 0 0 0,-3 6 0 0,3-3 0 15,3 0-160-15,0-2 0 0,-2 4 0 0,1-1 0 16,-2 1-208-16,1 2-32 0,-3 2 0 0,1 3 0 16,-2 6-160-1,-2 0-48-15,1 4 0 0,-2 2 0 0,-1 1-256 16,-1 4-64-16,-2 2-16 0,1 1 0 0,-4 0-176 0,1 2-48 16,-1 1 0-16,-1 0-19152 0</inkml:trace>
  <inkml:trace contextRef="#ctx0" brushRef="#br0" timeOffset="35333.62">21714 15240 40543 0,'-13'2'1792'0,"2"-2"384"0,1 4-1744 0,3-4-432 0,2 2 0 0,3-2 0 0,-3 4 0 0,-4-3 128 0,-5 4-128 0,-3 1 0 0,-3 1 128 0,1-1-128 0,0 1 0 0,2-1 128 0,-1 4 96 0,2 0 16 15,1 1 0-15,1 3 0 0,0 2-48 0,2 2-16 16,-1 4 0-16,1 1 0 0,2 4-176 0,-1 2 0 16,2-1 0-16,2 2 0 0,1 1 0 0,-1-2 0 15,4 2 0-15,-1-2 0 0,3-5 160 0,0 1-160 16,1-5 192-16,2 0-192 0,-1-3 224 16,4-1-64-16,1-2-16 15,2-2 0-15,0-3-144 0,4-6 0 0,0-1 0 0,2-2 0 16,3-2 128-16,1-4-128 0,3-4 0 15,0-2 128-15,0-3 0 0,2-2-128 0,-1-5 192 0,0-3-64 16,2 0-128-16,-4-1 0 0,-1-2 0 0,-3-1 0 0,-1 2-256 0,-2 1 64 16,-2-2 0-16,0 2 16 0,-2-1 176 0,-2 1 0 15,-1 1 0-15,-2 1 0 0,-2 2 0 0,-2 1 304 16,2 5-48-16,-2 0-16 0,-2 6 144 0,1 4 16 0,-1 1 16 0,-1 4 0 0,2 2-48 16,-2 4-16-16,0 1 0 0,0 1 0 15,1 6-160-15,-1-1-48 0,1 7 0 0,2-2 0 0,1 4-144 16,0-1 0-1,2 5 144-15,-1-7-144 0,1 1 144 0,0 3-144 16,1 1 192-16,0 5-192 0,2 0 224 0,-1 0-64 0,2 2-16 0,2 1 0 16,0-2-144-16,-1 1 0 0,0 0 144 0,-1-1-144 15,3-2 0-15,-3-1-208 0,1-2 16 16,-1 0 16 0,0-3-480-16,-1-5-112 0,-1 0 0 0,0-7-16 15,0 1-160-15,-1-8-16 0,0-1-16 0,-1-2 0 16,0-1-960-16,0-4-192 0</inkml:trace>
  <inkml:trace contextRef="#ctx0" brushRef="#br0" timeOffset="35669.76">22093 14652 35007 0,'3'5'3120'16,"-2"-1"-2496"-16,-1-2-496 0,0 2-128 0,0-3 2112 0,1 2 416 0,1-1 80 0,0 2 16 0,3 5-1968 0,1 1-384 0,2 2-80 0,2 4 0 0,-1 0-192 0,0 3 0 0,1-2 0 16,-1 4 0-16,-2 4-144 0,-1 1 144 0,0 5 0 0,-2 3 0 0,0 2 0 0,-3 5 0 15,0 6 0-15,1 1 0 0,-2 6 144 0,0 6 96 16,0-1 16-16,1-2 0 0,1 0-128 0,1-5 0 0,-1-1-128 0,1-6 192 0,0-4-192 0,1-1-192 15,1-1 48-15,0-3 0 32,0-1-240-32,0-4-64 0,0-3 0 0,1-4 0 15,0-3-224-15,0-5-48 0,1-3-16 0,-2-4 0 0,-1-3-1312 16,0-3-272-16,-1-2-48 0,-1-1-13664 16</inkml:trace>
  <inkml:trace contextRef="#ctx0" brushRef="#br0" timeOffset="36191.57">22515 15290 41471 0,'0'7'3680'0,"-2"-1"-2944"0,-1 0-592 0,1-2-144 0,2-2 1344 0,0 2 256 0,0-2 32 0,0 6 16 0,0 4-2048 0,1 4-416 0,0 5-80 0,0 1 0 15,2 2 416-15,-1 1 96 0,1 2 0 0,-2 5 16 0,0-4 192 0,-1 5 48 0,0-3 0 0,-1 3 0 0,0-2 400 0,1-2 96 16,-1-2 16-16,1-1 0 0,1-1 192 0,0-3 32 16,3 1 16-16,1-7 0 0,1 0-384 0,1-6-80 15,2-2-16-15,1-1 0 16,1-4-464-16,1-3-80 0,2 0-32 0,-2-3 0 0,3-7 112 0,-1-5 0 15,1 1 16-15,-1-4 0 0,1-3 96 0,-1-3 16 16,1-4 0-16,-3-1 0 0,-1 1 192 16,-1-3-176-16,0 0 176 0,-4 1-160 15,2 3 160-15,-5 1 0 0,1-2 128 0,-1 2-128 0,-1 1 320 0,-1 3-16 16,2 1 0-16,-2 7 0 0,1 4-128 0,1 4-32 0,-1 2 0 16,1 4 0-16,-2 2 304 0,0 3 64 0,2 2 16 0,-2 3 0 15,1 0-256-15,1 5-48 0,-1-2-16 0,2 4 0 16,-1 0-16-16,0 1-16 0,1 2 0 0,1-2 0 15,0 1 112-15,1 3 32 0,0-2 0 0,2 5 0 16,0-2-320-16,0 2 0 0,0 0 128 0,0-1-128 16,1 2 0-16,-1-3 0 0,1 1 0 0,-1 2-144 15,2-1-368-15,-1-3-80 16,0 1-16-16,-1-4 0 0,1 0-160 0,-2 0-16 16,1-3-16-16,-1-4 0 0,1-5-288 0,-3-2-48 15,1-1-16-15,0-6-17216 0</inkml:trace>
  <inkml:trace contextRef="#ctx0" brushRef="#br0" timeOffset="36622.11">23166 15648 46991 0,'2'8'2080'0,"-1"-4"432"0,-1-1-2000 0,1-3-512 0,2-3 0 0,1 3 0 0,1-4-640 0,2 2-240 0,4-4-32 0,5-2-16 0,4-3 128 0,1 1 32 0,-1-3 0 0,-2 2 0 16,2-1 160-16,-3 4 32 0,-2-2 16 0,-1 1 0 0,0 2 560 0,-5 1 0 0,3-3 0 0,-4 2 0 15,0 0 608-15,-1-1 32 0,-1-1 0 0,-1-1 0 16,0 0-208-16,0-2-48 0,-1 0 0 0,-2-2 0 16,-1 4-96-16,-1-5-32 0,-2 2 0 0,-3-2 0 0,0 1 0 15,-2-1-16 1,-2 3 0-16,0 0 0 0,-1 0-240 0,-1 6 0 15,3 0 0-15,-2 4 0 0,0 2 0 0,-1 2 0 16,1 2 0-16,-2 2 0 0,-1 4 0 0,-3 5 0 0,1 2 0 16,-1 4 0-16,1 1 128 0,1 3 0 0,0 3-128 15,0 1 192-15,2-1 64 0,1 2 0 16,1 1 0-16,0 1 0 0,4 0 16 0,1 2 16 0,2-2 0 0,3-4 0 0,4 1-32 16,4-1 0-16,1 1 0 0,4-3 0 15,2 2-256-15,2-1 0 0,2-1 0 0,-1 0 0 0,2-1 0 0,-2-4-176 16,1-4 0-16,1 2 0 0,3 2-64 0,1-5-16 0,-2-6 0 0,1 0 0 31,3-2-576-31,2-4-128 0,-1-4-32 0,1-6-12144 16,2-3-2432-16</inkml:trace>
  <inkml:trace contextRef="#ctx0" brushRef="#br0" timeOffset="38422.54">24246 13824 10127 0,'0'-1'896'0,"0"-1"-704"0,0 2-192 0,0-1 0 0,0 1 832 0,-1 0 128 0,0 0 16 0,0-2 16 0,-2-2 96 0,1 0 32 0,-1-1 0 0,1 1 0 0,-1-3-128 0,1-2-32 0,1 1 0 0,-1-2 0 16,4 2 112-16,-2-3 16 0,1 4 0 0,0 1 0 0,0 0-224 0,-1 3-32 0,0 2-16 0,-2 1 0 15,1 1 256-15,-3 4 48 0,0-1 16 0,-1 2 0 16,-1 0-256-16,1 0-48 0,-1 2-16 0,0-2 0 0,1 0 336 15,0 0 80-15,1 0 16 0,2-3 0 0,-1 1-368 0,1-2-80 16,0 2-16-16,2-4 0 0,-1 3-240 0,1-3-48 16,1 0-16-16,1 0 0 0,0 0-288 0,3 0-48 15,-5 0-16-15,0 0 0 0,21-2-128 0,-11 2 128 16,1 0-128-16,1 2 128 0,2 1-128 0,0-2 0 16,1 2 144-16,1 3-144 0,1-2 0 0,1 1 144 15,3 2-144-15,3-3 0 0,1 1 0 16,2-2 0-16,1 1 0 0,1 0 0 15,2-3 128-15,2 0-128 0,3 2 192 16,-1-3-192-16,-1-3 224 16,1 1-64-16,1 0-16 0,-2-1 0 0,-2 0-16 0,-1 0-128 15,1-2 192-15,1 1-64 0,-2 0 0 0,-2 1 0 0,0 0 0 16,-2 3 0-16,-2 0-128 0,-3 0 0 0,-1 0 0 0,-3 3 0 0,-1 0 160 0,-3-2 0 16,0 4 0-16,0-1 0 0,-2-1 16 0,-1 0 0 15,0 0 0-15,0-3 0 0,0 1-16 0,2-1 0 0,0-1 0 16,1-2 0-16,2 1-160 0,1-2 192 15,-1 0-192-15,1-2 192 0,-1 0-192 0,0 0 0 0,0 2 144 16,-1-2-144-16,-3 3 0 0,0 0 128 0,2-2-128 16,-4 4 0-16,0 1 192 0,-2 0-16 15,-1 0-16-15,-1 0 0 0,-1 0 32 0,0 0 0 16,-2 0 0-16,1 1 0 0,0 0-192 0,1 3 0 16,-2-4 0-16,2 1 0 0,0 1 0 0,0-2 0 0,1 0 128 0,-1 0-128 15,2 0 0-15,-1 0 0 0,1-2 0 16,1 1 0-16,-1-3 0 0,2 2 0 0,-1-1 0 0,1 2 0 15,0-4 128-15,-1 1-128 0,0 1 192 0,-1 0-64 16,1-1 128-16,-2 1 0 0,0 0 16 0,-1-1 0 0,0 2-96 16,-3 2-32-16,2-4 0 0,-3 4 0 15,0 0 48-15,-1 0 0 0,0-2 0 0,0 2 0 16,0-3 16-16,-1 2 16 0,0 1 0 0,1 0 0 0,0 0 32 0,0 0 16 16,0 0 0-16,-23-15 0 0,14 12-64 15,0-1-16-15,1-2 0 0,-4-1 0 16,1 1-48-16,0 0-16 0,-1 0 0 0,1-4 0 15,-2 4 0-15,1-3 0 0,0-1 0 0,-1 3 0 0,1-2-128 0,-2 3 0 0,1 0 144 0,-2-2-144 16,1 2 0-16,-2 4 0 0,3-2 0 16,-2-2 0-16,0 3 0 0,0 0 0 15,3-1 0-15,-1-1 0 0,3 1 0 0,2 2-160 16,2 1 160-16,-1-2-160 0,2-1-16 0,3 2 0 16,-1-2 0-16,2 2 0 0,1 1-48 0,0-2-16 0,1-1 0 0,1 4 0 0,0-2-64 15,2 2-16-15,1 0 0 0,0 0 0 0,2 2 96 16,3 2 16-16,2 0 0 0,2 2 0 15,1 0 48-15,3 3 16 16,2 1 0-16,2 0 0 0,-1-2 0 0,3 3 0 0,1 0 0 16,1 2 0-16,0-3 16 0,0 0 0 0,0 0 0 15,-2-1 0-15,0 0 0 0,-2 1 0 0,-1 2 0 16,-1 1 0-16,-3 0 128 0,-1 2 0 0,-1 1 0 0,-3-2-128 16,1 3 128-16,-3-1 0 0,-2 0 0 15,-1 3 0-15,-1-3 0 0,-3 0 0 0,0 0 0 16,-3-1 0-16,0-3 0 0,-1 4 0 15,-4 0 0-15,-1 3-128 0,-3 1 128 0,-1-2 224 0,-1 1-48 16,-1-2-16-16,-1 2 80 0,1-4 16 0,-2-2 0 16,2 2 0-16,-1-5-96 0,1 2-16 0,-2-2 0 0,1 0 0 15,-1-1-304-15,1-3-64 0,-2 0-16 0,1-2 0 32,-1-3-688-32,-1-2-144 0,0-4-16 0,-2-6-20912 0</inkml:trace>
  <inkml:trace contextRef="#ctx0" brushRef="#br0" timeOffset="42984.55">26769 13170 25791 0,'-1'0'2304'0,"-1"0"-1856"0,1 0-448 0,1 0 0 0,0 2 1472 0,0-2 208 0,0-2 48 0,-1 2 0 16,1 5-816-16,0-5-144 0,1 0-48 0,-1 0 0 0,0 0 256 0,0 0 48 0,0 0 16 0,0 0 0 0,17 13-304 0,-12-7-64 15,2 3-16-15,0 1 0 0,0 2-208 0,0 2-32 16,0 7-16-16,-1 1 0 15,2 0-160-15,-3 4-48 0,1 5 0 0,0 1 0 0,0 3-192 0,-1 3 128 16,1 6-128-16,-1-2 0 0,0 1 0 0,0 1 0 16,-1-3 0-16,-2-2 0 15,1-5 256-15,-2 1-64 0,-1-5 0 0,1-2 0 0,-1-1 0 0,0-3 0 16,1-3 0-16,-1-1 0 16,2-2 0-16,-2 1-16 0,1-6 0 0,0 0 0 0,-1-1-48 0,1-5-128 0,1 0 192 0,-2-3-64 15,2 0 0-15,-2-4 0 0,-1 0 0 0,0-4 0 31,-1 2 32-31,0-7 0 0,-1 2 0 0,0-5 0 0,-1-2 80 16,0-1 16-16,-1-5 0 0,0-2 0 0,2-3 16 16,-2 1 16-16,1-2 0 0,0 1 0 0,2 0-288 0,-1 3 128 0,3 2-128 0,2 2 0 15,0 2 0-15,3 1 0 0,0 4 0 0,1 2 0 16,0-1 0-16,3 4 0 16,2 2 0-16,0-1 0 0,2 1 0 0,-2 1 0 15,1 0 0-15,1 1 0 0,1 1 0 0,0 1 0 16,1 0 0-16,-2 0 0 0,1 1 0 0,0 1 0 15,-1 1 0-15,1 0 0 0,-1 1 0 0,2 1-192 0,0 3 16 0,1 1 16 16,1 3 0-16,0 1 0 16,-3 2 0-16,2 1 0 0,-1 3 160 0,0-2-128 15,0 1 128-15,-1 1-128 0,-2 0 128 0,0-2-128 16,-1 0 128-16,-1-3-128 0,-1 1 128 0,-2-2 0 0,1 0 0 0,-2-1-128 0,0-2-80 0,-1-1-16 16,0 0 0-16,-1-2 0 31,0-1-160-31,-3 0-48 0,1-2 0 0,-2-3 0 15,0 1-336-15,-1-2-64 0,0 3 0 0,0-3-16 16,-1 0-1312-16,0-3-256 0</inkml:trace>
  <inkml:trace contextRef="#ctx0" brushRef="#br0" timeOffset="43644.93">27822 13731 22111 0,'-2'-2'976'0,"-1"-2"208"0,1 1-944 0,1 1-240 0,1 1 0 0,-1 1 0 0,1-3-256 0,-2 1-80 0,1 0-32 0,-3-4 0 15,1 3 784-15,-1-4 160 0,0 2 16 0,-1 2 16 0,0-1 960 0,0 0 192 0,2-1 32 0,-4 4 16 0,3-1 48 0,-1-2 16 16,-2 1 0-16,2 1 0 0,-1 1-752 0,0-2-160 0,1 3-16 0,-2 0-16 16,-1 3-528-16,1-3-96 0,-2 3-32 0,-1 4 0 15,-1 1-128-15,-2 0-16 0,-1 4-128 0,-2 0 192 16,-1 5-64-16,-2-1-128 0,3-2 176 15,1 3-176-15,0-1 240 0,-1 0-64 16,1 2-16-16,2 1 0 0,0-3-160 16,2 0 0-16,1 0 0 0,3-2 0 0,1 0 0 15,1-4 0-15,2 3 0 0,1-5 0 0,2 0 0 0,1-2 0 16,2 0 0-16,2-3 0 0,0 0 0 0,2 1 0 0,2-2 0 0,0 1 0 16,3-2 0-16,-1-1-176 0,1 0 48 0,2-1 0 15,1-2 128-15,-1 0 0 0,2-2 0 0,1-1 0 16,-1-1 0-16,0 0-208 0,0 1 80 0,-1-3 128 15,-1-1 0-15,0 0 0 0,1 1 0 0,-3-4 0 0,1-2 0 16,-1 2 0-16,-1-2 0 0,0 1 0 0,-2-2 0 0,1 1 0 16,-2 2 0-16,0-2 0 0,-2 3 0 0,1 0 0 15,-2 0 0-15,2 3 0 0,-4 3 0 0,1 3 0 16,-2-1 0-16,1 4 0 0,-2 0 0 0,-1 4 160 16,0 2-160-16,0 1 160 0,0 5-160 0,0 3 0 15,1 1 0-15,1 0-176 0,-1 3 176 0,0 0 0 16,2 0 0-16,0 1 0 0,1-3 160 0,0 3 16 0,1-4 0 15,0-1 0-15,1 1-176 0,-1-3 128 0,1-1-128 16,0-1 128-16,0 0-272 0,2-3-64 0,-2 0-16 16,1-2 0-1,1 1-880-15,-2-4-176 0,0-3-48 0,-2 0-15728 0</inkml:trace>
  <inkml:trace contextRef="#ctx0" brushRef="#br0" timeOffset="44104.42">28263 13567 32255 0,'-3'0'2864'0,"2"0"-2288"0,0 0-576 0,-1 0 0 0,2 0 1024 0,0 0 80 0,-1 0 32 0,-1 0 0 0,-2 0-1136 0,-2 0 0 0,1 0 0 0,-3 3-240 0,-1-2 880 0,-3 4 192 16,0-1 16-16,-3 2 16 0,0 0-224 0,-3 2-64 0,-2 3 0 0,0 1 0 0,-1 0-320 0,-1 2-64 16,1-1 0-16,1 0-16 0,3 0-176 0,1-3 0 15,2 1 0-15,2-1 0 0,2-3 0 0,1 2 0 0,4-3 0 0,0 0 0 16,4-2 0-16,1-2 0 0,3-1 0 0,0 2 0 16,5-1 0-16,0-2 0 15,4 0 0-15,0-2-176 0,3-1-64 0,1 2-16 16,1-4 0-16,0 2 0 0,2 0 0 0,0 2-16 15,-2-3 0-15,1 4 0 0,0 0 128 0,-1 1 144 16,2 3-208-16,-3 1 80 0,0 1 128 0,-4 0 0 16,0 4 0-16,0-2 0 0,-4 3 0 0,0-1 0 0,-2 0 0 15,-1 2 0-15,-1-2 0 0,-1 2 0 16,-2 4 0-16,-1-1-192 0,0 3-32 0,-2-1-16 16,1 0 0-16,-3-1 0 0,0 2 240 0,1-5-192 15,-2 2 192-15,0-4-192 0,-1 1 192 0,-2-2 128 0,2-1 0 0,-3 0-128 0,1-3-160 0,-1-2-144 16,-2-1-16-1,0-5-10784-15,-3 1-2144 16</inkml:trace>
  <inkml:trace contextRef="#ctx0" brushRef="#br0" timeOffset="44650.69">28493 12859 42383 0,'1'3'3776'16,"-1"0"-3024"-16,0 4-608 0,0-4-144 0,1 3-192 0,0 1-64 15,2 5 0-15,1 4-16 0,0 6 80 0,1 3 0 0,0 13 16 0,2 7 0 0,-3 2 176 0,0 0 0 0,1 1 0 0,-2 3 128 0,-1-2-128 0,-1 2 0 0,1 3 0 0,0-3 0 0,-1 4 224 16,0-2 32-1,1 0 0-15,-2-5 0 0,0-3 96 0,-2-5 32 16,2-1 0-16,-1-2 0 0,1-6-256 0,-1-5-128 16,2-2 128-16,0-1-128 0,-1-6 128 0,2-2-128 15,-1-2 128-15,1 0-128 0,1-2 272 0,-2-6-16 16,3 0 0-16,-3-5 0 0,2 0-256 0,-3-3 0 16,1-3 0-16,-1-1 0 0,0-6 0 0,-1-1-144 15,-1-4 16-15,0-5 0 0,-1-3 128 0,-2-3 0 0,2-5 0 16,-2-2 0-16,1-1 0 0,0 2 176 0,3 4-48 15,-1 3 0-15,2 4 0 0,0 2 0 0,2 1 0 0,1 5 0 16,-1 4-128-16,3 4 0 0,1 2 0 0,0 2 0 16,3 3 0-16,0 2 0 0,2 1 0 0,2 1 0 15,2 3 0-15,1 3 0 0,3 1-160 16,-1 0 160-16,1 1-128 0,0 0 128 0,0 0 0 0,0 3-144 16,-1-2 144-16,0 4 0 0,-1-1 0 0,-1 2 0 15,-2 2 0-15,-1 2 192 0,0 1-32 0,-2 2-16 16,0-2-144-16,-1 2 192 0,-2 1-192 0,1 0 192 15,-1 1-192-15,-1-1 0 0,-1 1 0 0,-1-1 0 16,0-3-288-16,0 0 16 0,-1-3 0 0,-1-2 0 16,0 2-224-16,-1-1-32 15,0-2-16-15,-1-3 0 0,0-4-272 0,-1-2-48 0,1-4-16 16,-2-3-17104-16</inkml:trace>
  <inkml:trace contextRef="#ctx0" brushRef="#br0" timeOffset="45000.05">29588 13292 28559 0,'-4'4'2544'0,"1"-2"-2032"0,-1 2-512 0,2-2 0 0,0 0 2848 0,2 0 480 16,-1 1 80-16,0 0 32 0,0 7-3056 0,-3 3-624 0,-1 3-112 0,1 3-32 0,-1 5 624 0,2 2 112 0,-1 5 32 0,1 2 0 0,1 7-192 0,-2-2-16 0,2 3-16 0,-3 1 0 15,1-1-16-15,-1 0 0 0,0-7 0 0,0 1 0 0,0-6-144 0,-1 0 0 16,0-2 0-16,-3-1 0 15,2-1-912-15,-2-3-64 0,2-3-16 16,-1-3 0-16,1-3-1120 0,0 0-240 0,-2-3-32 16,0-4-12240-16</inkml:trace>
  <inkml:trace contextRef="#ctx0" brushRef="#br0" timeOffset="45233.94">29230 13529 42383 0,'-3'4'1872'0,"2"-1"400"0,1-1-1824 0,2 2-448 0,1-3 0 0,1 0 0 0,0 3 384 0,5-3 0 0,4 4-16 16,4 1 0-16,6 2 208 0,5-2 64 0,1 0 0 0,2-2 0 0,3 1-416 0,0-4-80 0,3 1-16 0,-1-4 0 0,-1 1-320 0,-1-4-64 0,2 4 0 0,-7-2-16 0,-6-1-400 0,2 2-80 15,2-2-16-15,0 4 0 0,-1 0-656 0,-1 0-144 0,-2 4-32 0,0 0-10096 16,-4 2-2016-16</inkml:trace>
  <inkml:trace contextRef="#ctx0" brushRef="#br0" timeOffset="45653.28">30120 13611 4607 0,'7'-2'192'0,"-2"2"64"0,-1-3-256 0,-2 3 0 0,0 0 0 15,-2 0 0-15,0 0 3168 0,-2 3 592 0,2-3 112 0,-1 2 32 0,-1-1 512 0,-3 2 128 0,-3 3 0 0,0 0 16 0,-2 0-2432 0,-3 4-480 0,0-1-112 0,-3 1 0 0,0 2-832 0,-3 2-176 0,1 2-16 0,-1 2-16 16,1 1-272-16,-1-1-48 0,2 2-16 0,2 2 0 16,0-2-160-16,3 4 0 0,-1-2 0 15,2-2 128 1,2 2 64-16,1 3 16 0,2-5 0 0,1 1 0 0,2-5-208 0,2 0 176 16,1 0-176-16,2-4 160 0,2-2-384 15,1 0-80-15,1-1-16 0,3-6 0 0,0 2 16 16,0-5 0-16,4 0 0 0,-1-2 0 15,3-2 144-15,-1-5 32 0,2 0 0 0,0-4 0 16,0-2 128-16,-1-2 0 0,0 1 0 0,-2-5 0 0,0 2 0 0,-2 0-192 16,-3-2 64-16,-1-3 0 0,-1-1 0 0,-4 1 0 15,1 0 0-15,-2 2 0 0,-1 0 128 0,0 1 0 16,0 5 0-16,-1 1 0 0,1 1 176 0,-2 4 64 0,2 4 16 0,-1 2 0 16,1 2-64-16,-1 2 0 0,1 2 0 0,-1 2 0 15,1 2 0-15,-2 4 0 0,2 0 0 0,0 2 0 16,2 3-48-16,-1 2-16 0,1 2 0 15,1-4 0-15,-2 1-128 0,3 1 0 0,-2 1 0 0,1 1 0 16,0-3 0-16,1 1 0 0,-1 0 0 16,-1-1 0-16,1 0-288 0,-1-2-96 0,-1 0 0 15,1-4-16 1,-1 3-1008-16,-1-6-192 0,0-1-32 0,0-1-15312 0</inkml:trace>
  <inkml:trace contextRef="#ctx0" brushRef="#br0" timeOffset="46317.23">30432 12748 42383 0,'-7'16'1872'0,"2"-2"400"0,2 4-1824 0,-1-3-448 0,4-1 0 0,0-2 0 16,1 4 0-16,0 10 0 0,1 20 0 0,-1 14 0 0,0 17-608 0,0 5-16 0,1-3 0 0,-2-3 0 0,0-3 256 0,0-3 48 0,0-5 16 0,1-2 0 0,0-8 672 0,-1 0 128 0,1-4 16 0,-1-6 16 16,-1-3-80-16,0-4-32 0,0-1 0 0,-1-6 0 0,1 1-80 0,0-7-16 15,1-3 0-15,-1-2 0 0,1-2-192 0,0-4-128 16,0-3 160-16,0-1-160 0,-2-4 256 0,2-5-64 15,-1-1 0-15,1-1 0 0,-1-5 48 0,0-3 0 16,1-3 0-16,-1-4 0 0,1 0-64 0,-2-6-16 0,2-7 0 16,0-5 0-16,2-2-160 0,0-8 128 0,0 0-128 15,2-1 128-15,0 2-128 0,2 5 0 0,0 2-160 16,2 5 160-16,0 5-208 0,1 7 48 0,0 1 16 0,1 4 0 16,1 6 144-16,-1-1-192 0,1 2 192 15,0 2-192-15,0 1 192 0,1 3-128 0,1-2 128 0,-2 3-128 16,1 3 0-16,-1 0 0 0,0 1 0 0,1 2 0 15,-1 3 128-15,-1 1 0 0,1 0 0 0,-1 2-128 16,-1 0 128-16,1 2 0 0,1 5 0 0,-1-3 0 16,2 2-128-16,-1 2 128 0,0 1-128 0,0 1 128 15,-1 3 0-15,0-3-128 0,-2 4 128 0,0-4 0 0,-2 3 0 0,-1-5 0 16,-3 1 0-16,0-1 0 0,-4 0 240 16,0-3-32-16,-2 0 0 0,-2-2 0 0,0-1 16 0,-2 0 0 15,0-4 0-15,-1 3 0 0,-2-1-224 16,1 0 128-16,-1-2-128 0,1 3 0 15,-1-3 0 17,-1 0 0-32,-2 2 0 0,-1-3 0 0,-1 2 0 0,-1 0-192 0,2-1 192 15,-2-3-160-15,0 2 160 0,-1-3 0 0,1 3-144 16,-2-6 144-16,1 1 0 0,-1 0 0 0,-1-2 128 16,-1-4-128-16,1 1 256 0,-1-2-16 0,0-4-16 0,0-2 0 0,2-3-224 0,-1-4-256 0,2-3 48 0,2-1 16 15,4-2-608-15,1-3-112 0,2 0-32 0,3-1-18256 0</inkml:trace>
  <inkml:trace contextRef="#ctx0" brushRef="#br0" timeOffset="46664.56">31155 12802 34095 0,'-1'0'3024'0,"-2"0"-2416"0,2 3-480 0,0 0-128 0,2 0 1808 0,0 1 352 0,0 3 64 0,-1 2 16 16,2 4-1456-16,-1 8-272 0,-1 8-64 0,0 7-16 0,-1 7-176 0,-1 5-16 0,1 5-16 0,-1 4 0 0,0 3-224 0,2 0 0 0,0 0 0 0,0 3 0 0,0 1 0 0,0-1 0 0,0 0 0 15,-1 0 0-15,-1-6 256 0,-1-6-64 0,1-4 0 16,1-5 0-16,-1-5-192 0,1-3 144 0,0 1-144 0,1-3 128 16,0-3-352-16,-1-5-80 15,1 0-16-15,0-3 0 16,-2-4-256-16,2-2-64 16,0-6-16-16,0-2-12096 0,0-3-2416 0</inkml:trace>
  <inkml:trace contextRef="#ctx0" brushRef="#br0" timeOffset="47125.31">31295 13873 23039 0,'6'5'2048'0,"-1"-4"-1648"0,0-1-400 0,0 0 0 0,-2 0 3216 0,1-1 560 15,1 1 128-15,2-1 0 0,5-3-3632 0,2 2-720 0,5-4-160 0,0-1-32 0,-1 0 448 0,-1 1 192 0,1-3-192 0,-1-1 192 16,-1 2 640-16,1-2 240 0,-1 0 48 0,1 0 16 0,0-2-176 0,-1-1-48 16,1-3 0-16,-1 0 0 0,-2 1-496 0,-2-1-96 0,-1 0-128 15,1 0 176 1,-4-3-176-16,0-3 0 0,-3 4 0 0,-3-2 0 0,0 5 0 0,-3 1 0 16,-1 2 0-16,-4 3 0 15,1 3 0-15,-5 0 0 0,0 5 128 0,-2-2-128 0,-1 3 192 16,0 0-32-16,-2 3-16 0,-3 3 0 0,0 0-144 0,-2 4 0 0,0 2 0 15,0 2 128-15,2 1 32 0,1 2 0 16,-2 4 0-16,3-1 0 0,1 5 272 0,2-3 48 16,0 6 16-16,1-3 0 0,1 5-160 0,-2 1-16 15,2 0-16-15,-1 1 0 0,1-4-96 0,1 3-16 0,2-5 0 0,2-1 0 16,3 1-48-16,0-4-16 16,4 3 0-16,1-5 0 0,2 1-128 0,3-2 0 0,1 1 0 0,2-3 0 15,3 0 0-15,0-1-176 0,3-3 16 16,3 0 0-16,1-1-32 0,1-3 0 15,1 0 0-15,1-2 0 16,2-1-192-16,0-2-32 0,-2-2-16 0,1-2 0 16,-2 0-320-16,-1-5-64 0,0 1-16 0,0-6-17664 0</inkml:trace>
  <inkml:trace contextRef="#ctx0" brushRef="#br0" timeOffset="47725.88">27745 15439 40543 0,'0'3'3600'0,"0"1"-2880"16,0-3-576-16,0 1-144 0,1 0 784 0,1-1 128 0,2 4 32 0,0 5 0 0,2 0-576 0,1 5-112 0,2 5-32 0,-2-1 0 0,-1 5-224 0,1 2-240 0,-2 2 48 0,-2 1 16 16,0 5-144-16,-3-1-48 0,1 1 0 0,-2 1 0 0,0-3 144 0,-2 1 32 15,1 0 0-15,-2-5 0 0,1 0-144 0,0-4-32 16,0-1 0-16,1-5 0 15,-1-3-1024-15,1-3-208 0</inkml:trace>
  <inkml:trace contextRef="#ctx0" brushRef="#br0" timeOffset="47949.38">27685 15021 45151 0,'-4'6'4016'0,"1"-1"-3216"0,1-3-640 0,4-2-160 16,-1-2 464-16,1 2 64 0,1 2 16 0,1-2 0 0,2 0-1680 0,1 0-336 0,3-2-64 0,1-2 0 0,0 0-880 16,2-2-160-16,-1 4-48 0,2 1 0 0</inkml:trace>
  <inkml:trace contextRef="#ctx0" brushRef="#br0" timeOffset="48385.26">28228 15800 44223 0,'-11'12'1968'0,"3"-6"400"0,3 1-1904 0,2-5-464 0,2-2 0 0,1 0 0 0,0 0 0 0,-2 1-288 0,0-1 32 0,-1 3 16 0,1-3 240 15,-2 0-192-15,2 0 192 0,-1-3-192 0,0 2 384 0,0-1 64 0,1-2 32 0,-1 1 0 0,1 0 32 0,-2-4 0 0,0 4 0 0,1-6 0 16,0 3-32-16,1-4 0 0,-1-5 0 0,2-1 0 0,1-2-128 16,1-2-32-16,4-6 0 0,0-1 0 0,2-3-128 15,2-3 0 1,2 0 0-16,0 1 0 0,3 4 0 0,0-1 0 15,0 7 0-15,1 1 0 0,0 4-304 0,0 2 64 16,1 1 16-16,0 3 0 0,1 1 96 0,-1 3 128 16,3 4-208-16,0 1 80 0,-1 2 128 0,1 5 0 0,-1 1 0 0,2 4 0 15,-2 2 0-15,0 4-288 0,0 2 48 16,0 3 16-16,0 1 224 0,-3 3 128 0,0 1 0 16,0 0-128-16,1 2 224 0,-3-1-64 0,2 2-16 0,0-3 0 15,0-2 96-15,0 1 16 0,-2-1 0 0,1-2 0 16,0 0-256-16,-2-1 0 0,0-2 0 0,-2-3 0 15,0 0-144-15,-1-4-80 0,-2 1-16 0,-1-3 0 32,1-3-416-32,-4 2-96 0,1-7-16 0,-2 2 0 15,1-4-512-15,-1 0-128 0</inkml:trace>
  <inkml:trace contextRef="#ctx0" brushRef="#br0" timeOffset="49260.12">29398 15534 36863 0,'-1'2'3264'0,"-1"-2"-2608"0,1 0-528 0,1-2-128 16,1 1 624-16,-1-1 80 0,0 1 32 0,-1-2 0 0,0-4-576 0,0 1-160 0,-2-2 0 0,1-2 0 0,-2 0 0 0,-1 0 0 0,-1-1 0 16,0 1 0-16,-3-3 224 0,-1 1 128 0,-1 1 32 0,-3 0 0 0,-2 1-48 0,-2-2 0 0,-3 2 0 0,0 3 0 15,-2 0 48-15,-1 1 16 16,-2 3 0-16,-1 6 0 0,1-2-96 0,-4 4-32 0,1 2 0 15,-1 2 0-15,1 1-144 0,1 0-128 16,0 2 192-16,4 2-192 0,1 1 0 0,4 1 0 16,0 2 0-16,4 5 0 0,2-1 0 0,3 3 0 0,1 1 0 15,4-2 0-15,3 5 0 0,2-3 0 0,2 0 0 0,3 1 0 16,1-2 0-16,2 1-176 0,2-4 176 0,1-2-160 16,1-2-48-16,2-2-16 0,2-1 0 15,0-3 0-15,1-2 224 0,3 0 0 0,1-4 0 16,1 1-144-16,2-5 144 0,-1-2 128 0,1 0-128 0,-2-2 176 15,0-5 32-15,-1-1 16 0,-1-2 0 0,0 0 0 16,0-5 80-16,-2-1 16 0,-1 0 0 0,0-3 0 16,-3 0 32-16,-1-4 16 0,-1-3 0 15,-1-1 0-15,-2 1 128 0,-2-5 16 0,1-1 16 0,-3-2 0 16,-3-5 96-16,1-2 16 0,-1-2 0 0,-3-1 0 0,-2-2-192 16,-2-1-16-16,1 0-16 0,-4 0 0 0,-1 0-416 15,0 2 0-15,-1 3 0 0,-3-2 0 0,1 4-304 0,-2 4 16 16,1 2 0-16,-1 5 0 15,-1 3-144-15,2 2-16 0,0 5-16 16,2 3 0-16,0 0-368 0,1 1-80 0,1 4-16 16,2 2 0-16,2 1-288 0,3 3-48 0,0 2-16 0,2 3-18096 15</inkml:trace>
  <inkml:trace contextRef="#ctx0" brushRef="#br0" timeOffset="49733.79">29617 15382 35935 0,'5'10'1600'0,"-2"-4"320"0,0 0-1536 0,0-2-384 0,1 1 0 0,-3-4 0 0,2 1 512 0,1 2 16 0,2 2 16 0,1 3 0 0,2 1 432 0,0 0 96 0,0-4 16 0,0 0 0 0,-2-3-400 0,2 0-80 0,-1-3-16 0,0 0 0 0,1-2-96 0,-2-2-32 15,3 0 0-15,-1-2 0 16,1-4-80-16,0 2 0 0,0-5-16 0,-1-3 0 16,3 0-144-16,-1-2-32 0,-1-5 0 0,-1 1 0 0,0 0-192 0,0-7 0 31,-1 1-192-31,0 0 192 0,-2 0-160 0,-1 0 160 0,1 4-128 16,-2 3 128-16,-2 5 0 0,0 3-128 15,-2 2 128 1,-2 3 0-16,-1 2-224 0,-2 6 32 0,-3 0 16 0,-3 4 0 0,-1 4-224 15,-3 5-48-15,-2 0-16 0,-3 6 0 0,0 1 240 16,0 4 48 0,2 1 16-16,-1 1 0 0,2 3 160 15,1-1 0-15,1 0 160 0,3 3-160 0,0 1 320 0,4-1-48 0,0 2 0 0,3-1 0 16,0 2-48-16,3 1-16 0,1 0 0 0,1-5 0 0,1 3-208 0,4-5 144 0,-1 1-144 16,2-5 128-16,0 2-128 0,3-4 0 0,-1 0 0 15,2-3 0-15,0-3-144 0,4 0-16 0,1-1 0 0,1-2 0 16,2-2-272-16,2-3-48 0,1 1-16 0,1-5 0 15,1 0-144-15,1-2-48 0,2-2 0 0,3-2 0 16,-1 0-1296-16,2 0-256 0</inkml:trace>
  <inkml:trace contextRef="#ctx0" brushRef="#br0" timeOffset="50165.13">30728 15242 35935 0,'-1'-2'1600'0,"0"-1"320"0,0 2-1536 0,-1-2-384 0,2 3 0 0,0-2 0 0,-1 1-944 0,0-2-256 15,-2 1-48-15,0-3-16 0,-2 0 1600 0,0 1 320 0,-3 0 64 0,1 2 16 0,-2 2 672 0,1 0 128 0,-1 2 16 0,-2 2 16 0,0 2-560 0,-3 2-112 16,1 3-32-16,-4 1 0 0,0 4-96 0,-1 4 0 16,-2 1-16-16,-1 1 0 0,0 4-288 0,-1 3-48 15,-1 3-16-15,1 3 0 0,0-1-400 0,-1 5-224 16,4-1 32-16,-2 1 0 0,2 0 64 0,2-5 128 15,1 2-208-15,1-2 80 0,1-5 128 0,2 0 0 16,2-4 0-16,1-6 0 0,2 2-160 0,0-5 0 16,3-2 0-16,-1-3 0 15,2-5-288-15,1 1-64 0,-1-6-16 0,3-1 0 16,-1-1-320-16,0-4-64 0,1-3-16 0,-1-7-11360 16,-2-1-2288-16</inkml:trace>
  <inkml:trace contextRef="#ctx0" brushRef="#br0" timeOffset="50415.52">30220 15146 42383 0,'3'15'1872'0,"-2"-9"400"0,1 4-1824 0,1-4-448 0,-1 0 0 16,1-2 0-16,0 4 336 0,4 5-16 0,1 6-16 0,6 10 0 0,2 8 352 0,2 1 80 0,1 3 16 0,0 1 0 0,2 3 256 0,1-2 48 0,1 4 16 0,2-5 0 0,1 1-256 0,0-3-48 15,1-3-16-15,0-2 0 0,2-4-464 0,-2-3-96 0,3 0 0 0,-2-2-16 16,2-1-544-16,-2-3-96 0,-1-2-32 0,-1-1 0 16,-1-3-128-16,-3-4-16 0,1 0-16 15,-4-5 0-15,3 0-224 0,-3-1-32 16,1-3-16-16,0-2 0 0,0-2-272 0,-3-4-48 16,-1 0-16-16,-1-8 0 0</inkml:trace>
  <inkml:trace contextRef="#ctx0" brushRef="#br1" timeOffset="66430.83">18882 17248 35007 0,'-1'-1'3120'0,"0"-2"-2496"16,1-1-496-16,1 4-128 0,0-2 0 0,0-2 0 0,2 1 0 15,2-6 0-15,1-1-944 0,1-2-208 0,3-1-32 0,-1 0-16 0,0 2 1408 0,-2-1 288 0,2 4 48 0,-1-2 16 0,0 0 400 0,-1-2 96 0,-1 0 16 0,-1 1 0 0,0-1-96 0,0 0-16 0,1-4 0 0,-1-1 0 0,0-1-384 0,1-1-96 16,-1-3-16-16,-1-3 0 0,1-1-16 0,-1-2-16 16,-1-4 0-16,2 1 0 0,-1-4 16 15,0-3 16-15,2-3 0 16,0 0 0-16,0 1 176 0,2-9 48 0,3-8 0 16,-1 1 0-16,1 1-320 15,1 2-64-15,-1 2-16 0,2 1 0 0,-1-4-160 16,1 6-128-16,-1-1 192 0,-2 8-192 0,-2 5 208 15,2-2-64-15,-1-7-16 0,0 2 0 0,-1 5-128 0,-1-1 0 16,-1 0 144-16,0 3-144 16,-1-3 0-16,-1 5 0 0,-1 0 0 0,0 2 0 0,0-2 0 0,1 2 0 15,1-1 0-15,0 2 0 0,2-1 0 0,2 1 0 0,0-1 0 16,-1 4 0-16,2-1 128 0,-1 5 0 0,0-2 0 0,-2 1 0 0,0 3-128 16,0 2 0-16,-2-1 0 0,0 5 0 0,-2-3 0 0,-2 6 0 15,2-2 0-15,-2 2 0 0,-1 2-288 0,0 0 32 0,0 1 0 16,-1 3 0-16,-2 1 80 0,1-1 32 15,0 1 0-15,-1 1 0 0,-1 2 144 0,2-1 0 0,-1-2 0 0,1 2 0 0,-1-1 0 16,2 4 0-16,-1-4 128 0,2 1-128 0,-2 2 128 16,2 0-128-16,0-1 128 15,-1 0-128-15,1 1 0 0,0 1 144 0,0 1-144 16,0 0 0-16,-1-3 0 0,1 3 0 16,-1 0 0-16,0 0 0 0,-2 0 0 0,1 0 0 0,-2 0 0 0,0 0 0 0,0 3 128 0,0-6-128 31,-1 3 144-31,0 0-144 0,1 0 176 0,-1 0-176 0,1-2 192 0,-1 0-192 0,2 0 192 0,0 2-192 15,-1-3 192-15,2 2-192 16,1 1 192-16,-2-2-192 0,1 2 192 0,-1-1-192 0,1 1 0 0,-1 0 0 16,1 1 0-16,-3 1-192 15,0-1 192-15,0 2 0 0,0 1 0 0,-1 1 0 0,0 1 0 16,-2-1 0-16,0 1 0 0,-1 3 0 16,-1-1 160-16,-1 0 32 0,1 2 0 0,-1 1 0 0,-1-1 128 0,-3 2 16 0,0 2 16 0,-2 2 0 15,1-2-144-15,-2 3-16 0,3-1-16 16,1-4 0-1,1-2-176-15,3-2 0 0,3 0 0 0,2-3 0 0,1-1 192 0,2-1-64 16,1 0 0-16,-1-2 0 0,2 1-128 0,0 1 128 16,2-3-128-16,-2 1 128 0,1 2-128 15,0-1 0-15,1-2 0 0,1 1 0 16,1 2-208-16,1-3 16 0,0-3 16 0,2 2 0 0,3-1 176 16,0-5 0-16,1-1 0 0,2 0 0 0,1-4 0 15,1-2 0-15,1 0 0 0,0-5 0 0,1 2 128 0,1-2-128 16,-2 1 128-16,1-2-128 0,-1 1 0 0,-1 1 0 15,1-1 0-15,-5 3 0 0,0 4 0 0,-1-2 0 16,3-1 0-16,-1 2 0 0,0-2 0 0,1 5 0 16,-1 0 0-16,-3 1 0 0,-1 6 0 15,0-1 0-15,-2 2 0 0,-1 2 0 0,0-3 0 0,0 3 0 16,-2 0 0-16,1 0 0 0,1 3 0 0,-1-1 0 16,0-1 128-16,1 4-128 0,-2-1 160 0,2 0-32 15,3 4-128-15,-1 2 192 0,3 3-64 0,0-1-128 0,0 1 176 16,1 6-176-16,2 1 192 0,2 1-64 0,0 1 0 15,0-2-128-15,1 5 208 0,0-1-64 0,0-1-16 0,-2 0 0 16,-3-1-128-16,-1-1 192 0,-3 2-192 0,-1-5 192 16,-2 1-192-16,0-2 0 0,-3 2 0 0,-1-1 128 15,-1-2-128-15,0-1 0 0,-2 1 0 0,1-2 0 32,-1 1-736-32,-1-3-32 0,2 4 0 0,-3-2 0 0,0 2-832 15,-2 2-192-15</inkml:trace>
  <inkml:trace contextRef="#ctx0" brushRef="#br1" timeOffset="68282.44">17691 17281 5519 0,'-1'-5'496'16,"1"2"-496"-16,0-1 0 0,0 1 0 0,0 2 0 0,0-1-160 0,0-4 0 0,0-7 0 0,0 1 960 0,1-1 192 0,1 2 32 0,-1 0 16 0,1 4 1264 0,0 1 256 0,0-1 64 0,-1 1 0 0,2 0 192 0,-2 2 64 0,0 2 0 0,2-2 0 15,-2 4-448-15,0-2-64 0,0 0-32 0,-1 4 0 16,0 0-992-16,-1-2-208 0,2 1-48 0,-1 2 0 15,0 1-800-15,0-4-160 0,0 0-128 16,0 24 144-16,0-11-144 0,0 3 0 0,3 0 0 0,-2 5 0 16,3 1 0-16,-1 0 0 0,2 7 0 15,-1-1 0-15,-1-3 0 0,0 7 0 16,1 3 0-16,-1 1 0 0,-2 4 192 0,-1 4-32 16,0 0-16-16,-3 1 0 0,1 2-144 0,-2-3 192 0,0-3-192 15,1-5 192-15,0-4 0 0,-1-1 16 0,2 0 0 0,0-3 0 16,-1-3 240-16,2 1 32 0,-2-4 16 0,2-3 0 15,0-3-48-15,1-4 0 0,0 1 0 0,0-6 0 0,1-1-208 16,-1-3-48-16,3-3-16 0,-2-3 0 16,0 0-176-16,2-2 0 0,-2 0 144 0,1-6-144 0,-1 1 0 15,2-4 144-15,-2-1-144 0,0-1 0 0,1 0 176 16,0-6-176-16,-1 1 160 0,2-3-160 0,-2 3 128 0,2 1-128 16,-1-1 0-16,1 5 144 0,0 0-144 0,2 0 0 15,0 0 0-15,3 1 128 0,-1 2-128 0,3-2 192 16,1-1-192-16,0 2 192 0,3-2-192 0,1 1 0 15,1 2 144-15,0-2-144 0,0 5 0 0,0-2 0 16,-1 2-192-16,-2 1 64 0,0 5 128 0,-1 1 0 16,-1 0 0-16,-2 1 0 0,-1 4 0 0,1 1 0 15,0 3 0-15,-2 1-128 0,1 2 128 0,0 1-192 0,2 0 192 16,-1 0-192-16,1 2 192 0,0 3 0 16,-2 2 160-16,2 0-160 0,-1 1 208 0,-2 3-48 15,2-2-16-15,-2 2 0 0,2 2-16 0,-2-1-128 16,1 0 192-16,-2 3-64 0,1-3-128 0,-2 1 0 15,0-4 0-15,-1 4 0 0,0-2 0 0,-1-4 128 0,2 0-128 16,-1-1 0-16,0 0 0 0,-2-3 0 0,2-3 0 0,-2-1 0 31,1-2-576-31,-1-1 16 0,1-6 0 0,-2 2 0 16,2-2-368-16,-2-5-80 0,1-1-16 0,1-4-18624 0</inkml:trace>
  <inkml:trace contextRef="#ctx0" brushRef="#br1" timeOffset="68948.39">18740 17768 39615 0,'-3'0'1760'0,"1"-3"352"0,-2 0-1680 0,2 1-432 0,1 1 0 0,-1-2 0 0,1-1 0 0,-3-1 0 0,-2-2 0 0,-2-5 0 0,-2-2-256 0,-1-1-96 15,-1 3-16-15,1 2 0 0,0 0 96 0,-1 0 16 0,-2 4 0 0,-1 4 0 0,0-2 256 0,1 5 0 16,-2 2 0-16,1 0 0 0,-1 3 240 0,0 3 96 15,0 1 32-15,-1 0 0 0,3 5 16 0,-1 1 0 16,2 0 0-16,2 2 0 0,1 1-208 0,2 1-48 16,-1 0 0-16,3 4 0 0,1-4-128 0,2 4 0 15,1-2 0-15,2 1 0 0,0 5 0 16,1-3 0-16,3 4 0 0,-2-4 0 16,3-3 176-16,0 3 0 0,1-6 0 15,1 0 0-15,0-3 16 0,2-4 16 0,-1-2 0 0,2-1 0 16,0-2 48-16,0-4 0 0,1-3 0 0,0 0 0 15,0-3-112-15,2 0-16 0,0-6 0 16,1 2 0-16,2-2 0 16,-1-5-128-16,1-1 192 0,-1-1-64 0,0 0-128 0,0-5 0 15,-1 2 0-15,0-1 0 0,-3 1-176 0,0-3 48 0,0 0 0 16,-2-1 0-16,0 0 128 0,-3 1-208 0,0-1 80 0,-2 4 128 16,-1 0 0-16,1 3 0 0,-1 2 0 0,-2 2 0 0,1 3 144 0,0 2 48 15,0 4 16-15,-1 0 0 0,1 0 48 0,-1 3 0 0,0 3 0 0,-1 0 0 0,1 4-112 0,0 0-16 16,3 4 0-16,-1-1 0 15,-1 4-128-15,2 1 192 0,-2 3-192 0,2-2 192 0,0 1 112 0,-1 2 16 16,2 0 16-16,-1-1 0 0,1 1-160 0,0 0-48 0,0 4 0 16,0-5 0-16,1 1-128 0,0 1 128 15,2-2-128-15,-2 1 128 0,0-3-128 0,0 0-272 16,2 2 64-16,-1-2 16 0,0-2-368 16,0 1-64-16,-1-3-16 0,0 1 0 15,0-3-432-15,-1-1-80 0,0-2-32 0,-1-1-17264 0</inkml:trace>
  <inkml:trace contextRef="#ctx0" brushRef="#br1" timeOffset="69567.14">19225 17655 21183 0,'3'2'1888'0,"-1"-1"-1504"0,-1-1-384 0,0 3 0 0,-1-3 4464 0,0 0 816 16,1 0 160-16,1-3 48 0,0 6-6048 0,-1-3-1200 0,2-3-240 0,-3 3-48 16,0 0 688-16,0 0 144 0,0 0 16 0,0 0 16 0,0 0 2368 0,-23 19 480 0,15-13 80 0,-3 2 32 0,-2 3-240 0,1-4-64 0,0 3 0 0,-1 1 0 15,1-1-768-15,1-4-176 0,0 2-16 0,1-2-16 16,1 0-320-16,2-1-176 15,2-1 192-15,1-1-192 0,2 0 0 0,2-3-304 16,-2 0 48-16,2 1 0 0,2 2 0 0,-1-3 16 16,0 0 0-16,-1 2 0 0,1-2 32 0,-1 0 0 15,0 0 0-15,0 0 0 0,0 0 208 0,0 0-176 16,4 20 176-16,-5-16-160 0,-2 2 160 0,1-1 0 16,1 1 160-16,-1-1-160 0,1 0 224 0,1-2-48 15,1 0-16-15,-1-2 0 0,3 2 96 0,-1-1 0 16,1-1 16-16,0 2 0 0,1-1-112 0,1 2-32 15,2-4 0-15,1 1 0 0,1 2-128 0,-1-3 192 0,2 0-192 0,0 0 192 16,0 2-192-16,1-1 192 16,1 2-192-16,0 1 192 0,0 1-192 0,-2 1 128 15,0 1-128-15,-2 2 128 0,0-2-128 0,-3 3 0 0,-2 1 0 0,0-1 0 16,-1 3 0-16,-2-1 0 0,0 1 0 16,-1 0 0-16,0-1 0 0,0 1 0 0,-1-4 0 0,0 4 0 15,-2-1 0-15,1-1 256 0,-1 0-32 0,-2-1-16 16,-1 0 32-16,0-1 0 0,1-3 0 0,0 1 0 15,-1 2-16-15,0-5 0 0,-2 2 0 0,1-2 0 16,-2 2-224-16,-1-4 176 0,1 2-176 0,-3-1 160 16,2 0-160-16,-2 0-192 0,-2 0 32 0,0 0 16 31,0 1-224-31,0-4-32 0,3 3-16 0,0-3 0 0,1 3-160 16,1-3-16-16,0 0-16 0,0 0 0 0,1-3-320 0,-1 3-64 0,2-3-16 0,-2-1-16592 0</inkml:trace>
  <inkml:trace contextRef="#ctx0" brushRef="#br1" timeOffset="70203.05">19538 17202 42383 0,'1'0'1872'0,"-1"0"400"0,0 0-1824 0,0 0-448 0,1 1 0 0,0-1 0 0,2 3-272 0,0-3-160 0,1 4-16 0,4 2-16 15,0 2-1088-15,1 2-224 0,-1 6-32 0,0 3-16 0,-2-1 1824 0,-1 6 432 0,-1 1 48 0,-3 6 16 0,0 1 592 0,-2 2 112 16,-1 2 16-16,-2 4 16 0,-1 2-496 0,-1-1-96 0,-1 1-32 0,0 1 0 0,-2-5-112 0,1 1-32 15,0-2 0-15,2-6 0 0,1 1-288 0,2-4-176 16,0 3 192-16,2-1-192 16,1 1 192-16,0-5-64 0,1-4 0 0,-1-1-128 15,1-1 240-15,1-4-64 0,-1-4-16 0,-1-2 0 16,0-1 80-16,1-3 16 0,-1-2 0 0,0-4 0 16,1 2 128-16,-1-2 48 0,1-2 0 0,1-1 0 15,-1-1-32-15,-1-2 0 0,1 0 0 0,0-4 0 0,-1 0-80 0,2-2-32 16,-1-4 0-16,1-3 0 0,1-3-288 15,-1-4 0-15,2-2 128 0,1 3-128 0,-1-1 0 0,1 1 0 16,0 3 0-16,1 0 0 0,0 3-256 0,1-1 32 16,3 6 16-16,0 0 0 0,1 2 208 15,2-3 0-15,-1 2 0 0,2 0 0 0,0 0 128 0,1 1-128 16,-1 0 0-16,1 4 0 0,0 0 0 0,-2 1 0 0,1 4-160 0,-2 0 160 16,0 2-160-16,0 1 160 0,-1 1 0 15,0 4-144-15,-1 0 144 0,0 4 0 0,0 1 0 0,-1 5 0 16,1 3 0-16,1-1 0 15,-1 4-176-15,0 2 176 0,-1-1 0 0,0 0 128 0,0 3 16 0,1-3 0 0,0 0-144 16,-1 1 0 0,1-1 0-16,-2-2 0 0,0 1 128 0,-1 1 0 15,-1 0 0-15,1-3 0 0,-1 1-128 0,0-2 0 0,0 2 0 0,-1-2 0 0,0 1 0 0,0-3 0 16,0-1 0 0,-1-1 0-16,-2-2-320 15,-1 0-112-15,1-2-16 0,-1 3 0 16,-1-4-592-16,-1-2-128 0,-1-1-32 0,0-4-19184 0</inkml:trace>
  <inkml:trace contextRef="#ctx0" brushRef="#br1" timeOffset="71851.56">20904 16915 35935 0,'-3'0'3200'16,"1"0"-2560"-16,1 0-512 0,-1 3-128 0,1-3 320 0,-1 3 32 0,-2 0 16 0,-3 1 0 0,-3 2-592 0,-3 1-112 0,1 4-32 0,-2-1 0 0,2 3 560 0,-2 0 128 0,1 6 0 0,-2-3 16 15,0 6 288-15,-2 4 48 16,0 5 16-16,-3 4 0 0,-1 3-256 0,0 3-48 0,1 2-16 0,1 2 0 0,2-7-64 0,0 6-16 15,2 5 0-15,-1 6 0 16,2 2-128-16,2 0-32 0,2 0 0 0,3-4 0 16,0-5-128-16,4-1 0 0,0-2 0 0,1-1 0 15,-1 1 144-15,3-1-144 0,1 3 160 0,2-6-160 0,2-3 144 0,1-3-144 16,4-6 128-16,0-1-128 0,3-6 0 16,1-2 0-16,3-1 0 0,1-1 0 31,1-2-320-31,4 0-80 0,1 2-32 0,2-2 0 0,2 1-688 15,-1 0-144-15,3-1-16 0,-1-2-15840 0</inkml:trace>
  <inkml:trace contextRef="#ctx0" brushRef="#br1" timeOffset="72408.28">21126 17775 28559 0,'-1'0'1264'0,"0"-3"272"0,0 3-1232 0,0-1-304 0,-1 1 0 0,1 0 0 0,1 0-1280 0,-2 0-304 0,-1 0-64 0,-1 1-16 0,1 3 1424 16,-2 1 240-16,-1 1 128 0,-1 4 0 0,2 0 1216 0,-2 5 240 0,1 1 48 0,-3 6 16 0,2 0-1040 0,-2 3-208 0,0 1-32 0,3 2-16 15,0-3 272-15,1 1 48 0,3-4 16 0,2-2 0 16,2-3-688-16,3 0 0 0,0-5 0 0,1-2 0 16,3 0-256-16,0-4-48 0,0-2 0 0,1-2 0 15,3 1-384-15,-1-6-80 0,2 3 0 0,-1-4-16 16,1-1 144 0,-2-1 16-16,1 0 16 0,-1-1 0 0,0-3 480 0,-1 1 128 0,1-3 0 0,0-2 0 15,0 2 656-15,-2-3 208 0,-1 4 32 0,-1-4 16 0,4-5-80 16,-2-1 0-16,-1 1-16 0,-1-2 0 0,-2 4-480 15,-4-5-80-15,-2 5-32 0,-2-2 0 0,-2-2-224 0,-3 3 0 16,-3 1-144-16,-1 1 144 0,-3 5-160 0,-1-1 160 16,1 4-160-16,-4 3 160 0,2 2-176 0,-2 4 176 15,-2 4-192-15,-1-1 192 16,-1 4-1056-16,-1 1-96 0,1 2-32 0,1-1-7712 16,1-2-1552-16</inkml:trace>
  <inkml:trace contextRef="#ctx0" brushRef="#br1" timeOffset="73405.09">21504 17200 12895 0,'-3'0'1152'16,"1"0"-928"-16,0 0-224 0,1 0 0 0,1 2 2480 15,-1-2 448-15,0 0 80 0,-2 1 32 0,0 2-928 0,-2-1-176 0,2-2-32 0,2 2-16 0,0 0-32 0,1-1-16 0,1 2 0 0,0-1 0 16,0 2-656-16,1 0-128 0,0 4-32 0,1 0 0 0,-1 7-608 0,2-2-128 0,-1 6-32 0,1 2 0 16,0 5-256-16,1 5 0 0,-1 3 0 0,-1 5 0 0,1 1 0 0,0 5 0 0,-2 2-208 15,-1-1 80-15,1 1 128 16,-2-4 0-16,0-1 0 0,-2-1 0 0,1-3 0 16,-1 3 128-1,-1 0-128-15,1 1 176 0,-2-1-176 0,2-4 0 0,0 1 0 16,1-6 0-1,1-3 128-15,0-5 128 0,1-4 48 0,1-3 0 0,0-5 16 0,-1-4 16 16,0-2 0-16,1-3 0 0,-1-2-208 16,0-1-128-16,0-1 128 0,-1-4-128 0,3 1 0 0,-2-6 0 0,0 0 0 0,1-2 0 15,-2-3 208-15,0-1-16 0,1-6-16 0,0-3 0 0,0-1-176 16,2-2 0-16,0-4 0 0,1-3 0 0,0 7-224 0,2 3-128 16,0 0-32-16,2 5 0 15,-1 4-192-15,1 4-32 0,0 2-16 0,0 1 0 0,0 3 256 0,1 2 48 16,2 1 16-16,-1 3 0 0,4 0 304 0,-3 3 0 15,1 1 0-15,-1 2 0 0,2 0 0 0,-4 1 0 0,3-1 0 0,-4 1 0 16,0 2 0-16,-2-3 0 0,-1 0 0 0,-2 0 0 16,0 2 0-16,-2 1-128 0,-1-3 128 0,-2 4 0 15,-1-2-224-15,0 3 16 0,-1 2 0 0,-1-2 0 0,0-1 208 16,0 2 0-16,0 2-160 0,-1-2 160 16,-2 0 0-16,1 1 0 0,0-1 0 0,-1-1 0 15,1 0 272-15,-2-1-16 0,2 0-16 0,-2-1 0 0,0 1 112 0,1-3 32 0,-3 2 0 16,-1 0 0-1,0-5-64-15,1 3-16 0,-1-2 0 0,-2-2 0 0,0 0-304 16,1 0 160-16,-2-3-160 0,-1 0 128 0,0-2-320 0,-2 1-80 16,1-4-16-1,0-1 0-15,1-1-272 16,0 0-48-16,1-3-16 0,0-2-17344 16</inkml:trace>
  <inkml:trace contextRef="#ctx0" brushRef="#br1" timeOffset="73895.53">21919 17867 28559 0,'0'3'2544'0,"-1"-3"-2032"0,1 2-512 0,-1-2 0 0,1 0 2016 0,0 2 304 0,-2 0 64 0,2 1 16 0,-1 0-1776 0,2 0-368 0,2 0-64 0,1 1 0 0,1-1-640 15,1-2-112-15,2 4-16 0,1-1-16 0,1-1-624 0,-1 3-112 16,-1 3-16-16,0 1-16 0,-3-4 624 16,0 7 128-16,-1 3 32 0,3 3 0 0,-1 9 768 0,0-2 176 0,0-2 16 0,0 2 16 0,2 3 176 0,-1-5 16 15,3 0 16-15,-1-1 0 0,1 0-160 0,0-1-48 16,-1-2 0-16,0-2 0 0,-3-2-272 0,0 0-128 16,-1-1 128-16,-2 1-128 0,-1-3 368 0,-2-1-16 15,0 2 0-15,-1-2 0 0,-1-2 224 0,-3 0 32 16,-3 2 16-16,0-2 0 0,-3 2-128 0,-4 1-32 15,1-1 0-15,-2-2 0 0,-3-1-192 0,0-3-32 16,-4 1-16-16,1-1 0 0,1-3-80 0,1-3-16 16,1-3 0-16,0 0 0 15,2-6-736-15,-2-3-160 0,-2-4-16 0,1-8-16416 0</inkml:trace>
  <inkml:trace contextRef="#ctx0" brushRef="#br1" timeOffset="74091.3">21965 17642 43311 0,'9'7'3840'0,"-6"-4"-3072"0,1 0-608 0,-2-1-160 16,0-2 576-16,-1 0 96 0,1 0 16 0,2-2 0 0,1 2-1520 0,2-4-288 0,2 2-64 0,-3-2-16 0,0 1-2784 0,-3 0-560 0,-1 3-128 15,-3 1-9072-15</inkml:trace>
  <inkml:trace contextRef="#ctx0" brushRef="#br1" timeOffset="74651.72">21850 16925 43311 0,'0'3'1920'0,"0"-1"384"0,0-1-1840 0,1 2-464 0,0-3 0 0,1 0 0 0,1 1-2176 15,1 1-512-15,3 2-128 0,3 2 0 0,4 3 192 0,2 1 64 0,3 5 0 0,-1 1 0 0,3 1 3536 0,0 4 720 0,4 1 144 0,0 1 16 0,2-1 192 0,2 3 48 0,2 1 0 0,2 2 0 0,-3 4-1168 0,4 2-224 0,-1-2-64 0,1 0 0 16,-2 1-464-16,1 6-176 16,3 1 0-16,0 5 144 15,-2 0-144-15,0 3-256 0,-3 2 64 0,-3 0 16 0,-2-2 176 16,-5-1 0 0,-2-5 0-16,-4 1 0 0,-3-1 128 15,-3 2 96-15,-2-3 32 16,-1-1 0-16,-1-1-256 0,-1-1 176 15,-2-1-176-15,0-5 160 0,-2-3-160 16,-2-1 128-16,0-3-128 0,-3-3 128 0,-1 0 0 0,-3-3 0 16,-2-2 0-16,-4 1 0 0,-1-1-128 0,-2-1 0 0,-4-1-192 15,-3-3 192-15,-3 2-704 0,-1-6 0 0,-2-1-16 16,-3-4-17024-16</inkml:trace>
  <inkml:trace contextRef="#ctx0" brushRef="#br1" timeOffset="76446.21">26096 16895 38703 0,'-6'0'3440'0,"1"0"-2752"0,3-2-560 0,0-2-128 0,2 2 0 15,-2-1-144-15,-2 0 144 0,-2-5-208 0,-3-3-384 0,-1-3-80 0,2 0-16 0,-1-2 0 0,3 2 1216 0,0-5 240 0,0 1 64 0,1 2 0 16,-2-3 0-16,1 3 16 0,0-6 0 0,-3 2 0 0,1-2-112 0,-3-2-32 0,0 1 0 0,-3-6 0 16,-1 2-160-16,-1-2-32 0,-3-2-16 0,1-5 0 0,-2 1-272 0,-1-2-48 15,0-1-16-15,-1-3 0 16,2-1-160-16,-1-1 192 0,1-2-192 0,2-2 192 15,0 0 64-15,1-1 32 0,0-3 0 0,-1 0 0 0,2 2 64 16,0 1 16-16,0 0 0 0,0 2 0 0,1 1-144 16,-1 3-32-16,1 1 0 0,1 3 0 0,-3 1-192 15,4 6 0-15,-1 4 0 0,1 2 0 0,-2 0 0 0,0 3 0 16,0 2 0-16,0 3 0 0,2 3-128 0,2-2 128 16,-1 4-192-16,1-3 192 0,3 4 0 0,0-4 0 0,2 3 0 15,0-2 0-15,1 2 0 0,1-3 0 0,0 1 0 16,2-2 0-16,0 4 0 0,0-3 0 0,1 2 0 15,0 0 0-15,0 1 0 0,-2 2 0 0,2 1 0 16,-2 2-160-16,0 1 160 0,-1-1 0 0,0 4-144 0,-2 0 144 16,1-3 0-16,-1 4 0 0,0 0-144 15,0-1 144-15,1 0 0 0,0 3 0 16,-1-4-128-16,2 2 128 0,0 2 0 0,0-4 0 0,1 4 0 16,0-2 0-16,1-2 0 0,-2 0 0 0,3 2 0 0,-2-2 0 15,1-1 0-15,1 2 0 0,-1-1 0 0,0-2 0 16,1 1 0-16,-2 0 0 0,2-1 128 0,-2-1-128 0,1 1 144 0,-2 0-144 15,1 0 128-15,-2 0-128 16,0-1 0-16,-1 1 0 0,-3 0 128 0,1 2-128 16,0-2 0-16,-2 3 0 0,0 0-192 0,-1-1 192 15,0 2-288-15,0 1 64 0,1-2 16 0,1 3 0 0,2-2 208 16,-1 2 0-16,3-2 0 0,-1 2 0 0,2 0 0 0,-1 0 0 16,3 0 0-16,-2 0 0 0,2 2 0 0,-1-2 0 15,1 2 0-15,1 1 0 0,-2-2 0 0,2 3 0 16,-2 1 0-16,1 1 0 0,-1 4 0 0,1 2 0 15,-2 4 0-15,1 3 0 0,-2 3 0 16,0 0 0-16,-1 3 0 0,-1 1 0 0,2-4 0 0,0 0-192 0,0 3 48 0,1-3 16 16,0-3 128-1,1 1 0-15,1-4 0 0,1-1 0 0,-1-4 0 0,2 0 176 16,0-4-48-16,0 2 0 0,2-5-128 0,-2-1 0 16,1 2 0-16,-1-5 0 0,1 0 128 0,0-2 0 15,1-1 0-15,0 0 0 0,1-1 80 0,-1-5 16 16,2 2 0-16,-1-4 0 0,1 0-224 0,0-4 0 15,-2 1 128-15,2-3-128 0,-1-1 144 0,-1-4-16 16,0 0 0-16,0-3 0 0,-1 1-128 0,1-2 0 16,0-2 0-16,-1 2 0 0,-1 4 0 0,1 2 0 0,0-1 0 15,-1 2 0-15,2-3 0 0,-2 3 0 16,2 0 0-16,1 3 0 0,0 0 0 0,1 1 0 16,1 3 0-16,1 1 0 0,0 0 128 0,2 3 0 0,-1 2 0 15,1 0 0-15,0 0-128 0,2 3 0 0,0 2 0 16,-1 1 0-16,1 0 0 0,1 4 0 0,0-1 0 0,1 2-176 15,1-1 176-15,0 2 0 0,3 2 0 0,3 3 0 16,2-1 0-16,2 2 0 0,4 0 0 0,1-1 0 16,3 1 336-16,3 1 0 0,7 0 0 0,1-1 0 15,1 4-144-15,3-2-16 16,0 0-16-16,-3 0 0 0,2 1-160 0,-5-5 0 0,0 2-192 0,-2-3 192 31,-2-2-800-31,-1 2-32 0,1-5-16 0,-3 2-14176 0,0-4-2832 0</inkml:trace>
  <inkml:trace contextRef="#ctx0" brushRef="#br1" timeOffset="78568.21">26159 17430 37775 0,'-3'0'3360'0,"0"0"-2688"0,2 0-544 0,1 0-128 0,0 0-160 0,0-3-64 0,-1 3-16 0,-1-2 0 0,1 0 240 15,-1 0 128-15,2-2 0 0,-2 2-128 0,4-1 688 0,-2 2 16 0,1-1 16 0,0 0 0 0,0 2-304 0,1 4-64 0,-1 0-16 16,1 2 0-16,0 4-80 0,-1 5-32 0,0 7 0 0,0 3 0 15,0 7-224-15,1 3 0 0,-2 3 0 0,0 0 0 0,0-1 0 16,-2 2-288-16,1-1 64 0,0-3 16 16,0-1 208-16,0-3 0 15,-1-1 0-15,0-3-144 0,1-1 144 0,-1-1 0 0,1-6 0 16,-1 4 0-16,0-5 192 0,1-4-16 0,-1 1-16 0,0-3 0 0,0-4-160 16,1-2 0-16,0-1 144 0,-1-2-144 0,1 1 0 15,1-4 0-15,0-2 0 0,0 0 128 16,0 0-128-16,0-2 144 0,0-2-144 0,0-3 160 15,0-1-16-15,0 1 0 0,1-6 0 0,1-1 0 0,0-4 16 0,-1 0 0 16,2-1 0-16,0-5 0 0,2 1-160 0,0-1 0 0,0 2 0 0,1-1-176 16,2 5-112-16,-2 2-32 15,1 4 0-15,1-1 0 0,-1 3 48 0,2 2 0 0,1 0 0 16,0 1 0-16,1 3 272 0,1 2 0 0,1 1 0 0,0 0 0 16,0 1 0-1,0 4 176-15,1-2-48 0,-1 4-128 0,1 1 0 0,0-1 0 0,-1 3 0 0,1 2 0 0,-1-1 0 16,1 2 0-1,-3 3 0-15,0-1-144 0,-1 4 144 0,0 0-128 0,-3 3 128 16,1 0-128-16,-2 1-112 0,0 1-16 16,-1 4 0-16,0-3 0 0,0 1 80 0,0-1 16 15,1 0 0-15,0-2 0 0,1-2 160 0,-1 1 0 16,0-5 0-16,-1-2 0 0,1-3 0 0,-1-2 0 0,0-1 0 0,0-1-128 16,0-4-1200-1,0 2-224-15</inkml:trace>
  <inkml:trace contextRef="#ctx0" brushRef="#br1" timeOffset="79415.35">26620 17352 21183 0,'-1'-1'1888'0,"1"1"-1504"0,0-3-384 0,0 3 0 0,1 0-656 16,-1-2-208-16,2 0-32 0,-1 0-16 0,0-2 1680 0,0 2 352 0,2-1 64 0,-1 2 16 0,1 1 1344 0,-1 1 272 0,1 4 48 0,0 1 16 0,1 4-896 0,1 3-192 15,1 4-16-15,2 5-16 0,-2 3-1056 0,1 6-192 16,1 3-64-16,0 5 0 0,1 2-256 0,0 1-64 16,-1 2-128-16,1 2 192 0,0-2-64 0,-1-3 0 0,0 4-128 15,-1-4 192-15,1-2 16 16,-1 1 0-16,-1-2 0 0,0-3 0 15,1-3-208-15,0-1 176 0,0 1-176 16,1-1 160-16,1-5-160 0,-2-4 0 16,0 0 0-16,0-3 128 0,0-3 48 15,-1-4 0-15,0-2 0 16,-1-4 0-16,-1-2-48 0,1-1-128 0,-1-3 192 0,-1-4-64 0,2 1 32 0,0-3 0 16,0-1 0-16,1-2 0 0,2-3 80 0,-2-2 16 0,-1-3 0 15,1-1 0-15,-1-4 80 0,1-3 32 0,-1-3 0 0,-1-7 0 16,1 1-96-16,-1-8-16 0,-1-2 0 0,0 0 0 0,0 1-384 0,0 1-96 0,1-3-16 15,-1 2 0-15,2 1 16 0,-1 1 0 0,1 0 0 0,0 0 0 16,0 3 224-16,0 0-176 0,0-1 176 0,-2 2-160 16,4 1-32-16,-4 3 0 0,1 5 0 0,-2 2 0 15,0 3-272-15,-1 1-64 0,0 4-16 16,-1-1 0 0,1 5-336-16,1-2-64 0</inkml:trace>
  <inkml:trace contextRef="#ctx0" brushRef="#br1" timeOffset="80019.21">27374 17785 43311 0,'0'2'1920'0,"-2"-4"384"0,1 2-1840 15,1 0-464-15,0-3 0 0,0 2 0 0,0 1 160 0,0-3-160 0,0 0 160 0,1-4-160 0,-1 1-448 0,2 3-176 0,-1-2-32 16,-1 3-16-16,0 2 0 0,-3 0 0 0,1 4 0 0,-4 2 0 0,-2 0 0 0,-2 4 0 0,0 3 0 15,-2 3 0-15,0 0 848 0,-1 2 160 0,1 1 48 0,0 3 0 16,2-2 336-16,1 2 80 0,2 1 16 0,-1-1 0 16,3-1-464-16,2 1-96 15,0 0 0-15,2-2-16 0,1 1-240 0,2-2 0 0,1-3 0 0,1 0 0 16,2-4 0-16,0 1 0 0,3-6 0 16,-1 2 0-16,2-3 0 0,0-2-192 0,0-2 192 15,1-2-160-15,0 0 160 0,0-2 0 0,2-2 0 0,-3-2 128 16,-1-1 48-16,0-2 16 0,0 0 0 0,-1-5 0 15,0 2-192-15,-2 0 0 0,0-4 0 0,-1-3 128 16,-1 0-128-16,0 0-144 0,-1-4 144 0,0 1-208 16,-1 0 208-16,1 1 0 0,0-1 0 0,0 2 0 15,-2 4 0-15,0 3 128 0,-1 5 0 0,0 2-128 16,0 3 160-16,-1 3-160 0,0 1 128 0,0 4-128 16,-1 4 160-16,1 1-160 0,0 2 192 0,0 3-192 0,2 1 128 15,-1 0-128-15,1 0 0 0,0 3 0 0,2 1 128 16,-1-2-128-16,2 1 0 0,1-1 0 0,0 0 208 15,0 0-64-15,2-3-16 0,1 1 0 0,0-2-128 0,2 0 0 16,1-1 0-16,2-3 128 16,-1 2-576-16,2-2-112 0,-2 0-16 0,-1-2-16 15,-1-1-1328-15,0-2-272 0</inkml:trace>
  <inkml:trace contextRef="#ctx0" brushRef="#br1" timeOffset="80370.7">27655 17124 39615 0,'0'-1'1760'0,"0"1"352"0,0 0-1680 16,0 0-432-16,0 0 0 0,0 0 0 0,2 1 0 0,-1 3 0 0,1 5-144 0,2 0 144 0,2 10-512 0,0 1 0 0,-1 7 0 15,3 1 0-15,-1 7 1168 0,-1 1 240 0,2 4 64 0,-2 2 0 0,0 1-128 0,0 5 0 16,2 3-16-16,-2 2 0 0,0 1-272 0,2 0-48 0,-2 2-16 47,-1-1 0-47,0-2-336 0,0-1-144 0,0 0 128 0,-3-1-128 0,2-6-144 0,-1-1-112 0,0-6-32 0,-1-1 0 0,0-2-32 0,-2-6-16 0,0 2 0 0,0-5 0 15,0-1-224-15,-2-6-32 0,2-1-16 0,-1-4 0 16,-1-4-768-16,0-4-160 16</inkml:trace>
  <inkml:trace contextRef="#ctx0" brushRef="#br1" timeOffset="81824.2">28996 17234 31327 0,'-6'0'2784'0,"0"0"-2224"0,-1 0-560 0,2 0 0 0,3 0 2000 0,-1 0 304 0,1 0 48 0,-4 0 16 0,-3-2-2368 0,-2 1-480 0,-3 1-96 0,-2-3 0 15,1 3-64-15,-1-2-16 0,2 0 0 0,-2 2 0 0,1-2 1104 0,0-1 240 0,0 2 32 0,-1 1 16 16,0 4-112-16,-1-2-32 0,-1 2 0 0,0 2 0 16,-3 2-336-16,-2 3-64 0,-3 1 0 0,-1 4-16 0,0 0-176 0,0 3-192 15,0 3 32-15,2 4 16 0,3-4-112 16,3 3 0-16,3-3-16 0,5 1 0 0,2-5 272 0,4 1 224 16,4-2-32-16,2-1-16 15,2-1 80-15,2-3 32 16,0-2 0-16,2-4 0 0,-1 2-160 0,3-3-128 15,0-4 144-15,-1 1-144 0,2-2 144 16,1-3-144-16,0 0 128 0,2 1-128 0,0-3 160 16,0-1-160-16,0 0 192 0,0-6-192 0,-1 2 224 15,-1 1-64-15,-1-1-16 0,0-3 0 16,0 1 48-16,-2-2 16 0,1 2 0 16,-1-4 0-16,-1 1 112 0,-1 1 32 0,0-2 0 0,-1 2 0 0,0-3 96 15,-1 1 0-15,0 4 16 0,-2 0 0 0,1-1-240 16,-2 3-48-16,0 1-16 0,-1-1 0 0,0 1-160 15,-1 3 160-15,-2 0-160 0,2 2 160 0,-1 0-160 0,-2 2 160 0,1-2-160 0,0 2 160 0,0 2-16 16,1-3 0-16,-1 2 0 0,2 1 0 0,0 0 0 0,0-3 0 0,-1 3 0 0,2 0 0 16,0 0-144-16,0 0 0 0,0 3 0 0,0-3 0 15,0 0 0-15,0 0 0 0,0 0 0 0,0 0 0 0,16 16 0 0,-8-12 128 16,-1-2-128-16,3 2 0 0,1 0 0 0,2 0 128 16,3 0-128-16,0-1 0 15,2 0 0-15,0-3 128 0,1 0-128 0,3 0 0 16,2 0 128-16,1-3-128 0,3-2 0 0,0 1 128 0,-1 0-128 15,1-2 192-15,1 0-192 0,-2 0 192 0,-2-3-192 16,-1 3 0-16,-1 0 0 0,-2-2 128 0,0 2 48 0,-3-3 0 16,0 2 0-16,-4-3 0 0,1 1 16 15,-2 0 0-15,-1 2 0 0,-2-2 0 0,0 0-192 0,-2 1 0 16,1 2 0-16,-2-2 0 0,0 1-128 16,-2 1-64-16,-2 3-16 0,1-1 0 0,-2 1 48 0,0 0 16 0,0 0 0 15,-1 3 0-15,-1-2 144 0,0 2-128 16,-1 0 128-16,1 0-128 0,-1 2 128 0,0-2 192 15,1 0-32-15,0 0-16 0,0 0-144 0,-8 20 128 0,5-11-128 0,-1-3 128 16,0 4-128-16,-1 2 128 0,0 0-128 16,0 1 128-16,-1 5-128 0,-1-2 0 15,1 4 0-15,-3-1 0 0,1 3 0 0,-1 0 0 16,0 3 0-16,-2-2 0 0,1 5 0 0,-2 0 0 0,-2 4 0 0,-3 5 0 16,-2 2 0-16,-3 3 0 0,-2 2 0 15,0 2 0-15,-4-1 0 0,1-5 0 0,0 2 0 16,3-5 128-16,1 2 0 0,-1-3-128 0,2 1 192 0,2 0-64 15,2-4 128-15,2 1 0 0,1-5 16 0,3-1 0 16,2-3-272-16,-1 0 0 0,-1-3 0 0,1 3 0 16,0-3-256-16,1-2-16 0,-1 0 0 0,0 1 0 15,0-2-224-15,-1 3-32 16,-2-4-16-16,2 2 0 0,-1-1-128 16,3-3-32-16,0 0 0 0,3-4 0 0,1-2 208 15,2-1 48-15,2-3 0 0,0-2 0 0,4-4-368 0,1 0-64 0,4-6-16 0,2-3-17920 16</inkml:trace>
  <inkml:trace contextRef="#ctx0" brushRef="#br1" timeOffset="82325.73">29356 18106 42383 0,'-3'0'1872'0,"1"0"400"0,-1 0-1824 0,1-2-448 0,1 2 0 0,1 0 0 0,-2 0-240 0,0 0-144 0,-2 0-16 0,-1 0-16 0,-1 2-288 0,-3 2-48 0,1-1-16 0,-2 4 0 0,0 1 976 0,0 0 192 0,-1 4 48 16,0 0 0-16,-2 5-16 0,2 1 0 0,0 2 0 0,0 1 0 0,2-1-112 0,0-2 0 15,-3 5-16-15,2-1 0 16,3-2-304-16,0-2 0 0,2 1 0 0,2-3 0 16,2-1-288-16,2-4-64 0,2 0-16 0,2-4 0 31,2 2-336-31,3-5-80 0,2-2-16 0,3-2 0 0,2 0 544 0,4-5 96 0,3 0 32 0,1-1 0 16,-1-5 128-16,2 0 192 0,2-4-32 0,-1 1-16 15,-1-1-144-15,-1-1 0 0,-3 0 0 0,-1-2 0 16,0 2 256-16,-4 0 0 0,-1-3 16 0,-2 3 0 15,-2-3 176-15,-3 3 48 0,-2-2 0 0,-4 2 0 0,-2 0-112 16,-5 1-32-16,-2 1 0 0,-4-1 0 0,-2 3 0 0,-3 1 0 16,-4 2 0-16,-2-3 0 0,-2 4 32 0,-3 0 0 15,-2-1 0-15,-2 2 0 0,-1 3-256 0,0-2-128 16,-1 3 160-16,2 1-160 0,3 1-192 16,0-2-128-16,0 1-16 0,1 0-16 15,1 2-288-15,1-3-64 0,3 0-16 0,0-3-18080 16</inkml:trace>
  <inkml:trace contextRef="#ctx0" brushRef="#br1" timeOffset="88575.3">30067 17752 24879 0,'3'-2'2208'0,"1"-2"-1760"0,0 4-448 0,-3 0 0 0,0 0 384 0,1 0 0 0,1-2 0 0,3 1 0 0,1 1 1296 0,0 0 256 0,0 0 48 0,-2 3 16 0,0 1-192 0,-1 2-32 16,-1 3-16-16,-1-2 0 0,1 3-912 0,0 1-176 0,0 3-32 0,-1 1-16 0,-1 2-112 0,2 2 0 0,-2 2-16 0,0 2 0 15,1 4-288-15,-2 2-48 0,0 0-16 0,-2 2 0 16,1 0-144-16,0-2 0 15,-2-1 0-15,1-2 0 0,1 0 0 0,-1-4 0 16,1 1 0-16,1-5 0 0,0 1 0 16,0-7 0-16,1 0 0 0,1-4 0 15,-1 0 0-15,0-4 0 16,0-1 0-16,1-3 0 0,-2 0 0 0,1-3-176 0,-1-1 176 0,0-2-192 16,-1-4 192-16,-1-2 0 0,1 0 0 0,0-4 0 15,0-1 0-15,-2-1 0 0,2-7 128 0,-1 0-128 16,-1-1 0-16,-2-4-128 0,1-4 0 0,-1 0 0 15,2-4 0-15,-2 0 0 0,1-3 0 0,2 1 0 16,-1-1 128-16,3 2 0 0,0 1 0 0,4 6 0 0,1 1 0 0,2 3 0 0,2 3-144 0,1 5 144 16,1 1 0-16,-1 1 0 0,2 4 0 0,-1 2 0 15,0 0 0-15,-1 3 0 0,0 4 192 0,-2 0-64 0,-1 4 48 0,0-2 0 16,0 6 0-16,-1-2 0 0,1 4-176 0,2 1 192 0,1 4-192 0,1 2 192 16,1 2-192-16,1 5 160 0,0-1-160 15,1 4 160-15,1 2-160 0,-2 3 192 0,1 2-192 0,1-1 192 16,-2 2 48-16,0 1 16 0,-1-3 0 15,-2-2 0-15,0-1 0 0,-2-1 0 16,1-1 0-16,-1-5 0 0,-2 2-256 0,0-5 128 16,1-2-128-16,-2 0 0 0,0-1 0 0,-1-2 0 15,1 0 0-15,-1-1 0 0,-1 1-368 0,1-2-16 16,0-3 0-16,-2 1 0 0,1 1-96 16,-2-3-32-16,1 0 0 0,1-1 0 0,-2 0-96 0,0-1-32 15,1 0 0-15,-1-4 0 0,1 0-736 16,1 0-160-16,-2-2-16 0,0-2-15280 0</inkml:trace>
  <inkml:trace contextRef="#ctx0" brushRef="#br1" timeOffset="89402.71">30666 17576 14735 0,'2'-3'1312'16,"-2"2"-1056"-16,1 1-256 0,0 0 0 0,0 0 1456 0,-1 0 224 0,2 0 48 0,0 1 16 0,1 2 16 0,-2-2 0 0,1 4 0 0,-2 1 0 0,-1 4 976 16,0 0 192-16,0 2 32 0,-1 0 16 0,1 5-1648 0,-1 1-336 0,0 4-64 0,1 1-16 0,1-1-416 0,0 3-96 0,1 1-16 0,2-2 0 15,1 2-16-15,1 3-16 0,-1-5 0 0,3 1 0 16,-2-3-128-16,0 2-32 0,0 3 0 0,-2-1 0 16,2-1-192-16,-2-5 0 0,0 1 128 15,0-2-128-15,-1 0 0 0,1 0 0 16,-1-3 0-16,-1 0 0 0,2-4 0 0,-1 0 0 15,0-2-192-15,-1-4 192 0,1 2-160 0,0-3 160 16,1-1-128-16,1-1 128 0,1-3-192 0,1-2 64 16,2-2 0-16,0-2 0 0,1-2 128 0,1 0-192 15,1-6 192-15,0 2-192 0,0-3 192 0,-1-1 0 16,2 0 0-16,-2-3 0 0,-1 1 0 0,0 0 0 0,-1 0 0 0,0-3 0 16,-2 1 192-16,-1-2 0 0,0 0 16 0,-2-1 0 0,1-1 160 15,-1-2 16-15,-2-2 16 0,-1 5 0 0,0-2-224 0,0 0-48 16,-1 2-128-16,-2 2 192 0,2-1-192 0,-2 2 0 0,1 1-144 15,0 3 144-15,-1 4-224 0,2 2 48 16,0 1 16-16,-1 6 0 0,2 0 160 0,-1-1-128 16,1 4 128-16,0 0-128 0,0 2 128 0,0 0 224 15,1 1-48-15,1 0-16 0,-1 4 32 0,-1-7 16 0,0 0 0 0,10 28 0 16,-7-14-208-16,2 3 144 0,2 3-144 0,-1-1 128 16,0 5-128-16,-1-1 160 0,1 2-160 0,-1 1 160 15,0 1-160-15,0-1 0 0,0 3 0 0,-1-4 128 16,-1-3-128-16,1 4 0 0,0-2 0 0,-2 1 0 15,4 1-288-15,-2-4-32 0,0-3-16 0,-1 0 0 32,1-3-272-32,1-3-48 0,0 0-16 0,0-4 0 0,0 0-176 0,-1-3-48 0,1-2 0 15,-2-4 0 1,2-2-1040-16,0-2-224 0,1-6-32 0,2 0-16 0</inkml:trace>
  <inkml:trace contextRef="#ctx0" brushRef="#br1" timeOffset="90103.41">31157 17686 24879 0,'-1'1'2208'0,"1"-1"-1760"0,0-1-448 16,1 1 0-16,2 0 2000 0,-1 0 320 0,1 1 64 0,1 1 16 0,2 0-2096 0,1 3-304 0,3-2-304 0,-1 6 64 0,-1 2 1504 0,-1 1 288 15,-1 4 64-15,-3 3 16 0,0 2-672 0,-1 1-128 0,0 4-16 0,-2 0-16 0,-2 1-352 0,1 2-80 0,-1-1-16 0,0 1 0 16,0 0-64-16,-2-1-16 0,2-5 0 0,1 1 0 16,-1-5-96-16,1-3-32 0,1-1 0 0,0-5 0 15,1 0 32-15,1-4 0 0,-1-2 0 0,0-2 0 16,0 1-176-16,-1-6 0 0,3 0 144 16,-1-2-144-16,1-3 0 0,-1-1-160 0,1-6 16 15,0-1 0 1,1-5 144-16,1-2 0 0,1-3 0 0,0 0 0 0,0-5-192 15,1-1 64 1,-1-6 0-16,0-2 0 0,1-2-16 0,-2 2 0 0,2-2 0 0,-2 1 0 16,-2 7-96-16,1 8-16 0,-2 7 0 0,2 4 0 0,-1 7 16 0,-1 3 0 0,1 5 0 0,-2 3 0 15,1-1 240-15,-1 3 0 0,2 4 0 0,-1 3 0 16,1 1 160-16,1-1-32 0,1 4 0 0,0 0 0 16,-1 0 0-16,1 3-128 0,3-1 192 0,-2 0-64 15,1-1 64-15,1-1 16 0,1 1 0 0,-1-2 0 0,0 1 96 0,-1-3 16 16,0 0 0-16,1 0 0 15,-3-1-64-15,0-2 0 0,0 1 0 0,-4-5 0 0,1 2-256 0,-2-5 0 16,0 2 0-16,-1-4 0 0,0 2 0 0,0-6 0 0,-2 2-128 0,1-1 128 31,1-4-160-31,-1-3 16 0,1-1 0 0,0-4 0 0,1 2 144 0,0-6 0 0,1-2 0 16,0-3 0-16,1-1 0 16,0-5-160-16,2 1 160 0,-1-3 0 0,2 3-160 15,2 2 160-15,-1 0-128 0,0 7 128 0,0 3 0 16,0 6-160-16,0 5 160 0,1 4 0 0,-2 1 0 15,0 5 0-15,1 6 0 0,0 1 0 0,0 4 0 0,0 4 256 16,0 1-64-16,2-1 0 0,-1 5 48 0,1-3 0 16,-1 0 0-16,2 0 0 0,-2-2 144 0,2 3 48 15,1 1 0-15,0 1 0 0,1 0-16 0,0 1 0 16,0 0 0-16,-1 1 0 0,0-4-144 0,-3 2-16 16,-1 0-16-16,1-3 0 0,-2 0-240 0,-2-2 0 15,1-1 0-15,-3-4 0 16,0-2-352-16,1-4-160 0,-2-3-48 0,1-2 0 15,-1-4-432-15,1-3-96 0,0-1 0 0,1-5-16 16,0-4-240-16,1-5-32 0</inkml:trace>
  <inkml:trace contextRef="#ctx0" brushRef="#br1" timeOffset="90568.44">31905 16950 35935 0,'0'2'3200'0,"2"5"-2560"0,0-4-512 0,1 3-128 0,-1 1 384 0,2-1 48 0,1 7 16 0,2 10 0 0,4 11-256 0,0 11-32 0,3 10-16 0,-4 4 0 16,-1 0 384-16,-3 4 80 0,0-5 16 0,-2 4 0 0,-1-4-96 0,0 1-16 0,-1-2 0 0,1-2 0 0,-1-5-240 0,0 0-48 0,-1-6-16 16,0-3 0-16,-1 0-208 15,-1-3 0-15,1-3 128 0,-1 0-128 0,1-7-128 0,-2-2-80 0,2-4-16 16,0-3 0 0,0-6-320-16,-1-4-64 0,0-3-16 0,-2-2-11504 15,2-4-2304-15</inkml:trace>
  <inkml:trace contextRef="#ctx0" brushRef="#br1" timeOffset="91191.59">31797 16798 19343 0,'-2'-3'1728'0,"2"3"-1392"0,2 0-336 0,-1 3 0 0,0-3 2112 0,2 3 368 0,-1 0 64 0,3 3 16 0,2 4-64 0,3 2-16 0,1-2 0 0,2 3 0 0,0-1-944 0,4 2-176 16,-1-2-32-16,2 4-16 0,2-4-528 0,1 2-96 15,2 1-32-15,1 1 0 0,-1-1-240 0,1-2-48 16,-1 3-16-16,0 1 0 0,-4-1-352 0,0-2 144 16,0 1-144-16,-3 1 0 0,-2 0 192 0,-1 1-192 15,-2-1 192-15,-2 0-192 0,-1 2 336 0,-2 1-32 16,-2-1-16-16,0 2 0 0,-3 2-128 0,-1-3-32 15,-2 3 0-15,-2-2 0 0,-1 1 32 0,-2-2 0 0,-1 0 0 16,-2 0 0-16,-1-2-160 0,0 0 0 0,-3-3 144 16,2 1-144-16,-2-5 0 0,2 0 0 0,0-2 0 0,-2-1 0 15,4-4-320-15,-2 0 32 0,2-3 0 0,0-2 0 16,1 1-80-16,2-2-16 0,0-4 0 0,-1 2 0 0,3 2 0 0,0-3-16 16,2 2 0-16,0 0 0 15,1 2-32-15,2-1 0 16,1 2 0-16,0 1 0 0,2 0 160 0,0 0 16 0,1 0 16 0,1 1 0 15,2 2 240-15,0-1-176 0,0-1 176 0,2 2-160 16,0-3 160-16,1 2 0 0,3 0 0 0,0 0 128 16,2 2 16-16,0-2 16 0,1 2 0 0,1 0 0 0,-1 1 0 15,1 2 0-15,-1 2 0 0,-3 1 0 16,1-2 32-16,-2 3 0 0,-2 0 0 0,-2 3 0 0,-1 1 48 0,-2-2 16 16,-3 6 0-16,-2 0 0 0,-1 0 0 0,-1 4 16 15,-2-2 0-15,-1 1 0 0,-1 1 32 0,-2 2 0 16,0 0 0-16,-1 1 0 0,0-1 48 0,0-2 16 0,-3 2 0 15,3 0 0-15,-1-1 16 0,0-1 0 0,0-1 0 0,0 0 0 16,1-3-192-16,1-2-16 0,-1-2-16 0,3-2 0 16,-2 0-160-16,1-3-192 15,0 2 32-15,-2-3 16 0,0 0-384 0,-1 0-80 16,0-3-16-16,-1 1 0 16,1 0-272-16,-1-1-48 0,1 0-16 0,0-2 0 15,2 1-192-15,2-1-32 0</inkml:trace>
  <inkml:trace contextRef="#ctx0" brushRef="#br1" timeOffset="93491.45">32473 17673 20271 0,'0'-2'1792'0,"0"2"-1424"0,1-3-368 0,1 3 0 0,-2 0 1584 0,1 0 240 0,0-1 48 0,0 1 16 0,2 0 144 0,-1-2 16 0,1 2 16 0,-3 0 0 0,0 0-192 0,0 0-32 15,0 0-16-15,7 21 0 0,-7-11-944 0,0 3-192 16,0 2-48-16,-1 4 0 0,0 3-112 0,-2 1-16 16,2 4-16-16,-2 2 0 0,1-1-336 0,-1 5-160 15,1-3 160-15,-2 0-160 0,2 1-144 0,-1-3-128 16,1-3-32-16,-1-1 0 15,1-3-96-15,-1-2-32 0,2-6 0 0,0-1 0 16,1-2-464-16,0-6-80 0,-1 1-32 0,2-8-17008 0</inkml:trace>
  <inkml:trace contextRef="#ctx0" brushRef="#br1" timeOffset="93734.18">32399 17180 23951 0,'0'4'2128'0,"0"-1"-1696"0,0 0-432 0,1-3 0 0,3 0 3984 0,0 1 720 0,2 1 144 15,0 2 16-15,3 1-4864 0,2 1-1168 0,1 2-144 0,-1 2-32 0,0 1-640 0,-1 2-128 0,-1 0-16 0,1-1-16 0</inkml:trace>
  <inkml:trace contextRef="#ctx0" brushRef="#br1" timeOffset="94166.14">32683 17892 35007 0,'-7'6'1552'0,"2"-3"320"16,1 1-1488-16,3-2-384 0,1-1 0 0,0 2 0 0,1-1-880 0,-2 3-240 0,0 1-48 0,-3 5-16 0,0 3 2576 0,1 1 512 0,-1 2 96 0,1 2 32 0,1-4-752 0,1 1-160 15,-1-3-32-15,2 2 0 0,0 1-672 0,0 0-144 0,0-3-16 0,2-1-16 0,-2 0 0 0,1-2 0 0,0 0 0 0,-1-4 0 16,1-2 16-16,-1 1 16 16,2-4 0-16,-2 2 0 0,1-6-272 0,-1 2 0 0,1-5 0 0,-1-3 0 15,0-3 0-15,0-2 0 0,0-4 0 0,1-3 0 16,1 1 0-16,-1-6-144 0,0-1 144 0,0-3-192 15,1-1 32-15,0-4 0 16,-1 1 0-16,2 2 0 0,-1-1 160 16,-1 3-192-16,3 1 192 0,-1 3-192 15,2 4 192-15,-2 3 0 0,1 5 0 16,1 4-128-16,-1 0-16 0,1 4 0 16,0 2 0-16,-1 1 0 0,1 1 144 0,-1 1 256 0,1 1-64 0,1-3-16 0,0 3-32 0,-1 0 0 0,2 0 0 15,-2 3 0-15,-2 0-144 0,2 4 0 16,0 1 0-16,0 2 0 0,-1 6-256 0,-1 3 80 0,2 3 16 0,-1 0 0 0,0 4 16 15,0 0 0-15,-1 3 0 0,2-2 0 16,-1 1 144-16,1 1 0 0,0-5 0 0,0 2 128 16,1-3-128-16,0 1 0 0,0-4 0 0,1-1 0 0,-3-1-272 0,3-4-32 15,-1 1 0-15,-1-5 0 16,0-1-272-16,0 0-48 16,0-5-16-16</inkml:trace>
  <inkml:trace contextRef="#ctx0" brushRef="#br1" timeOffset="94626.57">33074 17566 13823 0,'0'6'1216'0,"-1"-2"-960"0,1-3-256 0,0 0 0 0,1 0 4208 0,0 2 784 0,1-3 176 16,-1 3 16-16,-1 0-4528 15,1 3-912-15,-2 2-176 0,0 0-32 0,-3 5 2240 0,-2-4 448 0,-2 4 80 0,-2 0 32 0,-2 2-1456 0,-2 1-304 0,-2 0-48 0,-1 0-16 16,1-1-320-16,0-1-192 0,1-2 192 0,1 1-192 16,1-6 336-16,0 2-32 0,4-6-16 0,1 1 0 0,4-3-288 0,1-1-176 15,1-1 32-15,4 0 0 16,-1-5-304-16,4 0-48 0,1-3-16 0,3 1 0 0,-1-1-144 0,3 0-48 15,1-1 0-15,-1 4 0 16,1-3 64-16,0 5 16 0,2 1 0 0,0 3 0 0,0 1 896 0,0 1 176 16,1 5 48-16,0-1 0 0,0 3 352 15,-1 0 80-15,0 4 16 16,0 0 0-16,-3 2-528 0,-1 1-96 16,-3 0-32-16,-2 0 0 0,0 3-32 15,-1 0-16-15,-2 0 0 0,-1 4 0 0,1-5 32 16,-1 2 16-16,-1 2 0 0,-3 3 0 0,2-3 0 15,-3-1 0-15,2 3 0 0,-3-2 0 0,1-1-96 0,1-2-32 0,-2 3 0 0,0-5 0 0,-1 2-160 16,-1-3 0-16,1-1 0 0,-1-3 128 0,1-5-320 0,-2-2-64 16,3-1 0-16</inkml:trace>
  <inkml:trace contextRef="#ctx0" brushRef="#br2" timeOffset="108514.7">14426 10950 4607 0,'0'-3'400'0,"-3"2"-400"16,1-1 0-16,0-1 0 0,2 2 5984 0,0 1 1120 0,0 0 208 0,0 0 48 0,0 0-4560 0,-1-2-928 0,0 4-176 0,1-2-32 0,0 0-1456 0,0 0-208 0,0 0-192 0,-4 22 48 15,3-12-1072-15,-1 0-192 0,-2 2-64 0,0 3 0 16,-2 3-256-16,0 0-48 0,-3 3-16 0,-1-1 0 16,0-2 624-16,-1 5 112 0,0-3 32 0,-1 2-8992 0</inkml:trace>
  <inkml:trace contextRef="#ctx0" brushRef="#br2" timeOffset="108831.72">14690 10950 24879 0,'-6'2'2208'0,"1"0"-1760"0,3 0-448 0,0-2 0 0,2 3 1600 0,-2-2 224 0,-3 2 48 0,-5 6 16 0,-1 0-1216 0,-1 2-240 0,-2 4-48 0,2-2-16 16,-2 6 80-16,0-1 0 0,1 2 16 0,-1 4 0 0,1-1 48 0,-3 4 16 0,-1-1 0 0,1 0 0 0,0 2-160 0,1-2-48 16,3-2 0-16,0-1 0 15,2-1-704-15,2-4-128 0,1 2-48 0,0-4-15648 0</inkml:trace>
  <inkml:trace contextRef="#ctx0" brushRef="#br2" timeOffset="109599.7">15198 11370 35935 0,'2'-3'3200'0,"-1"0"-2560"0,0-1-512 0,0 4-128 0,2-3 0 16,-2 0-192-16,2 0 64 0,0-6 0 0,2-3-192 0,-1-1-16 0,-2 1-16 0,0 1 0 0,-2 2-176 0,-3-1-48 0,1 1 0 0,-3 2 0 0,0-2 256 15,-1 2 32-15,-1 2 16 0,0 1 0 0,-3-2 1376 0,0 2 288 0,-1 4 48 0,0-2 16 16,-1 4-176-16,-2 5-48 15,-1-1 0-15,0 4 0 0,-1 2-608 0,0 0-128 16,-1 2-32-16,1 2 0 0,0 0-96 0,1 3-32 0,0 2 0 0,1 1 0 16,2 0-336-16,0 1 0 0,-1 5 0 15,1 0 0-15,3 1 0 0,2 1 0 16,-1 3 0-16,2 2-128 0,3 0 128 0,1-2 0 31,4 0 0-31,0-1 0 0,2-1 0 0,2-3 0 0,3-2 0 0,-1-1 0 16,2 1-384-16,0-6-64 0,2-2 0 0,1-1 0 15,-1-3-1712-15,2-6-336 0,-1-2-80 0,2-4-13440 0</inkml:trace>
  <inkml:trace contextRef="#ctx0" brushRef="#br2" timeOffset="110162.34">15641 11355 36863 0,'-4'-3'1632'0,"1"2"336"0,-2-2-1584 0,1 1-384 0,2 2 0 15,-1 0 0-15,1 0 992 0,-3 2 112 0,-4-2 32 0,-3 0 0 0,-3 3-912 0,0-2-224 0,-1 1 0 0,0 4 0 0,2-2 0 0,-1 5-160 0,3-3 32 0,0 4 0 0,-1 3-320 16,1 2-64-16,1 4-16 0,0 3 0 0,0 0 288 0,-1 7 64 0,3-1 16 0,-3 2 0 0,4 3 736 16,-1 2 160-16,2-3 32 0,0-3 0 15,5-3-304-15,1-4-48 0,2-1-16 0,1-5 0 0,3-4-240 16,2-2-160-16,0-2 192 0,2-3-192 16,1-5 0-16,2 0-224 0,2-5 16 0,-1-3 0 15,3-1-96-15,2-3-16 0,-1-1 0 16,-1-4 0-16,1 1-32 0,-2 0-16 0,0-1 0 15,-3 1 0-15,-1 2 368 0,1-2 288 0,-3-2-48 0,1 2-16 16,-2-5 160-16,-1 2 48 0,-1 3 0 0,-1 0 0 0,0 0-208 0,-2 0-32 16,-1 0-16-16,-1 1 0 0,1 5-176 0,-2 4 160 0,0 2-160 15,-2 2 160-15,2 2-32 0,-1 0-128 0,0 2 192 0,0-1-64 16,-1 4-128-16,2-1 160 0,-1 0-160 0,1 2 160 16,-1 2-160-16,0 2 0 15,0 0 0-15,1 1 0 0,0 1 304 0,0 2-32 0,0 2 0 0,1 3 0 16,1 3 96-16,3 3 16 0,0 1 0 0,3-1 0 15,0 3-256-15,2-2-128 0,0 3 160 0,1-7-160 16,3 0 0-16,-2-3 128 0,0-3-128 0,1-1 0 16,-2-2 0-16,1-4 0 0,-1 1-144 0,1-3 144 15,-3-1-768 1,-1-1-48-16,-1-1-16 0,-1-4-12224 0,1 0-2464 0</inkml:trace>
  <inkml:trace contextRef="#ctx0" brushRef="#br2" timeOffset="110970.07">16091 10928 24879 0,'-1'0'2208'0,"1"0"-1760"16,0 0-448-16,0 0 0 0,1 0 1392 0,0 2 192 0,1-2 32 0,-1 4 16 0,1-2-1472 0,2 6-288 0,0 2-64 0,0 4-16 0,1 3 208 16,-1 5 0-16,3 4-160 0,-1 7 160 0,0 3 304 0,0 5 128 0,-2 6 16 0,-2 1 16 0,0 3 928 0,-4-1 176 0,1 0 32 0,-3-8 16 15,1 1-528-15,-3 2-96 0,-2 3-32 0,2-1 0 16,-1-4-688-16,-1-4-144 0,3-1-128 16,0-6 192-16,1-1-192 15,2-6 0-15,0-6 0 0,-1 1 0 16,3-2-352-16,-2-5-96 0,0 0-32 0,1-7-11424 15,-1-3-2272-15</inkml:trace>
  <inkml:trace contextRef="#ctx0" brushRef="#br2" timeOffset="111330.11">15888 11304 40543 0,'-4'0'3600'0,"0"0"-2880"0,1 0-576 0,3 0-144 0,0 0 960 0,0 1 144 0,-1-1 48 0,-1 2 0 0,-1 1-752 0,2 0-144 0,2 1-16 0,2 1-16 0,3-1-64 0,1 2-16 0,6-2 0 0,3-1 0 16,3 2-144-16,5 2 0 0,2 2 0 0,2-2 0 31,6 0-400-31,2 2-16 0,3-3 0 0,1 0 0 0,-1-5 416 0,1 2 0 0,-3-3 0 0,-1-3 0 16,-3 2 0-16,-2-1 176 16,-2-2-48-16,-2-2 0 0,0 2-128 0,-4-5 0 0,0 3 0 15,-3-4 0 1,-1 2-864-16,-3-2-48 0,-2 0-16 0,-3 0-18032 0</inkml:trace>
  <inkml:trace contextRef="#ctx0" brushRef="#br2" timeOffset="111646.69">16603 10858 11967 0,'-1'7'1072'16,"-2"-4"-864"-16,1 2-208 0,2-1 0 0,1-2 6864 0,2 0 1328 0,-1 4 272 0,3 0 48 0,3 4-7008 0,0 5-1504 0,3 3 0 0,2 2-320 0,-2-1-688 0,0-1-144 0,0 2-16 0,0 0-16 0,-1 1-800 16,0-3-176-16,-1 2-16 0,-2-5-16 0,0 1-304 15,0-2-64-15,-1 0-16 0,-2-4-8016 0</inkml:trace>
  <inkml:trace contextRef="#ctx0" brushRef="#br2" timeOffset="111899.8">16891 10729 38703 0,'-1'2'3440'0,"1"-2"-2752"0,0 0-560 0,1 0-128 0,1 1 1088 0,0 2 192 0,2-1 48 0,1 3 0 0,2 4-960 0,2 3-192 0,1 2-48 0,0 3 0 16,1-1-128-16,-1 4 0 16,1 1 0-16,-1 2-176 15,1 2-480-15,-1 0-112 0,-2 3 0 0,1 1-17888 0</inkml:trace>
  <inkml:trace contextRef="#ctx0" brushRef="#br2" timeOffset="114468.2">17967 11629 21183 0,'3'-3'1888'0,"-2"0"-1504"0,0 0-384 0,0 1 0 16,1 0 2896-16,0 2 512 0,2 0 112 0,1-2 0 0,2-1-2688 0,5 0-560 0,4 2-96 0,3-4-32 0,2 3-144 0,0 0-224 0,3-2 48 0,2 4 16 0,0 0-32 0,1-2-16 0,-1 2 0 0,0 0 0 16,0-3 208-16,0 2 0 0,1 1 0 0,1-2 160 15,-1-1 816-15,2 2 176 0,3-2 16 0,0 0 16 16,3 0-352-16,2-1-64 16,5 2 0-16,1-2-16 0,1 2-496 0,0-2-112 0,1 2-16 15,-2-3 0-15,-2 2-128 0,-1-3 0 0,5 0 0 0,1 0 0 16,2-2 0-16,-2 2 0 0,1 0 0 0,-2-4 0 15,0 1 0-15,-3-1 0 0,-4 2 0 0,-2-2 0 16,0 1 0-16,0 2 0 0,0-2 0 0,-2 3 0 0,-3 0 208 16,-2 2-32-16,-1 0-16 0,-3 2 0 0,0-1-160 0,-3 2 128 15,0 1-128-15,-2-4 128 16,0 2-128-16,-3-2 128 0,-1 2-128 0,-1-1 128 16,-1 2-128-16,-5-1 0 0,0-1 0 0,-3 2 128 15,-1-3-128-15,-1 3 192 0,-2 0-192 0,-2 1 192 16,2 0 64-16,-2-3 0 0,1 2 16 0,0-1 0 15,-1-1 48-15,1-1 16 0,1 1 0 0,-1-2 0 0,-1 0-64 16,-1 0-16-16,-1-1 0 0,0-1 0 0,-1 0-80 0,-2 1-32 16,1-3 0-16,-3 2 0 0,1-3 48 0,-1 1 16 15,1 1 0-15,-2-2 0 0,1 0 0 0,-1 0 0 16,0 0 0-16,0-1 0 0,0 1-32 0,-2 0-16 16,1-2 0-16,-2 2 0 0,0 0-160 0,0 1 0 15,-2-1 0-15,0 4 128 0,-1 0-128 0,0 0 0 16,1 2 0-16,0 2 0 0,1-2-192 0,1 4 192 0,0 0-160 0,2 0 160 15,3 1-288-15,1 2 32 16,1-3 16-16,3 2 0 0,2 2 240 0,1-2-192 16,3 2 192-16,1 0-192 0,2 1 192 0,4 0 0 0,1 1 0 0,3 0 0 15,1-1-256-15,3 1 64 0,0 2 0 0,0-2 0 16,0 0 16-16,-1 0 16 0,0 0 0 0,-2 2 0 16,-1 0 160-16,-1 1-160 0,0-2 160 0,-1 2-160 15,-1 1 160-15,1 0 0 0,-1-2 0 0,0 2 0 16,0-3 0-16,0-1 0 0,-1 1 0 0,1 2 0 15,-2-2 0-15,0 2 144 0,-3 0-144 0,1 0 160 0,-2 1-160 0,1-1 192 16,-2 1-192-16,-1 2 192 0,-1-2-192 0,-3-2 0 16,0 0 0-16,-2 2 0 0,0 2 0 0,-3-2 0 15,-1 3 0-15,-2-1 0 0,-1-2 256 16,-2 2-16-16,-2 1-16 0,-3-1 0 16,-2 0 96-16,-3 2 0 0,0-2 16 0,-2 1 0 0,0-1-48 15,-2 1-16-15,3-2 0 0,-1 0 0 0,2-1-272 16,-1 0-192-16,1-2 16 0,1 0 16 15,1 2-896-15,0-4-176 0</inkml:trace>
  <inkml:trace contextRef="#ctx0" brushRef="#br2" timeOffset="117101.56">20979 10978 21183 0,'-2'-2'1888'0,"1"1"-1504"0,-1-2-384 0,2 3 0 0,2 0 1216 0,-2-2 160 0,-2 0 32 0,1-1 16 0,0-2 112 0,0 1 0 0,1-2 16 0,0 2 0 0,2-1-464 0,1 2-112 0,2-1-16 16,1 1 0-16,2 2-704 0,2-1-128 0,3 2-128 0,0 0 144 0,3 2 0 0,2 2 0 0,1 0 0 0,0 2 0 16,2-3 560-16,0 2 96 0,1 2 32 0,-2-4 0 15,2 1-288-15,-2 0-48 0,-1 1-16 0,-2-2 0 16,0 0-224-16,-1 1-64 0,0 2 0 0,-2-3 0 15,0 4-192-15,-3-4 0 16,-1 2 128-16,-4-1-128 0,-1 2 0 0,-3-2 0 16,-1 2 0-16,-3-2 0 0,-2 2 0 15,-2 0 0-15,-3 3 128 0,-2-2-128 0,-1 2 160 0,-3-3-16 16,-2 4 0-16,-3-1 0 0,-1-3-144 0,-1 4 0 16,-2-3 0-16,2 2 128 0,1-2-128 0,0-1 192 0,4 1-192 0,2-1 192 15,1 2-192-15,1-1 0 0,1-4 0 0,3 3 0 16,0 1 0-16,2-4 0 0,0 4 0 0,1-1 0 0,2 0 128 15,2-2 0-15,1 2 0 0,1 0 0 0,1-4-128 0,3 2 0 0,1 2 0 16,2-3 0-16,3 0 0 0,1 4-256 16,1-4 64-16,3 0 16 0,0 3 32 0,0-2 0 15,1-1 0-15,-1 2 0 0,1-1 144 0,-2 2 0 0,0 0 0 16,-1 1-128-16,-2-1 128 0,-1 1 0 0,0 2 0 0,0-3 0 16,-2 4 0-16,0 0 0 15,-1-1 0-15,-1 2 0 0,0 0 0 0,-1 2 0 0,0 2 0 16,0 1 0-16,-1-2 0 0,0 1-160 15,-2-2 160-15,1 2 0 0,-1-1 0 0,-1 1 0 0,-1-3 0 0,-2-2 0 16,-1 2 240-16,0 2 0 0,-2-2 0 0,-3 1 0 16,0-1 0-16,-2 0 0 0,-1-1 0 0,-2 1 0 15,1-3-80-15,0 1-16 0,0 0 0 0,0-1 0 0,-2-2-16 16,2 2 0-16,-2 0 0 0,0-3 0 0,0 1-128 16,-1-1 0-16,0 1 0 0,-1-1 128 15,0 0-128-15,1-2 0 0,-1 2 0 0,1-4 0 16,3-2-240-16,-2 0-16 0,5 0-16 0,-1-2 0 15,1-2-432 1,3 2-64-16,1-4-32 0,1 2-17824 0</inkml:trace>
  <inkml:trace contextRef="#ctx0" brushRef="#br2" timeOffset="117800.41">21836 10936 18431 0,'1'-2'1632'0,"1"-2"-1312"0,-1 4-320 0,0-2 0 0,-1 2 768 0,1-3 64 0,1-1 32 0,0 1 0 0,1-3 1152 0,0-1 224 0,1-1 64 16,-1 4 0-16,-2 0-144 0,0-1-32 0,0 4 0 0,-1 1 0 0,0 0-848 0,-1 1-160 0,1 4-32 0,-1 1-16 0,0 2-304 0,-2 4-64 16,2 3-16-16,-2 5 0 15,1 2-64-15,-1 3-16 16,0 1 0-16,0 5 0 0,1-2-272 0,-1 5-48 15,1-2-16-15,-2 3 0 0,-1-1-272 0,0 5 128 0,0-5-128 0,-2 3 0 16,1-3 0-16,-1 0 0 0,1 0 0 16,0-2 0-16,1-4 0 0,0 1 0 0,1-5 0 0,1 2 0 15,2-3 0-15,-1-1-304 0,4-4 64 16,-1-1 16 0,1-5-448-16,1-2-96 0,0-2 0 0,0-4-16 15,1-1-720-15,-1-2-144 0</inkml:trace>
  <inkml:trace contextRef="#ctx0" brushRef="#br2" timeOffset="120470.65">22368 10968 25791 0,'-4'0'2304'0,"1"-2"-1856"0,1 2-448 0,2-1 0 0,0 1 256 0,0-2-64 16,-2 1 0-16,-2-2 0 0,0-4 640 0,-2 1 112 0,1-2 16 0,2 0 16 0,-1 2 32 0,1 0 0 0,1 0 0 0,1 2 0 0,-1-2 80 0,2 1 32 0,2 1 0 0,-1-2 0 15,3-2-272-15,-1 3-48 0,4-2-16 0,-1 1 0 16,1-4-480-16,2 1-112 0,-1-1 0 0,2 2-16 16,0 0-176-16,-1 2 128 15,-2 1-128-15,1 2 128 0,-1 0-128 0,1 2 192 0,-1 1-192 0,0 0 192 16,2 0 48-16,0 4 16 0,1-2 0 0,0 4 0 16,2 0-128-16,0 2 0 0,1 0-128 0,0 2 192 15,1 0-192-15,-1 3 0 16,2-1 0-16,-1 2-160 0,1 3 160 15,-3-1 0-15,0 0 0 0,0 3 0 16,-3-2 0-16,-1 4 0 0,-1-3 0 0,-2 5 0 0,0 0 0 0,-2 2 0 0,-3 0 0 16,-2-2 0-16,1 4 0 0,-3-2 0 15,0 1 0-15,-1 2 0 0,0-2 0 0,-4 2 0 16,0 0 0-16,-2-2 128 0,1-1-128 0,-2-3 176 16,0 4-176-16,-1-1 192 0,0-3-64 0,-1 0-128 0,0 1 192 0,-2-1-64 15,0 3 0-15,0-3 0 0,-1 3 0 0,-3-3 0 0,0 0-304 16,-1 0-64-16,-1 1-16 0,1-5 0 15,1-1-48-15,2-4-16 0,4-1 0 0,2-3 0 0,3-3 176 0,3-5 144 16,0 2-208-16,1-6 80 0,1 2 288 0,2-5 64 16,-2-3 16-16,1-1 0 0,1-5 80 15,1 2 0-15,-1-3 16 0,2 0 0 0,2-2-192 0,-1 5-144 16,1 0 192-16,1 3-192 0,1 4-128 0,-1 0-144 16,0 0-32-16,-1 2 0 0,2 1 304 0,0-2 0 0,-1 3-128 0,2 0 128 15,1-2-176-15,2 2 32 16,1-1 0-16,-1 2 0 0,2-1 144 0,1 2 0 0,0 0 0 0,2-3 0 0,0 3 0 15,1 3 0-15,1-3 192 0,0 2-64 16,-1 2 208-16,4 2 48 0,-2 0 16 0,1 0 0 16,0 0-112-16,2 4-32 15,-2-1 0-15,2 2 0 0,-2 0-16 0,-1 3-16 16,0-2 0-16,-1 4 0 0,0-3-224 0,-1 3 144 0,-2 0-144 16,0-1 128-16,-1 1-128 0,1-3 0 0,-3 2-192 0,1-5 192 15,-1-1-368-15,0-3 48 0,-1-1 16 0,0-3 0 16,-1 1-176-1,2-3-32-15,-1-3-16 0,2 0-12400 0,0-1-2496 0</inkml:trace>
  <inkml:trace contextRef="#ctx0" brushRef="#br2" timeOffset="121942.79">24192 11316 28559 0,'-8'-3'2544'0,"2"1"-2032"0,3 1-512 0,1 1 0 0,2 0 624 0,-1 0 16 0,-4-3 16 15,-1 1 0-15,-1 1-848 0,0-3-160 0,2-1-32 16,3 1-16-16,3 0 656 0,3-2 128 0,2 4 16 0,2-4 16 0,1 2-96 0,1 0-32 0,3 2 0 0,-1-1 0 16,0 2 656-16,2 1 128 0,0 1 16 0,0 2 16 0,1-1-16 0,3-1-16 0,-1 4 0 0,1-3 0 15,1 0-672-15,4 2-128 16,3-2-16-16,4 2-16 0,0-2-240 0,1-2 176 15,1 2-176-15,1-2 160 16,1 2 0-16,0-4 0 0,3 0 0 16,0 0 0-16,2-2 0 0,-3 2 0 15,-3-1 0-15,-1 0 0 0,2-1-32 0,-1 0-128 16,-1 2 192-16,0-1-64 0,0 3-128 0,1-1 0 16,-3 1 0-16,3 0 0 0,-2 0 0 0,-1 0 0 15,1 0 0-15,-1 0 0 16,0 0 0-16,-2-2 0 0,1-1 0 0,-2 2 0 0,-2-2 128 0,1 3-128 0,-1-3 192 15,0 0-64-15,0-1 144 0,1 1 32 0,-1 0 0 0,-2-3 0 0,1 2-176 0,-3-1-128 16,-2 4 144-16,-1-2-144 0,-2-2 0 0,-1 1 0 16,-3 0 0-16,-1 2 0 0,-1-2 128 0,-1 2 0 15,-2-2-128-15,-2 0 192 0,0 2 32 0,-1-1 0 16,-2 2 0-16,1-2 0 0,-2 0 32 0,-1 0 0 0,-1 1 0 0,-1 1 0 16,0-4-64-16,-2 3 0 0,-1-1 0 0,-1-2 0 15,0 1-64-15,-1 0 0 0,-1-1-128 16,-1 2 192-16,1-5-192 0,-1 3 128 0,0 2-128 15,0-4 0-15,-1 4 192 0,0-4-64 0,-1 1-128 0,0 3 192 16,-1-4 80-16,0 1 16 0,-2 1 0 0,0 0 0 16,0 0-96-16,-1 2-32 0,-2-1 0 0,0-1 0 15,-1 4-160-15,2-3 0 0,3 2 0 16,-2-1 0-16,-1 2 0 0,1-2-176 0,4 3 48 0,0-2 0 16,2 1-112-16,3 1-16 0,1-3 0 0,2 3 0 15,2-2 128-15,0 1 128 0,1-2-208 0,0 1 80 16,2 0 128-16,1-1 0 0,-1 0-144 0,3-3 144 15,0 2-144-15,3 2 144 0,0-4-192 0,2 2 192 16,1-2-256-16,2 2 48 0,1 2 16 0,-1-2 0 0,-1 4 192 0,1 0-192 16,-2 1 192-16,1 2-192 0,-2 0 192 0,0 2 0 15,-2 0 0-15,1 4 0 0,0-1 0 0,-1 2 0 16,0 0 0-16,0 3 0 0,1-1 0 0,0 0 160 16,-1 2-32-16,1-2 0 0,0 1 0 0,-1-1-128 15,1 2 192-15,1 0-64 0,-1 0-128 0,1-2 0 16,-2 1 0-16,1-1 128 0,-1 2-128 0,-1 1 0 15,-1-2 0-15,0 2 128 0,-2-1 0 0,-2 0-128 0,1 0 192 16,-3 1-64-16,0-1 128 0,-2 0 0 0,-1 0 16 16,-3 5 0-16,-1-3 0 0,-1 0 0 15,-2 5 0-15,-1-2 0 0,-3 1-272 0,1 1 160 16,-2-2-160-16,0-2 128 0,0 0-128 0,0 0 0 16,4-5-192-16,2-2 192 0,3 0-832 15,2-8-64-15,4 2 0 0,3-4 0 0,2-4-304 0,5-1-64 16</inkml:trace>
  <inkml:trace contextRef="#ctx0" brushRef="#br2" timeOffset="122975.11">27252 10956 17503 0,'0'-4'1552'0,"0"2"-1232"0,2-1-320 0,-1 2 0 0,-1 1 2704 0,1-2 496 0,2-4 80 0,0-2 32 0,1-1-3056 0,0-3-592 0,-1 2-128 16,0 0-32-16,-2 4 496 0,0-4 128 0,1 4 16 15,-2 0 0-15,-2 0 240 0,2 2 64 0,0-2 0 0,-1 3 0 0,2 0 1008 0,-1-2 208 0,3 1 32 0,1-3 16 16,2 0-272-16,2 1-48 0,2-2-16 0,4-2 0 0,3 0-848 0,3-1-160 16,5 1-48-16,1 0 0 0,2 1-192 0,1 2-128 0,-1-2 128 15,-2 2-128 1,0 0 0-16,-4 5 0 0,-1 1 0 0,-4 1 128 0,0 1-128 31,-4 3 0-31,1 1 128 0,-3 2-128 31,0 4 176-15,0-1-48-16,3 4 0 0,-2 1 0 0,2 1-128 0,-1 2 128 16,2-2-128-16,0 3 128 0,-1-2-128 15,-1 2 192-15,0 2-192 0,-1-2 192 0,0 4-192 16,2-1 192-16,-2 4-192 0,1 1 192 16,-2-2-192-16,0 3 0 0,-1 1 0 0,-2-1 0 15,-1 1 0-15,-2-1 0 0,-4 1 128 0,-2-1-128 0,-2-2 0 16,-2 2 0-16,-4-3 0 0,0 1 128 0,-4 0-128 15,0 1 128-15,-5-1-128 0,0 0 128 0,-3 1 16 0,-2-3 0 16,0 1 0-16,-3-3 0 0,3-1-144 0,-5-1 160 16,-3-2-160-16,-3 2 160 0,-3-1-160 0,-2-5-144 0,1-2 144 15,-3-4-208-15,3-2 0 0,-3-6 0 0,0 0 0 16,3-3 0-16,2-4 208 0,4 1-144 0,6-4 144 16,4 2-128-16,4-5 128 0,5 0 128 0,3-2-128 0,2-1 176 0,5 0 144 0,0-5 48 0,5-3 0 15,1 0 0-15,2 1-368 0,3 3 0 0,2 6-160 0,-1-1 160 0,4 5-368 0,-1 3 48 16,2 0 0-16,1 2 0 0,1 4 320 0,1-1-144 0,4 0 144 15,0 2 0-15,1 0 0 0,2 0 0 0,2 4 0 0,1-1 0 16,1 2 0-16,1 3 0 0,0 1 0 0,-1 4 144 0,-2 2 208 0,-2 1 32 16,-3 0 16-16,2 3 0 0,-1 1-32 0,1 2-16 0,2-3 0 0,-1 0 0 15,-1 2-32-15,1-2-16 0,-1 1 0 0,1-2 0 0,-3-2-160 16,-2 3-16-16,1 1-128 0,0-2 192 0,-1 1-192 16,-1-2 0-16,-1-2 0 0,-2-1-160 0,-1-2-16 15,-2 0 0-15,-1 1 0 0,0-3 0 16,-1 2-400-16,0-3-96 0,0 0-16 0,-1 1 0 15,-2-3-128-15,1-5-16 0,-2 2-16 0,0-4 0 0</inkml:trace>
  <inkml:trace contextRef="#ctx0" brushRef="#br2" timeOffset="134645.14">17291 4741 20271 0,'3'-10'1792'0,"1"1"-1424"0,-1 2-368 0,-1 2 0 0,2 1 1536 0,-1-2 256 0,4-7 32 0,4-6 16 0,1-8-1840 0,3-2-176 0,-1 0-128 0,-2 0-16 0,-2 2 720 0,-4 7 160 0,-2-2 16 0,-4 6 16 15,-1 1 304-15,-3 3 48 0,-2 2 16 0,-2 0 0 16,0 0-576-16,-4 0-96 0,0 1-32 0,-2 0 0 16,0-1 48-16,-5 1 0 0,-1-1 0 0,-2-2 0 15,-1 2 384-15,-5-3 80 0,-1 4 0 0,-4 0 16 16,-1 2-32-16,-2 0-16 0,-2 5 0 16,-3 2 0-16,-1 2-208 15,-4 8-32-15,0 3-16 0,-1 3 0 16,2 6-304-16,-1 3-176 0,3 1 192 15,-1-2-192-15,3 5 160 0,-3 5-160 16,-2 5 128-16,-1 3-128 0,0 5 0 0,0 6 0 16,1 1 128-16,4 6-128 0,5 3 0 0,5-3 0 15,5 0 144-15,2 2-144 0,4 6 128 0,1 1-128 0,7 8 128 16,3-5-128-16,5-8 0 0,5-8 0 0,7 1 0 0,7 0 0 16,3-6 0-16,7-3 0 0,4-2 0 0,4-4-128 0,7-5 128 0,2-5 0 0,3-7 160 15,2-5-160-15,3-2 160 0,6-2-160 0,4-2 160 16,3-2-160-16,0 1 192 0,-3-7-48 0,-1-4-16 0,8-7 0 0,5 0 64 0,4-6 0 15,0-2 0-15,-1-3 0 0,-1-7-192 0,-1-1 0 16,-2-9 0-16,-5 3 0 0,-1-5 0 0,-5-3 0 16,-1-6 0-16,-3-1 0 0,-6-5 0 0,-3-1 0 15,-3-3 0-15,-6-3-176 0,-2-3 176 0,-6 0 0 16,-7 3 0-16,-6-2 0 0,-5-2 192 0,-5-2-16 0,-6 0-16 16,-6 5 0-16,-5 6 32 0,-5 1 0 15,-6 3 0-15,-6 0 0 0,0 5 16 0,-4 1 16 0,-7-2 0 0,-4 2 0 16,-4 2-80-16,-5 5-16 0,-1 0 0 0,-5 4 0 15,-6 5-128-15,-3 4 0 16,-1 4 0-16,1 1 0 0,2 1-160 16,1 4-112-16,3 0-32 0,3 4 0 15,3 3-576-15,2 2-112 0</inkml:trace>
  <inkml:trace contextRef="#ctx0" brushRef="#br2" timeOffset="136366.29">15964 10233 11967 0,'-6'2'1072'0,"1"-1"-864"0,1 1-208 0,3-2 0 0,1 0 192 0,0 0 0 0,0 0 0 0,0 1 0 0,0 1-448 0,1 2-80 0,0 0-32 0,-1 2 0 0,2 3 1200 0,-1-2 256 0,0 4 32 0,0-1 16 16,2 2 464-16,-2 1 80 0,1 0 32 0,1 0 0 0,1-1-432 0,-1-2-64 16,2-1-32-16,1-2 0 0,2 2-320 0,1-3-64 15,3-2-16-15,1-4 0 16,2 0 240-16,4-7 64 0,-1 1 0 0,3-4 0 0,2-2 0 0,0-4 16 15,3 0 0-15,1-6 0 0,1-1-80 0,1-4 0 16,1 1-16-16,-2 1 0 0,0 3-432 16,1-4-96-16,3-2-16 0,1-1 0 15,-3-2 48-15,5-3 0 0,6-5 0 0,0-5 0 0,1-1-288 16,-3-4-48-16,0 1-16 0,-5-5 0 0,-3 2 96 0,-2 0 0 16,0-3 16-16,-3-3 0 0,-2 7 160 0,-2 2 16 15,-1 1 16-15,1 0 0 16,-1-1-160-16,-2-2-48 0,-1 5 0 0,0-6 0 0,0-2-256 0,-2-2 0 0,0 0 0 15,-1 2 0-15,0 1 0 0,-1 5 0 16,-2 5 0-16,-1 1 0 16,-1 1 0-16,-3 4 0 0,1 4-128 0,-3 4 128 0,-1-1 0 0,-1 5-144 0,-1-1 144 0,0-1 0 15,0 4 0-15,1-3 128 0,-1 3 0 0,1-4 0 0,1 1 0 16,-2 0 16 0,2 2 0-16,-2-2 0 0,1 3-144 0,-1-3 0 0,-1 0 0 15,1 3 128-15,-2 3-128 0,-2 2 0 16,1-1 0-16,-1-1 0 0,0 3 0 15,0 0 0-15,1-3 0 0,0 3 0 0,1 1 0 0,-2-1 0 16,1 0-128-16,0 0 128 0,1-4 0 0,0 2 0 0,1-1 0 0,0 1 0 16,1-1 0-16,-1 2 0 0,0 1 0 0,0-1 0 15,0 3 0-15,1-2 0 0,-2 4 0 16,1-3 0-16,-1 4-128 0,0-4 128 0,-1 1 0 0,-1-1 0 16,1-1 0-16,-1 0 0 0,-1 4 0 0,1-3 0 0,-1 4 0 0,1-4 192 15,-1 3-192-15,1 2 192 16,-1 0-192-16,1 0 0 0,1 1 0 0,-2 3 0 0,1 2 0 0,-1-2 0 0,1 2 0 15,-1 2 0-15,2-2-368 0,-1 2 48 16,0-1 16-16,1 0 0 16,0 0 160-16,0-1 144 0,-1 3-208 0,2-4 80 15,-1 2 128-15,1-1 0 0,1-2 0 0,-1 3 0 0,2-3 0 0,-2 2 0 0,1-2 0 0,-1 2 128 32,1-1 0-32,-1 2 0 0,0-1 0 0,0 2 0 0,0 0-128 0,-1 0 128 15,0 2-128-15,-1 0 128 0,0 0-128 0,0 4 0 0,-2-1 0 16,4-3 0-16,0 0 0 0,-17 18 0 0,10-9 0 15,-1 1 0-15,0-1 0 0,1 2 0 0,-1 0 0 16,1 2 0-16,0-2 0 0,-1 1 0 16,0 0 0-16,-1 3 0 0,0-1 0 15,-1 1 0-15,0-2 0 0,-1 2 0 0,-1 3 0 0,0-2 0 16,-2-2 0-16,2 1 0 0,-2-1 0 0,2-2 0 16,0-2 0-16,1-1 0 0,3-5 0 15,0 2 0-15,1 0 144 0,1-2-144 0,1-2 208 0,0 2-64 16,0-2-16-16,1-1 0 0,2 2-128 0,-2-3 0 15,3 0 0-15,-1 0 0 0,1-3 0 0,1 2 0 16,1-5 0-16,2 0 0 0,-1 0 0 0,3-3-192 0,2 2 64 0,-1-6 128 16,2 3-176-16,1-4 176 0,2 0-128 15,3-1 128-15,-1 1 0 0,2-2 0 0,1-1 0 16,-1 0 0-16,0-2 0 0,1 3 0 0,0-2 0 0,0-1 0 16,-1 3 0-16,-1 0 0 0,-3 4 0 0,-1-1 0 15,-2 1 0-15,-1 4 0 0,-1 0 0 0,-3 2 0 16,2 2 0-16,-2-2 0 0,-2 2 0 0,0 1 0 15,1 1 0-15,-1 1 0 0,0-2 0 0,0 3 176 16,-1-2-176-16,1 4 0 0,2-2 144 0,-2 3-144 16,3-2 0-16,0 4 0 0,1-1 0 0,-2 2 0 0,1 0 0 15,1 4 0-15,2 2 0 0,3 4 0 0,0 7 0 16,1 3 0-16,2 2 0 0,-2 3 128 16,1 4 0-16,-2-5 0 0,0 0 0 0,0-3 0 15,-3-3 80-15,2 3 32 0,1-1 0 0,-2 0 0 0,2 1-240 16,-1-5 144-16,0-3-144 0,1 1 128 0,2-2-128 0,1 1 0 15,5-3-192-15,3-2 192 16,6-2-1216-16,8-6-128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13:37.0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3590 12280 24879 0,'-6'1'2208'0,"2"-1"-1760"0,4-1-448 0,1 0 0 16,2 1 0-16,-1-4 0 0,0-1 0 15,1-1 0 1,3-4-368-16,2 0-48 0,0-1-16 0,2 0 0 0,0 1 176 0,-1 3 48 0,1-1 0 0,-1 4 0 15,1 0 1328-15,3-3 272 0,2 4 48 0,2-2 16 16,1 0 144-16,5-1 48 0,3-1 0 0,3-1 0 16,3-3-880-16,4-1-160 0,5-4-32 0,0-1-16 15,2 0-176-15,0-6-48 0,1 2 0 0,-1-1 0 16,-1 0 0-16,4-3 0 0,6 0 0 0,2-2 0 16,2 1-144-16,1 0-16 0,1 2-16 0,-3 0 0 15,-1-1-160-15,-2 2 0 0,-1 1 0 0,-1-2 0 16,-2 3 0-16,0 0 0 0,1 3-144 0,-2-1 144 0,-3-1 0 15,-1 3 0-15,-2 3 0 0,-2-3 0 0,-6 6 0 16,0-4 0-16,1 3 0 0,-2-2 0 0,1 3 0 0,1-3 0 16,0 2 0-16,-2 0 144 0,-1 2-144 0,0 1 0 15,0-2 0-15,-1 2 0 0,-2 1 0 16,-2-1 0-16,-2 2-176 0,-2-2 176 0,-1 1 0 0,-4 1-128 16,-1 1 128-16,-2-3 0 0,-2 3 0 0,-2 0 0 15,0 1 0-15,-2 2-128 0,-1-4 128 0,-1 3 0 16,-1-1 0-16,0 2 0 0,-1 0 0 0,-1-1 0 15,0 3 0-15,1-3 0 0,-2 2 0 0,-1 0 0 16,1 0 0-16,-2 1 0 0,0 1 0 0,0 0 0 16,0 0 0-16,0 0-128 0,-2 0 128 0,2 0-128 15,0 0 128-15,0 0-128 0,0 0 128 0,0 0 0 0,0 0 0 16,0 0 0-16,0 0 0 0,0 0 0 0,0 0 0 0,0 0 0 16,0 0 0-16,0 0 0 0,0 0 0 0,0 0 0 15,10-17 0-15,-8 12 0 0,-1 1 0 0,0 0 0 16,0 2 0-16,2-1 0 0,0 0 0 0,0 0 0 15,1-2 0-15,-2 3 0 0,1-1 0 0,0 0 0 16,1 1 0-16,1 0 0 0,1-3 0 0,0 0 0 16,2 0 0-16,-1-1 0 0,1 2 0 0,0-2 0 15,1 1 0-15,-2 1 0 0,2-1 0 0,-3 0 0 16,2 2 0-16,-2 0 0 0,0-2 0 0,-1 2 0 16,0 0 0-16,-2 2 0 0,2-2 0 0,-1 1 0 15,-1 0 0-15,-1 0 0 0,2 1 0 0,-3 0 0 16,1 1 0-16,-2-3-128 0,0 2 128 0,-1 0-16832 15</inkml:trace>
  <inkml:trace contextRef="#ctx0" brushRef="#br0" timeOffset="669.13">3716 12245 15663 0,'-14'0'1392'0,"6"0"-1120"0,0 0-272 0,3 0 0 16,4 0 1008-16,1 0 144 0,1 0 16 0,-1 0 16 16,0 0-2464-16,0-1-480 0,1-3-96 0,-1 1-32 15,0-1 1232-15,0-1 240 0,-2 1 48 0,0-1 16 16,-2 3 2560-16,-1-3 512 0,0 0 96 0,0-1 32 15,-1 1-96-15,1-2 0 0,1 0-16 0,0 1 0 0,2-3-1136 0,1 1-208 16,1-7-48-16,1-1-16 16,3-1-752-16,1-3-128 0,3-2-48 0,2-3 0 0,3 0-112 15,1 0-32-15,4-2 0 0,0 0 0 0,1 3-96 16,2 2-32-16,1 4 0 0,0-3 0 0,-1 3-128 0,0 5 0 16,-2-1 0-16,-1 3 0 0,-3 4 0 0,-2 2 0 15,-3 2-160-15,-3 3 160 0,-1 0 0 16,-3 1 0-16,-1 4 0 0,-2 2 0 0,-2-1 0 0,-2 4 0 15,-1-2 208-15,-1 3-64 0,-2 1-16 0,0-1 0 16,-1 3 0-16,-2-2 0 0,1 1-128 0,-1 3 160 16,-1 2-160-16,-2 3 160 0,0-2 16 0,-2 7 0 15,-2 3 0-15,-5 3 0 0,1 4-48 0,-4 5-128 16,-1-2 192-16,0-2-64 0,1 2-128 0,2-7 0 16,6-7 0-16,2-7 0 0,3-3 192 0,2 1-64 0,3-5 0 15,0 0 0-15,4-2 208 0,1 0 48 0,3-1 0 0,2 1 0 16,3-2-384-16,3 2 0 0,0-3 0 0,5 0 0 15,0-1-144-15,4 1-112 0,5-3 0 16,1-1-16-16,3 1-80 0,1-2-16 0,4 2 0 0,9-6 0 31,9 2-1136-31,9-2-224 0,4 1-64 0,5-3-14688 0</inkml:trace>
  <inkml:trace contextRef="#ctx0" brushRef="#br0" timeOffset="1635.54">7240 10978 12895 0,'4'-5'1152'0,"-2"1"-928"16,1 2-224-16,-2-1 0 0,0 2 176 0,-1-1-16 15,3-3 0-15,0-4 0 0,0-2 0 0,-1-2 0 16,-4 0 0-16,-2 2 0 0,-3 0 1184 0,-2 1 256 16,-3 2 32-16,-1 0 16 0,-2 1 80 0,1 3 32 15,-2 0 0-15,-2 4 0 0,0 0-688 0,-2 1-144 16,-1 4-32-16,-3 2 0 0,1 1-224 0,-3 2-48 16,0 2-16-16,-4 3 0 0,-1 5-304 0,0 2-64 15,-1 4-16-15,0 2 0 0,2 2-224 0,0 2 0 0,1 3 0 16,4-2 0-16,6-2 0 0,5-4 0 0,7-2 0 0,3 0 0 15,4-5 0-15,5-1 176 0,2-1-48 16,2-1-128-16,1-6 368 0,2 2-48 0,3-2 0 16,0-4 0-16,2 2-144 0,0-6-48 0,3 1 0 0,1-3 0 15,1-2-128-15,2 0 0 0,-1-4 0 0,0-1-176 16,0 0 304-16,-1-3 48 0,1 0 16 0,0-2 0 16,1-4 256-16,-1-1 48 0,2-2 16 0,-2-3 0 15,2-3-48-15,0-1 0 0,0-1 0 0,-2 0 0 16,-2 1-128-16,-1-3-16 0,0-1-16 0,-3-2 0 15,-2-1-144-15,0-3-32 0,-3 0 0 0,-2-2 0 16,0 3 112-16,-4-1 16 0,-2 4 0 0,-2-2 0 16,-2 1-64-16,-1 2 0 0,-3 3 0 0,-1-1 0 15,-1 2 208-15,-1-2 48 0,-3 1 0 0,0 1 0 0,-1 2-176 16,-2 1-16-16,1 1-16 0,0 2 0 0,1 2-240 0,-2 0 0 16,3 3 128-16,-1-2-128 0,3-1 0 0,-1 5 0 15,4 1 0-15,0 0 0 0,3 5-320 0,-1 1 64 16,2 1 0-16,0 4 0 15,1-2-272-15,0 6-48 0,1-1-16 0,-1 5-11840 16,1 3-2368-16</inkml:trace>
  <inkml:trace contextRef="#ctx0" brushRef="#br0" timeOffset="1946.68">7737 10989 34095 0,'0'6'1504'0,"-1"0"320"0,-2 6-1456 0,1-6-368 0,1 0 0 0,1 0 0 15,-2 3 1152-15,1 3 176 0,1 10 16 0,-1 7 16 16,1 2-960-16,1 0-192 0,0-2-32 0,1-2-16 16,0-3-160-16,-1-4 160 0,-1-3-160 0,2-2 160 0,-2-4-160 15,0-2-224-15,0-2 48 0,0-1 16 16,0-1-1056-16,-2-3-224 0</inkml:trace>
  <inkml:trace contextRef="#ctx0" brushRef="#br0" timeOffset="2123.38">7689 10713 46991 0,'-4'-13'2080'0,"0"3"432"0,2 2-2000 0,1 5-512 15,2 3 0-15,3 0 0 16,1 1-640-16,3-2-240 0,8-2-32 0,8-4-16 0</inkml:trace>
  <inkml:trace contextRef="#ctx0" brushRef="#br0" timeOffset="2508.17">8433 10854 6447 0,'-7'-7'576'0,"-1"2"-576"0,0-1 0 0,0 2 0 0,3 3 4960 0,2-1 880 16,-2-1 176-16,-5 2 48 0,-6-6-2992 0,-5 2-576 15,-3 2-128-15,1 3-32 0,1 1-1616 0,-1 4-320 16,2 4-64-16,0-2-16 0,3 4-320 0,-1 1-208 15,3 3 16-15,1 1 16 0,3-1 32 0,1 1 0 16,1 2 0-16,2 1 0 0,2-1 320 0,0 1 64 16,1 5 16-16,-1 1 0 0,1 3 192 0,-1-2 32 15,2 3 16-15,0-1 0 0,3-1-256 0,4 0-48 16,3-3-16-16,4-1 0 0,3 1-48 0,3-4 0 16,5-2 0-16,2-2 0 0,-1-2 0 0,4-2-128 15,4-1 192-15,0-2-64 0,-1-2-288 0,3 2-64 16,0-3-16-16,2 2 0 15,-2-1-960-15,0-2-192 0,0 0-32 0,-1-1-16 16,1-2-1696-16,-1-3-352 0</inkml:trace>
  <inkml:trace contextRef="#ctx0" brushRef="#br0" timeOffset="2801.26">9001 10472 19343 0,'1'0'848'0,"-2"0"192"0,1 0-832 0,0 3-208 0,0 0 0 0,0 2 0 0,1 1 800 0,-1 6 112 16,3 5 32-16,-1 5 0 0,3 10 784 15,0 5 176-15,2 4 16 0,1 0 16 0,2 2 480 0,-2-2 80 16,1-1 32-16,1-2 0 0,0 2-1424 0,0-5-272 15,0 1-64-15,-3 1-16 0,2 2-592 0,-2-2-160 16,-1-3 0-16,-2 0 0 16,0-2-768-16,-2-4-240 0,-2-3-32 0,-1-3-16 15,-3-1-1408-15,0-3-288 0,0-7-48 0,-4 0-11168 0</inkml:trace>
  <inkml:trace contextRef="#ctx0" brushRef="#br0" timeOffset="3035.75">8788 10810 48831 0,'1'-8'2176'0,"-1"3"432"0,0 0-2096 0,2 3-512 0,1 2 0 0,2 0 0 16,3 0-160-16,5-3-144 0,11 1-16 0,10-2-16 31,11-1-464-31,7 2-96 0,1-2 0 0,-2-2-16 16,-5 0 112-16,-6 3 32 0,-4-1 0 0,-5 2 0 0,-2 1 432 0,-4 1 80 0,0 2 32 0,-1-2-18032 15</inkml:trace>
  <inkml:trace contextRef="#ctx0" brushRef="#br0" timeOffset="3389.66">10396 10052 15663 0,'-3'-5'1392'0,"0"1"-1120"16,-1 2-272-16,1 2 0 0,1 1 2544 0,-2 0 448 15,-3-1 80-15,-7 2 32 0,-3 1-2016 0,-5 4-384 16,-3 5-96-16,-1 2-16 0,1 5-304 0,0 3-64 15,2 2-16-15,-1 2 0 0,2 5 1024 0,1-1 208 0,1 3 32 0,2-1 16 16,2 0-464-16,0-4-80 16,1 3-32-16,0 4 0 0,-1 4-240 0,-3 5-48 0,1 3-16 0,-2 2 0 15,1 6-336-15,2-5-64 0,1 1-16 0,5-5 0 16,4-4-32-16,3-3-16 0,3 2 0 0,2-1 0 16,3 1-144-16,0-2 192 0,4-1-192 0,-1 0 192 15,2-4-32-15,1-3 0 0,1-2 0 0,1-7 0 16,1 1-416-16,0-4-96 0,2-4-16 0,0-3 0 15,1-1-1040 1,1-5-192-16</inkml:trace>
  <inkml:trace contextRef="#ctx0" brushRef="#br0" timeOffset="3841.62">10623 10109 40543 0,'-3'-9'1792'0,"-1"1"384"0,1 2-1744 0,2 1-432 16,1 4 0-16,0-1 0 0,1 2 288 0,1-3-32 0,0 2 0 16,2-4 0-1,1 3-1296-15,1 2-272 0,0 2-48 0,1 3-16 16,2 1 544-16,0 5 96 0,2 3 32 0,1 3 0 0,3 4 1936 0,4 1 400 0,3 4 80 0,3 3 16 16,4 2-1072-16,2 0-208 0,1 0-32 0,2 0-16 15,2 3-400-15,2 3 128 0,2 5-128 0,-1 4 0 16,-2 2 128-16,-1-1-128 0,-3 3 0 0,-2-5 128 15,-2-2-128-15,-3-3 0 0,-3 0 0 0,-4-3 0 16,-3-2 0-16,-6 0 160 0,-3 3-160 0,-6 1 160 16,-1 1 0-16,-6-3 0 0,-1 0 0 0,-6-2 0 15,-3-2-160-15,-3-3 0 0,-6 1 0 0,-2-1 128 16,-3-1-128-16,-5-1 0 0,-2-4 0 0,-1-2 0 16,-2-6-512-16,-4 3-16 0,-9 3-16 0,-7-6-17936 15</inkml:trace>
  <inkml:trace contextRef="#ctx0" brushRef="#br0" timeOffset="4690.42">5914 11134 28559 0,'-3'-2'2544'0,"0"2"-2032"16,2 0-512-16,1 0 0 0,0 0 448 0,-1-1 0 16,-2 1 0-16,0 0 0 0,-1-3-272 0,-1 0-176 15,0-1 192-15,0 1-192 0,0-1 912 0,-1 0 80 16,-2 0 16-16,0 1 0 0,-1-1-112 0,-1 2 0 16,-1-3-16-16,-2 0 0 0,-5 1-304 0,1 2-64 15,-3-5-16-15,0 4 0 0,-2-4-208 0,1 1-32 16,-1 0-16-16,0 0 0 0,-1-3 32 0,1 2 16 15,1 1 0-15,1-1 0 0,-1 3-128 0,-1-3-32 16,0 2 0-16,-2 2 0 0,1 0-128 0,0-1 0 16,0 3 0-16,2 0 0 0,4 2 0 0,1 2 0 0,2 0 0 15,2 2 0-15,2 2 0 0,2-2 0 0,3 1 0 16,3 0 0-16,2 0 0 0,2 0-144 0,3 3 144 0,1-3-160 16,3 0-16-16,1 0 0 0,4-1 0 0,3 0 0 15,3 2-160-15,2-5-48 0,6 0 0 0,3 0 0 16,4-4 48-16,2 0 0 0,1 0 0 0,2-5 0 15,0 2 144-15,-2 0 16 0,-1-1 16 0,0 1 0 16,3-1 160-16,-2 2 0 0,-2 3 0 0,-3 0-128 16,-2 3 128-16,-5 3 0 0,-4-1 0 0,-2 2 0 15,-5 0 208-15,-1 2 80 0,-3 1 16 0,-3-2 0 16,-1 2 96-16,-4-1 32 0,0 1 0 0,-2 0 0 16,-1-1-16-16,-1 0 0 0,1-1 0 0,-2 0 0 15,1 0-80-15,1-1-16 0,0 0 0 0,1 0 0 0,-1 2 16 16,2 2 0-16,-2 2 0 0,0 3 0 0,-2-2-128 0,0 3-16 15,-2 3-16-15,-1-2 0 0,0 2-176 16,-1-1 160-16,-1 1-160 0,-3 2 160 0,0 1-160 16,-1 0 0-16,-3 3 0 0,-1 1 128 0,1 0-128 0,-1 1 0 15,-1 1 0-15,3-5 0 16,5-2-448-16,4-9-64 0</inkml:trace>
  <inkml:trace contextRef="#ctx0" brushRef="#br0" timeOffset="6791.87">7241 13290 22111 0,'-13'0'1968'0,"-1"2"-1584"0,4-1-384 0,4 1 0 16,0-2 2032-16,-4 0 320 0,-10 3 64 0,-11 0 16 15,-8 0-1872-15,-2 1-368 0,1 1-192 0,6 1 192 16,0-4-32-16,3 3 0 0,2 0 0 0,3 0 0 0,2-2 880 0,4 0 176 16,4 0 48-16,3-1 0 0,4 3-192 0,4-5-48 15,3 0 0-15,2 1 0 0,3-1-704 0,2 2-160 16,3-2-32-16,0 1 0 0,5 1-320 0,0-2-80 16,5 3-16-16,1 1 0 0,4 0 112 0,0 0 32 15,6 4 0-15,-1 0 0 0,1 3-48 0,-1 2-16 16,-2 0 0-16,-3 1 0 0,-2 1 208 0,-3 2 0 15,-3-2 0-15,-3 5 0 0,-1 2 0 0,0 0 160 16,0 3 0-16,-1 1 0 0,-1-3 224 0,0 1 64 16,0 3 0-16,0-3 0 0,1 2-208 0,-1 0-48 15,-1-2 0-15,0-3 0 0,-1 0-192 0,-3-6 128 16,-2-1-128-16,0-2 0 0,-4 1 240 0,0-4-48 16,-2 3-16-16,-2-1 0 0,-4 1 16 0,-4 2 0 15,0-1 0-15,-4 1 0 0,0-2-192 0,-2-1 0 16,-2 0 144-16,-1-1-144 0,1 0 0 0,-1-4 0 0,-1 1-192 15,2-5 64-15,0 1-224 0,1-3-32 0,1-3-16 0,4 1-11888 16,2-3-2384-16</inkml:trace>
  <inkml:trace contextRef="#ctx0" brushRef="#br0" timeOffset="7224.88">7393 13779 39615 0,'0'-4'3520'0,"0"2"-2816"0,0 2-560 0,2-3-144 15,0 3 544-15,3-1 80 0,5 0 16 0,6-6 0 16,9 1-1680-16,6-5-336 0,4 1-64 0,1-2-16 16,-1 1 608-16,-3-3 112 0,-3 2 32 0,-3 1 0 0,-3-2 1632 0,-2 2 336 15,0-1 64-15,0 1 16 0,-1 0-448 0,-2-1-96 16,2 0-16-16,-3 0 0 0,1 1-304 0,-5-1-64 15,0 1-16-15,-1-5 0 0,-1 1-400 0,-2-3 0 16,-2 1 0-16,-3 0 0 0,-3 3 0 0,-3-1 0 16,-4 2-144-16,-4 4 144 0,-3 1-128 0,-4 3 128 15,-1 4 0-15,-4-2 0 0,-1 6-128 0,-4 3 128 16,1 3 0-16,-3 4 0 0,1 1 0 0,0 5 0 16,-3 0 0-16,2 4 0 0,3 0 0 0,0 1 0 15,0 3 0-15,2-4 0 0,0 6 0 0,2-5 0 0,3 2 0 16,3-1 0-16,3 1 240 0,3-4 0 0,2 1 0 15,3-4 0-15,3 1 16 0,3-3 0 0,2 3 0 16,1 0 0-16,4-3-112 0,1 1-16 0,0 0 0 16,4 3 0-16,0-1-128 0,2 0-224 0,1-3 48 0,2-2 16 15,0 0-192-15,2-2-32 0,2-1-16 0,-1-4 0 32,1-3-32-32,1-4 0 0,3-2 0 0,0-3 0 15,1-2-80-15,3-1-32 0,-1-4 0 0,3-5-17376 0</inkml:trace>
  <inkml:trace contextRef="#ctx0" brushRef="#br0" timeOffset="7536.14">8519 13102 35935 0,'1'-14'1600'0,"-2"2"320"0,-1 1-1536 0,1 4-384 15,1 2 0-15,0 4 0 16,0-4-1056-16,0-1-288 0,1-3-48 0,1-2-16 16,0 2-512-16,1 4-96 0,0 5-32 0,0 6 0 0,0 4 3776 0,1 8 736 15,2 6 160-15,1 6 16 0,1 3-320 0,2 6-64 16,4 5-16-16,-1 2 0 0,3 1-1280 0,-2 1-256 16,0-1-48-16,-3 4-16 0,-1 1-336 0,-3 3-80 15,-2-4-16-15,-3 2 0 0,0 2-208 0,-4-6 0 16,0-2 0-16,-2-6 0 0,2-6-144 0,-3-2-128 15,-1 0-32-15,1-4 0 0,0-4-48 0,0-4-16 0,1-4 0 16,2-5 0 0,-1-2-336-16,2-4-64 0,-2-6 0 0,1-3-17040 0</inkml:trace>
  <inkml:trace contextRef="#ctx0" brushRef="#br0" timeOffset="7742.54">8180 13487 11055 0,'-3'-4'976'0,"0"-4"-784"0,0-1-192 0,1 4 0 16,2 0 7760-16,0 1 1520 0,1 2 288 0,3-8 64 15,2-2-7600-15,6-7-1520 0,7-1-320 0,7 0-48 16,5 1-576-16,2 0-112 0,4 3-32 0,1 2 0 0,3 3 368 0,-2 0 64 16,0 1 16-16,-3 3 0 0,0 1 128 0,-4 2 0 15,0 3 0-15,-3-4 0 0,-2 4-336 0,0-2-48 16,-2 2 0-16,-1 0-12336 15,4 1-2464-15</inkml:trace>
  <inkml:trace contextRef="#ctx0" brushRef="#br0" timeOffset="8154.89">9746 12756 41471 0,'-4'0'1840'0,"-1"1"368"0,0 3-1760 0,1-1-448 0,1 1 0 0,2 1 0 15,-1 2 0-15,-4 5 0 0,-2 7 0 0,-4 8 0 31,-2 5-1168-31,-3 4-112 0,-2 2-32 0,0 3 0 0,-2 2 1152 0,-2 3 160 0,-3 1 176 0,-2 4-48 16,-1 4 768-16,2-7 128 0,4 1 48 0,2-6 0 16,3 3-432-16,4 4-64 0,0 6-32 0,5 1 0 15,4-1-48-15,4-6-16 0,5-4 0 0,2-5 0 0,0-5-288 16,4 0-64-16,0-2-128 0,2-2 192 0,1 1-192 16,-1-1 0-16,3 0 0 0,-1-1 0 0,0-3 0 15,1-4-256-15,1-2 16 0,3-3 16 16,1-5-288-16,3-1-48 0,4-3-16 0,2-3 0 15,2-1-560-15,2-2-112 0,4-3-32 0,5-5 0 0</inkml:trace>
  <inkml:trace contextRef="#ctx0" brushRef="#br0" timeOffset="8557.94">10136 12846 30399 0,'-9'-5'2704'0,"1"3"-2160"0,3 1-544 0,2 1 0 16,3 0 1328-16,-2 0 144 0,-3-2 48 0,-3 1 0 15,0-1-2752-15,4 2-560 0,4 3-96 0,5 4-32 0,4 3 1696 16,4 1 224-16,3 7 256 0,5 5-48 16,3 4 1904-16,2 5 384 0,4 7 80 0,-1 5 16 0,3 4-1488 0,2 3-288 15,-1 2-64-15,-2-1-16 0,-1 0-480 0,-6-2-112 16,-3 1-16-16,-3 0 0 0,-5-1-128 0,-3-1 0 15,-4-1 0-15,-2-2 128 0,-3-3 128 0,-1-1 32 16,0-6 0-16,0-4 0 0,-1-4-128 0,0-4-32 16,-2-2 0-16,1-3 0 0,-3-2-320 0,-1-2-80 15,-3-3-16-15,-1-1-12496 16,-1-6-2496-16</inkml:trace>
  <inkml:trace contextRef="#ctx0" brushRef="#br0" timeOffset="10672.89">3448 13115 14735 0,'-7'-2'1312'0,"2"2"-1056"16,3 0-256-16,2-2 0 0,0 1 320 0,0 0 0 15,-3-2 0-15,0-1 0 0,-1-3 800 0,0 0 160 16,2-1 48-16,-1 2 0 0,2-1 576 0,1 0 112 15,0 4 32-15,1-2 0 0,-1 0 80 0,0 3 32 16,0 0 0-16,2 2 0 0,-2 0-928 0,0 2-176 16,0 0-32-16,1 3-16 0,1-3-576 0,-2-2-112 0,0 0-32 15,14 20 0-15,-7-14-128 0,1 2-32 16,0-1 0-16,2 0 0 0,0 1 16 0,0-2 0 0,1 1 0 0,2 1 0 16,-1-4 16-16,2 0 0 15,0 0 0-15,1 1 0 0,1-4 96 0,0 3 32 0,4-3 0 0,0 2 0 16,0-1-16-16,1 2 0 0,3 0 0 0,2 1 0 15,0 1-112-15,2-1-32 0,0 1 0 0,3 1 0 16,0 2-128-16,1-3 0 0,1-1 0 0,1 3 0 16,-1 1 128-16,-1 0-128 0,-1 0 128 0,0-1-128 15,1 2 176-15,-1 0-48 0,0-2-128 0,-1 0 192 16,2 1-192-16,0 1 128 0,2 0-128 0,-1 0 0 16,0 3 240-16,1-2-48 0,0 0-16 0,0 3 0 0,-1 1-176 15,0-3 0-15,0 1 0 0,0-3 0 16,0-3 0-16,3-1 0 0,1 0 0 0,3-2 192 15,-1 1 0-15,2 0 16 0,5 1 0 0,-1 2 0 0,-1-2-208 0,-2 0 0 16,-4 3 0-16,-2-3 0 0,-1 1 0 0,-3 2 0 16,-3-1 128-16,-1 2-128 0,2 3 128 0,-3 2-128 15,0-3 176-15,-3 0-176 0,-3-1 0 0,0 2 0 16,-2-2 0-16,1 0 0 0,1-2 0 0,-1-1 0 16,1-1 0-16,0-1 0 0,0-1 0 0,0-2 0 15,-1 2 160-15,0-3-160 0,-1 1 256 0,1 0-16 16,-1-2-16-16,-2 1 0 0,-3 0-224 0,-1 0 128 15,0 1-128-15,-2-2 0 0,-1 3 144 0,-2-2-144 16,0 2 128-16,-1-2-128 0,-2 2 176 0,0-2-48 16,0 2-128-16,-3-1 192 0,2-1-192 0,-1 1 0 0,-1-1 128 15,1-1-128-15,-2 1 0 0,0-1 0 0,0 1 0 16,-1-2 0-16,2 0 0 0,-2 0 0 0,1 0 0 0,0 0 0 16,-1 0 0-16,0 0 0 0,0 0 0 0,0 0 0 15,0 0 0-15,0 0 0 0,0 0 0 0,2-22 0 16,-3 17 128-16,0-1-128 0,-1 0 176 0,-1-1-176 15,1 1 128-15,-2-2-128 0,0 1 0 0,-1 0 0 16,0-2 0-16,-1 1 0 0,0-2 0 16,-2 2 0-16,0-2 0 0,-2 1 0 0,0 1 0 0,0-3 0 15,3 5 0-15,-3-4 0 0,1 3 0 0,-1-3 0 16,0 0 0-16,0 1 0 0,1-1 0 0,0-1 0 16,0 4 0-16,1-4 0 0,-1-1 0 0,0 1 0 15,1 0 0-15,0 1 0 0,3 3 0 0,-1-4 0 0,0 2 0 16,0 0 0-16,1 3 0 0,0 0 0 0,0 1 0 15,0-1 0-15,0 1 0 0,1 4 0 16,-1 1 0-16,2 0 0 0,-1 1-144 0,1 0 144 0,3 3-176 0,0 2 176 16,2-1-208-16,1 4 80 0,2-1-208 0,0 3-48 15,3 2 0-15,0-2 0 0,1 3 96 0,1-2 16 16,1 3 0-16,0-3 0 0,0 3 80 0,0-3 0 16,1 2 16-16,-1 0 0 0,1-1 176 0,-2 2 0 15,-1-1-144-15,-2 2 144 0,0 0 0 0,-2 1 0 16,0-3 0-16,-2-1 0 0,1 0-128 0,-2-2 128 15,2 0 0-15,-1 0 0 0,2 0 0 0,0-3-144 16,0 1 144-16,-1-1 0 0,1 2 0 0,-3-3 0 16,2 3 0-16,-3-2 0 0,1 0 0 0,-4 0-128 0,1 1 128 15,-1-1 0-15,-1 2 0 0,-1-3 0 0,1 3 0 16,-3-2 0-16,-1 1 0 0,-1 0 176 0,-1 0 0 16,-3 2 0-16,-1-4-48 0,0 3 0 0,-3 1 0 0,0-3 0 15,1-2 16-15,0 0 0 0,3-1 0 0,-2-1 0 16,-2 1-144-16,0-4 0 0,0 0 144 0,0-2-144 15,2 0 0-15,0-4-320 0,1-1 64 0,-1-1 16 16,-1-1-608 0,2 0-128-16,-3-3-32 0,1 1 0 15,1 0-1424-15,1 2-272 0,-2-2-64 0,0 2-16 0</inkml:trace>
  <inkml:trace contextRef="#ctx0" brushRef="#br0" timeOffset="11526.59">3407 12986 35935 0,'-4'-2'3200'0,"2"-1"-2560"0,0 3-512 0,4 0-128 15,-2 0 0-15,0 0 0 0,0-1 0 0,0 0 0 16,0-1-1008-16,0-1-272 0,0 2-48 15,0 1-16-15,0 0 1344 0,0 0 144 0,0 0 96 0,0 0 16 0,0 0 1088 0,0 0 208 16,0 0 48-16,0 0 16 0,17-18-720 0,-7 13-128 16,2 2-48-16,2 0 0 0,1-2-496 0,2 0-96 15,0 0-128-15,2 0 176 0,0-1-176 0,1 0 128 16,1 0-128-16,-1 1 128 0,-1 0-128 0,0 1 128 16,0-3-128-16,1 3 128 0,-2-2-128 0,1 1 0 15,-2 2 0-15,-2 0 0 0,0 3 0 0,-3-3 0 16,-1 3 0-16,-2 3 128 0,-2-3-128 15,-2 0 0-15,0 1 0 0,-1 0 0 0,-2 0 0 0,1 2 0 16,-2-2 0-16,-1-1 0 0,1 4 128 0,-2-4 0 16,-1 1 0-16,-1 0 0 0,-2 1-128 0,-2-2 0 15,-1 2 0-15,0-1 0 0,-3 0 0 0,-3 3 0 16,-2-3 0-16,0 3 0 0,2 0 0 0,-2 1 0 0,-5 0 128 16,-2 2-128-16,-2 1 0 0,1-2 160 0,1 1-160 15,1-1 160-15,-1 1-160 0,1-1 160 0,-1 1-160 0,0 1 160 16,0 1-160-16,-2-1 128 0,-1 3-128 0,2-1 128 15,3-1-128-15,2-1 0 0,4-2 0 0,3 2 0 16,-1-2 0-16,5 3 0 0,2-3 0 0,2 3 0 16,3 0 0-16,1 3 128 0,1 0-128 0,0 1 128 15,2 5-128-15,0-5 0 0,1 2 0 0,0 3 0 16,1-1 0-16,1 1 128 0,0-2-128 0,1 2 128 16,1-2-128-16,1-3 128 0,0 2-128 0,1 0 128 15,3 0-128-15,-1-1 128 0,0-3-128 0,1-1 128 16,-1 0-128-16,2-4 0 0,1 1 0 0,-1-1 0 15,0-1 0-15,1-1 0 0,0-2 0 0,0 1 0 16,1-2-432-16,-2-1-112 0,4-1-32 0,-2-2-18272 16</inkml:trace>
  <inkml:trace contextRef="#ctx0" brushRef="#br0" timeOffset="12132.23">5079 13071 42383 0,'-13'9'3776'0,"1"-1"-3024"16,3-1-608-16,3 0-144 0,0-3 128 0,-5 5-128 15,-10 7 192-15,-15 7-64 0,-14 12 0 0,-8 3 0 16,-5 3 0-16,0 1 0 0,0 0 464 0,0-2 96 16,1 1 16-16,0-4 0 0,3 2 112 0,2-2 16 15,4 0 16-15,3-1 0 0,5-5-400 0,5 1-96 16,4-6-16-16,5 0 0 0,3 1-336 0,2-7-320 16,5-2 64-16,2-4 16 15,2-2-400-15,2-1-96 0,3-4-16 0,3-1 0 16,3-2-432-16,2-2-96 0,4-2 0 0,4-1-18096 0</inkml:trace>
  <inkml:trace contextRef="#ctx0" brushRef="#br0" timeOffset="12426.22">4416 12876 12895 0,'-4'-20'1152'0,"0"7"-928"0,1 3-224 0,1 2 0 0,2 5 5152 16,0 1 992-16,2 1 192 0,-1-4 32 15,0-2-7552-15,0-1-1504 0,2 5-320 0,-2-2-48 16,0 5 1984-16,-1 2 400 0,0 7 80 0,0 0 16 0,-1 4 3632 0,2 4 720 16,0 3 160-16,4 6 32 0,2 4-1904 0,3 4-368 15,3 4-80-15,3 2-16 0,5 9-704 0,1 0-160 16,4 3-32-16,3 2 0 0,1-3 48 0,0-1 0 15,4-2 0-15,-2 0 0 0,0 2-240 0,2 4-32 16,1 3-16-16,1 1 0 0,-1 1-272 0,-3-4-48 16,-2-2-16-16,-2 1 0 0,1 2-384 0,-5 1-96 15,-3-4-16-15,0 3-21568 0</inkml:trace>
  <inkml:trace contextRef="#ctx0" brushRef="#br0" timeOffset="35266.37">16246 12603 25791 0,'6'-6'2304'0,"-2"1"-1856"16,-1 0-448-16,1 1 0 0,0 2 1664 0,-2 0 256 16,2-1 32-16,2-1 16 0,4-4-1472 0,2 1-304 0,2-4-48 15,0 0-16-15,-3 2 144 0,-4 2 32 0,1 1 0 0,-3-1 0 16,-2 4 848-16,0 0 160 0,-1 1 32 0,-1 0 16 15,-1 2-480-15,0 2-112 0,-1-2 0 0,0 2-16 16,-3 2-304-16,-1 3-64 0,-1-1-16 0,-5 3 0 16,-1 1-240-16,-6 1-128 0,-1 0 128 0,-4 2-128 15,-3-1 0-15,-1 2 128 0,2-2-128 0,-4-1 0 16,-3 6 0-16,-4-1 128 0,-3 3-128 0,0 0 0 16,2-2 192-16,1-2-48 0,1-2 0 0,4 2 0 15,4 4-144-15,4-3 160 0,2 0-160 0,2 1 160 16,3-3-160-16,1 1 0 0,4-3 0 0,0-1 0 15,2 1 0-15,2-2 0 0,2 2 0 0,1-4 0 16,3 1 128-16,1 1-128 0,0-4 192 0,1 1-64 16,2-1 64-16,0-2 0 0,4 1 0 0,0-2 0 0,2-2-32 15,2 1 0-15,1-2 0 0,3 0 0 0,3 0 64 0,2 0 16 16,3-2 0-16,0 1 0 0,3 1-48 16,0-2 0-16,-1 1 0 0,-1-1 0 0,1 0-192 15,-1 1 176-15,-2-1-176 0,-2 2 160 0,-3 0-160 0,-2 2 0 16,-2 1 144-16,0 2-144 0,-2 3 176 0,0 0-48 15,-1 2 0-15,-1 1 0 0,-2 1-128 0,0-1 0 16,-2 0-192-16,-2 3 192 0,1 2 0 0,-3 0 0 16,-2-2 0-16,-1-2 0 0,1 2-128 0,-3-6 128 15,1 1 0-15,-2-2 0 0,1 0 0 0,-1-2 0 16,-1-2 0-16,-2 1 0 0,1 0 0 0,0-1 0 16,-1-1 0-16,0-1 128 0,1 0-128 0,0 2 0 15,2-3 0-15,1 0 0 0,3 0 0 0,0 0 0 0,1-3-144 16,0 3 144-16,0 0 0 0,1 0 0 0,0 3 0 0,2-2 0 15,-1 4-128-15,-2-5 128 0,0 0-192 16,10 22 192-16,-5-10-256 0,0 2 64 0,0 2 16 0,1-1 0 16,2 0 48-16,0-2 0 0,1 0 0 0,2-2 0 15,0 0 128-15,2 0 0 0,-1-2 0 0,1 1 0 16,0 0 0-16,-1 1-192 0,-1-4 192 0,0 3-192 16,-1-3 192-16,-1 2 0 0,-2-3 0 0,0 0 0 15,-2 1 0-15,0-2 0 0,-2 1 0 0,1 0 0 16,-2 0 208-16,1-2-16 0,-2 2-16 0,-1-1 0 15,0 1-32-15,-1 0 0 0,0 3 0 0,-3 1 0 16,-1 0-144-16,-1 1 0 0,-3 1 0 0,-1 1 0 16,-1 1 0-16,-1 0-144 0,-1 1 144 0,1-4-160 0,-3 3 32 0,0-2 0 15,1-1 0-15,-3 0 0 0,1-1 128 16,0 0 0-16,0-1 0 0,-1-1 0 0,0-3 0 16,-1 3 0-16,1-2 0 0,-2 1 176 0,1 1-16 0,-1-2 0 15,1 0 0-15,-1 2 0 0,3 0-160 0,-1-2 0 16,0 2 0-16,-1-1-176 0,3 2 176 0,1-3 0 15,1 1 0-15,-2 2 0 0,2 2 0 0,-2-2 0 16,1 2 0-16,2-1 176 0,1 0-176 0,2 1 0 16,3-2 0-16,2-1 0 0,1 1 0 0,0 0 0 15,2-2 0-15,1 0 0 0,1 1 0 0,0-1 0 16,2 3 0-16,-1-4 0 0,1-1 0 0,0 1 0 16,4-1 0-16,1 2 0 0,1-1 0 0,1-1 0 15,1 1 0-15,-1-1 0 0,1 1 208 0,0-1-32 0,0 1-16 16,0 0 0-16,-1 0 48 0,0 2 16 0,1 2 0 0,2 0 0 15,0 1-48-15,3-3-16 0,2 4 0 16,0-2 0-16,2 1-160 0,1 0 128 0,1 0-128 0,2-2 128 16,-1-1-128-16,-1 1 0 0,2 0 0 0,-4-2 0 15,0 2 0-15,-3-1 0 0,0 1 0 0,-2-2 0 16,-1 3 0-16,-3-2-256 0,0 2 48 0,-1 1 0 16,-3-3-192-1,1 3-48-15,-1-1 0 0,2 0 0 0,-1-1 64 0,3 0 0 0,4-5 0 0,1 3 0 16,2-6 48-16,5 0 16 0,6-3 0 0,2-2 0 15,3-1-304-15,2-2-48 0,1-3-16 16,-1-6-18752-16</inkml:trace>
  <inkml:trace contextRef="#ctx0" brushRef="#br0" timeOffset="36721.85">17931 12775 13823 0,'-1'-5'1216'0,"-1"2"-960"15,0 0-256-15,1 1 0 0,0 2 1248 0,0 0 208 16,-1 2 32-16,1-2 16 0,-3 0 1472 0,-2 3 288 0,0 1 64 0,-3 3 16 16,1 6-1328-16,-1-2-272 0,-2 6-48 0,0-1-16 15,0 3-848-15,0-1-160 0,1 2-32 0,0-1-16 16,4-2-416-16,-1-1-80 0,4-2 0 0,-1-1-128 31,2 0-608-31,-1-5-224 0</inkml:trace>
  <inkml:trace contextRef="#ctx0" brushRef="#br0" timeOffset="37427.94">18756 13131 35935 0,'-5'-4'3200'0,"1"3"-2560"16,2-2-512-16,1 3-128 0,-1 0 800 0,1-1 144 0,-3-1 16 15,-2-2 16-15,-2-1-976 0,-2-1-160 0,-1 3-48 0,-3 0-16 32,-2 4-528-32,-4 1-96 0,-3 5-32 0,-5 0 0 15,-4 5 48-15,-4 3 16 0,-3 5 0 0,-2 2 0 0,0 4 816 0,2 3 0 0,2-1 0 0,1 3 0 16,4 1 1184-16,1 2 192 0,3-1 32 0,4-1 16 15,1 1-544-15,5 0-112 0,2 0-32 0,5 0 0 16,3-4-480-16,7-4-80 0,4-2-32 0,4-3 0 16,3-7-144-16,3-1 128 0,4-5-128 0,1-3 128 15,2-4-128-15,1-4 160 0,2-3-160 0,2-5 160 16,0 0-160-16,2-3 0 0,0 0 0 0,0-4 128 16,1-1-128-16,-2-2 0 0,-2-1 0 0,-1 0 128 0,-2-2-128 15,-3-1 0-15,1 0 144 0,-3 1-144 0,0-3 176 0,-3 2-48 16,1 1 0-16,-2 3 0 0,1 3 128 15,-3 2 0-15,-2 2 16 0,-1 5 0 0,-3 2-16 0,-1 3 0 16,-1 4 0-16,-3 1 0 0,1 1 48 0,-2 1 0 16,-1 6 0-16,0-1 0 0,-2 4-48 0,0 2-16 15,1-1 0-15,0 2 0 0,1 3-112 0,1 0 0 16,2 1-128-16,2-1 192 0,-1 5-32 0,2-3-16 16,2 2 0-16,2 1 0 0,0-1 64 0,4 4 16 15,0-1 0-15,3 2 0 0,1 3-96 0,1-4-128 16,0-2 176-16,0 3-176 0,2 0 128 0,1-1-128 15,0 1 0-15,-1-5 0 0,2 0 0 0,0-8 0 16,-1 2 0-16,-1-5 0 16,-1-3-480-16,-1 0-48 0,0-2-16 0,0-4 0 15,-1-2-352-15,-1-4-80 0</inkml:trace>
  <inkml:trace contextRef="#ctx0" brushRef="#br0" timeOffset="37956.71">19414 12705 43311 0,'-5'12'3840'0,"2"-1"-3072"0,3-5-608 0,2-1-160 32,1-3-304-32,1 4-80 0,0 8-32 0,2 3 0 0,4 7-608 0,0-2-128 0,1-3-32 0,-2-3 0 15,-2-5-848-15,-2-4-160 0,-1-2-48 0,-3-5-12208 16</inkml:trace>
  <inkml:trace contextRef="#ctx0" brushRef="#br0" timeOffset="39368.33">20479 12531 43311 0,'6'-7'3840'0,"0"0"-3072"16,0 3-608-16,-1 2-160 15,-1 2-896-15,3 0-224 0,6-5-32 0,6-3-16 0,9-1 656 0,0-1 128 16,-2 3 16-16,-4 2 16 0,-5 5 112 0,-3-3 32 16,-3 3 0-16,-2 3 0 0,-2-3 592 0,-2 1 112 15,1 3 16-15,-1-2 16 0,-1 2-16 0,-1-3-16 16,-1 3 0-16,-1 0 0 0,-2-1-160 0,-1 2-16 15,-5 0-16-15,0 1 0 0,-4 2-96 0,-3 2-16 16,-2-3 0-16,-5 3 0 0,-5 2 0 0,-4 1-16 16,-4 2 0-16,-3 1 0 0,-4-2 80 0,0 3 0 15,2 0 16-15,0 0 0 0,5 0-16 0,1 1-16 16,5-1 0-16,5-2 0 0,3 1-240 0,5 1 0 0,4-1 0 16,3 2 0-16,5-3 0 0,3-1 128 0,2 2-128 0,3-2 0 15,1 1 0-15,3-3 0 0,2-1 0 16,1-1 0-16,2-1 0 0,2 0 0 0,1 2 0 0,3-4 0 15,1-1 128-15,1 4-128 0,3-4 0 0,-1 4 144 16,-1-4-144-16,-2 1 0 0,0-1 0 0,0 0 128 16,0-1 16-16,-1 0 0 0,-1-3 0 0,-3 2 0 15,-1-3 96-15,-3 3 16 0,-1-4 0 0,-2 1 0 16,-3 1-256-16,-4-1 0 0,1 1 0 0,-4-2 0 16,-1 1 256-16,0 3 0 0,-2-1 0 0,-2 0 0 15,-3 4-128-15,-2-3 0 0,0 3-128 0,-3-1 192 16,2 1-192-16,0 2 144 0,-1-2-144 0,2 3 128 0,-1-4-128 15,2 2 0-15,0 0 0 0,1 1 0 0,3 0 0 16,0 2 0-16,1-2 0 0,1 2 0 0,2 0-320 16,2-1 48-16,1 2 16 0,0-1 0 0,3 2 64 0,1-1 32 15,2 2 0-15,3-1 0 0,3 2 160 0,2-3 0 16,2 4 0-16,3-3 0 0,2 3 176 0,3-3-48 16,-1 5 0-16,1-1 0 0,1 3 48 0,0-3 0 15,-1 1 0-15,1 0 0 0,-2 1-48 0,0 0 0 16,1 1 0-16,-1 1 0 0,0 0-128 0,-1 3 192 15,1 0-192-15,-3 2 192 0,-1-2-64 0,-5-1-128 16,-2 1 192-16,-3-2-64 0,-4 2-128 0,-3-1 0 16,-2 2 0-16,-4-2 0 0,-1 1 0 0,-3 3 0 15,-3 2 0-15,-1 0 0 0,1-2 0 0,-3 3 0 16,-6 8 0-16,-2-3 0 0,-2 2 0 0,-3-1 0 0,-3-5 0 16,-2 1 0-16,-2-2 192 0,-2-3 96 0,0-1 32 15,-6-4 0-15,-4-2 64 0,-5-5 0 0,-7-2 16 0,-5-8-15536 16,-5-8-3104-16</inkml:trace>
  <inkml:trace contextRef="#ctx0" brushRef="#br0" timeOffset="41912.25">16462 9825 21183 0,'0'-6'1888'0,"-2"0"-1504"0,-2 2-384 0,0 3 0 16,2 1 2288-16,-2 0 384 0,0 0 80 0,-3 0 0 16,-5 0-1568-16,-4 1-320 0,-4 3-64 0,-2-2-16 15,0 2-576-15,1 1-208 0,3 1 144 0,2 1-144 16,0-1 512-16,2 1 32 0,1 3 0 0,-1 0 0 16,-1 1 80-16,-1 1 16 0,0 2 0 0,-4 1 0 15,-2 1-400-15,-3 1-80 0,0 1-16 0,-4 0 0 16,-5 3-144-16,1 1-176 0,1-2 48 0,0 1 0 15,-2 1 0-15,2-2 0 0,1 0 0 0,4 0 0 16,4 0 576-16,3-6 128 0,4 2 32 0,5-1 0 16,3 3-288-16,6-2-48 0,3-4-16 0,5-3 0 15,5-1-128-15,4-1-128 0,4-2 144 0,0-5-144 0,4 0 0 0,3-4 0 16,5-1 0-16,1-1 0 16,2-2 0-16,1 2 0 0,-2-4 0 0,-1 3 0 0,-1 1 0 15,-1 1 0-15,0 0 0 0,-6 3 0 0,-2-1 0 0,-3 3 144 16,0 0-16-16,-3 1 0 0,-2 1 128 0,-3 2 0 15,-1 0 16-15,-3 1 0 0,-2 2-272 0,-1-1 0 16,-2 3 128-16,-3-3-128 0,0 4 0 0,-3-2 0 16,-2 1 0-16,-2-1 0 0,0 2 0 0,-3-3 0 15,1 1 0-15,-3 0 0 0,0 3 0 0,-3 1 0 16,-2-4 0-16,1 3 0 0,-2 0 0 0,3 1 0 16,0-1 0-16,1-1 0 0,2-1 0 0,-1 1 0 15,2 2 0-15,1-1 0 0,1-1 0 0,2-3 0 16,5 0 0-16,0 0 0 0,4-4 0 0,1 0 0 15,3-1 0-15,0 1 0 0,2-3 0 0,0-3 0 0,1 2 0 16,2 0 0-16,3-3 128 0,3 2-128 0,3-3 0 0,0 1 0 16,-1 1 0-16,-1 0 0 0,1 0 0 0,-3 1 0 15,-1 1 0-15,-1-1 0 0,-1 2 0 0,-1 0 0 16,-1 0 128-16,-2 0-128 0,-1 0 144 0,-2 2-144 16,-1 1 176-16,-3 0-176 0,-2 2 192 0,-3 1-192 15,-1 0 128-15,-1 3-128 0,-3-2 0 0,-3 3 0 16,-1 2 0-16,-3 1 0 0,0 2 0 0,-2-2 0 15,0 2 128-15,-1 2-128 0,-1 1 0 0,-2 1 0 16,-1 4 0-16,0-1 128 0,-1 4-128 0,1 0 0 16,1 0 160-16,-1-4-160 0,5 0 128 0,0-3-128 15,2 2 0-15,2 0 0 0,0 1 0 0,0 0 0 0,2 1 0 16,1-1 0-16,1 0 0 0,1 1 0 0,4-4 0 16,2 1 0-16,3-4 0 0,5-1 0 0,2 1 0 0,4-1 0 15,3 0 0-15,3 0 0 0,2 1 0 16,2-1 0-16,3-1 0 0,4 2 0 0,1 2 0 0,3-5 0 15,3 3 0-15,0-3 192 0,2 0-192 0,0-3-144 16,0-1 144-16,0-3-208 16,-2 0-592-16,0-2-112 0,3-4-32 0,-1 0-17616 15</inkml:trace>
  <inkml:trace contextRef="#ctx0" brushRef="#br0" timeOffset="42606.4">17583 9728 26719 0,'0'-4'2368'0,"0"3"-1888"0,-2 1-480 0,2 0 0 16,0 0 2144-16,0 0 336 0,-1 0 64 0,0 0 16 15,-2 1-1776-15,0 3-336 0,-4 4-80 0,0 6-16 16,-2 1-528-16,-2 5-96 0,0-1-32 0,-1 4 0 0,-1 0 96 0,-1 3 16 16,-1-1 0-16,-1 1 0 15,-2-1-192-15,1 2-48 0,0 0 0 0,-2-1-14880 16</inkml:trace>
  <inkml:trace contextRef="#ctx0" brushRef="#br0" timeOffset="43483.88">18337 10350 38703 0,'-9'-3'3440'0,"2"1"-2752"16,2 1-560-16,2-1-128 0,2 1 0 0,-4 1 0 16,-4-4-160-16,-7 3 160 15,-3-3-1232-15,-6 4-160 0,-2 4-16 0,-1 2-16 16,-2 5 688-16,-1 5 144 0,0 3 16 0,-1 5 16 0,1 3 240 0,-1 6 64 0,4 2 0 0,2-2 0 16,3 2 1456-16,4-4 288 0,6 0 64 0,3-3 16 15,4 0-480-15,4-2-112 0,4 0-16 0,4-7 0 16,2 2-640-16,4-10-128 0,2 0-16 0,3-5-16 15,-1-3-32-15,3-3 0 0,7-3 0 0,3-3 0 16,3-5-128-16,1-5 0 0,3-3 0 0,-1-3 128 16,1 0-128-16,-2-5 0 0,0 2 0 0,-2-3 128 15,0 0-128-15,-2 0 128 0,-4 1-128 0,-3-2 128 16,-2 2-128-16,-4-1 0 0,-3 2-160 0,-4-2 160 16,-3 5 0-16,-2 1 240 0,-1 4-32 0,-4 4 0 15,0 5 48-15,-2 4 0 0,-1 1 0 0,-1 5 0 0,1 4 192 16,-2 4 64-16,0 0 0 0,1 4 0 0,2 1-320 0,0 2-64 15,2 0-128-15,2 1 192 0,1 1-192 0,1-2 0 16,1-1 0-16,0-1 0 0,0-1 0 0,1 2 0 16,0-3 0-16,-1 2 0 0,0 1 0 0,0-2 0 15,0 2 0-15,1 1 0 0,-1-2 0 0,0 0 0 16,1 1 0-16,0 0 0 0,1 1 0 0,3-5 0 16,-2 0 0-16,2 1 0 0,0 0-144 0,1-1-128 15,0-2-32-15,0-1 0 16,-1-3-608-16,0-3-128 0</inkml:trace>
  <inkml:trace contextRef="#ctx0" brushRef="#br0" timeOffset="43894.77">19059 9583 38703 0,'-4'0'3440'0,"1"2"-2752"16,-1 0-560-16,4 0-128 0,0 2 752 0,0 1 112 16,1 2 32-16,-1 3 0 15,1 6-1264-15,2 3-240 0,3 2-48 0,0-1-16 16,3-1-1952-16,-1 2-384 0,1 2-64 0,-1-2-32 0</inkml:trace>
  <inkml:trace contextRef="#ctx0" brushRef="#br0" timeOffset="44663.41">20059 10080 39615 0,'0'-6'3520'0,"-1"2"-2816"0,1 1-560 0,0 0-144 0,1 2 608 0,1-2 96 15,0 1 0-15,2-8 16 0,1 0-336 0,2 1-80 16,1-2-16-16,0 3 0 0,0 1-544 0,-2 5-128 15,-1 0 0-15,0 4-16 16,-2-1-864-16,-1 4-160 0</inkml:trace>
  <inkml:trace contextRef="#ctx0" brushRef="#br0" timeOffset="44874.42">20166 10701 38703 0,'-9'-4'3440'0,"-1"0"-2752"0,-1 1-560 0,4 2-128 16,4-3 1280-16,2 3 208 0,0-1 48 0,-4-1 16 16,-1-2-2768-16,-3 0-576 0,1 1-96 0,2-1-32 15,3 1-1904-15,1 4-384 0,4 4-80 0,0-4 0 0</inkml:trace>
  <inkml:trace contextRef="#ctx0" brushRef="#br0" timeOffset="45658.71">21078 9741 911 0,'-7'-1'0'0,"2"0"0"0,0 1 0 0,1 0 0 15,3 0 1920-15,0 0 288 0,0 1 64 0,-3 0 16 16,0 1-3056-16,0 0-592 0,2-2-128 0,1 0-32 15,2 0 1200-15,4 0 320 0,4 0 0 0,-1-4 0 0,0 2 0 0,0-3-128 16</inkml:trace>
  <inkml:trace contextRef="#ctx0" brushRef="#br0" timeOffset="46157.2">21122 9697 43311 0,'-15'-3'1920'0,"2"0"384"0,1 0-1840 0,3 3-464 0,4 0 0 16,2 0 0-1,-1 0-848-15,-5 0-272 0,-4-2-48 0,-5 2-16 0,0-2 928 0,1 2 256 0,0 2 0 0,5 0 0 16,2-2 288-16,3 3 144 0,4 0 16 0,3 2 16 16,5-1 32-16,4 3 0 0,3 0 0 15,6 1 0-15,1 2-16 0,6 0 0 0,5-3 0 0,3 3 0 16,4-4-336-16,2 1-144 0,0-1 128 0,-1-1-128 16,0-3 128-16,0 1-128 0,-1-3 0 0,-1 0 128 15,-2-3-128-15,0 1 160 0,0-2-160 0,0 2 160 16,1-5 96-16,0 1 0 0,0 1 16 0,-2-3 0 15,1 0-80-15,-3 1-32 0,-3-2 0 0,-3 3 0 16,-2 1-160-16,-3 3 0 0,-4-2 0 0,-3 4 0 0,-4 4 192 16,-4 2-64-16,-2 2 0 0,-4 6 0 0,-3 3-128 15,-5 1 0-15,2-2 144 0,-7 7-144 0,-4 3 128 16,-5 5-128-16,0 2 160 0,-2 3-160 0,-2 3 192 16,-3 1-64-16,2 5-128 0,-1-2 192 0,0 4-32 0,2-1-16 15,1 0 0-15,1 0 0 0,3-2 192 0,-2 3 48 16,2 2 0-16,0 1 0 0,1 1-224 0,0-2-32 15,0-2-128-15,2-2 192 0,3-5-192 0,4-6 0 16,2-6 0-16,3-7 0 0,6-7-320 0,5-5 64 16,6-9 0-16,8-7-21696 0</inkml:trace>
  <inkml:trace contextRef="#ctx0" brushRef="#br0" timeOffset="47272.01">22264 9438 40543 0,'-9'0'3600'0,"5"0"-2880"0,2 0-576 0,4 0-144 15,0 0 0-15,-1-2 160 0,2-1-160 0,0-2 160 32,5 0-608-32,3-1-128 0,4-1-32 0,2 1 0 0,2-3 432 0,0 3 176 0,4-2-128 0,0 2 128 15,1 1 0-15,0 2 0 0,4 0 0 0,-5 3 0 16,-4-2 416-16,4 2 112 0,6 2 32 0,3 1 0 15,1 2-272-15,-2 1-48 0,0-1-16 0,-5 1 0 16,-3 1 48-16,-4 1 16 0,-3-1 0 0,-6 1 0 16,-3 0 16-16,-4 1 0 0,-4 4 0 0,-6-1 0 15,-4 5 0-15,-5 0 0 0,-5 1 0 0,-4 1 0 0,2-1-80 16,-8 3-16-16,-5 1 0 0,-3 0 0 0,-2 2-80 0,0-3-128 16,0 1 176-16,3-4-176 0,3 1 448 0,4-3 0 15,5 1-16-15,5-1 0 0,5 2-112 0,6-2-32 16,5 1 0-16,4-3 0 0,5 2-288 0,5 0 0 15,3-2 0-15,2-3 0 0,0-3-176 0,7 3-80 16,9-3-32-16,6 2 0 0,1-3-32 0,6 1 0 16,7-1 0-16,3-1 0 0,1 0 128 0,1-1 32 15,-6 2 0-15,-3-5 0 0,-4 2 160 0,-2 1 0 16,-5 1 0-16,-2-1 0 0,-5 1 0 0,-6-1 0 16,-3-1 0-16,-6 3 0 0,-3-3 0 0,-4 2 224 15,-1 1-48-15,-3-3-16 0,-2 3 64 0,-4 0 16 16,0-1 0-16,-2 0 0 0,-1 4-80 0,-3-3-16 15,-3 3 0-15,-1 1 0 0,-1 2-16 0,-3-2 0 0,1 1 0 16,-3 2 0-16,1-1-128 0,-2 1 0 0,-2 1 0 0,0-2 0 16,-2 2 0-16,2 0 0 0,-2 4 0 0,0-2 0 15,2 0 0-15,0 1-192 0,4-4 64 0,0 5 128 16,3-5-288-16,2 0 64 0,4-1 16 0,2-1 0 16,4-1 208-16,2 2 0 0,3-1 0 0,4 2 0 15,1-3 0-15,4 1 0 0,3 1 128 0,2-1-128 16,0-2 144-16,4 2-144 0,3 1 0 0,3 0 144 15,-2-2-144-15,2 2-272 0,-2-2 64 0,0 1 16 16,-1 2 16-16,-1 1 16 0,0 1 0 0,-4 0 0 16,1 1 160-16,-5 3 192 0,1 1-32 0,-4 1-16 0,-3 0 96 15,-2-2 16-15,-1 2 0 0,-4-1 0 0,0-1 304 16,-4 2 64-16,0 2 16 0,-4-2 0 0,-1-1-304 0,-5 2-48 16,0-1-16-16,-6 0 0 0,-1 0 144 0,-4-2 32 15,-2 1 0-15,-2-2 0 0,0-2 80 0,-5 0 32 16,-2 1 0-16,-3-1 0 0,-2-1-128 0,-3-1-32 15,-1-4 0-15,-3-5 0 0,-2-6-400 0,-2-9 0 16,-1-4 0-16,-5-19-24720 16</inkml:trace>
  <inkml:trace contextRef="#ctx0" brushRef="#br0" timeOffset="85298.79">9461 16262 43311 0,'6'0'3840'0,"-1"1"-3072"0,-1-1-608 0,-2 0-160 16,3-1 480-16,3 1 64 0,6 0 16 0,10 1 0 31,8 0-1184-31,6 3-224 0,1 2-48 0,-3 5-16 0,-3 3 544 0,-5 6 112 0,-2 6 32 0,-5 7 0 16,-1 9 224-16,-4 0-176 0,0 5 176 0,-1-1-160 16,-1 1 160-16,-1-4 224 0,1-1-48 0,0-5-16 15,-3-4 160-15,1-3 16 0,0-1 16 0,0-4 0 16,-3-8-80-16,0 1-16 0,3 1 0 0,0-2 0 15,-1-1-16-15,-1-4-16 0,1-6 0 0,-1-3 0 0,1-3 32 16,0-6 0-16,1-2 0 0,1-5 0 0,0 0 64 16,1-8 0-16,-1-3 16 0,1-2 0 0,0-2-64 15,-2-3-16-15,-1-6 0 0,-1 0 0 0,-3-5 32 0,1-1 0 16,-1 0 0-16,1 0 0 0,-2-3-128 16,1 4-32-16,2 1 0 0,-3 8 0 0,2 4-128 0,0 0 0 15,2-1 0-15,1 2 0 0,2-1 0 0,-2 3 0 16,0 4 0-16,0 0 0 0,0-1-320 15,0 6-32-15,-2 2-16 0,1 2 0 16,1-1-528-16,1 2-128 0,-1 3 0 0,1 0-12480 16,0 5-2496-16</inkml:trace>
  <inkml:trace contextRef="#ctx0" brushRef="#br0" timeOffset="85720.73">11052 16278 28559 0,'-2'-3'2544'0,"-2"2"-2032"0,0 0-512 0,2 1 0 16,1-2 1968-16,-3-1 288 0,-1 2 64 0,-4-3 16 16,-1 0-4928-16,-1 2-992 0,-1 1-192 15,1 1-32-15,0 3 2480 0,-2 2 496 0,0 4 112 0,-2 5 16 16,-1 3 2560-16,-4 6 512 0,0 5 96 0,1 1 32 15,-3 7-256-15,3-1-64 0,0-2 0 0,4 2 0 16,4-6-1248-16,3 1-256 0,1 1-48 0,4-6-16 16,1 0-416-16,2-3-192 0,4 0 160 0,0-1-160 0,1-2 0 15,2-5 0-15,-1-1-176 0,3-1 176 0,1-1-144 0,1-3 144 16,3-1 0-16,0-3 0 0,1 3-320 16,3-4 32-16,-1-2 16 0,1-2 0 0,1 0 272 0,0-4-128 15,0 1 128-15,-1-5 0 0,-1-2 192 0,-1-4 160 16,-2 2 32-16,-1-5 0 0,0 2-128 0,-3-2-32 15,-1-5 0-15,1 1 0 0,-2 1-32 0,0-4 0 16,1-2 0-16,-2-1 0 0,0 1 64 0,-1-3 0 16,-1 1 0-16,-3 0 0 0,-1-2-48 0,-2 5 0 15,-2 0 0-15,-2 6 0 0,0 0-208 0,-3 7 0 16,0 0 128-16,-4 2-128 0,1 3-208 0,-2 0-96 16,-2 2-16-16,0 0 0 15,0-2-1024-15,0 5-224 0</inkml:trace>
  <inkml:trace contextRef="#ctx0" brushRef="#br0" timeOffset="86154.18">11980 16274 41471 0,'0'-6'1840'0,"-3"0"368"0,1-3-1760 0,1 3-448 0,-1 0 0 0,1 3 0 0,0-4 304 0,-3-2-32 16,-1-8 0-16,-1-3 0 15,0 2-752-15,-2 2-160 0,0 4-16 0,-2 6-16 16,-1 4-32-16,-4 4 0 0,-2 4 0 0,-6 6 0 0,-1 4 576 0,-5 6 128 16,-2 5 0-16,-1 4 0 0,1 6 400 0,4-2 112 15,3-4 32-15,2 7 0 0,1 7 96 0,1-3 0 16,3 0 16-16,2-2 0 0,4 0-272 0,2-7-64 16,4 2-16-16,2-7 0 0,3 2-304 0,3-1-304 15,4-5 64-15,1-1 16 16,5-6-224-16,0 3-32 0,3-2-16 0,2-2 0 15,4-3-336-15,0-3-64 0,4-3 0 0,1-3-16 16,3-4-1264-16,2 0-240 0,3-4-48 0,1 3-16 0</inkml:trace>
  <inkml:trace contextRef="#ctx0" brushRef="#br0" timeOffset="86586.05">12565 16538 12895 0,'6'-9'1152'0,"-4"-1"-928"0,1 3-224 0,-2 2 0 16,-1 1 5408-16,0 2 1040 0,0-5 208 0,0 1 32 16,0-7-4832-16,0-1-960 0,-1-2-192 0,-1 2-32 15,-1 3-1312-15,-3 6-256 0,-2 0-48 0,-3 6-16 0,-1 3 576 0,-4 5 128 16,-3 1 0-16,2 2 16 0,-2 3 944 0,1 1 176 16,-1 5 32-16,-1 1 16 0,2 4-112 0,-1 1-32 15,3-1 0-15,1 2 0 0,3-1-352 0,3-5-80 16,2-2-16-16,3 0 0 0,3-3-336 0,2-2 0 15,3-2 0-15,2-1-192 0,1-6-96 16,5-4-32-16,0 1 0 0,3-2 0 16,2-2-80-16,2-3-32 0,-1 0 0 0,2-2 0 15,0-3 240-15,-2 0 64 0,1-1 0 0,-2-1 0 0,-1-1 400 0,-1 1 96 16,-3-1 16-16,1 0 0 0,-2-1-64 0,-1 1 0 16,-1-2 0-16,-2 6 0 0,0-1-64 0,0 3 0 15,-1 1-16-15,0 4 0 0,1 4-240 0,-1 6 0 16,2 6 128-16,-2 1-128 0,0 1 240 0,-1 5 0 15,0 4 0-15,1 2 0 0,-1 1-240 0,0 0 176 0,3-1-176 16,-1-2 160-16,-1-2 96 0,2-3 32 0,-2-4 0 0,1-3 0 16,2-2-288-16,0-3 128 0,-1-2-128 15,0-1 0 1,0-2-352-16,1-4-176 0,2 0-48 0,1-6 0 16,1-3-464-16,-1-3-112 0,-1-2 0 0,-1-5-16704 0</inkml:trace>
  <inkml:trace contextRef="#ctx0" brushRef="#br0" timeOffset="87121.77">13065 15717 38703 0,'-1'2'3440'0,"-1"0"-2752"0,-1 1-560 0,2 1-128 0,0 1 832 0,-2 1 128 15,0 6 16-15,-2 9 16 0,0 9-992 0,1 7 0 16,3 5-256-16,2-1 48 15,1 5-176-15,2 3-16 0,2 3-16 0,2 1 0 0,0-1 416 0,0 1 0 16,0-2 0-16,-1-4 0 0,-1-1 272 0,-1-2 96 16,-2-2 16-16,-1-2 0 0,-2-3 32 0,0-5 16 15,-2-3 0-15,0-2 0 0,0-1 32 0,-1-7 16 16,-1-2 0-16,3-5 0 0,0-3-112 0,1-3-32 16,0-5 0-16,2-1 0 0,3-4-192 0,1-2-144 15,3-1 192-15,4-6-192 0,0 1 128 0,2-7-128 16,4-2 0-16,-1-3 0 0,2-1 192 0,1-2-64 0,1-4 0 15,0 2-128-15,1-2 0 0,-2 5 0 16,1 4-240-16,-4 5 80 0,1 6-144 0,-4 1-16 0,0 7-16 0,-2 0 0 16,0 1 336-16,0 4 288 0,0-2-48 0,-1 1-16 15,0 1-96-15,2 0-128 0,1 3 176 0,3 1-176 16,3 0 0-16,0 4 0 0,3-2 0 0,1 2-192 16,-1 2 64-16,1 0 128 0,0 4-208 0,0-2 80 15,-3 3-80-15,0 3-16 0,0 3 0 0,-1 2 0 16,-1 1-48-16,-4 1-16 0,-2-2 0 0,-7-2 0 15,-2 1 288-15,-4-4 0 0,-2-2 0 0,-5-1 0 16,-1 1 432-16,-5-3-16 0,-2-2 0 0,-2 0 0 16,-3 0-32-16,-1-4-16 0,-3-1 0 0,-2-4 0 15,-2-1-160-15,-2-3-16 0,0-3-16 0,-4-1 0 0,0 0-176 16,-2-8 0-16,0 0 0 0,-4-4 0 0,2 0-176 16,0-3 176-16,-1-4-128 0,-2-6 128 15,-1-3-672-15,-2-2-48 0,-3-5-16 0,1 1-19392 16</inkml:trace>
  <inkml:trace contextRef="#ctx0" brushRef="#br0" timeOffset="88331.38">15194 15404 21183 0,'3'-7'1888'0,"-3"0"-1504"0,0 3-384 0,-1-1 0 0,0 2 3136 0,0 0 544 16,-2 1 112-16,-2-4 32 15,-2-3-3824-15,-4-1-976 0,-4-1-96 0,-3 3-16 16,0 4 368-16,-3 0 64 0,-1 4 16 0,-2 0 0 0,-2 4 1744 0,-1 0 368 16,0 0 64-16,-4 4 0 0,1-1 48 0,-1 3 0 15,-1 1 0-15,1 1 0 0,1 0-912 0,1-1-176 16,-1 0-48-16,0 0 0 0,2 1-192 0,0-4-64 16,2 0 0-16,1 0 0 0,3-2-192 0,-2-1 0 15,3 1 0-15,-1 0 0 0,1 3 144 0,1-3-16 16,3 3 0-16,1 2 0 0,3 0-128 0,3 0 0 15,3 2 0-15,3 0 0 0,2 4 128 0,3-2 0 16,4 5 0-16,2-3 0 0,3 6-128 0,3-5 0 0,1 3 0 16,4-2 0-16,-1 2 0 0,0-3 0 0,2 3 0 15,-4-2 0-15,-3-2 0 0,2 4 0 0,-2 3 0 0,-2 3 0 16,-1 1 0-16,-3 3 0 0,-4 1 0 0,0 3 0 16,-4 1 128-16,0 4 0 0,-2 0 0 0,2 4 0 15,-1 0 0-15,-1-2 0 0,3 1 0 0,0-2 0 16,0 1 192-16,1 2 16 0,-1-2 16 0,2 1 0 15,0 1-352-15,-1-2 128 0,1 2-128 0,-1-2 0 16,0 0 0-16,0-6 0 0,-1-3 0 0,0-3 0 16,-2-2 0-16,-2 1 0 0,0-3 0 0,0-3 0 15,-1-1 0-15,-1-2 176 0,-1 0-176 0,0-3 192 16,2-3-16-16,1 1 0 0,1-4 0 0,3-4 0 16,3 1 64-16,2 0 16 0,2-3 0 0,3 3 0 0,2-2-64 15,1 0-16-15,3-2 0 0,1 1 0 0,3-5-176 0,0 2 0 16,4 2 0-16,-1-4 128 0,3-3-256 15,-2 2-64-15,4 0-16 0,-1 0 0 0,2 1-112 16,0-3 0-16,2 2-16 0,-1 0 0 0,1-4 112 16,-2 0 32-16,0 0 0 0,-4-1 0 15,0 0-272-15,-2-1-48 0,-2 1-16 0,0-2 0 16,-3 1-576-16,-1 1-112 0,0 0-32 0,0 0-16880 16</inkml:trace>
  <inkml:trace contextRef="#ctx0" brushRef="#br0" timeOffset="88761.09">15352 15699 41471 0,'-1'-2'3680'0,"-1"2"-2944"0,2 0-592 0,0 0-144 0,2 0-208 0,-1 0-80 15,0 2-16-15,3-2 0 16,3 3-1616-16,2 0-336 0,1 2-64 0,0 2-16 16,-1 4 688-16,-1-4 144 0,-1 3 32 0,-3-1 0 0,-3 2 1344 0,-3 2 256 15,-2-2 64-15,-3 3 16 16,-3 1-976-16,0-1-208 0,1-2-48 0,-2 3 0 0</inkml:trace>
  <inkml:trace contextRef="#ctx0" brushRef="#br0" timeOffset="91293.58">6606 16273 35935 0,'-7'-6'3200'0,"3"1"-2560"15,1-1-512-15,2 3-128 16,0 1-976-16,-2-3-224 0,-2-3-32 0,-2-6-16 0,-3 0 672 0,2-2 144 15,1 6 32-15,3 3 0 0,2 4 1120 0,2 6 240 16,0-1 32-16,2 7 16 0,2 2 432 0,2 0 96 16,0 6 0-16,3 1 16 0,1 0-752 0,1 4-160 15,0 2-16-15,2 2-16 0,-1 0-336 0,-1 2-64 16,0 3-16-16,-1-2 0 0,-1 0-192 0,-2 2 0 16,-1 0 128-16,1 2-128 0,-3 2 0 0,1 1 144 15,-1 2-144-15,-1-2 128 0,-1 1-128 0,1-6 160 0,-1-1-160 16,-1-4 160-16,3-4-16 0,0-5 0 0,1-3 0 0,0-5 0 15,1-4 176-15,2-4 16 0,1-2 16 0,2-4 0 16,0-2-160-16,2-2-48 0,0-6 0 16,2-4 0-16,0 1 80 0,1-8 16 0,0 0 0 0,0-5 0 15,-1 0-16-15,-1-1 0 0,-1 1 0 0,0-6 0 16,-1 0-224-16,2-7 144 0,-2-1-144 0,0-2 128 16,2-3 0-16,-2 3 0 0,2-2 0 0,1 2 0 15,1 1-128-15,1 3 0 0,-1 7 0 0,0 1 0 16,-1 2 0-16,0 4-176 0,0-2 48 0,-4 8 0 15,-1 4-336-15,0 1-64 0,1 2-16 0,0 0 0 16,-1 3-224-16,1 3-64 0,0 3 0 0,0 1 0 16,2 1-1536-16,1 5-320 0</inkml:trace>
  <inkml:trace contextRef="#ctx0" brushRef="#br0" timeOffset="91853.75">7628 16369 911 0,'-5'-4'0'0,"-1"0"0"15,0 1 0-15,0-2 0 0,1 4 9488 0,2-1 1824 16,0 0 352-16,-5-1 80 15,-3-1-10736-15,-4 0-2160 0,0 2-416 0,1 4-96 16,-1 6-1936-16,0 2-400 0,-2 4-80 0,-1 6-16 16,-1 6 1920-16,-3 3 368 0,0 4 80 0,2-5 0 0,4-2 4416 0,0 5 864 0,0 2 176 0,1 0 48 15,4-2-672-15,1 0-128 0,3 1-32 0,1-4 0 16,1-2-2128-16,0 1-432 0,4-1-96 0,-2-2-16 16,2-4-272-16,1 0-176 0,2-4 32 15,2-4 0-15,0-1-176 0,1-3-48 0,1-2 0 0,0-3 0 16,0-1 368-16,2-4-176 0,2-1 176 0,1-6-128 15,0-1 128-15,0-2 256 0,0-6-64 0,0-1-16 16,-1-1 160-16,-2-2 48 0,-1-2 0 0,-2-2 0 0,-1 1-384 16,-3-1 0-16,-1 2 0 0,-1-5 0 0,-2 2 0 15,-1 0 0-15,1 1 0 0,0 4-128 0,1 4 128 16,1 1 0-16,-2-3 0 0,2 0 0 0,2 1 304 16,0 3-16-16,3 7 0 0,0 3 0 0,1 3 80 0,-2 3 16 15,2 4 0-15,2 2 0 0,-3-1-208 0,4 5-48 16,-1-1 0-16,2 3 0 0,1 3-128 0,-1 1 0 15,0 4 0-15,0 0 0 0,-1-1 0 0,0 6 0 16,2 4-176-16,0 0 176 0,1-2 0 0,-1 2 0 16,1 1 0-16,-1-3 0 0,0 1 0 0,-1 1 0 15,-2-6 0-15,0 3 0 0,0-1 0 0,-1-3-288 16,0-2 48-16,-2-4 16 16,1 0-512-16,-2-5-96 0,1-2-32 0,0-1 0 15,1-5-1232-15,0-1-240 0,1-5-48 0,1-1-13056 0</inkml:trace>
  <inkml:trace contextRef="#ctx0" brushRef="#br0" timeOffset="92188.1">7757 15642 33167 0,'-9'-11'2944'0,"3"3"-2352"0,-1 1-464 0,3 2-128 16,1 4 1728-16,3 1 336 0,-1 0 64 0,1-1 16 16,0 0-2528-16,1 1-512 0,3 1-112 0,4 4-16 15,3 6-384-15,1 1-64 0,3 11-32 0,0-1 0 16,0 9 1136-16,-1 1 240 0,0 4 128 0,0 2-160 0,-1 7 1440 0,0 0 272 16,-2-1 64-16,0 3 16 0,1 2-544 0,-2 6-128 15,1 4 0-15,-3 0-16 0,-2-2-560 0,-1-1-128 16,-2-2 0-16,-1 2-16 0,0 0-240 0,-2 0 0 15,0-4 128-15,0-1-128 0,0 0 0 16,1-4 0-16,2-6-144 0,-2-3 144 0,2-6-256 0,-2-2 64 16,1-2 0-16,1-1 0 15,-1-3-448-15,1-2-96 0,0-7-16 0,0-1-16624 0</inkml:trace>
  <inkml:trace contextRef="#ctx0" brushRef="#br0" timeOffset="92484.65">8438 16671 43311 0,'5'0'1920'0,"-1"-4"384"0,1 2-1840 0,0-2-464 0,1 3 0 0,3 0 0 16,1-3-544-16,6-2-208 0,11-4-32 0,10-4-16 15,5-3-736-15,1 2-160 0,-2 3-32 0,-5 1 0 16,-4 3 1024-16,-5 3 192 0,-3 0 32 0,-6 4 16 16,-2-1-16-16,-2 2 0 0,-4 0 0 0,-3 0 0 15,-1 2-944-15,-1-2-192 0</inkml:trace>
  <inkml:trace contextRef="#ctx0" brushRef="#br0" timeOffset="92733.7">8386 16883 46991 0,'2'1'4176'0,"1"-2"-3344"0,1-1-656 0,3-3-176 31,2 4-416-31,5-5-112 0,10-1-32 0,18-6 0 16,18-5-2000-16,13-6-384 0,5-3-96 0,-4 4-16 16,-7 0 1904-16,-7 5 384 0,-4 2 80 0,-8 3 16 15,-3 2-192-15,-8 1-32 0,-3 4-16 0,-4 1-12208 0</inkml:trace>
  <inkml:trace contextRef="#ctx0" brushRef="#br0" timeOffset="94661.82">16041 16588 16575 0,'-3'-2'1472'0,"1"-2"-1168"0,0 2-304 0,1-1 0 15,0 2 736-15,-2-2 96 0,1-1 0 0,-4-3 16 16,0-4-240-16,-2 0-48 0,0-3-16 0,0 1 0 16,1 1 2048-16,-1-1 416 0,2-2 64 0,0 2 32 15,1-3-1152-15,2 1-224 0,1-1-64 0,1 1 0 16,1 4-1040-16,1 0-224 0,-1 2-32 0,0 3-16 16,-1 1-352-16,-2 2-160 0,0 3 16 0,-5 0 0 15,-1 2 144-15,-2 1 0 0,-3 5 0 0,-5 0 0 16,-2 2 0-16,-1 4 0 0,-3-1 0 0,-2 5 0 0,-2 4 0 15,1 0 0-15,1 1 0 0,2-2 0 0,4 2 144 0,5-6-144 16,3 1 192-16,5-1-192 0,4 0 320 0,3-1-32 16,3-2-16-16,3 1 0 0,3-4-272 0,-1 0 0 15,2 0 0-15,-2 0 0 16,1-1-624-16,-1 0-16 0,-1 0-16 0,-1-1 0 0,1-2 240 0,-1-1 48 16,1 2 16-16,-1-1 0 0,2 1 928 0,-1-5 176 15,0 1 32-15,3-3 16 0,-1-1-304 0,3-2-64 16,2-2-16-16,2-1 0 0,1-4-64 0,1-2-16 15,3 0 0-15,0-6 0 0,2 0 0 0,-1-4 0 16,1 2 0-16,-1-4 0 0,1-3-80 0,-1 1-32 16,-1-2 0-16,-1-2 0 0,-1 1-224 0,-2-2 0 15,-2-2 128-15,-3 0-128 0,-3 0 0 0,-4-2 144 0,0-3-144 16,-3 0 128-16,-2-3 64 0,-1-3 0 0,-1 1 0 0,1-1 0 16,-2 1 96-16,2 2 32 0,0 3 0 0,1-4 0 15,0-1-160-15,1 0-32 0,2 5 0 0,0 4 0 31,0 6-480-31,-1 3-96 0,1 5-32 0,-2 2 0 16,0 6-224-16,0 2-32 0,0 7-16 0,-2-1 0 0,1 6-512 16,0 1-96-16,0 3-32 0,-3 0-16320 0</inkml:trace>
  <inkml:trace contextRef="#ctx0" brushRef="#br0" timeOffset="95297.83">16726 16466 11967 0,'9'0'1072'0,"-5"0"-864"16,-1 0-208-16,-2-3 0 0,-1 1 6480 0,0 1 1264 16,-1-3 240-16,1-1 48 0,0-2-6480 0,1-4-1296 15,0-2-256-15,0 0 0 16,1 1-608-16,-4 4-80 0,0 2-16 0,-3-1 0 0,-1 4 1104 0,-4 3 224 16,0 3 32-16,-2 1 16 0,-2 5-432 0,-1-2-96 0,0 3-16 0,2 1 0 15,-1 0-128-15,-1 0 0 0,-1 3 0 0,-2 2 0 16,0 0 0-16,-1 2 0 0,-4 1 0 0,1 4 0 15,1-1-192-15,1 0 192 0,2 2-160 0,3-3 160 16,3 1-224-16,2 0 48 0,2-5 16 0,3 1 0 16,4-2 160-16,2 1 176 0,4-4-48 0,1-1 0 15,3-1-256-15,2-1-64 0,2-1-16 0,0-5 0 16,2 0 48-16,1-4 16 0,3-2 0 0,0 0 0 16,2 0 144-16,-1-3 224 0,2-1-48 0,-1-4-16 15,3-1 64-15,-2-1 16 0,0-1 0 0,-1-3 0 16,1 4-32-16,-3-4 0 0,0-2 0 0,-2-1 0 0,-1 4 80 15,-1-3 16-15,0 1 0 0,-1-4 0 0,-1 0 32 0,-1 1 16 16,-2-5 0-16,0 1 0 0,-1-3 96 16,-2-2 0-16,0-2 16 0,-3-2 0 0,-1-2-32 0,-3 1-16 15,-1-1 0-15,-2-2 0 0,1 2-240 0,-1-1-48 16,0-2-128-16,-1 0 192 0,1 2-192 0,0 1 0 16,0 1 0-16,1 1 0 0,-2 5 144 0,0 3-16 15,1 1 0-15,-2 3 0 0,-2-2-128 0,1 6-144 16,0 2 144-16,0 3-208 15,0 2-288-15,0 2-48 0,2 0-16 0,0 2 0 16,3-1-160-16,0 5-48 0,2-3 0 0,3 2 0 16,1 0-384-16,1 3-96 0,5-3-16 0,0 2-16416 0</inkml:trace>
  <inkml:trace contextRef="#ctx0" brushRef="#br0" timeOffset="95824.08">17571 16517 43311 0,'-6'-5'3840'0,"-1"0"-3072"0,1 0-608 0,1 4-160 16,1-3 224-16,-2-1 16 0,-3-3 0 0,-7-3 0 16,-4-1-608-16,-1-3-112 0,1 6-32 0,1 3 0 0,0 4 176 0,1 6 16 15,-2 3 16-15,-1 4 0 0,-1 4 304 0,-1 3 0 16,0 3 0-16,2 3 0 0,0 1 0 0,2 1 0 16,2-4 0-16,1 1 0 0,0 0 400 0,1 0-16 15,2-1 0-15,2-3 0 0,0 2-192 0,3-6-64 16,-1 2 0-16,3-1 0 0,2 0-128 0,3-1-176 15,1 0 48-15,2-1 0 0,3-2-112 0,1-3-16 16,4-1 0-16,1-3 0 0,3 0 256 0,2-5 160 16,3-2-32-16,0-4 0 0,4-2 64 0,0-4 0 15,1-3 0-15,2-1 0 0,0-4 192 0,-2-2 64 0,2 1 0 16,-1-3 0-16,-3 1-64 0,-1-1-16 0,-1-3 0 16,-3-3 0-16,-1-2 128 0,-3-2 16 0,-3-1 16 15,-2-8 0-15,0-3-16 0,-3-1-16 0,-2 1 0 0,-1-3 0 16,-1 3-176-16,-1-1-48 0,0 2 0 0,-1 0 0 15,-1-1-272-15,1-2 160 0,-1 2-160 0,-2 4 128 16,2 4-128-16,-2 2 0 0,0 6-160 0,0 2 160 31,2 3-480-31,-2 6 0 0,1 7 0 0,-1 0 0 0,1 2-320 16,2 4-64-16,0-1-16 0,2 5 0 0,2 1-224 0,3-1-48 16,1 4-16-16,3 3-17968 0</inkml:trace>
  <inkml:trace contextRef="#ctx0" brushRef="#br0" timeOffset="96091.9">17862 15778 19343 0,'-1'0'1728'0,"-2"-3"-1392"16,1 0-336-16,1-1 0 0,-1 3 3552 0,4-2 640 15,-1 1 128-15,0 1 32 16,3-4-6480-16,-1-1-1296 0,2 3-256 0,0 2-48 0,-1 5 2880 0,-1 2 576 16,-2 2 112-16,-1 3 32 0,0 0 3200 0,-3 4 640 15,2-1 128-15,-1 3 16 0,0 0-2432 0,1 4-480 16,1 1-112-16,1 0 0 16,3 3-2128-16,0-1-432 0,2-1-64 0,1-2-13248 0</inkml:trace>
  <inkml:trace contextRef="#ctx0" brushRef="#br0" timeOffset="97064.43">17856 15348 41471 0,'-8'-1'3680'0,"2"1"-2944"0,5 0-592 0,2-3-144 16,2 2 288-16,2 0 32 0,1 0 0 0,4-4 0 15,6-2-320-15,8-2-192 0,7 1 16 0,4 1 16 16,2 1 160-16,0 1 0 0,2 1 0 0,-2-2 0 15,-1 2 192-15,-2 0 32 0,0 1 0 0,-4-1 0 16,0 3-224-16,-3-3 144 0,2 3-144 0,-5-1 128 16,0 2-128-16,-3 0 192 0,-2 2-192 0,-3-1 192 0,-2 3-192 0,-1-3 128 15,-1 3-128-15,-2-3 128 0,0 0-128 0,-3 3 0 16,0-2 0-16,-2 1 0 16,-2 0 0-16,0 4 0 0,-2 0 0 0,-1 2 0 0,-3 1 0 0,1 3-256 15,-3 2 64-15,0 2 16 0,0 4 176 0,0 2 0 16,0-2 0-16,0 6 128 0,2 6 0 0,-1 6 0 15,0 3 0-15,3 6 0 0,2-1-128 0,2 4 0 16,0-3 0-16,4 0 0 0,-1 0 0 0,2 5-128 16,1-1 128-16,0 0-192 0,1 0 192 0,-2-2 0 15,2-3 0-15,-1-2-128 0,1 0 128 0,-3-1-128 16,2-2 128-16,-3-1-128 0,0-1 128 0,0 2-128 0,2 4 128 16,-2-4-128-16,1 1-16 0,-2-6 0 15,0 0 0-15,-1-2 0 0,1-1 144 0,1-1 0 0,-1-4 128 16,2 1-128-16,1-2 0 0,-1-2 128 0,1-3-128 0,-2 0 0 15,1-1 0-15,1 2 128 0,0-2-128 0,0-2 0 16,-2 1 0-16,0 1 0 0,-1 0 0 0,0 1 128 16,0-2-128-16,-1-3 0 0,-1 1 0 0,0-2 0 15,-1 0 176-15,1 0 16 0,-2-4 0 0,0 1 0 16,-1-2 240-16,0-1 48 0,0-3 16 0,-1-1 0 16,-1 0-80-16,-2 0-16 0,0-2 0 0,-2-4 0 15,-1 1 48-15,-5 1 0 0,0-3 0 0,-5-4 0 16,-2 2 64-16,-3-3 32 0,0-2 0 0,-5-1 0 15,-3-3-48-15,-4 0-16 0,0-3 0 0,-1 2 0 16,2-2-288-16,1 0-64 0,1 2-128 0,-1-2 192 16,2 2-480-16,0-2-96 0,2-3-32 0,-3 0 0 15,1-5-880-15,-2-3-176 0,-3-4-48 0,-3-2 0 0</inkml:trace>
  <inkml:trace contextRef="#ctx0" brushRef="#br0" timeOffset="99267.19">1528 17528 42383 0,'-17'-2'3776'0,"5"0"-3024"16,-1 1-608-16,7 1-144 0,4 0 160 0,3 1 0 15,1 1 0-15,1-2 0 16,2 0-3552-16,6-2-720 0,7-3-144 0,10-2-32 0,5-2 4512 0,12-3 896 16,10 0 176-16,12-1 48 0,13 1 0 0,2 2 16 15,0 6 0-15,3 2 0 0,3-2-144 0,3 5-48 16,3 3 0-16,1 4 0 0,3 3-512 0,4 2-96 15,1 0-32-15,12 3 0 0,9-1 0 0,1 1 0 16,0-2 0-16,5 0 0 0,6-2 192 0,1 0 48 0,-4-1 0 16,5-3 0-16,-1-1-288 0,1-3-48 0,-4 0-16 15,1-4 0-15,-3-1-112 0,-1-2-32 0,-2-1 0 0,-8-3 0 16,-4-3-272-16,-5 3 0 0,-5-3 0 16,-2 3-144-1,2-2-368-15,-7 2-80 0,-5 0-16 0,-3 1 0 16,-2 1-192-16,-8-3-32 0,-6 0-16 0,-9 1-19696 0</inkml:trace>
  <inkml:trace contextRef="#ctx0" brushRef="#br1" timeOffset="113203.31">25995 14234 28559 0,'7'-5'2544'0,"-3"1"-2032"0,-2 0-512 0,0 2 0 16,-2 2 2400-16,0 0 384 0,0 0 80 0,0-1 16 15,0 1-2064-15,0-1-416 0,-2 1-80 0,2 1 0 16,-1 2-128-16,-1 4 0 0,-1 4-16 0,2 0 0 0,-2 1 64 0,2 4 16 15,0 3 0-15,1 2 0 16,1 0 64-16,0 4 0 0,3 3 16 0,-3 1 0 16,-1-1-160-16,0 7-48 0,-1 2 0 0,-4 1 0 0,-1 2-304 15,-4-2-64-15,-1-1-16 0,-3-1 0 16,1-1-400-16,-3-6-96 0,0 1-16 0,1-4 0 16,0-4-1200-16,0-1-240 0</inkml:trace>
  <inkml:trace contextRef="#ctx0" brushRef="#br1" timeOffset="113434.01">26073 13716 41519 0,'0'-10'912'0,"0"0"192"0,1-1 48 0,-1 3 0 0,0 5-912 0,0 0-240 0,1 1 0 0,3-4 0 15,1-6 0-15,3-1-208 0,4-2 32 0,0 0 16 32,2 2-624-32,-1 0-128 0,0 5-32 0,-2-1 0 15,-3 4-1392-15,0 5-288 0,-2 2-48 0,-1 7-16 0</inkml:trace>
  <inkml:trace contextRef="#ctx0" brushRef="#br1" timeOffset="113890.93">27655 13477 42383 0,'2'-9'1872'0,"-5"0"400"0,0-1-1824 0,-1 0-448 15,3 4 0-15,-1-1 0 0,2 1 208 0,-2-7-48 16,-2-7-16-16,-1-9 0 16,0 1-464-16,2-4-80 0,-1 5-32 0,-1 4 0 0,0 5 192 0,-2 4 48 15,-2 8 0-15,-2 1 0 0,-4 7 192 0,-4 7 0 0,-4 2 0 0,-3 7 0 16,-4 1 288-16,-3 7 0 0,-2 3 0 0,-2 4 0 15,-1 8-48-15,-2 1-16 0,-1 6 0 16,2 0 0-16,-2 7-224 0,3 2 144 0,1 1-144 0,4-2 128 16,6-6 0-16,-1 7-128 0,-1 7 192 0,2 4-64 15,4-1-128-15,0-2 0 0,2-4-192 0,2 0 192 16,0-4 0-16,3-5 0 0,0 0 224 0,1 0-64 16,1-3-160-16,3-4 160 0,1-2-160 0,-1-1 160 15,1-3-160-15,2-4-144 0,-1 0 144 0,0-7-208 16,3-3-240-16,-1-2-64 15,2-3 0-15,1-2 0 0,0-2-1024 0,2-5-224 0,1 1-32 16,0-6-14848-16</inkml:trace>
  <inkml:trace contextRef="#ctx0" brushRef="#br1" timeOffset="114157.22">26434 14370 40543 0,'-4'-6'1792'0,"2"1"384"0,0 0-1744 0,2 0-432 15,3 2 0-15,-1 0 0 0,3-1 192 0,4-3-64 16,6-6 0-16,6-3 0 0,7-2-128 0,6-3 160 16,3 2-160-16,2 2 160 0,2-1 96 0,1 5 32 15,0 4 0-15,1-1 0 0,-1 5 80 0,2 3 16 0,5-2 0 0,1 3 0 16,3 0-160-16,0 1-32 0,1 0 0 15,1-5 0 1,-1 2-496-16,-1-1-96 0,-2 0-32 0,2-5-12464 0,5-2-2496 0</inkml:trace>
  <inkml:trace contextRef="#ctx0" brushRef="#br1" timeOffset="116726.81">28608 13838 43311 0,'-4'3'3840'0,"0"-3"-3072"16,2 0-608-16,0 0-160 0,1 0 0 0,1 0 0 16,-1 1 0-16,-3 0 0 0,1 3 0 0,0 0-224 15,-1 0 80-15,2 3 16 0,-2 0-208 0,2-1-48 16,-2 3 0-16,-2 0 0 0,0 2 208 0,-3 4 48 16,-2 1 0-16,-3 3 0 15,-1 0-928-15,-2 3-176 0,0-2-48 0,-2 5-15632 0</inkml:trace>
  <inkml:trace contextRef="#ctx0" brushRef="#br1" timeOffset="117326.4">28927 14637 41471 0,'-9'0'1840'16,"2"-5"368"-16,-1-1-1760 0,3 0-448 0,3 1 0 0,0 1 0 15,1-1 0-15,-2-2 0 0,-2-7 0 0,-2-2 0 0,0-5 0 0,0 1 0 16,0 5 0-16,0 2 0 0,0 4 0 0,-2 4 240 15,0 4-48-15,-2 1 0 0,-1 4 32 0,-3 4 0 16,-1 5 0-16,-3 1 0 0,0 7-224 0,-1-2-240 16,1 3 48-16,-3 2 16 0,-2 3 176 0,1-2 0 15,1 1 0-15,-1-3-128 0,1 2 128 0,0-2 0 16,2 0 0-16,2-2 0 0,3-4 0 0,2-1-208 16,3 0 80-16,1-1 128 0,1 0-176 0,2 1 176 15,3-2-128-15,2-2 128 0,4-1-192 0,2-1 64 16,1 0 0-16,3-4 0 0,2-1 128 0,2 1 0 15,3-5 0-15,3-1 0 0,-2 0 0 0,3-1 176 16,1-4-48-16,1-1 0 0,1 0-128 0,0-3 0 16,-1 0 0-16,-1-4 0 0,0-1 0 0,-1-1 256 15,-4-2-32-15,1-3-16 0,-2 1 128 0,-2-5 32 16,-2-1 0-16,-3-6 0 0,0-1 0 0,-4-6 0 0,-1-3 0 0,0-5 0 16,-1-2-48-16,1-4 0 0,-1-1 0 0,1-1 0 15,-1 3-112-15,1 0-16 0,-1 1-16 16,-1 0 0-16,2 6-176 0,-1-2 0 0,2 4-192 0,0 3 192 31,1 6-560-31,1 2 16 0,0 5 0 0,3 1 0 16,-1 4-320-16,2 2-64 0,3 3-16 0,-1 1 0 15,0 4-1280-15,3 1-256 0,-1 3-48 0,-1 3-13056 0</inkml:trace>
  <inkml:trace contextRef="#ctx0" brushRef="#br1" timeOffset="117878.17">29359 14594 24879 0,'-3'0'2208'0,"-2"-3"-1760"16,0 0-448-16,2-2 0 0,2 2 3520 0,0-1 640 16,1 2 112-16,-1-7 16 15,-2 1-4016-15,1-7-800 0,-1 1-176 0,1 1-16 0,1 4 368 0,-1 0 80 16,1 4 16-16,-1 2 0 0,-2 0 608 0,0 3 128 0,-1 0 32 0,-1 3 0 16,-1-1 0-16,-3 3 16 0,-3 1 0 0,1 4 0 15,1-2-240-15,-4 1-48 0,-2 5-16 0,-4 2 0 16,-2 3-32-16,1 0-16 0,-1 1 0 0,0 2 0 15,4 1-176-15,-1-1 128 0,3 0-128 0,0 0 128 16,4 1-128-16,2-3 0 0,3-1-160 0,2-1 160 16,1-2-160-16,4 1 160 0,1 0-160 0,1-3 160 15,4 1 0-15,0-2 0 0,2 0 0 16,1-3 0-16,1 0 0 0,-1-3 0 0,3 2 0 0,-1-6 0 16,0 2 0-16,0-1 0 0,1-4 0 0,0 0 0 15,-1 0 256-15,1-3-48 0,0 0-16 0,1-3 0 16,0 1 64-16,0-5 0 0,1 0 0 0,0-2 0 15,2-2 32-15,-1-2 16 0,2-1 0 0,-1-5 0 0,1 3-80 16,0-9-16-16,-1 1 0 0,-1-2 0 0,0-1-16 0,-2-2 0 16,1-3 0-16,-2 1 0 0,-1-4 32 0,0 1 0 15,0-2 0-15,-1-1 0 0,1-1-80 0,-1 2-16 16,-2-1 0-16,1 1 0 0,-1 0-128 0,-2 1 128 16,1 1-128-16,-2-3 128 0,0 3-128 0,-2 0-224 15,0 4 48-15,-1 1 16 16,0 2-304-16,-1 4-64 0,0 5-16 0,-1 5 0 15,0 1-352-15,-1 6-80 0,0 1-16 16,1 2-18016-16</inkml:trace>
  <inkml:trace contextRef="#ctx0" brushRef="#br1" timeOffset="118452.02">29842 14665 40543 0,'-8'-11'1792'0,"2"1"384"0,0 1-1744 15,2 0-432-15,3 5 0 0,0 2 0 0,-1-2 0 16,-1-3-176-16,-2-5 16 0,-1-2 0 0,-2 0 160 0,0 2 224 16,-1 4-48-16,-1 4-16 0,1 4-32 0,-1 2 0 15,-2 5 0-15,-1 4 0 0,-2 4-128 0,-3 2 0 16,0 3 0-16,-3 2 128 0,-3 4-128 0,2-2 0 16,0 3 0-16,-2-2 0 0,2 2 0 0,1 0 0 15,0-1 0-15,2 0 0 0,5-1 0 0,-1 1 0 16,2-6 128-16,5-1-128 0,0-1 0 0,3-1 0 15,3-5 0-15,3 0-176 0,2-1 176 0,3-1 0 16,2-4 0-16,4-4 0 0,4 2 0 0,2-6 144 16,6-2-144-16,-1-2 160 0,3-4-16 0,1 0 0 15,2-4 0-15,0-2 0 0,2-1-144 0,-3-3 192 16,0-1-192-16,-2-1 192 0,-1-4 128 0,-3 0 48 16,-1-5 0-16,-4 0 0 0,1-2 80 0,-5-2 32 0,2-10 0 15,-3 1 0-15,1-2-112 0,-2-1-32 0,-1-3 0 0,-2-2 0 16,-1 1-192-16,-2 0-144 0,-3 2 192 0,-1 0-192 15,-2 1 0-15,-1 0-320 0,-2 2 32 0,0-3 16 16,-1 6-48-16,3 2-16 0,-2 5 0 0,2 5 0 16,-1 5 80-16,2 2 32 0,-2 3 0 15,2 3 0-15,0 2-160 16,0 0-48-16,-1 2 0 0,2-1 0 0,2 3-1152 16,-1 0-224-16</inkml:trace>
  <inkml:trace contextRef="#ctx0" brushRef="#br1" timeOffset="118801.98">30414 13639 30399 0,'-2'6'2704'0,"-2"-2"-2160"15,0 1-544-15,2-3 0 0,1 2 2560 0,1-1 416 0,-2 0 80 0,2 2 16 16,0 3-2304-16,-1 3-464 0,2 4-96 0,2 2-16 15,-1 0-192-15,3-1 0 0,0-1 0 0,0 1 0 16,1-1 0-16,-2-1 0 0,1 0 0 0,-1 0 0 31,-2-2-432-31,1 0-16 0,-1-1-16 0,-1-3-11712 0,-1 1-2352 0</inkml:trace>
  <inkml:trace contextRef="#ctx0" brushRef="#br1" timeOffset="119326.29">30838 14784 43311 0,'-3'4'3840'0,"0"0"-3072"0,4-1-608 0,-1-2-160 15,0 1-288-15,0 1-96 0,0 4 0 0,-1 1-16 16,0 6 16-16,0 1 0 0,-1 5 0 0,2-4 0 0,0 1 80 0,0 0 32 16,0 1 0-16,0-5 0 15,0 3-320-15,0-5-64 0,0 0-16 0,-1-3-16224 16</inkml:trace>
  <inkml:trace contextRef="#ctx0" brushRef="#br1" timeOffset="119521.35">31034 14268 43311 0,'-6'5'3840'0,"1"-2"-3072"0,2-1-608 0,3-2-160 31,3 2-336-31,-2-1-112 0,0 4 0 0,0 0-16 15,1 2-4400-15,1 3-864 0,2 0-176 0,0 2-48 0,-1 2 4704 0,0 1 928 0</inkml:trace>
  <inkml:trace contextRef="#ctx0" brushRef="#br1" timeOffset="119905.43">31133 14740 41471 0,'-4'-7'3680'0,"3"1"-2944"16,1-1-592-16,1 3-144 0,1 0 0 0,2-1 0 15,1-3 0-15,1-7 0 0,4-6-256 0,4-3-96 16,2 0-16-16,2 3 0 15,0 2-64-15,0 4-16 0,0 4 0 0,-2 4 0 0,0 3 448 0,-1 2 192 16,-1 2 0-16,1 1-16 0,0 3 256 0,0-3 48 16,0 2 16-16,1 4 0 0,-1-2-224 0,1 1-32 15,0 0-16-15,-1 3 0 0,1-1 0 0,-3 3 0 16,-2 1 0-16,-1 1 0 0,0 2 80 0,-2 1 16 16,-2 1 0-16,0 1 0 0,-1 0-320 0,-1 1 0 15,1 3 0-15,-3 0 0 0,1-1 0 0,-2 2-256 0,-1-1 64 16,0-2 0-16,-1 1 0 0,-1 1 0 15,0-2 0-15,-2-1 0 0,0 0-160 0,-1 0-32 0,2-5 0 16,-1 2 0 0,0-3-704-16,-1-1-160 0,2-2-32 0,-2 1-15632 0</inkml:trace>
  <inkml:trace contextRef="#ctx0" brushRef="#br1" timeOffset="120959.21">32076 14350 34095 0,'3'-2'3024'0,"-1"0"-2416"0,2 2-480 0,-2 0-128 15,0 0 128-15,0 2 16 0,2-2 0 0,2 1 0 16,3 3 112-16,0-2 0 0,3 4 16 0,-3 3 0 15,0 0 464-15,-3 4 96 0,0 2 0 0,-2 5 16 16,0 0-304-16,-2 6-64 0,1 2-16 0,-1 3 0 16,0 1-336-16,-1 1-128 0,0 2 0 0,0-2 0 0,0 1 0 15,1-2 0-15,0 0 0 0,-1-2 0 16,1-3-336-16,-2 0-16 0,1-3 0 0,-1-3 0 0,0-3 80 0,0-2 16 16,-1-1 0-16,1-1 0 0,0-3 256 0,0-4 0 15,-2 1 0-15,2-3 0 0,0-2 352 16,0-4-32-16,0-3 0 0,2 0 0 0,0-4-320 0,2-3 0 15,0-1 0-15,1-4 0 0,1-2 0 0,0-4-128 16,1 0 128-16,1-4-128 0,-1-3 416 0,3-3 96 16,0-5 0-16,0 0 16 0,1-5-144 0,0 0-16 15,0 1-16-15,0 1 0 0,-1 5-416 0,0 2-64 16,0 3-32-16,-1 4 0 16,-2 0-1360-16,0 6-272 0</inkml:trace>
  <inkml:trace contextRef="#ctx0" brushRef="#br1" timeOffset="121419.36">32602 14557 32255 0,'-7'0'1424'0,"3"-3"304"0,-1 1-1392 0,2-1-336 0,1 2 0 0,0 1 0 16,0 0-912-16,-3 0-256 0,-2 0-48 0,-5 1-16 16,-2 4 720-16,-4 4 160 0,-3 2 32 0,0 3 0 0,0 3 1552 15,0 3 320-15,1-2 64 0,2 4 16 0,1 1-928 0,2-1-192 16,1 3-48-16,3-2 0 15,1 1-848-15,3-2-160 0,2-2-32 0,2-1-16 16,5-1-192-16,-1-3-48 0,4 1 0 0,2-4 0 16,2-3-304-16,2 1-64 0,0-3-16 0,3-2 0 15,0 0-128-15,1-1-16 0,3-4-16 0,-2 0 0 0,-1 0 1824 0,-1-3 352 16,4-1 80-16,-2 0 16 0,0-1 704 0,-3-3 128 16,0 1 48-16,-3-2 0 0,-2-2 384 0,-1-1 80 15,-3-3 0-15,-1-1 16 0,-3 2-1040 0,0-3-192 16,-4-4-64-16,-1-2 0 0,-1 0-528 0,-3-4-112 15,0 1-32-15,-1-1 0 0,-1 1-288 0,-1 0 0 0,1 2 0 16,0 2 0 0,-1 1-464-16,1 4-208 0,-2 2-32 0,1 4-17280 0</inkml:trace>
  <inkml:trace contextRef="#ctx0" brushRef="#br1" timeOffset="121832.58">32800 14670 30399 0,'-2'0'1344'0,"1"-3"288"0,0-1-1312 0,1 0-320 15,0 2 0-15,0-1 0 0,0 2 960 0,-1-6 128 16,1-1 32-16,0-4 0 0,-2-3 0 0,2 0 0 16,0-1 0-16,0 1 0 0,0 3-480 0,0 1-80 15,-1 3-32-15,1 0 0 0,0 2-240 0,1 1-48 16,-1 2-16-16,0 3 0 0,-1 0-224 0,0 1-192 16,0 3 48-16,-2 2 0 0,-1 2-48 0,2 2 0 15,-2 1 0-15,-1 0 0 0,2 1 192 0,-2 2-192 16,-2 2 192-16,0 1-192 0,-2 3 192 15,0 0 0-15,-4 1 0 0,0 2 0 0,-1 1 0 0,-2-1 176 16,1 3-16-16,1-4 0 0,2 2-160 0,2-1 0 0,2 1 0 16,3-2 128-1,1-1-560-15,4 1-112 0,1-4-32 0,3-1 0 16,2 0-1312-16,3-3-272 0,-1-3-48 0</inkml:trace>
  <inkml:trace contextRef="#ctx0" brushRef="#br1" timeOffset="122425.77">33036 14773 35007 0,'-5'-5'1552'0,"1"0"320"0,2 0-1488 0,0 3-384 16,2-2 0-16,0 3 0 15,0 1-800-15,-1-5-224 0,-1 0-64 0,-1 0 0 16,-1 0 272-16,-1 1 48 0,-1 2 16 0,-1 4 0 0,-2 1 992 0,1 2 192 0,-4 2 32 0,1 3 16 16,0 5 224-16,-1-3 64 0,1 2 0 0,-2 2 0 15,1 0 16-15,2 1 16 0,0 2 0 0,2-2 0 16,0 3-304-16,3-3-64 0,1-2-16 0,2 0 0 15,2 1-544-15,2-5-128 0,2-2 0 0,1-1-16 32,0-1-688-32,2-2-144 0,2-1-32 0,1-4 0 0,0 2-160 0,1-4-48 15,1 0 0-15,1-3 0 0,-1 1 1120 0,1-4 224 0,-1-1 0 0,-1-1 0 16,-1 0 992-16,-3-1 128 0,-1 0 32 0,-2-1 0 16,0-1 128-16,-2 1 48 0,-2-2 0 0,0 2 0 0,0 3-320 15,-2-1-64-15,-1 4-16 0,0 2 0 0,-2 2-480 16,0 0-112-16,-1 4-16 0,1 2 0 0,-1 1-320 15,2 1-128-15,-1 3 0 0,2-1 0 0,1 1 128 16,1 2-160-16,-1 0 160 0,4 1-160 16,0 2-272-16,1 0-48 0,2-3-16 0,-2 1 0 15,3-1-1424-15,1 0-272 0,-1-2-64 0</inkml:trace>
  <inkml:trace contextRef="#ctx0" brushRef="#br1" timeOffset="123091.95">33377 14037 23951 0,'-4'6'2128'0,"1"-2"-1696"0,0 1-432 0,3 0 0 15,0-3 2576-15,0 2 432 0,0 2 96 0,0 2 16 16,0 4-2336-16,0 8-464 0,0 5-80 0,0 7-32 16,0 4 688-16,0 1 144 0,-1 2 32 0,0 1 0 15,-3 0-544-15,0-2-96 0,0 1-32 0,1 3 0 16,-2-1-160-16,0 0-48 0,1-1 0 0,0-1 0 16,1 0-192-16,-1-5 128 0,0 2-128 0,1-4 0 0,-1-5 0 15,0-3 128-15,1-2-128 0,-1-5 0 16,0 1 0-16,0-3 0 0,1-2 0 0,-1 0 0 0,1-2 192 0,1-1-48 15,1-3-16-15,0 0 0 0,1-2 32 0,-2-1 0 16,4-3 0-16,-2 1 0 0,0-2-160 0,0-3 128 16,1 1-128-16,0-2 128 0,3-6 64 0,1 0 0 15,0-3 0-15,2-4 0 0,0-1 0 0,3-4 0 16,1-4 0-16,1-3 0 0,-1 0-192 0,2-1 128 16,1-4-128-16,1 5 128 0,-3 3-128 0,2 4 0 15,-2 4 0-15,-1 5-176 0,-1 3-112 0,-1 2-32 16,-1 3 0-16,0 4 0 0,-2-1 160 0,0 0 32 15,2 4 0-15,-2 1 0 0,-1 0-48 0,0 2 0 16,0 0 0-16,-2 1 0 0,1 4 48 0,-1-3 0 16,-1 2 0-16,-1 2 0 0,-1 1 128 0,2 1 0 0,-2 3-144 15,0 0 144-15,0-1 0 0,0 1-176 0,0 0 176 16,0 1-128-16,0 1 128 0,1-1 0 0,-1 1 0 16,1 0 0-16,-1 2 0 0,-1-4 0 0,1 1 0 15,-3 0 0-15,2-2 0 0,-1 1-128 0,-2-1 0 16,0 1 0-16,0-4 128 0,-1 0 0 0,1-1 128 0,-3-3-128 15,0 1 160-15,1 0-32 0,-3-1-128 0,2-3 192 16,-2-2 32-16,0 0 0 0,-1-1 0 0,-1-2 0 16,0-2 32-16,-1-1 0 0,-1-2 0 0,-1-1 0 15,0-3-256-15,-2-2 144 0,0 0-144 0,-1-4 128 16,1-1-544 0,-1-4-112-16,1-1-32 0</inkml:trace>
  <inkml:trace contextRef="#ctx0" brushRef="#br1" timeOffset="125829.49">29430 16078 43311 0,'4'-9'3840'0,"-1"3"-3072"16,1 0-608-16,-1 3-160 0,-2 2 0 0,0 0-192 16,4-6 32-16,0-4 16 15,1 0-896-15,-1 0-176 0,-4-1-48 0,-3 2 0 16,-7 4-144-16,-4 2-16 0,-5 1-16 0,-3 5 0 0,-2 3 896 0,-3 0 176 16,-1 1 48-16,1 2 0 0,1 2 544 0,3 1 112 15,-1 1 32-15,2-1 0 0,3 0 656 0,0 0 128 16,4 0 16-16,0 0 16 0,2 0-400 0,3-2-80 15,2 1 0-15,0 0-16 0,4-2-400 0,0 1-80 0,3 0-16 0,1-1 0 16,2-1-368-16,2-1-80 0,1 0 0 0,3-2-16 16,1 2 48-16,2-4 16 0,2 3 0 0,2-1 0 15,1 1 336-15,0-1 64 0,3 1 0 0,0 3 16 16,1 0-80-16,-3 2-128 0,2 2 176 0,-4 0-176 16,-1 1 0-16,-4 0 0 0,-1 1 0 0,-2 1 0 15,-4 2 208-15,0-2-64 0,-1 5-16 0,-3-2 0 16,-2 1-128-16,0 1 0 0,-2-1 0 0,-2 2 0 15,0 0 0-15,-3-1-176 0,-2 0 48 0,-3-2 0 16,0 1 128-16,-2-2 0 0,-3-1 0 0,-1 0 128 16,2-2 32-16,-3 0 16 0,-2-3 0 0,1-4 0 0,-1-1-176 0,-2-1 0 15,0 0 0-15,-1-5 0 16,0 0-768-16,0-2-48 0,0-2 0 0,3-1 0 16,1-1-1616-16,1-5-336 0</inkml:trace>
  <inkml:trace contextRef="#ctx0" brushRef="#br1" timeOffset="126354.86">29829 16292 24879 0,'21'-13'1088'0,"-8"3"256"0,-2 3-1088 0,-1 1-256 16,-4 1 0-16,-1 1 0 0,1 2 0 0,4-7 128 0,5-3-128 15,2-5 0-15,0-1 0 0,-3 1 0 0,-7 1-160 16,-4 2 160-16,-7 0-160 0,-3 6 160 0,-3-2-192 0,-4 2 192 16,1 3 2512-16,-2 4 608 0,0 1 112 0,-1 0 48 15,1 4-1168-15,1 2-224 0,0 3-48 0,0 1 16 16,0 3-1360-16,2 2-272 0,1 2-48 0,1 2 16 16,1 2-192-16,1-1-224 0,3 1 48 0,-1-1 48 15,1-1 128-15,1 1-128 0,3 1 128 0,-1 0 0 16,2-1-224-16,2 1 64 0,1-1 16 0,1 0 144 15,0-3-496 1,1-1 32-16,2-1 0 0,1-2 16 0,-1-2 144 0,2-4 32 0,-1-1 0 0,1-1 16 16,1-5 256-16,0 0 0 0,0-4 0 0,0-1 0 15,-1-1 0-15,0-4 0 0,-1 0 0 0,-2-1 0 16,0-3 0-16,-1 0 0 0,0-1 0 0,-1-3 0 0,-1 2 384 16,1-1-16-16,0 0 0 0,-1-2 16 0,1 2-128 15,-1 0-16-15,0 3-16 0,0 5 0 0,-1-1-32 0,1 4 0 16,-2 5 0-16,0-1 0 0,0 2-16 0,1 2-16 15,1 4 0-15,0 0 0 0,1 5-160 0,2 2 0 16,0 3 0-16,1 1 0 0,2 1-144 0,0 3 144 16,2-2 0-16,-1 4 0 0,0-1 0 0,1 5 0 15,0-5 0-15,-1 4 0 0,0 0-320 0,-2 1 32 16,1-2 16-16,-2 0 0 0,-1 0-80 0,1-6-16 16,0 2 0-16,-1-3 0 15,-1-2-1536-15,-1-4-304 0</inkml:trace>
  <inkml:trace contextRef="#ctx0" brushRef="#br1" timeOffset="126860.84">30728 15901 44223 0,'-2'-8'1968'0,"1"2"400"0,-2 0-1904 0,3 1-464 16,1 1 0-16,1 2 0 15,0-4-272-15,1 0-160 0,1-8-16 0,4-5-16 16,2-4-176-16,1-6-48 0,-1 1 0 0,-2 0 0 0,1 0 688 0,-3 4 352 16,-2-1-32-16,-2 4-16 0,0 0 48 0,-4 5 16 15,0 3 0-15,-3 3 0 0,0 2-240 0,-1 3-128 16,-3 1 160-16,1 3-160 0,-1 2 160 0,-2 3-160 16,0 1 160-16,0 1-160 0,-1 1 0 0,0 3 0 15,1 1 0-15,0 3 0 0,1 1 0 0,0 2 0 16,1 3 0-16,0 5 0 0,-1 3-176 0,0 3-16 15,-1 4-16-15,1 2 0 0,-3 4 208 0,2 3 0 16,-2 3-160-16,-1 3 160 0,-2 2 0 0,0-1 0 16,0 3 0-16,0-1 0 0,0-1 0 0,0-4 0 0,1 0 0 0,-1-3 0 15,5-2 0-15,-1-3 128 0,4-2-128 16,2-5 128-16,1 1-128 0,1-6 0 0,3-3 0 0,-1-3 0 16,2-1-416-16,0-4 32 0,3-3 16 0,-2-3 0 31,2-2-928-31,-2-2-192 0,0-4-48 0,-1-1-15104 0</inkml:trace>
  <inkml:trace contextRef="#ctx0" brushRef="#br1" timeOffset="127096.78">30044 16211 43311 0,'0'-1'3840'0,"-1"-3"-3072"0,1 3-608 0,0 1-160 0,0 0 384 0,3-2 64 15,-1 0 0-15,4 0 0 16,4-3-1136-16,5 0-208 16,7 0-64-16,4 0 0 0,5 0 624 0,4 1 112 0,4 2 32 0,5-1 0 0,1 3 528 0,4 0 112 15,3 0 32-15,3 0 0 0,2 0-480 0,0 0 128 16,-1-2-128-16,-2 1 0 16,-1-1-448-16,-2 1-144 0,-5 1-32 0,-5 1 0 15,-4 1-1552-15,-4 1-304 0</inkml:trace>
  <inkml:trace contextRef="#ctx0" brushRef="#br1" timeOffset="127483.74">31102 16381 44223 0,'-1'-3'3936'0,"-1"1"-3152"0,2-3-624 0,2 1-160 15,0 2 192-15,3-2 0 0,1-1 0 0,5-4 0 31,4-3-1968-31,6-2-384 0,5-1-80 0,1-1 0 0,2 0 1488 0,-3 0 304 0,-3 3 64 0,-1-4 16 16,-2 3 1200-16,-2 0 256 0,-1 2 32 0,-4-2 16 16,1 2-816-16,-3-1-176 0,-1 1-16 0,-3 0-128 15,0 0 256-15,-4 1-48 0,-3-2-16 0,-1 2 0 16,-4 1 80-16,-1-1 16 0,-4-1 0 0,-2 3 0 0,-1 2-288 0,-1 2 160 16,-4 4-160-16,2 1 128 15,-1 1-128-15,-2 6 0 0,2 3 0 0,-2-2 0 0,2 6 0 0,-1-2 0 16,-3 7 0-16,-2 0 128 0,1 5 16 15,-3-2 0-15,1 7 0 0,1-3 0 0,4 0 16 16,-1 1 0-16,1 2 0 0,3 0 0 0,4-2 0 0,-1 3 0 16,2 3 0-16,1 2 0 0,3-1 32 0,1 0 0 15,5-1 0-15,2-3 0 0,4 3-64 0,5-4 0 16,6-1 0-16,3-1 0 0,9-2 0 0,5-3-128 16,3-2 192-16,6-4-64 0,6 0-128 0,5-5-224 15,5-1 48-15,3-3-13136 16,3-3-2640-16</inkml:trace>
  <inkml:trace contextRef="#ctx0" brushRef="#br1" timeOffset="140118.97">21521 5173 13823 0,'-7'-5'1216'0,"2"3"-960"16,1-2-256-16,1 2 0 0,3 2 1376 0,0-3 224 16,0 2 64-16,0 0 0 0,0-5 448 0,2 1 80 15,-1-4 32-15,3 0 0 0,-1 1-704 0,3-1-144 16,-1 3-32-16,3-2 0 0,-1 5-512 0,1-2-96 0,-1 5-32 0,1 1 0 16,-2 3-160-16,0 2-32 0,-1 3-16 0,0 4 0 15,-3 2 48-15,1 5 16 0,-2 2 0 0,-1 0 0 16,0 4-80-16,1 1-16 0,0 3 0 0,1 1 0 15,1-3-144-15,0 1-16 0,2-1-16 0,1 1 0 16,0 3-96-16,2-1-32 0,0 0 0 0,1 0 0 16,0-3-16-16,2-2 0 0,0 0 0 0,-1-2 0 15,1-3-16-15,-1-4 0 0,0-3 0 0,-2-2 0 16,2-2-128-16,-1-3 0 0,-1-2 0 0,1-1-176 16,-1-4 176-16,-1 0 0 0,0 0 0 0,0-6 0 15,-1 1 128-15,1-1-128 0,-1-6 160 0,1 0-160 16,-3-3 160-16,1-2-160 0,0-2 160 0,0-3-160 0,0-5 0 15,-1-3 0-15,2-1 0 0,0-3 0 0,1-1 144 16,1-1-16-16,1-1 0 0,1-2 0 0,1-2-128 0,1 1 0 16,-1 3 0-16,0 1 0 0,2 4 0 0,-2-1 0 15,0 3-224-15,-1-2 80 0,1 2 144 0,-2 2 0 16,1-1 0-16,-2 3 0 0,-1 2-320 0,0 1-48 16,-1 2 0-16,0 1 0 15,0 3-112-15,-1-1-32 0,0 3 0 0,-1 0 0 16,1 4-1584-16,-1 3-320 0</inkml:trace>
  <inkml:trace contextRef="#ctx0" brushRef="#br1" timeOffset="141134.12">23368 5157 27647 0,'-16'-8'1216'0,"4"-1"256"0,2 3-1168 0,1 1-304 15,4 2 0-15,0 1 0 0,-1-1 560 0,-4 0 48 16,-7-4 16-16,-6-1 0 0,-5-2 176 0,-1 1 32 16,1 3 16-16,1 2 0 0,1 1-320 0,0 1-64 0,3 2-16 0,-1 5 0 15,3-1 640-15,0 2 128 0,3 3 32 0,-2 2 0 16,1 5-528-16,1-1-96 0,-1 5-32 0,3 0 0 15,1 4-352-15,2 0-80 0,2 1-16 0,3 2 0 16,2 0-144-16,5 1 160 0,2-3-160 0,4 2 160 16,2-3-160-16,6 1 0 0,3-1 0 0,4 0 0 15,2-1 0-15,0-2 0 0,3-3-144 0,1-1 144 16,4-2-544 0,-1 0 0-16,1-2 0 0,-2-2 0 0,1-2-1696 0,-3-2-320 15,-3 2-80-15,-4-5-16 0,-2 3-576 0,-1-3-112 16,-2 1-32-16,1 3-3536 15,-2-1-720-15</inkml:trace>
  <inkml:trace contextRef="#ctx0" brushRef="#br1" timeOffset="143486.9">22346 5144 13823 0,'-16'-4'1216'0,"2"1"-960"15,7 3-256-15,3-2 0 0,1 2 736 0,-2-3 96 16,-6 0 32-16,-6-2 0 0,-3-3-352 0,0 1-80 15,4-4-16-15,5 2 0 0,5 2 416 0,2-1 64 16,4 1 32-16,4 0 0 0,1 2 928 0,2-2 192 16,2 2 48-16,0 3 0 0,-1 0 192 0,1 2 32 15,-1 0 16-15,-2 4 0 0,-1 3-1216 0,-2 1-240 16,0 3-48-16,-4 2-16 0,-2-1-688 0,-2 4-128 16,-2 2 0-16,-3 3 0 15,-1 1-400-15,-2-2-48 0,-1 3 0 0,-1 3 0 0,0 0 272 0,0 1 176 16,0 2-208-16,3-3 80 0,1 0 128 0,2-2 0 0,3 0 0 15,2-1 128-15,3 0 0 0,2-1 0 16,5 0 0-16,2-5 0 0,3 1-128 0,4-5 0 0,1 0 0 0,4-2 0 16,1-1-208-16,1-3-112 0,3 1-32 0,-1-6 0 15,3 2 128-15,-1-7 32 0,2 2 0 0,-1-1 0 16,0-2 464-16,0-2 112 0,-1 0 0 0,-1-3 16 16,-3 1-16-16,-2-1-16 0,-1 0 0 0,-2-2 0 15,-1 0-368-15,-2-2 0 0,-1-2 0 0,0 2 0 16,-4-1 0-16,-1-1 192 0,-2-1 0 0,-4-1-16 15,0 0-176-15,-5-3 0 0,-2 0 0 0,-2-2 0 16,-4-2 0-16,-3-3 240 0,-2 1-64 0,-1 1-16 16,-3 1 32-16,0 1 0 0,0 1 0 0,-1 0 0 15,0 3 80-15,-2-2 32 0,-2 3 0 0,0-1 0 0,1 4-304 16,0 1 0-16,3 2-176 0,1 4 176 0,3-1-400 16,2 2 16-16,2 1 16 0,0-3 0 15,5 4-752-15,1 1-160 0,2-1-16 0,4 2-15664 16</inkml:trace>
  <inkml:trace contextRef="#ctx0" brushRef="#br1" timeOffset="144397.94">24094 5202 28559 0,'-7'-3'2544'0,"1"-2"-2032"15,-1 3-512-15,2 1 0 0,2 1 1808 0,-1 1 272 0,-2 1 48 0,-3-2 16 16,-6 5-1808-16,-6-2-336 0,-5 3 0 0,-3 3-192 16,-2-1-128-16,2 3-32 0,3 4 0 0,2-2 0 15,3 3 352-15,1 1 0 0,5-1 128 0,1 1-128 16,5 1 560-16,1-3 16 0,2 1 16 0,2 0 0 15,2 0-192-15,0 0-32 0,2-1-16 0,0-1 0 16,2 3-592-16,0-3-112 0,1 0-32 0,2 0 0 16,-2-3-384-1,4-1-96-15,-1-4-16 0,0 0 0 0,3 0 464 0,0-2 96 0,0-2 0 0,1 2 16 16,0-4 304-16,0-1 0 0,0-3 0 0,-2 0 144 0,-2 1 176 16,3-2 48-16,0-1 0 0,-1-6 0 0,1 4 384 15,0-5 80-15,-1 1 0 0,2-3 16 0,0-2-304 16,1 0-64-16,0-2-16 0,-1 0 0 0,3-2-336 15,-2 3-128-15,0-4 0 0,0 2 144 0,-1 3-432 0,-1 2-96 16,-2 1 0-16,-2 5-16 16,-2 5-128-16,-2-1-32 0,-2 5 0 0,-3 0 0 0,0 5 1008 0,-1-1 208 15,-1 4 48-15,0 2 0 0,0 2-160 0,-1 1-32 16,1 1 0-16,3 1 0 0,-1 1-112 0,1 2-16 16,3 1-16-16,0-1 0 0,2-1-80 0,0 0-16 15,3 2 0-15,0-4 0 0,0 0-272 0,2-2 0 16,2 1 0-16,1 1 0 0,0-4-320 0,0 1 0 15,1-3-16-15,0-2 0 16,0 1-592-16,-1-3-112 0,0-1-32 0,-2-2-10432 16,0-1-2080-16</inkml:trace>
  <inkml:trace contextRef="#ctx0" brushRef="#br1" timeOffset="145088.96">24391 4485 35935 0,'-6'0'3200'0,"1"0"-2560"15,4 0-512-15,2 2-128 0,0 2 176 0,0 1 16 16,-1 1 0-16,0 5 0 15,0 3-496-15,2 8-80 0,0 5-32 0,3 6 0 0,2 3 416 0,1 4 224 16,-1 4-32-16,-1-2 0 0,1 0 16 0,-2 1 0 16,-3 0 0-16,0-4 0 0,1 2 304 0,-3 0 48 15,-1 3 16-15,-1 1 0 0,-1-2-176 0,-2 1-16 16,-1-2-16-16,-3-3 0 0,0-3-112 0,-1-4-32 16,2-1 0-16,-1-6 0 0,0 1 80 0,3-5 16 15,0 1 0-15,2-2 0 0,2-3 64 0,1-3 0 16,-1-1 16-16,4-4 0 0,-1 0-160 0,1-3-48 15,1-1 0-15,2-4 0 0,-1-2-192 0,2-4 176 16,0-1-176-16,3-4 160 0,0-3-160 0,3-3 128 16,0-2-128-16,2-7 128 0,-1-1-128 0,3-2 0 0,2-4 0 15,0-3 0-15,-1-1 0 0,1-2-320 0,-1-1 48 16,-1 4 16-16,-1 0 256 0,-3 4 0 0,1 5 0 16,-2 4 0-16,-3 4 0 0,-1 7 0 0,-2 0 0 0,0 5 0 15,-1 1 144-15,3 4 96 0,-1 1 16 0,1 0 0 16,2 1-128-16,1 2 0 0,1 1-128 0,-1 0 192 15,1 2-192-15,1 1 0 0,1 0 0 0,0 2-160 16,0 2-48-16,-1 0-16 0,2 0 0 0,-1 4 0 16,0 1 0-16,-2 1 0 0,1 1 0 0,-3 1 0 15,-2-1 224-15,-1 1-192 0,-1 2 192 0,-3 0-192 16,-1-1 192-16,-2 1 0 0,-3 2 0 0,0-5 0 16,-1 1 0-16,-1-2 208 0,-1 1-32 0,-2-3-16 0,0 1-32 15,-1-1 0-15,-1 3 0 0,-1-6 0 0,-1-1-128 16,0-1 160-16,-1-3-160 0,-2 0 160 0,0-1-32 15,-1-1 0-15,-3 0 0 0,0-4 0 0,-1 3-128 16,-1-4 128-16,1 0-128 0,-3 0 128 0,0 0-128 0,1-3 0 16,4 1 0-16,-1-2 0 0,-4-1 0 0,1-2 0 15,-1-1 0-15,5-3 0 16,0 1-304-16,3-2-80 0,2-1-32 0,3-1 0 16,3 0-480-16,1-2-80 0,2 1-32 0,3 1-17264 15</inkml:trace>
  <inkml:trace contextRef="#ctx0" brushRef="#br1" timeOffset="146057.78">25317 5538 36863 0,'0'3'3264'0,"0"-2"-2608"0,0 0-528 0,1 0-128 16,1 2 496-16,-1-2 64 0,0 3 16 0,2-1 0 15,0 5-144-15,0-2-32 0,0 3 0 0,1-1 0 16,-1 1-400-16,-1-3-192 0,-1 2 0 0,2-5 16 31,-3 2-1920-31,1-1-384 0</inkml:trace>
  <inkml:trace contextRef="#ctx0" brushRef="#br1" timeOffset="146729.7">26125 5179 43311 0,'-25'-2'1920'0,"8"-3"384"0,2 1-1840 0,4 2-464 0,4 2 0 0,4-3 0 16,-2 3-896-16,-5-1-256 0,-6-1-64 0,-6-1-16 0,-4 2 1232 0,-2 0 240 16,2 2 48-16,2 3 16 0,0-2-80 0,2 3-16 15,1 3 0-15,1 1 0 0,2 1-48 0,0 3-16 16,2 0 0-16,1 2 0 0,4-1-144 0,0-1 0 0,2 5 0 0,2-2 0 16,1 1 0-16,2-2 0 0,2 2 0 0,0-2 0 15,2 1 0-15,3-4 0 0,1 0 0 0,1-3 0 16,2 1-192-16,3-2 192 0,2-2-192 0,3-5 192 15,1 0-144-15,3-3 144 0,0-2 0 0,2-3 0 16,1-2 0-16,0-2 0 0,-1-1 0 0,1-2 144 16,-2 1-144-16,1-1 0 0,-4-1 0 0,-1 0 0 15,-1-1 0-15,-3 0 128 0,-3 2-128 0,-1-3 0 16,-2 2 256-16,-1 2-16 0,-3-3-16 0,-1 3 0 16,-1 0 32-16,-1 4 0 0,-1-1 0 0,-3 3 0 15,-3 2-256-15,0 1 0 0,-4 2 0 0,0 2 0 16,-1 2 0-16,0 3 0 0,1 0 0 0,1 1 0 0,1 4 0 15,2-3 144-15,2 3-144 0,1 3 128 0,4 0 48 16,2 1 0-16,2 3 0 0,2-2 0 0,3 4-176 0,2-1 0 16,4 4 0-16,1-2 0 0,2 2 0 0,-1-1 0 15,0 0-224-15,1 3 80 0,6 2-96 0,-1 6-16 16,1 3 0-16,0-1 0 0,-2 3 256 0,-3-1-176 16,-3 3 176-16,-3-5-160 0,-3 2 160 0,-3-1 0 15,-2-3 0-15,-3 1 0 0,-2-4 128 0,0-1 16 16,-4 1 0-16,-1-5 0 0,-2 2 32 0,-2 0 0 15,-1-1 0-15,-1 0 0 0,-2-1-16 0,-3 1 0 16,-2-3 0-16,-2 0 0 0,-1 2 0 0,-3-4 0 16,-2 0 0-16,-1-2 0 0,-2 0-160 0,0-2 0 15,-2-5 0-15,0 0 0 0,0-2 0 0,-1-1-272 16,0-3 32-16,1-5 16 16,4 0-176-16,1-5-48 0,3-3 0 0,2-3 0 15,1-4-752-15,3-6-144 0,4-2-48 0,3-4-15904 0</inkml:trace>
  <inkml:trace contextRef="#ctx0" brushRef="#br1" timeOffset="147182.04">26295 5434 31327 0,'-2'-1'2784'0,"1"1"-2224"0,2 0-560 0,0 0 0 16,1 0 1680-16,1-2 240 0,1-1 32 0,2 2 16 0,4-4-1360 0,3-1-272 16,5-3-48-16,0 0-16 0,3 1-272 15,-1 0-176-15,0-3 32 0,0 1 0 16,-2 3-240-16,-1-4-64 0,-2 5 0 0,-2-4 0 0,-3 3 752 0,-3 1 144 16,-1 0 16-16,-2 0 16 0,0 1 288 0,-3-1 48 15,-1 0 16-15,-1-3 0 0,-2 2-160 0,-1-2-32 16,1 1 0-16,-2 2 0 0,-1-2-192 0,1 0-64 15,-2 1 0-15,1-4 0 0,-1 2-384 0,-1 2 128 16,0 2-128-16,-2 0 0 0,0 2 0 0,-4-1-144 16,2 4 0-16,-3 0 0 0,-1 4 0 0,-1 1 0 15,-1 3 0-15,2 1 0 0,0 3 144 0,0-1-128 16,3 4 128-16,0 2-128 0,2 3 128 0,1 2 0 16,3 1 0-16,-1 0 0 0,2-1 0 0,3-1 144 15,0 4-144-15,1-6 0 0,2 2 0 0,0 2 0 0,1-1-160 16,1 0 160-16,3-1-384 0,1-1 32 0,3 0 16 15,2-4 0-15,0-1 80 0,3-4 32 0,3 1 0 0,4-2 0 16,3-4 0-16,0-3 0 0,4-2 0 0,-1-3 0 31,0-2-224-31,-1 0-64 0,1-4 0 0,-1-2 0 16,3 0-1632-16,-3-6-336 0</inkml:trace>
  <inkml:trace contextRef="#ctx0" brushRef="#br1" timeOffset="147485.34">27095 4809 43311 0,'-2'1'1920'0,"-1"2"384"0,2 0-1840 0,0 1-464 16,0-2 0-16,-1 2 0 15,0 1-960-15,-1 6-272 0,-1 4-64 0,-3 7-16 0,-1 9 1472 0,-1 1 288 16,2 4 64-16,-1-1 16 0,2 2-528 0,1 0 0 16,1 0 0-16,2 0 0 0,2-1 0 0,0-3 0 15,2-1 0-15,0-2 0 16,1 0-512-16,1-7-192 0,1-1-64 0,-1-2 0 16,1-2-1216-16,0-1-256 0,-2-5-64 0,0 1 0 15,-1-4-768-15,-2 1-144 0,0-2-48 0,-1-2 0 0</inkml:trace>
  <inkml:trace contextRef="#ctx0" brushRef="#br1" timeOffset="147691.54">26787 5146 40543 0,'-2'-4'1792'0,"-1"-1"384"0,3 3-1744 0,2-1-432 0,0 2 0 0,1 1 0 16,2-2 192-16,2 1-32 0,5-1-16 0,7-3 0 15,6 0 352-15,6 0 64 0,3 1 16 0,3-3 0 16,5 5-336-16,4-4-64 0,4 1-16 0,0 0 0 16,1 1-432-16,-4 0-96 0,-7-1-16 0,-6-1 0 15,-4 1-464-15,-4 0-112 0,-5-1 0 0,-5 0-16896 16</inkml:trace>
  <inkml:trace contextRef="#ctx0" brushRef="#br1" timeOffset="148124.25">28305 4029 34095 0,'-5'-3'1504'0,"0"2"320"0,0 1-1456 0,1 0-368 0,3 1 0 0,0 0 0 16,-2 1 0-16,-1 2-256 0,-3 5 32 0,-3 1 16 16,-1 5 1440-16,-5 4 304 0,-3 4 48 0,0 3 16 15,-4 4-912-15,0 3-176 0,-3 2-48 0,-1 4 0 16,3-3-48-16,-2 1-16 0,-3 9 0 0,-4 7 0 15,0 4-144-15,-2 6-16 0,1 1-16 0,-3 5 0 16,1 2 80-16,0-3 16 0,3-5 0 0,0-6 0 0,5 0-64 16,0-1 0-16,3-1 0 0,3-2 0 0,3 0-16 15,5-6-16-15,4-2 0 0,4-2 0 0,5-7-224 0,-1 5 0 16,3 1 128-16,3 3-128 16,2 2-320-16,4 0-96 0,3-3-32 0,5-3 0 15,3-3-496-15,2-7-96 0,3 0-32 0,4-7 0 16,1-1-1520-16,0-5-304 0,-1-2-64 0,0-5-12080 15</inkml:trace>
  <inkml:trace contextRef="#ctx0" brushRef="#br1" timeOffset="148490.7">28338 4609 35935 0,'-7'-2'3200'0,"0"1"-2560"0,2-1-512 0,3 2-128 16,1 0 1088-16,1 2 208 0,0-2 48 0,-1 3 0 15,-1-1-1200-15,1 4-144 0,0 4-192 0,0 6 32 0,-2 1 16 0,1 7 0 16,-2 4 0-16,-1 3 0 16,0 2-336-16,-1 1-64 0,0-2-16 0,0-2 0 15,-1-2-736-15,2-1-160 0,2-3-16 0,-1-2-13824 16</inkml:trace>
  <inkml:trace contextRef="#ctx0" brushRef="#br1" timeOffset="149163.59">28812 5171 29487 0,'-3'-5'2624'15,"1"1"-2112"-15,2 3-512 0,0 0 0 16,0 1 768-16,-2 0 32 0,0-5 16 0,0 0 0 0,-3-1 144 0,-2-3 48 16,0 2 0-16,-2-1 0 0,-1 3-880 0,-1-1-128 15,-2 2 0-15,-2 3-160 0,-1 1 160 0,-4 3 0 16,-1 0 0-16,-1 3 0 0,-2 4 848 0,-1 1 160 15,-2 3 16-15,0 6 16 0,-1 0-464 0,-1 3-80 16,2 3-32-16,0 0 0 0,1 1-256 0,1 0-48 16,3 1-16-16,3 1 0 0,2-1-144 0,5-4 0 15,3 2 0-15,4-2 128 0,4-4-128 0,3-1 0 16,3 0 0-16,3-2 0 0,3-1-144 0,1-2-16 16,3-3 0-16,2-1 0 0,3 0 32 0,-1-5 0 15,-1-3 0-15,4 2 0 0,4-4 128 0,3 0 0 16,2 0 0-16,1-5 0 0,0-1 144 0,-1 0 16 15,-1-6 0-15,-2 1 0 0,-2 0 160 0,-1-5 16 16,-3-1 16-16,-2-2 0 0,0-1 48 0,-4-2 16 0,0-3 0 16,-1-2 0-16,-3-2-176 0,0-4-48 0,-1-2 0 0,-1-4 0 15,-2-2-32-15,-1 1-16 0,-2-5 0 0,-1-1 0 16,-2-1-144-16,-2 3 0 0,0-2 0 16,-1 2 0-16,-1 4 0 0,-1 4 0 0,1-3 0 0,-2 5 0 15,1 1-128-15,1 3 128 0,-1 2 0 0,1 0 0 16,1 5-320-16,1 1 16 0,0 4 0 0,1 1 0 15,1 2-400 1,2 3-64-16,-1 4-32 0,-1 1-11776 0,1 3-2352 0</inkml:trace>
  <inkml:trace contextRef="#ctx0" brushRef="#br1" timeOffset="149850.56">29445 5354 27647 0,'-4'-5'2448'0,"2"1"-1952"16,2 2-496-16,0 0 0 0,0 0 832 0,-2 0 80 16,0-5 16-16,-1-1 0 0,-2-5 208 0,-1 0 32 0,0-3 16 0,0 2 0 15,-2 4-544-15,1 2-128 0,0 0 0 0,-2 4-16 16,-2 2 80-16,0 2 0 0,-3 4 16 0,-1 1 0 16,-1 3-80-16,-2 3-32 0,-2 3 0 0,-1 2 0 15,1 1-240-15,-2 1-48 0,1 0-16 0,-1 2 0 16,1 0-48-16,1 0 0 0,2 2 0 0,2-5 0 15,5 3 192-15,1 0 16 0,3-1 16 0,2 1 0 16,2 0-176-16,3 1-48 0,2-4 0 0,1 2 0 16,1-3-304-16,2 0-64 0,1 0-16 0,0-3 0 15,2 3-64-15,-1-4 0 0,2-1-16 0,0-2 0 16,1-1 144-16,2-1 48 0,0-2 0 0,2-1 0 0,1-2 144 16,1-1 256-16,2-1-64 0,-1-1-16 15,1-1 160-15,0-2 48 0,0-3 0 0,-1-1 0 0,-2 0 0 0,1-2 0 16,-1-1 0-16,1-2 0 0,-1-3-112 0,2-2-16 15,-1-3 0-15,-1-2 0 0,-1-1-256 0,1-3 160 16,3-4-160-16,-2-2 128 0,-1-1-128 0,-1 1 128 16,0-2-128-16,0-1 128 0,-3 3-128 0,-2-2 0 15,-3 2 0-15,-1-2-176 0,-1 5 176 0,-1-1 128 16,-4 2-128-16,0 2 176 0,-2 3-176 0,-2 3 128 16,-1 2-128-16,-1-1 128 0,0 3-128 0,-2 1 0 15,2 2-192-15,0 2 192 0,0 0-288 0,1 1 64 16,0 0 16-16,0-1 0 0,1 1 208 0,3 0 0 15,0-2 0-15,-1-2 0 0,4 2 0 0,-1-2 0 16,1-1 0-16,1 0 0 0,0 1-224 0,1-2 48 0,0 3 16 16,0 0 0-1,-2 2-368-15,2 1-80 0,-2 1-16 0,1 0 0 16,-1 1 112-16,1 1 32 0,-1 0 0 0,2 2 0 16,-2 0-352-16,2 0-80 0,-1 1-16 0,-1-1 0 15,0 1-320-15,1 1-64 0,-2-1-16 0,0 1-13856 0</inkml:trace>
  <inkml:trace contextRef="#ctx0" brushRef="#br1" timeOffset="150664.65">30058 5291 35935 0,'-2'-5'3200'0,"0"0"-2560"0,2 4-512 0,-1-2-128 31,1 2-656-31,-1 0-160 0,-2-1-16 0,-2-2-16 0,-1-1 1712 0,-1 0 352 0,-2 2 64 0,-2 4 0 16,0 2-1280-16,-1 3-176 0,-3 1-80 0,-1 2 0 16,0 2 256-16,-3 2 272 0,1 1-48 0,-2 3-16 15,-1 0 48-15,-2 1 16 0,0 3 0 0,-1-1 0 16,3 1 80-16,0 0 16 0,2 3 0 0,1-2 0 16,3 0-128-16,2 2-32 0,2-2 0 0,3 2 0 15,2-1-16-15,2-2-16 0,4 0 0 0,3-1 0 0,1-2-176 16,3 0 0-16,2-2 0 0,2 0-176 15,2-4-208-15,2-1-64 0,1 0 0 0,2-1 0 0,0-3 96 0,1 0 16 16,-1-2 0-16,0-3 0 0,0 1 656 0,1-3 144 16,-2 0 32-16,2-4 0 0,-2 2 32 0,1-5 16 15,1 0 0-15,0-2 0 0,-1 0-96 0,-1-3 0 16,1 0-16-16,-1 0 0 0,-1-6-144 0,0 1-32 16,-1-5 0-16,1 0 0 0,-2-2 16 0,1-3 0 15,-2-2 0-15,1 0 0 0,-1-5-16 0,1 0-16 16,-2 0 0-16,1 2 0 0,0 1-240 0,-2-1 0 15,1 2 0-15,-1-3 0 0,0 3 128 0,-1-3-128 16,0 3 176-16,-2-1-176 0,1 3 192 0,1-2-192 0,-2 2 192 16,1 1-192-16,-2-1 224 0,1 2-64 0,-2 3-16 15,-1-3 0-15,0 2-144 0,0 1 0 0,0-1 144 16,0 0-144-16,-1 0 224 0,-1 0-32 0,2 0 0 0,-2-2 0 16,-2 1-192-16,0 3 0 0,-1 0 128 0,-1 3-128 15,1-2-240-15,-1 4-80 0,-2 2-32 0,3 0 0 31,-1 4-416-31,0 0-64 0,1 0-32 0,-2 5 0 16,2-1 64-16,2 3 16 0,-1-1 0 0,0 3 0 0,0-1-432 16,1 1-96-16,-1-1-16 0,0 1-10016 0,0 1-2016 0</inkml:trace>
  <inkml:trace contextRef="#ctx0" brushRef="#br1" timeOffset="151394.44">30534 4614 30399 0,'1'2'2704'0,"2"3"-2160"16,-1-1-544-16,0-1 0 0,-1 1 592 0,0 2 16 0,2 0 0 0,1 8 0 16,3 5 1168-16,1 4 224 0,1 5 48 0,0 1 16 15,-1-3-1648-15,2 0-416 0,-1 1 0 0,1-4 0 31,-2-1-1856-31,0-2-464 0,-1 0-96 0,-3-5-12944 0</inkml:trace>
  <inkml:trace contextRef="#ctx0" brushRef="#br1" timeOffset="155036.21">31045 5757 21183 0,'2'-4'1888'0,"2"2"-1504"0,0 2-384 0,-2-3 0 16,-1 3 0-16,2 0-240 0,1-1 48 0,1 0 0 15,1-4 1792-15,1 4 352 0,1-4 80 0,-3 3 16 16,-3-1-656-16,-1 2-128 0,-1-2-32 0,-1 2 0 16,-1 0-304-16,-2 1-64 0,0-2-16 0,2 2 0 15,0 0-208-15,1 0-32 0,1 0-16 0,1 0 0 16,3 0 32-16,-4 0 0 0,0 0 0 0,0 0 0 15,26 11-336-15,-16-4-64 0,1-1-16 0,1 1 0 16,2 2-16-16,0 2-16 0,-1 1 0 0,0 0 0 16,0 2 0-16,-2 2 0 0,-1 2 0 0,0 2 0 15,-4 2-32-15,-2-1 0 0,-1 4 0 0,-3-2 0 16,-2 4 80-16,0-3 16 0,-3 2 0 0,-1-2 0 0,0 2-240 16,-3-1 176-16,1-4-176 0,-1-1 160 0,-3-1-160 0,1-2 0 15,-1-1 0-15,1 0 128 0,1-5-128 0,-2 0 0 16,0 0 0-16,0-2 0 0,-2 0 0 0,1-3-192 15,-1-1 32-15,-2-1 16 16,0-1-304-16,-1 0-64 0,-1-1-16 0,0-2 0 16,-1 0-1744-16,0 0-352 0</inkml:trace>
  <inkml:trace contextRef="#ctx0" brushRef="#br1" timeOffset="158593.99">31986 5058 11967 0,'-1'-2'1072'0,"1"-1"-864"15,0 2-208-15,0 1 0 0,0 0 1616 0,0-2 288 16,0-1 48-16,0 2 16 0,0-4 768 0,0-1 144 16,-2 1 48-16,1 1 0 0,0 2-704 0,-2 2-144 15,0 0-32-15,-5 1 0 0,0 0-1360 0,-2 3-288 0,-3-3-48 16,0 3-16-16,-2 2 560 0,0-1 96 0,0 1 32 0,0 2 0 15,1 1-512-15,-1 3-80 0,0-1-32 0,0 1 0 16,-1 2-240-16,0 2-160 0,0 2 192 0,0 2-192 16,0-1 192-16,0 2-192 0,1 2 192 0,1 4-192 15,1 2 240-15,0-1-64 0,3 1-16 0,3-1 0 16,2 2-160-16,3-2 0 0,2 1 0 0,2-2 128 16,2 1-128-16,2-3 0 0,3 1-160 0,-1-2 160 15,3-2-304-15,0-5 48 0,2 0 0 0,0-1 0 16,1-2 64-16,0-4 0 0,-1-1 16 0,1-2 0 15,-1-4 176-15,1 0 0 0,-2-3 0 0,2-3-128 16,-2 0 128-16,2-2 0 0,0-5 0 0,0 3 0 0,2-4 0 16,1-3 144-16,0-1-144 0,0-2 160 0,2 0 16 15,1-6 0-15,-1 0 0 0,2-4 0 0,-1-2 32 0,0 1 16 16,0-1 0-16,-1-3 0 0,1 1 48 0,-1 0 16 16,-2 0 0-16,0-1 0 0,-1 1-96 0,-1 3 0 15,-1-3-16-15,-3 3 0 0,-1 2-176 0,-3 3 0 16,-2 0 0-16,-1 1 128 0,-4 4-128 0,0 1 0 15,-2 2 0-15,-2 1 0 0,-2 5 0 0,-2-1 0 16,0 2-160-16,-4 0 160 0,-1 1-208 0,-3 1 48 16,-3 0 16-16,1 4 0 0,-2-3 144 0,0 1-208 15,0 1 80-15,1 3 128 0,0-2-432 0,2 1 48 16,3 0 0-16,2 1 0 16,1-4-224-16,3 3-32 0,3 1-16 0,2 0-18128 0</inkml:trace>
  <inkml:trace contextRef="#ctx0" brushRef="#br1" timeOffset="159302.88">32185 4106 26719 0,'0'-1'2368'0,"1"0"-1888"0,0 2-480 0,1-1 0 16,-1 1 960-16,-1 2 80 0,1-3 32 0,0 1 0 16,2 1 400-16,-1 1 64 0,1 3 32 0,-1-1 0 15,1 1-304-15,0 3-64 0,1 1-16 0,2 2 0 16,1 3-736-16,2 3-160 0,4 3-32 0,2 4 0 16,3 5 16-16,3 2 0 0,4 0 0 0,0 3 0 15,2 1-96-15,4 2-32 0,2 4 0 0,2 3 0 16,2 0 64-16,0 1 16 0,-1-1 0 0,0-1 0 15,-2 1-224-15,1-2 0 0,-4-1 0 0,-4-3 0 16,-2 1 0-16,-5 1 0 0,-4-2 0 0,-4 2 144 16,-3 1 144-16,-3 2 32 0,-1 0 0 0,-3 1 0 0,-2 4-64 15,-1 4 0-15,-1 4 0 0,-1-4 0 0,-1-3-112 0,-1-2-16 16,-1 0-128-16,-2 0 192 0,-2 1-64 16,0-1-128-16,-1-2 176 0,-2-4-176 0,5-2 0 0,-3-1 0 15,-1 0 0-15,1-2 0 0,3 1 0 0,-2-3 0 16,1 1 0-16,2-2 0 0,-1-2 0 0,1-4 0 15,1 1 0-15,-2-5 0 0,1-3 0 0,-1-1 0 16,0-1 0-16,-1-4 0 0,0-2 0 0,1 0 0 16,-3-6 0-16,-2-1 0 15,-2-2-448-15,-3-3-64 0,-3-2 0 0,-4 0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8:43:43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24584 1639 1839 0,'9'-7'160'0,"-5"2"-160"0,1 0 0 0,-2 1 0 16,-1 3 1856-16,0 1 352 0,-1-1 64 0,1-1 16 0,2 2-1088 0,1-3-224 15,-1-1-32-15,-1 0-16 0,0 1 944 0,-3-1 192 16,-1 1 48-16,-3 0 0 0,-1 0 368 0,-1 2 80 16,-3-3 0-16,-1 3 16 0,0-3-464 0,0 2-80 15,-1-1-32-15,-1 1 0 0,0 2-928 0,-3-4-192 16,-3 3-48-16,0 0 0 0,2 1-432 0,-3 0-80 15,-2-3-32-15,-5 3 0 0,-5-1-80 0,-3 1-16 16,-8-1 0-16,-4-3 0 0,-4 3-192 0,-1 0 0 16,-4 1 0-16,16 0 0 0,9 0 128 0,-3 2-128 15,-12 2 0-15,-12 1 144 0,-5-2-144 0,-2 2 0 16,3 0 0-16,7-1 0 0,2 1 0 0,4-3 192 16,2 2-192-16,4 0 192 0,2-2 0 0,3 1 0 15,3-1 0-15,2 1 0 0,1-2-192 0,3-1 128 16,3 0-128-16,2 0 128 0,5-1-128 0,0-1 0 15,2 1 144-15,3 1-144 0,0-2 224 0,3 1-32 0,1 1 0 0,-1 0 0 16,2 0-32-16,1 0-16 0,-1 0 0 0,2 0 0 16,1 0-144-16,0 0 160 0,0 1-160 15,2-1 160-15,-2 2-160 0,1-2 128 0,-1 3-128 0,0-2 128 16,1 1-128-16,-1-2 0 0,2 3 0 0,-1 1 0 16,-1 1 160-16,1-3-160 0,-1 2 192 0,1-3-192 15,-1 3 208-15,-2-4-64 0,1 0-16 0,1 0 0 16,2 0 272-16,-1 0 48 0,0-3 16 0,2 1 0 15,-1-1-224-15,1 1-48 0,0 1-16 0,0-3 0 16,1 1-176-16,0 1 0 0,-2 1 0 0,1-1 0 16,-1 2 0-16,1-2 0 0,-2 2 0 0,1-1 0 15,0 1 0-15,-1 0 0 0,2-2 0 0,-1 2 0 16,1 0 0-16,-1-1 0 0,1 1 0 0,-1 0 0 0,2 0 128 0,0 0 0 16,-2-2 0-16,2 2 0 0,0-1-128 0,0 1 0 15,-1-2 0-15,1 2 0 0,0 0 0 0,1 0 0 16,0 0 0-16,0 0 128 0,0 0-128 0,0 0 128 15,0 0-128-15,0 0 128 0,0 0-128 0,0 0 0 16,0 0 0-16,0 0 128 0,0 0-128 0,0 0 0 16,0 0 0-16,0 0-176 0,-15 13 176 0,15-10 0 15,0-1 0-15,1 0 0 0,0 1 0 0,2 0 0 16,-1 1 128-16,3 0-128 0,2 2 256 0,-1-1-32 16,2 1 0-16,2 0 0 0,1 5-224 0,2-2 0 15,2 0 128-15,2 3-128 0,1 3 0 0,5-2 0 16,4 4 0-16,3-1 0 0,4 1 0 0,5 0 0 15,1 1 0-15,4 0 0 0,-1-1 0 0,0 1 0 0,-1-2 0 0,3 1-160 16,1 2 160-16,-1 3 0 0,-1 4 0 16,-5-3 0-16,-7 1 0 0,0 2 0 0,3 5 128 0,-2 1-128 15,0 3 0-15,-1-2 0 0,1 3 0 0,-1-2-128 16,2 1 128-16,-2-2 0 0,1 0 0 0,-2-4 0 16,-2-2 0-16,-2 2 0 0,1-4 0 0,3 3 0 15,1-1 0-15,2 0 0 0,-3-1 0 0,1-1 0 16,1-1 0-16,2-2 0 0,1 1 0 0,-1-3 0 15,0 1 0-15,1 0 0 0,0-1 0 0,-2 1 0 16,-3 1 192-16,-1-3-48 0,-2-2 0 0,-3 0 0 16,-1 1 32-16,-5-1 0 0,-1-2 0 0,-5-1 0 15,-2-3-176-15,-1 0 128 0,-2 0-128 0,-2-2 128 16,-1-2-128-16,-3 0 0 0,1 0 0 0,-2-2 128 0,-1-2-128 16,-1 2 0-16,-2-2 0 0,0 0 0 0,-2-1 0 15,-1-1 0-15,-2 1 0 0,1 0 0 0,-3-1 0 0,-3-1 0 16,1 0 0-16,-2 0 0 0,1-1 0 0,-2-1 0 15,-1 0 0-15,-1 1 0 0,-1 1 0 0,1 0 0 16,-2 1 0-16,1 1 0 0,-2 1 0 0,-2 1 0 16,-2 2 0-16,-2 1 0 0,-1 3 0 0,-1 0 0 15,1 1 0-15,-1 1 0 0,1 0 0 0,-2-1 0 16,-2 1 0-16,-2 0 0 0,1 1 0 0,0 0 0 16,1 1 0-16,-1 1 0 0,0 0 0 0,0-1 0 15,0 3 0-15,1-4 0 0,0 2 0 0,0-1 0 16,0 2 0-16,-1 1 0 0,1 2 0 0,0 0 0 15,4-5 0-15,-4 6 0 0,-3-3 0 0,-3 4 0 16,0-1 0-16,0 0 0 0,0 1 0 0,-1 1 0 0,-2 1 0 16,-1 3 0-16,6-5 0 0,-1 2 0 0,1-2 0 0,2 0 0 15,2-3 0-15,1 0 0 0,4-2 0 0,0 0 0 16,4-3 0-16,0 0 0 0,3 0 0 0,1-4 0 16,1 2 0-16,4-1 0 0,0-4 0 0,1 2 0 15,2 0 0-15,0-2 0 0,3-1 0 0,-1 2 0 16,1-1 0-16,0 0 0 0,0 0 0 0,1 0 0 15,0-1 0-15,1 1 0 0,0 3 0 0,0-3 0 16,0 0 0-16,2 1 0 0,-1 0 0 0,1-1 0 16,1 0 0-16,1 2-144 0,-1-2 144 0,1-1-208 15,1 1 208-15,-1 0 128 0,0-1 0 0,1-1-128 16,0 0 0-16,0-1 0 0,0 0 0 0,0 1 0 0,0-3 128 16,0 0-128-16,0 2 0 0,0-2 0 0,0-1 160 0,0 0-32 15,0 1 0-15,-1 0 0 0,1 2-128 0,-2-2 192 16,2 0-192-16,0-1 192 0,0 0-192 0,0 0 160 15,0 0-160-15,0 0 160 0,0 0-160 0,0 0 192 16,11 22-192-16,-6-17 192 0,0 0-192 0,1 0 0 16,2 1 144-16,-1 1-144 0,2-2 0 0,0-3 144 15,-1 3-144-15,3-1 0 0,4-2 208 0,3 2-64 16,1-2-16-16,4 1 0 0,5-3 32 0,5 1 0 16,5-1 0-16,1-1 0 0,4-2 96 0,6 1 32 15,3-2 0-15,3 2 0 0,8-2-80 0,3 3-16 16,3-2 0-16,0 6 0 0,-2-3-192 0,-4 0 176 15,-2 0-176-15,-3 2 160 0,-3 2-160 0,-4 1 0 16,-4 4 0-16,-6-1 0 0,-5 3-320 0,-6 0-32 16,-5 1-16-16,-3 0 0 15,-4 2-976-15,-3-1-208 0,-3 1-48 0,-1 3-21472 0</inkml:trace>
  <inkml:trace contextRef="#ctx0" brushRef="#br0" timeOffset="1614.09">23227 4925 7359 0,'3'-3'656'0,"-1"2"-528"16,1-1-128-16,-2 0 0 0,0 2 880 0,1-1 144 15,1 1 16-15,2-4 16 0,1 2 720 0,1-3 144 16,-1 4 16-16,-3-3 16 0,1 5 112 0,-4 2 32 16,0-1 0-16,-4 6 0 0,-1 3-160 0,-2 4-16 15,-4 1-16-15,-3 1 0 0,-2 3-1072 0,-1 0-224 0,-2 2-32 0,2 1-16 16,0 6 704-16,-1 2 144 16,4 2 16-16,-1 2 16 0,4 2-1024 0,1-4-208 0,4-4-32 15,1-1-16-15,2 0-160 0,3-3 0 0,0 2 0 16,3-4 0-16,0-1 0 0,2-1 0 0,1-1 128 0,1-2-128 31,1 1-352-31,2-3-96 0,3-1-32 0,0-3 0 16,3-1-672-16,0-3-144 0,3-2-32 0,1-2 0 0,-1-1-704 15,4-5-144-15,0-1-16 0,2-3-10704 0</inkml:trace>
  <inkml:trace contextRef="#ctx0" brushRef="#br0" timeOffset="1869.1">23360 4515 43311 0,'-9'-8'3840'0,"3"4"-3072"16,3 3-608-16,3 2-160 0,0 3 0 0,2-4 0 15,-4 0 0-15,0 0 0 16,1 0-960-16,-1 1-192 0,4 0-16 0,-1 3-16 16,3-3-3568-16,-2 3-720 0,-2-4-144 0</inkml:trace>
  <inkml:trace contextRef="#ctx0" brushRef="#br0" timeOffset="3065.86">23559 5131 28559 0,'-6'-5'2544'0,"1"0"-2032"16,2 4-512-16,3 1 0 0,1 1 1504 0,-1-1 208 15,0-1 32-15,0-3 16 0,2 2-512 0,1-3-96 16,6 0-32-16,5 4 0 0,3-2-544 0,4 2-128 16,5 0 0-16,4 1-16 0,2 1-176 0,1 0-48 15,3-1 0-15,0 0 0 0,-3 3-64 0,4-6-16 16,3 3 0-16,1 0 0 0,-2-1-128 0,0 1 0 16,-2 0 0-16,-4-1 0 0,-1 1-208 0,-2 0-80 15,-4 0-16-15,-1 0 0 16,-2 0-1488-16,1 1-320 0</inkml:trace>
  <inkml:trace contextRef="#ctx0" brushRef="#br0" timeOffset="3337.12">23575 5391 35935 0,'-4'-4'1600'0,"4"1"320"0,3 1-1536 0,2 1-384 16,2-1 0-16,2 0 0 0,2 2 0 0,6-1 0 16,12-3 0-16,11 2 0 0,11-3 480 0,6-4 32 15,1 2 0-15,-1-1 0 0,0 4-512 0,-2-3 0 16,-3 2 0-16,-5 0 0 15,-2 4-896-15,-7-1-112 0,-4 1-16 0,-6 1-14656 0</inkml:trace>
  <inkml:trace contextRef="#ctx0" brushRef="#br0" timeOffset="3772.48">24861 4956 40543 0,'-4'5'3600'0,"3"1"-2880"16,1 0-576-16,0-1-144 0,1 1 128 0,-1 2-128 15,3 6 192-15,-5 10-64 0,1 9 32 0,0 9 0 16,-2 9 0-16,0 0 0 0,-2 1-160 0,0-7 0 16,1 1 0-16,-2-3 128 0,2-3-128 0,-2-3 0 15,0 0 0-15,1-7 0 0,0-3-352 0,3-7 0 16,0-5 0-16,1-4-11744 16,2-4-2336-16</inkml:trace>
  <inkml:trace contextRef="#ctx0" brushRef="#br0" timeOffset="4801.28">23300 1072 16575 0,'2'1'1472'0,"-1"-1"-1168"15,0 0-304-15,0 0 0 0,1 0 192 16,-1-1-32-16,1-1 0 0,1 1 0 0,2-3 1168 0,2 1 224 16,0-5 48-16,1 1 16 0,1-3 432 0,-2 0 64 15,2-2 32-15,-1-1 0 0,1 1-480 0,0-3-112 16,-1 1-16-16,0-2 0 0,-2 0-480 0,0 0-96 15,0-1-32-15,-2-3 0 0,1-1-480 0,-3-1-112 16,1-3-16-16,-2 0 0 0,0 2-192 0,-1-6-128 16,0-1 128-16,0-1-128 0,0 5 0 0,-1-5 0 15,0-5 0-15,0-4 0 0,1-1 0 0,-2 3 0 16,2 4 0-16,2 5 0 0,0 4 176 0,-1 6-48 16,2 5 0-16,-1 3 0 0,-1 1-128 0,1 5 0 15,-1 3 0-15,0 3 0 0,0 2 128 0,2 1 0 16,-2 5 0-16,0 2 0 0,1 0-128 0,-1 3 0 15,-1 1 0-15,0 2 0 0,0 3 0 0,0 4 0 16,0 2 0-16,0 3 0 0,1-1 0 0,2 3 0 0,-1 4 144 16,2-2-144-16,1 4 288 0,1 0-16 0,3 0 0 0,0-2 0 15,3-3-112-15,0-5-32 0,2-3 0 0,0-2 0 16,2-3 32-16,2-2 0 0,0-2 0 0,0-4 0 16,-4 0 32-16,3-5 0 0,0 1 0 0,-1-3 0 15,0-1 48-15,-1-3 16 0,1-1 0 0,-1-3 0 16,0-2 16-16,-2-3 16 0,2-2 0 0,-1-3 0 15,0 0-128-15,1-7-32 0,-1-2 0 0,-2-1 0 16,-1-4-128-16,-1 0 0 0,-2 1 144 0,-1-3-144 16,-1 2 0-16,-1-5 0 0,-1 0 0 0,-2-2 128 15,1 3-128-15,-2-1 0 0,0 1 0 0,-1 1 0 16,0 2 0-16,0 5-240 0,0 4 64 0,0 3 16 16,0 3-304-16,0 4-64 0,2 1-16 0,0 3 0 15,1 5-160-15,2-1-16 0,-1 4-16 0,5 3-12128 16,1-1-2416-16</inkml:trace>
  <inkml:trace contextRef="#ctx0" brushRef="#br0" timeOffset="5169.49">24251 795 32255 0,'1'-4'1424'0,"1"0"304"0,0 3-1392 0,1-2-336 0,-2 2 0 0,0 0 0 15,2 0 992-15,0 1 128 0,5-4 32 0,0 1 0 16,5-1 128-16,0 1 16 0,3-1 16 0,1 1 0 16,0 1-1024-16,-1-1-288 0,1 0 0 0,-1 1 128 15,2 1-128-15,0-1-224 0,-2 2 48 0,2 0 16 16,-2 0-1184-16,0 0-256 0,-1 0-32 0,-2-1-14800 16</inkml:trace>
  <inkml:trace contextRef="#ctx0" brushRef="#br0" timeOffset="5439.2">24909 552 39615 0,'-7'6'1760'0,"2"5"352"0,0 2-1680 0,1-2-432 16,3 0 0-16,1-6 0 0,0 4 448 0,-1 8 0 0,-2 10 0 0,1 13 0 15,-1 7 240-15,2 1 48 0,0-2 16 0,1-7 0 16,1-3-608-16,0-2-144 0,3-6 0 0,0-1 0 16,-1-7 0-16,3 0-176 0,2-3 48 0,2-1-12816 15,2-2-2560-15</inkml:trace>
  <inkml:trace contextRef="#ctx0" brushRef="#br0" timeOffset="6700.35">26669 2961 19343 0,'10'-16'1728'0,"-3"4"-1392"16,0 3-336-16,0 3 0 0,-2 3 608 0,-3 1 48 0,2-1 16 0,2 0 0 16,4-4 944-16,1 0 192 0,-1 2 48 0,-3-1 0 15,-3 6 272-15,-4 1 64 0,-3 4 16 0,-3 1 0 16,-1 4-912-16,-2 3-176 0,1 4-32 0,-4 0-16 15,3 2-624-15,-3 0-128 0,0 1-32 0,1 1 0 16,2-1-32-16,2 1-16 0,-2 5 0 0,2 4 0 16,2-1-48-16,-1 4-16 0,1 1 0 0,0 2 0 15,0 1-176-15,-1-1 128 0,1 2-128 0,-1-1 128 16,1 1-128-16,2-3 0 0,2-2 0 0,3-3 0 16,5 1-208-16,1-6-80 0,6-1-16 0,2-6 0 15,5-3-400-15,2-5-64 0,5-4-32 0,1-6 0 16,2-2-1104-1,1-5-208-15,2-1-64 0,0-7-12992 0</inkml:trace>
  <inkml:trace contextRef="#ctx0" brushRef="#br0" timeOffset="6906.64">27293 1874 45151 0,'-32'-15'4016'0,"5"9"-3216"16,8 6-640-16,11 1-160 0,4 2 320 0,-6-1 48 15,-11-5 0-15,-9 0 0 0,-1-1-512 0,9-1-112 0,15 3 0 0,9-15-16 16</inkml:trace>
  <inkml:trace contextRef="#ctx0" brushRef="#br0" timeOffset="8636.59">22933 7718 43311 0,'3'-11'3840'0,"-2"5"-3072"0,0 5-608 0,0 2-160 16,0 1-272-16,1 1-96 0,0-1-16 0,2 5 0 15,2 4 512-15,3 5 80 0,2 5 32 0,0 2 0 16,0 4 16-16,-2-1 0 0,-1 5 0 0,-3 3 0 16,0 3-256-16,-5 6 0 0,-1 4 0 0,-3 5 0 15,-2 7 144-15,-2 1-16 0,-1 0 0 0,-2 2 0 16,0-4 320-16,0 4 48 0,1-5 16 0,0 2 0 15,4 1-160-15,-1-3-32 0,2-4 0 0,3-6 0 16,2-5-192-16,-1-8-128 0,1 0 128 0,0-6-128 0,-2 1 0 16,1-6 0-16,0 1 0 0,0-2-192 15,0-2-800-15,-1-4-160 0,2-1-48 0,3-8-18544 16</inkml:trace>
  <inkml:trace contextRef="#ctx0" brushRef="#br0" timeOffset="8966.24">24457 8167 43311 0,'-8'-4'3840'0,"-1"3"-3072"0,3 5-608 0,3-2-160 16,1 3 128-16,0 1-128 0,-4 3 192 0,-5 6-64 16,-2 7 0-16,1 9 0 0,2 4 0 0,0 1 0 15,3 2-128-15,-1-1 0 0,2 1 0 0,-1 1 0 16,0 0-272-16,1-3-96 0,1 2-16 0,-1-2 0 15,2 1-64-15,-1-2-32 0,0-2 0 0,1 0 0 16,0-5-1040 0,-1-3-208-16</inkml:trace>
  <inkml:trace contextRef="#ctx0" brushRef="#br0" timeOffset="9167.33">23707 8532 20271 0,'-5'-14'1792'0,"3"3"-1424"16,-1 1-368-16,5 3 0 0,1 3 5312 0,3 2 976 16,4-3 208-16,5-1 32 0,11-8-4992 0,14-1-1024 15,9-2-192-15,10 2-32 0,6 4-160 0,2 5-128 16,2 4 144-16,-1-1-144 0,-3 1 0 0,-2 1 0 16,-2-2-176-16,-5 0 176 15,-3 3-496-15,-6 0 32 0,-4 0 0 0,-3 1-12512 16,-4 1-2496-16</inkml:trace>
  <inkml:trace contextRef="#ctx0" brushRef="#br0" timeOffset="9637.75">25713 7879 36863 0,'6'-25'3264'0,"-2"7"-2608"0,1 3-528 0,0 4-128 15,0 5 1088-15,0 1 192 0,2-3 48 0,4-3 0 0,9-6-1056 0,6-7-272 16,6 2 0-16,3-2 0 0,-1 5 0 0,2 1 0 16,-1 5 0-16,-2-1 0 0,3 6 0 0,-1 1-128 15,-1 2 128-15,-2 7-160 0,1 1 160 0,-4 6 0 16,0 2 0-16,-2 6 0 0,-2 4 160 0,-3 7 16 15,-2 3 0-15,-6 6 0 0,-1 2 32 0,-7 7 16 16,-7 5 0-16,-7 6 0 0,-7-1-224 0,-8 12 144 16,-9 10-144-16,-8-1 128 15,-4-4-544-15,-3-9-112 0,-1-7-32 0,1-5 0 16,1-2-960-16,0 0-192 0,-3-1-32 0,2-1-16 0,2-4 2016 0,3-5 416 16,4-1 80-16,6-6 16 0,6-3 128 0,2-7 48 15,3 1 0-15,5-3 0 0,4 1-464 0,3-2-96 0,3 0 0 16,3-1-16-16,2-1-112 0,5-1-32 0,2-3 0 15,3-1 0-15,4-1-16 0,3 0 0 0,5-1 0 0,4 1 0 16,2 0-208-16,4-3 0 0,3 2 0 0,0-4 0 31,6 1-336-31,1 3-64 0,2-5-16 0,3 1 0 16,1-3-640-16,0 0-128 0,2-3-32 0,2 0-16304 0</inkml:trace>
  <inkml:trace contextRef="#ctx0" brushRef="#br0" timeOffset="9943.74">27244 8010 19343 0,'13'-9'1728'0,"-4"3"-1392"16,-2 3-336-16,0 4 0 0,-2 2 5424 0,1 2 1008 15,2 3 208-15,6 3 32 0,8 7-5264 0,9 8-1072 16,5 10-208-16,2 6-128 0,-4 2 0 0,-7-1 0 16,-4 1 0-16,-7 0 0 0,-3-2 0 0,-6-1 0 15,-3-1-208-15,-3 1 64 16,-1 1-400-16,-1-2-80 0,-2-3-16 0,1-2 0 15,-2-2-784-15,-1-3-176 0,0-1-16 0,-2-5-14960 0</inkml:trace>
  <inkml:trace contextRef="#ctx0" brushRef="#br0" timeOffset="10167.27">27226 8463 47919 0,'0'-8'4256'0,"2"2"-3408"0,0 4-672 0,3 0-176 16,2 1 320-16,3-4 48 0,8-3 0 0,10-5 0 0,13-4-368 0,13-2 0 15,9 2 0-15,3 0-128 16,3 6-368-16,-1-2-64 0,-1 6-16 0,-3 3 0 16,-3 0-384-16,-4 3-96 0,0 1-16 0,-5 0-12192 15,-4 0-2448-15</inkml:trace>
  <inkml:trace contextRef="#ctx0" brushRef="#br0" timeOffset="10779.01">28772 9257 52527 0,'0'-3'4672'0,"0"2"-3744"0,1 1-736 0,1 0-192 15,0-1-160-15,0 1-64 0,2 0-16 0,1-2 0 32,0 2-400-32,0 0-96 0,-2-2-16 0,-7-1-14096 15,-6-3-2832-15</inkml:trace>
  <inkml:trace contextRef="#ctx0" brushRef="#br0" timeOffset="10965.28">29380 9237 52527 0,'-2'0'4672'0,"-2"2"-3744"15,2-1-736-15,1 1-192 0,2-1-208 0,-1 1-80 16,0 1-16-16,-1 1 0 15,-1 1-976-15,1-4-208 0,1 2-48 0,-1-10 0 0</inkml:trace>
  <inkml:trace contextRef="#ctx0" brushRef="#br0" timeOffset="11134.5">29782 9228 47919 0,'4'-9'4256'0,"-3"7"-3408"15,-1 0-672-15,2 4-176 0,0-2 1648 0,2 2 288 16,1 1 64-16,0 1 16 0,3 3-1744 0,5 0-272 0,-1 3-192 0,0 1 16 31,-2-2-1456-31,-2 0-288 0,-3-3-64 0,-3-1-12992 0,1 1-2608 16</inkml:trace>
  <inkml:trace contextRef="#ctx0" brushRef="#br0" timeOffset="11436.72">30772 8042 41471 0,'0'-4'3680'0,"0"3"-2944"16,0 2-592-16,0 2-144 0,1-1 288 0,1 2 32 16,1 1 0-16,0 6 0 0,4 3 80 0,0 8 32 15,3 8 0-15,-1 7 0 0,1 2-304 0,-3 2-128 16,0 4 128-16,0-1-128 0,-4 0 0 0,-2 1 128 16,1 4-128-16,-5-5 0 0,0-2-192 0,-5 1-128 15,-2-4-32-15,-1-3 0 16,-1-2-768-16,-3-5-160 0,0-5-16 0,-1-1-16624 0</inkml:trace>
  <inkml:trace contextRef="#ctx0" brushRef="#br0" timeOffset="11645.13">30319 8400 10127 0,'6'-12'896'0,"-1"5"-704"0,1 0-192 0,3 3 0 15,1 1 7680-15,2 2 1520 0,6 0 288 0,9-4 64 16,17 0-7536-16,19-1-1504 0,20 1-320 0,15 0-48 16,2 1-400-16,0 2-96 0,-1 4-16 0,-4 0 0 15,-4 4-400-15,-10-1-96 0,-9 0-16 16,-10-4-11536-16,-9 0-2320 0</inkml:trace>
  <inkml:trace contextRef="#ctx0" brushRef="#br0" timeOffset="12444.92">31359 9008 43311 0,'1'-7'3840'0,"2"-2"-3072"0,0 4-608 0,1 1-160 15,1 1-288-15,1-4-96 0,4-3 0 0,6-8-16 16,5-8 720-16,6-6 160 0,4-5 32 0,0-4 0 16,-1 0-128-16,-3-5 0 0,-1-4-16 0,-2-2 0 15,-3-5 16-15,-2-3 16 0,-1-3 0 0,-2-1 0 16,-1-8-400-16,-3 2 0 0,0 2 0 0,-2 0 0 0,0 6 0 15,-1 4 0-15,1 1 0 0,-2 6 0 0,3 6 0 0,-1 5 0 16,1 3 0-16,1 11 0 0,-3 4 288 0,1 4-32 16,0 7 0-16,-1 3 0 0,0 3 0 0,-2 3 0 15,2 6 0-15,-1 1 0 0,2 2-256 0,0 6 0 16,1 4 0-16,0 3 0 0,-1 5 0 0,0 2 0 16,-2 1-240-16,-3 6 80 0,-1 0 32 0,-1 2 0 15,-2 5 0-15,-2 4 0 0,-2 1 128 0,-1 5 0 16,-4 4 0-16,-1 0 0 0,0 2 0 0,-4-2 0 15,2 0 0-15,-1 1 0 0,-1-1 0 0,5-3 0 16,0-3 0-16,6-6 0 0,1-5 0 0,2-3 0 16,2-2 0-16,2-7 0 0,2 0 0 0,0-7 0 15,2-2 0-15,-2-5 0 0,1-3 0 0,-1-3 0 16,-2-1 0-16,0-5 0 0,0 0 224 0,-2-5 80 0,2-1 16 0,2-4 0 16,-1-2 0-16,0-3 0 0,1-4 0 15,1-3 0-15,2-3-160 0,0-3-32 0,2-5 0 0,3-4 0 16,1-1 64-16,0 1 16 0,1 1 0 0,2 2 0 15,1 0 64-15,-1 2 16 0,4 1 0 0,-1 3 0 16,0 0 16-16,0-3 0 0,2 1 0 0,-2-1 0 16,-1 3-176-16,0-3-128 0,-1 2 192 0,-3 1-192 15,1 2 0-15,-1-5 0 0,-2 1 0 0,-2 3-144 16,0 1-288-16,-3 1-48 0,-4 6-16 0,-1-1 0 16,-4 6-272-16,-2 3-48 0,-2 4-16 15,-3 2 0-15,-3 5-256 0,-2 1-48 0,-1 3-16 0,-3 2 0 16,2 1-624-16,-2 4-128 0</inkml:trace>
  <inkml:trace contextRef="#ctx0" brushRef="#br0" timeOffset="12733.21">32427 8313 34095 0,'14'-7'1504'0,"-5"0"320"0,-1 4-1456 0,-2 0-368 15,-1 2 0-15,0 1 0 0,1 1 896 0,4-1 128 0,6 0 0 0,5-1 16 16,4 2 64-16,4-1 16 16,-2 0 0-16,1 0 0 0,0 0-608 0,-3 3-112 0,0-6-16 0,0 1-16 15,0 2-48-15,-2-5-16 0,-1 4 0 0,-1-4 0 16,0 1-304-16,-1 1 0 0,-1 0 128 0,-2 0-128 31,-2 0-448-31,-1 1-160 0,-2 0-32 0,-3 2 0 16,-2 2-784-16,-3 3-176 0</inkml:trace>
  <inkml:trace contextRef="#ctx0" brushRef="#br0" timeOffset="13233.48">33173 7878 11055 0,'1'-14'976'0,"-1"3"-784"0,0 1-192 0,1 4 0 15,1 2 4448-15,-1 2 848 0,1-1 160 0,1 0 48 16,1-2-3728-16,-1-2-752 0,3-1-128 0,1 2-48 16,-1 3-480-16,-1 3-112 0,0 4 0 0,-2 3-16 15,0 6 224-15,-1 3 48 0,0 5 16 0,-2 3 0 16,0 5 448-16,-2 1 96 0,0 5 16 0,-1 5 0 16,1 3-640-16,-2 6-112 0,2 4-16 0,-1 1-16 15,2 2-160-15,0-2-16 0,0-2-128 0,-1-5 192 16,1 3-192-16,-1-6 0 0,-1-1 128 0,-1 1-128 0,0-4 0 15,-3 1 0-15,2 1 128 0,-2-5-128 0,-2 2 0 16,-1-5 0-16,1 0 0 0,-3-6 0 16,3-6-1216-16,-1-4-304 0,-3-6-48 0</inkml:trace>
  <inkml:trace contextRef="#ctx0" brushRef="#br0" timeOffset="13732.69">32144 7268 32255 0,'-13'0'2864'0,"0"0"-2288"0,3 1-576 0,4 1 0 16,4 0-464-16,-6 1-208 0,-4 0-32 0,-12 3-16 15,-8 3-176-15,-6 2-16 0,-3 4-16 0,-1 1 0 16,2 3-144-16,3 2-16 0,4 1-16 0,1 1 0 0,2 2 1952 0,0 5 400 16,1 6 80-16,-2 5 16 0,0 1 496 0,-1 6 96 15,-3 2 32-15,-1 5 0 16,-3-1-912-16,-3 4-176 0,-4 5-48 0,0 3 0 0,2-3-640 0,3 0-192 16,4-1 0-16,3-5 128 0,5-5-320 0,4-1-64 15,6-4-16-15,5-2 0 0,6 0 784 0,6-1 144 16,5 3 48-16,11 3 0 0,7-4-432 0,10 0-80 15,11 5 0-15,7-1-16 16,10-3-960-16,5 0-192 0,8-2-48 0,6 9-15536 0</inkml:trace>
  <inkml:trace contextRef="#ctx0" brushRef="#br0" timeOffset="14180.32">33179 7293 43311 0,'5'-8'3840'0,"-1"6"-3072"15,0 2-608-15,0 2-160 16,3-2-1440-16,0 2-320 0,2 1-64 0,6 5-16 0,8 3 1840 0,12 6 512 16,9 7 16-16,8 8 16 0,1 4-128 0,8 9-32 15,9 12 0-15,5 6 0 0,0 3-384 0,-7 0 0 16,-9-2 128-16,-31-36-128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02:27.7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3293 10529 16575 0,'-4'-27'1472'0,"-1"8"-1168"0,2 2-304 0,1 6 0 16,2 3 5984-16,4 5 1136 0,1-4 240 0,1-4 32 16,4-5-5808-16,5-7-1168 0,3-2-224 0,2 4-64 15,0 5-128-15,-3 4 0 0,-2 4 0 0,-5 4 0 16,-1 4 0-16,-6 0 0 0,-3 7 0 0,-3-2 0 15,-5 2 128-15,-3 3 0 0,-1-3 0 0,-3 3 0 0,-2 1 512 0,-3 0 112 16,-1-2 16-16,0 0 0 0,2 2 336 0,2-5 80 16,3 3 16-16,4-1 0 0,3-3-256 0,3-1-48 15,2 3-16-15,2 0 0 0,1-1-480 0,0 0-80 16,2 1-32-16,1 3 0 0,0 1-288 16,1 3 0-16,0 1 0 0,-1 2 0 0,1 2 0 0,-1 2 0 15,-1 1 0-15,0 0 0 0,-2 2 0 0,0 1 0 16,-2 2 0-16,0 5 0 0,-3-1 0 0,-2 1 0 15,0 1 0-15,-3 0 0 0,1 0 192 0,-4 0-32 16,1 2 0-16,0 0 0 0,0-2 176 0,2-1 48 16,2-2 0-16,2-3 0 0,3-5 16 0,2-2 16 15,2-3 0-15,3-3 0 0,1-2-416 0,0-4 0 16,2 0 0-16,-1-5 0 0,-1 1 0 0,1-2 0 0,-1 0 0 16,-3-2 0-16,1 0 0 0,-1-3 0 0,-1-1 0 15,-1-3 0-15,-1-1 0 0,0-3 0 0,0-2 0 0,0-2 0 16,2-1 0-16,-1-3 0 0,2-3 0 0,5-5 0 15,2-8 0-15,3-3 0 0,5-3 128 16,1-2-80-16,3 0-48 0,1-2 0 0,2 0 0 0,-2-2 0 16,1 1 0-16,-2 2 0 0,-3-1 0 0,-1 1 0 15,-3-2 0-15,-1 2 0 0,-3 3 0 0,-3 5 0 16,-2 1 0-16,-2 7 0 0,0 2 0 0,-4 2 0 16,0 3 0-16,-3 2 0 0,2 3 0 0,-1 3 0 15,-1 2 0-15,0 5 0 0,1 1 0 0,1 5 0 16,1 2 0-16,0 6 0 0,0 0 0 0,0 7 0 15,1 5 0-15,1 4 0 0,-1 4 0 0,-1 3 0 0,-1-1 0 16,-2 8 0-16,-1 6 0 0,-3 8 0 0,0 0 0 0,-3 6 0 16,-2 8 0-16,0-3 0 0,1-5 0 15,0-1 0-15,-1-1 0 0,0-1 0 0,1-3 0 0,-1-1 0 16,0-4 0-16,0-5 0 0,1-5 0 0,3-3 0 16,-1-10 0-16,4-3 0 0,1-7 0 0,3-3 0 15,1-5 0-15,1-3 0 0,3-2 0 0,0-2 0 16,1-4 0-16,1-8 0 0,1 0 0 0,-1-6 0 15,1-2 0-15,-2-4 0 0,-2 2 0 0,0-9 0 16,-2-4 0-16,-3-5 0 0,-1 2 0 0,-1-6 0 16,-1-1 0-16,-1-2 0 0,0 0 0 0,0-2 0 15,2 3 0-15,2-3 0 0,0 3 0 0,1 2 0 16,2 2 0-16,2 1 0 0,1-3 0 0,1 6 0 16,2 3 0-16,0 7 0 0,1 2 0 0,0 10 0 15,0 5 0-15,-2 7 0 0,0 0 0 0,-1 7 0 0,-1 6 0 16,0 4 0-16,-4 2 0 0,-2 5 0 0,0 6 0 15,-4 4 0-15,0 3 0 0,-4 5 0 0,-1 11 0 16,-4 0 0-16,0 4 0 0,-1 1 0 0,0-2 0 0,2-1 0 16,2-4 0-16,1-3 0 0,3 0 0 0,2-2 0 15,1-2 0-15,4 1 0 0,2-6 0 0,3-3 0 16,6-6-1600 0,3-5-320-16</inkml:trace>
  <inkml:trace contextRef="#ctx0" brushRef="#br0" timeOffset="1552.65">6325 10339 9215 0,'-4'-7'832'0,"1"2"-672"0,0 3-160 0,2-2 0 16,1 2 1920-16,-1-1 368 0,-2-3 64 0,-1-5 48 16,1-3-352-16,0 0-80 0,3-1-16 0,1 1 0 15,2 1-416-15,1 1-96 0,1 2-16 0,0 2 0 16,-1-3-160-16,1 1-48 0,2 0 0 0,-2-1 0 15,-2 2 256-15,2-2 32 0,0 0 16 0,1 0 0 16,-1 0-448-16,1 1-96 0,1 0-16 0,-1 0 0 0,1 3-320 0,-2 0-64 16,0 2 0-16,0 2-16 0,-1 3-176 15,1 1-48-15,-2 4 0 0,0 2 0 0,-1 6-64 0,0 3-16 16,-2 5 0-16,-2 6 0 0,-1 3-96 0,-1 4-32 16,-3 5 0-16,-1 1 0 0,-1 0 0 0,0 2-128 15,-3 7 192-15,-1 5-64 0,3 1 96 0,-1 3 16 16,2 3 0-16,4 0 0 0,3-5 224 0,3-4 48 15,3-1 16-15,2-4 0 0,0-2-16 0,3-1-16 16,2 2 0-16,-1 0 0 0,0-2-256 0,0-7-48 16,-3-2-16-16,0-7 0 0,0-2-176 0,-1-7 128 15,-1-3-128-15,0-4 128 0,-2-2 32 0,1-2 0 16,0-3 0-16,-2-4 0 0,1-2-160 0,-1-4 0 16,-1-3 0-16,2-7 0 0,1-3 480 0,-2-6 16 15,1-7 0-15,-2-3 0 0,-1-6 240 0,-1-6 48 16,-3-5 16-16,-4-3 0 0,1 4-640 0,-5-7-112 0,-3 0-48 15,-3 0 0-15,1 0 0 0,0 0 0 0,0 0 0 16,0 0 0-16,3-2 0 0,3 1 0 0,2 6 0 16,1 5 0-16,3 4 0 0,2 4 0 0,2 7 0 0,1 4 0 15,1 3 0-15,0 7 0 0,1 5 0 0,2 2 0 16,0 5 0-16,0 6 0 0,-1 0 0 0,0 5 0 16,1 3-320-16,-1 7-64 0,0 3-16 0,-2 4 0 15,1 8 400-15,-2 3 0 0,0 3 0 0,0 5-128 16,-2 6 128-16,-1 6 0 0,1 14-144 0,-2 4 144 15,-1 5 0-15,3-2 0 0,1-9 0 0,1-5 128 16,1-6 208-16,0 1 48 0,2-3 0 0,-1-3 0 16,-1-6-384-16,2-4 0 0,-2-5 0 0,-1-4 128 15,-1-5-96-15,0-7-32 0,-1-2 0 0,-1-5 0 0,0-2 0 16,1-5 0-16,-1-2 0 0,-1-2 0 0,2-1 0 0,-2-6 0 16,1-5 0-16,-1-2 0 0,3-6 0 0,-1-4 0 15,4-9 0-15,1-4 0 0,5-5 0 0,3-8 0 16,5-8 0-16,4-5 0 0,4-5 0 0,2 1 0 15,0 4 0-15,-1 3 0 0,-3 5 0 0,-3 3 0 16,-4 2 0-16,-4 0 0 0,-4 7 0 0,-3 6 0 16,-3 0 0-16,-2 6 0 0,-1 2 0 0,-2 6 0 15,-1 2 0-15,1 4 0 0,2 2 0 0,0 6 0 16,1 0 0-16,0 6 0 0,2 3 0 0,0 1 0 16,2 5 0-16,2 6 0 0,0 6 0 0,2 5 0 15,1 6 0-15,-1 7 0 0,2 1 0 0,-3 6 0 16,-1 8 0-16,-3 7 0 0,-2 11 0 0,-5 8 0 0,-4 4 0 15,-3-3 0-15,-2-10 0 0,-1-7 0 0,0-4 0 16,-2-4 0-16,-2-2 0 0,0-6 0 0,1-5 0 16,1-3 0-16,-1-6 0 0,2-5 0 0,3-5 0 0,0-5 0 15,3-2 0-15,2-3 0 0,2-3 0 0,-1-4 0 16,4-1 0-16,0-3 0 0,1 0 0 0,0-5 0 16,1-5 0-16,0-1 0 0,-2-3 0 0,1-6 0 15,0 0-1568 1,0-6-304-16,1-4-64 0,1-3-22320 0</inkml:trace>
  <inkml:trace contextRef="#ctx0" brushRef="#br0" timeOffset="2418.15">9024 9944 9215 0,'-1'9'816'0,"0"-1"-656"0,0-1-160 0,1-2 0 0,1-3 160 0,-2 2 0 16</inkml:trace>
  <inkml:trace contextRef="#ctx0" brushRef="#br0" timeOffset="10096.85">5703 11957 14735 0,'0'0'1312'0,"0"0"-1056"0,1 0-256 0,-1 0 0 31,0 2-1472-31,-1-2-368 0,1 2-64 0,0-2-16 0,0 0 1536 0,1 0 384 0,0 0 0 0,-1 0 0 16,0 0 1440-16,0 0 416 0,0 0 64 0,21 0 32 15,-16-2 96-15,2 2 0 0,-2-2 16 0,-1 2 0 16,0 2-400-16,0-2-96 0,0 2-16 0,-3-2 0 16,-1 1-352-16,0 3-80 0,-1-2-16 0,-3 3 0 0,-2 2 176 0,0-1 16 15,-3 2 16-15,-1-1 0 0,0-1-160 0,0 0-48 16,-2 0 0-16,1 0 0 0,0-1-592 0,1 0-128 15,0 0-32-15,2-2 0 0,1 0 160 0,1 0 16 16,2-1 16-16,0-1 0 0,2 1-272 0,-1-1-48 16,1 1-16-16,1 0 0 0,-2-2-208 0,2 1 0 15,-1-1 0-15,-1 0 0 0,1 0 208 0,-1 0-48 16,1-1-16-16,-1-1 0 0,1 0 208 0,-1 1 32 16,1-2 16-16,-1-2 0 0,1 2-112 0,1-2-32 15,1 1 0-15,0-3 0 0,1 3-256 0,0-1 0 16,0-1-128-16,1 2 128 15,-2 2-896-15,0-2-64 0,-2 3-32 0,1-3 0 16,-1 3-1408-16,-1-1-288 0,1 2-48 0,-1-2-16 16,2 2-3296-16,-2-3-672 0,3 3-128 0,-1-2-16 15,0 1 3792-15,0-1 768 0,-1 1 160 0,1-2 32 0,1 1 4000 0,0-3 800 0,1 0 176 0,2 0 16 16,1-1 1104-16,1-1 224 0,2 1 32 0,3-3 16 16,2 0-2432-16,2 1-480 0,2-3-112 0,1 2-16 15,-1 4-1216-15,0-4 0 0,-1 6-176 0,0-2 0 31,-3 1-496-31,0 1-96 0,0 3-32 0,-2-2 0 0,-3 2 608 0,-2 2 192 0,0 0 0 0,-2-1-160 16,-2 3 1744-16,-1-2 336 0,-1 2 80 0,-2 1 16 16,1-3-288-16,-2 3-48 0,0 0-16 0,1 1 0 15,-2-1-1120-15,1 0-224 0,0 1-64 0,0-1 0 16,1 2-256-16,-1-3 0 0,0 3 0 0,1-1 0 16,-2-1 0-16,-1 2 0 0,-1 1 0 0,0-1 0 15,1-1 192-15,-3 0-32 0,-1 1 0 0,0-2 0 0,0 1 192 0,-1-1 32 16,-2 1 16-16,-3-1 0 0,-3 1-16 0,1-4 0 15,0 2 0-15,-2-1 0 0,-1-1-64 0,-1-2-32 16,1 0 0-16,-2 0 0 0,-2-2 16 0,-4-1 0 16,-3 3 0-16,-4-4 0 0,-1 2-112 0,-6 0 0 15,-4 0-16-15,-4 0 0 0,-4 2-48 0,-2 0-128 16,5 0 192-16,-6 0-64 0,-4 0 0 0,-4 2-128 16,1 2 192-16,-2-3-64 0,2 3 48 0,0-3 0 15,5 0 0-15,-1 3 0 0,-2-1 16 0,1 0 0 16,4 2 0-16,2-1 0 0,6 1-192 0,4 0 160 15,4 2-160-15,6 1 160 0,4-2-160 0,2 1 0 16,3-1 0-16,4 3 0 0,2-3 0 0,2-1 0 16,4 1-176-16,3 1 176 0,-1 0-288 0,5 2 32 15,-1-3 0-15,4 0 0 0,0-1 96 0,3 1 32 16,-1-1 0-16,3-2 0 0,2 0 128 0,-1-3 0 0,2 0 0 0,2-2 0 16,2-2 0-16,0-1 0 0,-1-3 0 0,3-1 0 15,1-1 128-15,0-2 64 0,2-4 16 0,2-1 0 16,-1 0 80-16,2 0 16 0,0 0 0 0,1-2 0 15,1-2-304-15,1 0 0 0,-2 4 0 0,-2 2 0 16,-2 1 0-16,-4 6 0 0,-2 1 0 0,-2 2 0 16,-4 5 0-16,-2 5 0 0,-3 2 0 0,-5 0 0 15,-3 5 0-15,-3 2-144 0,-5 4 16 0,-6 5 0 16,-5 0-96-16,-4 4-16 0,-2 2 0 0,2-7 0 16,0 2 240-16,-3-1 0 0,-2 2 0 0,0 0 0 15,3-4 368-15,1-2-48 0,2-1 0 0,4-5 0 0,1-2 48 16,2-2 0-16,3-4 0 0,2-1 0 0,2-1-192 0,1 0-48 15,1-1 0-15,1-2 0 0,2 0-128 0,-2 0 0 16,3 0 0-16,2-3 0 0,1 0 0 0,-1 0 0 16,3-2-144-16,0-2 144 0,2 1-208 0,0-1 64 15,2-3 16-15,1-1 0 0,3-2 128 16,0-1 0-16,5-1-144 0,3-4 144 0,2 4 0 0,1-4 0 16,8-1 0-16,2-2 0 0,5-2 0 0,2 2 0 15,1-4 0-15,1 2 0 0,1 1 0 0,5-4 0 16,6 1 0-16,0-2 0 0,-2 5 0 0,-3 1 0 15,-5 1 0-15,-2 3 0 0,-5 6 0 0,-3 0 0 16,-4 2 0-16,-1 4 0 0,-4 2 0 0,-2 1 0 16,-2 5 0-16,-2 3 0 0,-1-1-128 0,-1 5 128 0,1 1 0 15,-3 2 0-15,1 6 0 0,-1 3 0 16,-2 1-144-16,-2 3 144 0,1 3 0 0,-5 6 0 0,0 4 0 0,-3 3 0 16,0-3 0-16,-1 2 0 0,-2-5 0 0,-4 4 0 15,1-2 0-15,-1-4 0 0,0-1 0 0,-1-7 0 16,4 1 0-16,-1-6 0 0,4-4 0 0,1-4 0 15,2-1 0-15,2-2 0 0,4-5 0 0,0 0 0 16,2-4 0-16,5-2 0 0,3-4 0 0,4-3 0 16,6-3 0-16,4-5 0 0,6-4 0 0,4-4 0 15,4-1 0-15,5-2 0 0,4-1 0 0,0 0 144 16,1-1-144-16,0 1 0 0,1 1 0 0,1 0 0 16,-1 4 0-16,-2 2 0 0,-3 1-224 0,-7 5 80 15,-1 3 144-15,-1 3 0 0,-2 2 0 0,-2 4-128 16,-3 3 128-16,-3 2 0 0,-2 4 0 0,-4 5 0 0,-2 1 0 15,-2 4 0-15,-2 3 0 0,-3 6 0 0,-1-1 0 0,-4 2 0 16,1 2 0-16,-3 2-128 0,2-1 128 16,-2 1 0-16,0-1 0 0,0-1 0 0,1 0 0 0,-1-1 0 15,1 0 0-15,0-1 0 0,-1 1 0 0,1-4 0 16,-1-1 128-16,1-1-128 0,0-1 0 0,2-4 0 16,0-4 0-16,-1-5 0 0,2 0 0 0,0-1 0 15,5-5 0-15,4-5 0 0,2-1 0 0,4-3 0 16,2-3 0-16,5-4 0 0,3-3 0 0,4 1 0 15,3-5 0-15,4 2 0 0,1 3 0 0,2-2 0 16,-1 5 0-16,-1 2 0 0,0 2 0 0,-3 2 0 16,-1 3 0-16,-5-1 0 0,-2 5 0 0,-3 0 0 15,-3 2-160-15,-3 0 160 0,-2 0-208 0,-1 1 64 0,-5 0 16 16,0 1 0-16,-2 0 128 0,0-1-160 0,-4 0 160 0,1 2-160 16,-2-3 160-16,1 2 0 0,-1 2 0 0,-1-4 0 15,1 5 0-15,-1-3 0 0,-1 2 0 0,1 1 0 16,-1 1 0-16,0-1 0 0,-2 1 0 0,1 0 0 15,0 2 0-15,-2 2 0 0,0 1 0 0,-1 0 128 16,0 0-128-16,0 0 0 0,2-2 0 0,-2 0 0 16,3-3 0-16,-1 0 0 0,2-1 0 0,3-3 0 15,0 1 128-15,5-2 0 0,0 0 0 0,5-1 0 16,1-1-128-16,3 0 128 0,2-2-128 0,2-2 128 16,1 2-128-16,1-6 0 0,0 3 0 0,2-2 0 15,-1-3 0-15,0 1 0 0,-3 3 0 0,-1-3 0 16,1 3 0-16,-3-3 0 0,1 2 0 0,-3 1 128 0,-3 1-384 15,-1 0-80-15,-1 1-16 0,-1-2 0 16,-1 3-144-16,-2-3-16 0,1 4-16 16,-1-5 0-16,0 4 128 0,1 0 16 0,-1-3 16 0,0 0 0 15,2 3-240-15,-3-2-48 0,0 1-16 0,0-1-19312 16</inkml:trace>
  <inkml:trace contextRef="#ctx0" brushRef="#br0" timeOffset="11081.78">8504 11945 30399 0,'0'-10'2704'0,"0"3"-2160"16,0 0-544-16,0 5 0 0,1-1 2112 0,0 0 320 15,3-6 64-15,1-7 16 0,1-3-1728 0,1-3-336 16,3 2-80-16,-2 3-16 0,-1 4-80 0,-1-2-16 16,-1 6 0-16,-2-1 0 0,-1 3 224 0,0 2 32 15,-2 1 16-15,-3 2 0 0,1 2-16 0,-5 1-16 16,0 4 0-16,-4 0 0 0,-2 3-288 0,-3 3-48 0,-1 4-16 0,-3 0 0 16,-2 5-144-16,0-1 0 0,-3 3 144 15,0 1-144-15,2 0 0 0,-1 2 0 0,2 1 0 16,1 0-192-16,3 3 192 0,1-4 0 0,4 1 128 15,2-3-128-15,1-1 208 0,2 1-16 0,2 0-16 0,3-3 0 16,0 0-176-16,2-3 0 0,1-1 144 0,1-1-144 16,2-2 0-16,-1-1 0 0,3-5 0 0,0 0 0 15,1-2 0-15,1-1 128 0,1-3-128 0,1-1 0 16,2 0 128-16,1-1-128 0,0-3 128 0,3-1-128 16,4-1 224-16,1-1-32 0,2-2 0 0,1 1 0 15,5-2-32-15,-1 0-16 0,1 1 0 0,2-2 0 16,-4 2-144-16,-1 2 128 0,-4 1-128 0,-3 4 128 15,-1-1-128-15,-4 2 0 0,-2 1 0 0,-4 0 0 0,-3 0 0 16,-1 1 0-16,-3 2 0 0,-4 0 0 0,-1 2 0 0,-4 1 0 16,-2 3 0-16,-4-3 0 0,-2 3 192 0,-4-1-32 15,-3 3-16-15,0-3 0 0,-2-1 224 0,-1 1 32 16,1-1 16-16,0-1 0 0,1 0-32 0,1 1 0 16,3-1 0-16,4-1 0 0,3 0-128 0,6-2-16 15,0 1-16-15,6-1 0 0,2-3-224 0,4 0 0 16,1 0 0-16,3 0 0 0,3-3-208 0,4 1 16 15,2 0 0-15,2 2 0 0,0-2 32 0,-2 2 16 16,0 2 0-16,-1 0 0 0,-1 0 144 0,-3 1-208 16,1 1 80-16,-4 3 128 0,-3-1-160 0,-3 3 160 15,0-2 0-15,-4 2-144 0,-2 0 144 0,-2 1 0 16,-2 3 0-16,-2-5 0 0,-3 4 0 0,-2-3 224 0,-1 1-48 16,-2 1-16-16,0 1 96 0,-1-1 0 0,1 0 16 15,0-3 0-15,-1 4-144 0,2-1-128 0,0 0 192 0,0 0-192 16,3 1 0-16,0 1 0 0,1 0 0 0,0 2-144 31,0 4-416-31,3-2-80 0,1 0 0 0,3 1-16 16,3-1-240-16,0-1-32 0,4-2-16 0,3 0-13344 0,3-1-2672 0</inkml:trace>
  <inkml:trace contextRef="#ctx0" brushRef="#br0" timeOffset="14452.5">3501 13477 11055 0,'-8'-9'976'0,"2"3"-784"0,1 1-192 0,1 0 0 16,3 3 1936-16,0 2 352 0,0-1 64 0,-2-4 16 31,0-2-3280-31,-2 0-656 0,0-2-128 0,0 0-32 0,0 1 2576 0,0-2 512 0,0 3 112 0,0-2 0 16,1 3 1232-16,-1 1 240 0,0 1 64 0,0-1 0 15,-1 3-304-15,-1 2-48 0,-2-1-16 0,-1 4 0 16,-2 0-1488-16,-3 3-288 0,-2 4-64 0,-3 2-16 15,-2 3-608-15,-3 4-176 0,-5 3 0 0,-2 5 0 16,0-2 144-16,0 1-144 0,2 0 192 0,0-1-192 16,3-2 320-16,2-3-32 0,4 0-16 0,2-2 0 0,4-4-32 15,1-1-16-15,2 0 0 0,3-3 0 0,3-4 64 16,2 0 16-16,4-5 0 0,3-1 0 0,2-2-112 0,3-3 0 16,6-4-16-16,2-2 0 0,4-4-176 0,6-1 0 15,2-5 144-15,3 1-144 0,4-2 0 0,1 1 0 16,1 0 0-16,2 0 128 0,3-1-128 0,3-1 176 15,1 1-176-15,-3 5 192 0,-2 1-192 0,-7 3 0 16,-1 5 0-16,-8 2 128 0,-1 1-128 0,-7 2 0 16,-3 2-160-16,-7 1 160 0,-2 2 0 0,-4 3 0 15,-3 3 0-15,-5 0 0 0,-5 5 144 0,-1 3-144 16,-3-3 0-16,1 1 144 0,0 0 96 0,-8 4 16 16,-13 11 0-16,-10 7 0 0,-3-1-128 0,2-1-128 15,3-3 176-15,5 0-176 0,4-7 0 0,7 2 0 16,4-5 0-16,7-3 0 0,4-2 0 0,7-4 0 0,3-2 0 15,4-1 0-15,3-3 0 0,3 0 0 16,4-5 0-16,6 0 0 0,7-3 0 0,6-3-144 0,5-1 16 16,7-7 0-16,8 0 128 0,7-2 0 0,7-5-144 0,5-2 144 15,1-3 0-15,0-1 0 0,-3 3 0 0,0-2 128 16,-1 2 0-16,-1-2-128 0,-3 1 192 0,-2 0-64 16,2 0-128-16,-3-2 0 0,-2 3 0 0,-5 0 128 15,-4 5-128-15,-2 1 0 0,-5-1 0 0,-5 7 128 16,-7 1 16-16,-5 4 0 0,-6 5 0 0,-6 1 0 15,-6 1 48-15,-5 4 16 0,-3 2 0 0,-6 5 0 16,-3 2-208-16,-5 4 128 0,-8 1-128 0,-5 7 0 16,-7 3 0-16,-9 2 0 0,-5 6 0 0,-7-1-160 15,-3 2 160-15,5-1-192 0,3 0 192 0,4-2-192 0,2-3 192 16,5-4 256-16,8-4-64 0,3-4-16 0,5 0 96 16,4-1 32-16,5-1 0 0,6-4 0 0,7-1-304 15,4-3 0-15,5-3 0 0,8-2 0 0,5-1 0 16,10-4 0-16,5 0 0 0,6-5 0 0,6-4 0 15,6-3-144-15,5-4 16 0,8-4 0 0,3-2 128 0,8-2 0 16,8-2 0-16,0 2 0 0,-3-2 128 0,1 0 0 16,3-7 0-16,2 4 0 0,1-5 0 0,-4 5 0 15,-4 0 0-15,-7 3 0 0,-5 4 96 0,1 0 32 16,1-2 0-16,-7 4 0 0,-6 4-128 0,-9 2 0 16,-9 5-128-16,-7-1 192 0,-6 5-192 0,-7 4 0 15,-5 0-192-15,-6 2 192 0,-2 4 0 0,-4 1 0 16,-4 1 0-16,-5 6 0 0,-7 7 0 0,-9 3 128 15,-8 7-128-15,-9 3 144 0,-10 5-144 0,-12 4 0 16,-11 4 0-16,-5-1 0 0,-5-1-192 0,2 1 192 0,1-2-160 0,9-5 160 16,4 0-192-16,-1-4 48 0,5 3 16 0,10-6 0 15,13-7 128-15,12-6 176 0,9-3-48 0,8-4 0 16,6-5 64-16,6-3 16 0,5-2 0 0,7-2 0 16,5-2-208-16,8-7-208 0,10-2 32 0,9-5 16 15,0-1 16-15,16-6 0 0,12-6 0 0,4-3 0 16,-6 2 144-16,2-3 0 0,8-4 0 0,3 1 0 15,4 1 0-15,-4 1 0 0,-1 0 0 0,-3-1 0 16,-3 2 0-16,-7 2 0 0,-6 5 0 0,-3 1 0 16,-4 3 144-16,-3-2-144 0,-4 5 192 0,-8 3-192 15,-5 2 352-15,-4 1-32 0,-2 3-16 0,-5 2 0 0,-4 2-128 16,-4 1-32-16,-3 2 0 0,-6 3 0 16,-1 1 0-16,-6 5 0 0,-4 0 0 0,-4 1 0 0,-5 5-144 15,-8 3 0-15,-9 5 144 0,-11 5-144 0,-9 4 0 0,-9 3-192 16,-10 6 32-16,-6-1 0 0,-2 3-128 0,-2-6-32 15,3 2 0-15,4-7 0 0,3 2 320 0,8-5-128 16,5-3 128-16,12-6 0 0,10-4 0 0,10-3 0 16,8-4 128-16,8-4-128 0,7-1 288 0,8-4-32 15,6-3-16-15,8-4 0 0,8-2-240 0,8-4 0 16,6-4 0-16,7-2-160 0,8-5-112 0,3-1-32 16,0 0 0-16,-1 2 0 0,-2 0 304 0,7-4-128 15,3-2 128-15,-3 0 0 0,-6 7 0 0,-8-1 0 16,-1 4 0-16,-1-1 0 0,-3 2 0 0,-4-2 0 15,-3 8 0-15,-7-1 144 0,-6 6 144 0,-7 2 32 16,-4 2 0-16,-6 3 0 0,-3 2-16 0,-4 0 0 0,-3 4 0 16,-2 0 0-16,-3 1-160 0,-1 2-16 15,-3-2-128-15,1 5 192 0,-2-1-192 0,0 3 0 0,-1-1 128 0,-2 3-128 16,1 2 0-16,-1-2 0 0,0 4 0 0,-2 3 0 16,-2 2 0-16,0 1-160 0,0-1 160 0,1 1-128 15,0 3 128-15,0-4 0 0,2 1-144 0,0-1 144 16,2-2 0-16,1-3 0 0,3-1 0 0,1-3 0 15,0 0 0-15,2 1 0 0,3-2 0 0,2-2 0 16,4-3 0-16,2-4-192 0,6 2 64 0,3-5 128 16,3-2 0-16,4-2 160 0,5 2 16 0,3-6 0 15,1 2-176-15,0-5 0 0,-1 1 0 0,-1 1 128 16,0 2-128-16,-3-2 0 0,-1 0 0 0,-4 1 0 16,-1 2 0-16,-1-1 0 0,0 1 0 0,-3 1 0 0,-2-2 0 15,-2 2 0-15,1 0 128 0,-3 0-128 0,0-2 0 16,0 2 128-16,-1 1-128 0,0-1 128 0,-1 1 112 15,1-1 16-15,0 0 0 0,-2 2 0 0,1-1-64 0,1 3-16 16,0-3 0-16,0 0 0 0,-2 4-176 0,0-3 0 16,-2 3 0-16,-1 1 0 0,-3 1 0 0,-1 3 0 15,-1 2 0-15,-3 0 0 0,-5 5 0 0,-3 3 0 16,-1 2 0-16,-4 1 0 0,-3 0 0 0,-2 3-176 16,-1-1 48-16,-3-1 0 0,-1 2 128 0,0-3-128 15,0 2 128-15,2-1-128 0,-1 2 128 0,1-2 144 16,2-1-16-16,1-1-128 0,1 1 224 0,2-2-64 15,0 1-16-15,1-1 0 0,2-3-144 0,3-1 0 16,1-1 0-16,0-2 0 0,2-2 0 0,0-1 0 16,2 1 0-16,-1-2 0 0,2 0 0 0,3-2 0 0,-1-1 0 0,3 0 0 15,-1-1 0-15,4-2 0 0,1-2 0 0,4-1 0 16,1 0 0-16,3-3 0 0,7-2-128 0,3-3 128 16,3 1 0-16,4-5-144 0,3-1 144 0,2 0 0 15,0-2 0-15,1 2-128 0,-1-3 128 0,-1 2 0 16,-1-2 0-16,-2 2 0 0,-2-3 0 0,-4 2 0 15,-3 1 0-15,-1-4 0 0,-3 5 0 0,-4-4 0 16,-2 4 0-16,-3-2 0 0,0 1 0 0,-5 1 0 16,0 2 144-16,-2 1-16 0,0 2 0 0,-1-4 0 15,0 3 240-15,-1-1 32 0,-1-1 16 0,1 4 0 16,0-2-416-16,1 4 0 0,-1-1 0 0,-1 2 0 0,1 2 0 16,-2 1 0-16,0 1 0 0,-1 1 0 0,-2 2 0 15,-2 2 0-15,-1 1 0 0,-1 3 0 0,-1-1 0 16,-3 6 0-16,-2-3 128 0,-3 4-80 15,-1 2-624-15,-1 0-96 0,-1-1-32 0,1 1 0 16,-1 0 448-16,2 3 64 0,3-6 32 0,1 1 0 0,2 0 160 0,3-2 0 16,2-1 0-16,2-3 0 0,5-1 0 0,-1-2 0 15,4-1 0-15,0-1 0 0,0 1 0 0,1-5 0 16,1 0 0-16,1-1 0 0,1-3 0 0,1 1 0 16,1-2 128-16,0 0-128 0,0 1 0 0,1 0 0 15,-1 2 0-15,-2 1 128 0,0 1-128 0,0 1 0 16,-1 0 0-16,-1 2 0 0,-1 1-304 0,-1 0-16 15,2 1-16-15,-4 1 0 16,1 0-528-16,-1 3-96 0,-2 1-32 0,0 1 0 16,-2 5-592-16,1 0-112 0</inkml:trace>
  <inkml:trace contextRef="#ctx0" brushRef="#br0" timeOffset="16492.38">9869 13282 48831 0,'-1'-8'4352'0,"-1"3"-3488"16,1 3-688-16,0 2-176 15,1 1-496-15,-1-2-128 0,-1 1-16 0,0-4-16 16,0 3-368-16,-3 2-80 0,-2 5-16 0,-1 5 0 16,-3 4 560-16,-5 4 112 0,-4 3 32 0,-5 2 0 0,-1 3 416 0,-4 1 0 15,1 1 0-15,-1-1 0 0,2-2 448 0,-3 3 128 16,0-1 32-16,1-1 0 0,3-1 144 0,2-2 16 15,4-5 16-15,6-4 0 0,5-2-256 0,7-7-48 16,4-2-16-16,8-3 0 0,5-4-48 0,7-2-16 16,10-5 0-16,6-2 0 0,8-4-96 0,3-1-32 15,2-2 0-15,13-3 0 0,15-5-96 0,4-2-32 16,4 1 0-16,-6 1 0 0,-3 1-144 0,2-2 0 0,1 0 0 0,1 2 128 16,-2 6-128-16,-6 0 160 0,-6 6-160 0,-9-2 160 15,-8 4-160-15,-8 2 0 0,-6 3 0 0,-7 2 0 16,-9 4 0-16,-7 2 0 0,-5 3 0 0,-7 0 0 15,-2 4 176-15,-4 0-48 0,-6 3-128 0,-6 4 192 16,-4 2 16-16,-7 3 0 0,-7 6 0 0,-5 0 0 16,-6 2 128-16,-4 1 32 0,6-4 0 0,-7 3 0 15,-6 1-128-15,0 1-32 0,0 1 0 0,4-5 0 16,6 0-32-16,9-4-16 0,11-3 0 0,7-3 0 16,6-4-32-16,8-1-128 0,5-1 192 0,6-4-64 15,4 1-128-15,7-3-176 0,5 0 48 0,8-4 0 0,7-1-128 16,6-2-32-16,9-5 0 0,10-5 0 0,7 1 288 15,3-5-160-15,5-5 160 0,-5 2-128 0,0 0 128 0,6-1 0 16,8-4 0-16,3-3 0 0,-1-1 0 0,0-2 192 16,1 2-64-16,-4 0 0 0,-2 5-128 0,-10 0 0 15,-6 8 128-15,-13-1-128 0,-8 6 0 16,-16-1 128-16,-9 6-128 0,-11 4 0 0,-9 2 0 0,-9 3 128 16,-8 4-128-16,-13 4 0 0,-11 1 0 0,-9 3-192 15,-2 1 32-15,-18 3 0 0,-17 8 160 0,-13 5 0 16,-9 4 0-16,-5-2 0 0,-2 6 160 0,1-4 64 15,3 0 16-15,10 0 0 0,9-2 64 0,10 0 16 16,10-8 0-16,13 0 0 0,8-4 16 0,12-2 16 16,10-1 0-16,12-6 0 0,8-2 128 0,8-6 32 15,5 1 0-15,8-6 0 16,8 0-896-16,12-2-160 0,15-6-32 0,12-3-16 0,1 0 352 0,17-3 80 0,15-3 16 16,9-5 0-16,5-2 144 0,4-3 0 0,7 1 0 15,-4-2 0-15,-5-1 0 0,-7 3 0 0,-3 1 0 16,1-1 0-16,-3-2 0 0,-11 5 0 0,-12 0 0 0,0-1-128 15,4-1 128-15,-4 3 0 0,-9 3 0 0,-8-1 0 16,-6 5 0-16,-6 2 176 0,-6 0-176 0,-5 5 192 16,-3-2 352-16,-6 4 80 0,-2 1 16 0,-6 3 0 15,-4 2-512-15,-6 4-128 0,-3 1 0 0,-5 4 96 16,-5 3-96-16,-7 5 0 0,-7 6 0 0,-11 4 0 16,-8 1-480-1,-10 5-96-15,-4 0 0 0,-8 2-16 0,-7 0 80 0,-1 0 32 16,-4-3 0-16,6-1 0 0,9-1 480 0,8-3 0 0,10-5-128 0,8-3 128 15,10-3 208-15,7-5 96 0,9-2 16 0,5-2 0 0,7-3-112 16,5-2-16-16,4-1 0 0,8-1 0 0,7-3-192 16,6-5 0-16,8-2 0 0,6-2 0 0,8-4 0 0,5 1 0 15,4-5-128-15,2 3 128 0,-2 0 0 16,-5-1 0-16,-6 2 0 0,-7 3 0 0,-7-1 0 0,-7 4 0 16,-4 0 0-16,-7 4 0 0,-5 0 0 0,-3 0 0 15,-3-2 0-15,-5 5 0 0,-1-1 0 0,-1 3 0 16,-2-3 0-16,-1 2 144 0,1 2 352 0,-2 0 64 15,1 0 16-15,-1 0 0 0,1 0-432 0,-1 2-144 16,1 2 0-16,-1 1 0 0,2 1 0 0,-2 0 0 16,1 0 0-16,-2 2 0 0,1 0 0 0,-3 3 0 15,-1-2 0-15,0 5 0 16,-3-2-336-16,-1 0-64 0,-3 5-16 0,-6-1 0 0,0 1 96 0,-3 0 0 0,-2 2 16 16,1-2 0-16,-1 0 304 0,3-2-192 0,3-2 192 15,4-2-160-15,3 0 160 0,3-4 0 0,5 2 0 0,5-3 128 16,3-3 112-16,7 0 16 0,3-1 16 0,6-4 0 15,6 2 160-15,4-5 16 0,4 0 16 0,7-2 0 16,4 1-464-16,2-3 128 0,2 2-128 0,-1 1 64 16,-1-4-64-16,-6 0 0 0,-1 1 0 0,-7-2 0 15,-5 1 0-15,-4 3 0 0,-6 0 0 0,-5 3 0 16,-4-1 0-16,-8 1 0 0,0 4 0 0,-5-1 0 16,-3 1 0-16,-3 1 0 0,-4 1 0 0,-5 2 0 15,-3 1 0-15,-6 4 0 0,-1-1 0 0,-3 2 0 16,-5 1 0-16,-3 0 0 0,-4 2 0 0,-2-3 0 15,0-2 0-15,-2 1 0 0,-2 1 0 0,-3 0 0 0,-2 1 0 0,2-2 0 16,6 2 0-16,0-5 0 0,2 1 0 16,3-2 0-16,4-1 0 0,1-2 0 0,-2 1 0 15,2-6 0-15,3 2 0 0,1-2 0 0,0-5 0 0,4 2 0 16,4-1 0-16,4-5 0 0,5 4 0 0,4-5 0 16,3 1 0-16,3 1 0 0,5-5 0 0,1 1 0 15,5 0 0-15,0 2 0 0,4 0 0 0,-1 2 0 16,0 0 0-16,-1 2 0 0,-2 1 0 0,-1 1 0 15,-3 2 0-15,-2 2 0 0,-5-1 0 0,-3 0 0 16,-5 1 0-16,-5 0 0 0,-8 2 0 0,-5 0 0 16,-7 1 0-16,-6 0 0 0,-8 0 0 0,-4 1 0 15,-7 3 0-15,-3-4 0 0,-3 3 0 0,-7 2 0 16,-5 4 0-16,-1 3 0 0,2 1 0 0,-3-2 0 16,-2-1 0-16,6 2 0 0,4 2 0 0,-9 0 0 0,-5 5 0 15,-2 1 0-15,3-5 0 0,0 4 0 0,0 0 0 16,4 2 0-16,7-2 0 0,-1-2 0 0,2 1 0 0,1 0 0 15,0 0 0-15,0-4 0 0,4 1 0 0,2-3 0 16,4-1 0-16,3-5 0 0,0 1 0 0,5-6 0 16,0-4 0-16,5-3 0 0,3-4 0 0,6-2-17488 15,5-5-3488-15</inkml:trace>
  <inkml:trace contextRef="#ctx0" brushRef="#br0" timeOffset="17983.43">10171 14933 41471 0,'-2'-3'3680'0,"1"-1"-2944"15,1 2-592-15,1 1-144 0,1-1 384 0,-1 1 32 16,1-4 16-16,2-1 0 0,2-4-432 0,2 3 0 16,-1 2 128-16,-2 1-128 0,0 4 0 0,-4 4 0 15,-1 3 0-15,-4 4 0 0,-2 5 0 0,-5 4 0 16,-4 5 0-16,-4 3 0 0,-5 5 0 0,-2 2 128 16,-1 0 0-16,-4 2 0 0,-1 5 176 0,1-5 16 15,2 0 16-15,5-7 0 0,4-2 224 0,3-3 32 16,3 0 16-16,3-5 0 0,5-1-160 0,2-5-16 0,3-2-16 0,3-2 0 15,1-2-224-15,3-2-64 0,3-1 0 0,-1-1 0 16,3-2-128-16,2-3 0 0,-1 1 0 0,2-1 0 16,1-3 0-16,-1-2-176 0,2 0 48 0,3-4 0 15,2-1 128-15,0-3 144 0,3-1-16 0,-1-2-128 16,1-3 320-16,-1-1-64 0,1-1 0 0,-1-2 0 16,-2-1-16-16,0 1-16 0,-2 0 0 0,-3 1 0 15,1 0 48-15,-3 4 16 0,-2-2 0 0,-1 2 0 16,-1 2-112-16,-5 1-32 0,-1 3 0 0,-4 5 0 15,-3 3-144-15,-4 1 0 0,-3 4 0 0,-5 1 0 16,-4 4 0-16,-4 4-256 0,-3 2 64 0,-5 4 16 0,-2-2-48 16,-3 4-16-16,2 0 0 0,-3 0 0 0,-3 4 240 15,-3-4 0-15,3 1 0 0,0-1 0 0,2-1 320 16,3 2 0-16,2-6 0 0,4 0 0 0,3-2-112 0,4 0-16 16,4-4 0-16,1-1 0 0,6-4-192 0,3 1 0 15,3-5 0-15,4-1-160 0,1 0-48 0,1-4-16 16,4-3 0-16,2-4 0 0,4-2 224 0,2-3 0 15,1-2 0-15,4-2 0 0,2-2 0 0,1 2 0 16,2-4 128-16,-1 5-128 0,1-3 144 0,1 0-16 16,4-3-128-16,-4 4 192 0,-6 6 0 0,1-3-16 15,1-1 0-15,0 1 0 0,-4 4-32 0,-2 0 0 16,-6 3 0-16,-2 3 0 0,-2 2-144 0,-5 4 0 16,-4 0 0-16,-4 1 0 0,-4 4 0 0,-3-1 128 15,-2 5-128-15,-8 1 0 0,-8 3 0 0,-10 4 0 16,-3 4 0-16,-6 4 0 0,-1 2-192 0,-2 0 0 0,4-2-16 15,-1 0 0-15,1 2 208 0,4-5 0 0,8-1 0 16,5-2-144-16,6-1 304 0,7-6 64 0,8-2 16 0,6-2 0 16,5-1 64-16,7-2 16 0,4-5 0 0,10-3 0 15,4 0-320-15,9-7 0 0,9-1 128 0,9-5-128 16,9 0 0-16,4-2 0 0,6-2-128 0,2 0 128 16,6-1-128-16,-2 3 128 0,-1 2 0 0,-9 5-144 15,-7 0 144-15,-14 3 0 0,-8 5 0 0,-14 1-128 16,-7 4-192-16,-11 4-16 0,-5 0-16 0,-7 1 0 15,-4 2 112-15,-6 2 32 0,-4-2 0 0,-10 2 0 16,-2 3 592-16,-7-2 128 0,0 1 32 0,-7 2 0 16,-6 1-80-16,-2 1-16 0,0 1 0 0,4-1 0 0,2-2-304 15,7 0-144-15,4-3 128 0,7-1-128 16,3-3 0-16,6 2 128 0,3-4-128 0,5 1 0 0,5 1 0 16,1 0 0-16,5-2 0 0,3 0 0 0,1 0 0 0,2-2-304 15,3 2 48-15,2-2 16 0,2 2-32 16,5-1-16-16,5 1 0 0,2-1 0 0,2 2 96 0,2-1 0 15,1 1 16-15,-1 3 0 0,0-3 16 0,-2 2 0 16,-1-1 0-16,-1 1 0 0,-3-1-64 0,-2-2-16 16,-1 1 0-16,-4-1 0 0,-1 0 112 0,0-1 128 15,-3 1-208-15,-1 0 80 0,0-2 128 0,-2 0 0 16,-1 1 0-16,-2-1 0 0,0 0 0 0,0 1 128 16,-1 0-128-16,-2 1 128 0,1 0-128 0,-3 2 0 15,5-2 0-15,0 0 0 0,-22 20 0 0,9-7-128 16,-1 0 128-16,-5 7-192 0,-1 1-64 0,-1 1 0 0,-1 1-16 0,0 0 0 15,-2 2 80-15,1-2 0 0,0-3 16 16,0 0 0-16,1-4 176 0,2-1 0 0,3-4 0 0,4-2 0 16,3-3 0-16,5-5 0 0,3-2 0 0,4-5-22208 15</inkml:trace>
  <inkml:trace contextRef="#ctx0" brushRef="#br1" timeOffset="28122.43">5057 11438 2751 0,'-4'0'256'0,"0"0"-256"0,3 0 0 0,1 0 0 15,0 0 0-15,0-3 0 0,-2 2 128 0,0 0-128 16,-2 0 192-16,0-4 0 0,2 2 0 0,1 1 0 16,0 1 864-16,-1 1 160 0,1-3 48 0,0 2 0 15,1 1 784-15,0 0 176 0,-1-1 16 0,1 1 16 16,1 0-400-16,-1 0-96 0,0 0-16 0,0 0 0 16,0 0-1200-16,18-11-240 0,-11 9-48 0,0-1-16 15,0 1-752 1,2 0-128-16,-2 1-48 0,2-1 0 0,-1 2-432 0,0 0-96 0,-2 0 0 0,2 0-16 15,-2 0 704-15,-2 0 144 0,1 0 16 0,-3 0 16 0,1-1 1248 0,-1 1 240 16,-1 0 48-16,-1 0 16 0,2-2 320 0,-2 0 64 16,0 1 16-16,1-1 0 0,0 0-928 0,0 2-176 15</inkml:trace>
  <inkml:trace contextRef="#ctx0" brushRef="#br1" timeOffset="28851.62">5248 11407 23039 0,'-5'-2'2048'0,"1"2"-1648"16,2 0-400-16,1 0 0 0,1 0 1280 0,-2 0 160 16,-1 0 32-16,-2 0 16 0,0-2-1040 0,-1 2-192 15,1 0-64-15,1-2 0 0,1 2 624 0,0-1 112 16,0 1 32-16,1 0 0 0,1 0 656 0,-1 0 144 16,1 1 32-16,1 1 0 0,1 0-816 0,3-2-144 0,1-2-48 0,-5 2 0 15,22-5-144-15,-3-1-48 0,7-1 0 16,5-2 0-16,6-3-32 0,5-2-16 15,5-1 0-15,5-1 0 0,2-4-208 0,2-1-32 0,-2-1-16 16,4 0 0-16,3-5 32 0,-1 2 0 0,-1-4 0 0,5-1 0 16,4-4 256-16,1-3 48 0,-1-1 16 0,1-2 0 15,-1-1-32-15,4 2 0 0,2-2 0 0,2 1 0 16,0 0 0-16,-1-2 0 0,-6 2 0 0,-1 3 0 16,1-1-112-16,4-1-32 0,2 0 0 0,-3 2 0 15,-3-1-224-15,-3 3-48 0,-3 2-16 0,-5 4 0 16,-2 4-176-16,-5 3 0 0,-4 2 0 0,-7 1 0 15,-1 1 0-15,-10 1 0 0,-3 1 0 0,-3-1 0 16,-6 6-192-16,-5-1-32 0,1 1 0 0,-6 1 0 16,0 1-672-16,-2 1-128 0,-1 0-16 15,-1 2-16-15,-3 0-576 0,-2-2-112 0,-1 5-32 16,-4-2-19744-16</inkml:trace>
  <inkml:trace contextRef="#ctx0" brushRef="#br1" timeOffset="29489.62">8125 11262 17503 0,'-18'-2'1552'0,"4"1"-1232"0,2 1-320 0,2 0 0 0,4 0 2976 0,2 0 544 16,-1 1 96-16,-5 1 32 0,-5-2-2016 0,-3 2-400 16,-2-1-80-16,3 1 0 0,2-2-448 0,3 0-64 15,2 0-32-15,0-2 0 0,0 4 304 0,1-4 64 16,2 2 16-16,-1-1 0 0,1 1-288 0,0-2-48 15,0 0-16-15,1-1 0 0,1 2 176 0,0-3 16 16,0 3 16-16,3 0 0 0,-1-3-16 0,2 3-16 16,0-4 0-16,2 1 0 0,0 2 64 0,3-4 16 15,0 1 0-15,3-4 0 0,2 2 128 0,3-3 16 16,6-1 16-16,4-4 0 0,9-3-160 0,8-4-16 16,8-4-16-16,8-1 0 0,-8 6-688 0,11-10-176 15,21-5 0-15,14-5 0 0,12-1 0 0,5-5 0 0,1-2 0 16,4-1 0-16,4 0 0 0,-7-1 0 0,-4 0 0 15,12-4 112-15,11-3-112 0,-1-1 0 0,-8 6 0 16,-2-1 0-16,0 3 0 0,-5-3 0 0,-7 2 0 16,-7 1 0-16,-3 4 0 0,7-5 0 0,4-1 0 0,-2-1 0 15,-4-1 0-15,-3 3 0 0,-2 3 0 16,-5 2-17520-16,-7 1-3440 0</inkml:trace>
  <inkml:trace contextRef="#ctx0" brushRef="#br1" timeOffset="33550.18">7787 12746 11055 0,'-7'-1'976'0,"2"-4"-784"0,3 4-192 0,1 1 0 15,-1 0 1872-15,0-3 336 0,-2 1 64 0,-3-4 16 16,-1 1 592-16,0-1 112 0,2-1 16 0,1 0 16 16,2 1-560-16,2 2-112 0,1-1-32 0,2 0 0 15,3 4-1104-15,3-4-208 0,4 0-48 0,4-1-16 16,3 0-368-16,4-4-64 0,8 2 0 0,5-5-16 16,0 0-192-16,5 0-48 0,6-5 0 0,3-1 0 15,5-1 112-15,0-2 16 0,-4-1 0 0,2 1 0 16,5-3 176-16,3-1 32 0,2 2 16 0,3-5 0 15,-1 3 32-15,2-5 16 0,1-1 0 0,5-1 0 0,1-1-16 16,7-1 0-16,3-4 0 0,-10 6 0 0,-7 4-256 16,9-3-48-16,13-7-16 0,5-1 0 0,-4 5-64 15,-4-2-32-15,-6 3 0 0,-3-1 0 0,-2 3-224 0,-5 1 144 16,-5 1-144-16,-4-1 128 0,-6 3-128 0,-3 0 0 16,-2 0 0-16,-5 2 0 0,-1-1 0 0,-2 0 0 15,-1-1 0-15,-4 2 0 16,-1-2-576-16,-4 6-32 0,-3 4-16 0,-3-2 0 15,-2 6-672-15,-4-2-144 0,-1 4-32 0,-1 3-20480 16</inkml:trace>
  <inkml:trace contextRef="#ctx0" brushRef="#br1" timeOffset="34557.83">10190 12799 34095 0,'-5'-1'3024'0,"2"0"-2416"16,2 0-480-16,1 1-128 0,1 0 544 0,0 0 96 16,0-3 0-16,0 0 16 15,3-5-1536-15,1-1-304 0,3 1-64 0,0-1-16 0,0 0 1856 0,-1 1 368 16,0-2 80-16,1 2 16 0,-1-1 352 0,1 0 80 16,2 0 16-16,1 1 0 0,1-1-672 0,5-1-144 0,6-2-32 0,3-1 0 15,0 2 224-15,9-6 32 16,10-4 16-16,8-4 0 0,7 0 16 0,4-1 0 0,6-4 0 15,6-1 0-15,4 1-160 0,2-1-16 0,-1 3-16 0,7-3 0 16,5-4-240-16,2 2-64 0,-1-1 0 16,-4 1 0-16,-2-2-288 0,-5 3-160 0,-4 1 160 15,0-1-160-15,0 1 0 0,3-2 128 0,1-1-128 0,-2 0 0 16,0 0 0-16,-1 0 0 0,2 4 0 0,-1-3 0 16,2 2-224-16,3-1-32 0,-4-7-16 0,0 3 0 15,-3 1-624 1,7-8-128-16,4-2-32 0,6-7-21824 0</inkml:trace>
  <inkml:trace contextRef="#ctx0" brushRef="#br1" timeOffset="36848.21">12745 14241 35935 0,'-10'2'3200'0,"3"-2"-2560"16,2 0-512-16,2 0-128 0,2-2 0 0,-3 1-256 15,-3 0 64-15,-8-2 0 0,0 1 192 0,-2-4 192 16,3-1-32-16,2 3-16 0,2-1 400 0,0 0 80 15,2 3 16-15,-1-1 0 0,0 0 112 0,1 3 16 16,-2 0 16-16,0 0 0 0,-1-2-16 0,0 1 0 0,1-1 0 0,1 1 0 16,3-4 208-16,1 1 48 0,1-1 0 0,2-3 0 15,1-2 32-15,2-2 16 0,1-6 0 0,4-3 0 16,4-4 64-16,5-8 16 16,7-8 0-16,8-3 0 0,7-8-144 0,8-3-32 0,5-1 0 0,6-3 0 15,2 3-768-15,11-8-208 0,14-4 0 0,3-3 112 16,1 1-112-16,5 1 0 0,6 1 0 0,4-4 0 15,2 2 0-15,0-7 0 0,-3 2 0 0,1 1 0 16,0 4 0-16,-1 2 0 0,-5-3 0 0,-5 0 0 16,-9 11 0-16,5-5 0 0,4-3 0 0,-1 3-17504 15,-3 0-3456-15</inkml:trace>
  <inkml:trace contextRef="#ctx0" brushRef="#br0" timeOffset="51984.5">4227 14627 27647 0,'2'-2'2448'0,"0"-3"-1952"0,2 0-496 0,-3 3 0 16,1 0 352-16,0 0-32 0,2-5 0 0,2-1 0 15,3-3 864-15,-2-1 160 0,-1 4 48 0,-1-2 0 16,0 2-352-16,-2 4-64 0,-3-1-16 0,-2 3 0 16,0 0-688-16,-2 2-144 0,-1 0-128 0,-1 2 192 15,-3 0-192-15,0 3 0 0,-3-3 0 0,-1 3 128 16,0 1 80-16,1 0 16 0,-3 3 0 0,2-3 0 15,3-1 192-15,-1 3 32 0,0-2 16 0,-1 2 0 16,2-1-80-16,1 0 0 0,-1 2-16 0,0-3 0 16,2 0 80-16,1 1 32 0,1 0 0 0,-3 1 0 0,2-2-144 15,-1 1-16-15,0 0-16 0,-1 2 0 0,0 2 224 16,-2 0 48-16,0 1 16 0,-3 4 0 0,1-1-160 0,-2 1-48 16,-4 3 0-16,-3 1 0 0,-3 7 208 15,-7 3 48-15,-4 3 0 0,-3 3 0 0,-3 5-32 0,-6 7 0 16,-6 4 0-16,-5 3 0 0,0 0-80 0,-4-5-16 15,-3-1 0-15,-1-2 0 0,4-2 16 0,-2 5 0 16,0 2 0-16,2-1 0 0,5-4 208 0,-2 0 32 16,-5 1 16-16,0-5 0 0,3-1-608 0,3-2-176 15,4-6 0-15,3-4 96 16,4-2-1520-16,1-2-288 0,3-2-48 0,0-1-22688 0</inkml:trace>
  <inkml:trace contextRef="#ctx0" brushRef="#br1" timeOffset="63647.59">4107 15373 8287 0,'-2'-1'736'0,"1"-1"-592"16,1 1-144-16,0 1 0 0,-1 0 656 0,1-2 112 15,-1-1 0-15,-1-1 16 0,1-1 416 0,-1-1 80 16,0 1 0-16,0 2 16 0,1-2 304 0,-2-2 48 0,2 3 16 16,-3 0 0-16,2 1 224 0,-2-2 48 15,0 2 16-15,1 0 0 0,-1-2-128 0,-1 2-32 0,1 0 0 0,2 1 0 16,-1-1-432-16,1 2-80 0,1 1-32 0,-1 0 0 15,2 0-608-15,0 0-128 0,0 0-32 0,0 1 0 16,0 0-192-16,0-1-32 0,0 0-16 0,0 0 0 16,0 0 80-16,0 0 0 0,0 0 16 0,-4 23 0 15,2-20-16-15,2 1-16 0,-1-1 0 0,0 1 0 16,0-1-80-16,1 1-16 0,0-3 0 0,0 3 0 16,0-3-16-16,0 0-16 0,0 0 0 0,0 2 0 15,1-2-48-15,0 0 0 0,2 0 0 0,-2 2 0 16,1-2 32-16,1 3 0 0,0-3 0 0,1 2 0 15,0-1-32-15,0 3 0 0,-1-2 0 0,2 0 0 16,-1 3-128-16,1-1 0 0,-1 4 144 0,-2 0-144 0,1 2 0 16,-1-3 0-16,-1 2 0 0,-1 1 0 0,0 6 0 15,0-6 0-15,-1-3 0 0,0 3 0 0,0 4 0 0,-2 1 144 16,-1 2-144-16,2 0 0 0,-2 3 208 0,2-3-64 16,-1-1-16-16,-1-4 0 0,3 4-128 0,0-4 0 15,-1 2 144-15,-1-1-144 0,1 0 160 0,-1 3-32 16,2-1-128-16,-2-2 192 0,2 4-192 0,-1-2 128 15,0-1-128-15,0 0 0 0,0 3 0 0,-1-3 0 16,1 2 0-16,-1-3 0 0,1-1 0 0,0 0 0 16,0-3 0-16,1 1 0 0,-1-1 0 0,2-3 0 15,0 1 0-15,0 0 0 0,0-3 128 0,0 1-128 16,0-1 0-16,0-1 0 0,0 0 144 0,0 1-144 16,2-4 128-16,-2 3-128 0,1-4 128 0,0 1-128 15,-1 0 128-15,0-1-128 0,0 0 176 0,0 0-48 0,0 0-128 0,0 0 192 16,0 0 0-16,0 0 0 15,0 0 0-15,0 0 0 0,0 0-32 0,0 0-16 0,0 0 0 0,0 0 0 16,0 0 48-16,13-16 16 0,-11 15 0 16,0-2 0-16,1 3-80 0,-1-2 0 0,1 1-128 0,-1 1 192 15,0-2-192-15,0 2 0 0,-1 0 128 0,1 0-128 16,-1 0 0-16,0-2 144 0,0 2-144 0,0 0 128 16,1 0-128-16,-1 0 160 0,1 0-160 0,0 0 160 15,0 0-160-15,-2 0 160 0,0 0-160 0,0 0 160 16,0 0-160-16,0 0 128 0,20 0-128 0,-14 0 128 15,-1-1 0-15,0 1-128 0,2 0 192 0,1 0-64 16,-1 0 32-16,-1 0 0 0,-1 0 0 0,2-2 0 16,2 2-160-16,5-1 160 0,3 1-160 0,4-2 160 0,2 0-160 0,-2 1 128 15,2 1-128-15,3-4 128 0,3 3-128 16,-1 0 160-16,-2 1-160 0,5-4 160 0,5 3-160 0,3 0 0 16,3-3 0-16,0 0 0 0,0 1 0 0,1-2 0 15,-3-1 0-15,2-1 0 0,5 0 0 0,3 1 0 16,1 3 0-16,-1-2 0 0,-4 4 0 0,2-1 128 15,3 0-128-15,0 0 0 0,-2-1 128 0,-1 1-128 16,-1 0 0-16,-1-1 128 0,1 2-128 0,0 1 0 16,0 0 0-16,-1-3 0 0,-3 2 0 0,0 0 0 15,1-3 0-15,-1 2 0 0,-1-3 0 0,2 0 0 16,3 4 0-16,-1-3 0 0,1 1 0 0,0 3 0 16,1 0 128-16,-3-2-128 0,-1 2 0 0,1-1 0 15,-2 1 0-15,-2-2 0 0,-3 0 0 0,4 1 0 16,0 1 0-16,-1 1 0 0,0 1 0 0,-1 1 0 0,-1 2 128 15,-3-1-128-15,-1 2 0 0,-2-5 0 0,0 3 0 0,1-2 0 16,-3 2 0-16,0-3 0 0,2 0 0 0,0 2 0 16,-3-3 0-16,-1 0 128 0,-2 1-128 0,4-1 0 15,2 1 192-15,2-1-32 0,1 0-16 0,-1 0 0 16,0-1 96-16,0 0 16 0,-1 1 0 0,1-3 0 16,-1 1-256-16,-1 2 0 0,-1-3 0 0,0 2 0 15,0 1 288-15,-2 0 112 0,-4 1 32 0,0 2 0 16,1-2-320-16,0 3-112 0,-1-2 0 0,-2 2 0 15,-3-2 0-15,0 1 0 0,-2-1 0 0,0 2 0 16,-1-4 0-16,0 3 0 0,-2-3 0 0,1 1 0 0,3-1 0 16,1-1 0-16,-4-1 0 0,2-1 0 15,3 0 0-15,0 2 0 0,2-3 0 0,-2 3 0 0,2-3 0 16,-3 2 0-16,-2-2 0 0,0 3 0 0,0-2 0 0,-3 1 0 16,-2 2 0-16,-1 0 0 0,-3-1 0 0,-2 1 0 15,0 1 0-15,-3-1 0 0,0 2 0 0,-2-2 0 16,1 0 0-16,-3 3 0 0,1-3 0 0,-1 0 0 15,-1 0 0-15,1 0 0 0,-1 0 0 0,0-3 0 16,1 2 0-16,0 0 0 0,1 0 0 0,-1-3 0 16,1 2 0-16,1-3 0 0,1 0 0 0,-1-2 0 15,1 1 0-15,-1 1 0 0,0-1 0 0,1-3 0 16,0 2 0-16,-2 1 0 0,1-3 0 0,-1 2 0 16,1-1 0-16,-2-2 0 0,-1 1 0 0,1 0 0 15,-1-2 0-15,-1-3 0 0,-2 2 0 0,1-2 0 16,-1-1 0-16,1 2 0 0,-1-2 0 0,0-1 0 15,-1 1 0-15,2-2 0 0,-2 1 0 0,0-2 0 0,0 1 0 0,1 0 0 16,-1 1 0-16,0-2 0 0,-1-1 0 16,2-1 0-16,-1-1 0 0,-1 1 0 0,2 0 0 0,0 3 0 15,0 0 0-15,1 0 0 0,-1 3 0 0,0-2 0 16,-1 1 0-16,0 2 0 0,-1 2 0 0,0 1 0 16,-2 2 0-16,-1 1 0 0,1 1 0 0,-4 1 0 31,-1 0-1168-31,-2 4-176 0</inkml:trace>
  <inkml:trace contextRef="#ctx0" brushRef="#br1" timeOffset="69315.4">10441 15639 13823 0,'-7'-13'1216'0,"1"6"-960"0,0-3-256 0,2 4 0 0,1 0 2144 0,2 2 384 15,1 1 80-15,-1-4 16 16,-3-5-2784-16,1-4-544 0,0-4-128 0,1 0 0 16,2 1-720-16,0 6-144 0,1 2-32 0,-1 0 0 0,-1 2 1728 0,-1 4 272 15,1 1 96-15,-3 2 16 0,3 1 1984 0,-1-1 416 16,-2 2 80-16,0 2 16 0,1 1-400 0,-1-2-80 16,-1 4-16-16,2-2 0 0,1 1-1152 0,0-2-224 15,2 2-48-15,0-1-16 0,1-1-368 0,1-1-80 0,1-1-16 0,0 0 0 16,2-1-48-16,-1 1-16 15,0-2 0-15,1 0 0 0,-2 1-128 0,0 0-32 0,-1 1 0 0,0-3 0 16,-1 3 0-16,0 0 0 0,-1 0 0 0,0 0 0 16,0 0-96-16,-1 0-32 0,1 0 0 0,0 0 0 15,0 0 128-15,0 0 32 0,0 0 0 0,0 0 0 16,0 0-32-16,0 0-16 0,0 0 0 0,0 0 0 16,0 0-16-16,0 0 0 0,-20 14 0 0,18-12 0 15,-1 2 16-15,2-2 0 0,-2 2 0 0,2 1 0 16,-1 0 16-16,-1 1 0 0,2 0 0 0,0-1 0 15,0 4-256-15,-1 0 0 0,2 2 128 0,-1 0-128 16,0 1 0-16,0-1 0 0,-1 5 0 0,0-1 0 16,-1 3 0-16,1-1 128 0,-2 0-128 0,-1 2 0 0,2-2 160 0,-2-2-160 15,0 1 160-15,0-1-160 0,1 0 256 0,2-2-64 16,0-2 0-16,1 0 0 0,1 1 0 0,1-4-16 16,1 2 0-16,0 0 0 0,0 0 48 0,0-1 16 15,0-2 0-15,-1 2 0 0,1-1-240 0,-2 2 0 16,0 0 0-16,-3-1 0 0,2-1 0 0,-2 1 0 15,0 0 0-15,-1-2 0 0,0 2 0 0,2-5 0 16,-2 0 0-16,0 0 0 0,2-3 320 0,0 3-48 16,-1-4 0-16,1 1 0 0,-1-1 32 0,2 0 0 15,0 0 0-15,1 0 0 0,-2-1-128 0,2 1-32 16,2 0 0-16,-1-4 0 0,3 3 16 0,-2-1 0 16,3 0 0-16,0 0 0 0,1 2-160 0,3-2 0 15,1 0 0-15,2 1 128 0,2 0-128 0,0-2 0 0,5 1 0 16,-3 2 0-16,0 0 0 0,1-3 0 0,3 3 0 0,3 0 0 15,1 0 0-15,0 0 0 0,-2 3 0 16,-1-3 0-16,1 1 0 0,2-1 0 0,-1-1 0 0,1-2 0 16,-3 1 0-16,2-2 0 0,3-1 0 15,1 2 0-15,2-4 0 0,-1 2 0 0,0 2 0 0,-4 0 0 16,1 3 0-16,-1 0 0 0,-2 0 0 0,-2 3 0 16,-2 0 0-16,-1-1 0 0,-2 1 0 0,-2-1 0 15,-1 0 0-15,-1 1 0 0,0-3 0 0,-1 0 0 16,0 0 176-16,-1 0-48 0,2-3-128 0,-1 2 192 15,1-2-192-15,1 1 0 0,1-1 0 0,-1 1 0 16,0-1 0-16,-2 2 0 0,1-2 0 0,-1 1 0 16,0 0 0-16,-1 1 0 0,-1-1 0 0,-1 1 0 0,-4 1 0 15,1 0 0-15,-2-2 0 0,-2 2 0 0,0 0 144 0,0-2-16 16,-1 2 0-16,0 0 0 0,0-1 96 0,-2 0 16 16,1-2 0-16,2 3 0 0,0 0 32 0,0 0 16 15,0 0 0-15,-10-19 0 0,9 9 272 0,-1 2 48 16,2 0 16-16,-1 0 0 0,1-3-496 0,-1-1-128 15,0 1 0-15,-2-3 0 0,1 0 0 0,-2 2 0 16,2-2 0-16,-3 0 0 0,0-2 0 0,0 0 0 16,-1-1 0-16,-1 3 0 0,2-2 0 0,1 1 0 15,1 0 0-15,-1-1 0 0,2-2 0 0,1 2 0 16,-1 2 0-16,4-1 0 0,-1-1 0 0,0 1 0 16,2 0 0-16,-2 0 0 0,1 3 0 0,1-1 0 0,-1 0 0 15,-1 2 0-15,2 0 0 0,-2 1 0 16,0-2 0-16,1 3 0 0,-2-1 0 0,0 2 0 0,0 2 0 0,0 0 0 15,1-3 0-15,0 4 0 0,0 2 0 16,1-2 96-16,-1 2-96 0,0 1 0 0,0 2 0 0,1 0 0 16,-1 1 0-16,1 0 0 0,-1 4 0 0,1 1 0 15,-1 3 0-15,1-3 0 0,0 4 0 0,-1-1 0 16,-1 2 0-16,1-1 0 0,-1 1 0 0,0 0 0 16,0 0 0-16,0 0 0 0,-1 0 0 0,0 0 0 15,-1-2 0-15,0 1 0 0,1 0 0 0,-1-1 0 16,0 0 0-16,0 1 0 0,0-1 0 0,0 2 0 15,-1 0 0-15,1 2 0 0,-1 0 0 0,2 0 0 16,-1 3 0-16,-1-1 0 0,1 2 0 0,-1 0 0 16,1 4 0-16,1-2 0 0,-2 1 0 0,2-4 0 0,0 1 0 15,1 0 0-15,0-3 0 0,0 1 0 16,1-4 0-16,-2 0 0 0,1-2 0 0,-2-1 0 0,1 1 0 16,0 0 0-16,-2-3 0 0,2-1 0 0,0-2 0 0,-1 0 0 15,0-2 0-15,0 0 0 0,2 2 0 0,-1-3 0 16,-1 0 0-16,1-3 0 0,-1 2 0 0,0 1 0 15,0-1 0-15,1 1 0 0,-2 0 0 0,1-3 0 16,0 3 0-16,0 0 0 0,1 3 0 0,0-2 0 16,-2 3 0-16,2-2 0 0,-2 2 0 0,1 1 0 15,-1-3 0-15,1 2 0 0,-2 0 0 0,1 0 0 16,-2-1 0-16,0 1 0 0,0 0 0 0,0-1 0 16,-1 1 0-16,-1 0 0 0,1-2 0 0,0 1 0 15,0-1 0-15,0 1 0 0,1-2 0 0,0-1 0 16,-1 0 0-16,-1 0 0 0,1 0 0 0,-1-1 0 0,-3 1 0 15,-1 0 0-15,0 0 0 0,-2 0 0 0,-2 0 0 16,-2 0 0-16,0 0 0 0,-2 0 0 0,-2 0 0 16,0 1 0-16,0 1 0 0,-1 1 0 0,0-1 0 0,-3 1 0 15,-1-2 0-15,0 0 0 0,0 1 0 0,0-2 0 16,1-2 0-16,2 0 0 0,1-2 0 0,-1-1 0 16,0-1 0-16,-1-1 0 0,2 0 0 0,0 0 0 15,2 1 0-15,-1-2 0 0,0 1 0 0,1-2 0 16,0 2 0-16,3 1 0 0,1 1 0 0,0-1 0 15,2 2 0-15,2 1 0 0,0 0 0 0,2 1 0 16,0 0 0-16,2-1 0 0,1 2 0 0,1 1 0 16,1-3 0-16,1 1 0 0,2 1 0 0,-1-1 0 15,1-1 0-15,2 1 0 0,0 0 0 0,0 1 0 0,0 1 0 16,1-1 0-16,1 1 0 0,1-3 0 0,1 1 0 0,-2 2 0 16,3-2 0-16,-1-1 0 0,1 2 0 0,1 1 0 15,-1-4 0-15,1 3 0 0,0 0 0 0,2-4 0 16,-1 2 0-16,0-1 0 0,1 4 0 0,-1-4 0 15,1 0 0-15,-2 1 0 0,1-2 0 0,1-1 0 16,-1 0 0-16,1 1 0 0,-1-4 0 0,0 2 0 16,1 0 0-16,-1-5 0 0,-1 3 0 0,1-4 0 15,-1 2 0-15,0-1 0 0,-1-3 0 16,-1 1 0-16,-1-2 0 0,0-1 0 0,-1 1 0 0,1-1 0 16,-1-3 0-16,-1-1 0 0,1 1 0 0,-2 0 0 15,0-2 0-15,-2 1 0 0,2 2 0 0,-1 2 0 16,0 6 0-16,-1-2 0 15,0 6-480-15,0 1-96 0,1 3 0 0,-2 2-16 16,2 1-1008-16,0 1-208 0,2 4-48 0,1 2-21552 0</inkml:trace>
  <inkml:trace contextRef="#ctx0" brushRef="#br1" timeOffset="71021.87">11820 15636 29487 0,'-4'-7'2624'0,"2"3"-2112"0,1 2-512 15,1 0 0-15,0 2 1328 0,-1-1 144 0,-1-3 48 0,0-2 0 16,-1-1-112-16,1 1-32 0,1-3 0 0,1 2 0 16,1 2-512-16,1 1-96 0,2 1-32 0,1 2 0 15,2 1-48-15,1 0-16 0,2 4 0 0,-2 3 0 16,4 1-352-16,0 3-80 0,-1 1-16 0,1 3 0 16,1 0-224-16,-1 1 0 0,0 0 0 0,-2 1 0 15,0 1 0-15,-2-1 0 0,-1 0 0 0,-1 1 0 16,-1-1 0-16,-1 3 144 0,-2-2-144 0,0 3 128 15,-4 3-128-15,0-2 192 0,-1 1-192 0,1 1 192 16,-2 1 64-16,1 1 32 0,-1 1 0 0,1-1 0 16,2-1-32-16,1-4 0 0,3-3 0 0,0-1 0 15,1-4 192-15,1-2 48 0,1-4 0 0,0 0 0 16,1-2-176-16,-3-2-48 0,3 0 0 0,-2-3 0 16,0-2-272-16,-2 1 0 0,1 1 0 0,0-5 0 0,-2 2 256 15,1-2 0-15,-1 1 0 0,-1-4 0 0,1 2 128 16,-1 0 0-16,1 0 16 0,1-1 0 0,-1 0-176 0,2 1-32 15,2-2-16-15,0 0 0 0,2 2-32 0,0-3 0 16,5 1 0-16,-1 0 0 0,3 2-144 16,2-3 160-16,2 4-160 0,2 0 160 0,-1 2-160 0,1 0 0 15,3 0 0-15,2 0 128 0,3 3-128 0,0-4 0 16,1 3 0-16,0 1 128 0,3-1-128 0,-2 1 0 16,0 1 0-16,-1-1 0 0,-1 1 0 0,0-1 0 15,-2 3 0-15,0-2 0 0,-2 0 0 0,0 3 0 16,3-2 0-16,2 2 0 0,-3-3 0 0,1 3 0 15,2-1 0-15,2 0 0 0,3 0 0 0,-2 1 0 0,2-2 0 16,-4 0 0-16,-3 1 0 0,-1 1 0 0,-4-3 0 16,-3 0 0-16,-3 2 0 0,-4-1 0 0,-1 2 0 0,-4-4 0 15,1 1 0-15,-3 0 0 0,-1 2 0 0,-1-2 0 16,-1-1 160-16,0 0 0 0,-1 0 0 0,0 0 0 16,-1-1 128-16,0-3 32 0,0 3 0 0,1-3 0 15,-1 2 208-15,-1-3 48 0,1-2 16 0,-1 1 0 16,0-2-464-16,-1 0-96 0,1-3-32 0,0 1 0 15,0-2 0-15,-1-1 0 0,2 0 0 0,0-2 0 16,0-1 0-16,1 1 0 0,-1-2 0 0,4-2 0 16,-3 1 0-16,-1-2 0 0,1 0 0 0,-1-1 0 15,0 3 0-15,-1-3 0 0,0 2 0 0,0-5 0 0,-1 2 0 16,0-5 0-16,-2-1 0 0,-1-1 0 0,2 2 0 16,-2 2 0-16,2-1 0 0,-1 1 0 0,1 3 0 15,-1 0 0-15,2 1 0 0,0 0 0 0,1 5 0 0,0 1 0 16,0 1 0-16,0 2 0 0,0 1 0 0,0 1 0 15,1 3 0-15,-1-3 0 0,0 4 0 16,0 1 0-16,-1 1 0 0,0 3 0 0,-2-1 0 0,1 4 0 16,-1 1 0-16,1 0 0 0,-3 5 0 0,0 0 0 15,0 2 0-15,0 1 0 0,1 1 0 0,2 1 0 16,1 1 0-16,-1-1 0 0,4-1 0 0,0 3 0 16,2-3 0-16,-1 2 0 0,4 1 0 0,-1-3 0 15,0 2 0-15,0-1 0 0,2 0 0 0,-3-1 0 16,1 3 0-16,0-1 0 0,-1 0 0 0,0 4 0 15,-1 0 0-15,-2 3 0 0,0 2 0 0,0 0 0 16,-2 3 0-16,-2-1 0 0,1 1 0 0,-1-2 0 0,-1-2 0 16,0-1 0-16,0 1 0 0,1 0 0 0,0 0 0 0,-1-3 0 15,0 2 0-15,0-3 0 0,0 0 0 0,-1-1 0 16,2 0 0-16,-1-1 0 0,0 1 0 0,-1-1 0 16,0-4 0-16,1-1 0 0,0 0 0 0,-1-5 0 15,1 1 0-15,-1-1 0 0,0-1 0 0,1 0 0 16,-2-3 0-16,1 2 0 0,-2-3 0 0,1 0 0 15,-1 2 0-15,1-3 0 0,-2 0 0 0,0 0 0 16,0 0 0-16,-2 0 0 0,-1 0 0 0,0-3 0 16,-2 2 0-16,-1 1 0 0,0-1 0 0,-2 1 0 15,-1 1 0-15,-1-1 0 0,-2 1 0 0,-2 2 0 16,0-2 0-16,-1 1 0 0,-2 1 0 0,0-2 0 16,-1 0 0-16,0-1 0 0,0-1 0 0,1 0 0 0,3 1 0 0,-2-4 0 15,0 2 0-15,-1-2 0 0,2 2 0 16,-1-3 0-16,-1 1 0 0,-1-2 0 0,1 0 0 15,-2-1 0-15,-2 1 0 0,2-2 0 0,2 0 0 16,-3 1 0-16,-2-4 0 0,-2-1 0 0,3 1 0 0,-1-2 0 16,2 3 0-16,1-1 0 0,4 1 0 0,0 4 0 15,1-1 0-15,1 4 0 0,1 0 0 0,1 0 0 16,2 1 0-16,1 2 0 0,2-2 0 0,1 1 0 16,3-2 0-16,2 3 0 0,2-4 0 0,-1 3 0 15,2 1 0-15,0-2 0 0,1 0 0 0,-1 1 0 16,0 1 0-16,1-1 0 0,-1 1 0 0,1 0 0 15,0 0 0-15,0 0 0 0,1 0 0 0,-1 0 0 16,1-2 0-16,-1 0 0 0,1 0 0 0,-1-1 0 16,1 1 0-16,-1-2 0 0,2 2 0 0,-1-3 0 0,-1 0 0 15,1 0 0-15,1-1 0 0,-1-2 0 0,1-2 0 0,1 0 0 16,0-1 0-16,1-1 0 0,2-2 0 0,1-2 0 16,0 1 0-16,1 1 0 0,2-2 0 0,-2-2 0 15,-1 3 0-15,1-1 0 0,0 1 0 0,-2-1 0 16,-1 2 0-16,0 1 0 0,-1 0 0 0,-1-3 0 15,-1-1 0-15,-1 0 0 0,0 0 0 0,-2 0 0 16,2-1 0-16,-1 1 0 0,-1 0 0 0,2-3 0 16,0 0 0-16,-1-1 0 0,2 2 0 0,-2 2 0 15,2 1 0-15,0 4 0 0,0 2 0 0,1 2 0 16,0 3 0-16,-2 0 0 0,2 2 0 0,-1 2 0 16,0 1 0-16,1 1 0 0,-1 1 0 0,-1-1 0 15,1 6-1056-15,-1-1-208 0,1 2-32 0,-2 4-15392 16,1 0-3072-16</inkml:trace>
  <inkml:trace contextRef="#ctx0" brushRef="#br1" timeOffset="78556.4">13444 14570 43311 0,'-9'-10'3840'0,"3"2"-3072"0,2 1-608 0,5 4-160 16,2 2 0-16,-2-4-192 0,0-3 32 0,3-8 16 31,4-1-1216-31,3-5-240 0,7 4-64 0,2 6 0 16,5 1-720-16,-1 0-160 0,1 6-16 0,-1-2-16 15,-2 5 832-15,-6 2 160 0,-1 2 48 0,-6 0 0 0,-5 3 1536 0,-4 3 448 0,-3 2 32 0,-7 3 0 16,0 0 1568-16,-6 1 320 0,-9 7 64 0,-6 2 16 16,-3 2-592-16,-7 3-128 0,-6 3-32 0,-5 0 0 15,-4 3-640-15,-2 0-128 0,-2 1-32 0,-4-2 0 16,4-1-128-16,-3-1-48 0,-4 2 0 0,-5 1 0 15,-2 6-128-15,1-1-16 0,4 1-16 0,1-4 0 0,-1 1-368 16,-1-3-64-16,0-4 0 0,2 0-128 0,2-4 128 16,3-3-128-16,4 1 0 0,0-6 0 0,1-3 0 0,3-4 0 15,2-1 0-15,2-1 0 0,4-1 0 0,6-4 0 16,7-1 0-16,8-3 0 0,10-4 0 0,11-3 0 16,7-3 0-16,12-4-144 0,11-6 144 0,12 0 128 15,10-6-128-15,7 2 176 0,3-2-176 0,21-9 192 16,16-6-192-16,16-4 192 0,10-2-192 0,2-2-176 15,2 4 48-15,-4 0 0 0,-3 3-112 0,-4-1-16 16,-2 7 0-16,-11-1 0 0,-9 2 0 0,-12 6 0 16,-6 1 0-16,-11 6 0 0,-12 2 256 0,-9 4 0 15,-11 4 0-15,-9 3 0 0,-10 2 0 0,-6 3-176 16,-6 2 176-16,-7 2-160 0,-3 0 608 0,-5 5 112 16,-9-1 16-16,-6 8 16 0,-6 0 144 0,-6 4 32 0,-3 1 0 0,-8 7 0 15,-11 3-400-15,-1 3-80 0,0 3-16 16,3-1 0-16,4-1-272 0,6-1 0 0,3-2 128 0,1 6-128 15,-1 5-192-15,8 3-112 0,9 0-16 16,6 4-21936-16</inkml:trace>
  <inkml:trace contextRef="#ctx0" brushRef="#br1" timeOffset="89591.43">24365 1486 38703 0,'0'0'3440'0,"1"-1"-2752"0,0 1-560 0,2 0-128 0,-1 0 0 0,2 0 0 16,0 0 0-16,3 0 0 0,2 0 640 0,2 2 32 16,4 2 16-16,-3 2 0 0,-1 4-528 0,-2 1-160 15,-3 3 0-15,-3 3 0 0,-2 4 144 0,-4 2-144 16,-1 6 0-16,-3 4 144 0,-3 4 176 0,-2 7 16 16,-2 3 16-16,-2 1 0 0,0 0-176 0,1-2-48 15,-1 2 0-15,-1 3 0 0,-1 3-128 0,0 3 128 16,1 0-128-16,1-1 128 0,2-5-128 0,1-2 0 15,2-7 0-15,1-5 0 0,1-3 0 0,0-3 0 16,1-2 0-16,1-1 0 0,1-2-256 0,1-4-16 16,2-1-16-16,3-4 0 15,0-5-960-15,5-3-192 0</inkml:trace>
  <inkml:trace contextRef="#ctx0" brushRef="#br1" timeOffset="90333.65">24982 2099 35935 0,'-4'5'3200'0,"1"-2"-2560"16,0-1-512-16,2-1-128 15,0-1-656-15,-3 1-160 0,-1 3-16 0,-4 2-16 0,-2 6 2336 0,-7-1 480 0,-5 6 80 0,-1 0 32 16,-4 6-1536-16,0 0-304 0,-3 4-64 0,-1 2-16 16,-1-1-160-16,0 1 0 0,3-5 0 0,0 2 0 15,0 0 0-15,4 0 0 0,4-2 0 0,1 0 0 16,4 1 0-16,2 0 0 0,6 0 0 0,5-3 0 16,6-2 208-16,5-3-32 0,8-5-16 0,6-2 0 15,6-2 32-15,7-5 16 0,4-1 0 0,6-4 0 16,3-3-208-16,3-1 144 0,2-5-144 0,0 0 128 15,-5 1-128-15,2-4 128 0,4 1-128 0,-2-2 128 16,-2-1-128-16,-4-1 0 0,-4 1 0 0,-5-2-176 16,-4 1 176-16,-6 0 0 0,-5 1 0 0,-6-2 0 0,-5 2 0 15,-6 3 0-15,-2-5 0 0,-7 2 0 0,-4 1 0 0,-4 1 176 16,-6-5-176-16,-5 4 192 0,-4-2-16 0,-5 3 0 16,-2 2 0-16,-2 4 0 0,-1 2-176 0,-6 4 0 15,0 4 144-15,-2 4-144 0,0-1 0 0,3 4 0 16,2 0 0-16,3 2 0 0,4-3 0 0,5 2 0 15,2 0 0-15,6-4 0 0,3 1-320 0,6-2-48 16,4 1 0-16,5-4 0 16,3 3-816-16,6-1-160 0,4 1-48 0,3 1-16032 0</inkml:trace>
  <inkml:trace contextRef="#ctx0" brushRef="#br1" timeOffset="90960.27">26073 2320 2735 0,'11'-7'240'0,"-3"-3"-240"0,-1 4 0 0,-5 2 0 16,-1 2 416-16,1-2 32 0,3-3 16 0,2-7 0 16,-1-1 2048-16,-1-2 416 0,-6 1 80 0,-4 5 32 15,-5 5 400-15,-5-1 80 0,-3 7 0 0,-6 0 16 16,-2 0-1168-16,-4 4-256 0,-2 1-32 0,-1 1-16 15,-4 2-528-15,0 1-128 0,1 1 0 0,1 3-16 16,1 2-944-16,2 1-176 0,2-1-32 0,1 1-16 16,1 3-224-16,3-5 144 0,5 1-144 0,1 0 128 0,-1 4-128 15,3 4 192-15,0-2-192 0,6 1 192 0,4 0-192 0,3 0 0 16,5-2 0-16,4-5 0 0,5 0 0 0,5-4 0 16,5-2 0-16,5-2 0 0,4-4 0 0,5-3 0 15,2-3 0-15,2-2 0 0,3-3 0 0,-2-4 0 16,0 1 0-16,-5-2 0 0,0 0 0 0,-1-4 0 15,3 0 0-15,-4-2 0 0,-5 2 0 0,-1 0 0 16,-1-3 0-16,-4 2 0 0,-4-3 0 0,-2 3 0 16,-4-6 144-16,-2 2-144 0,-4 0 176 0,-3 1-48 15,-2 1 0-15,-2 4 0 0,-2 4-128 0,-2 2 0 16,-4 4 0-16,-2 6 0 0,1 0 0 0,-3 4 128 16,-2 4-128-16,-3 3 0 0,0 3 208 0,-2 2-32 15,-1 3-16-15,1 1 0 0,3 1-160 0,1-2 128 16,2 2-128-16,1-4 128 0,4 0-128 0,0 2 0 15,3 2 0-15,1 3 0 0,0 0 0 0,3 1 0 0,1-1 0 0,2 0 0 16,1 5 0-16,1-1 0 0,3 3 0 0,-1 1 0 16,0 0 0-16,-1 1 0 0,0-3 0 0,-1 0 0 15,0-1 0-15,-1-2 0 0,-1-1 0 0,-1-3 128 16,-2-1 80-16,-2 2 16 0,0-2 0 0,-1 2 0 16,-1-1 0-16,-1-2 0 0,2-3 0 0,-1-1 0 15,-2 3-224-15,-1-1 176 0,-1-1-176 0,-4 0 160 16,0-2-160-16,-3 0 0 0,-3-2 0 0,-3 1 0 15,-4-4 0-15,-3-2 0 0,-1-1 0 0,-4-3 0 16,0-1-288-16,-1-4 16 0,0-4 0 0,1-1 0 16,3-6-416-16,-1-1-80 0,7-4 0 0,3-2-18192 15</inkml:trace>
  <inkml:trace contextRef="#ctx0" brushRef="#br1" timeOffset="91316.25">26637 2610 39615 0,'-3'-1'3520'0,"2"1"-2816"0,0 1-560 0,-1 0-144 15,1 0 0-15,0 2 0 0,0-2 0 0,-3 4 0 16,0 1 704-16,-1 4 144 0,-1 5 48 0,1 5 0 16,-1-1-896-16,1 5-128 0,-1 1-64 0,0-1 0 15,-1 2-96-15,3-5-32 0,-1 0 0 0,0 0 0 16,1-3-160-16,1-1-32 0,2-1-16 0,1-2 0 15,1-3-624-15,2-1-112 0,1-3-16 0,2-3-14784 16</inkml:trace>
  <inkml:trace contextRef="#ctx0" brushRef="#br1" timeOffset="94718.73">26789 2644 25791 0,'-11'-14'2304'0,"4"2"-1856"0,2 4-448 0,3 2 0 0,3 1 1680 15,0 3 240-15,3-1 64 0,0-2 0 0,1-3-1072 0,2-1-208 16,3-3-32-16,1 1-16 0,0 3-448 0,2 0-80 16,-1 4-128-16,-1 0 176 0,0 2-176 0,-1-1 0 15,1 3 0-15,-1 1 0 0,1 1 0 0,-1 0 0 16,1 2 0-16,2-2 0 0,-1 0 0 0,2 1 0 16,2-2 0-16,1 0 128 0,3 2 384 0,2-3 64 15,4-3 0-15,0 2 16 0,-2 0-96 0,0-2-32 16,5 1 0-16,-1-2 0 0,2 2-240 0,-5-3-48 15,-1 1-16-15,-4 0 0 0,-1 2-160 0,-6 0 160 16,-2 2-160-16,-2 2 160 0,-4 0-16 0,-3 2 0 16,-2 3 0-16,-2 1 0 0,-2 2 16 0,-3 2 0 15,-1-1 0-15,-1 1 0 0,-4 5-160 0,0 0 0 16,-2 1 144-16,-3 3-144 0,-1 2 0 0,-1-1 0 0,-1 1 0 16,1 0 128-16,-1 0-128 0,0-1 0 15,1 1 0-15,-1-6 0 0,0 0 128 0,1 1-128 0,1-2 128 0,-2 1-128 16,-2-2 240-16,2 2-32 0,2 2 0 0,-5-2 0 15,-1 2-208-15,1 2 0 0,-2-2 0 0,0 0 0 32,2 2-592-32,2 0-16 0,1-2 0 0,2 2-17728 0</inkml:trace>
  <inkml:trace contextRef="#ctx0" brushRef="#br1" timeOffset="100116.17">28317 2311 25791 0,'-14'0'2304'0,"3"0"-1856"0,6 2-448 0,5-2 0 0,2 0-224 0,-4-2-144 16,-3 2-16-16,-2-2-16 15,-3 1-1696-15,0-1-336 0,3-1-64 0,1 2 0 0,1-3 1680 0,3 3 352 16,1-1 64-16,1 0 16 0,1 2 2256 0,-1 0 464 0,0 2 96 16,2 0 0-16,-2-1 64 0,0 0 16 15,1 3 0-15,-1-4 0 0,0 0-768 0,0 0-144 0,0 0-48 16,2 20 0-16,0-16-576 0,-1-3-112 16,0 1-32-16,0-2 0 0,2 0-16 0,-2-2-16 0,1-1 0 0,2-2 0 15,0 2-352-15,1-1-80 0,0-3-16 0,1-1 0 16,1-2-160-16,1-1-16 0,0-1-16 0,2-2 0 15,1-2-32-15,1-2 0 0,0-3 0 0,-1 2 0 16,0-2 112-16,0-1 16 0,1-3 0 0,0-6 0 16,0 0-64-16,-1-2 0 0,0-3 0 0,1 0 0 15,-2-3 0-15,-2 0-16 0,0-4 0 0,-2 3 0 16,-1 6 16-16,-2-1 0 0,0-2 0 0,-1 2 0 16,1 2-64-16,-2 2 0 0,-1 1 0 0,0 6 0 15,0 4-128-15,1 3 160 0,1 2-160 0,-1 4 160 0,0 2-160 16,0 4 0-16,1 2 0 0,0 6 0 15,2-1 0-15,1 3 0 0,1 2 0 0,1 4 0 0,1 4 0 0,2 2 0 16,-1 5 0-16,3 2 0 0,-1 4 0 0,1 3 0 16,-1 2-192-16,2 4 192 0,-2 3-128 15,-1 1 128-15,1 1 0 0,-4 0 0 0,1-3 0 0,-2-3 0 16,-1 3 0-16,-2-5 0 0,1-4 0 0,0 2 0 16,0-2 0-16,-2-2 0 0,2-1 0 0,-2-2 0 15,2-3 0-15,0-1 0 0,-1-3 0 0,2-3 0 16,-1-2 0-16,2-2 0 0,0-2 0 0,2 0 0 15,2-2 176-15,-3-1-176 0,3-1 224 0,0-1-48 16,0-3-16-16,0 0 0 0,0-2-32 0,-2 0 0 16,2-4 0-16,-1 0 0 0,-1-1 192 0,1-3 16 15,-2 1 16-15,2-6 0 0,-1-1 96 0,-1-2 0 16,0-1 16-16,0-3 0 0,0-1-32 0,-1-5-16 0,3-4 0 0,-1-8 0 16,1-2-112-16,2-5-32 0,-1-2 0 0,1-5 0 15,2 1-144-15,-1-3-128 0,2-2 192 0,0-1-192 16,-1 3 128-16,-1 1-128 0,1-1 0 0,-2 3 0 15,0 4 0-15,-1 4 0 0,-2 2 0 0,-1 5 0 16,-1 5 0-16,-3 7 0 0,0 1-192 0,-2 4 48 16,-1 4-688-1,-2 3-144-15,-1 5-32 0,-2 1 0 0,0 5-752 16,-1 2-160-16,1 5-16 0,0 1-19232 0</inkml:trace>
  <inkml:trace contextRef="#ctx0" brushRef="#br1" timeOffset="101280.76">29503 1859 34095 0,'0'0'3024'0,"0"-2"-2416"0,1 2-480 0,0 0-128 16,2 0 0-16,-2-1 192 0,2 1-64 0,1-2 0 15,1 1 1216-15,3 1 256 0,-1-4 64 0,2 3 0 16,1 1-1024-16,0 0-208 0,1-2-48 0,2 0 0 16,1 2-384-16,1-1 0 0,3 1 0 0,1 0-176 15,1-1 176-15,1 1 0 0,2 0 0 0,0 0 0 16,1-3-320-16,0 1 32 0,-2-1 0 0,0 0 0 16,1 0-768-16,-2 0-160 0,1-1-16 0,0 0-16 31,-1 0-1024-31,-1 2-208 0,-2 0-32 0,0 2-6640 0,-3 0-1312 0</inkml:trace>
  <inkml:trace contextRef="#ctx0" brushRef="#br1" timeOffset="101551.69">29531 2151 39615 0,'-21'-1'1760'0,"8"1"352"0,2 2-1680 0,4-2-432 15,6 0 0-15,1 0 0 0,1 0 272 0,1 0-16 16,-1 0-16-16,0 0 0 0,4 3 144 0,1-3 48 16,5-3 0-16,2 3 0 0,3 0-176 0,4-2-48 0,1 1 0 15,2-2 0-15,4 1-208 0,3-1 0 0,2-1 128 0,2 1-128 31,-1 0-288-31,3-2-96 0,1 0-32 0,2 0-18240 0</inkml:trace>
  <inkml:trace contextRef="#ctx0" brushRef="#br1" timeOffset="102824.65">31385 594 34095 0,'-3'1'3024'0,"2"2"-2416"0,1 1-480 15,1-2-128 1,-1-1-368-16,0 1-80 0,0 1-32 0,-1 5 0 0,0 2 1152 0,-2 2 224 0,1 5 64 0,0 3 0 16,-2-1-128-16,0 3-32 0,-1 1 0 0,-1 1 0 15,0 2-176-15,-3 2-48 0,-2-2 0 0,-1 5 0 16,-2-2-208-16,-2 1-48 0,0 3-16 0,-1-4 0 16,-1 3-80-16,-1 3-16 0,-3 2 0 0,3-5 0 15,3-4-208-15,-2 1 176 0,0 5-176 0,-1 0 160 16,-1 2-160-16,3-1 192 0,0-4-192 0,2-5 192 15,3-2-192-15,0-1-272 0,1-2 64 0,3-2 16 16,-1-3-224-16,2-1-32 0,2-1-16 16,0-5-11872-16,1-3-2368 0</inkml:trace>
  <inkml:trace contextRef="#ctx0" brushRef="#br1" timeOffset="103280.05">31452 1111 32255 0,'-2'-2'2864'0,"1"-2"-2288"16,1 4-576-16,0 1 0 0,0 2 464 0,-1-2-16 15,0-1 0-15,-2 2 0 0,-2 2 720 0,-1 1 144 16,-1 6 32-16,-4 0 0 0,1 2-1024 0,-4 0-192 15,0 3-128-15,0 3 160 0,-2 1-160 0,-1-1 0 0,1 4-192 0,2-2 192 16,1 0-144-16,2-4 144 0,4 0 0 0,2-3 0 16,2 1 0-16,3-4 0 0,4 0 0 0,3-4 0 15,3 0 0-15,4-2 0 0,1-3 0 0,2 1 0 16,2-6 0-16,0 2-288 0,5-2 64 16,1-2 16-16,1-1 208 0,-2 0-144 0,0 1 144 0,-1-1-128 15,-2 0 128-15,-1-3 128 0,-1 2-128 0,-3 0 176 16,-3-1 144-16,0-1 16 0,-5 0 16 0,1 1 0 15,-4-3-32-15,-1 1 0 0,-2-3 0 0,-1 2 0 16,-2-1-192-16,0-3-128 0,-3 0 160 0,0 0-160 16,0 2 128-16,-1-2-128 0,-3 1 0 0,1 0 144 15,1 2-144-15,-2 1 160 0,1 0-160 0,-2 0 160 16,-1 1-160-16,1 1 0 0,0 5 0 0,0-3 128 0,2 4-128 16,0 1 0-16,1 2 0 0,0 0 0 15,2 3-464-15,1 1-128 0,1 1-32 0,1-1-17136 16</inkml:trace>
  <inkml:trace contextRef="#ctx0" brushRef="#br1" timeOffset="103918.01">31987 1154 14511 0,'8'-7'320'0,"-4"1"64"0,0 2 0 0,0-1 32 0,-3 5-416 0,0-2 0 0,1 0 0 0,-1 1 0 15,1 0 2368-15,1-4 400 0,0-1 80 0,0 0 16 16,-2-2-640-16,-1 2-128 0,-1 1-32 0,-3 1 0 16,1-1-272-16,-4 0-64 0,1 4-16 0,-2-1 0 15,-2 2-1024-15,-1 2-208 0,-2 1-32 0,0 2-16 16,-2 2-272-16,-1 2-160 0,0 2 192 0,-1 0-192 15,1 1 128-15,2 4-128 0,-1 2 0 0,1-1 0 16,2 3 0-16,1 0 0 0,1-1 0 0,2 1 0 16,3 0 0-16,3-3 0 0,1 2 0 0,3-6 0 15,2 2 0-15,2-5 0 0,3-2 128 0,2-2-128 16,0-4 0-16,3 1 0 0,2-3 0 0,0-4 0 0,2-1-128 16,2-2 128-16,1-3-208 0,-1-1 80 0,-2-2 128 15,1 1-192-15,-3-3 192 0,-1 1-192 0,-2-2 192 16,-1 2 0-16,-3-1 0 0,-1 0 0 0,1 1 0 0,-3-3 128 15,0-2 0-15,0 1 0 0,-1 1-128 0,-2-1 0 16,0 5-128-16,-2-3 128 0,1 4 0 0,-1 0 0 16,0 3 0-16,-1 2 128 0,-1 2 0 0,0 1 0 15,1 3 0-15,-2 0 0 0,2 2 64 0,-1 3 0 16,1-1 16-16,0 5 0 0,0-2-208 0,1 2 128 16,-1 3-128-16,2 3 0 0,0 4 0 0,-1-1 128 15,2 3-128-15,-2 2 0 0,2 4 0 0,-2-1 0 16,0 2 0-16,-1 2 0 0,-2-1 0 0,-2-1 128 15,-2 2-128-15,-2-3 0 0,-2 0 208 0,-2-2 0 0,0 0 0 16,-3 0 0-16,-1 0-208 0,0-2 128 0,0 0-128 16,-2-2 0-16,0 1 256 0,-1-2-32 0,-1-1-16 15,1-2 0-15,-1-1-208 0,-1 1 176 0,0-3-176 0,-1-2 160 16,-2 1-160-16,1-2 0 0,0-1 0 0,-4-1 128 16,-1 4-320-16,-5-5-80 0,1 0-16 0,0 0 0 31,-1 0-816-31,1-1-176 0,1-1-16 0,2 1-16336 0</inkml:trace>
  <inkml:trace contextRef="#ctx0" brushRef="#br1" timeOffset="104430.4">32030 1502 18431 0,'4'0'1632'0,"0"-1"-1312"16,0-2-320-16,-2 2 0 0,0 0 176 0,0 1-48 15,3-4 0-15,1-1 0 0,5-1 2192 0,1-2 432 16,3-1 96-16,0-1 16 0,0 1-2176 0,0-2-432 15,-2 1-96-15,0 0-16 0,0 0 448 0,0 2 96 16,-1 0 16-16,0-2 0 0,1 3 736 0,-2 1 160 0,2 1 16 0,0-2 16 16,0 3-800-16,0-3-176 0,0 2-16 0,2 0-16 15,-1 2-304-15,1-1-64 0,1 2-16 0,0-1 0 16,0 3-112-16,0-1 0 0,-1 1-128 16,-2 1 192-16,-1-1-64 0,-4 3-128 0,-2 1 176 0,-3 3-176 15,-3 1 256-15,-4-1-64 0,-2 4-16 0,-5 0 0 16,-2 0-32-16,-3 1 0 0,-2 4 0 0,-2-2 0 15,0 1-144-15,-2 2 0 0,-4 0 144 0,-1-1-144 16,0 3 0-16,1-2 0 0,0 1 0 0,0 0 0 16,0 0 0-16,1 1 0 0,3-3 0 0,3 2 0 15,3-6 0-15,4 0 0 0,3 1 0 0,3-3 0 16,3 0 0-16,3-4 128 0,3 0-128 0,1-1 128 16,4 1-128-16,2-1 128 0,4-3-128 0,1 2 128 0,1-1-128 15,1-1 0-15,3-2 0 0,-2 0 0 0,3 0-288 0,-1 0-80 16,1 0-16-16,-1-2 0 15,1 0-320-15,-1 1-64 0,0-1 0 0,-2-1-11312 16,-1 2-2256-16</inkml:trace>
  <inkml:trace contextRef="#ctx0" brushRef="#br1" timeOffset="105350.15">32915 1360 33167 0,'1'0'2944'0,"0"0"-2352"15,1-3-464-15,1 1-128 0,-1 0 608 0,1-2 96 16,1 0 32-16,2-2 0 0,4-4 608 0,1-3 128 16,2-3 32-16,1-2 0 0,0-2-960 0,-2-2-192 0,-1-1-32 15,0 0-16-15,2 1 16 0,-1-6 0 0,-1 1 0 0,1-1 0 16,1-1-112-16,-2-2-16 0,0-1 0 0,-1 3 0 16,0 0-192-16,-1-2 144 0,-1 3-144 0,1-1 128 15,-2 1-128-15,1 3 0 0,-1 2 0 0,1 2 0 16,-2 3 0-16,-1 5 128 0,0 3-128 0,-2 2 0 15,0 5 160-15,-1 2-160 0,-1 2 192 0,1 2-192 16,-2 5 144-16,0 3-144 0,-3 3 0 0,1 2 144 16,-1 3-144-16,0 1 0 0,-2 4 0 0,0-1 128 15,1 3-128-15,0 1 0 0,1 2 0 0,0-3 0 16,2 2 0-16,0 3 0 0,1-2 0 0,1 4 0 16,0-3 0-16,2 1 0 0,-2 0 0 0,3-2 0 0,-1 0 0 15,2 0 0-15,1 0 0 0,1-2 0 0,-1-2 0 0,1-1 0 16,2-4 0-16,1 0 0 0,0-3 0 0,-1-4 0 15,1-2 0-15,0-3 0 0,0 0 160 16,0-2 0-16,0-1 0 0,0-5 0 0,-2 1 144 0,1-2 16 16,0-3 16-16,-1 1 0 0,1-1-64 0,-1-6-16 15,1 0 0-15,0-2 0 0,2-2-32 0,0-6-16 16,2 1 0-16,0-7 0 0,1-4-208 0,1-2 144 16,1-4-144-16,-4 1 128 0,-1 4-128 0,2-4 192 15,0-5-192-15,1-6 192 0,-2-1-64 0,1 1 0 16,0 1 0-16,0-1 0 0,0-4 0 0,0 6 0 15,-2 6 0-15,-1 3 0 0,-1 0-128 0,1 1-176 16,1-2 48-16,1 1 0 16,-3 3-464-16,0 5-96 0,-1 7-16 0,-5 0 0 15,0 7-528-15,-2 3-112 0,-1 4-32 0</inkml:trace>
  <inkml:trace contextRef="#ctx0" brushRef="#br1" timeOffset="106017.57">30338 2050 30399 0,'1'-5'2704'0,"0"1"-2160"0,1 4-544 0,1 0 0 15,-3 1 640-15,2-1 0 0,2-1 16 0,2-3 0 16,3 2 1040-16,1-2 208 0,2 3 32 0,3-2 16 16,4 3-928-16,0 3-176 0,5-3-32 0,2 2-16 15,1 1-160-15,5 1-16 0,9-1-16 0,7 2 0 0,9 0 32 16,7-2 16-16,-3 0 0 0,12-3 0 0,19 2-80 15,11-1 0-15,11 1-16 0,7-2 0 0,2 0-240 16,9-2-64-16,9 2 0 0,7-1 0 0,8-1-96 16,-1-3-32-16,-4 2 0 0,-3-2 0 0,3 1-128 15,-5-1-176-15,-4-1 48 0,-7 0 0 16,-7-2 128-16,-4 5 0 0,-5-1 0 0,-3-1 0 0,-2 2 0 0,-10-2 0 16,-13 1 0-16,-62 2 0 15</inkml:trace>
  <inkml:trace contextRef="#ctx0" brushRef="#br1" timeOffset="109360.07">31056 2413 43311 0,'-2'3'3840'0,"-1"-3"-3072"0,1 1-608 0,0-1-160 31,1 1-832-31,-1 0-192 0,-2 2-32 0,-4 2-16 0,0 1 1376 0,-3 5 272 0,0 2 48 0,-2 3 16 16,3 2-496-16,0 3-144 0,2 0 0 0,-1 4 0 16,3 0 144-16,0 1-144 0,1 2 0 0,0 0 144 15,1 1 64-15,0 1 16 0,1 1 0 0,-2-1 0 16,0 1-64-16,-1 2-16 0,-2 0 0 0,0-3 0 15,-2 2-144-15,0-3 0 0,-1 0 0 0,1-2 0 16,0-2 0-16,-1-2-144 0,0 3 144 0,-1-2-160 16,1-2-304-16,1-2-64 15,-1 0-16-15,0-3-11872 0,0 0-2384 0</inkml:trace>
  <inkml:trace contextRef="#ctx0" brushRef="#br1" timeOffset="109923.62">31313 2946 43311 0,'-2'-6'1920'0,"0"2"384"0,1 2-1840 0,0 1-464 0,1 1 0 0,0 0 0 31,0 0-1152-31,-1 0-336 0,0 0-64 0,-2 0-16 0,-2 2 2112 0,-1 3 416 0,-3 5 96 0,-1-1 16 16,-2 2-816-16,0 4-256 0,-1-3 160 0,0 4-160 16,0 0 0-16,1-1 0 0,0 2 0 0,0 1 0 15,3 0 0-15,1-3 0 0,3 0 0 0,3-3-176 16,3-1 176-16,3-1-192 0,3 1 192 0,4-5-192 16,3-1 192-16,3-1 0 0,3-1-144 0,3-2 144 0,3-2 0 15,2 1 0-15,-1-5 0 0,0 1 0 0,1-1 0 0,0-1 0 16,-4 0 0-16,1-2 0 0,0-2 0 0,-2-2 0 15,0 0 0-15,-4-2 0 0,0-1 160 0,-4-2 0 16,-2 1 0-16,-2-2 0 0,-2-1 0 0,-3 0 0 16,-2 2 0-16,-3-2 0 0,-1-2-32 0,-3 3-128 15,-2-5 192-15,-2 2-64 0,0 3-128 0,-3-1 0 16,0 3 144-16,-2 0-144 0,-1 4 0 0,0 1-128 16,-1 2 0-16,1 2 0 15,-1 2-320-15,0 2-48 0,3 1-16 0,-1 2 0 16,2 2-1152-16,1 2-224 0,3 1-48 0,1 1-14112 0</inkml:trace>
  <inkml:trace contextRef="#ctx0" brushRef="#br1" timeOffset="110673.83">31954 2910 35935 0,'-5'-6'1600'0,"1"1"320"0,2-1-1536 16,2 4-384-16,0 0 0 0,0 1 0 0,0 1 432 0,0-4 16 15,-2 2 0-15,1-3 0 0,0 0 448 0,-2-1 80 16,1 1 32-16,-3 0 0 0,0 2-752 0,-1 1-256 16,-3 2 144-16,-2 2-144 0,-3 5 0 0,0-1 0 15,-5 4-224-15,1 2 80 0,-2 2 0 0,1 1 0 16,1 1 0-16,2-2 0 0,2 3 144 0,2-3-128 15,3 4 128-15,2-5-128 0,2 2 128 0,1-3 0 16,4 0 0-16,2-3 0 0,2 0 0 0,3 0 0 16,3-3 0-16,3-4 128 0,2 1 16 0,2-3 16 0,0 0 0 15,-1-4 0-15,2 1-160 0,1-1 0 0,1-5 0 16,1 0 128-16,0-2-128 0,-1 0 0 0,-1-2 0 0,-1-2 0 16,-2 0 0-16,-1-1 128 0,-1-1-128 0,-2-2 128 15,0 0 128-15,-3 2 0 0,0-3 16 0,-2 3 0 16,-2 0-272-16,-1-1 0 0,-2 2 0 0,-1 3-144 15,-1 0 144-15,-1 2 0 0,-1 1 0 0,-1 4 0 16,1 1 0-16,-1 4 0 0,2 1 144 0,-1 0-144 16,0 5 0-16,1-3 0 0,-1 6 0 0,-1 0 0 15,2 2 0-15,0 3 0 0,-2 3 176 0,2-1-48 16,-1 2-128-16,-1 3 128 0,1 2-128 0,0 0 128 16,0 2-128-16,-1-1 144 0,1 6-144 0,1 0 160 15,1 5-160-15,0-1 0 0,0 1 0 0,1 0 128 0,-1-3-128 16,0 0 0-16,-1 0 0 0,-2-3 128 0,1 0-128 0,-2-4 0 15,-1 1 0-15,1-4 0 0,-1 0 0 16,0-2 0-16,-1 0 0 0,-1 0 128 0,1-2 112 16,-3 1 16-16,-1-1 0 0,0 0 0 0,-1-1-80 0,-1-1-16 15,-3 2 0-15,-1-3 0 0,-1 1-160 0,-2-3 0 16,-2 1 144-16,-4-2-144 0,0 0 0 0,-2 0 0 16,-2-1-160-16,-1-4 160 0,0 0-384 0,1-1 48 15,0 0 0-15,2-5 0 0,2 3-16 0,3-2 0 16,2-1 0-16,3-3 0 15,2 2-368-15,4-4-80 0,2 1-16 0,2 2-17136 0</inkml:trace>
  <inkml:trace contextRef="#ctx0" brushRef="#br1" timeOffset="111723.63">32520 2992 27647 0,'1'1'2448'0,"2"-2"-1952"0,-1 1-496 0,1 0 0 15,-2 0-240 1,0 0-144-16,3 0-16 0,0 0-16 0,3 0 1168 0,0 1 224 0,1 2 48 0,1 3 16 16,-2 1 624-16,-1 4 128 0,-2 4 32 0,0-1 0 15,-4 3-672-15,0 3-128 0,-3 5-16 0,1 2-16 16,-2 1-320-16,-1 2-64 0,0 2-16 0,-1-2 0 0,0 1-400 0,-1 0-192 15,0 0 160-15,0-1-160 0,-2-1 0 0,2-4-160 16,0-2 0-16,1-2 0 0,2 1-112 0,1-3-32 16,-1-4 0-16,3-2 0 15,-2-1-256-15,2-3-48 0,1-2-16 0,-1-2-16880 16</inkml:trace>
  <inkml:trace contextRef="#ctx0" brushRef="#br1" timeOffset="115656.32">32314 3070 12895 0,'6'-3'1152'0,"-1"1"-928"0,-2 1-224 0,0 1 0 16,-2 0 1536-16,0-3 256 0,2 2 48 0,3-2 16 15,3 0 1440-15,1-1 288 0,-1 0 64 0,-1 1 16 0,-2-1-1440 0,-2 1-304 16,-2 2-48-16,-1-2-16 0,-2 0-960 0,-1 3-192 16,-1-4-32-16,0 3-16 15,-1-3-272-15,0 2-48 0,2-2-16 0,0 3 0 0,1-4-128 0,1 1-48 16,1 1 0-16,2-2 0 0,1 0-16 0,1 1 0 15,1 2 0-15,0-2 0 0,3 1 32 0,-1 1 0 16,2 1 0-16,3 1 0 0,-1 1-32 0,1 1 0 16,0 2 0-16,-1 3 0 0,1 0-128 0,-2 1 0 15,-1 2 0-15,-3 1 128 0,0 0-128 0,-2 2 128 16,0 2-128-16,-1 2 128 0,-1 0-128 0,-1 1 0 16,0 0 0-16,1 3 0 0,-2-1 0 0,0 1 0 15,2 0 0-15,-2 1 0 0,0-3 0 0,2 2 0 16,-1-4 0-16,0 0 0 0,-1 1 0 0,1-5 0 15,-1 2 128-15,1-2-128 0,-1-1 0 0,-1 0 0 16,-1 2 0-16,-1-3 128 0,-1 1-128 0,-2 1 0 0,-1-1 0 16,-2 1 0-16,0 0 0 0,-2-2 0 0,-1 2 0 15,-2 0 0-15,1 1 0 0,-2-2 0 0,1 4 144 0,-1-3-144 16,0-2 0-16,1 0 0 0,-1-2 0 16,2 0 0-16,-1 1 0 0,2-3 0 0,1-1 0 0,-1 0 0 15,3-2 0-15,0-1 0 0,1 0 0 0,-1-2 0 16,3-1 0-16,1-1 0 0,-1 1 0 0,0-5 128 15,0 1 16-15,1-2 16 0,0-1 0 0,1-2 0 16,-1 0 64-16,1-3 16 0,1 1 0 0,1-3 0 16,1-1-240-16,1 0 144 0,3-1-144 0,-2 2 128 15,3-3-128-15,-1 1 0 0,-1 4 0 0,2-3 0 16,-1 6 0-16,-1-2 0 0,-1 4 0 0,1 3 0 0,-2-2 0 16,0 4 0-16,1 0 0 0,1 1 0 0,-1 1 0 15,2 0 0-15,1 1 0 0,0 3 0 0,2-4 0 16,0 3 0-16,2 0 0 0,1 0 0 0,3 0 0 0,-1 2 0 15,3-1 0-15,1 1 0 0,-1 0 160 0,1 1-160 16,1 0 192-16,1 1-192 0,-2 0 320 0,1 0-64 16,0 3 0-16,1-1 0 0,-2 2 0 0,0 1 0 15,-3 2 0-15,0-3 0 0,-1 3-112 0,-1 1-16 16,-1-3-128-16,-2 0 192 0,-2 1-192 0,-1 0 0 16,-3-4 128-16,1 0-128 0,-3-3 0 0,-3-1-256 15,-1-2 48-15,1 0 16 16,-2-3-864-16,-1-4-160 0,-1-1-48 0</inkml:trace>
  <inkml:trace contextRef="#ctx0" brushRef="#br1" timeOffset="116050.72">33091 2388 11055 0,'0'-3'976'15,"0"0"-784"-15,0 1-192 0,0 2 0 0,0 2 2576 0,0-2 480 16,2 0 80-16,-2-2 32 0,0 2-160 0,-2 2-48 15,1-2 0-15,1 0 0 0,0 0-832 0,0 0-160 16,0 0-48-16,-5 26 0 0,3-16-1184 0,-2 5-240 16,-2 2-48-16,-2 6-16 0,-2 5 16 0,-1 7 16 15,-1 2 0-15,-3 5 0 0,2-3-272 0,-1 3-48 16,2 2-16-16,-1-5 0 0,1-4 0 0,1-2 0 16,1-3 0-16,1-3 0 0,2-6-128 0,1-1 160 15,1-4-160-15,0 1 160 0,2-6-352 0,1 2-64 16,1-2 0-16,1-5-16 15,1 0-736-15,0-2-144 0</inkml:trace>
  <inkml:trace contextRef="#ctx0" brushRef="#br1" timeOffset="116455.11">33215 2418 10127 0,'9'-10'448'0,"-3"3"96"0,1 2-544 0,-3 2 0 0,-2 1 0 0,0 2 0 16,-1 0 1408-16,1-3 160 0,3 2 32 0,0-4 16 15,1 2 1680-15,-1 0 336 0,0 1 64 0,-1 0 16 16,1 1-1280-16,-1 1-256 0,2 0-64 0,0 0 0 16,2 1-832-16,1-1-192 0,3 2-16 0,-1 0-16 0,1-2-624 15,2 1-128-15,0-1-32 0,3 2 0 0,-1-1-272 0,1 1 160 16,-1-2-160-16,0 3 128 0,-1 0-128 0,-1 2 128 15,-3-2-128-15,-1 2 128 0,-3 1 48 0,-2 0 0 16,-1 3 0-16,-4 0 0 0,-2 0-176 0,-3 4 0 16,-2 2 0-16,-2 1 0 0,-3-1 0 15,-2 4 208-15,-2 0-48 0,-1 3-16 0,1 0-16 0,-1 2-128 16,-1 1 192-16,1-1-64 0,1 5-128 0,1-3 160 16,0 2-160-16,0 1 160 0,2 2-160 0,-1-5 128 15,2-2-128-15,-1 0 128 0,4-6 0 0,-3 3 0 16,3-3 0-16,-1-5 0 0,1 2-128 0,0-3 128 15,1 0-128-15,-1-1 128 0,0-1-128 0,1-4 0 16,0 0 0-16</inkml:trace>
  <inkml:trace contextRef="#ctx0" brushRef="#br1" timeOffset="139381.44">6974 15325 3679 0,'-9'-7'320'0,"2"2"-320"0,3 2 0 0,3 1 0 0,1 1 2048 0,-1-1 320 16,-3-4 80-16,-2-3 16 0,1-2 224 0,3-3 64 15,3 4 0-15,3-1 0 0,3 4 64 0,0-1 0 16,3 2 16-16,0 1 0 0,0 0-912 0,0 3-176 16,0-3-32-16,-2 1-16 0,0 2-992 0,-1-5-192 15,1 2-32-15,-1 1-16 0,1-1-240 0,-1-2-48 16,0 0-16-16,1 1 0 0,0-3-32 0,1 2-128 15,1 1 192-15,-1-1-64 0,1 0-128 0,-1 3 0 16,1-1 0-16,-2 0 128 0,0 4-128 0,-1-1 192 16,-1 4-192-16,-2 1 192 0,-2 0-192 0,-1 3 192 15,-2 2-192-15,-3 2 192 0,-4 2-32 0,-5 3 0 0,-5 4 0 0,-5 2 0 16,-4 1 144-16,-5-2 16 0,-3 1 16 0,-3-2 0 16,-1 1 64-16,-5-2 16 0,-3 0 0 0,0 1 0 15,2-1 96-15,1-1 0 0,6-2 16 0,3-4 0 16,8 1-176-16,5-4-32 0,5-2-16 0,3-1 0 15,7-3-304-15,3-1 0 0,3 0 0 0,3-1 0 16,3 0 0-16,4-2-272 0,3-2 48 0,4 1 16 16,1-3-192-1,3 0-48-15,4-5 0 0,2 1 0 0,-2 0 304 0,5-1 144 0,2-1-160 0,0-1 160 16,0 3 0-16,-1 0 0 0,0 1 0 0,0-3 0 16,0 1 0-16,-3 0 0 0,-1 0 0 0,-2-1 0 15,-1 1 0-15,-2-1 128 0,-2-1 0 0,0 0-128 16,-3 2 224-16,-1 3-64 0,-4-1-16 0,-3 3 0 0,-2 3-144 15,-3 0 0-15,-1 3 0 0,-5 3 0 0,-3 4 0 16,-6 1 0-16,-6 7 0 0,-5 2 0 0,-4 3 0 0,-8 1 128 16,-6 1-128-16,-7 6 0 0,-8 1 176 0,-10 10-48 15,-10 1-128-15,-1 3 192 0,4-4-192 0,-1 1 0 16,-2 2 0-16,3-3 0 0,5-4 432 0,12-7-16 16,11-5 0-16,16-11 0 0,13-5-416 0</inkml:trace>
  <inkml:trace contextRef="#ctx0" brushRef="#br1" timeOffset="149190.46">11701 14541 21183 0,'4'-12'1888'0,"-1"3"-1504"16,-1 2-384-16,-1 4 0 0,-1-1 512 0,3-2 48 15,1-5 0-15,2-10 0 16,2-3-2176-16,1 1-432 0,-2-2-96 0,-2 6-16 16,-2 3-880-16,-2 3-176 0,-1 3-48 0,-1 2 0 0,-2 2 2416 0,1 2 464 0,-2 2 112 0,1-1 16 15,-1 2 2160-15,-1 1 432 0,0 1 96 0,0 2 0 16,1 3 640-16,-1-2 128 0,-1 3 32 0,0 4 0 16,1 1-832-16,-1 0-160 0,0 0-48 0,-3 4 0 15,0 0-672-15,-3-2-144 0,-2 5-32 0,-2 0 0 16,-1-1-128-16,-4 4-48 0,-6 1 0 0,-2 1 0 15,2-2-528-15,-8 5-128 0,-5 3 0 0,-9 3-16 16,-4 5-160-16,-4 0-16 0,1 0-16 0,-3-1 0 16,3 0-96-16,1 2-16 0,3-5 0 0,1 2 0 15,1 4 128-15,-3-1 32 0,1 0 0 0,0 0 0 16,1-2 32-16,0 3 0 0,3-3 0 0,1-2 0 0,3-7-192 16,2 1-16-16,1-6-16 0,2-1 0 0,5 1-160 15,-2-4 0-15,1 2 0 0,3-3 0 0,4-4 0 16,2-5-176-16,5-3 176 0,1-2-128 0,5-1 128 0,2-5-128 15,3 0 128-15,2-3-128 0,4-1 128 0,4-3 0 16,4 0 0-16,5-4 0 0,6-2 192 0,6-5-16 16,6-2-16-16,10-4 0 0,11-7-160 0,9-6 128 15,6 0-128-15,6-3 128 0,1-3-128 0,1 1 0 16,4 1 0-16,0-3 128 0,3-1-256 16,2 1-64-16,3 1-16 0,-4 3 0 0,-1 4 64 0,-2-2 16 15,-3-1 0-15,0 3 0 0,-3 2 128 0,-2-1 0 16,-6 6 160-16,-8 3-160 0,-4 4 0 0,-6 3 0 15,-5 3 0-15,-6 3 0 0,-5 8 192 0,-7 0 64 0,-6 7 0 16,-6 7 0-16,-7 1 16 0,-5 6 16 0,-6 8 0 0,-10 2 0 16,-5 5-112-16,-10 6-32 0,-8 4 0 15,-8 6 0-15,-11 6 208 0,-8-1 32 0,0-4 16 0,-8 1 0 16,-10 7 48-16,-5 3 16 0,-5 1 0 0,-4 4 0 16,-7 1-16-16,-1-1 0 0,1 0 0 0,1-3 0 15,9-4 16-15,8-3 0 0,10-4 0 0,-4 5 0 16,0 4-288-16,6-4-176 0,10-3 192 0,12-5-24832 15</inkml:trace>
  <inkml:trace contextRef="#ctx0" brushRef="#br0" timeOffset="-146541.22">6133 7230 17503 0,'-5'-1'1552'0,"2"-3"-1232"0,0 4-320 0,2 0 0 15,0 1 1088-15,-2-1 176 0,-3 3 16 0,-3-3 16 16,-3 1 432-16,-2 2 96 0,1 1 16 0,2 1 0 16,2 1-528-16,5 0-96 0,3-1-32 0,1-1 0 15,4 1-176-15,2-5-48 0,4 1 0 0,2-1 0 16,4-1 16-16,4-1 0 0,2-1 0 0,4 2 0 15,4-3-336-15,1 3-80 0,2-3-16 0,3 2 0 16,2-2-48-16,3 2-16 0,3-3 0 0,0 1 0 16,3 1-224-16,0-1-64 0,1 1 0 0,-1 2 0 15,0 0 0-15,0 2-16 0,3 3 0 0,0-2 0 0,1 3-32 16,4 1 0-16,4 0 0 0,3-1 0 0,3-1-144 0,6 1 192 16,5-5-192-16,4 0 192 0,2 0-32 0,4-5 0 15,3 2 0-15,1 0 0 0,-3-1 32 0,0 2 0 16,6-2 0-16,-3 0 0 0,1 3-16 0,-6-2 0 15,-2 3 0-15,8-3 0 0,7 2 80 0,1-3 32 16,-3 1 0-16,2-2 0 0,2 2 0 0,-1-2 0 16,1-3 0-16,-3 2 0 0,-7 2-16 0,6 2 0 15,6-4 0-15,1-3 0 0,-5 4-80 0,1-1-32 16,-1 2 0-16,0-3 0 0,-1 1 128 0,-3-1 32 16,-3 5 0-16,-5-3 0 0,1 0-144 0,-3 0-32 15,-3 0 0-15,-5 0 0 0,-8 3-144 0,-3-2 0 16,0 2 0-16,-6-3 0 0,-2 1 0 0,-6 0 0 0,-4-1 0 0,-7 0 0 15,-4 2 0-15,-5-2 0 16,-6 1 0-16,-5-2 0 16,-5 2-512-16,-5 0-16 0,-6 1-16 0,-5-1 0 15,-2 3-928-15,-5-3-192 0</inkml:trace>
  <inkml:trace contextRef="#ctx0" brushRef="#br0" timeOffset="-145479.52">14992 7365 21183 0,'-21'-4'1888'0,"4"1"-1504"0,5 3-384 0,8 0 0 16,1 0 512-16,-4 0 48 0,-8-2 0 0,-10-1 0 15,-3 0-176-15,0 0-16 0,6-2-16 0,6 4 0 16,5-3 128-16,6 3 32 0,4-1 0 0,4 0 0 15,6 1-96-15,5 0-16 0,3-2 0 0,7 1 0 16,4 2 816-16,8-2 144 0,6 0 48 0,10 2 0 16,12 2 256-16,10-2 64 0,9-3 16 0,9-1 0 15,8 2-880-15,11-2-176 0,10-1-48 0,4-1 0 16,0 0-336-16,7-2-80 0,6 2-16 0,4 0 0 0,3-3-16 16,2 3-16-16,4 1 0 15,2 0 0-15,4 2 160 0,2-1 48 0,5 3 0 0,1-3 0 0,0 1-16 0,-1 1 0 16,4 0 0-16,4 2 0 0,3 0-80 0,-1-4-16 15,2 3 0-15,-3-1 0 0,-6 2-112 0,3-2-32 16,3 2 0-16,-2-3 0 0,-6 2-128 0,-5-3 0 16,-1 3 0-16,-9 1 0 0,-5 0 0 0,-9 0 0 15,-4-3 0-15,-10 1 0 0,-11 4 0 0,-5 1 0 16,-4-3 0-16,-11 1 0 0,-9 3 0 0,-12-4 0 16,-8 1 0-16,-10 1 0 15,-10-2-432-15,-10 0-16 0,-10 0 0 0,-7 0-13152 16,-8 1-2640-16</inkml:trace>
  <inkml:trace contextRef="#ctx0" brushRef="#br0" timeOffset="-143741">22979 6692 8287 0,'-3'-8'736'0,"2"3"-592"0,0 1-144 0,0 0 0 0,2 1 1456 0,0 2 256 16,0 0 48-16,1-2 16 0,0 0 720 0,3-5 160 15,1 1 32-15,3-1 0 0,0 2-192 0,2-1-48 16,0 1 0-16,2 2 0 0,3-1-720 0,2-1-160 16,2 2-32-16,3-1 0 0,2 3-752 0,2-3-144 15,3 1-48-15,2-1 0 0,2 1-368 0,4 1-80 16,2-2-16-16,2 0 0 0,-1 1-128 0,4 0 128 15,2 3-128-15,3-1 128 0,4 4 0 0,-4-2 0 16,0 0 0-16,-2 0 0 0,0 0 0 0,0 0 0 0,3 0 0 16,3 0 0-16,6 1 80 0,-2 3 16 0,1-3 0 15,-3-1 0-15,-5 0-224 0,-4 0 0 0,-2 0 0 16,-1 0-160-16,-4-1 288 0,1-1 48 0,0 0 16 16,-3 1 0-16,-2 1-16 0,-4-2 0 0,-2 0 0 0,-5 2 0 15,-2-1 16-15,-3 0 0 0,-1 1 0 0,-3-3 0 16,-3 2-48-16,1 0 0 0,-2 1 0 0,-1-2 0 15,-1 2-144-15,0 0 0 0,-1 0 0 0,-2 0 0 16,1 0 128-16,-1-2-128 0,-1 2 128 0,1 0-128 16,-3-1 0-16,1 0 0 0,-1 1 0 0,1-4 0 15,-2 3 0-15,-1-4 0 0,0 1 0 0,0 0 0 16,-2 0 0-16,0-1 0 0,-2 0 0 0,1-2 192 16,0 0 32-16,-1 2 16 0,-1-1 0 0,2-3 0 15,-2 1-240-15,2-1 0 0,-1-1 128 0,0 0-128 16,1 0 0-16,0-1 0 0,0 0 0 0,-1 0 0 0,0 0 0 0,-2 0 0 15,2-1 0-15,-3 4 0 0,0-2 0 0,0 0 0 16,1 3 0-16,-2-4 0 0,0 2 0 0,0 0 0 16,-2 1 0-16,1-1 0 0,-2-1 0 0,2 0 0 15,-2 1 0-15,-1-2 0 0,0 1 0 0,-1 3 0 16,0-2 144-16,0 1-144 0,1-1 0 0,-1 0 128 16,1 2-128-16,1 1 0 0,1 0 0 0,2 1 0 15,1 1 0-15,1-1 0 0,1 3 128 0,3-1-128 16,2 3 0-16,0-1 128 0,1 1-128 0,3 0 0 15,1 1 0-15,4 2 0 0,3-1 0 0,2 3 0 16,1-1 0-16,2 1-176 0,2 0 176 0,1 1 0 16,3 2 0-16,2 0 0 0,0 2 0 0,1-2 0 15,-3 2 0-15,0 1 0 0,-3 0 0 0,-1 3 0 0,1 0 128 16,-3 3-128-16,0-3 0 0,-3 3 0 0,0 0 0 0,-1 1 0 16,-3 1 0-16,1 0 0 0,-2 2 0 0,-3-1 0 15,0 1 0-15,-5 1 0 0,1 0 0 0,-4-2 0 16,0 1 0-16,-4 1 0 0,0 1 0 0,-5 0 0 15,-3 2 0-15,-3 1 0 0,-4-2 0 0,-3 5 0 16,-3-3 176-16,-2-1-48 0,-3-2 0 0,1-1 0 16,0-2-128-16,2-1 128 0,-2-1-128 0,4 0 128 15,2-4-128-15,3 0 0 0,4-4 0 0,4-4 0 16,3-2-768 0,6-4-128-16</inkml:trace>
  <inkml:trace contextRef="#ctx0" brushRef="#br0" timeOffset="-142114.09">23519 8302 35935 0,'3'-5'3200'0,"-1"1"-2560"16,1 2-512-16,-1-1-128 16,1 0-816-16,-1 0-176 0,3-3-32 0,2-3-16 0,3-4 1200 0,1-2 240 0,-1-1 48 0,-1-2 16 15,-2 2-16-15,-2-1 0 0,-1 0 0 0,-3-1 0 16,1-1 64-16,-4-1 16 0,-1-2 0 15,-2-1 0-15,-3 0 192 0,0-1 48 0,-2 2 0 0,-3-1 0 16,2 5-304-16,-4 0-48 0,0 3-16 0,-2 0 0 16,0 4-48-16,-2 2-16 0,0 4 0 0,-2 2 0 15,2 3-112-15,-1 3-32 0,0 4 0 0,2 1 0 16,1 3-192-16,-1 3 0 0,2 3 128 0,0 3-128 16,2 5 0-16,1-1 0 0,2 1 0 0,0 6 0 15,1 4 0-15,1 6 0 0,2 8 0 0,-1-1 0 16,3 7 256-16,0-3-32 0,3 1-16 0,-2 0 0 15,2-5-64-15,-2 4-16 0,-1 1 0 0,0-1 0 16,-1-1-128-16,-3 0 0 0,2-4 0 0,-3-3 0 0,-1-4 0 0,0-1 0 16,0 1 0-16,-3 1 0 0,-1-2 0 15,-1-2 0-15,0 0 0 0,-1-2 0 0,-1-3-336 16,1-7 48-16,-2-2 16 0,0-4 0 16,1-4-320-16,0-3-64 0,1-2-16 0,-1-5-18080 15</inkml:trace>
  <inkml:trace contextRef="#ctx0" brushRef="#br0" timeOffset="-141876.33">22877 8777 38703 0,'-3'-3'3440'0,"0"2"-2752"15,2-1-560-15,2 2-128 0,0-2 528 0,2 1 80 0,-1 1 16 16,2-5 0-16,1 0-448 0,4-1-176 0,2 1 128 0,1 3-128 15,3-3 192-15,2 2-32 0,2 2-16 0,1 1 0 16,1 4-144-16,0-4 160 0,2 2-160 0,2 1 160 16,0 0-160-16,1 2 0 0,0-1 0 0,0 1 0 15,1-1 0-15,-1-1 0 0,0 1 0 0,-3-4 0 32,2-2-400-32,-2-1-112 0,1-1-32 0,2-3-17568 0</inkml:trace>
  <inkml:trace contextRef="#ctx0" brushRef="#br0" timeOffset="-141484.12">24199 7936 39615 0,'-6'-8'1760'0,"2"3"352"0,2 3-1680 0,1 0-432 16,1 0 0-16,0 2 0 0,0 0 128 0,0 0-128 16,0-1 0-16,-2 2 128 0,1 3-128 0,-2 2 0 15,-2 2 144-15,-3 6-144 0,0 4 128 0,-4 0-128 16,0 7 128-16,-3 2-128 0,2-1 208 0,-4 4-16 16,-2 9-16-16,-4 4 0 0,0 1 192 0,-2 2 32 15,0 2 16-15,1-2 0 0,0 4-176 0,0 2-48 0,-1 5 0 16,0 5 0-16,0 4-192 0,2 0 144 0,2 4-144 0,0-5 128 15,2-2-128-15,4-1 0 0,4-5 0 0,4 0 0 16,3-4 0-16,4-3 0 0,1-10 0 16,4-1 0-16,3-3 0 0,3-4 0 0,2-9 0 0,1-3 0 15,3-3-272-15,1-2 16 0,3-5 0 0,2-4 0 16,-1-1-96-16,4-4-16 0,4-2 0 0,1-1-11920 16,4-3-2368-16</inkml:trace>
  <inkml:trace contextRef="#ctx0" brushRef="#br0" timeOffset="-140773.18">24350 9169 39615 0,'-23'8'3520'0,"7"-3"-2816"0,2 2-560 0,7-3-144 16,4-4 528-16,2 0 80 0,1 0 16 0,-3 2 0 16,1-1-432-16,-1-1-64 0,3-3-128 0,4-4 176 15,1-5 0-15,3-4 0 0,3-3 0 0,0-4 0 16,4-3 64-16,-1-5 16 0,5-3 0 0,0-2 0 16,0-3 160-16,0-3 32 0,-1 0 16 0,0-3 0 15,-1 1 64-15,-1-3 16 0,-1 0 0 0,-1 1 0 16,-3 3-240-16,1 1-48 0,-1 2-16 0,-2 2 0 15,1 8-80-15,-3 2-16 0,1 5 0 0,-2 7 0 16,0 5-144-16,-2 5 0 0,-1 5 0 0,1 1 0 16,-1 5 0-16,-1 1 0 0,0 5 0 0,0 3 0 15,0 2-176-15,-1 1-16 0,1 4 0 0,0 4 0 16,-1 4 192-16,1 5-160 0,0 4 160 0,-1 2-160 0,2 2 160 0,1 1 0 16,-1 2 0-16,1-2 0 0,1-1 0 15,1-3 0-15,0 0 0 0,0 0 0 0,1 0 0 0,-1-1 128 16,1-1-128-16,2-3 176 0,0-2-176 0,0-4 128 15,1-3-128-15,1-3 128 0,1-1 0 0,0-4 0 16,2-4 0-16,-2-5 0 0,2 0 128 0,-1-6 0 16,3-2 16-16,1-3 0 0,1-4 48 0,-1-2 0 15,2-3 0-15,-2-5 0 0,0-6-80 0,-1-3-16 16,0-4 0-16,-2-3 0 0,-2-3-224 0,0-8 144 16,-1-3-144-16,-1-4 128 0,-2-3-128 0,1 0 192 15,-2 0-192-15,-1-1 192 0,1 4-192 0,-1-5 0 16,0-4 0-16,0 3 128 0,2 5-128 0,0 5 0 0,0 7 0 15,-1 1 128-15,1 7-128 0,0 6 0 0,1 4 0 16,-2 2-176 0,2 6-272-16,-2 5-48 0,1 1-16 0,-1 3 0 15,-1 4-576-15,2-1-128 0,-1 4-32 0,2 0-12960 0,-2 3-2576 16</inkml:trace>
  <inkml:trace contextRef="#ctx0" brushRef="#br0" timeOffset="-139876.75">25380 7961 25791 0,'-7'-4'2304'0,"1"0"-1856"16,4 3-448-16,2 1 0 0,3 0 1264 0,-2-1 144 15,-1-1 48-15,1-1 0 0,2-2-368 0,3 2-64 0,4 0 0 0,6 0-16 16,2 3-80-16,4 1-16 16,3 4 0-16,4 2 0 0,2 4-160 0,2 2-48 0,3 7 0 15,2 5 0-15,0 3-368 0,0 4-80 0,3 4 0 0,-2 5-16 16,1 2-96-16,-3 3-16 0,2 0 0 0,-5 1 0 16,-3 1-128-16,-4 0 0 0,-5 0 0 0,-3 1 0 15,-3 3 128-15,-6-2-128 0,-3-1 0 0,-6-4 128 16,-1 1 272-16,-5-5 48 0,-1-2 16 0,-4 0 0 15,-1-2-64-15,-4 1-16 0,-2 3 0 0,-3 0 0 16,1 1-176-16,-2-5-32 0,-2 1-16 0,1 2 0 16,0-2-160-16,-1-1 192 0,0-3-192 0,-1-5 192 15,0-1-368-15,-1-2-64 0,3-7-16 0,-2 1 0 16,2-5 128-16,1-4 128 0,1-1-208 0,2-6-13104 16,-1-4-2624-16</inkml:trace>
  <inkml:trace contextRef="#ctx0" brushRef="#br0" timeOffset="-139476.22">27026 8989 43311 0,'-12'5'3840'0,"2"-3"-3072"0,1 3-608 0,3-4-160 16,3 1-160-16,2 1-64 0,1 2-16 0,-2 1 0 16,-2 5 480-16,0 1 80 0,1 4 32 0,0 2 0 15,3-3-352-15,0 1-128 0,0-1 0 0,0 1 0 16,0-2-64-16,-1 0 0 0,0-2 0 0,-3 0 0 16,0-1-64-16,1 0 0 0,-2-3-16 0,-2 1 0 15,1-4-640-15,-1-4-128 0</inkml:trace>
  <inkml:trace contextRef="#ctx0" brushRef="#br0" timeOffset="-139309.93">27074 8442 42383 0,'-2'-4'1872'0,"-1"-1"400"0,0 1-1824 0,0 3-448 16,2 1 0-16,1 1 0 0,0 1 0 0,0 0-336 15,-1-1 48-15,-1 3 16 16,2-2-1072-16,0-2-192 0,0 0-64 0,8 19-15200 0</inkml:trace>
  <inkml:trace contextRef="#ctx0" brushRef="#br0" timeOffset="-138905.49">27762 8683 21183 0,'1'0'1888'0,"-1"0"-1504"0,0 0-384 0,-1 0 0 15,0 0 2320-15,-1 1 400 0,1 0 80 0,-3 2 16 16,-2-2-2112-16,-2 4-400 0,-5-1-96 0,-4 3-16 16,-3 4 544-16,-3-2 96 0,-3 2 32 0,-3 4 0 15,0-2-16-15,-2 2 0 0,-2 3 0 0,3-1 0 0,0-4-64 0,1 2-16 16,3-1 0-16,3-1 0 0,3 0-544 0,3-2-224 15,3-2 176-15,3-1-176 0,4-2 0 0,3-1 0 16,2-2-128-16,3-1 128 16,1-2-576-16,3 0 0 0,3 0 0 0,0-2 0 0,3-1 160 0,3 3 32 15,1-3 0-15,1 0 0 0,0 3 384 0,1 0 0 16,1 0 0-16,-1 1 176 0,1 4 160 0,0 0 48 16,-1 3 0-16,-1 2 0 0,0 1-256 0,-1 1-128 15,0 4 128-15,-3-1-128 0,1 1-240 0,-5 3-112 16,0 2-32-16,-3 0 0 15,-3 1-64-15,-1-2 0 0,-2 3-16 0,-1-2 0 16,-3 0 16-16,-1-3 16 0,-2 0 0 0,-1-3 0 16,0 2-144-16,-3-6-48 0,0 2 0 0,0-6-14192 0</inkml:trace>
  <inkml:trace contextRef="#ctx0" brushRef="#br0" timeOffset="-138597.46">28505 9029 43311 0,'-14'9'3840'0,"3"-1"-3072"0,1 0-608 0,3-2-160 0,3-1 0 0,2-1 0 16,-1 2 144-16,-3 5-144 0,-3 4 224 0,-3 6-32 15,1 5 0-15,-1 0 0 0,3 0-320 0,2-4-80 16,0-1-16-16,2-1 0 16,2-2-176-16,1-3-48 0,1-3 0 0,0-2 0 0,1-2 48 0,0-2 0 15,1-2 0-15,-1-4-11744 16,1-4-2336-16</inkml:trace>
  <inkml:trace contextRef="#ctx0" brushRef="#br0" timeOffset="-138401.81">28797 8534 45151 0,'-4'0'4016'0,"0"2"-3216"0,3-1-640 0,1 3-160 15,1-4 0-15,1 5 0 0,0-3 0 0,1 5 0 32,-1 2-736-32,3 2-128 0,1 3-32 0,-1 1-18240 0</inkml:trace>
  <inkml:trace contextRef="#ctx0" brushRef="#br0" timeOffset="-138041.9">28919 9158 30399 0,'1'-2'1344'0,"1"1"288"0,-1 0-1312 0,0 1-320 0,2 0 0 0,-2-3 0 0,0 1 0 0,0-2 0 16,3-1 0-16,0-2 0 0,-1-1 832 0,2-3 160 16,-1-2 32-16,0-1 0 0,-2 2 304 0,1-4 64 15,-1 0 16-15,1-2 0 0,0 1-336 0,1-2-64 16,1 3-16-16,0 2 0 0,2 0-560 0,0 2-112 15,1 0-32-15,2 1 0 0,1-1-64 0,3 3-16 16,0 2 0-16,2-3 0 0,1 4-16 0,0-2-16 16,3 1 0-16,2 0 0 0,1 2-176 0,0 0 0 15,2 1 144-15,1 0-144 0,-2 3 128 0,0 1-128 16,-1-2 128-16,1 2-128 0,-2 2 256 0,2 3 0 0,-2 1-16 0,-1 2 0 16,-4 3 80-16,-2 3 0 0,-3 4 16 0,-3-1 0 15,-3 5-112-15,-3-1-32 0,-2 4 0 0,-3-1 0 16,-1-1-192-16,-1 1 0 0,-1-2 0 0,-1-1 0 15,1-3-208-15,-2 0-144 0,-1-1-32 0,1-1 0 32,-2 0-256-32,1-3-48 0,-1-4-16 0,-1-2 0 0,2-5-192 15,0-2-32-15</inkml:trace>
  <inkml:trace contextRef="#ctx0" brushRef="#br0" timeOffset="-137246.15">30929 7742 26719 0,'0'-3'1184'0,"0"3"240"0,0-2-1136 0,1 2-288 0,1 2 0 16,0-2 0-16,0 0 0 0,2 1-224 0,2 1 32 0,1 1 16 16,3-1 176-16,0 1 192 0,0-1-32 0,-1-1-16 15,-2 3 736-15,-2-3 144 0,-1 4 16 16,-2-4 16-16,1 3 928 0,-5 2 176 0,0-1 32 0,-3 1 16 15,0 0-1056-15,-4 3-192 0,-3-1-64 0,-3 4 0 16,-2-1-144-16,-3 2-48 0,0 3 0 0,-2 2 0 16,1 0-160-16,-2 5-32 0,-1 3-16 0,-1-2 0 15,3 3-288-15,-3 3-48 0,-1 4-16 0,-2 1 0 16,2 5 0-16,-4 2 0 0,1-1 0 0,0-2 0 16,0 0-144-16,1-2 0 0,4-4 0 0,0-1 0 15,2-3 0-15,2-1 128 0,3 1-128 0,2-3 128 16,3 0 0-16,2 1-128 0,2-4 192 0,3 2-64 15,2-1 0-15,1-2 0 0,4-1 0 0,0 1 0 0,2-5-128 16,1 2 0-16,2-2 144 0,2 1-144 0,1-2 0 16,1-2 0-16,1 1 0 0,1-1 0 0,0-3 0 0,1 1 0 15,-1 0-176-15,3-4 176 0,0 2 0 0,-1 0 0 16,3-4 0-16,-2 3 0 0,-1-2 0 0,-1 1 0 16,1-3 0-16,-1-3 0 0,-1 1 0 0,1-3 0 15,0 0 176-15,-1-4-48 0,1 1 112 0,1-2 16 16,-2-1 16-16,0-4 0 0,1 3-48 0,0-4-16 15,0-4 0-15,1 1 0 0,1-3-80 0,0-1-128 16,1-2 176-16,0-3-176 0,1 0 128 0,0-4-128 16,1-2 0-16,0 0 0 0,3-2 0 0,-3-1 0 15,0-3 0-15,-1-1 0 0,0 0 128 0,-2 4-128 16,-3 4 0-16,-1 2 0 0,-3 2 208 0,-1 2-64 0,-3 0-16 16,-2 1 0-16,0 2 144 0,-2-2 32 0,-1 1 0 0,-1-1 0 15,-2 3 16-15,1-3 0 0,-2 2 0 0,-1-3 0 16,0 2-320-16,0 0 0 0,-1 1 0 0,0-1 0 15,-1 2-128-15,0 1-96 0,0 1-16 0,0 0 0 16,-1 2 240-16,1 1 0 0,-1 0-160 16,0 5 160-1,0-3-448-15,-2 2 0 0,1 2-16 0,-1 2 0 0,0 1 16 16,0 0 16-16,0 4 0 0,1-4 0 0,-1 4-336 16,2 0-80-16,0 0-16 0,2 2-20064 0</inkml:trace>
  <inkml:trace contextRef="#ctx0" brushRef="#br0" timeOffset="-136535.41">32166 7361 34095 0,'0'-6'3024'0,"0"2"-2416"0,-1 3-480 0,0 1-128 0,0 1 672 0,-2 1 112 16,1 3 32-16,-3-2 0 0,-3 6 112 0,-5 0 32 15,-6 10 0-15,-4 1 0 0,-4 6-448 0,-3 2-64 16,-2 4-32-16,-3 4 0 0,-2 7-160 0,-4 6-16 15,-3 9-16-15,-2 2 0 0,-1-2-64 0,-1 4-16 16,-2 3 0-16,0 6 0 0,0 1 32 0,3 4 0 16,4-6 0-16,3-1 0 0,4-3-48 0,5-3 0 15,3 1 0-15,2-2 0 0,5-1 208 0,1-2 48 16,5 0 0-16,1-1 0 0,1 4-64 0,3-5 0 16,2-5 0-16,3-1 0 0,2-1-320 0,3-4 0 0,1 1 0 15,6-4 0-15,1-3-192 0,5-2 0 0,2-2 0 16,2-1 0-1,5-5-384-15,4-3-96 0,2 1-16 0,5-6 0 16,4-2-304-16,5 1-64 0,5 2-16 0,3-5-17264 0</inkml:trace>
  <inkml:trace contextRef="#ctx0" brushRef="#br0" timeOffset="-135598.62">32095 7984 43311 0,'0'0'3840'0,"1"0"-3072"16,0 0-608-16,0 0-160 15,1 0-1056-15,-1 0-240 0,1 0-48 0,2 1-16 0,2-1 2064 0,4 0 400 16,1 2 96-16,3-2 16 0,1 2-672 0,0-1-128 16,1 2-32-16,0-1 0 0,1 3-64 0,0-2-32 15,2 3 0-15,1-1 0 0,-2 0-144 0,0 0-16 16,-2 1-128-16,-2-1 192 0,0-2-192 0,-2 1 176 16,0 0-176-16,-1 0 160 0,-4-1 96 0,0 1 0 15,-3-1 16-15,0 0 0 0,-3 1 48 0,0 3 0 16,-2 0 0-16,0 0 0 0,-3 0-64 0,0 3-16 0,0 0 0 15,-4 1 0-15,-2-2-240 0,-1 2 144 0,-1 0-144 16,-3 0 128-16,0 0 80 0,-1 2 16 0,0-2 0 0,0 3 0 16,1-2-96-16,0 2 0 0,2-1-128 0,-2 1 192 15,0 1-192-15,0-2 176 0,-1 2-176 0,1-3 160 16,0 1-32-16,2-1-128 0,-1 2 192 0,2-4-64 16,1 3 128-16,-1-2 0 0,3 0 16 0,-1-2 0 15,1 2-272-15,-1-1 0 0,1 0 0 0,2-1 0 16,1-1 0-16,1 0 0 0,0 2 0 0,2-3 0 15,2 1 0-15,1-1 0 0,0 0 0 0,1 0 0 16,1 0 0-16,0 0-192 0,2 1 48 0,-2-1 16 16,2 3 128-16,0 0 0 0,0-1-144 0,-1 2 144 15,1-1-128-15,0 1 128 0,-1-1-160 0,1 1 160 0,1-3-192 16,-1 1 48-16,1-1 16 0,-2-1 0 16,1 2-608-16,0-3-112 0,0 0-32 0,-1-1 0 15,-2 0-576-15,1-4-112 0</inkml:trace>
  <inkml:trace contextRef="#ctx0" brushRef="#br0" timeOffset="-135311.91">31882 9092 31327 0,'-14'3'2784'0,"6"-1"-2224"0,2-1-560 0,2 1 0 16,4 1 2624-16,1-3 400 0,2 0 96 0,0 1 16 16,2 1-1968-16,4 0-384 0,3-1-80 0,4 1 0 15,4-1-432-15,0-1-80 0,1 0 0 0,0-1-16 16,-1-1-176-16,-2 1 0 0,0-4 0 0,-4 2 0 15,-1-4-448-15,-2 2-80 0,-4-2-16 0,0 1-19216 16</inkml:trace>
  <inkml:trace contextRef="#ctx0" brushRef="#br0" timeOffset="-134847.06">32910 7475 41471 0,'-10'-8'1840'0,"2"6"368"0,3 2-1760 0,2 2-448 0,0 3 0 0,2-4 0 15,0 6 320-15,-1 2 0 0,0 3-16 0,-2 7 0 16,2 7 368-16,1 8 80 0,3 0 16 0,2 6 0 16,2-1-320-16,1 5-64 0,3 0-16 0,1 2 0 15,0 2-144-15,3 4-32 0,2 5 0 0,0 1 0 16,4 4-32-16,-3 0-16 15,2 0 0-15,-1-2 0 0,0 1 0 0,-1-1 0 0,-2 0 0 0,-2 2 0 16,0 1 176-16,-6 0 48 0,-2 0 0 0,-4-4 0 16,-2-8 16-16,-5-3 0 0,-1 0 0 0,-6-2 0 15,-2-3 0-15,-2-1 0 0,-3-1 0 0,-1-2 0 0,-1-2-192 16,-1-5-48-16,-1-5 0 0,-2-1 0 0,-1 0-144 16,-4-1 0-16,-1-3-192 0,-3-1 192 15,-1 1-944-15,-6-3-64 0,-2-1-16 0,-7 2-13952 16,-5 4-2816-16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0-26T19:08:52.4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15129 4029 35935 0,'-32'-8'3200'0,"6"2"-2560"0,0 3-512 0,8 3-128 15,6 1 160-15,5 1 16 0,-2 1 0 0,-9 2 0 32,-11 1-528-32,-10 3-96 0,-9 5-32 0,-8 3 0 0,2 0 304 0,-1 2 176 0,1 2-192 0,1-1 192 15,-2 2-336-15,-1 4 32 0,-2 0 16 0,-5 2 0 16,-3 4 16-16,-6 2 0 0,0-1 0 0,0-1 0 15,2 1 272-15,-6 5 144 0,-6 1-16 0,-4 4 0 16,-2 0 112-16,2-1 16 0,-1-1 0 0,2 1 0 16,1 0 192-16,1 1 64 0,2-3 0 0,5-3 0 15,8-6 256-15,-1 3 64 0,0 1 16 0,-1 2 0 0,7 0-400 16,0 1-64-16,3-3-32 0,-1 1 0 0,4 2-224 16,0-3-128-16,3 1 160 0,1-2-160 0,3-2 192 0,2-2-64 15,2-1-128-15,2-3 192 0,5-3-192 0,1-1 176 16,0-2-176-16,2 0 160 0,1-3-32 0,2-1-128 15,1-1 192-15,2-1-64 0,4-2-128 0,0-3 0 16,4-2 0-16,1 1 0 0,0-3 0 0,2-3 192 16,2 0-64-16,1-2 0 0,0 0 48 0,2-2 0 15,1 0 0-15,0-3 0 0,3 0 16 0,2-2 0 16,-1 0 0-16,2-2 0 0,2 1 64 0,0-3 32 16,1-3 0-16,3-3 0 0,3 2-288 0,1 0 0 15,2-1 0-15,2-1 0 0,3-3 128 0,2-2-128 16,3-2 0-16,2 2 0 0,1 1 0 0,0 2 0 15,1 2 0-15,-1 0 0 0,1 3 0 0,-2 3 0 0,1 0-128 16,-4 3 128-16,0 2 0 0,-2 1 0 0,-2 3 0 16,-1 2 0-16,-2 1 0 0,-3 1 0 0,-3 5 0 0,-2 1 0 15,-3 6 0-15,-2 1 0 0,-1 1 0 0,-4 1 0 16,0-1 0-16,-2 1-144 0,0 1 16 0,-4 2 0 16,0 1 128-16,-1 2 0 0,-2 2 0 0,-2 1 0 15,2 1 160-15,-4-1-32 0,0 2-128 0,-2 3 192 16,-2 0-192-16,2-2 0 0,2-3 0 0,3-4 0 15,2-2 128-15,6-5-128 0,3-3 0 0,5-2 144 16,3-4 192-16,5-1 48 0,4-4 0 0,6-1 0 16,3 0-112-16,5-1-16 0,4-3 0 0,3-1 0 15,4 3-256-15,1-3 160 0,5 1-160 0,0 2 128 16,3-1-128-16,3 1 0 0,6 2 0 0,3 0 0 16,4 1-512-16,2 3 32 0,5 2 0 0,6 0 0 15,3 6-672-15,3 1-128 0,3 0-16 0,8 2-16 16</inkml:trace>
  <inkml:trace contextRef="#ctx0" brushRef="#br0" timeOffset="881.6">15548 8076 40543 0,'-5'-2'3600'0,"1"2"-2880"0,0 0-576 0,0 3-144 16,2 1-576-16,-3 0-128 0,-4 3-48 0,-6 4 0 15,-8 7 16-15,-11 10 0 0,-9 9 0 0,-10 7 0 16,-5 6-464-16,-5 0-80 0,-4 2-32 0,-6 4 0 16,-6 1 352-16,-5 0 64 0,0 2 0 0,-4 3 16 0,-6 5 1840 0,-1 1 352 15,7-10 80-15,-2 4 16 0,-6 2 80 0,1 1 32 16,4-3 0-16,2 1 0 0,0-2-576 0,0 3-112 16,1-4-32-16,2-2 0 0,10-5-496 0,-5 0-112 15,-3 3 0-15,0 2-16 0,1-3-176 16,4-4 0-16,5-3 0 0,6-6 0 0,7-6 0 0,5-4 0 15,2 1 0-15,4-2-176 0,-1-3 176 0,6-3 0 16,5-6 0-16,4-1 0 0,2-5 0 0,3-3 0 0,3-2 0 16,2-5 0-16,3 0 0 0,3-4 0 0,2-1 0 15,2-4 0-15,0-4 160 0,3-1-32 0,2-1-128 16,1-4 192-16,1-3-192 0,2-2 0 0,0 3 128 0,3-5-128 16,1 2 160-16,1-2-16 0,0-6 0 0,4 0 0 15,0 0 112-15,2 2 0 0,2 2 16 0,0-2 0 16,3 4-64-16,-1 0-16 0,5 1 0 0,0 1 0 15,3 1-48-15,3-2-16 0,2 2 0 0,0 1 0 16,-1 1-128-16,2 1 0 0,0 1 0 0,1 0 0 16,-2 2 0-16,-2 3 0 0,-3 0-176 0,-3 2 176 15,-3 4-176-15,-5 2 176 0,-2 3-208 0,-5 2 80 16,1 2 128-16,-7 2 0 0,-5 8-144 0,-8 5 144 0,-5 5 0 16,-5 3 0-16,-4 1 0 0,-3 5 0 0,-5 2-176 15,-3 0 176-15,-2 1-128 0,1 0 128 0,3-3-128 0,5-1 128 16,3-2-128-16,7-4 128 0,6-2 0 0,-1-1 176 15,3 4-16-15,2 3 0 0,3 0 144 0,2 0 16 16,5 1 16-16,2 2 0 0,3 1-192 0,4-3-144 16,5 1 192-16,5-3-192 0,4-2 128 0,5-5-128 15,6-3 0-15,5-3 0 0,4-8 176 0,5-3-176 16,3-3 160-16,-1-2-160 0,-1-3 304 0,6-2-48 16,9-2 0-16,6-3 0 0,6-1-256 0,4-3 0 15,-1-4 0-15,3-1 0 0,-1 2-192 0,1-2-128 16,3-1-48-16,1 1-19952 0</inkml:trace>
  <inkml:trace contextRef="#ctx0" brushRef="#br0" timeOffset="2682.9">14879 14767 41471 0,'-8'-11'3680'0,"0"0"-2944"0,2 4-592 0,2 4-144 15,2 1 0-15,-5-4 192 0,-8-5-192 0,-9-6 192 16,-9-5-1488-16,-9 1-304 0,-4 3-48 0,-2 6-16 16,-2 1-704-16,-4 5-128 0,-12 1-48 0,-10 1 0 15,-10 1 2816-15,-5 3 560 0,-4 0 128 0,-7 5 0 0,-3 2 816 16,3-3 144-16,5 3 48 0,-12-1 0 15,-7 1-1008-15,-5 2-192 0,2 0-32 0,0-1-16 0,3 1-336 16,-4 0-80-16,-1-5-16 0,-1 3 0 0,3 0-288 0,0 1 128 16,2-1-128-16,3-1 0 0,6 2 0 0,3-2 0 15,1 0 0-15,6 3 0 0,2-2 0 0,4-1 0 16,1 0 0-16,5-2 0 0,5 1 0 0,3 0 0 16,2-1 0-16,8-2 0 0,5-2-128 0,10-2-48 15,6-1 0-15,5-3 0 0,7 0 176 0,5-2-160 16,8 0 160-16,5-1-160 0,3 0 368 0,4 0 80 15,5-5 16-15,2 3 0 0,4 0-128 0,4 0-32 16,2-1 0-16,4 1 0 0,2 0-144 0,4 0 0 16,4-1 0-16,5-2 0 0,5-1 0 0,1-1 128 15,1-1-128-15,6 0 0 0,2-4 224 0,1 1-32 0,0 0-16 16,0 0 0-16,0-1-176 0,-2-2 192 16,3 2-192-16,-4 1 192 0,-2 0-192 0,-2 0 0 0,-3 3 0 0,-2 1 0 15,-4-1 128-15,-7 3 0 0,-1 2 0 16,-6-1 0-16,-3 2-128 0,-6 0 0 0,-3 4-192 0,-3 0 192 15,-3 2 0-15,-6 5 0 0,-4 0 0 0,-5 5 0 16,-3 3 0-16,-9 4 0 0,-4 4 0 0,-6 5 0 16,-1 3 0-16,-5 3 0 0,-1 1-128 0,-1 3 128 15,3-1 0-15,4-3-144 0,7-1 144 0,0-1 0 16,-1 5 0-16,2-2 0 0,3 3 0 0,4-3 0 16,6 1 288-16,3-1 16 0,4 1 0 0,2 2 0 15,3 1-80-15,2 1-16 0,5-1 0 0,1-1 0 16,4 3-208-16,4-5 144 0,3 5-144 0,3-5 128 0,2 3-128 15,5-3 0-15,0 2 0 0,5-3 0 0,4 2-192 16,2-2 16-16,6 3 16 0,3-5 0 16,7 5-240-16,4-6-48 0,3 1-16 0,6-3-12368 15,5 0-2464-15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cmu.edu/~112/galler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math.hws.edu/eck/js/sorting/xSortLab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LriMvv9qDr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1D4B8-4F4A-FC85-40EC-0C1D5AAD5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585" y="2650056"/>
            <a:ext cx="4410431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15-112</a:t>
            </a:r>
            <a:br>
              <a:rPr lang="en-US" sz="4000" dirty="0"/>
            </a:br>
            <a:r>
              <a:rPr lang="en-US" sz="4000" dirty="0"/>
              <a:t>Lecture 2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Sets, Dictionaries, and Efficiency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C5772-F252-5B2A-9C7A-FDBA675BA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EA3D73-87DB-829A-F2BD-4DFCD98DBD64}"/>
              </a:ext>
            </a:extLst>
          </p:cNvPr>
          <p:cNvSpPr txBox="1">
            <a:spLocks/>
          </p:cNvSpPr>
          <p:nvPr/>
        </p:nvSpPr>
        <p:spPr>
          <a:xfrm>
            <a:off x="7506585" y="3112977"/>
            <a:ext cx="4728965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53274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Debate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35371"/>
          </a:xfrm>
        </p:spPr>
        <p:txBody>
          <a:bodyPr/>
          <a:lstStyle/>
          <a:p>
            <a:r>
              <a:rPr lang="en-US" dirty="0"/>
              <a:t>Which are better sets or lists?</a:t>
            </a:r>
          </a:p>
          <a:p>
            <a:endParaRPr lang="en-US" dirty="0"/>
          </a:p>
        </p:txBody>
      </p:sp>
      <p:pic>
        <p:nvPicPr>
          <p:cNvPr id="5" name="Picture 4" descr="A group of people standing in a doorway&#10;&#10;Description automatically generated">
            <a:extLst>
              <a:ext uri="{FF2B5EF4-FFF2-40B4-BE49-F238E27FC236}">
                <a16:creationId xmlns:a16="http://schemas.microsoft.com/office/drawing/2014/main" id="{1DE84F73-BADD-6D61-1E93-3464927AC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 r="12923"/>
          <a:stretch/>
        </p:blipFill>
        <p:spPr>
          <a:xfrm>
            <a:off x="700232" y="1921327"/>
            <a:ext cx="4324714" cy="4427222"/>
          </a:xfrm>
          <a:prstGeom prst="rect">
            <a:avLst/>
          </a:prstGeom>
        </p:spPr>
      </p:pic>
      <p:pic>
        <p:nvPicPr>
          <p:cNvPr id="7" name="Picture 6" descr="A person sitting on a desk&#10;&#10;Description automatically generated">
            <a:extLst>
              <a:ext uri="{FF2B5EF4-FFF2-40B4-BE49-F238E27FC236}">
                <a16:creationId xmlns:a16="http://schemas.microsoft.com/office/drawing/2014/main" id="{5B03078C-8CB1-54F7-CFDD-656E0CE51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2" r="23875"/>
          <a:stretch/>
        </p:blipFill>
        <p:spPr>
          <a:xfrm rot="5400000">
            <a:off x="7263932" y="1972583"/>
            <a:ext cx="4427223" cy="4324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7CBCA5-1A5C-AC16-84AF-7AEC0A64EE21}"/>
                  </a:ext>
                </a:extLst>
              </p14:cNvPr>
              <p14:cNvContentPartPr/>
              <p14:nvPr/>
            </p14:nvContentPartPr>
            <p14:xfrm>
              <a:off x="3403800" y="2254320"/>
              <a:ext cx="8624880" cy="4808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7CBCA5-1A5C-AC16-84AF-7AEC0A64EE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4440" y="2244960"/>
                <a:ext cx="8643600" cy="482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699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vs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649" y="1150029"/>
            <a:ext cx="3638901" cy="5235371"/>
          </a:xfrm>
        </p:spPr>
        <p:txBody>
          <a:bodyPr/>
          <a:lstStyle/>
          <a:p>
            <a:r>
              <a:rPr lang="en-US" dirty="0"/>
              <a:t>Property</a:t>
            </a:r>
          </a:p>
          <a:p>
            <a:r>
              <a:rPr lang="en-US" dirty="0">
                <a:solidFill>
                  <a:schemeClr val="tx1"/>
                </a:solidFill>
              </a:rPr>
              <a:t>Indexing</a:t>
            </a:r>
          </a:p>
          <a:p>
            <a:r>
              <a:rPr lang="en-US" dirty="0">
                <a:solidFill>
                  <a:schemeClr val="tx1"/>
                </a:solidFill>
              </a:rPr>
              <a:t>Iterate over</a:t>
            </a:r>
          </a:p>
          <a:p>
            <a:r>
              <a:rPr lang="en-US" dirty="0">
                <a:solidFill>
                  <a:schemeClr val="tx1"/>
                </a:solidFill>
              </a:rPr>
              <a:t>Mutable</a:t>
            </a:r>
          </a:p>
          <a:p>
            <a:r>
              <a:rPr lang="en-US" dirty="0">
                <a:solidFill>
                  <a:schemeClr val="tx1"/>
                </a:solidFill>
              </a:rPr>
              <a:t>Mutable elements</a:t>
            </a:r>
          </a:p>
          <a:p>
            <a:r>
              <a:rPr lang="en-US" dirty="0">
                <a:solidFill>
                  <a:schemeClr val="tx1"/>
                </a:solidFill>
              </a:rPr>
              <a:t>Get length</a:t>
            </a:r>
          </a:p>
          <a:p>
            <a:r>
              <a:rPr lang="en-US" dirty="0">
                <a:solidFill>
                  <a:schemeClr val="tx1"/>
                </a:solidFill>
              </a:rPr>
              <a:t>Check contents</a:t>
            </a:r>
          </a:p>
          <a:p>
            <a:r>
              <a:rPr lang="en-US" dirty="0">
                <a:solidFill>
                  <a:schemeClr val="tx1"/>
                </a:solidFill>
              </a:rPr>
              <a:t>Sort different types</a:t>
            </a:r>
          </a:p>
          <a:p>
            <a:r>
              <a:rPr lang="en-US" dirty="0">
                <a:solidFill>
                  <a:schemeClr val="tx1"/>
                </a:solidFill>
              </a:rPr>
              <a:t>Sort repeated elements</a:t>
            </a:r>
          </a:p>
          <a:p>
            <a:r>
              <a:rPr lang="en-US" dirty="0">
                <a:solidFill>
                  <a:schemeClr val="tx1"/>
                </a:solidFill>
              </a:rPr>
              <a:t>Stored in order added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E883092-F810-D81A-F9A7-C4487DD242EC}"/>
              </a:ext>
            </a:extLst>
          </p:cNvPr>
          <p:cNvSpPr txBox="1">
            <a:spLocks/>
          </p:cNvSpPr>
          <p:nvPr/>
        </p:nvSpPr>
        <p:spPr>
          <a:xfrm>
            <a:off x="9591325" y="1150030"/>
            <a:ext cx="2402880" cy="5235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Sets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CED8A4-E192-F6B7-8268-E93EDD049581}"/>
              </a:ext>
            </a:extLst>
          </p:cNvPr>
          <p:cNvSpPr txBox="1">
            <a:spLocks/>
          </p:cNvSpPr>
          <p:nvPr/>
        </p:nvSpPr>
        <p:spPr>
          <a:xfrm>
            <a:off x="6790624" y="1150029"/>
            <a:ext cx="2402880" cy="52353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Lists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8856B8-A5FD-2A7C-8168-F5745C64C372}"/>
                  </a:ext>
                </a:extLst>
              </p14:cNvPr>
              <p14:cNvContentPartPr/>
              <p14:nvPr/>
            </p14:nvContentPartPr>
            <p14:xfrm>
              <a:off x="2217600" y="1567800"/>
              <a:ext cx="9455760" cy="4665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8856B8-A5FD-2A7C-8168-F5745C64C3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8240" y="1558440"/>
                <a:ext cx="9474480" cy="468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019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5C09-579C-8413-7C37-9A0A8C4FA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 feel the need, the need for speed”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27FF-ABBE-D462-277D-0A0980BB9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-- Top Gun</a:t>
            </a:r>
          </a:p>
        </p:txBody>
      </p:sp>
      <p:pic>
        <p:nvPicPr>
          <p:cNvPr id="3076" name="Picture 4" descr="Need For Speed GIFs - Get the best GIF on GIPHY">
            <a:extLst>
              <a:ext uri="{FF2B5EF4-FFF2-40B4-BE49-F238E27FC236}">
                <a16:creationId xmlns:a16="http://schemas.microsoft.com/office/drawing/2014/main" id="{616921D3-146B-F486-899C-BBBB3D58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2028883"/>
            <a:ext cx="8949527" cy="37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33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may need to visit all N elements in the list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 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x = data[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data[-1]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CA799C-50F1-41D6-DE7A-EA7B8FB2481A}"/>
                  </a:ext>
                </a:extLst>
              </p14:cNvPr>
              <p14:cNvContentPartPr/>
              <p14:nvPr/>
            </p14:nvContentPartPr>
            <p14:xfrm>
              <a:off x="66600" y="43920"/>
              <a:ext cx="8457480" cy="6090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CA799C-50F1-41D6-DE7A-EA7B8FB248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40" y="34560"/>
                <a:ext cx="8476200" cy="610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369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may need to visit all N elements in the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 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  <a:endParaRPr lang="en-US" sz="20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x = data[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data[-1]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124390-EDFD-71D3-E684-B0F757256B0E}"/>
                  </a:ext>
                </a:extLst>
              </p14:cNvPr>
              <p14:cNvContentPartPr/>
              <p14:nvPr/>
            </p14:nvContentPartPr>
            <p14:xfrm>
              <a:off x="141480" y="1793160"/>
              <a:ext cx="4789080" cy="4227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124390-EDFD-71D3-E684-B0F757256B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120" y="1783800"/>
                <a:ext cx="4807800" cy="42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18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Brainstorm: How can I make finding a specific student’s exam 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134744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lookup is *way*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4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Hashing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80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Brainstorm: How can I make finding a specific student’s exam more efficient?</a:t>
            </a:r>
          </a:p>
        </p:txBody>
      </p:sp>
    </p:spTree>
    <p:extLst>
      <p:ext uri="{BB962C8B-B14F-4D97-AF65-F5344CB8AC3E}">
        <p14:creationId xmlns:p14="http://schemas.microsoft.com/office/powerpoint/2010/main" val="2493321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sets work? </a:t>
            </a:r>
            <a:r>
              <a:rPr lang="en-US" dirty="0">
                <a:solidFill>
                  <a:srgbClr val="7030A0"/>
                </a:solidFill>
              </a:rPr>
              <a:t>In-class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Hashtables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Simple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6AF9-D63A-0D3D-DD05-32CAB03EBACB}"/>
              </a:ext>
            </a:extLst>
          </p:cNvPr>
          <p:cNvSpPr txBox="1"/>
          <p:nvPr/>
        </p:nvSpPr>
        <p:spPr>
          <a:xfrm>
            <a:off x="552099" y="2397441"/>
            <a:ext cx="50270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"cat"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%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print(s,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170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02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sets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Hashtables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Simple example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4F6AF9-D63A-0D3D-DD05-32CAB03EBACB}"/>
              </a:ext>
            </a:extLst>
          </p:cNvPr>
          <p:cNvSpPr txBox="1"/>
          <p:nvPr/>
        </p:nvSpPr>
        <p:spPr>
          <a:xfrm>
            <a:off x="552099" y="2397441"/>
            <a:ext cx="502706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def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for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s:</a:t>
            </a:r>
          </a:p>
          <a:p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ord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(c)</a:t>
            </a:r>
          </a:p>
          <a:p>
            <a:r>
              <a:rPr lang="en-US" sz="2000" b="0" dirty="0">
                <a:solidFill>
                  <a:srgbClr val="0000FF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val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 = </a:t>
            </a:r>
            <a:r>
              <a:rPr lang="en-US" sz="2000" b="0" dirty="0">
                <a:solidFill>
                  <a:srgbClr val="A3151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"cat"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>
                <a:solidFill>
                  <a:srgbClr val="09865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myHash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(s)</a:t>
            </a:r>
          </a:p>
          <a:p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%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numBuckets</a:t>
            </a:r>
            <a:endParaRPr lang="en-US" sz="2000" b="0" dirty="0"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b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print(s,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hVal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0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bucketIndex</a:t>
            </a:r>
            <a:r>
              <a:rPr lang="en-US" sz="2000" b="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2807A0-0ABB-7549-0E6A-5AA7E557C85E}"/>
              </a:ext>
            </a:extLst>
          </p:cNvPr>
          <p:cNvGraphicFramePr>
            <a:graphicFrameLocks noGrp="1"/>
          </p:cNvGraphicFramePr>
          <p:nvPr/>
        </p:nvGraphicFramePr>
        <p:xfrm>
          <a:off x="4240695" y="1484075"/>
          <a:ext cx="7620000" cy="1431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30101098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8545262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49506681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40452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3192709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418580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7828812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5570470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0730197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650575472"/>
                    </a:ext>
                  </a:extLst>
                </a:gridCol>
              </a:tblGrid>
              <a:tr h="71570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6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7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558019"/>
                  </a:ext>
                </a:extLst>
              </a:tr>
              <a:tr h="715702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61830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FEBEBA-4BAF-60AE-6328-40CA91401F9D}"/>
              </a:ext>
            </a:extLst>
          </p:cNvPr>
          <p:cNvSpPr txBox="1"/>
          <p:nvPr/>
        </p:nvSpPr>
        <p:spPr>
          <a:xfrm>
            <a:off x="4971699" y="101337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Hashtable</a:t>
            </a:r>
            <a:r>
              <a:rPr lang="en-US" sz="2400" dirty="0"/>
              <a:t> (a list of length </a:t>
            </a:r>
            <a:r>
              <a:rPr lang="en-US" sz="2400" dirty="0" err="1"/>
              <a:t>numBuckets</a:t>
            </a:r>
            <a:r>
              <a:rPr lang="en-US" sz="2400" dirty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7963A5-34C8-0BE1-EB29-0FA631F10F80}"/>
                  </a:ext>
                </a:extLst>
              </p14:cNvPr>
              <p14:cNvContentPartPr/>
              <p14:nvPr/>
            </p14:nvContentPartPr>
            <p14:xfrm>
              <a:off x="5023080" y="1535040"/>
              <a:ext cx="6913800" cy="5128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7963A5-34C8-0BE1-EB29-0FA631F10F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3720" y="1525680"/>
                <a:ext cx="6932520" cy="51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8017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36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keys to values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Keys are stored like sets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{}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Error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BEE6064-8A66-9F90-6EDF-49886CD5C21B}"/>
                  </a:ext>
                </a:extLst>
              </p14:cNvPr>
              <p14:cNvContentPartPr/>
              <p14:nvPr/>
            </p14:nvContentPartPr>
            <p14:xfrm>
              <a:off x="532080" y="1449000"/>
              <a:ext cx="11542320" cy="4893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BEE6064-8A66-9F90-6EDF-49886CD5C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2720" y="1439640"/>
                <a:ext cx="11561040" cy="49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277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2129-A619-1354-6E34-2208503B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and Dictionaries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69B9-314D-C96A-17AD-064E7D22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</a:t>
            </a:r>
          </a:p>
        </p:txBody>
      </p:sp>
    </p:spTree>
    <p:extLst>
      <p:ext uri="{BB962C8B-B14F-4D97-AF65-F5344CB8AC3E}">
        <p14:creationId xmlns:p14="http://schemas.microsoft.com/office/powerpoint/2010/main" val="639174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937222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Worksheet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B9073CF-9CF8-D23F-C7FE-A7BFDC3BEAED}"/>
                  </a:ext>
                </a:extLst>
              </p14:cNvPr>
              <p14:cNvContentPartPr/>
              <p14:nvPr/>
            </p14:nvContentPartPr>
            <p14:xfrm>
              <a:off x="8242560" y="111240"/>
              <a:ext cx="3953520" cy="323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B9073CF-9CF8-D23F-C7FE-A7BFDC3BEA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33200" y="101880"/>
                <a:ext cx="3972240" cy="32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05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592E-7A8A-107A-91B9-1608E10AF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811101" cy="5478122"/>
          </a:xfrm>
        </p:spPr>
        <p:txBody>
          <a:bodyPr/>
          <a:lstStyle/>
          <a:p>
            <a:r>
              <a:rPr lang="en-US" dirty="0"/>
              <a:t>N is the size of the input data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e.g. the length of an input list</a:t>
            </a:r>
          </a:p>
          <a:p>
            <a:endParaRPr lang="en-US" dirty="0"/>
          </a:p>
          <a:p>
            <a:r>
              <a:rPr lang="en-US" dirty="0"/>
              <a:t>The function f(N) is a measurement or count of resources used based on 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Often based on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computation time </a:t>
            </a:r>
            <a:r>
              <a:rPr lang="en-US" dirty="0">
                <a:solidFill>
                  <a:schemeClr val="tx1"/>
                </a:solidFill>
              </a:rPr>
              <a:t>needed, but can be related to other resources like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space</a:t>
            </a:r>
            <a:r>
              <a:rPr lang="en-US" dirty="0">
                <a:solidFill>
                  <a:schemeClr val="tx1"/>
                </a:solidFill>
              </a:rPr>
              <a:t> (memory) needed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Measured in number of operations rather than time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Lots of reasons, e.g. easier to compare algorithms despite changes in computer speed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Small details either ignored or estimated (because of big-O)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58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Describes asymptotic behavior of a function</a:t>
                </a:r>
              </a:p>
              <a:p>
                <a:r>
                  <a:rPr lang="en-US" dirty="0"/>
                  <a:t>Informally (for 15112):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Ignore all lower-order terms and constants</a:t>
                </a:r>
              </a:p>
              <a:p>
                <a:endParaRPr lang="en-US" dirty="0"/>
              </a:p>
              <a:p>
                <a:r>
                  <a:rPr lang="en-US" dirty="0"/>
                  <a:t>A few examples: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30000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0.000001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+123456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+25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–17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is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40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C99DA89-BA3B-4195-3ADF-19934F606540}"/>
                  </a:ext>
                </a:extLst>
              </p14:cNvPr>
              <p14:cNvContentPartPr/>
              <p14:nvPr/>
            </p14:nvContentPartPr>
            <p14:xfrm>
              <a:off x="866160" y="156600"/>
              <a:ext cx="11329920" cy="566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C99DA89-BA3B-4195-3ADF-19934F6065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800" y="147240"/>
                <a:ext cx="11348640" cy="56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9031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Function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4639026" cy="20395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t-BR" dirty="0"/>
                  <a:t>Constant: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Logarithmic: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Linear:     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Loglinear: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Quadratic: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Exponential: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4639026" cy="2039539"/>
              </a:xfrm>
              <a:blipFill>
                <a:blip r:embed="rId2"/>
                <a:stretch>
                  <a:fillRect l="-2760" b="-129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C12A2CA-77BB-D131-16EE-F9C444814DAB}"/>
              </a:ext>
            </a:extLst>
          </p:cNvPr>
          <p:cNvSpPr/>
          <p:nvPr/>
        </p:nvSpPr>
        <p:spPr>
          <a:xfrm>
            <a:off x="200025" y="1885950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10AFC-589A-33DB-30B6-08F4F27D6B8E}"/>
              </a:ext>
            </a:extLst>
          </p:cNvPr>
          <p:cNvSpPr/>
          <p:nvPr/>
        </p:nvSpPr>
        <p:spPr>
          <a:xfrm>
            <a:off x="352425" y="3305234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822D4-153E-69F3-55E2-E0C93DC3245B}"/>
              </a:ext>
            </a:extLst>
          </p:cNvPr>
          <p:cNvSpPr/>
          <p:nvPr/>
        </p:nvSpPr>
        <p:spPr>
          <a:xfrm>
            <a:off x="352425" y="5135963"/>
            <a:ext cx="4286250" cy="8001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B95522-4C2E-4C45-A7E8-3C671D4934B1}"/>
                  </a:ext>
                </a:extLst>
              </p14:cNvPr>
              <p14:cNvContentPartPr/>
              <p14:nvPr/>
            </p14:nvContentPartPr>
            <p14:xfrm>
              <a:off x="3871080" y="1444320"/>
              <a:ext cx="1726560" cy="407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B95522-4C2E-4C45-A7E8-3C671D4934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61720" y="1434960"/>
                <a:ext cx="1745280" cy="40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38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A4290-B93F-4C52-A39C-1E2187CC0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www.cs.cmu.edu/~112/gallery.html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18492-A491-7EFC-5B30-A2989278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066" y="1333564"/>
            <a:ext cx="6429867" cy="49961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0735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these needs to visit all N elements in the list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data[i]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7A1B1A-A8A0-6A0F-96D7-DD58B5A02286}"/>
                  </a:ext>
                </a:extLst>
              </p14:cNvPr>
              <p14:cNvContentPartPr/>
              <p14:nvPr/>
            </p14:nvContentPartPr>
            <p14:xfrm>
              <a:off x="3425400" y="1564200"/>
              <a:ext cx="4996800" cy="4565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7A1B1A-A8A0-6A0F-96D7-DD58B5A022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16040" y="1554840"/>
                <a:ext cx="5015520" cy="458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5091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9706326" cy="5268572"/>
          </a:xfrm>
        </p:spPr>
        <p:txBody>
          <a:bodyPr/>
          <a:lstStyle/>
          <a:p>
            <a:r>
              <a:rPr lang="en-US" dirty="0"/>
              <a:t>Which of these needs to visit all N elements in the </a:t>
            </a:r>
            <a:r>
              <a:rPr lang="en-US" dirty="0">
                <a:solidFill>
                  <a:srgbClr val="C00000"/>
                </a:solidFill>
              </a:rPr>
              <a:t>set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data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(data)?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(data)):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print(x)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x in data: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data[i]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max(data)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40CB707-1BC0-41AD-C7AE-BE2EF2F62F24}"/>
                  </a:ext>
                </a:extLst>
              </p14:cNvPr>
              <p14:cNvContentPartPr/>
              <p14:nvPr/>
            </p14:nvContentPartPr>
            <p14:xfrm>
              <a:off x="900720" y="2374200"/>
              <a:ext cx="7656480" cy="381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40CB707-1BC0-41AD-C7AE-BE2EF2F62F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1360" y="2364840"/>
                <a:ext cx="7675200" cy="38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72679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A36A-BAB0-AD34-1086-B4FD7B80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0A4B-06EF-987E-3147-B5ACDED6D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100" y="1113178"/>
            <a:ext cx="9953976" cy="5268572"/>
          </a:xfrm>
        </p:spPr>
        <p:txBody>
          <a:bodyPr/>
          <a:lstStyle/>
          <a:p>
            <a:r>
              <a:rPr lang="en-US" dirty="0"/>
              <a:t>Which of these is O(N) for the </a:t>
            </a:r>
            <a:r>
              <a:rPr lang="en-US" dirty="0">
                <a:solidFill>
                  <a:srgbClr val="C00000"/>
                </a:solidFill>
              </a:rPr>
              <a:t>dictionary</a:t>
            </a:r>
            <a:r>
              <a:rPr lang="en-US" dirty="0"/>
              <a:t> 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</a:t>
            </a:r>
            <a:r>
              <a:rPr lang="en-US" dirty="0"/>
              <a:t>, assuming N = </a:t>
            </a:r>
            <a:r>
              <a:rPr lang="en-US" dirty="0" err="1"/>
              <a:t>len</a:t>
            </a:r>
            <a:r>
              <a:rPr lang="en-US" dirty="0"/>
              <a:t>(d)? Note: all of these are either O(1) or O(N)</a:t>
            </a:r>
          </a:p>
          <a:p>
            <a:r>
              <a:rPr lang="en-US" dirty="0"/>
              <a:t>Select ALL that apply.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key in d: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print(d[key])</a:t>
            </a:r>
          </a:p>
          <a:p>
            <a:pPr marL="514350" indent="-514350">
              <a:buFont typeface="+mj-lt"/>
              <a:buAutoNum type="alphaUcPeriod" startAt="2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for i in range(</a:t>
            </a:r>
            <a:r>
              <a:rPr lang="en-US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len</a:t>
            </a: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(d)):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print(d[i])</a:t>
            </a:r>
          </a:p>
          <a:p>
            <a:pPr marL="514350" indent="-514350">
              <a:buFont typeface="+mj-lt"/>
              <a:buAutoNum type="alphaUcPeriod" startAt="3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if key in d:</a:t>
            </a:r>
          </a:p>
          <a:p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	print(“Found it”)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x = d[key]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d[key] = x</a:t>
            </a:r>
          </a:p>
          <a:p>
            <a:pPr marL="514350" indent="-514350">
              <a:buFont typeface="+mj-lt"/>
              <a:buAutoNum type="alphaUcPeriod" startAt="4"/>
            </a:pPr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</a:rPr>
              <a:t>None of the above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FB55BB-54BD-DA65-177A-306BA31EA441}"/>
                  </a:ext>
                </a:extLst>
              </p14:cNvPr>
              <p14:cNvContentPartPr/>
              <p14:nvPr/>
            </p14:nvContentPartPr>
            <p14:xfrm>
              <a:off x="5312880" y="2527200"/>
              <a:ext cx="1537560" cy="3729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FB55BB-54BD-DA65-177A-306BA31EA4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03520" y="2517840"/>
                <a:ext cx="1556280" cy="37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8950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Efficiency of Search and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695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8F48-360E-BD09-2B5A-136CBEF9F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Lame Wordle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DC79E-5E13-9C12-FED3-CA72D606D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573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5382932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1 and 64.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$100 if you win. $0 if you lose.</a:t>
            </a:r>
          </a:p>
          <a:p>
            <a:r>
              <a:rPr lang="en-US" dirty="0"/>
              <a:t>How many guesses do you want to buy, $1 each?</a:t>
            </a:r>
          </a:p>
          <a:p>
            <a:endParaRPr lang="en-US" dirty="0"/>
          </a:p>
          <a:p>
            <a:r>
              <a:rPr lang="en-US" dirty="0"/>
              <a:t>A: 6</a:t>
            </a:r>
          </a:p>
          <a:p>
            <a:r>
              <a:rPr lang="en-US" dirty="0"/>
              <a:t>B: 7</a:t>
            </a:r>
          </a:p>
          <a:p>
            <a:r>
              <a:rPr lang="en-US" dirty="0"/>
              <a:t>C: 32</a:t>
            </a:r>
          </a:p>
          <a:p>
            <a:r>
              <a:rPr lang="en-US" dirty="0"/>
              <a:t>D: 64</a:t>
            </a:r>
          </a:p>
        </p:txBody>
      </p:sp>
    </p:spTree>
    <p:extLst>
      <p:ext uri="{BB962C8B-B14F-4D97-AF65-F5344CB8AC3E}">
        <p14:creationId xmlns:p14="http://schemas.microsoft.com/office/powerpoint/2010/main" val="754144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 Number: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2499548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</a:t>
            </a:r>
            <a:r>
              <a:rPr lang="en-US" dirty="0">
                <a:solidFill>
                  <a:srgbClr val="C00000"/>
                </a:solidFill>
              </a:rPr>
              <a:t>1 and N</a:t>
            </a:r>
            <a:r>
              <a:rPr lang="en-US" dirty="0"/>
              <a:t>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200" y="3429000"/>
              <a:ext cx="1022210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375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533525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58293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</a:tblGrid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073915"/>
                  </p:ext>
                </p:extLst>
              </p:nvPr>
            </p:nvGraphicFramePr>
            <p:xfrm>
              <a:off x="838200" y="3429000"/>
              <a:ext cx="10222107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57375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876300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800100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95375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247775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228725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533525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58293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9333" r="-45147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1,000,000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10,000,000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107895" r="-451475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28" t="-210667" r="-451475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589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Linear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Binary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68A830A-B470-3F23-0F99-A9312BC5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899" y="529056"/>
            <a:ext cx="6150172" cy="61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7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vs Binary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Linear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Binary search: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56B4B8A-07E9-9348-156B-30EC62DD75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826"/>
          <a:stretch/>
        </p:blipFill>
        <p:spPr>
          <a:xfrm>
            <a:off x="693958" y="1657307"/>
            <a:ext cx="10945943" cy="294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56C55-2A7E-19E1-B488-03C46EA08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08" y="2095449"/>
            <a:ext cx="11059892" cy="294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F74837-F313-C137-0410-7A3BEB6D64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21" b="1496"/>
          <a:stretch/>
        </p:blipFill>
        <p:spPr>
          <a:xfrm>
            <a:off x="693958" y="3164943"/>
            <a:ext cx="10945943" cy="33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206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Function Families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pt-BR" dirty="0"/>
                  <a:t>Constant: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Logarithmic: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Linear:      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Loglinear: 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Quadratic:   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  <a:p>
                <a:pPr>
                  <a:lnSpc>
                    <a:spcPct val="150000"/>
                  </a:lnSpc>
                </a:pPr>
                <a:r>
                  <a:rPr lang="pt-BR" dirty="0"/>
                  <a:t>Exponential: 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2039539"/>
              </a:xfrm>
              <a:blipFill>
                <a:blip r:embed="rId2"/>
                <a:stretch>
                  <a:fillRect l="-1217" b="-129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58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515600" cy="5744822"/>
          </a:xfrm>
        </p:spPr>
        <p:txBody>
          <a:bodyPr/>
          <a:lstStyle/>
          <a:p>
            <a:r>
              <a:rPr lang="en-US" dirty="0"/>
              <a:t>Term Project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Ideation Meetings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 Topic Sessions </a:t>
            </a:r>
            <a:endParaRPr lang="en-US" dirty="0"/>
          </a:p>
          <a:p>
            <a:endParaRPr lang="en-US" dirty="0"/>
          </a:p>
          <a:p>
            <a:r>
              <a:rPr lang="en-US" dirty="0"/>
              <a:t>Hack112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Sat-Sun Nov 4-5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Just for us!</a:t>
            </a:r>
            <a:endParaRPr lang="en-US" dirty="0"/>
          </a:p>
          <a:p>
            <a:endParaRPr lang="en-US" dirty="0"/>
          </a:p>
          <a:p>
            <a:r>
              <a:rPr lang="en-US" dirty="0"/>
              <a:t>HW8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Little Alchemy! 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0466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7A50-69B3-4DCD-B5A6-7AE78009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Classes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D4CC3F0-749D-45A4-B8B5-37846630E2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163" y="1225489"/>
          <a:ext cx="6798160" cy="509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742857" imgH="2057215" progId="Acrobat.Document.DC">
                  <p:embed/>
                </p:oleObj>
              </mc:Choice>
              <mc:Fallback>
                <p:oleObj name="Acrobat Document" r:id="rId2" imgW="2742857" imgH="2057215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D4CC3F0-749D-45A4-B8B5-37846630E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163" y="1225489"/>
                        <a:ext cx="6798160" cy="509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C0BC551-B966-48C2-B422-76480D1B60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6920" y="1225489"/>
          <a:ext cx="6798159" cy="5098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2742857" imgH="2057215" progId="Acrobat.Document.DC">
                  <p:embed/>
                </p:oleObj>
              </mc:Choice>
              <mc:Fallback>
                <p:oleObj name="Acrobat Document" r:id="rId4" imgW="2742857" imgH="2057215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C0BC551-B966-48C2-B422-76480D1B60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6920" y="1225489"/>
                        <a:ext cx="6798159" cy="5098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5188FA5-3409-4FF4-BCC1-783862245C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8938" y="1225489"/>
          <a:ext cx="6861084" cy="514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2742857" imgH="2057215" progId="Acrobat.Document.DC">
                  <p:embed/>
                </p:oleObj>
              </mc:Choice>
              <mc:Fallback>
                <p:oleObj name="Acrobat Document" r:id="rId6" imgW="2742857" imgH="2057215" progId="Acrobat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5188FA5-3409-4FF4-BCC1-783862245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8938" y="1225489"/>
                        <a:ext cx="6861084" cy="514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4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5B37B-14CE-C13B-612B-305571A32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Sorting Algorithms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93B9E-6B2E-8C0E-7F30-031A55E28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84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err="1"/>
                  <a:t>xSortLab</a:t>
                </a:r>
                <a:endParaRPr lang="en-US" b="0" dirty="0"/>
              </a:p>
              <a:p>
                <a:r>
                  <a:rPr lang="en-US" sz="2000" b="0" dirty="0">
                    <a:hlinkClick r:id="rId2"/>
                  </a:rPr>
                  <a:t>http://math.hws.edu/eck/js/sorting/xSortLab.html</a:t>
                </a:r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b="0" dirty="0"/>
                  <a:t>Selection sort: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5090" b="-7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A704D5B-4AB8-35C1-E561-2200B1C6E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678016"/>
            <a:ext cx="6096000" cy="58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Selection sort: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b="0" dirty="0"/>
              </a:p>
              <a:p>
                <a:r>
                  <a:rPr lang="en-US" dirty="0"/>
                  <a:t>Loop</a:t>
                </a:r>
              </a:p>
              <a:p>
                <a:pPr marL="917575" lvl="2" indent="-457200"/>
                <a:r>
                  <a:rPr lang="en-US" sz="2800" dirty="0"/>
                  <a:t>Find max in unsorted region</a:t>
                </a:r>
              </a:p>
              <a:p>
                <a:pPr marL="917575" lvl="2" indent="-457200"/>
                <a:r>
                  <a:rPr lang="en-US" sz="2800" dirty="0"/>
                  <a:t>Swap max with value at the end of the unsorted region</a:t>
                </a:r>
              </a:p>
              <a:p>
                <a:pPr marL="917575" lvl="2" indent="-457200"/>
                <a:r>
                  <a:rPr lang="en-US" sz="2800" dirty="0"/>
                  <a:t>Shrink unsorted region by 1</a:t>
                </a:r>
                <a:r>
                  <a:rPr lang="en-US" b="0" dirty="0"/>
                  <a:t>	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98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03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B9F6-ADF1-EE7F-4F50-AE14DE4C7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accent2"/>
                    </a:solidFill>
                  </a:rPr>
                  <a:t>Merge sort: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</a:p>
              <a:p>
                <a:endParaRPr lang="en-US" b="0" dirty="0"/>
              </a:p>
              <a:p>
                <a:r>
                  <a:rPr lang="en-US" dirty="0"/>
                  <a:t>Merge concept: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Assume you had two piles that were already independently sorted.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Could you shuffle them together into one sorted pile in O(N)?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E592E-7A8A-107A-91B9-1608E10AF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3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18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5F9D-1D32-C880-FB38-5FC69B8F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DF764-1617-D30C-E42A-A00C33C49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you attend a TP ideation meeting with a TA?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Definitely 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Probably 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Probably not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Definitely not</a:t>
            </a:r>
          </a:p>
        </p:txBody>
      </p:sp>
    </p:spTree>
    <p:extLst>
      <p:ext uri="{BB962C8B-B14F-4D97-AF65-F5344CB8AC3E}">
        <p14:creationId xmlns:p14="http://schemas.microsoft.com/office/powerpoint/2010/main" val="416871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C953-BE27-361F-9476-5ADD3DCA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Thursday Logistics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6B415-32A4-1207-9A2A-2717A18082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E808B-7E4B-546F-17C4-114BBA4B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7D43-0A4E-881F-CDDD-5F3850C7D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Dancing is optional :-p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https://www.youtube.com/watch?v=LriMvv9qDrk</a:t>
            </a:r>
            <a:endParaRPr lang="en-US" dirty="0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1ED803F-0620-D790-D131-7F8355576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45" y="2263774"/>
            <a:ext cx="10459910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5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1113178"/>
            <a:ext cx="10515600" cy="5744822"/>
          </a:xfrm>
        </p:spPr>
        <p:txBody>
          <a:bodyPr/>
          <a:lstStyle/>
          <a:p>
            <a:r>
              <a:rPr lang="en-US" dirty="0"/>
              <a:t>Term Project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Preview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6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82AA-D8A0-F5AF-F352-088BFDA9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1" y="1709738"/>
            <a:ext cx="11015009" cy="2852737"/>
          </a:xfrm>
        </p:spPr>
        <p:txBody>
          <a:bodyPr/>
          <a:lstStyle/>
          <a:p>
            <a:r>
              <a:rPr lang="en-US" dirty="0"/>
              <a:t>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C2FBD-D5DA-00F4-71AA-46B44AC2E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0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9258</TotalTime>
  <Words>1352</Words>
  <Application>Microsoft Office PowerPoint</Application>
  <PresentationFormat>Widescreen</PresentationFormat>
  <Paragraphs>282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Acrobat Document</vt:lpstr>
      <vt:lpstr>15-112 Lecture 2  Sets, Dictionaries, and Efficiency</vt:lpstr>
      <vt:lpstr>Tuesday Logistics</vt:lpstr>
      <vt:lpstr>www.cs.cmu.edu/~112/gallery.html </vt:lpstr>
      <vt:lpstr>Announcements</vt:lpstr>
      <vt:lpstr>Poll 1</vt:lpstr>
      <vt:lpstr>Thursday Logistics</vt:lpstr>
      <vt:lpstr>Warm-up as you walk in</vt:lpstr>
      <vt:lpstr>Announcements</vt:lpstr>
      <vt:lpstr>Sets</vt:lpstr>
      <vt:lpstr>Debate</vt:lpstr>
      <vt:lpstr>Lists vs Sets</vt:lpstr>
      <vt:lpstr>“I feel the need, the need for speed”</vt:lpstr>
      <vt:lpstr>Poll 2</vt:lpstr>
      <vt:lpstr>Poll 3</vt:lpstr>
      <vt:lpstr>Discussion</vt:lpstr>
      <vt:lpstr>Set lookup is *way* faster</vt:lpstr>
      <vt:lpstr>Hashing</vt:lpstr>
      <vt:lpstr>Discussion</vt:lpstr>
      <vt:lpstr>How do sets work? In-class exercise</vt:lpstr>
      <vt:lpstr>How do sets work?</vt:lpstr>
      <vt:lpstr>Dictionaries</vt:lpstr>
      <vt:lpstr>Dictionaries</vt:lpstr>
      <vt:lpstr>Sets and Dictionaries Example</vt:lpstr>
      <vt:lpstr>Efficiency</vt:lpstr>
      <vt:lpstr>Counting operations</vt:lpstr>
      <vt:lpstr>Counting operations</vt:lpstr>
      <vt:lpstr>Counting operations</vt:lpstr>
      <vt:lpstr>Big O</vt:lpstr>
      <vt:lpstr>Common Function Families</vt:lpstr>
      <vt:lpstr>Previous Poll 2</vt:lpstr>
      <vt:lpstr>Previous Poll 3</vt:lpstr>
      <vt:lpstr>Poll 4</vt:lpstr>
      <vt:lpstr>Efficiency of Search and Sort</vt:lpstr>
      <vt:lpstr>Example Lame Wordle</vt:lpstr>
      <vt:lpstr>Poll 5</vt:lpstr>
      <vt:lpstr>Guess a Number: Binary Search</vt:lpstr>
      <vt:lpstr>Linear vs Binary Search</vt:lpstr>
      <vt:lpstr>Linear vs Binary Search</vt:lpstr>
      <vt:lpstr>Common Function Families</vt:lpstr>
      <vt:lpstr>Complexity Classes</vt:lpstr>
      <vt:lpstr>Efficiency of Sorting Algorithms</vt:lpstr>
      <vt:lpstr>Sorting algorithms</vt:lpstr>
      <vt:lpstr>Sorting algorithms</vt:lpstr>
      <vt:lpstr>Sorting algorithms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304</cp:revision>
  <cp:lastPrinted>2022-09-01T18:31:54Z</cp:lastPrinted>
  <dcterms:created xsi:type="dcterms:W3CDTF">2020-05-18T13:01:09Z</dcterms:created>
  <dcterms:modified xsi:type="dcterms:W3CDTF">2023-11-15T17:00:19Z</dcterms:modified>
</cp:coreProperties>
</file>