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14.xml" ContentType="application/vnd.openxmlformats-officedocument.presentationml.notesSlide+xml"/>
  <Override PartName="/ppt/ink/ink6.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7.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8.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9"/>
  </p:notesMasterIdLst>
  <p:handoutMasterIdLst>
    <p:handoutMasterId r:id="rId60"/>
  </p:handoutMasterIdLst>
  <p:sldIdLst>
    <p:sldId id="2017" r:id="rId2"/>
    <p:sldId id="1226" r:id="rId3"/>
    <p:sldId id="2012" r:id="rId4"/>
    <p:sldId id="2006" r:id="rId5"/>
    <p:sldId id="663" r:id="rId6"/>
    <p:sldId id="1779" r:id="rId7"/>
    <p:sldId id="2016" r:id="rId8"/>
    <p:sldId id="1845" r:id="rId9"/>
    <p:sldId id="2013" r:id="rId10"/>
    <p:sldId id="2014" r:id="rId11"/>
    <p:sldId id="2015" r:id="rId12"/>
    <p:sldId id="1893" r:id="rId13"/>
    <p:sldId id="1895" r:id="rId14"/>
    <p:sldId id="1916" r:id="rId15"/>
    <p:sldId id="1890" r:id="rId16"/>
    <p:sldId id="1891" r:id="rId17"/>
    <p:sldId id="1892" r:id="rId18"/>
    <p:sldId id="1992" r:id="rId19"/>
    <p:sldId id="1989" r:id="rId20"/>
    <p:sldId id="1901" r:id="rId21"/>
    <p:sldId id="1902" r:id="rId22"/>
    <p:sldId id="1903" r:id="rId23"/>
    <p:sldId id="1946" r:id="rId24"/>
    <p:sldId id="1966" r:id="rId25"/>
    <p:sldId id="1947" r:id="rId26"/>
    <p:sldId id="1976" r:id="rId27"/>
    <p:sldId id="1971" r:id="rId28"/>
    <p:sldId id="1977" r:id="rId29"/>
    <p:sldId id="2000" r:id="rId30"/>
    <p:sldId id="2001" r:id="rId31"/>
    <p:sldId id="2002" r:id="rId32"/>
    <p:sldId id="2003" r:id="rId33"/>
    <p:sldId id="1904" r:id="rId34"/>
    <p:sldId id="1967" r:id="rId35"/>
    <p:sldId id="1952" r:id="rId36"/>
    <p:sldId id="1906" r:id="rId37"/>
    <p:sldId id="1907" r:id="rId38"/>
    <p:sldId id="1982" r:id="rId39"/>
    <p:sldId id="1983" r:id="rId40"/>
    <p:sldId id="2004" r:id="rId41"/>
    <p:sldId id="1984" r:id="rId42"/>
    <p:sldId id="2005" r:id="rId43"/>
    <p:sldId id="1985" r:id="rId44"/>
    <p:sldId id="1986" r:id="rId45"/>
    <p:sldId id="1963" r:id="rId46"/>
    <p:sldId id="1973" r:id="rId47"/>
    <p:sldId id="1959" r:id="rId48"/>
    <p:sldId id="1957" r:id="rId49"/>
    <p:sldId id="1958" r:id="rId50"/>
    <p:sldId id="1913" r:id="rId51"/>
    <p:sldId id="1988" r:id="rId52"/>
    <p:sldId id="2007" r:id="rId53"/>
    <p:sldId id="2008" r:id="rId54"/>
    <p:sldId id="2009" r:id="rId55"/>
    <p:sldId id="2011" r:id="rId56"/>
    <p:sldId id="2010" r:id="rId57"/>
    <p:sldId id="1975" r:id="rId58"/>
  </p:sldIdLst>
  <p:sldSz cx="12192000" cy="6858000"/>
  <p:notesSz cx="9388475" cy="7102475"/>
  <p:embeddedFontLst>
    <p:embeddedFont>
      <p:font typeface="Calibri" panose="020F0502020204030204" pitchFamily="34" charset="0"/>
      <p:regular r:id="rId61"/>
      <p:bold r:id="rId62"/>
      <p:italic r:id="rId63"/>
      <p:boldItalic r:id="rId64"/>
    </p:embeddedFont>
    <p:embeddedFont>
      <p:font typeface="Calibri Light" panose="020F0302020204030204" pitchFamily="34" charset="0"/>
      <p:regular r:id="rId65"/>
      <p:italic r:id="rId66"/>
    </p:embeddedFont>
    <p:embeddedFont>
      <p:font typeface="Cambria Math" panose="02040503050406030204" pitchFamily="18" charset="0"/>
      <p:regular r:id="rId67"/>
    </p:embeddedFont>
    <p:embeddedFont>
      <p:font typeface="Monotype Sorts" panose="020B0604020202020204" charset="2"/>
      <p:regular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00000"/>
    <a:srgbClr val="F2B800"/>
    <a:srgbClr val="D1FFE6"/>
    <a:srgbClr val="E88510"/>
    <a:srgbClr val="FFCCCC"/>
    <a:srgbClr val="FF9999"/>
    <a:srgbClr val="D60093"/>
    <a:srgbClr val="104F9C"/>
    <a:srgbClr val="AE7C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3" autoAdjust="0"/>
    <p:restoredTop sz="71733" autoAdjust="0"/>
  </p:normalViewPr>
  <p:slideViewPr>
    <p:cSldViewPr snapToGrid="0">
      <p:cViewPr varScale="1">
        <p:scale>
          <a:sx n="66" d="100"/>
          <a:sy n="66" d="100"/>
        </p:scale>
        <p:origin x="1334"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552"/>
    </p:cViewPr>
  </p:sorterViewPr>
  <p:notesViewPr>
    <p:cSldViewPr snapToGrid="0">
      <p:cViewPr varScale="1">
        <p:scale>
          <a:sx n="88" d="100"/>
          <a:sy n="88" d="100"/>
        </p:scale>
        <p:origin x="1401" y="3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3.fntdata"/><Relationship Id="rId68"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4.fntdata"/><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2.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Previous USCG</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2DD6-42CB-8CA9-86EE1A345C81}"/>
              </c:ext>
            </c:extLst>
          </c:dPt>
          <c:cat>
            <c:strRef>
              <c:f>Sheet1!$A$2</c:f>
              <c:strCache>
                <c:ptCount val="1"/>
                <c:pt idx="0">
                  <c:v>Compartison of Strategies</c:v>
                </c:pt>
              </c:strCache>
            </c:strRef>
          </c:cat>
          <c:val>
            <c:numRef>
              <c:f>Sheet1!$B$2</c:f>
              <c:numCache>
                <c:formatCode>General</c:formatCode>
                <c:ptCount val="1"/>
                <c:pt idx="0">
                  <c:v>6.0697999999999999</c:v>
                </c:pt>
              </c:numCache>
            </c:numRef>
          </c:val>
          <c:extLst>
            <c:ext xmlns:c16="http://schemas.microsoft.com/office/drawing/2014/chart" uri="{C3380CC4-5D6E-409C-BE32-E72D297353CC}">
              <c16:uniqueId val="{00000002-2DD6-42CB-8CA9-86EE1A345C81}"/>
            </c:ext>
          </c:extLst>
        </c:ser>
        <c:ser>
          <c:idx val="1"/>
          <c:order val="1"/>
          <c:tx>
            <c:strRef>
              <c:f>Sheet1!$C$1</c:f>
              <c:strCache>
                <c:ptCount val="1"/>
                <c:pt idx="0">
                  <c:v>Game-theoretic</c:v>
                </c:pt>
              </c:strCache>
            </c:strRef>
          </c:tx>
          <c:spPr>
            <a:solidFill>
              <a:srgbClr val="00B050"/>
            </a:solidFill>
            <a:ln>
              <a:noFill/>
            </a:ln>
            <a:effectLst/>
          </c:spPr>
          <c:invertIfNegative val="0"/>
          <c:cat>
            <c:strRef>
              <c:f>Sheet1!$A$2</c:f>
              <c:strCache>
                <c:ptCount val="1"/>
                <c:pt idx="0">
                  <c:v>Compartison of Strategies</c:v>
                </c:pt>
              </c:strCache>
            </c:strRef>
          </c:cat>
          <c:val>
            <c:numRef>
              <c:f>Sheet1!$C$2</c:f>
              <c:numCache>
                <c:formatCode>General</c:formatCode>
                <c:ptCount val="1"/>
                <c:pt idx="0">
                  <c:v>3.1589</c:v>
                </c:pt>
              </c:numCache>
            </c:numRef>
          </c:val>
          <c:extLst>
            <c:ext xmlns:c16="http://schemas.microsoft.com/office/drawing/2014/chart" uri="{C3380CC4-5D6E-409C-BE32-E72D297353CC}">
              <c16:uniqueId val="{00000003-2DD6-42CB-8CA9-86EE1A345C81}"/>
            </c:ext>
          </c:extLst>
        </c:ser>
        <c:dLbls>
          <c:showLegendKey val="0"/>
          <c:showVal val="0"/>
          <c:showCatName val="0"/>
          <c:showSerName val="0"/>
          <c:showPercent val="0"/>
          <c:showBubbleSize val="0"/>
        </c:dLbls>
        <c:gapWidth val="219"/>
        <c:overlap val="-27"/>
        <c:axId val="-521339312"/>
        <c:axId val="-521338768"/>
      </c:barChart>
      <c:catAx>
        <c:axId val="-521339312"/>
        <c:scaling>
          <c:orientation val="minMax"/>
        </c:scaling>
        <c:delete val="1"/>
        <c:axPos val="b"/>
        <c:numFmt formatCode="General" sourceLinked="1"/>
        <c:majorTickMark val="none"/>
        <c:minorTickMark val="none"/>
        <c:tickLblPos val="nextTo"/>
        <c:crossAx val="-521338768"/>
        <c:crosses val="autoZero"/>
        <c:auto val="1"/>
        <c:lblAlgn val="ctr"/>
        <c:lblOffset val="100"/>
        <c:noMultiLvlLbl val="0"/>
      </c:catAx>
      <c:valAx>
        <c:axId val="-521338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0" i="0" u="none" strike="noStrike" baseline="0" dirty="0">
                    <a:effectLst/>
                  </a:rPr>
                  <a:t>Max 𝔼[𝑈]</a:t>
                </a:r>
                <a:endParaRPr lang="en-US" dirty="0"/>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521339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7360B-5C24-45DD-922F-EFDB810FE491}"/>
              </a:ext>
            </a:extLst>
          </p:cNvPr>
          <p:cNvSpPr>
            <a:spLocks noGrp="1"/>
          </p:cNvSpPr>
          <p:nvPr>
            <p:ph type="hdr" sz="quarter"/>
          </p:nvPr>
        </p:nvSpPr>
        <p:spPr>
          <a:xfrm>
            <a:off x="0" y="0"/>
            <a:ext cx="4068763" cy="3556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7D93DB8-7C7C-4128-A0CB-85CB3DE9FD32}"/>
              </a:ext>
            </a:extLst>
          </p:cNvPr>
          <p:cNvSpPr>
            <a:spLocks noGrp="1"/>
          </p:cNvSpPr>
          <p:nvPr>
            <p:ph type="dt" sz="quarter" idx="1"/>
          </p:nvPr>
        </p:nvSpPr>
        <p:spPr>
          <a:xfrm>
            <a:off x="5318125" y="0"/>
            <a:ext cx="4068763" cy="355600"/>
          </a:xfrm>
          <a:prstGeom prst="rect">
            <a:avLst/>
          </a:prstGeom>
        </p:spPr>
        <p:txBody>
          <a:bodyPr vert="horz" lIns="91440" tIns="45720" rIns="91440" bIns="45720" rtlCol="0"/>
          <a:lstStyle>
            <a:lvl1pPr algn="r">
              <a:defRPr sz="1200"/>
            </a:lvl1pPr>
          </a:lstStyle>
          <a:p>
            <a:fld id="{95B6C2C0-291B-40A7-AC5B-C736DC503569}" type="datetimeFigureOut">
              <a:rPr lang="en-US" smtClean="0"/>
              <a:t>12/6/2023</a:t>
            </a:fld>
            <a:endParaRPr lang="en-US"/>
          </a:p>
        </p:txBody>
      </p:sp>
      <p:sp>
        <p:nvSpPr>
          <p:cNvPr id="4" name="Footer Placeholder 3">
            <a:extLst>
              <a:ext uri="{FF2B5EF4-FFF2-40B4-BE49-F238E27FC236}">
                <a16:creationId xmlns:a16="http://schemas.microsoft.com/office/drawing/2014/main" id="{5B9961C8-7337-4938-918E-A0D429D99A2C}"/>
              </a:ext>
            </a:extLst>
          </p:cNvPr>
          <p:cNvSpPr>
            <a:spLocks noGrp="1"/>
          </p:cNvSpPr>
          <p:nvPr>
            <p:ph type="ftr" sz="quarter" idx="2"/>
          </p:nvPr>
        </p:nvSpPr>
        <p:spPr>
          <a:xfrm>
            <a:off x="0" y="6746875"/>
            <a:ext cx="4068763" cy="3556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7F533A8-D0B4-4FD8-84D6-7E39A996354A}"/>
              </a:ext>
            </a:extLst>
          </p:cNvPr>
          <p:cNvSpPr>
            <a:spLocks noGrp="1"/>
          </p:cNvSpPr>
          <p:nvPr>
            <p:ph type="sldNum" sz="quarter" idx="3"/>
          </p:nvPr>
        </p:nvSpPr>
        <p:spPr>
          <a:xfrm>
            <a:off x="5318125" y="6746875"/>
            <a:ext cx="4068763" cy="355600"/>
          </a:xfrm>
          <a:prstGeom prst="rect">
            <a:avLst/>
          </a:prstGeom>
        </p:spPr>
        <p:txBody>
          <a:bodyPr vert="horz" lIns="91440" tIns="45720" rIns="91440" bIns="45720" rtlCol="0" anchor="b"/>
          <a:lstStyle>
            <a:lvl1pPr algn="r">
              <a:defRPr sz="1200"/>
            </a:lvl1pPr>
          </a:lstStyle>
          <a:p>
            <a:fld id="{89A32587-C059-48B1-A3CF-1C75AA80D8E2}" type="slidenum">
              <a:rPr lang="en-US" smtClean="0"/>
              <a:t>‹#›</a:t>
            </a:fld>
            <a:endParaRPr lang="en-US"/>
          </a:p>
        </p:txBody>
      </p:sp>
    </p:spTree>
    <p:extLst>
      <p:ext uri="{BB962C8B-B14F-4D97-AF65-F5344CB8AC3E}">
        <p14:creationId xmlns:p14="http://schemas.microsoft.com/office/powerpoint/2010/main" val="167296237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2-05T16:01:17.799"/>
    </inkml:context>
    <inkml:brush xml:id="br0">
      <inkml:brushProperty name="width" value="0.05292" units="cm"/>
      <inkml:brushProperty name="height" value="0.05292" units="cm"/>
      <inkml:brushProperty name="color" value="#FF0000"/>
    </inkml:brush>
  </inkml:definitions>
  <inkml:trace contextRef="#ctx0" brushRef="#br0">20603 1111 5 0,'4'3'80'16,"-2"2"-3"-16,2-3-8 0,0 3-1 15,2-1-3-15,0-2-9 0,-2 1-4 0,2 0 1 16,-2 0-5-16,2 0 1 0,-6-3-1 15,9 2 2-15,-9-2 5 0,9 2 6 0,-5 1 8 16,-4-3 14-16,8 3 4 0,-8-3 4 16,5 2 0-16,-5-2-3 0,0 0 1 15,6 2-2-15,-6-2-3 0,0 0-5 0,0 0-4 16,0 0-5-16,8 2-7 0,-8-2-7 16,0 0-5-16,0 0-7 0,0 0-4 15,6 2-3-15,-6-2-3 0,0 0-4 0,0 0-3 16,0 0-1-16,0 0-2 0,0 0-3 15,0-11-1-15,0 11-4 0,0-7 2 0,-4 1-2 16,2 0-4-16,-2 0 0 0,0 0 0 16,-2 0-4-16,-3 0-4 0,1 0-1 15,-1 0-1-15,-4 4-1 0,-1-3-2 0,-4 2-1 16,2 0-2-16,-5 2 4 0,-1 2-1 16,-1 2 0-16,0-1-2 0,-5-1-1 15,-1 5 0-15,1-2 2 0,-2 4-1 0,3-1-1 16,-1 0 1-16,2 5-1 0,-4 1 2 15,6-1 1-15,-1 3-1 0,1-1-2 16,6 1 2-16,-6 6-2 0,3 0-3 0,2 2-2 16,0 1-3-16,2 4-2 0,0 1 2 15,2 0-1-15,0 3-2 0,2 1 5 0,3-1-3 16,0 1 4-16,4-4-2 0,-2 5-3 16,4-4 0-16,0-2 2 0,2 3-1 0,0 1-2 15,2-2 5-15,0 1 1 0,2 0-2 16,0-2 4-16,0-1-3 0,2 2 2 15,6-4 0-15,-4 2-1 0,4 0 3 0,2-5-2 16,4 4 3-16,-2-6-3 0,1-2 2 16,3-2 0-16,0 0-2 0,1-2 3 15,0-1-1-15,2-3-2 0,1-1 3 0,-2-3-3 16,-2-1 3-16,1-1 2 0,-2-4-2 16,2 0 1-16,-5-1-2 0,0 0 0 0,0-1 2 15,-1 0-1-15,-3-4 3 0,1-1 0 16,0 0 0-16,-3 0 0 0,0-1-1 15,1-2 2-15,-2-2 3 0,-1-1-2 0,0-3 0 16,0 1-4-16,-4-1 4 0,2-2-4 16,-2 2-2-16,-2-3-1 0,-2 0 0 0,2 0-1 15,-4 4-1-15,-2-4-1 0,-2 3-3 16,0-1 4-16,-2 1 4 0,-4 2 1 0,-1 1 8 16,-2 3-3-16,2-1 3 0,-3 3 0 15,2 1 9-15,0 1 8 0,1-1-1 16,0 0 0-16,4 2-3 0,1-1-4 0,2 2-3 15,-2 0 0-15,4 1-3 0,6 2 0 16,-4-2 1-16,4 2 4 0,0 0-4 0,0 0 2 16,26-2 0-16,-12 2 3 0,3-4 4 15,5 2 3-15,-4-1 5 0,4-1 7 16,1 0-3-16,-2 0 0 0,0 0-2 0,1 2-3 16,-4 1-3-16,2-4 0 0,-3 4-4 15,-5 0-3-15,1-2-7 0,0 1-16 0,-3 2-25 16,-2-1-45-16,4-2-43 0,-6 1-62 15,-2 1-477-15,0-1 224 0,-2-2 149 0</inkml:trace>
  <inkml:trace contextRef="#ctx0" brushRef="#br0" timeOffset="516.98">20884 1676 89 0,'-6'-5'145'0,"0"4"-1"0,2 0-8 0,-3-1-6 16,7 2-17-16,-10 0-10 0,10 0-14 16,-11 0-10-16,7 2-4 0,1 0-13 0,-1 4-3 15,0 5-5-15,0 0-6 0,0 3-5 16,0 0-7-16,2 4-3 0,-2-1 0 15,-1 4-6-15,1-2-2 0,1 4-2 0,1-4-1 16,0 1-5-16,0-1 3 0,2 0-7 16,0 0-3-16,0-1 2 0,2 0-3 0,0-4 1 15,3 0-4-15,2-3-1 0,-3 0-3 16,4-1-1-16,2-4 0 0,1-1 2 16,4-3 0-16,-2-2-5 0,5 0 0 0,0-3 8 15,2-3-6-15,4-2 2 0,-1-1-3 16,-1-1-2-16,-2-1 5 0,2-1-1 0,-1-1 1 15,0 0-3-15,-2 1 2 0,-4 0 0 16,0 1 2-16,-5 0-1 0,1 0 0 16,0-1 3-16,-7-1 0 0,2 1 1 0,-4-3 6 15,0 4-1-15,-4-5-1 0,-4 1 2 16,-2 0-2-16,-6 0 5 0,0-3-2 16,-1 4 3-16,-6 2-1 0,2-1 1 0,-3 2 0 15,2 3-4-15,0-3 0 0,2 5 0 16,1 2-11-16,2 0-4 0,-2 0-12 0,5 0-17 15,2 2-21-15,0 2-25 0,4 0-27 16,0 0-55-16,1 4-332 0,1 0 167 16,2-1 111-16</inkml:trace>
  <inkml:trace contextRef="#ctx0" brushRef="#br0" timeOffset="1050.55">21585 1773 118 0,'0'0'129'15,"-10"-6"-12"-15,5 3-17 0,-1-1-3 16,-2 2-6-16,0-2 0 0,-2 4 1 0,4-2-6 16,-4 2-6-16,2-1-11 0,8 1-2 15,-20 3-9-15,10 1-3 0,-3 2-5 0,0 1-3 16,0 3-7-16,1 0-4 0,0-1-4 16,-4 6 5-16,6 0-3 0,-3 3-2 0,0-2-4 15,5 3-6-15,-1 3-1 0,1-3-2 16,4 1-8-16,0-1-3 0,2-1-4 15,4-1 2-15,0 2-9 0,4-4 1 0,2 1 8 16,1-3-14-16,4-4 8 0,1 1-3 16,3-5-7-16,3 1 10 0,-2-6-3 15,4 0-2-15,-1-3-3 0,4-5 7 0,2-2-5 16,3-5 3-16,-2-2 2 0,1-2 1 16,-1-2-3-16,-3-2 3 0,-3-1-2 0,-2-1 6 15,-4 0-1-15,-4 4 6 0,-6 0 1 16,-1 2 4-16,-5 2 5 0,-5 2-4 15,-3 1 4-15,-4 5-3 0,-6-1-4 0,0 5-3 16,-4 1 3-16,1 0-5 0,3 2 0 16,-2 0-11-16,1 2-22 0,4 0-30 0,4 2-37 15,-1 0-43-15,2 0-363 0,0 0 170 16,6 2 112-16</inkml:trace>
  <inkml:trace contextRef="#ctx0" brushRef="#br0" timeOffset="1717.77">22182 1899 15 0,'2'-8'135'0,"0"0"-17"15,0 1-11-15,1-2-2 0,-1-1-20 0,-2-1-6 16,0 1-7-16,-2 1-2 0,-3 1 5 16,-1 1 0-16,0 3-6 0,-2 0-3 15,-6 4-6-15,4 2-3 0,-5 5-7 0,-2 1-2 16,0 5-7-16,0 2 2 0,0 5-5 15,1-1-3-15,0 1-6 0,4 2-6 16,-1 0 1-16,3 1-6 0,1-2-5 0,5 2-11 16,0-4-2-16,1-2-10 0,3-3 5 15,0-1-4-15,5-1 1 0,-1-4-3 16,2-2 2-16,5-1 2 0,0-5 5 0,-1-3-4 16,8 0 4-16,-2-5-3 0,3-2 6 15,0-5-3-15,4-2 2 0,1-6 3 0,-1-2 2 16,4-7 1-16,1-1-4 0,-3-6 1 15,3 1 9-15,-3-4-2 0,9-12-2 16,-10 7-2-16,-6 5-3 0,0 0-2 0,-6 0-8 16,-1 8 0-16,-3 0-1 0,-4 5-3 15,0 4 9-15,-2 0-3 0,1 7 15 0,-3-2 7 16,2 3 2-16,-2 4 1 0,0 3-2 16,0 1 0-16,0 3-5 0,-5 5 1 15,5 1 1-15,0 0-3 0,-10 14 1 0,4 2-2 16,-3 5-2-16,3 4 2 0,-2 6 0 15,-3 7-3-15,2 8 5 0,-1 6-5 0,0-1 2 16,0 3 6-16,0-1 8 0,4 1 1 16,0-3 5-16,-1 0 8 0,5-8 2 15,2 0 4-15,0-3-2 0,5-3-3 0,1-1-3 16,2-4-6-16,0-7-18 0,6-3-32 16,0-5-40-16,5-1-49 0,-2-9-549 0,4-3 224 15,-1-2 148-15</inkml:trace>
  <inkml:trace contextRef="#ctx0" brushRef="#br0" timeOffset="2619.13">23679 1796 93 0,'-4'12'122'0,"2"1"-1"16,0 6-8-16,-6 2-6 0,2 1-12 0,0 3-1 16,-2 2-4-16,1 1-3 0,-1-3-5 15,-1-1-1-15,1 0 3 0,-1-3-4 16,1-1-7-16,2-2-5 0,0-3-4 0,1 1-5 16,0-4-2-16,3-4-2 0,-2 3-6 15,0-4-6-15,2 0-3 0,0-3-4 0,2-4-5 16,0 0-4-16,0 0-3 0,0 0-3 15,8-24-2-15,-4 11 0 0,3-5-4 16,4-6-9-16,-1 2-4 0,5-6-11 0,0-1 1 16,0 0-9-16,1-1 2 0,2 2 1 15,-2-1 0-15,4 2 3 0,-3 1 9 16,-1 1 1-16,4 0 6 0,-4 4-3 0,-1 2 2 16,2 2-4-16,-4 2 0 0,-3 2-1 15,-1 1 3-15,0 2 0 0,-3 4-1 0,2 3 5 16,-4 3-1-16,-4 0 3 0,8 9 9 15,-5 1 1-15,-3 5 4 0,0 2 5 16,-3 4 1-16,1 0 1 0,-2 2 8 0,0 0-7 16,2-2 4-16,-2-2 4 0,0-3 1 15,0 2 2-15,2-3-3 0,-3-1-1 16,3-3-6-16,0 0-6 0,0 0-5 0,-1-4-11 16,3-1-3-16,0-6-3 0,0 0-4 15,0 0-11-15,20-16-17 0,-8 0-20 0,6-3-10 16,2-6 1-16,4 0 1 0,-1 0 3 15,1 2 7-15,-2 2 3 0,-2 4 7 16,-1 4 0-16,-3 0 2 0,-2 5 9 0,0 3 8 16,-6 5 2-16,3 2 16 0,-6 6 1 15,1 8 7-15,-4-1 5 0,0 6-5 0,-4 1 2 16,-2 5 2-16,0 0-1 0,-1 1-3 16,1 0-3-16,2-2 2 0,-1-2-6 15,-1-5-5-15,2 1-11 0,0-3-23 0,2-2-31 16,0-1-44-16,0-7-464 0,-2-2 196 15,4-2 130-15</inkml:trace>
  <inkml:trace contextRef="#ctx0" brushRef="#br0" timeOffset="3102.83">24447 1695 139 0,'-6'4'143'0,"-1"2"-13"0,1-1-14 15,0 1-5-15,-3 4-8 0,2-1-7 16,-1 5-6-16,0-1-9 0,2 2-3 0,-5 4-5 15,0 2-15-15,1 2 1 0,-1 0-6 16,-4 3-7-16,5-1-7 0,-1 0-2 0,1 3-7 16,2-3-4-16,-2 0-5 0,4-2-8 15,2 0-2-15,0-4-1 0,2 0-4 16,2-1-1-16,0-4-2 0,2-1-1 0,2-1-4 16,0-4 4-16,4-1 5 0,0-3-8 15,2-4 0-15,0-2 1 0,5-3 2 16,-2-2-4-16,4-10-2 0,-1 1-4 0,2-7-5 15,-2-4-5-15,2-5-2 0,1-4-5 16,-7 1-3-16,1 2 10 0,-4-3-3 16,-3 10 2-16,-2-3 15 0,-2 4-1 0,-6 3 5 15,0 3 11-15,-2-1 1 0,-6 5 7 16,4 2-10-16,-2 1 5 0,1 4-5 16,-1-3-13-16,1 5-21 0,0 0-20 0,3 4-16 15,0-3-33-15,0 4-330 0,2-2 144 16,0 1 95-16</inkml:trace>
  <inkml:trace contextRef="#ctx0" brushRef="#br0" timeOffset="3487.8">24731 1859 90 0,'0'0'150'16,"2"11"-9"-16,-4-1-5 0,-2 5-10 15,-3 3-7-15,0-1-6 0,-1 5-4 16,0 1-8-16,0 2-8 0,-2 0-3 0,2-2-7 16,0-2 0-16,0-1-1 0,1-4 0 15,-1-1 4-15,3 0 2 0,-1-4 2 16,2 0-6-16,-1-4-6 0,1-1-9 0,2-3-8 15,2-3-7-15,0 0-5 0,0 0-7 16,-4-22-3-16,8 9-8 0,2-5-7 0,3-3-10 16,4-4-3-16,0-1-7 0,3-3-2 15,0 1-4-15,0 0-1 0,3 0-1 16,-2 3 0-16,2 0-1 0,1 3 1 0,-2-1-1 16,-1 4-4-16,-2 2-7 0,0 0-17 15,-1 1-25-15,2 3-19 0,-6 1-22 16,0 4-19-16,-1 0-21 0,-2-1-490 0,-3 7 214 15,0-3 141-15</inkml:trace>
  <inkml:trace contextRef="#ctx0" brushRef="#br0" timeOffset="4053.29">25095 1869 55 0,'4'-5'169'16,"-4"5"-9"-16,0 0-13 0,0 0-18 16,0 0-9-16,0 0-5 0,0 18-5 15,-2-6-8-15,-4 2-7 0,2 2-8 0,-3 1-10 16,-2 5-10-16,3-4-3 0,-4 3-7 15,1 0-5-15,1-6-5 0,-1 0-4 16,2-1-1-16,1-1-6 0,0-2-2 0,2-3-5 16,0 1-2-16,0-1-7 0,0-3-2 15,0 1-10-15,0-1-4 0,4-5-5 0,0 0-6 16,0 0-8-16,8-16-11 0,0 5-2 16,0-3-14-16,2-3 2 0,3-2-8 15,0-2 4-15,4-1 4 0,0-2-3 0,2 2 9 16,0 0 2-16,2-2 6 0,0 3 2 15,-1 4 3-15,0-1 1 0,0 5 10 0,-4 0 5 16,-1 2 7-16,-2 3 7 0,-2 1 13 16,1-1 13-16,-2 4 6 0,-2 2 2 15,-2 2 1-15,-6 0 0 0,6 8 10 0,-6-1 3 16,-2 3-2-16,0 0-1 0,-2 3-5 16,-2 2-3-16,0 1-4 0,0 2-2 0,-2 0-3 15,2 1-1-15,-3 0-5 0,5 0-3 16,0-4-3-16,-3 2-4 0,3 0-3 15,2-2-3-15,-2-1-8 0,2-1-13 0,0-4-17 16,-1 3-30-16,6-5-13 0,-3 0-20 16,4-1-20-16,0-3-20 0,0-1-34 15,-4-2-397-15,11-5 189 0,-5 2 125 0</inkml:trace>
  <inkml:trace contextRef="#ctx0" brushRef="#br0" timeOffset="4322.57">25598 1760 101 0,'2'-3'135'16,"-2"3"-7"-16,0 0-12 0,0 0-15 0,-4 18-5 15,-2-2-11-15,2-1-5 0,-4 6-13 16,-1 1-6-16,-2 3-7 0,-2 3-4 15,1 3-3-15,2-1-8 0,0-1 5 0,2-2-12 16,-2 0-7-16,4-4-8 0,-1-1-12 16,3-3-6-16,-1-2-4 0,5 0-3 0,0-4 2 15,2-4-8-15,3 0-10 0,2-3-11 16,1-4-16-16,2-2-16 0,5-6-33 16,0-1-231-16,0 0 113 0,2-7 74 0</inkml:trace>
  <inkml:trace contextRef="#ctx0" brushRef="#br0" timeOffset="5272.25">25820 1935 34 0,'0'0'91'0,"5"-5"-10"0,-1 2-14 15,-4 3-4-15,3-3-6 0,-3 3 3 0,0 0-4 16,6-4-6-16,-6 4 1 0,0 0-1 16,0 0 4-16,-2 13-2 0,-5-5-1 0,0 3 4 15,1 4-3-15,-4 3 3 0,-2 1 1 16,-2 2-1-16,2 2-3 0,-1-2-3 0,3-1-4 15,-3-1-3-15,2 0 1 0,3-2-1 16,0-3-4-16,-2-1 1 0,4-1-4 16,0-3-6-16,2-1-8 0,2-2-3 0,2-3-9 15,0-3-4-15,0 0-13 0,14-15-18 16,-2 4-23-16,2-6-15 0,5-5-7 0,2-3-6 16,0 1 4-16,3 3 5 0,-4 0 5 15,0 6 11-15,-3 2 8 0,-3 0 8 16,2 3 15-16,-6 0 24 0,-2 5 18 0,0 3 11 15,0 0 9-15,-8 2 8 0,10 8 6 16,-8-3-1-16,0 1-4 0,0 4-7 16,0-1 0-16,-2 0-7 0,0 3-2 0,2-2-7 15,0 1 5-15,-2 0-11 0,3 0-1 16,-1 0-7-16,2 0-1 0,-2-2-3 0,2-1-9 16,1 0-14-16,-1-1-9 0,2-1 1 15,-1-2-2-15,3-1-4 0,-2-1-12 16,2-2 3-16,-8 0-1 0,18-5 6 0,-6 1 1 15,-1-3 4-15,2-4 1 0,-3 3 3 16,3-4 2-16,-1-4 4 0,2 1 4 16,-2-2-4-16,0 2 6 0,0 1-4 0,-2 1 6 15,-4 2 3-15,3-1 8 0,-3 3 13 16,-2 1 4-16,0 1 8 0,1 0 0 0,-3 1-1 16,0 3-8-16,-2 3-1 0,0 0-1 15,0 0 1-15,0 0-4 0,-13 12-2 16,7-3 5-16,0 1-4 0,-1 3 5 0,1-2-3 15,0 1-6-15,-1 1-4 0,3-3 0 16,2 1-3-16,-3-2-1 0,5 1-3 0,-2-2-1 16,4-2 0-16,-2 0 1 0,5-5 1 15,-5-1 0-15,0 0-4 0,17-6 5 16,-11-1 0-16,5-5 3 0,-3 1-4 0,0-4 2 16,4-2 1-16,-4-3 0 0,2 0-5 15,-2-1 1-15,-1 6 3 0,0-3 1 16,-3 5 5-16,2 0 2 0,-2 2 16 0,0 3 7 15,-2 2-2-15,-2 1-1 0,0 5-1 16,0 0 2-16,0 0-6 0,-8 24-2 0,2-11-2 16,2 3-3-16,-2 3 1 0,1 2-4 15,-2 3-5-15,1 3-8 0,2 1-1 16,-2 6-1-16,0 3-3 0,-1 0-2 16,0-2 5-16,1 5-6 0,-2 1 7 0,-1-1 0 15,1 5-1-15,-5 1 2 0,0-1-4 16,-1 0 2-16,-4-1-2 0,0-3 4 0,-3-1 5 15,-3-2 10-15,-4-4 16 0,4 1 6 16,-4-4 9-16,1-9 3 0,-1 1 7 0,0-4 8 16,-1-3 14-16,1-4 17 0,5 0 1 15,0-4-9-15,2-1-6 0,3-3-10 16,6-2-8-16,2-4-7 0,0-2-7 0,8-2-6 16,2-3-9-16,7-3-12 0,2 0-13 15,7-6-10-15,10-1-9 0,1-4-5 0,11-2-9 16,-2 0-9-16,5-1-16 0,11-10-13 15,-7 5-16-15,-5 4-17 0,0 3-12 16,-1-1-28-16,-5 2-29 0,-9 4-467 0,0-1 215 16,-6 4 141-16</inkml:trace>
  <inkml:trace contextRef="#ctx0" brushRef="#br0" timeOffset="5556.53">25723 1379 23 0,'-8'-6'391'0,"2"0"-41"15,2 1-43-15,0 1-29 0,-2-2-29 16,4 0-22-16,2 1-27 0,0-3-50 0,0 2-63 16,2-2-81-16,1 2-78 0,2 0-75 15,-1 0-550-15,0 1 237 0,-4 5 156 0</inkml:trace>
  <inkml:trace contextRef="#ctx0" brushRef="#br0" timeOffset="5889.64">27329 1139 99 0,'6'-1'190'0,"-6"1"-6"0,0 0-16 16,0 0-13-16,0 0-10 0,-14 16-12 0,4-1-13 15,-1 3-11-15,-1 4-12 0,-6 3-12 16,2 5-24-16,-2 1-28 0,2 7-37 0,-3 2-38 15,2-1-44-15,0-2-43 0,0-3-320 16,4 2 153-16,1-3 101 0</inkml:trace>
  <inkml:trace contextRef="#ctx0" brushRef="#br0" timeOffset="6040.24">27161 2119 77 0,'-2'8'396'0,"0"0"-41"0,2 1-32 0,-3-4-31 16,1 0-26-16,2 1-28 0,-2-2-78 16,-3-1-100-16,5 1-151 0,-4-2-615 0,0 0 240 15,4-2 158-15</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2-05T16:14:59.189"/>
    </inkml:context>
    <inkml:brush xml:id="br0">
      <inkml:brushProperty name="width" value="0.05292" units="cm"/>
      <inkml:brushProperty name="height" value="0.05292" units="cm"/>
      <inkml:brushProperty name="color" value="#FF0000"/>
    </inkml:brush>
  </inkml:definitions>
  <inkml:trace contextRef="#ctx0" brushRef="#br0">8817 14829 102 0,'0'0'111'0,"0"0"-4"0,0 0-4 0,0 0-13 16,0 0 4-16,0 0-7 0,0 0-9 15,0 0-7-15,0 0-7 0,0 0-6 16,0 0-5-16,0 0-4 0,0 0-10 0,0 0-1 15,7 9-1-15,-5-4-5 0,-2-5-8 16,2 12 6-16,-2-5-5 0,2-1-4 16,-2 5-2-16,3-1 0 0,-1 2-3 0,0 1 1 15,0 4-2-15,-2-4 4 0,2 8-7 16,0-3-2-16,-2 3 3 0,2-1-4 16,-2 3-3-16,2-2-1 0,-2 4-1 0,0-4 0 15,0 2 1-15,0-2-4 0,0 0 2 16,2-1-15-16,-2-3-14 0,0 1-7 15,0-3-25-15,0 1-34 0,0-5-340 0,0 2 147 16,0-7 97-16</inkml:trace>
  <inkml:trace contextRef="#ctx0" brushRef="#br0" timeOffset="482.83">9027 15674 116 0,'0'0'137'15,"0"0"-7"-15,-4-13-8 0,4 13-10 0,4-18-13 16,-2 9-11-16,2-4-6 0,0-3-4 15,3 2-3-15,-1-6-1 0,5-4-6 16,0-1-5-16,3-6-3 0,4-6 1 0,2-5-6 16,10-16-3-16,2-1-5 0,1 0-5 15,4 2-6-15,-1-6-2 0,0 5-2 0,0 2-4 16,-1 2-3-16,-5 13-4 0,-6 6-13 16,-3 6 5-16,-5 4-21 0,0 4-14 15,-2 4-15-15,-4 2-12 0,0 6-22 16,-4 5-30-16,-2-2-43 0,-2 6-307 0,-2 0 153 15,0 0 101-15</inkml:trace>
  <inkml:trace contextRef="#ctx0" brushRef="#br0" timeOffset="999.75">9444 15191 69 0,'9'-10'86'0,"1"1"-11"16,1 2-6-16,1 0-5 0,1-1-10 0,-2 2-5 15,1 0-4-15,-1 1-5 0,0 3-3 16,-3-2-3-16,2 4-3 0,-1 0-1 16,-9 0-3-16,13 6-2 0,-9-1 0 0,0 4-4 15,-1 2 6-15,-1-1-4 0,-2 1 2 16,0 1-4-16,0 2 4 0,-2-3 5 0,-1 7-1 15,-1-3 2-15,2 1 1 0,0 1-3 16,-3-4 8-16,1 2-3 0,0 2 4 16,2-3-3-16,0 3-2 0,0-4-1 0,2-1 4 15,0 1 1-15,2-1-1 0,2 1-3 16,0 0 8-16,0-6 1 0,3 1 0 16,-1 1 6-16,3-5-1 0,-1 2 3 0,0-3-8 15,4 0-3-15,-2-1-1 0,-2 1-6 16,3 0-1-16,-1-3-4 0,1 0-3 15,0 0-7-15,-1 0-18 0,0 0-49 0,2-3-50 16,-4-2-503-16,0-1 205 0,-2 0 135 16</inkml:trace>
  <inkml:trace contextRef="#ctx0" brushRef="#br0" timeOffset="1867.91">8886 16451 124 0,'0'0'129'0,"0"0"-4"15,-5 14-5-15,5-14-4 0,0 9-1 16,0-3-2-16,0 0-1 0,0 1-6 0,2 1-4 16,-2 2 1-16,0 1-6 0,3 2-6 15,-3-3-7-15,2 3-8 0,-2 4-8 0,0 1-7 16,0-2 0-16,0 5-15 0,0 0-11 16,0 1-13-16,0-2-19 0,0 1-11 0,-2 2-22 15,2 0-21-15,2-2-22 0,-2 0-27 16,-2-5-38-16,2 3-376 0,0-2 175 15,0-4 115-15</inkml:trace>
  <inkml:trace contextRef="#ctx0" brushRef="#br0" timeOffset="2251.85">9029 17373 119 0,'0'0'143'0,"2"0"-3"0,-2 0-6 16,4-13-3-16,3 5-12 0,-1-9-6 15,5 0-7-15,-1-3-7 0,5-8-10 0,-2-6-7 16,6 0-6-16,0-6-6 0,2-2-6 16,2 1-8-16,9-15-5 0,0-3-7 0,2 1-1 15,1 1-6-15,2 4-6 0,-1-2-5 16,0 7-4-16,-9 6-1 0,-1 8-21 0,-5 7-25 15,0 5-29-15,-2-3-32 0,-2 6-42 16,-2 1-390-16,-5 5 176 0,1 1 116 16</inkml:trace>
  <inkml:trace contextRef="#ctx0" brushRef="#br0" timeOffset="2919.62">9472 17042 77 0,'2'-11'86'0,"2"9"-6"0,2-8-5 16,0 2-12-16,1 1-5 0,2-1-7 15,-3 2-4-15,2-1-6 0,0 1-4 16,-1-2 1-16,0 3-6 0,1 1 3 0,-2-2-11 15,3 0-2-15,-1 5 1 0,-2-5-5 16,1 4-4-16,-1-2 1 0,1 2 3 0,-1-1-6 16,-6 3 0-16,12-3 1 0,-12 3-7 15,0 0 4-15,16 6-1 0,-14-4 3 16,2 4 4-16,-2 0 2 0,0 1 7 0,-2 3 0 16,2 1 8-16,-2-1 4 0,-2 3 6 15,2 4-7-15,-2-1-6 0,0 4 0 0,0-4-5 16,-4 3 8-16,4 0-2 0,-4-2 6 15,2 2-10-15,2 0-8 0,0-4 2 16,0 4 0-16,0-4-1 0,-2-1-1 0,2-4-8 16,2 2 3-16,0-1 8 0,-2 0 2 15,2 1 2-15,0-5 8 0,2 0 8 16,0 1 3-16,0-3 6 0,0 1 4 0,2 0 5 16,0 2 2-16,0-7-4 0,2 5-1 15,0 0-1-15,0-4-4 0,0 2 1 16,3-2 0-16,-1-1-7 0,3 3-5 0,-1-2-1 15,1 0-6-15,-1 2 0 0,4-4-6 16,-4 0-3-16,4 0-1 0,-1 2-2 0,0-2-5 16,0 0-14-16,-1 0-27 0,4 0-35 15,-4 0-43-15,2 0-45 0,-4-2-612 0,-2 2 258 16,0-8 170-16</inkml:trace>
  <inkml:trace contextRef="#ctx0" brushRef="#br0" timeOffset="68390.52">2569 12746 156 0,'-2'-5'155'0,"2"5"-12"16,-4-1-4-16,4 1-10 0,0 0-8 15,0 0-3-15,-5 10-5 0,5-2-1 16,-2-1-6-16,0 5-5 0,0 0-9 0,0 1-7 16,0 3-6-16,0 2-10 0,0 1-5 15,0-1-3-15,-3 7-4 0,3-2-8 16,-2 3-4-16,2 2-9 0,-2-1-17 0,2-1-10 15,-2 4-10-15,-1 1-22 0,0-1-35 16,3 1-24-16,-2-1-23 0,2-1-19 0,-2-1-36 16,2 1-352-16,0-2 174 0,2-4 115 15</inkml:trace>
  <inkml:trace contextRef="#ctx0" brushRef="#br0" timeOffset="68693.07">2436 13765 48 0,'-2'1'207'16,"2"-1"-11"-16,0 0-13 0,-4 3-19 0,4-3-16 15,0 0-14-15,0 0-6 0,0 0-5 16,0 0-5-16,2-11-4 0,2 3-10 15,0-2-4-15,2-1-7 0,1-2-9 0,3-6-10 16,3-1-5-16,4-6-8 0,2-3-6 16,2-4-8-16,4-6-5 0,1 5-6 0,2-3-9 15,-1 1-20-15,1 2-14 0,2 0-16 16,-4 2-25-16,0 3-32 0,-3 6-26 16,1 2-33-16,-10 2-40 0,1 5-427 0,-2 4 206 15,-3 2 136-15</inkml:trace>
  <inkml:trace contextRef="#ctx0" brushRef="#br0" timeOffset="69174.52">2741 13695 167 0,'-9'-2'178'0,"9"2"-8"0,-2-6-13 15,2 2-13-15,0 4-15 0,9-11-11 0,-5 3-13 16,6-1-9-16,-1 0-8 0,1-1-14 15,1 1-4-15,0 1-13 0,1 0-14 0,-2 2-10 16,4-2-7-16,-4 5-2 0,3 0-8 16,-3 2-5-16,-1 1 0 0,2 4-2 15,-5-1 4-15,2 5-7 0,-2 1 2 0,-4-1-1 16,2 3-1-16,-4 2 2 0,0-1 1 16,0 6 11-16,-2-1 6 0,-4 2 7 15,4 0 9-15,-2 0 2 0,0-3 2 0,0 4 2 16,0-1 0-16,2 0-3 0,-3-2-3 15,7 0-1-15,3 1-5 0,3-5-2 0,4 2-3 16,6-1-3-16,3-5-3 0,2-1-2 16,4-3-3-16,5-1-4 0,-2-4-21 15,3-1-29-15,-1-2-39 0,0 0-39 0,0-3-40 16,-7 0-547-16,1 0 237 0,-7 1 158 16</inkml:trace>
  <inkml:trace contextRef="#ctx0" brushRef="#br0" timeOffset="69675.35">1934 12485 125 0,'-8'4'148'0,"-1"1"-9"0,1 3-6 16,0 5-2-16,-4 3-3 0,4 5-9 0,-2 4-5 16,4 7-7-16,-1 4-11 0,2 4-7 15,1 9-6-15,4 7-12 0,0 3-1 16,7 20-9-16,-1 4-3 0,3-1-9 0,3 0-7 15,3-2-1-15,2-1-5 0,4-2-2 16,1-1-10-16,0 1-12 0,2-8-3 16,1-1-7-16,7-4-2 0,2-1-21 0,0-4-15 15,4-6-21-15,0-4-18 0,-4-11-19 16,-2-12-23-16,4-3-401 0,-2-8 176 16,1-4 117-16</inkml:trace>
  <inkml:trace contextRef="#ctx0" brushRef="#br0" timeOffset="70075.45">3202 12445 104 0,'-4'-6'212'0,"2"1"-12"0,-2 1-19 0,2 2-18 16,2 2-20-16,0 0-12 0,2 13-10 15,2 3-8-15,4 6-7 0,2 11-11 16,6 7-7-16,0 8-4 0,8 18-8 0,1 7-6 15,1 3-7-15,-1 7-7 0,0 2-5 16,-2 2-5-16,-1 1 0 0,-1 1-2 16,-6-2 5-16,0 3 0 0,-3 0 11 0,-1-2-8 15,-4-3-4-15,-5-3-2 0,0-15-10 16,-2-14-13-16,0-5-23 0,0-7-36 0,-2-4-45 16,2-5-61-16,-2-7-64 0,2-6-505 15,0-6 241-15,-3-5 160 0</inkml:trace>
  <inkml:trace contextRef="#ctx0" brushRef="#br0" timeOffset="70460.45">3820 13424 3261 0,'0'0'28'0,"0"0"19"0,0 0 7 16,0 0 36-16,0 0 11 0,4-5-10 0,-4 5-45 15,0 0-12-15,0 0 1 0,6-3-13 16,-6 3-9-16,2-1-30 0,-2 1-22 0,0 0-48 16,5-4-57-16,-5 1-59 0,2-3-67 15,-2 1-772-15,0-1 355 0,0 4 233 16</inkml:trace>
  <inkml:trace contextRef="#ctx0" brushRef="#br0" timeOffset="71328.2">4455 12761 64 0,'0'0'136'0,"0"0"-16"15,0 0-9-15,0 0-9 0,0 0-10 0,5 17 0 16,-5-5-17-16,2 1 0 0,0 2-12 15,0 3-4-15,0 3-3 0,-2 0-2 0,2 5-1 16,0 3-5-16,-2 2 0 0,2 2-4 16,-2 2-4-16,-2 3-3 0,2 0-5 15,-2 0-5-15,2 0-5 0,-4 0 0 0,2-2-6 16,2-3-15-16,-2-1-19 0,0-3-19 16,2-1-23-16,2 0-21 0,-2-8-29 15,2-1-293-15,0-4 137 0,2 0 91 0</inkml:trace>
  <inkml:trace contextRef="#ctx0" brushRef="#br0" timeOffset="71794.37">4638 13189 93 0,'-12'0'99'0,"12"0"-5"16,-10 0-7-16,10 0-6 0,-13 2-3 15,3 1-6-15,-1 0 2 0,3 0-3 0,-5 0-1 16,-2 3-3-16,2-1-2 0,-3-3-5 16,-2 3-2-16,-1-2-2 0,3 1 4 0,-2 0-5 15,2-2 0-15,0 0-2 0,2-1 0 16,1-1 0-16,1 0 2 0,1 0-10 0,-2-3 1 16,3-1-9-16,2-2 0 0,-4 1-2 15,4-3 5-15,0-3 3 0,2 0 2 16,-1-3-2-16,1-2 2 0,-1-2-4 0,3 0-3 15,0-5-3-15,0 1-2 0,1 1-4 16,1-2-2-16,0 4-4 0,2-2-14 16,-2 2-16-16,0 2-22 0,2-1-26 0,2 3-27 15,-2 4-36-15,0-3-45 0,-2 3-418 16,4 4 198-16,-2-2 130 0</inkml:trace>
  <inkml:trace contextRef="#ctx0" brushRef="#br0" timeOffset="72628.69">5369 12885 139 0,'0'-6'179'0,"0"6"-7"0,0 0-15 0,0 0-10 15,0 0-13-15,0 0-13 0,0 0-3 0,0 27-9 16,-2-8-11-16,0 6-10 0,0 3-8 16,-2 9-9-16,2 1-8 0,-2 2-7 15,2 1-7-15,-2 2-13 0,2-4-14 0,-4 2-24 16,4-3-19-16,0-4-23 0,2-4-25 15,-2-3-25-15,2-4-34 0,0-4-376 0,0-2 171 16,-2-5 114-16</inkml:trace>
  <inkml:trace contextRef="#ctx0" brushRef="#br0" timeOffset="72829.85">5099 13203 119 0,'-5'-1'155'16,"5"1"-15"-16,0 0-8 0,0 0-13 16,23-2-7-16,-11-1-3 0,2 3-3 0,3-3-2 15,4 0-7-15,0 1-14 0,3-1-6 16,0 0-11-16,2-2-22 0,-2 4-34 0,1-1-36 16,-1 2-39-16,-4-3-58 0,2 3-306 15,-3 0 146-15,-1 3 97 0</inkml:trace>
  <inkml:trace contextRef="#ctx0" brushRef="#br0" timeOffset="73263.67">6121 12383 176 0,'0'0'169'16,"0"0"-12"-16,-9 13-16 0,7-4-15 16,-2 4-9-16,0 3-11 0,0 3-7 0,2 4-9 15,-3 3-4-15,-1 0-7 0,1 5-4 16,1 6-5-16,-2 1-3 0,0 1-2 16,0 9 2-16,-3 2-3 0,2 1 2 0,1 3-7 15,-2 20 0-15,2-9-9 0,1-8-3 16,1 0-3-16,2 3-3 0,2-4-2 0,0-1-8 15,4 0-8-15,3-2-13 0,1-4-22 16,2-4-39-16,6-3-31 0,-2-2-47 16,1-10-61-16,4-7-409 0,-2-3 204 0,2-5 134 15</inkml:trace>
  <inkml:trace contextRef="#ctx0" brushRef="#br0" timeOffset="73580">6426 12715 3 0,'0'0'124'0,"0"0"-6"16,-11 6-5-16,9-2 2 0,0 4-5 16,2 0 1-16,-2 4-5 0,2 4-5 15,0 4-6-15,-2 0-12 0,2 7-9 0,0-1-6 16,-2 3-7-16,2-2-15 0,0 1-21 16,0 1-33-16,2-1-24 0,0-1-37 0,-2-6-354 15,0 0 143-15,2-2 96 0</inkml:trace>
  <inkml:trace contextRef="#ctx0" brushRef="#br0" timeOffset="73880.63">6447 13716 111 0,'-5'-19'150'0,"7"9"-17"0,5-3-10 0,2-6-8 16,-1-3-9-16,4-8-9 0,4-2-4 16,3-10 0-16,2 0-5 0,8-17-6 0,-1 0-12 15,1 0-7-15,-5 10-13 0,-3 7-17 16,0 3-20-16,0-1-17 0,-4 8-29 15,0 2-12-15,-2 5-24 0,-2 2-33 0,-5 2-295 16,0 6 135-16,-1 5 89 0</inkml:trace>
  <inkml:trace contextRef="#ctx0" brushRef="#br0" timeOffset="74282.33">6720 13437 108 0,'0'0'205'0,"0"0"-14"0,0 0-14 16,0 0-14-16,0 0-18 0,6-15-15 16,1 9-12-16,-1-1-10 0,4-2-14 0,-1 0-11 15,4 1-9-15,-1 0-6 0,-1 2-14 16,2-2-10-16,-3 5-13 0,1-2-8 0,-3 5-2 15,1-1-6-15,-9 1 0 0,15 7-5 16,-11-1 0-16,0 1 9 0,-2 4 1 16,-2 0 10-16,0-2 9 0,0 3 2 0,-2 3 4 15,0-2 6-15,0 2 4 0,-2 1 3 16,0-1 0-16,2 0-5 0,-1-1-2 16,1-3-5-16,2 0-6 0,0 1-2 0,0 0-3 15,5-1 0-15,-1-2-2 0,2 1 4 16,0-2 4-16,6-2 11 0,0 1 9 15,2-3-17-15,3 1 1 0,-2-2-3 0,2 0-7 16,-1-3-1-16,2 3-10 0,1-3-20 16,-4-3-42-16,2 1-59 0,-3 1-68 0,2-4-100 15,-4-1-581-15,-2-1 287 0,-3 1 190 16</inkml:trace>
  <inkml:trace contextRef="#ctx0" brushRef="#br0" timeOffset="75214.82">7256 12241 62 0,'-2'-5'180'16,"-3"-1"-6"-16,3 0-8 0,0 3-15 0,0-2-6 16,-1 1-8-16,1 1-7 0,0-1-4 15,2 4-8-15,0 0-15 0,0 0-7 0,0 0-8 16,0 0-6-16,9 23-7 0,0 0-8 15,1 9-6-15,2 13-6 0,8 23-4 16,-6 4-5-16,3 7-10 0,-4 6-3 0,-2 4-9 16,-3 4 0-16,-4-1 2 0,-2-2-3 15,0-1-1-15,-4-8-4 0,0 2 3 0,-2-18-3 16,-2-10-4-16,2-2-2 0,-5-3-3 16,1-4-16-16,1-9-34 0,1-2-38 15,2-6-43-15,-3-2-48 0,1-7-502 0,2-4 229 16,0-5 150-16</inkml:trace>
  <inkml:trace contextRef="#ctx0" brushRef="#br0" timeOffset="76267.58">7759 12839 37 0,'-4'-2'231'15,"4"2"-21"-15,-8-5-14 0,5 3-19 16,1-1-16-16,4-3-17 0,1 0-14 0,1-1-13 15,4 1-13-15,-2-2-9 0,8-2-9 16,-2 3-8-16,0-1-11 0,2 3-10 16,0-1-7-16,3 1-12 0,-2-1-7 0,0 5-4 15,-1-4-9-15,0 5-4 0,0-1-4 16,-3 2-1-16,1-1 1 0,-3 3 2 0,-1-1 9 16,-1 2 9-16,-3 2 10 0,-2-1 11 15,-2 0 8-15,-2 6 8 0,2-4 1 0,-4 0-1 16,2 4-2-16,-3-4-5 0,1 0-8 15,2-1-6-15,0 0-4 0,0 0-7 16,0 1-6-16,4-1-3 0,0 0-4 0,0 2-6 16,4-3-11-16,1 5-11 0,3-3-12 15,2 3-7-15,2 1-1 0,-2-1-5 16,1 4 3-16,2-1-2 0,-2 7 3 0,-1-3 2 16,-4 5 5-16,2 0 7 0,-6 1 13 15,-2 2 18-15,-2-2 18 0,-4 3 11 0,-1 1 8 16,-4-2 6-16,1 0-5 0,-2-2-5 15,-1-1-6-15,0-2-10 0,3-2-24 16,-1-4-44-16,1-1-54 0,0-1-63 0,4-5-61 16,-4-3-672-16,4-2 300 0,2 1 199 15</inkml:trace>
  <inkml:trace contextRef="#ctx0" brushRef="#br0" timeOffset="76567.06">8399 12876 134 0,'-6'-4'249'0,"-2"0"-5"0,6 2-17 0,0-2-24 16,2 4-22-16,-6-4-18 0,6 1-17 15,0 3-13-15,0 0-15 0,12-4-12 0,-2 4-8 16,0-2-10-16,7 0-8 0,2-2-8 16,0 2-7-16,5-2-6 0,0-1-7 0,6 1-10 15,-2-2-23-15,1 0-22 0,1 4-27 16,0-4-34-16,-3 1-51 0,1 4-42 16,-7-4-561-16,0 5 244 0,-4 0 161 0</inkml:trace>
  <inkml:trace contextRef="#ctx0" brushRef="#br0" timeOffset="76785.25">8544 13197 164 0,'0'5'254'15,"0"-5"-6"-15,0 0-6 0,0 0-9 16,7 6-14-16,-7-6-19 0,10 3-11 15,-1 0-23-15,0-2-17 0,1 0-13 0,2 2-15 16,2-1-12-16,2-1-26 0,3-1-30 16,-2 0-35-16,4 0-42 0,-1-1-40 0,2 1-52 15,4-5-48-15,-3-2-590 0,3 1 256 16,-5 0 170-16</inkml:trace>
  <inkml:trace contextRef="#ctx0" brushRef="#br0" timeOffset="77468.28">9302 12849 206 0,'-4'-6'225'0,"2"0"-20"0,-2 1-26 16,2 0-18-16,2-1-17 0,2-1-15 0,0-2-12 16,4 0-14-16,2-3-10 0,4 3-11 15,-2-1-15-15,4 1-11 0,1-1-16 0,2 3-13 16,0 1-10-16,-2 0-4 0,2 2-8 15,0 2 1-15,-4 0-2 0,-1 2 0 16,1 2 1-16,-3-2 4 0,-1 4 7 0,0 2 11 16,-3 2 19-16,-2-3 18 0,-2 4 12 15,-2-1 10-15,0 2 2 0,-2 0 6 0,-2-1-3 16,2 3-3-16,-2-3-8 0,2-2-5 16,-2 3-9-16,4-4-5 0,-3 1-8 0,1 1-11 15,4 0-7-15,1-1-7 0,3 1-14 16,0 2-20-16,2-3-16 0,0 1-18 15,6-1-11-15,-2 3-2 0,-1-1 0 0,1 1 4 16,1-2 7-16,-2 4 4 0,-1 4 12 16,-4-1 15-16,-2 3 18 0,0 1 21 15,-8 1 18-15,0 7 16 0,-4 0 10 0,-4 1 12 16,-5 2 1-16,0 0-6 0,0-2-3 16,-3-3-15-16,4-3-17 0,1-1-36 0,0-5-40 15,2-1-52-15,5-4-65 0,2-1-62 16,-3-4-746-16,7-4 326 0,0-1 214 0</inkml:trace>
  <inkml:trace contextRef="#ctx0" brushRef="#br0" timeOffset="77684.69">9666 13419 209 0,'-2'3'308'16,"2"2"-31"-16,0-2-28 0,0-3-27 16,0 0-21-16,0 6-39 0,0-6-48 0,2 1-51 15,-2-1-60-15,0 0-60 0,13-4-63 16,-9-2-435-16,3 0 189 0,-1-1 124 16</inkml:trace>
  <inkml:trace contextRef="#ctx0" brushRef="#br0" timeOffset="78119.02">10005 12845 136 0,'0'-8'205'0,"0"3"-3"0,-2 1-12 16,2 0-12-16,-2 1-15 0,2-2-15 15,0 5-11-15,0 0-9 0,0 0-7 16,-4 12-11-16,-1-3-4 0,3 3-7 0,-4 3-5 16,2-1-11-16,-1 2-8 0,1 0-7 15,2 1-11-15,-2-3-2 0,1 4-8 16,1-5-6-16,2 1-6 0,0-3-9 0,0 1-13 16,2-3-14-16,3 0-10 0,-1-2-15 15,0-1-9-15,5-1-2 0,-1-3-3 0,3 2 3 16,1-4 3-16,4 2 4 0,0 2 7 15,1-3 1-15,2 2 4 0,-2 2 0 0,3 1 4 16,0 5 4-16,2 1 6 0,-3 1 4 16,-3 4 3-16,2 2 8 0,-2 2 8 0,-2 0 16 15,-4 2 7-15,-4 0 13 0,0 2 9 16,-4 0 12-16,-2-3 1 0,-2 3 1 16,-4-4-4-16,0 4-10 0,-7-4-4 0,0 2-11 15,-1-6-12-15,-4 0-22 0,2-4-29 16,-1-3-32-16,2-4-44 0,0-6-42 0,3-3-34 15,-2-4-38-15,0-7-566 0,3-3 262 16,1-5 172-16</inkml:trace>
  <inkml:trace contextRef="#ctx0" brushRef="#br0" timeOffset="78318.7">10118 12756 190 0,'6'-6'247'0,"0"0"-2"16,2 2-8-16,5-2-7 0,0 0-13 0,2 1-22 16,3 0-19-16,4-3-15 0,1 1-19 15,2-2-16-15,1 2-24 0,1-1-39 0,1 1-60 16,-1-1-85-16,1 1-71 0,-2 1-561 16,-2 0 243-16,-2 2 160 0</inkml:trace>
  <inkml:trace contextRef="#ctx0" brushRef="#br0" timeOffset="85812.28">22231 14904 79 0,'0'0'88'0,"0"0"-5"0,4-5-5 15,-4 5-7-15,0 0-10 0,0 0 10 0,0 0-12 16,0 0-1-16,0 0 0 0,0 0 3 15,0 0 3-15,0 0-1 0,0 0 0 0,0 0 1 16,0 0-4-16,0 0-4 0,0 0-7 16,0 0 1-16,0 0-4 0,0 0-1 15,0 0-6-15,0 0-4 0,0 0-5 0,0 0-1 16,-8 13-1-16,8-13-4 0,-9 6-4 16,5-4-5-16,-3 0 5 0,1 1-4 0,0-1-2 15,-1 4-3-15,-1-2 0 0,0 3-3 16,-3 1-3-16,-2 2 3 0,1 0-4 15,-4 6 1-15,2-2-7 0,-1 5 2 0,0-4-4 16,-2 4 4-16,3 2-2 0,-4 2 1 16,2 1-1-16,3-3 0 0,-4 6-1 15,4 1 0-15,-1 0-1 0,0 0 1 0,0-1-3 16,2-2 5-16,-1 5-5 0,2-4 1 16,-2 2 2-16,1 2-2 0,1-2 1 15,2-3 2-15,1 3-4 0,0-1 1 0,2 2 2 16,1-3 1-16,1 1-4 0,1 2 5 15,3-1 4-15,3 2-5 0,1 1-2 0,1-4-7 16,1 7-5-16,2-3 1 0,0-4-6 16,4 5 7-16,-2-4 3 0,0-5-2 15,3 2 3-15,-2-4-5 0,-1 2 2 0,1-2 5 16,1-2 3-16,0 2-2 0,-2-2 4 16,2-1 1-16,-1-2-3 0,0-3 6 15,-3 3-5-15,3-3 2 0,-3 0-3 0,2-3 0 16,0 3 5-16,0-1 4 0,-2-4 0 15,2 4 2-15,-1-5-5 0,2-1 6 0,-3 3-5 16,1-4 4-16,-1 3-3 0,0-6 1 16,4 4 0-16,-4-6-2 0,2 0 6 0,0 0-2 15,4-5 3-15,-4 4-1 0,3-5-4 16,2 2 8-16,-2-1-6 0,1-4 2 16,-2-2 0-16,2 3-1 0,-2 1-1 0,3-4 2 15,-4 1 1-15,2 3-5 0,-1-5 2 16,-2 3 1-16,4-1-2 0,-2 1 0 15,-2-3 3-15,1 3-2 0,2-2-3 0,-2-2 0 16,1 2 2-16,3-3 0 0,-2-5-1 16,1 2-2-16,2-2 0 0,-2-1-1 15,1-1 3-15,2-4-3 0,0 2-1 0,-1-1 1 16,2-1 0-16,-1 0-1 0,-3 1 0 16,-3 1-4-16,2-1 2 0,-1 3-1 15,0-3 4-15,-2 1-1 0,-2-2-2 0,-2 2 1 16,3 3 0-16,-5-5 3 0,3 0-4 15,-3 2 6-15,-2-2-5 0,2 1-3 0,-2 0 3 16,-2-2 0-16,-2-1 11 0,2 5 1 16,-2-7-2-16,0 4-3 0,-2 2 1 0,2-4 1 15,-3 9-2-15,1-5-4 0,-3 0 6 16,3 4-9-16,-2 0 2 0,2 2 1 16,-2-3-1-16,2 5 4 0,-4-2-4 0,2 0 1 15,-2 0-2-15,2 1 2 0,-3 3-2 16,-1 0-2-16,1-4 0 0,1 1-4 0,-1 3 3 15,1-1 2-15,0 2-3 0,-2-1 1 16,2 2 5-16,0 2-2 0,2 0 0 16,-3 1 2-16,1 0-4 0,1 3 2 0,-3 1-2 15,1 0-5-15,-1 2-6 0,-3 2-15 16,2 0-13-16,1 0-17 0,-2 2-27 16,0 0-35-16,0 0-318 0,1 2 149 0,-1-1 98 15</inkml:trace>
  <inkml:trace contextRef="#ctx0" brushRef="#br0" timeOffset="87544.81">22290 16699 108 0,'0'0'103'0,"0"0"-8"0,0 0-6 0,0 0-15 16,0 0-4-16,0 0-5 0,13-6-9 15,-13 6-9-15,0 0 2 0,0 0-9 0,4-7-3 16,-4 7-5-16,0 0-4 0,0 0 11 15,0 0 1-15,4-5 5 0,-4 5-4 0,0 0-2 16,0 0 2-16,0 0-8 0,0 0 0 16,0 0 5-16,0 0-7 0,-8-7-3 15,8 7 3-15,0 0-5 0,-11 0-3 0,11 0-5 16,0 0-4-16,0 0-3 0,-19 5 4 16,13-5 2-16,0 2-2 0,0 3-5 0,-4-4 3 15,2 4-4-15,2-4 4 0,-2 5-4 16,-1-1-2-16,2-1 6 0,-1 5-5 15,2 0 0-15,-3-2-2 0,1 1-1 0,2 5 0 16,-3-4 4-16,0 5-6 0,1 2 3 16,2 0-7-16,0-1 9 0,-1 4-10 15,0 3 8-15,1-1-6 0,0-1 0 0,0 1 3 16,-1 6-2-16,3-4 3 0,-2 2-2 16,2-3 1-16,-1 5-1 0,1-4 0 15,-1 2 1-15,1 2-1 0,2-5 3 0,0 5-9 16,0-2 4-16,0-1 1 0,4 1-1 15,-2-4 4-15,0 2 2 0,2 2-6 16,2-2 4-16,-2-2-1 0,3-2-1 0,-1 2 4 16,0 0-1-16,1-7 0 0,1 5 2 0,0 1-3 15,1-4-1-15,-1-2 3 0,0 6-3 16,2-7 6-16,-1 0-5 0,2 1 1 16,-1 1-2-16,0-4 2 0,1-1 1 0,0 1-2 15,-1-1 2-15,0 1-1 0,3-3-1 16,-3-1 1-16,1 5-1 0,0-9-1 15,-1 6-1-15,0-3 2 0,0-1-4 0,2 0 11 16,-2 1-3-16,0-2 6 0,0 2-4 16,1-5 2-16,0 4-1 0,-1-4-3 0,1 4-2 15,-1-5 7-15,-8 0 1 0,14-5-5 16,-2 4-1-16,-4-4 0 0,0 4-4 16,5-6 1-16,-2-2-2 0,-1 4 0 0,3-3 4 15,-1-4-5-15,0 3 0 0,0 2 4 16,0-5-2-16,-1 3-2 0,2-3 2 15,0-1-3-15,-3 3 3 0,3-1-2 0,0-3-2 16,-3 5 2-16,0-4-1 0,2-5-2 16,-2 5 1-16,2-2 1 0,-3 0 2 15,-1 1-1-15,1 0-2 0,-3 0 0 16,3 1 1-16,-3-3-2 0,-2-1 1 0,2 2-1 16,2 0 4-16,-2-4-6 0,0-2 2 0,0-4-1 15,0 3 0-15,-2-1 0 0,1 0-5 16,-1-1 2-16,-2-4 0 0,0 3-2 15,-2 2 3-15,0-5 1 0,-2 3 0 0,2-1-5 16,-2 2 4-16,-2-2 1 0,-1 3-2 16,3-4-1-16,-2 3 4 0,0 0 1 0,-2 2 1 15,2-6-3-15,-2 2-2 0,-2 2 1 16,2 1 1-16,-2-4-6 0,2 0 1 16,-1 4 3-16,1-2 2 0,0 3-2 0,-1 0 3 15,-1 2-2-15,-1-1 3 0,3 2 0 16,-2 4 0-16,-1-2 0 0,2 5 1 15,-1-1 3-15,0-1 2 0,2 7 2 0,-3-6-1 16,0 7-4-16,3-1-2 0,-2 2-5 16,-1 2-10-16,1-1-23 0,2 4-17 0,-3 0-28 15,2 4-21-15,-1-4-421 0,0 0 178 16,2 3 118-16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2-05T16:39:12.393"/>
    </inkml:context>
    <inkml:brush xml:id="br0">
      <inkml:brushProperty name="width" value="0.05292" units="cm"/>
      <inkml:brushProperty name="height" value="0.05292" units="cm"/>
      <inkml:brushProperty name="color" value="#FF0000"/>
    </inkml:brush>
  </inkml:definitions>
  <inkml:trace contextRef="#ctx0" brushRef="#br0">24445 10313 33 0,'-2'-7'172'0,"2"7"-9"16,-2-6-9-16,2 6-11 0,0-4-6 16,0 4-11-16,-5-3-8 0,5-2-6 15,0 5-3-15,-4-1-4 0,4 1-9 0,-4-5-9 16,4 5-9-16,-6-1-8 0,6 1-7 16,-9-6-6-16,5 5-13 0,-3 1-9 0,7 0-10 15,-14-3-4-15,6 1-5 0,-4 2-3 16,0 0-1-16,2 0-2 0,-3 2-2 15,-2 2 0-15,-2 0-4 0,3 1-1 0,-6 4 1 16,1 2-2-16,-2 0-4 0,0 3 3 16,1 1-2-16,4 2 1 0,-4 0-4 0,2 6-5 15,3-4-8-15,2 2-7 0,2 0 0 16,1-1-10-16,4 4 3 0,0-5-6 16,4 0 5-16,-1-1 3 0,6-2-9 0,-3 2 13 15,4-6-6-15,2 2 0 0,0-3 1 16,2-3 3-16,1-2 5 0,2-4 1 15,-1-2 12-15,5-2 4 0,0-4 5 0,0-3 6 16,5-3 9-16,0-3 8 0,3-6 2 16,-4 0 0-16,2-4-8 0,-1 0 1 0,-4-1-1 15,-1 1-6-15,-4 2 2 0,2 4-1 16,-5 2 2-16,-2 0-8 0,0 3 1 0,1 5 0 16,-5-1 1-16,3 1 4 0,-3 2-12 15,0 4 1-15,-2 3 1 0,0 0-3 0,0 0 5 16,0 0-7-16,-2 19 6 0,2-7-4 15,0-1 5-15,-2 0 2 0,2 5-3 16,0 1 3-16,0 0 2 0,-2 2 7 16,4 0-1-16,-2 0 7 0,2 0 1 0,0 0 0 15,4-1-1-15,-2 1 0 0,0-2-4 16,2-2-2-16,3 1-9 0,-2-4-13 0,1 0-13 16,0 0-36-16,3-3-22 0,-3-2-23 15,1-1-35-15,0-2-405 0,-1-2 184 0,0-1 121 16</inkml:trace>
  <inkml:trace contextRef="#ctx0" brushRef="#br0" timeOffset="264.17">25040 10408 282 0,'0'0'329'15,"-4"-5"-33"-15,4 5-17 0,0 0-15 0,-9-4-23 16,9 4-24-16,-7-2-24 0,7 2-33 16,-4-2-39-16,4 2-43 0,0 0-44 0,-2-3-58 15,2 3-58-15,0 0-59 0,0 0-72 16,2-6-479-16,-2 6 235 0,0 0 156 0</inkml:trace>
  <inkml:trace contextRef="#ctx0" brushRef="#br0" timeOffset="448">25063 10669 3568 0,'-2'7'258'0,"-2"-1"-119"16,-1 0-78-16,1 0-20 0,0-1-12 15,2-3-6-15,-2 3-6 0,-1-2-17 16,3 0-41-16,2-3-37 0,-4 1-39 0,4-1-56 16,0 0-54-16,0 0-41 0,0 0-831 15,0-12 373-15,2 10 247 0</inkml:trace>
  <inkml:trace contextRef="#ctx0" brushRef="#br0" timeOffset="1949.16">25707 10208 2 0,'-4'-7'157'0,"2"3"-9"0,2 4-17 16,-3-5-13-16,3 5-8 0,-3-6-10 0,3 6-11 16,0 0-8-16,8-10-3 0,-4 5-5 15,2 1-6-15,0 0-6 0,2 0-2 0,1 1-10 16,2 0-2-16,1 1-4 0,-1 1-2 16,3 1-8-16,0 0-1 0,0 1-7 15,-1 1-5-15,2 2 7 0,0 0-9 0,-3 2 0 16,-1 1-1-16,0 3-4 0,-3-1 0 15,0 3-2-15,-4 1 0 0,0 1-3 0,-6-1-1 16,0 4 3-16,-2 0-1 0,-2 4 3 16,-4 0-2-16,-1-2 0 0,0 2-2 15,-1-2 2-15,-1 0-3 0,0 0 1 0,2-2-6 16,1 1 7-16,2-3 3 0,2-2 11 16,-1 0-4-16,0 0 0 0,5-1 2 0,-2 0 0 15,4-3 0-15,2 1 4 0,0-1 4 16,2 1 5-16,3-3-1 0,2 1 5 0,1 0 0 15,2-3-1-15,4-1 3 0,0 0-4 16,1-2-3-16,1-1-12 0,0-1-23 16,2 0-37-16,-2 0-52 0,4-1-48 0,-5-1-552 15,-3-2 235-15,2 0 155 0</inkml:trace>
  <inkml:trace contextRef="#ctx0" brushRef="#br0" timeOffset="2332.83">26561 10187 85 0,'0'0'183'15,"0"0"-2"-15,0 0-9 0,-4 21-14 0,0-7-15 16,0 3-17-16,0 2-12 0,-2 4-10 15,-2 0-9-15,2-1-10 0,0 3-10 0,0 0-11 16,0 0-9-16,-3 0-15 0,2-2-19 16,1-3-23-16,0-1-14 0,2 0-29 15,0-2-25-15,-1-3-30 0,1-1-400 0,0-2 170 16,2-4 113-16</inkml:trace>
  <inkml:trace contextRef="#ctx0" brushRef="#br0" timeOffset="2549.82">26405 10382 55 0,'-7'-4'224'0,"7"4"-17"0,-2-2-17 16,2 2-10-16,0 0-16 0,0 0-14 15,0 0-13-15,16-4-13 0,-8 1-12 0,4 1-12 16,-1 0-10-16,2 0-16 0,2-2-31 15,-1 2-36-15,4 1-44 0,-2-2-53 0,1 0-84 16,2 3-356-16,-2-1 181 0,2-2 118 16</inkml:trace>
  <inkml:trace contextRef="#ctx0" brushRef="#br0" timeOffset="2970.83">26866 10203 179 0,'-6'-6'193'0,"4"1"-7"0,-2-1-11 16,2 2-14-16,0-2-18 0,2 1-12 16,0-1-13-16,4 0-12 0,0 0-8 0,2-1-7 15,5 1-11-15,-3 3-6 0,7-3-8 16,0 0-4-16,1 0-5 0,2 0-6 15,1 2 1-15,0 2-10 0,-2 2-3 0,1 0-4 16,0 2-4-16,-2 2-1 0,2 2-5 16,-3 1-2-16,-1 4-4 0,-3-2-3 0,0 4-3 15,-5 2 2-15,0 1-3 0,-6 1-3 16,-2 2 7-16,-2 4 5 0,-4-3 10 0,-6 4 8 16,2-2 5-16,-5 3 7 0,2 0 9 15,-2 0-2-15,3-7-2 0,0 2-4 16,4-1-5-16,0 0-3 0,1-4-4 0,5 0-2 15,0-2-5-15,4-1-5 0,2-1-4 16,2 0-9-16,5-3-12 0,1 0-3 16,4-2-4-16,4-2-20 0,1-2-22 0,-2-2-28 15,2 1-29-15,0-1-28 0,-2 0-13 16,-1-1-20-16,0 1-18 0,-4-4-553 0,-1 2 250 16,-1 0 165-16</inkml:trace>
  <inkml:trace contextRef="#ctx0" brushRef="#br0" timeOffset="3237.81">27628 10318 211 0,'0'0'254'0,"-2"-6"-23"16,2 6-24-16,0-6-19 0,2 1-18 15,-2 5-17-15,6-2-17 0,2-1-10 0,0 1-13 16,0 2-13-16,4-1-8 0,1 1-14 16,2 0-4-16,4 1-9 0,1-1-10 0,-2 0-11 15,2 2-12-15,-2-2-16 0,-1 3-19 16,1-3-29-16,-4 1-38 0,1 3-39 16,-2-2-48-16,-5-2-515 0,-2 3 229 0,1 0 150 15</inkml:trace>
  <inkml:trace contextRef="#ctx0" brushRef="#br0" timeOffset="3435.21">27634 10544 11 0,'0'0'222'0,"2"7"-9"0,4-2 1 15,-6-5 2-15,8 1-9 0,-2 1-14 16,-6-2-18-16,19-3-19 0,-11 0-18 15,5 1-29-15,-2 0-36 0,-1-3-45 0,3 1-58 16,2 1-62-16,-3-3-76 0,1 0-399 16,0 0 193-16,0 2 127 0</inkml:trace>
  <inkml:trace contextRef="#ctx0" brushRef="#br0" timeOffset="3734.49">28390 10326 85 0,'-2'-7'153'0,"2"7"-14"16,2-4-17-16,-2 4-10 0,0 0 2 15,0 0-6-15,0 0-4 0,-4 16-11 0,2-7-2 16,0 1-3-16,-3 3-5 0,1 0 6 15,0 3-10-15,-2-1-9 0,2 0-10 16,-2 2-4-16,-2-2-4 0,4 3-7 0,-2-2-7 16,0-1-9-16,2 0-12 0,0-1-19 15,2 0-21-15,-1-3-26 0,3-1-24 0,0-1-17 16,0 1-27-16,0-4-384 0,5-2 170 16,-1-3 113-16</inkml:trace>
  <inkml:trace contextRef="#ctx0" brushRef="#br0" timeOffset="4018.46">28442 10487 27 0,'0'-6'139'0,"0"6"-12"0,0 0-1 0,-5-7-1 16,5 7 3-16,-7-5 1 0,1 4-2 16,6 1-5-16,-12-2 0 0,1 2 1 15,0-3 0-15,-2 2-1 0,1-1-4 0,-5 0-5 16,0-2-1-16,-2 0-5 0,0-1-2 15,0 1-4-15,-1-2-1 0,4 0-6 0,-3-1-9 16,4 1-10-16,-2 1-4 0,3-3-12 16,0 2-11-16,4-1-6 0,2-1-7 15,-1-2-5-15,2-1-3 0,3 0-8 0,2-2-4 16,4 1-9-16,0-4-8 0,5 0-7 16,2-3-1-16,1-1-5 0,0 1-12 15,6 2-18-15,-4 0-28 0,1 0-46 0,-1 2-44 16,-3-1-667-16,-2 1 282 0,-1 2 187 15</inkml:trace>
  <inkml:trace contextRef="#ctx0" brushRef="#br0" timeOffset="5087.12">24176 11146 25 0,'0'0'121'0,"4"-6"-9"15,-4 6 0-15,2-3-2 0,-2 3-10 16,2-6 2-16,-2 6-5 0,2-3-1 16,-2 3-4-16,0 0-11 0,0-3-6 0,0 3-4 15,0 0-10-15,0 0 0 0,0 0 0 16,0 22-3-16,-2-10-4 0,0 5-7 0,-2 4-4 15,0 4-5-15,-2 0 5 0,-3 7-4 16,3 3-2-16,-3-2-7 0,1 2-3 16,-1 0 0-16,1-4-3 0,0 2-2 0,-3-2-3 15,4-6-4-15,1-3-2 0,0-3-2 16,2 0-8-16,0-4-1 0,0 1-3 16,1-5-4-16,1-1-3 0,-1-2-1 0,3-3-6 15,0-5-9-15,0 0-8 0,0 0-1 16,0 0 1-16,12-23-8 0,-6 10 5 0,0-4 3 15,4 0 0-15,4-3 5 0,-2 1 2 16,3 0 2-16,2 0 7 0,2 2 2 0,-1 2 0 16,4 0 6-16,1 1-7 0,-3 3 7 15,-2 5-3-15,2 1 5 0,-4 3-5 16,-3 2 1-16,0 2 1 0,0 3 6 0,-3 1 4 16,-2 5 0-16,-1 1 9 0,-5 1 4 15,-2 1 12-15,0 1 10 0,-5-1 10 0,-1 3 4 16,-2-3 2-16,-2 4 1 0,-5-3 4 15,0 0 6-15,-2 1 2 0,-3-1-2 0,0-4-7 16,0 0-6-16,4 1-4 0,-5-3-9 16,3-1-17-16,4 0-23 0,-3-3-40 0,6 3-47 15,1-4-51-15,-1 0-505 0,5-2 219 16,2-1 145-16</inkml:trace>
  <inkml:trace contextRef="#ctx0" brushRef="#br0" timeOffset="5437.34">24868 11365 100 0,'3'-6'191'0,"-1"4"-16"0,0-2-11 16,0 2-11-16,2-2-10 0,0 3-12 0,-4 1-8 16,10-2-6-16,-3 2-10 0,2 0-7 15,-9 0-8-15,16-1-11 0,-5 1-5 16,0 0-10-16,2 0-6 0,-1 0-8 0,2 1-11 15,4-1-17-15,-2 2-26 0,4-1-27 16,1-1-36-16,-2 4-44 0,0-4-53 0,-2 2-392 16,0 1 188-16,-2 0 124 0</inkml:trace>
  <inkml:trace contextRef="#ctx0" brushRef="#br0" timeOffset="5686.53">24899 11556 156 0,'-6'2'275'0,"-2"-1"-24"16,8-1-20-16,-6 5-8 0,6-5-12 0,0 0-14 15,0 0-19-15,10 7-16 0,-2-6-18 16,6 2-13-16,-2-2-15 0,3 1-15 15,4 1-18-15,-2-1-41 0,3-2-35 0,0 1-42 16,4-1-49-16,-1 2-59 0,1 1-70 16,-2-2-479-16,2-1 236 0,-3 2 155 15</inkml:trace>
  <inkml:trace contextRef="#ctx0" brushRef="#br0" timeOffset="6854.64">24957 11347 88 0,'-4'3'80'0,"2"-2"-13"16,2-1 1-16,0 0-13 0,0 0 5 15,0 0-2-15,0 0-4 0,0 0-1 0,15-7-10 16,-11 2 1-16,0 3 0 0,2-3-1 16,-4 1 3-16,2 1-1 0,-4 3 3 15,8-6 2-15,-8 6 1 0,2-4 1 0,-2 4 5 16,0 0 2-16,0 0-1 0,0 0-1 15,0 0-7-15,0 0-3 0,0 0-2 0,0 0 3 16,0 0-1-16,0 0-3 0,-2 11-3 16,2-11-4-16,2 5-4 0,0-4-5 0,-2-1-1 15,0 0-2-15,0 0-2 0,16-6-3 16,-10 5-3-16,1-2 0 0,-1 0-1 16,-1-2 0-16,-1 0-2 0,0 2-4 0,0-3 1 15,-2 0 0-15,-2 3 0 0,0-1-2 16,-2-1 0-16,2 5-2 0,-8-4-2 0,4 4-2 15,-3-3 5-15,1 3-5 0,6 0-1 16,-13 0-1-16,7 0-8 0,6 0-16 16,0 0-12-16,0 0-7 0,-16 0-2 0,16 0 2 15,0 0-18-15,0 0-5 0,0 0-14 16,0 0-26-16,0 0-393 0,0 0 169 0,0 0 112 16</inkml:trace>
  <inkml:trace contextRef="#ctx0" brushRef="#br0" timeOffset="7388.82">25048 11565 127 0,'0'0'157'0,"0"0"-12"0,-4-7-10 16,4 7-8-16,0 0-6 0,0 0-11 16,0 0-14-16,-8 0-4 0,8 0-5 0,-9 7-3 15,4-3-1-15,-1-1-8 0,2 3-6 16,0 0-6-16,0 0-4 0,-2 0-5 15,2-1-5-15,0 1 2 0,0-1-6 0,2 1-3 16,0 0-6-16,0 0-3 0,2 0-5 16,0-6-3-16,0 5-3 0,4 1-1 0,-2-2-2 15,0-2-2-15,6 2-3 0,-4-3 1 16,2 1-4-16,0-2-1 0,0 0-2 0,-6 0-1 16,15-2-1-16,-8-2 1 0,-1 3-5 15,0-5-2-15,1 2 1 0,-3-2-3 16,2-1 1-16,-4 1-7 0,0-1 1 0,0-1 1 15,-2 0 3-15,-2 3-1 0,0-2 1 16,0 1 2-16,-2 1 1 0,0 2 4 0,-2-1 2 16,1 1-1-16,-1 3 0 0,0-3-2 15,6 3 2-15,-11 4 1 0,6-2-2 16,1 3 2-16,2 2-2 0,0-4-1 0,2 3-3 16,0-1-3-16,2 1-12 0,2-2-24 15,1 0-18-15,-1 2-41 0,3-5-46 0,-3 1-473 16,2 0 210-16,-2 0 138 0</inkml:trace>
  <inkml:trace contextRef="#ctx0" brushRef="#br0" timeOffset="8725.19">26155 11232 113 0,'0'-8'117'0,"0"2"6"16,0 2-9-16,0 4-3 0,-2-7-6 15,2 7-12-15,0 0-4 0,0 0-11 0,0 0 2 16,0 0-2-16,0 0-5 0,-12 15 1 15,7-2-9-15,1 0-7 0,-3 7-5 16,3 3-2-16,-4 4-7 0,4-2-2 0,-2 3-9 16,-1 0 1-16,0 5-4 0,1-5-10 15,0 1-14-15,0 1-15 0,1-2-14 0,1 0-23 16,0 0-29-16,0-3-30 0,-1-2-380 16,1-2 165-16,2-2 108 0</inkml:trace>
  <inkml:trace contextRef="#ctx0" brushRef="#br0" timeOffset="9024.39">26521 11344 25 0,'0'0'104'16,"0"0"-10"-16,0 0-2 0,0 0-16 0,0 0-4 16,-2 20-7-16,0-12-4 0,0 4-2 15,0 1 2-15,-2 2 7 0,2 3-4 0,-2 0-10 16,-3 6 0-16,0-2-2 0,1 3-6 16,0 0-6-16,0 0-6 0,1 2-3 15,-1-3-14-15,2 1-17 0,0-2-18 0,-1 0-27 16,1-2-35-16,-1-5-269 0,3 0 118 15,0-1 79-15</inkml:trace>
  <inkml:trace contextRef="#ctx0" brushRef="#br0" timeOffset="9290.68">26284 11487 52 0,'0'-8'182'16,"0"8"-8"-16,0 0-6 0,7-6-1 16,-7 6-11-16,12-1-12 0,-12 1-13 15,20 1-16-15,-6 1-11 0,-1 1-9 0,4 0-11 16,4-1-8-16,-2 2-20 0,6 0-32 15,3-1-39-15,-1 1-35 0,3 1-48 0,-2-2-435 16,-1-1 182-16,1 2 119 0</inkml:trace>
  <inkml:trace contextRef="#ctx0" brushRef="#br0" timeOffset="9574.92">27040 11418 79 0,'-2'-7'179'0,"2"7"-16"0,0 0-15 16,0 0 3-16,0 0-11 0,-6 13-9 0,4-4-12 15,0 3-8-15,-3 0-7 0,0 1-8 16,3 2-11-16,0 0-4 0,0 3-9 0,-2-3-9 15,2 2-5-15,-2-2-9 0,2 1-16 16,0 0-24-16,0-2-22 0,-1 1-47 0,3 0-45 16,-4-2-471-16,4 1 196 0,-4-3 129 15</inkml:trace>
  <inkml:trace contextRef="#ctx0" brushRef="#br0" timeOffset="10341.86">27423 11339 14 0,'0'0'164'16,"3"-11"-23"-16,-3 8-17 0,2-3-18 15,2 2-14-15,-2-2-15 0,2 3 1 0,0-2-17 16,-2 0-7-16,2 2-7 0,-4 3 0 16,6-6-8-16,-6 6 0 0,3-5 1 15,-3 5-7-15,0 0 1 0,0 0-1 0,6-1 4 16,-6 1 12-16,0 0 5 0,0 13-1 16,0-6 0-16,-2 6-1 0,-2 1-6 15,1 5-3-15,-1 2-4 0,0 1-4 0,0 2-4 16,0 1 0-16,-2 0-3 0,2 2-3 15,-1-3-4-15,0 1-2 0,1-1-1 0,0-2-2 16,0-3-1-16,2 0-5 0,-2 0-9 16,0-4-20-16,1 0-24 0,-1 1-29 15,2-4-40-15,-4-1-451 0,2-4 192 0,-1 0 126 16</inkml:trace>
  <inkml:trace contextRef="#ctx0" brushRef="#br0" timeOffset="10576.95">27127 11485 134 0,'0'-6'178'0,"-2"2"-17"15,2 4-14-15,0-5-8 0,0 5-4 0,8-4-8 16,-8 4-8-16,14-2-13 0,0 2-8 15,0 0-11-15,1 0-10 0,7 0-19 0,-2 2-22 16,4-2-28-16,3 4-26 0,3-2-33 16,2-2-30-16,0 0-35 0,-3 1-341 15,1-1 155-15,0 2 103 0</inkml:trace>
  <inkml:trace contextRef="#ctx0" brushRef="#br0" timeOffset="11042.56">27648 11378 185 0,'-4'-7'194'0,"-2"0"-15"0,4-1-17 16,2 2-14-16,0-1-13 0,2-4-16 15,4 5-12-15,2-1-10 0,2 2-11 0,3-3-9 16,2 2-9-16,2 2-8 0,-3 1-6 16,6-1-11-16,-2 2-6 0,2 2-3 15,1 0-7-15,-2 0-4 0,-2 2-4 0,1 0 2 16,2 1-9-16,-5 1-1 0,2-1-3 16,-4 3-1-16,-3 1-2 0,0 0-1 0,-4 0 4 15,2 4-1-15,-6 0 0 0,-2 1 1 16,-2 2 1-16,-6 0 0 0,-2 5 7 15,0-2 7-15,-5 4 4 0,0-2 6 0,-2 0 6 16,-2 2 3-16,2-5 4 0,1 5 0 16,2-5 3-16,2 1 0 0,1 0-3 15,3-1-1-15,2-1 0 0,1-2 0 0,3 1 0 16,6 1-1-16,1-2-2 0,5 1-4 0,3-3-4 16,1-3-2-16,8 1-2 0,4-2-6 15,-2 2-4-15,4-4-18 0,-1-1-31 16,1-3-34-16,0 3-33 0,-3-2-42 0,-3 3-29 15,-4-5-59-15,-3 1-493 0,-2 2 245 16,-3-1 161-16</inkml:trace>
  <inkml:trace contextRef="#ctx0" brushRef="#br0" timeOffset="11709.78">28621 11475 36 0,'-6'-2'117'15,"-1"1"2"-15,7 1-3 0,-8-6-2 0,4 4-8 16,4 2-12-16,-5-4-5 0,5 4-15 16,-4-3-1-16,4 3-7 0,0 0-6 0,0 0-10 15,0 0 8-15,0 0-11 0,0 0-1 16,28 0-6-16,-13 1-2 0,3 1-4 15,4 0-1-15,3-2-4 0,5 2 2 0,2 2-9 16,2-4-3-16,-1 2-2 0,-1-2-4 16,2 2-4-16,-2-1-12 0,-1 1-17 0,1 1-24 15,-4 0-23-15,-3-3-34 0,-5 0-347 16,-2 0 153-16,-3 2 100 0</inkml:trace>
  <inkml:trace contextRef="#ctx0" brushRef="#br0" timeOffset="13144.65">29006 11175 83 0,'5'-3'101'15,"-5"3"6"-15,0 0-11 0,0 0 2 16,10 0-6-16,-10 0 5 0,2 8-4 0,-2-8 0 15,-2 12-4-15,0-3-8 0,0 1-7 16,-2 1-3-16,-1 2-5 0,-1 5-12 0,2-2-4 16,-3 4-3-16,3-3-6 0,-2 2-3 15,0 2-5-15,2 1-6 0,-6 0 2 16,6-5-8-16,-2 2 0 0,0-2-5 0,0 0-8 16,2 1-15-16,-1-2-16 0,-1-1-25 15,4 2-21-15,-3 0-17 0,3-2-23 16,-2-1-328-16,2 0 149 0,2-1 97 0</inkml:trace>
  <inkml:trace contextRef="#ctx0" brushRef="#br0" timeOffset="13578.97">29371 11343 100 0,'-2'8'134'0,"-3"5"-6"15,2-1-5-15,-3 4-5 0,2-1-6 16,0 4-6-16,-2-2-3 0,0 4-7 0,-3 0-8 15,3-5-10-15,-3 5-10 0,3 1-4 16,-3-1-7-16,1-2-8 0,0 0-9 0,0-2-23 16,2 0-35-16,0-1-37 0,2-1-52 15,-2-2-336-15,2 0 151 0,2-3 99 16</inkml:trace>
  <inkml:trace contextRef="#ctx0" brushRef="#br0" timeOffset="14263.14">29805 11437 85 0,'6'-1'109'0,"0"-3"-4"0,5 0-9 15,-3 2 3-15,5-2 1 0,-2 2-9 0,3 0-1 16,0-4-2-16,4 5-2 0,1-3-6 16,0 2-3-16,2 0-4 0,1-2 0 0,5-2 1 15,-2 3-19-15,5-1-3 0,-3 0-4 16,1 0-6-16,1 1-2 0,1 0-7 16,0 2-8-16,-5-1-3 0,3-2-18 15,-8 4-28-15,2 0-30 0,-3-1-32 0,-2-1-50 16,-4-1-322-16,-5 6 155 0,0-3 103 15</inkml:trace>
  <inkml:trace contextRef="#ctx0" brushRef="#br0" timeOffset="14529.68">29896 11493 91 0,'0'0'171'16,"0"0"-9"-16,0 0-10 0,0 0-7 0,0 0-5 15,18-6-10-15,-7 4-8 0,4 0-12 16,2 0-11-16,3 0-11 0,0-2-7 16,3 4-7-16,-2-3-10 0,7-1-12 0,-3 0-22 15,1 2-25-15,-3-2-25 0,1 3-27 16,-2-2-26-16,0 2-24 0,-1-4-40 15,-2 4-320-15,0-1 156 0,-3 0 102 0</inkml:trace>
  <inkml:trace contextRef="#ctx0" brushRef="#br0" timeOffset="15130.28">30655 11226 92 0,'0'-8'163'0,"0"8"-12"16,0 0-17-16,0-6-12 0,0 6-13 0,0 0-12 15,0 0-10-15,0 0 2 0,0 0-6 16,0 0-5-16,-6 18-7 0,4-11-4 0,2 1-7 15,-2 1-6-15,2-1-3 0,2 2 0 16,-2 0-7-16,2 1-9 0,2-3-3 16,0 6-1-16,5-3-3 0,-1 2-4 0,2-1-1 15,6 2-2-15,0-1-2 0,2 1-2 16,1 1 9-16,-1-2-4 0,4 3-1 0,-4-1-2 16,2 0-5-16,-1 0 1 0,0 0 0 15,-2 3-5-15,-3-4 4 0,0 2-5 16,-4 2 0-16,-4-5 1 0,-2 1 7 0,-1-2 3 15,-3-1-1-15,-3 3-1 0,-5-3-1 16,0 1-3-16,-8-1 1 0,2-3 3 16,-3-1 3-16,-4 1-2 0,-4-2-2 0,-3-1-1 15,0-3-4-15,-1-2-15 0,1-2-11 16,-2-3-22-16,3 1-21 0,-1-2-26 0,4-1-18 16,2-3-20-16,1-1-29 0,4-1-420 15,6 1 194-15,1 0 128 0</inkml:trace>
  <inkml:trace contextRef="#ctx0" brushRef="#br0" timeOffset="15480.62">30727 11199 29 0,'13'-2'151'0,"-3"1"-17"15,3 1 1-15,4-3-11 0,0 2 12 0,4 1-11 16,-2-2-12-16,0 2-9 0,5 0-7 16,-4 2-9-16,4-2-11 0,-1 1-4 15,1 2-13-15,-2-2-10 0,0 3-31 0,4 0-44 16,-7 2-43-16,-1-5-72 0,0 4-296 16,-6-4 148-16,-2 5 98 0</inkml:trace>
  <inkml:trace contextRef="#ctx0" brushRef="#br0" timeOffset="17717.45">24305 12203 55 0,'0'0'121'0,"0"0"-10"15,0 0-9-15,0 0 1 0,0 0-10 16,0 0 2-16,0 0-2 0,0 0-1 0,0 0 2 16,0 0-4-16,0 0-1 0,0 0-1 15,0 0-3-15,0 0 1 0,0 0-7 16,0 0-2-16,0 0-6 0,0 0-2 0,0 0-12 15,0 0-3-15,0 0-4 0,0 0-6 16,0 0 1-16,0 0-2 0,0 0 2 16,0 0-3-16,0 0-3 0,-2-7-5 0,2 7-3 15,-2-5-3-15,2 5-2 0,-2-2-3 16,2 2-2-16,-6-5-2 0,6 5-2 16,-6-3-6-16,6 3 3 0,-10-4-4 0,10 4-1 15,-10 0-3-15,10 0-1 0,-17 1-2 16,9 2 0-16,-1 0 0 0,1 0-1 0,-3 0 1 15,3 3-1-15,-3 0 0 0,2 0 0 16,-3 2 2-16,2 0-4 0,-1 4 2 0,0-1 2 16,3 0-1-16,-3 3-1 0,1-1 1 15,-1 2-2-15,2 0 0 0,3 1 4 16,-2 0-1-16,0 1 1 0,1 0 7 0,0-2 0 16,3 0 2-16,0 0 2 0,0 2-3 15,4-2-9-15,-2-3 2 0,4 1 6 16,2 1 1-16,2-1 2 0,3-2 0 0,4 1 1 15,1-5 1-15,4-1 2 0,2-5 2 16,6-1 1-16,1-3-3 0,3-1-1 0,0-2-7 16,-1 0-12-16,3 1-15 0,-2-3-22 15,-3 1-41-15,1 1-60 0,-5-2-59 16,-2 3-559-16,-4-1 258 0,-4 1 169 0</inkml:trace>
  <inkml:trace contextRef="#ctx0" brushRef="#br0" timeOffset="20487.04">24889 12333 146 0,'0'0'178'0,"6"-5"-11"16,-6 5-10-16,4-3-14 0,-4 3-10 15,3-4-2-15,0 1-7 0,-3 3-6 0,2-3-8 16,-2 3-10-16,2-3-10 0,-2 3-9 16,2-4-8-16,-2 4-7 0,0 0-10 0,0 0-16 15,0 0-26-15,0 0-24 0,6-4-27 16,-6 4-27-16,2-2-26 0,-2 2-34 16,0 0-421-16,0 0 185 0,0 0 123 0</inkml:trace>
  <inkml:trace contextRef="#ctx0" brushRef="#br0" timeOffset="20921.55">24902 12616 174 0,'0'0'197'0,"0"0"2"16,0 0-14-16,-21 2-5 0,21-2-11 0,0 0-13 15,0 0-12-15,0 0-10 0,0 0-16 16,0 0-12-16,0 0-12 0,0 0-8 16,-6-3-9-16,6 3-10 0,0 0-6 0,0 0-9 15,0 0-9-15,0 0-18 0,0 0-15 16,0 0-15-16,0 0-21 0,0 0-35 15,0 0-37-15,12 9-37 0,-12-9-529 0,8 0 226 16,-8 0 149-16</inkml:trace>
  <inkml:trace contextRef="#ctx0" brushRef="#br0" timeOffset="21720.99">25590 12308 113 0,'0'0'126'0,"0"0"-10"0,0 0-7 16,0 0-16-16,0 0-1 0,14-8-19 15,-6 6 7-15,0 2-9 0,0-4-2 0,2 3-6 16,3-1-4-16,2-2-1 0,2 2-8 16,1-2-4-16,2 1-5 0,2-2 0 0,3 2-9 15,1-1-2-15,0 0-3 0,0 2-4 16,-5-1-3-16,1 3-2 0,-4-2 1 16,0 2-5-16,-4 0-1 0,-1 0-2 0,-2 0 2 15,-1 3 0-15,-3 1 1 0,-3 2-2 16,-2 2-2-16,-6 1-2 0,0 0 0 0,-7 3 3 15,0 0 4-15,-2-2-1 0,-1 6 5 16,-4-1 0-16,4 1-4 0,-3 0 5 0,4 1 2 16,-2-3 3-16,3 1-1 0,-1 1-2 15,4-3-1-15,1 2 2 0,4-2-4 16,0 3 3-16,2-5 0 0,0 1 1 16,2-1 4-16,4-2 0 0,2 3 0 0,2-2 9 15,1-2 6-15,4-1 4 0,-3-1 6 16,5-2 3-16,-5-1 0 0,4 2-3 0,-4-2-2 15,2 0-5-15,0-2-8 0,-2-1-4 16,0 0-3-16,3 0-3 0,-2-1-7 16,-1 1-16-16,3-3-17 0,-3 1-25 0,4 1-21 15,-2-2-27-15,-2 1-26 0,3 1-25 16,0-4-24-16,-2 2-513 0,-1 0 229 0,-2 1 152 16</inkml:trace>
  <inkml:trace contextRef="#ctx0" brushRef="#br0" timeOffset="23841.42">26634 12260 47 0,'0'0'103'0,"0"0"4"0,0 0 2 16,0 0 2-16,0 0-4 0,-14 10 0 0,14-10-3 15,-2 9-4-15,2-3-4 0,-2 0-4 16,-2 0-10-16,4 3-5 0,-4 0-11 16,2 1-2-16,0 2-8 0,0 1-10 0,-2 1-3 15,2 0-2-15,-3 4-5 0,3-2-4 16,-2 2-3-16,2 1-2 0,-3 2-1 0,3 2-4 15,-2-4-2-15,2 3-4 0,-2 0-3 16,-1-1-13-16,3-2-17 0,0 0-14 16,0-2-10-16,0 0-9 0,0 0-13 0,0 0-12 15,0-3-12-15,0-1-13 0,0-2-25 16,0-4-280-16,0 4 138 0,-1-6 90 16</inkml:trace>
  <inkml:trace contextRef="#ctx0" brushRef="#br0" timeOffset="24157.6">26269 12460 92 0,'7'-2'142'0,"1"1"-7"16,3-1-7-16,-1 0-5 0,6-2-11 15,0 4-11-15,3-2-4 0,0 0-11 16,2-2-13-16,3 2 2 0,3 0-8 0,-1 1-6 16,4-3-8-16,-2 2-5 0,5 0-6 15,-3 0-5-15,-2 0-9 0,4 0-23 0,-2 1-23 16,0-2-22-16,-5 3-33 0,-1-2-42 15,-1 2-314-15,-4 0 146 0,-2 2 97 16</inkml:trace>
  <inkml:trace contextRef="#ctx0" brushRef="#br0" timeOffset="24508.74">27097 12411 36 0,'-4'13'127'15,"0"2"-15"-15,-1 1-8 0,1 1-6 0,0 2-6 16,0 0-8-16,0 2-6 0,-1 1-13 16,3 0-15-16,-2-6-9 0,4 7-11 15,-3-7-26-15,1 3-23 0,2-4-34 0,0-1-236 16,0-1 98-16,2-1 65 0</inkml:trace>
  <inkml:trace contextRef="#ctx0" brushRef="#br0" timeOffset="24858.81">27547 12502 11 0,'10'-2'139'16,"2"0"-15"-16,3 1-9 0,2-2-6 15,0 2-10-15,3-3-12 0,0 2-8 0,1 0-3 16,0 0-12-16,0 0-4 0,1 2-8 16,1 0-5-16,-2-2-4 0,0 2-5 15,1 0-12-15,-2 0-19 0,2 2-26 0,-3-2-28 16,-2 4-38-16,-2-4-264 0,-1 6 119 16,0-3 78-16</inkml:trace>
  <inkml:trace contextRef="#ctx0" brushRef="#br0" timeOffset="25109.14">27648 12681 16 0,'-10'-2'142'0,"10"2"-12"0,0 0-12 0,0 0-13 16,0 0-10-16,28-6-12 0,-17 6-7 16,6-1-4-16,0-1-6 0,2 0-10 0,0 0 3 15,0 2-7-15,2-2-13 0,-2 0-25 16,1 2-26-16,0-2-33 0,0 0-318 16,-4 2 123-16,3-1 82 0</inkml:trace>
  <inkml:trace contextRef="#ctx0" brushRef="#br0" timeOffset="25759.4">28204 12441 152 0,'-6'-7'156'0,"1"1"2"0,-1 0-2 15,2 2-4-15,-2-2-11 0,2 2-5 16,4 4-13-16,-5-8-11 0,3 4-13 15,2 4-7-15,5-6-11 0,1 2-7 0,2 2-5 16,3 1-8-16,1-1-6 0,5 2-3 16,2 2-8-16,3-1-4 0,-2 1-4 0,8 2-6 15,-1 0 1-15,3 2-3 0,-2-1-6 16,-1 1 0-16,1 1-5 0,-3 1-1 16,-4-2-2-16,-2 1-2 0,-1-1-2 0,-4-2 5 15,-2 2 0-15,0-1 2 0,-6 1 0 16,0 0-1-16,-2-2-1 0,-2 1-1 0,-2 1 3 15,0 0-1-15,-2-1-3 0,2-5 0 16,-4 10-3-16,2-6 1 0,0-1-5 0,0 3-4 16,2-6 3-16,0 10-1 0,0-5-4 15,2-1 0-15,2 6 0 0,2-4 0 16,3 2-2-16,2 0-2 0,1 3 1 16,1-3-3-16,3 6 4 0,-2-3-5 0,0 1-1 15,-1 1 2-15,0 1-2 0,-2-1-1 16,-1 0 1-16,-4 0 0 0,2 1 4 0,-3-1 7 15,-2-1 7-15,-3-1 10 0,-3 1 7 16,-2 1 4-16,-3-1 6 0,0-3 4 16,-7 1 1-16,0-2-4 0,-4-1 0 0,-5-1 0 15,0-3-2-15,-4 1-5 0,3-4 0 16,-1 0-4-16,1 0-4 0,-1-1-4 0,3-2-16 16,0 1-27-16,1 1-39 0,4-2-60 15,3 3-60-15,2-2-642 0,6 0 281 16,3-1 185-16</inkml:trace>
  <inkml:trace contextRef="#ctx0" brushRef="#br0" timeOffset="31331.18">24434 11026 15 0,'-10'-4'129'16,"1"2"-7"-16,3-1-3 0,-3 0-14 0,1 0-1 15,2 1-7-15,0 0-7 0,-4-2-8 16,4 2-4-16,6 2-4 0,-10-4 0 16,4 3-7-16,6 1-5 0,-11-3-8 0,5 2-4 15,6 1-6-15,-13-2-3 0,4 2-5 16,3-1-4-16,6 1 1 0,-22 1-7 0,12-1-2 16,0 0-4-16,-3 2 0 0,0-1-3 15,-2 3 6-15,-1 0-8 0,0 0 0 0,0 2 1 16,-1 1-2-16,-2 1 0 0,-2 3 0 15,-1 0-4-15,2 3 0 0,0-1-2 16,-3 1-1-16,2 4 0 0,-2 0-2 16,1 3-2-16,-1 1-3 0,4-1 2 0,-2-1-1 15,1 1-1-15,6-3 0 0,0 2-1 16,0-1 3-16,2 1-1 0,-1 1-3 0,3-2-1 16,1 3-1-16,2-1 3 0,1-2 0 15,0 2 2-15,0-3-2 0,2 0 1 0,2-1 0 16,0 0 3-16,-1 2-3 0,3-4 0 15,0 2 0-15,-2 0 1 0,2-2 5 16,0-2-6-16,2 0 1 0,-2 0 3 0,3-2 0 16,-3 3 1-16,2 1-1 0,0-4-3 15,0 5 3-15,2-5 1 0,-2 3 1 0,2-2-3 16,0 2 2-16,0-1 0 0,3 1-1 16,0 0 0-16,-3-1-2 0,2 0 2 15,2-2-1-15,-1 3 1 0,-1-1 1 0,0 0 2 16,3-1 0-16,0-1 2 0,-1 1 2 15,2-1 0-15,1-1 4 0,2 1-4 0,-3-3 3 16,3-1-4-16,0 0 1 0,0-1-1 16,1-1 0-16,0-1 1 0,4-2 2 15,-3-2-1-15,0 0-2 0,4-2-2 0,-3-2 1 16,2-1 0-16,-2-1-1 0,2 0 1 16,-4-1-1-16,3-1-2 0,-2 1 2 0,0-3-1 15,-1-1 1-15,0 2 1 0,-2-2-1 16,1-1-4-16,-1 0 8 0,1 1-6 0,-2-2 0 15,1 1-2-15,-2-1-2 0,2 2 0 16,-2-2 2-16,0 1 0 0,1 1 0 16,0-3-4-16,2 1 0 0,-3 0 3 0,0-4-2 15,4 5 2-15,-4-2-5 0,0 1 2 16,1-2 1-16,0 1-1 0,-1 3 1 0,-1-2-2 16,-1 0 2-16,0 0 6 0,-1-1-6 15,2 1 1-15,-3-3 2 0,0 2-4 0,-2 2 5 16,0-6-5-16,1 5 4 0,-1-4-2 15,1 2 1-15,-3-3-2 0,-2 3-1 16,2-2 1-16,-2 0 1 0,-2 2 0 0,2-1 0 16,-2 2 0-16,-3-3 2 0,1 2-2 15,-1 1-1-15,1 0-1 0,-2 1-2 0,-2 0-1 16,2-1-2-16,-3 3 2 0,2-3 2 16,-1 5-3-16,0-3 0 0,-3 1-2 15,5 1 1-15,-3 2-2 0,0-3-3 0,-1 4 4 16,4 0 0-16,0-1-5 0,-3 2-3 15,2-1-6-15,-1 3-3 0,2-3-3 0,-3 3-5 16,3 1-14-16,-3 1-9 0,1-2-13 16,-1 3-12-16,1-2-15 0,-2 3-16 15,-2 0-430-15,2-1 184 0,2 1 121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2-05T16:46:53.866"/>
    </inkml:context>
    <inkml:brush xml:id="br0">
      <inkml:brushProperty name="width" value="0.05292" units="cm"/>
      <inkml:brushProperty name="height" value="0.05292" units="cm"/>
      <inkml:brushProperty name="color" value="#FF0000"/>
    </inkml:brush>
  </inkml:definitions>
  <inkml:trace contextRef="#ctx0" brushRef="#br0">11997 12977 171 0,'0'0'172'16,"0"0"-11"-16,-11-2-14 0,11 2-9 16,0 0-16-16,-8-3-10 0,8 3-5 0,0 0-4 15,0 0-8-15,0 0-3 0,-8-1-7 16,8 1-1-16,0 0-3 0,0 0-1 0,0 0-1 15,-8-5-2-15,8 5-1 0,0 0-3 16,0 0-5-16,0 0-4 0,0 0-5 16,-4-2-9-16,4 2-3 0,0 0-6 0,0 0-4 15,0 0-7-15,0 0 2 0,0-6-7 16,0 6 2-16,6-6-6 0,2 1 1 0,-2-2-3 16,2 1-4-16,0-1-2 0,7-4 1 15,-2 1-3-15,4-5 0 0,3 0-1 16,0-6-2-16,6 0 0 0,-3-2-1 0,5 1-3 15,-3-2 1-15,4-2 0 0,-3 2-4 16,-1 2 1-16,-1 2-6 0,1 2-4 0,-6 0-9 16,-2 3-10-16,0 2-14 0,-4 1-13 15,-1 4-13-15,-1 0-14 0,0-1-29 16,-5 3-19-16,0 4-33 0,-2-3-522 0,-1 4 232 16,-3 1 154-16</inkml:trace>
  <inkml:trace contextRef="#ctx0" brushRef="#br0" timeOffset="1151.58">8621 13919 48 0,'-4'4'100'0,"4"-4"-8"0,0 0-9 0,-2 4-7 16,2-4 5-16,0 0-22 0,0 0 7 16,0 0-5-16,-2 6-5 0,2-6-4 0,0 0-1 15,0 0-5-15,0 0 0 0,0 0-2 16,0 0-4-16,4 7-10 0,-4-7 1 15,0 0 8-15,0 0-13 0,6 3-9 0,-6-3-1 16,4 3 4-16,-4-3 0 0,0 0 0 16,4 1-6-16,-4-1 3 0,0 0-1 0,9 3 5 15,-9-3-3-15,0 0 8 0,8 2-9 16,-8-2 2-16,0 0 5 0,11 0 0 16,-11 0 3-16,0 0 3 0,15-5 9 0,-11 4-5 15,4-2 0-15,-2 0 1 0,4-2-1 16,2-1 2-16,-2-1-1 0,5-1-2 0,0-2-5 15,4-3 1-15,0-1-6 0,2 1-1 16,1 0-1-16,-1-2-1 0,6-2-3 16,-2 1-3-16,3 2 1 0,0-3-3 0,-1 3-1 15,-3 0-2-15,-2 3-4 0,2 0 0 16,-3-1-4-16,1 3-21 0,-2-1-25 16,-2 4-17-16,-2 0-23 0,-1 1-19 0,0 1-44 15,-2 0-370-15,-3 2 176 0,-2 0 117 16</inkml:trace>
  <inkml:trace contextRef="#ctx0" brushRef="#br0" timeOffset="1818.82">10403 13959 16 0,'8'0'83'0,"-8"0"-11"16,11 0-2-16,-11 0-4 0,11-1 5 0,-5-1 3 16,-6 2-7-16,14-4 4 0,-7 2 4 15,2-2-5-15,-1 1-3 0,0 0 3 0,3-4-1 16,2 1-3-16,2-2 6 0,3-1-4 16,2-3-3-16,3-3-8 0,3 0-3 15,2-2-7-15,2-1-5 0,2 1-3 0,1-3-2 16,-2 2-11-16,3 1-7 0,-2 0-35 15,2 4-20-15,-3 0-24 0,-5 1-35 16,-2 4-356-16,-2 1 153 0,-5 3 101 0</inkml:trace>
  <inkml:trace contextRef="#ctx0" brushRef="#br0" timeOffset="2722.95">13540 14098 12 0,'0'0'132'0,"0"0"-10"0,0 0-13 0,4-16-11 16,-4 16-8-16,4-6-11 0,-2 2-9 15,-2 4-2-15,7-8-12 0,-5 5-3 0,0-1 0 16,-2 4-9-16,9-6 3 0,-9 6-10 16,6-5-1-16,0 2-6 0,0 0 1 15,0-3 1-15,4 2-9 0,0-4 0 0,2 1 1 16,1-3-5-16,0 2 0 0,4-3-2 16,2-1 0-16,0-1-1 0,2-2 3 0,3-2-5 15,3-2-3-15,2 0 3 0,3-2-11 16,7-3 5-16,1 0 4 0,0-2-5 15,3 1 0-15,-6 1-5 0,3 0 1 0,-2 3 2 16,-8 4-13-16,0 0-16 0,-3 2-11 16,-5 3-20-16,-1 5-16 0,-9 0-28 0,-3 2-299 15,-3 5 135-15,-6 0 89 0</inkml:trace>
  <inkml:trace contextRef="#ctx0" brushRef="#br0" timeOffset="3519.87">15436 13966 63 0,'0'0'104'0,"-6"3"-12"0,6-3-4 15,0 0-6-15,-6 2 4 0,6-2 1 16,-6 0-13-16,6 0 3 0,0 0-6 0,0 0 3 16,0 0 2-16,-7 1-3 0,7-1 0 15,0 0 6-15,0 0 1 0,0 0-3 0,0 0-3 16,0 0-8-16,0 0-6 0,0 0-5 16,-5-6-8-16,5 6-3 0,0 0-5 0,2-7-1 15,3 1-2-15,-2-1-2 0,5-2 3 16,0-3 0-16,2-1 2 0,4-2 3 0,2-5-1 15,5 0-3-15,3-1-4 0,2-4-2 16,5-2-3-16,3-1-2 0,2-3-4 16,0 3-3-16,1-1-1 0,2 2-2 0,-3 0-6 15,0 2-2-15,-2 1-17 0,-7 5-24 16,-3 2-29-16,-4 6-35 0,-2-1-23 16,-4 4-29-16,-7 5-478 0,-1 1 213 0,-6 2 140 15</inkml:trace>
  <inkml:trace contextRef="#ctx0" brushRef="#br0" timeOffset="9093.74">10554 12445 15 0,'0'0'84'0,"0"0"-5"15,0 0-2-15,0 0-8 0,0 0 0 16,-8 2-5-16,8-2 2 0,0 0-1 15,0 0-8-15,-4 4 2 0,4-4-3 0,0 0 1 16,-6 4-8-16,6-4-5 0,0 0-1 16,-6 3-5-16,2 1-7 0,4-4 0 15,-8 6-7-15,1-4-1 0,2 1 0 0,-1 2-7 16,0 0 0-16,-3-1 0 0,3 0-3 16,-2 3 2-16,-3 1-5 0,2 0-1 0,-1 1 0 15,2 1-2-15,-3-3 3 0,2 5-7 16,1-3 4-16,-2 5-5 0,1 0 2 15,3 0 3-15,-3 1-2 0,3 3 1 0,-1 3-8 16,1 1 4-16,2-1 1 0,0 4-4 16,0 0-1-16,2 0-5 0,0 0 4 15,2 2-2-15,0 1-1 0,0-1 2 0,2-1-2 16,0 3 2-16,0-1 7 0,0 1-6 16,2-1 1-16,0 1 7 0,0-1-7 0,2 1 3 15,-1 0-3-15,1 0 1 0,3 2 5 16,-1 0-2-16,3-4-2 0,-1 0-2 0,3 1 9 15,0-7 0-15,-1 1-4 0,8 2-1 16,-6-5 0-16,5-1-1 0,3-4-1 16,-4-1 6-16,6-1 0 0,-1-1 2 0,1-3-3 15,-2-1 4-15,2-3-3 0,-1-2 1 16,1 0 6-16,-2-2-6 0,2-2 1 0,0 0-2 16,1-4-2-16,1 1 5 0,-4-3-1 15,4-3-4-15,-3-1-4 0,1-1-2 16,0-4 8-16,2 0-2 0,0-5 4 0,-1 0-3 15,-1-3 1-15,-2-2-2 0,0 1 3 16,-1 1 2-16,-4-3-8 0,-2 0 3 16,-1 1 0-16,0 0 4 0,-4-4-4 0,-4 4-6 15,-2 1-1-15,-2-3 2 0,-2 2-3 16,-4-4 2-16,0 4-8 0,-4-6 0 0,-1-1-4 16,-4 3-8-16,-1-1 0 0,-4 0-1 15,2 1-1-15,-7-1 3 0,-1 5 2 16,-6-2 0-16,1 5 0 0,-1 4 3 0,-2 0 0 15,1 1 2-15,-3 5 1 0,-2 3-3 0,2 1-6 16,-2 3-11-16,3 1-19 0,1 4-30 16,-3-2-246-16,1 2 112 0,3 2 73 15</inkml:trace>
  <inkml:trace contextRef="#ctx0" brushRef="#br0" timeOffset="10294">12394 13504 73 0,'-8'-2'94'0,"2"0"-7"15,6 2-6-15,-20-2-2 0,10 2-6 16,0 0 1-16,-3 0-5 0,0 2 2 16,0 0-10-16,-3 0-3 0,0 2 2 0,-2 0-10 15,1 0 6-15,-2 2-5 0,2-1-5 16,-3 5-5-16,0-3-2 0,-2 2-4 0,3 2-4 16,1-3-4-16,-2 4 1 0,4 0-3 15,-4 1-2-15,6 0-4 0,-3 2-4 0,2 1-3 16,0 1-3-16,3 2 0 0,-2 2-5 15,4-2 6-15,0 4 3 0,-1-1-6 16,4 1-8-16,1 1 4 0,2 1-2 0,0-3-1 16,1 1 1-16,3 0 3 0,3 3-1 15,-1-2 1-15,4-2-4 0,0 3-2 16,1-2 2-16,1-2-10 0,3 0 9 0,-1 1-5 16,4-4-3-16,-4-1 4 0,4 0 5 15,-1-2 9-15,4-2-12 0,-2 0 0 0,2-1 5 16,-2-1 2-16,3-6-2 0,2 0 7 15,1-1 6-15,0 1-3 0,2-5-2 0,3 0 3 16,3-5-4-16,1 1-4 0,2-1 3 16,4-5 1-16,-1 0-1 0,2 0 5 15,1-7 5-15,4 3-3 0,-2-4 0 0,3 0-3 16,-3-6 7-16,-2 2-3 0,1-1-3 16,-4 0-2-16,-1-2-1 0,-6 3-2 15,-5-2-3-15,0 0 4 0,-6 1-3 0,-4 0-4 16,-2 0-2-16,-5-2 2 0,-4 0-10 15,-4 0 3-15,-4 3 1 0,-5-3 2 0,-4 0 0 16,-4 4 4-16,-5 0-2 0,0 5 6 16,-2-2-2-16,-2 5 1 0,-1 2-2 15,1 1-2-15,1 4-10 0,-3 3-1 0,-2 0-7 16,0 2 1-16,3 1-11 0,-3 0-12 16,2 0-2-16,1 1-10 0,1 2-6 0,3 0-2 15,2-3-5-15,1 5-8 0,3-5-21 16,3 0-295-16,2 0 132 0,2 0 87 0</inkml:trace>
  <inkml:trace contextRef="#ctx0" brushRef="#br0" timeOffset="11446.38">15311 12630 62 0,'6'-8'74'0,"0"1"-2"0,-2 1-6 0,0-1-11 16,0 1-1-16,0-1-10 0,0-1-4 16,0 2-2-16,0-3-7 0,1 2 0 0,-3 1-5 15,2-1 1-15,1 0-3 0,-3 1 10 16,2-2-6-16,-2 2-8 0,2 1 2 16,-2-1 0-16,1 0-4 0,-1 2-6 0,0-1 6 15,-2 1-4-15,0-2 2 0,2 2-7 16,-2 4 0-16,-2-7 2 0,0 3-2 0,-3 2 1 15,5 2-2-15,-6-4-1 0,2 2-5 16,4 2 9-16,-13 2-7 0,4 0-6 0,1 2 4 16,0 0 0-16,0 2 0 0,-4 1-2 15,0 1 0-15,1 3-1 0,-1-1 2 16,1 3 0-16,0 0-3 0,-1 5 3 0,2-1 3 16,-4 4 0-16,6 1-2 0,-2 1-2 15,-1 2 2-15,2 0-5 0,3 3 4 16,0-1 2-16,3 2-3 0,-1 1-7 0,2-3 2 15,2 2 2-15,2-1-1 0,0-1 2 16,3-3 1-16,-1 1 1 0,2-4 8 16,2 2 10-16,1-4-4 0,2 0 2 0,-1-5 12 15,0-2-3-15,4 0 2 0,-2-2 8 16,3-5 1-16,0-1 9 0,0-4 1 0,1-1 5 16,6-5 7-16,1-4-5 0,-2-4-1 15,6-2-8-15,-1-1-3 0,2-5-5 0,3-2-2 16,-1-4-4-16,0 1-3 0,-3-4-4 15,1 1-5-15,-8 3-1 0,6-6 0 16,-7 5-2-16,1-1 1 0,-2 1 3 0,-2-1-8 16,-4 3 1-16,0-3-1 0,-3 6 1 15,0 0-4-15,-5-2 0 0,-2 6 2 0,0-1 2 16,-6 0 3-16,0 1-2 0,-5 0 3 16,-4 2-13-16,-3 0-5 0,-6 4-10 15,-1 1-10-15,-2 2-14 0,-4 3-19 0,-1 2-16 16,-2 2-2-16,2 2-6 0,-1 1-16 15,-1 0-39-15,2 4-317 0,3-1 154 0,-3 3 101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2-05T16:49:32.507"/>
    </inkml:context>
    <inkml:brush xml:id="br0">
      <inkml:brushProperty name="width" value="0.05292" units="cm"/>
      <inkml:brushProperty name="height" value="0.05292" units="cm"/>
      <inkml:brushProperty name="color" value="#FF0000"/>
    </inkml:brush>
  </inkml:definitions>
  <inkml:trace contextRef="#ctx0" brushRef="#br0">11588 13445 41 0,'0'0'119'0,"0"0"-14"0,-6 2-6 15,6-2-14-15,0 0-8 0,0 0 0 16,0 0-8-16,0 0-1 0,-6 2-3 16,6-2-1-16,0 0 0 0,0 0-2 0,0 0 3 15,0 0-2-15,0 0-4 0,0 0 0 16,-4 4-6-16,4-4 1 0,0 0-4 15,0 0-1-15,0 0-4 0,0 0-1 0,0 0-1 16,0 0-3-16,0 0-4 0,0 0-3 16,0 0-4-16,0 0-3 0,0 0-1 15,0 0-4-15,0 0-2 0,0 0-1 0,0 0-3 16,14-10 5-16,-8 8-2 0,-1-3-4 16,3-1 1-16,1 0-2 0,1-2-1 0,3 0-1 15,-1-3 1-15,4 0-3 0,0-3-2 16,6 1-1-16,-1 0-1 0,7-4-2 15,1 0 5-15,-2-2-4 0,5 0 1 0,4-2 2 16,-6 2-4-16,0 0-2 0,-2 1 2 16,2-1-2-16,0 2-1 0,-3 0 4 15,-3 0-4-15,-3 4-1 0,-2 2-4 0,0-1-11 16,-6 3-19-16,2-1-19 0,-5 2-18 16,1 1-19-16,-2 1-25 0,-1-2-439 0,-4 5 188 15,-2-1 125-15</inkml:trace>
  <inkml:trace contextRef="#ctx0" brushRef="#br0" timeOffset="917.78">9950 14577 69 0,'0'0'119'0,"-4"-5"-9"16,4 5-6-16,0 0-1 0,0 0 1 15,2-7-5-15,-2 7-4 0,6-6-11 0,-2 0 1 16,0 3-4-16,3-3-7 0,-1 1-3 15,1-3-7-15,3 2-2 0,1-5-6 16,1 1-4-16,4-3-6 0,-2-2-5 0,5 0-4 16,-2-3 2-16,2 3-6 0,5-5-5 15,-2 1-4-15,2-4 1 0,-1 3-2 16,1 1-6-16,-2-1 0 0,0 0-5 0,-3 3 1 16,2-2-5-16,-2 2-10 0,-1 2-15 15,-2-1-20-15,-3 4-19 0,0 1-16 0,-3 2-22 16,1-1-34-16,-5 2-345 0,-2 5 161 15,0-1 106-15</inkml:trace>
  <inkml:trace contextRef="#ctx0" brushRef="#br0" timeOffset="1835.14">8605 15482 57 0,'-10'-3'148'0,"10"3"-9"0,0 0-11 0,0 0-7 15,-4-5-6-15,4 5-8 0,0 0 1 16,0 0-6-16,-2-3-6 0,2 3-4 0,0 0 0 16,0 0-3-16,0 0-2 0,0 0-6 15,-2-6-3-15,2 6-7 0,0 0-5 16,0 0-6-16,2-7-5 0,-2 7-3 0,2-6-6 16,-2 6-4-16,6-12 3 0,-2 6-5 15,2-1-3-15,4-5 1 0,0-1-4 16,5-3-1-16,2 1-3 0,6-9-2 0,1 0-3 15,0 3-2-15,4-5-3 0,2 2-2 16,1-1-5-16,-5 2-7 0,-1 3-16 0,-3 5-20 16,-4 4-40-16,0-3-40 0,-4 3-50 15,-1 3-535-15,-4 3 237 0,-3 3 155 0</inkml:trace>
  <inkml:trace contextRef="#ctx0" brushRef="#br0" timeOffset="3254.36">13313 15584 12 0,'-4'0'87'0,"4"0"-4"16,0 0-7-16,-8 2-1 0,8-2-5 15,-6 5-1-15,6-5-1 0,-8 0 1 0,8 0-6 16,-6 7 8-16,6-7-6 0,-6 0-2 16,6 0-3-16,-6 1 4 0,6-1-5 0,0 0 2 15,0 0-3-15,-8 6 1 0,8-6-7 16,0 0-3-16,0 0-6 0,0 0-6 16,0 0-1-16,0 0-4 0,0 0-4 0,0 0 0 15,0 0-4-15,0 0-3 0,6-17-3 16,0 13-1-16,2-3-2 0,-2 1-2 0,8-5 4 15,-2-2 0-15,5-1-3 0,2-3-1 16,2-4 5-16,3 0-6 0,1-1 2 0,1 0-1 16,-3 1-2-16,2 0-3 0,-1 1 1 15,-1 2-1-15,-4 1 1 0,0 2-6 16,-3 2-21-16,0-1-15 0,-4 5-20 16,1 0-23-16,-2-2-23 0,-1 7-25 0,-3-2-355 15,1 2 163-15,-4 4 107 0</inkml:trace>
  <inkml:trace contextRef="#ctx0" brushRef="#br0" timeOffset="4188.18">14875 15612 77 0,'-4'3'89'0,"4"-3"-2"0,0 0-9 16,0 0-7-16,0 0-6 0,0 0-7 0,0 0-1 16,0 0-3-16,0 0-5 0,0 0 4 15,0 0-9-15,0 0 4 0,0 0-1 16,2-13-2-16,-2 13-6 0,4-8 3 15,-1 5-2-15,1-4-1 0,3 0-6 0,-1 1 0 16,0-2-2-16,2-3-1 0,3 0-3 16,0-1 4-16,3-5-9 0,3 2 9 0,0-6 0 15,2 0-6-15,3-4 2 0,1 0-1 16,4-5-5-16,0-1 4 0,1 3-6 16,0-2-5-16,-5 5 4 0,1 1-6 0,-4 2 0 15,2-2-1-15,-5 8-2 0,-3-1 1 16,1 3-4-16,-4 3 1 0,-1 1-2 0,-2-3-11 15,4 4-13-15,-4 1-21 0,-2 4-18 16,-2 1-28-16,1-1-47 0,-5 4-295 16,4 0 146-16,-4 0 96 0</inkml:trace>
  <inkml:trace contextRef="#ctx0" brushRef="#br0" timeOffset="23092.01">27048 10759 27 0,'0'0'30'0,"6"6"1"0,-6-6 2 15,0 0 3-15,0 0-3 0,0 0 1 16,7 2 6-16,-7-2 0 0,0 0 1 16,0 0 0-16,0 0 6 0,0 0-4 0,0 0-3 15,0 0-2-15,0 0 7 0,0 0-5 16,0 0 0-16,0 0 1 0,0 0-9 0,0 0 7 16,0 0-6-16,0 0-3 0,0 0 4 15,0 0-1-15,0 0-5 0,0 0-2 0,0 0-3 16,0 0-1-16,0 0-3 0,15-2 4 15,-15 2-6-15,0 0 1 0,0 0-2 16,0 0 6-16,0 0-1 0,0 0 2 16,0 0-3-16,0 0 6 0,0 0-4 0,0 0 1 15,0 0-1-15,0 0-1 0,0 0 3 16,0 0 1-16,0 0 0 0,0 0-2 0,0 0-3 16,0 0-4-16,0 0 2 0,0-6 2 15,0 6-3-15,0 0-2 0,0 0 2 16,-2-9-4-16,2 9 3 0,0-6-3 0,0 6 0 15,0-6-1-15,0 6 0 0,-6-7 1 16,6 1-4-16,0 6-3 0,-5-10 5 16,3 7-7-16,0-3 2 0,-3 1-1 0,1 0 0 15,0-1 0-15,0 3-3 0,0-2-1 16,0-1 10-16,-2 5-9 0,1-2 6 0,-2-1-1 16,1-1 2-16,0 4-1 0,6 1 4 15,-13-4-3-15,7 2 1 0,6 2-1 0,-17-2-3 16,17 2-2-16,-17 2 1 0,9-2-2 15,-4 2 3-15,2 2-5 0,0-3 2 16,-3 4-4-16,2-1 1 0,1-1-2 0,-5 3-1 16,3 1 2-16,3-1 1 0,-4 0-4 15,1 1 2-15,-1 1 1 0,0 2 0 0,0-3 0 16,1 4-2-16,-1-3 4 0,0 4 3 16,3-3-5-16,-3 3 2 0,2 0-1 15,1-3 1-15,2 3-2 0,-1 1 2 0,-2-2-4 16,3 1 4-16,-1-1 1 0,3 0 2 15,0 1-1-15,0 0 2 0,0-2 3 16,0 2-1-16,4-2-1 0,0-1 3 0,-2 1-1 16,2-1 4-16,0 1 5 0,2-1 3 15,0 2 2-15,0-4 4 0,2 2 2 16,0-2-1-16,0 1 3 0,2 0 2 0,0-1 3 16,2 1 5-16,0-3-2 0,0 1 4 15,2 2 1-15,3-4 2 0,0 2-1 0,1 0 0 16,1-2-5-16,-1 1-4 0,6-2-2 15,-4 1-5-15,1 0-2 0,0-1-14 0,2-1-11 16,-3 1-20-16,0-3-28 0,0 1-32 16,1-1-35-16,-2 2-34 0,-1-4-54 15,-1 2-458-15,-3 0 225 0,1-1 148 0</inkml:trace>
  <inkml:trace contextRef="#ctx0" brushRef="#br0" timeOffset="24028.1">25943 10637 158 0,'0'0'162'0,"-4"-4"-18"0,4 4-14 15,0 0-10-15,0 0-7 0,0 0-3 0,0 0-3 16,0 0-5-16,0 0-8 0,15 10-6 15,-11-6-8-15,3 0-1 0,-1-2-8 16,1 1-3-16,1-1-2 0,-2 2-3 0,2-3-4 16,-1 4-1-16,4-1-3 0,-3-2-2 15,0-1-1-15,3 3-4 0,-2-1-4 0,1 0-2 16,1 0-4-16,1 2-2 0,-1-2-3 16,2 0-3-16,-3 1 0 0,1 0-4 0,2 1-1 15,-3-2-4-15,1 3-1 0,1-2 0 16,-1 2-4-16,-2 0 1 0,1 0-2 15,-2 0 0-15,1-2-1 0,0 2-2 0,-1 0-3 16,-2 0 0-16,0-2-1 0,1 1 0 16,-1 1-3-16,-1 0 1 0,-1-1-1 15,0-1 2-15,-2 2-3 0,0-1-1 16,1 0 1-16,-3 0 1 0,0-5-1 0,-3 10 1 16,1-5 0-16,-2 1 2 0,0 0 1 15,-3-1 2-15,1 1 3 0,-5 0 1 16,-1 0 1-16,-4-2 4 0,0 5 10 0,-1-5-2 15,-2 3 2-15,2-2-1 0,-2 1 1 16,0-1-4-16,0 1-2 0,0 0 1 0,-2-2-5 16,3 0 6-16,0 3-9 0,-2-2 0 15,4 0-1-15,-1-3 0 0,2 3-4 0,0 1-3 16,1-3 3-16,0 1 12 0,4-1-4 16,2 1-9-16,-3-2-18 0,4 0-25 0,-1 0-32 15,2 0-33-15,2 3-43 0,4-5-32 16,-7 3-58-16,7-3-572 0,0 0 273 15,0 1 180-15</inkml:trace>
  <inkml:trace contextRef="#ctx0" brushRef="#br0" timeOffset="40912.74">25295 10608 40 0,'-2'-3'97'0,"2"3"-5"0,0-6-5 16,0 6-9-16,0 0-9 0,2-6-9 15,-2 6-4-15,0 0-2 0,0 0-2 0,0 0-4 16,0-6-3-16,0 6 4 0,0 0-4 16,0 0 1-16,0 0 1 0,0 0-7 0,0 0-4 15,0 0 1-15,0 0-8 0,0 0-3 16,-4-5-3-16,4 5 0 0,0 0-3 0,0 0-4 16,-10 0-2-16,10 0-1 0,0 0-7 15,0 0 7-15,-19 5-1 0,10 0-3 16,1-1-5-16,-3 1 9 0,1 5 1 0,0-1-1 15,-4 3-2-15,2-1-7 0,-1 2 7 16,0 3-9-16,-1 0 3 0,1 2-3 16,0 0 4-16,2-2-3 0,-1 3 2 0,4 0 1 15,-3-1-2-15,2-2 2 0,3 0-5 16,0-1 3-16,2 0-5 0,-1 1-1 0,1-3 6 16,2-1 1-16,0-2 0 0,0 2-4 15,2-1 1-15,0 0-3 0,2-3 2 16,0 0-1-16,-2-2 0 0,4 1 5 0,-2-3-5 15,3 2 1-15,-1-2 0 0,2-1 3 16,-2-2-3-16,-4-1 1 0,13 0 2 16,-13 0-1-16,15-6 3 0,-7 2-4 0,0-1 4 15,4-1-2-15,-4-4-2 0,2 1 0 0,1-2-1 16,1-2-2-16,2 2 0 0,-2-4 2 16,2 0-2-16,0-2-1 0,0 2 4 15,1-5-4-15,-2 4 6 0,2-2-5 0,-3-1-4 16,2 2 1-16,-2 0 1 0,0-1-5 15,-1-1 1-15,0 4-4 0,-1-3-1 16,-1 4 3-16,-1-1-7 0,0-3 2 0,-1 3-4 16,0-2 11-16,-1 0-4 0,0 0 7 15,0 0-6-15,0 2-3 0,-1-3 0 16,-1 4 9-16,1-1-6 0,-1 0-1 0,0 4 1 16,-2 0 5-16,0-1-3 0,-2 3 0 15,2-1-1-15,0 1 1 0,-2 1-1 0,3 1 1 16,-3-1 4-16,2 2-3 0,-2 0-2 15,2 1 0-15,0 1 2 0,-2 4-5 0,0-7 6 16,2 2 1-16,-2 5 5 0,0-5-3 16,0 5-2-16,0-6 2 0,0 6-2 15,0 0 4-15,0 0 4 0,0 0-5 0,0 0 7 16,0 0-2-16,0 0-1 0,0 0 2 16,0 0 1-16,0 0 3 0,-6 19-2 0,4-13 1 15,2 0 0-15,-3-1 4 0,1 3-7 16,0 0 0-16,0-1 3 0,2 2 7 15,-2-1-5-15,0 2-1 0,0-1 4 0,-2 1-3 16,2-1 5-16,-3 3 0 0,1 1 0 16,-1 1-2-16,1-4-1 0,0 6 2 15,-2-1-5-15,2 1 7 0,0-1 2 0,-3 2 0 16,2 0-7-16,1 1 6 0,-2-2 0 16,0 5-2-16,2-3 2 0,-1 0-5 15,1 1 4-15,0 0-1 0,0-1-1 0,0 1-1 16,-1 0 3-16,3-2 1 0,-2 2 0 0,2-2 8 15,-3 0-2-15,5-2 2 0,-2 1 1 16,0 0 1-16,2 1-1 0,-2-4 1 16,2-1 5-16,0 1-1 0,2-2 3 15,-2-2 1-15,2 4 1 0,0-5-2 0,0 2-1 16,1-3 0-16,1 1 0 0,-2-2-7 16,2-1-1-16,-1 1-5 0,-1 0-7 0,2-4-11 15,0 2-24-15,2-2-31 0,1-1-33 16,-1 1-44-16,2-2-487 0,-8 0 210 0,16-3 139 15</inkml:trace>
  <inkml:trace contextRef="#ctx0" brushRef="#br0" timeOffset="43198.65">10060 12432 30 0,'0'0'92'16,"0"0"-7"-16,0 0-3 0,0 0-9 16,0 0-1-16,0 0-4 0,0 0-4 0,0 0-4 15,0 0-1-15,0 0-5 0,0 0-1 16,0 0-7-16,0 0 1 0,0 0-4 0,0 0-7 16,0 0-1-16,0 0 3 0,0 0-7 15,0 0 3-15,0 0-5 0,0 0 4 0,0 0-3 16,9-14-1-16,-9 14-1 0,6-6 2 15,0 3-4-15,-2-3-1 0,3 0-2 16,1 0 3-16,0-1-2 0,4-2-3 0,-2-2-2 16,2-1-1-16,4-3 0 0,0-1 1 15,5-5-5-15,1 0 2 0,3-3-1 0,5-3 1 16,-1-2-4-16,0 2-3 0,3 2 0 16,-6 3 1-16,-1-1-4 0,-1 4 1 15,-1 0-3-15,-4 4 4 0,-2 2-7 0,0 1-3 16,-4 0-12-16,-1 3-9 0,1 2-7 15,0-3-16-15,-3 5-8 0,3-4-12 0,-2 3-19 16,-1 2-46-16,-1 0-269 0,-1-1 136 16,0 3 89-16</inkml:trace>
  <inkml:trace contextRef="#ctx0" brushRef="#br0" timeOffset="44800.45">14975 13347 38 0,'0'0'105'0,"0"0"-1"0,9-3-6 0,-9 3 2 15,0 0-5-15,0 0-11 0,0 0-6 16,0 0 4-16,0 0-11 0,0 0-5 0,0 0-6 16,0 0-7-16,0 0-3 0,0 0-4 15,0 0-8-15,8-1-4 0,-8 1 1 16,0 0-11-16,0 0 1 0,0 0-2 0,0 0-1 16,0 0 3-16,0 0 4 0,0 0-3 15,0 0 2-15,10 0 1 0,-10 0 2 0,4-4 2 16,0-1 2-16,4 4 0 0,-4-3 1 15,2-2 2-15,2 1 0 0,1-3 1 16,1-2 0-16,3-1 0 0,2-2 2 16,1-5 1-16,4 1-6 0,1-5 17 0,2 0-9 15,2-3 0-15,-1 3-4 0,2-1-3 16,-3-1-3-16,0 3-5 0,-2-3-5 16,1 3 0-16,-4 5-1 0,-1-2-7 0,2 4-4 15,-4 0-14-15,-3 3-17 0,2-1-12 16,-6 1-31-16,4 4-22 0,-3 0-30 0,-2 1-34 15,-1 1-488-15,0 1 216 0,-4 2 143 16</inkml:trace>
  <inkml:trace contextRef="#ctx0" brushRef="#br0" timeOffset="45601.34">13194 14411 28 0,'-4'-3'99'16,"4"3"-6"-16,0 0-1 0,0 0-9 0,0 0 3 15,11-11 7-15,-11 11-2 0,9-4 0 16,-5 1 1-16,0-1 3 0,2 1 3 0,1 0-6 16,1-5-6-16,1 2-1 0,4-1-2 15,-1 0-6-15,2 1-8 0,6-7-7 0,1 2-2 16,3-3-7-16,3-1-6 0,4-4-2 15,6-2-6-15,-1-2-3 0,2 1-6 16,0-3 0-16,-1 1-13 0,2 2-17 0,-7 3-9 16,0 2-22-16,-5-1-17 0,1 1-12 15,-3 2-20-15,-2 4-13 0,-3 1-21 0,-6-1-402 16,1 3 175-16,-3 2 116 0</inkml:trace>
  <inkml:trace contextRef="#ctx0" brushRef="#br0" timeOffset="46801.8">11762 15344 19 0,'0'0'92'0,"-4"6"-7"0,0-6-3 0,4 0 5 16,-2 8-8-16,2-8-2 0,-5 2 7 15,5-2-6-15,-5 3-6 0,5-3 2 16,0 0-2-16,-4 5 0 0,4-5-2 0,0 0-1 16,0 0-5-16,0 0-3 0,0 0-1 15,-4 3 5-15,4-3-4 0,0 0 4 16,0 0-9-16,0 0-1 0,0 0-1 0,0 0-2 15,0 0-1-15,0 0-3 0,0 0-2 16,0 0-5-16,0 0 2 0,11-13 7 0,-4 5 1 16,1 2 2-16,2-1 0 0,3-4-1 15,4-3-1-15,4-1-5 0,1 0-4 16,2-2-5-16,4 0 1 0,0-2-9 0,-3 2-1 16,1-2-3-16,1 5-6 0,-4 0-7 15,-2 1-14-15,1-1-18 0,-2 3-21 16,2-2-24-16,-1 3-29 0,1-1-23 0,-4 1-28 15,4-1-23-15,-1 0-468 0,0-1 217 16,2 4 142-16</inkml:trace>
  <inkml:trace contextRef="#ctx0" brushRef="#br0" timeOffset="48337.86">8670 14424 1 0,'0'0'103'0,"0"6"-7"0,0-6-1 0,0 0-2 16,0 0-4-16,2 6-5 0,-2-6-4 15,0 0 1-15,0 0-9 0,0 0-2 0,0 0-5 16,0 0-6-16,0 0-2 0,0 0-9 15,0 0-8-15,0 0-4 0,0 0 1 0,0 0-4 16,0 0 0-16,0 0 2 0,0 0 1 16,0 0-3-16,0 0-1 0,0 0-1 15,0 0-2-15,0 0-2 0,14-9 2 0,-8 3-1 16,1 0 3-16,2-1-5 0,1-5 3 16,2 0-1-16,4-1-1 0,-2-5-4 15,7-2 3-15,-1-1-4 0,3-4 1 0,0 0-4 16,0 2-4-16,1-1 3 0,-1-1-2 15,0 4-7-15,1 0 1 0,-3 2-2 16,-5 4-5-16,0-1-16 0,-2 3-21 0,-1 2-27 16,0 1-25-16,-5 5-21 0,3-1-40 15,-5 0-342-15,0 5 166 0,0-2 110 16</inkml:trace>
  <inkml:trace contextRef="#ctx0" brushRef="#br0" timeOffset="53025.44">24370 10687 73 0,'0'0'71'0,"0"0"-6"0,-4-8-2 0,4 8-2 15,0 0 0-15,-4-4-1 0,4 4-3 16,-4-3-5-16,4 3-2 0,-4-4 2 16,4 4 0-16,0 0 6 0,0 0-7 0,-4-6-4 15,4 6-1-15,0 0 5 0,0 0 3 16,-4-4-15-16,4 4 2 0,0 0-11 0,0 0-1 15,0 0-2-15,0 0-2 0,0 0-3 16,0 0-5-16,0 0-4 0,0 0 4 16,0 0-2-16,0 0 0 0,0 0-5 0,16 0-2 15,-16 0 5-15,13 4-4 0,-13-4 2 16,15 1-4-16,-7 2 1 0,0 0-3 0,1 0 3 16,2-1 0-16,2 0-3 0,-3 1-3 15,3 0 6-15,0 0-8 0,1 2 1 16,1-1 3-16,0 1 1 0,0-3-6 0,-1 4 8 15,2-1 0-15,-2 1-5 0,4 0 2 16,-4-2-4-16,-1 2 9 0,1-2-7 0,-1 4-5 16,2-3 4-16,-5 1-3 0,4 0 10 15,-4-2-5-15,-2 1 2 0,1 1-5 16,-1-2 4-16,-1 1 6 0,-3 0-8 16,0 0-1-16,0-1-2 0,-4 0-2 0,0 2 5 15,0 0 0-15,0-6-1 0,-10 7 2 16,4-1-2-16,-3-3-1 0,-4 3-3 0,-1-2 12 15,-4 2 0-15,0-1 6 0,-2-1 3 16,-3 2 7-16,-1 2 1 0,0-4 6 16,0 2 4-16,-1 2-3 0,-1 1-3 0,3-2 1 15,0 1-5-15,2-1 1 0,1-2-6 16,4 3 0-16,0-2 0 0,2 3-5 16,1-2-2-16,1 1 0 0,1-3-8 0,0 1-13 15,3 1-20-15,2 0-28 0,0-3-37 16,0 0-36-16,2 0-419 0,2 0 186 0,2-4 123 15</inkml:trace>
  <inkml:trace contextRef="#ctx0" brushRef="#br0" timeOffset="69744.38">15091 11937 46 0,'0'0'56'0,"2"-4"-6"16,-2 4 0-16,0 0-3 0,0 0 3 0,0 0-7 16,0-8-2-16,0 8-2 0,0 0-8 15,0 0-2-15,0-6 1 0,0 6-2 16,0 0-3-16,-2-5 1 0,2 5-2 15,0 0 3-15,-2-8-1 0,2 8 0 0,-2-6-4 16,2 6-2-16,-2-6 4 0,2 6-4 16,-4-5-3-16,4 5 7 0,-4-4-3 0,1 0-4 15,3 4 0-15,-6-6 1 0,6 6 0 16,-6-5-3-16,2 3-1 0,4 2-1 16,-7-8-2-16,3 5-2 0,-1-1 1 0,1 0-3 15,4 4-3-15,-8-6 4 0,4 2-5 16,0 1-2-16,0-1 6 0,4 4 5 0,-10-6-8 15,6 4-1-15,-2-2 1 0,6 4 4 16,-8-5-5-16,4 2-2 0,4 3 5 16,-13-5-4-16,9 3 1 0,-5 0 2 0,9 2-6 15,-13-2 5-15,13 2-4 0,-14 0 2 16,6 0 2-16,-2 4-5 0,0-2 3 0,0 3-6 16,-3 1 7-16,2 2 0 0,-2 2 1 15,1-1-5-15,-1 4 0 0,0 1-7 16,-1 1 12-16,1 2-6 0,0 1-4 0,1 0 3 15,1 4 8-15,0-3-7 0,3 1-3 16,1 1 8-16,1 0-9 0,0 0 3 16,2-2 2-16,2 0-1 0,0 1 2 0,0-1 7 15,4 2-13-15,0 0 7 0,0-2 1 16,4 0-4-16,0 3-1 0,5-1 7 16,0 0-4-16,1-2 0 0,1 2 2 0,3-2-2 15,0-1-1-15,-2-2 2 0,4 2 3 16,-2-3-4-16,1-2 3 0,0 0-5 15,-2 1 2-15,1-1-1 0,-2-4 6 0,0 1-3 16,-1 0-3-16,2-3 5 0,-2 1-2 16,-1-1 0-16,1 1-2 0,0-3 1 0,-1 0 1 15,1-2-2-15,-2 1 3 0,1-3 1 16,1-1 7-16,-1 0-3 0,2-1-3 0,0 0 1 16,3-5 6-16,-2 0-1 0,2-2-2 15,-2 1-2-15,2-5 8 0,1-1 1 16,2 2-2-16,-3-3-2 0,2-1-5 0,0 0 1 15,-3-2 3-15,2 2-7 0,1-4 0 16,-2 2-2-16,0-1 7 0,-1 0 1 0,2 0-3 16,-4-1 0-16,-1 1 0 0,0 0-3 15,-1-1 5-15,-1-1-4 0,-1 3 1 16,-3 1-1-16,0-2 0 0,-3-1 4 0,0 1-5 16,-2-1-1-16,-2 1 2 0,-2-1-3 15,-2 0 2-15,0-1-6 0,-5-1 1 0,0-1-1 16,-1 1 1-16,-1 2 5 0,-3-3-3 15,-4 6 2-15,2-2 2 0,-6 2-2 16,1 2 5-16,-2 1-9 0,-2 1 3 0,-3 3 1 16,-2 1-1-16,1 2 4 0,-1 1-8 15,-2 3 0-15,1 0-5 0,1 0-11 16,-2 4-15-16,1 0-28 0,-1 0-52 0,0-1-276 16,0 3 132-16,1 0 88 0</inkml:trace>
  <inkml:trace contextRef="#ctx0" brushRef="#br0" timeOffset="71111.95">11402 11772 47 0,'-4'4'63'0,"4"-4"-2"0,0 0-6 16,-9 5-1-16,7-2-4 0,2-3-1 0,-4 6-3 16,2-2 0-16,-1 1-3 0,1 1-3 15,0 1-1-15,-2 1 2 0,2 2-3 0,0 1-1 16,2 1-1-16,-2 5-4 0,0 0 5 16,2 2-8-16,-2 1-1 0,4 4 1 15,-2 1-8-15,2 1 3 0,2 1-7 16,0 2 1-16,0-1 1 0,5 2-3 0,0 2 1 15,-1 4-7-15,1-4-1 0,3 2 0 16,1 0-1-16,2-2-2 0,1 0 0 16,2 10-1-16,-2-13 3 0,5 6-4 0,-1-5 3 15,0-3-2-15,4-1-4 0,-1-1 1 16,1-2-2-16,4-2 0 0,-2-4 6 16,2 2-9-16,2-3 1 0,-3-3 1 0,1-4 3 15,-3 1-3-15,3-2-1 0,-2-2 3 16,1-3 1-16,-4-3-1 0,2 0 0 0,3-2 5 15,-1-2-7-15,-1-3 6 0,0-1-8 16,-2-1 3-16,2-3 0 0,-5 3 6 0,3-5-5 16,-2 1-3-16,-2 0 1 0,1 0 6 15,-2-3-5-15,-2 1-1 0,2-3 5 0,-2 4-5 16,0-2 4-16,-2-1-6 0,0 0 6 16,-1 0-3-16,2 0 0 0,-4-1 1 15,0 2 1-15,-1-3 0 0,0 1 4 0,-1-1-6 16,-1 0 0-16,-3 0-2 0,2 0 2 15,-3-2 1-15,-1 2 0 0,1 0 4 16,-5-2-7-16,2 1 3 0,-2-1 1 0,-2-2 1 16,0 0-6-16,-3 1 1 0,-2 0 2 15,3-3-1-15,-4 4 1 0,-1-2 2 0,1 3-3 16,-5-2 3-16,2 1-2 0,-3 2 0 16,-3 1-1-16,0-1 0 0,-4 3-3 0,-5-4 2 15,4 4 0-15,-6-2-1 0,-2 3 0 16,1 2 1-16,-3-1 5 0,-2 1 2 15,-3 4-5-15,4-2 0 0,-3 3 0 16,2-1-1-16,2 4-1 0,0 2-8 0,1-2-10 16,-1 2-14-16,0 0-6 0,1 1 2 15,1 2-6-15,0 0-4 0,-1 2-10 0,1 1-20 16,0 0-185-16,3 2 90 0,1-2 59 16</inkml:trace>
  <inkml:trace contextRef="#ctx0" brushRef="#br0" timeOffset="72265.37">10549 12651 57 0,'-11'2'80'0,"1"-2"-6"16,0 2-5-16,-2 0-3 0,0-2-5 16,-1 1-7-16,1 1-4 0,-4 0-3 15,4 0-6-15,-2 0-4 0,-2 2-3 0,0-2 4 16,-1-1-7-16,1 4-1 0,0-2 0 16,-4 1-3-16,4 0-3 0,-3 1 4 15,0 1-5-15,-2 0 2 0,-3 2-6 0,1-1 0 16,0 0 3-16,-2 4-4 0,3-3 0 0,-2 4-2 15,2-2-2-15,-2 4 6 0,3-1-1 16,-3-1-5-16,6 1-5 0,-3 2 2 16,1 0 3-16,4 2-7 0,-2-2-1 0,4 5 3 15,-1-2-1-15,0 1 3 0,2 2-11 16,3 2 6-16,2 1-2 0,1-2 0 16,0 1 2-16,3 2-7 0,2-3 4 0,2 1 1 15,0 0-4-15,4 2 4 0,3 1-3 16,0-1-2-16,1 2 3 0,2-2 0 15,5 1 7-15,-4-3-9 0,4 1 0 0,1 1 2 16,4-1-4-16,-4-1 5 0,6-2 1 16,-5-4-4-16,-1 0 3 0,4 0 0 0,-2-2-3 15,2-3 3-15,-1 1 0 0,-1-1-5 16,4-2 2-16,-1-2-1 0,0 2 2 0,0-4-2 16,1 0 2-16,-4-3-5 0,6 1 4 15,-3-3 0-15,3-1 0 0,-2 0-1 16,0-1 0-16,1 0 1 0,-2-4 4 0,2 1 0 15,1-4-4-15,-1 1 4 0,0-3 3 16,-4 1-6-16,3-4-2 0,-4-1 1 0,2 1 6 16,-1-4-3-16,-2-2 0 0,0 0-1 15,-3 1-2-15,2-6 4 0,-4 4-1 0,1-4-2 16,2-1 8-16,-5 3-6 0,1-1 3 16,-3 0-4-16,-2 2 1 0,0-2 2 15,0 4 3-15,-4 0-4 0,0 1 2 16,-4-1 6-16,0 3 6 0,-6 0-5 0,0 1 8 15,-2-2-7-15,-5 1-3 0,-2 1-4 16,-2 2-4-16,-3-2-1 0,0-1-3 0,-4-1-1 16,-1 1-3-16,-1-1-4 0,2-1 2 15,-1 3-6-15,1-2 7 0,6 3 6 16,-2 1-7-16,6-1 6 0,-4 2-13 16,3-4-3-16,3 3-7 0,-2-1-12 0,4 4-15 15,2-1-16-15,-1 3-16 0,0 0-284 0,1-1 124 16,-1 3 83-16</inkml:trace>
  <inkml:trace contextRef="#ctx0" brushRef="#br0" timeOffset="79638">23541 10682 65 0,'0'0'124'15,"5"-3"-1"-15,-5 3-15 0,4-4-7 16,-4 4-10-16,4-6-6 0,-4 6-6 0,4-3-11 16,-4 3 1-16,4-6-6 0,-4 6-6 15,0 0 4-15,2-4-5 0,0 2 3 0,-2 2 1 16,2-3-4-16,-2 3-3 0,0 0-1 15,0 0-7-15,-4-8-3 0,4 8-1 0,-2-4-1 16,2 4-1-16,-4-2-10 0,0 0-2 16,4 2 0-16,-8-3-6 0,8 3-5 0,-11 0-1 15,4 0-3-15,7 0-5 0,-12 1 1 16,3 3-3-16,1-2-3 0,-3 4-6 16,2-2-1-16,1 1-1 0,-2 3 2 15,-1 2-4-15,0-3 5 0,-1 4-4 0,1 0 3 16,1 3 1-16,-1-1-2 0,0 5-1 15,1 1 8-15,2-4-7 0,-2 4 2 0,4-1-1 16,0-2 2-16,2 2-3 0,2-1-5 16,0 0 4-16,2-3-2 0,0-1 1 15,2 0-5-15,0-1 1 0,0-3 10 0,2-2-8 16,0 2 7-16,2-6-3 0,4-1 3 16,-2-2 3-16,2-3 1 0,5-4 2 0,-2 0-4 15,2-4-2-15,1-3 1 0,0-2-6 16,0-3 12-16,0 1-19 0,0-5 5 15,3-2-1-15,-6 2-10 0,0 2 3 0,-1-2 3 16,-2 4-1-16,4 0 1 0,-6 1 2 16,-2 4 3-16,1 1 3 0,-3-1 4 0,0 3-3 15,0 3 2-15,1-1-5 0,-1 3 4 16,-2 0 1-16,0 0 0 0,-2 6-1 16,2-6-3-16,-2 6 3 0,0 0 7 0,0 0-6 15,0 0 2-15,3 16 4 0,-1-8 1 16,-2 1 6-16,0 1 0 0,2 1 7 0,-2 2 6 15,2-1-4-15,0 4 4 0,0 0 3 16,0 2 7-16,2-2 0 0,0 2-2 16,0-2 3-16,2 2-3 0,0-1-1 0,-2 0 0 15,2 0-1-15,0-1-2 0,-2-3-4 0,1 1-4 16,1-1-9-16,-2 0-26 0,1-4-41 16,1 1-38-16,0-3-55 0,-1-2-403 15,1-4 188-15,0 1 124 0</inkml:trace>
  <inkml:trace contextRef="#ctx0" brushRef="#br0" timeOffset="80606">22390 10587 89 0,'0'0'102'0,"0"0"2"15,0 0 1-15,0 0-4 0,14 10 2 16,-7-6 4-16,-1-2-4 0,0 2 4 0,3-3-10 16,0 3-5-16,-3 1-4 0,4-2-3 15,1 1-4-15,0 1-2 0,-1-2-10 0,3 0-8 16,-1 3-4-16,6-2-8 0,-4 2-2 16,4-3-6-16,-2 1-4 0,3 0-3 15,0 2-6-15,0-2-2 0,1-1-3 0,0 3-1 16,2-2-3-16,-3 1-1 0,-3-1-3 15,2 1-3-15,-4-1-4 0,-1-1 2 0,-2 3-3 16,-1-3 1-16,-1 1 5 0,-3 2-1 16,-4 1 1-16,0-1 5 0,-2 2 4 15,-2-1 5-15,-2 2 2 0,-2-2 1 0,-5 2-5 16,1 0 1-16,-6 3-2 0,-2 1 1 16,-2-3 0-16,-3 3-2 0,0-1 7 0,2-1 0 15,-3 3 1-15,1-4-2 0,2 1 0 16,0-1 0-16,1 2-11 0,2-2 0 15,3-1-1-15,-2 1 0 0,4-3-5 0,3 1 1 16,-1 0-3-16,2-3 1 0,1 3-5 16,2-2-10-16,2 0-16 0,0-2-21 15,0-1-35-15,4-3-43 0,0 8-56 0,-3-8-577 16,3 0 255-16,0 0 169 0</inkml:trace>
  <inkml:trace contextRef="#ctx0" brushRef="#br0" timeOffset="81542">21538 10432 56 0,'0'0'155'0,"-2"-6"-11"0,2 6-11 16,0 0-11-16,0-2-12 0,0 2-9 0,0 0-11 16,0 0-4-16,0 0-10 0,0 0-8 15,0 0 0-15,-6 9-2 0,4-1-4 0,0 1-8 16,0 3 0-16,0 1-5 0,-2 5-7 16,0 1-5-16,1 0-3 0,-1 6-1 15,-1-3-5-15,1 3-3 0,2 0 6 0,-2 0-1 16,2-4-5-16,0-1 0 0,0 4-6 15,2-5-2-15,-2 1 0 0,0-1 0 0,4-2-1 16,-2 1-2-16,0-5-5 0,0-2 0 16,0 1-2-16,2-1 1 0,2-1-5 15,0-3 2-15,0-1-2 0,3 0-6 0,2-4 0 16,1-2 1-16,-2 0 0 0,2-2-3 16,2-3 0-16,-2 4 4 0,3-4-1 0,-5 3 4 15,3-3-6-15,-2 2 3 0,-1 1-2 16,0-2 4-16,0 2-4 0,0 2 0 15,-2-2-2-15,0 2 2 0,0 2 0 0,2-2 0 16,-1 2 0-16,-1 0 2 0,5 2-1 16,-3-2 1-16,1 2 4 0,-1-2-7 15,0 0 1-15,2 3-1 0,-4-4 3 0,2 4-2 16,-2-3 2-16,-2-1 3 0,3 2 1 16,-3-2 3-16,1 1 0 0,-5-2 10 0,4 4 2 15,-2-3 4-15,-2-1 0 0,0 0-2 16,0 0-2-16,0 0 1 0,0 0-6 0,0 0 2 15,0 0-5-15,-22-2 0 0,14-3 1 16,2 4-3-16,-2-3-2 0,-2 0 2 16,2 0-2-16,2-1-3 0,-2 3 1 0,-1-3-2 15,1 4-8-15,1-3-6 0,1 0-7 16,-1 0-6-16,3 1 8 0,0-1-5 16,0 2-2-16,0 0-5 0,0 0 3 0,4 2-1 15,-4-4-7-15,4 4-10 0,-6-4-8 16,6 4-11-16,0-3-6 0,0 3-13 0,0 0-12 15,0 0-25-15,-4-4-345 0,4 4 158 16,-2-4 104-16</inkml:trace>
  <inkml:trace contextRef="#ctx0" brushRef="#br0" timeOffset="82324.28">21570 10851 73 0,'0'0'84'0,"0"0"-7"0,0 0-10 0,0 0 2 16,0 0-9-16,0 0-4 0,0 0-4 15,9 2-8-15,-9-2-2 0,8 0 2 0,-1 0-8 16,-7 0-2-16,11 1-4 0,-3-1-3 16,0 0 1-16,0 2-8 0,4-2 2 15,-4 0-5-15,0 2-1 0,3-2 1 0,-3 2-4 16,1-2-2-16,-1 2-1 0,-1 0 4 15,1 0-3-15,-2 1-2 0,2 2 3 0,-2-3-2 16,0 4 7-16,-2 1-2 0,2-2-6 16,-2 1 1-16,-2 1-4 0,2 1 5 0,-2 1-1 15,1-2 0-15,1 2-5 0,-2 0 1 16,0-1-2-16,-2 0 9 0,3 2 6 16,-3-3 4-16,0 3 2 0,-3-3 2 0,3 3 13 15,-2-1 6-15,0-1 6 0,0 1 1 16,0-1 5-16,-3 0 8 0,1-1 0 0,-2 1 2 15,2-2 1-15,-2 0 3 0,0-3 0 16,-4 3-1-16,2-3-1 0,-2 0-1 16,-1 0-2-16,-4 1-2 0,0-1-2 0,-1 1 1 15,-4-2 6-15,2 1-3 0,-2 0 0 16,1 0-2-16,1-2-5 0,-2 1-5 16,1-1-1-16,2 2-2 0,0-2-1 0,3-1-6 15,-2 2-4-15,4-2-6 0,2 0-4 16,-2 0-9-16,2 0-7 0,10 0-11 0,-19 0-13 15,13 0-18-15,6 0-25 0,-13 0-27 16,6-2-39-16,7 2-33 0,-8 2-38 16,8-2-646-16,-6 0 284 0,6 0 187 0</inkml:trace>
  <inkml:trace contextRef="#ctx0" brushRef="#br0" timeOffset="82859.3">21514 10876 24 0,'0'0'85'0,"0"0"-6"0,0 0-4 15,0 0-9-15,0 0-6 0,0 0-5 0,0 0 2 16,0 0 3-16,0 0-4 0,0 0 3 15,0 0 6-15,2 20-4 0,-4-13-3 0,2 4-5 16,-3-1-3-16,1 0-2 0,0 2-6 16,0 4-2-16,-3-3-12 0,3 2-13 0,-2-2-25 15,0 2-32-15,0-3-53 0,0 1-242 16,-1 0 115-16,1-5 75 0</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2-05T17:00:53.365"/>
    </inkml:context>
    <inkml:brush xml:id="br0">
      <inkml:brushProperty name="width" value="0.05292" units="cm"/>
      <inkml:brushProperty name="height" value="0.05292" units="cm"/>
      <inkml:brushProperty name="color" value="#FF0000"/>
    </inkml:brush>
  </inkml:definitions>
  <inkml:trace contextRef="#ctx0" brushRef="#br0">1196 5913 4 0,'-2'4'48'16,"2"-4"-2"-16,0 0-3 0,-3 3-5 0,3-3-8 15,-2 4-11-15,2-4-9 0,-5 4-12 0,5-4-79 16,-6 2 28-16,6-2 18 0</inkml:trace>
  <inkml:trace contextRef="#ctx0" brushRef="#br0" timeOffset="717.43">1087 5822 49 0,'0'0'122'0,"0"0"-12"0,0 0-4 0,0 0-6 16,0 0-16-16,0 0-5 0,0 0-3 15,-2-6-7 1,2 6-1-16,0 0-5 0,0 0-3 15,0 0-7-15,0 0-5 0,0 0 2 0,0 0-6 16,0 0-3-16,0 0-4 0,0 0-4 0,0 0-3 16,0 0-7-16,0 0 4 0,0 0-9 15,0 0 1-15,9 13 1 0,-7-7-5 16,4 1 1-16,-1 1-1 0,-1 2 1 16,4 1-1-16,-1 4 0 0,1-2-3 0,0 3-2 15,-1-1 1-15,4 4-2 0,-1-2 1 16,-2 2-5-16,3-1 0 0,-2 1 2 15,1 0-3-15,-1-4 10 0,-1 0 3 0,-2 0-8 16,3-2 4-16,0 1-1 0,-3-3-4 16,0 3 2-16,-2-5 1 0,2 1 0 15,-2-1 1-15,2-2 1 0,-2-1 1 0,0 1 3 0,0-1 4 0,0-1 1 0,-2 1 0 16,0-3 4-16,0 1 2 0,2 0 2 16,-1-1 0-16,-3-3-1 0,4 6-3 0,-4-6-2 15,4 5 1-15,-4-5-2 0,0 0 0 16,4 3 3-16,-4-3 0 0,0 0-2 0,5 3-3 15,-5-3 0-15,0 0 0 0,0 0-4 16,0 0-2-16,8-12 1 16,-4 4 0-16,1 0-3 0,-1-4-4 15,2-3 1-15,2 0 1 0,4-6-1 16,-2-4-3-16,2-3 5 0,8-9 3 0,-1-6 1 16,1-1-1-16,12-13-2 0,-6 9-1 15,-3 9-2-15,-1 2-2 0,-4 6 0 0,0 5-5 16,-6 3-12-16,1 4-10 0,-3 2-5 15,-1 2-17-15,-1 3-25 0,-3 6-22 0,-1 1-22 0,0 5-25 16,-4 0-36-16,0 0-440 0,-2 13 208 16,2-9 137-16</inkml:trace>
  <inkml:trace contextRef="#ctx0" brushRef="#br0" timeOffset="7485.46">14113 11384 89 0,'0'0'99'0,"0"0"-2"0,-2-3-9 16,2 3-9-16,0 0-10 0,-2-6-4 0,2 6-2 15,0 0-6-15,-4-4 0 0,4 4 1 16,-2-6-7-16,2 6-2 0,-2-6-2 0,2 6-7 0,-4-8-1 16,2 3-5-16,2 5-2 0,-4-7-7 15,-1 2 1-15,0-1-6 0,1 3-2 0,0-3 3 16,-2 1-4-16,0 0 2 0,-3 2-2 15,1-2 7-15,-1 2-8 0,-2-1 9 16,3 4-7-16,8 0-4 0,-18 2 0 0,4 2-2 16,2-3-1-1,-1 5 0-15,-2 2-2 0,2-1 0 16,3 5-5-16,0 0 2 0,-6 4-1 0,6-2 4 16,0 3-8-16,1-1 8 0,0 1-3 15,3 2-5-15,2-2-2 0,-1 0 5 0,3 0 1 16,2 1-4-16,2-4 5 0,1 2-5 15,-1-1 3-15,2-2-3 0,2 1-1 0,0-3 0 16,1-3 5-16,2 2-5 0,-1-3 0 0,0-1 4 16,3-2-5-16,0-3 0 0,-1 2-3 0,1-6-1 15,4 2 4-15,-3-3-1 0,1-4 8 16,1 3-8-16,0-5 6 0,-2-2-7 0,1 2 7 16,2-5-7-16,-3-3 3 0,1-1 5 15,-1 0-4-15,2-4 1 0,-2 2-4 16,-2 0 5-16,2 0-2 15,-2-2 3-15,-2 2-1 0,1 3-3 16,-1 1 3-16,-2 2-5 0,-1 2 3 0,2 1 4 16,-3 1 7-16,0 2 2 0,0 1 1 15,0 1-2-15,-2 1 0 0,0 0-1 16,0 3-3-16,-2 3 0 0,2-4-2 0,-2 4-1 16,0 0 5-16,0 0-1 0,0 0 3 15,-4 19 3-15,4-10-3 0,-2 3 3 0,2-2 4 0,0 5-6 0,0-1 5 16,0 4 1-16,-2-3-2 0,4 2-2 15,-2 0 0-15,2 1-2 0,0-3-6 16,0 0-12-16,0 0-19 0,5 1-36 0,-2-3-34 16,-1-1-62-16,0-1-364 0,2-3 176 15,3 3 117-15</inkml:trace>
  <inkml:trace contextRef="#ctx0" brushRef="#br0" timeOffset="9589.78">15053 11312 16 0,'0'0'116'15,"0"-6"-11"-15,0 6-6 0,0-6-12 16,0 6-10-16,-2-6 1 0,2 6-7 0,0-9 11 0,0 5 3 16,0 1-9-16,0 3 0 0,0-9-6 0,0 9-4 15,-2-5-2-15,0 1-12 0,0 1 0 16,-1-1-3-16,1-1-11 0,2 5-2 0,-6-3 2 31,2 1-6-31,4 2-1 0,-8 0-7 16,-1 0-1-16,2 4 0 0,-1 0-5 0,-2 3-4 0,-1 3 1 15,0 0-2-15,3 1 1 0,-5 6-5 16,3-4 1-16,2 7-2 0,-2-6 2 0,4 4 0 16,0 1-4-16,2-2-2 0,0 0 0 15,2 0-3-15,2 0-3 0,0-3-1 0,2 1 2 16,0-4-1-16,2 3-1 0,2-5 5 16,0-2-5-16,1-1-4 15,2-1 2-15,1-4 0 0,0-2 0 0,1-5 4 0,4-2 1 0,-2-2-4 16,1-4 0-16,4-2 2 0,-4 1 3 0,-1-4-1 15,0 0-1-15,-1 1 3 0,-1 0-5 16,-5 3 4-16,2-1-1 0,0 2 2 16,-4 2 0-16,-2-1 2 0,0 5 1 0,0-1-2 15,-2 1 1-15,0 3-1 0,-2 2 1 16,2 3-3 0,-2-2 2-16,2 2 0 0,-6 7 1 0,3 1 3 15,1 1-2-15,-1 2 2 0,3 6 2 0,0 2-3 16,3-3 4-16,-1 3-1 0,1 1 2 15,5 2-2-15,-2-3-7 0,2 2 4 16,3-4-12-16,0 1-30 0,1-1-45 16,-1-5-61-16,-1-2-372 0,3 1 175 0,0-4 115 15</inkml:trace>
  <inkml:trace contextRef="#ctx0" brushRef="#br0" timeOffset="12427.4">13889 11918 12 0,'0'0'134'0,"-4"-4"-8"15,4 4-13-15,0 0-9 0,0 0-13 0,0 0 5 16,-4-5-1-16,4 5 1 0,0 0-8 16,0 0 1-16,0 0-4 0,0 0-2 15,0 0-1-15,2 16 1 0,-2-10-2 0,0 4-4 0,0 0-3 0,-2 4-7 16,2 2-7-16,-2 2-3 0,0-1-7 16,-3 4-5-16,1 2-6 0,-1 0-3 15,1 2-4-15,-2-2-1 0,2-1-2 0,0-3-5 16,-1 0-2-16,1-1-1 0,0-3-3 15,2 0-2-15,0-3-6 0,0-3-2 0,2 3-4 16,-2-5-5 0,2 1-4-16,0-2 6 0,0-2-4 15,0-4-4-15,0 0 0 0,0 0-4 16,0 0-6-16,21-12 0 0,-15 6 0 0,2-1 4 16,1 1 0-16,2 0-8 0,-3 1 3 15,0-1-19-15,0 4-2 0,2 2 0 0,0 0 3 16,-10 0 3-16,15 6 5 0,-9-1 4 15,0 5-1-15,1-2-2 0,-1 3 4 0,-1-1 0 0,-3 1 9 16,2 0-4-16,-2 1 6 0,-2-3 13 16,-2 3 21-16,0 0 16 0,-2-4 19 0,-1 4 9 15,-5 0 5-15,-1-5 6 0,-4 2-2 16,1 0-3-16,-6-2-7 0,2-1 1 0,-2-3-7 16,-1 1-6-1,2-2-6-15,-2 0-17 0,4-2-20 16,2 0-34-16,0-2-45 0,5 0-48 0,3 0-43 15,1-3-551-15,4 1 242 0,2 0 159 16</inkml:trace>
  <inkml:trace contextRef="#ctx0" brushRef="#br0" timeOffset="13309.31">15020 11912 119 0,'0'0'127'0,"0"0"-5"16,0 0 0-16,0 0-1 0,-2 19 2 16,0-10-4-16,-1 2-2 0,0 4-10 0,1 2 0 15,-2 1-1-15,2-1-2 0,-2 2-2 16,0-2-4-16,0 2-10 0,0 1-4 0,-1-4-8 16,1 2-1-16,0-1-6 0,0-2-8 15,-1 1-7-15,1-2 1 0,2-4-6 16,0 0-4-16,-3-1-4 0,3 1-7 0,2-5-3 15,-2 3-8-15,2-2-10 0,0-2-4 16,0 0-5-16,0-4-4 0,0 0-3 0,0 0-7 16,13-8-2-16,-7 2-3 0,-1 1 1 15,3-1 1-15,1-2 2 0,-1-2-1 16,0 3 6-16,1-1-4 0,2 1 6 0,-3 1-6 16,0 3-2-16,1-1-1 0,0-1 3 15,-1 4 0-15,0 1-1 0,-1 1 1 0,1 2 1 16,-2 3 1-16,1-3 0 0,-2 3 1 15,-1 1 1-15,0 1 3 0,0-1 3 0,-2 2 7 16,0 0 7-16,0-2 11 0,-2 1 5 16,0 0 10-16,-2 1 7 0,-2-1 11 15,0 1 11-15,-2 1 6 0,-6-2 6 0,4 1 0 16,-4 0 0-16,-1-2-10 0,0 2-6 16,-2-3-12-16,1-2-1 0,-2 2-23 15,4-3-16-15,-3 0-29 0,2 0-31 0,1-3-34 16,1 2-38-16,1-2-32 0,-1 4-24 15,2-4-39-15,-1 2-557 0,4-1 262 16,-3 0 173-16</inkml:trace>
  <inkml:trace contextRef="#ctx0" brushRef="#br0" timeOffset="13925.92">16343 11822 238 0,'-4'0'275'0,"-2"2"-23"0,6-2-17 16,-8 2-23-16,8-2-21 0,-6 0-18 16,6 0-28-16,0 0-32 0,0 0-27 0,-8 0-23 15,8 0-29-15,0 0-46 0,0 0-49 16,0 0-54-16,12-11-65 0,-6 8-381 0,4-2 191 15,0 3 125-15</inkml:trace>
  <inkml:trace contextRef="#ctx0" brushRef="#br0" timeOffset="14093.7">16878 11891 256 0,'4'3'232'0,"0"1"-23"0,-4-4-19 16,7 3-21-16,-3 0-27 0,-4-3-29 0,6 2-31 15,-6-2-36-15,0 0-37 0,19-5-31 16,-12 4-33-16,3-3-42 0,-2-1-337 16,4 1 148-16,-2 0 97 0</inkml:trace>
  <inkml:trace contextRef="#ctx0" brushRef="#br0" timeOffset="14243.09">17292 11845 33 0,'9'0'175'15,"-3"2"-19"-15,-1-2-11 0,-5 0-16 16,13 2-12-16,-13-2-20 0,12 0-23 0,-4 0-24 16,-2-2-25-16,4 0-21 0,0-2-17 15,2 0-21-15,1 0-18 0,4-1-27 16,0-3-203-16,1 3 96 0,0-3 63 0</inkml:trace>
  <inkml:trace contextRef="#ctx0" brushRef="#br0" timeOffset="14342.83">17743 11776 33 0,'7'2'111'0,"-3"1"-25"0,3 0-29 0,-3-1-37 16,-4-2-125-16,8 3 36 0,-8-3 23 15</inkml:trace>
  <inkml:trace contextRef="#ctx0" brushRef="#br0" timeOffset="15244.39">18904 11289 23 0,'-2'-7'117'0,"0"3"0"16,-1-2-5-16,1 0 2 0,-1 0-9 16,-3-1-6-16,2 2-9 0,0 0-2 0,-2-1-1 15,0 2-9-15,-3-1 1 0,2 1 4 16,1-2 0-16,-2 5-3 0,1-4-2 0,-1 5-8 16,0-1-7-16,8 1-6 0,-16-2-6 15,6 2-7-15,2 2-6 0,-1-1 0 0,-2 4-5 16,1 2-4-16,-1-1-1 0,1 3-4 15,-1 3 3-15,0 1-5 0,3 1-1 16,0 1 1-16,0-1-3 0,0 1 6 0,2 2-9 16,0-3 1-16,4 2-1 0,0-1-4 15,0-2-1-15,2-1-3 0,0-1-2 0,2-1-4 16,0 1 2-16,0-4-2 0,2 2-1 16,2-4-1-16,2-3 3 0,-2 0-1 15,-6-2-3-15,18-4 5 0,-5-1-4 0,-2-4 0 16,2-2 1-16,3-2 1 0,0 0-2 15,-4-2 1-15,2-3-1 0,0 4 3 0,-2-4-3 16,1 0 1-16,-5 5-1 0,3-1 3 16,-4 4 1-16,-1-2 1 0,0 2 4 15,-2 3 2-15,0 2 0 0,0-4-4 0,0 4-1 16,-1 1-1-16,2 0 0 0,-5 4 0 16,0 0 1-16,0 0-5 0,10 10 4 0,-8-4-1 15,0 3 0-15,2 0 0 0,-2 3 3 16,2 1 1-16,-1 2 3 0,1-2-1 15,0 4 2-15,-2-3 1 0,2 2-2 0,1-1 0 16,-1-3-2-16,0 1-1 0,3 0-8 16,-3-3-15-16,0-1-24 0,-2-2-40 15,2 2-40-15,-2-2-61 0,0-1-473 0,0-3 222 16,0 2 147-16</inkml:trace>
  <inkml:trace contextRef="#ctx0" brushRef="#br0" timeOffset="15928.46">18609 11847 163 0,'0'-6'198'0,"0"6"-18"15,0 0-15-15,0-4-16 0,0 4-13 16,0 0-5-16,0 0-9 0,0 0-7 0,0 0-8 16,2 14-6-16,-2-8-7 0,-2-1-10 15,2 3-5-15,0 0-7 0,-2-1-7 16,0 2 2-16,0 1-9 0,0 0-4 0,0 1-4 16,0 1-5-16,-2-3-7 0,2 3-2 15,-1-4-1-15,0 2-6 0,1 0-3 0,0-2-2 16,0-1-4-16,0 0 1 0,2-3-5 15,0 2 0-15,0-2-1 0,-2 0-6 16,2 0 2-16,0-4-3 0,0 7-3 0,2-5 1 16,-2-2-4-16,8 0 2 0,-8 0-4 15,12-3-5-15,-6-3-1 0,2 2-3 0,3-4 2 16,2 1-1-16,-1 1 1 0,1-2-1 16,-1 2-1-16,2 4 2 0,-2-3-6 15,1 2-1-15,-2 3-1 0,-1-3-1 0,1 6 2 16,-1 0 1-16,0 3 0 0,0 0 1 15,2 1 1-15,-4 1 2 0,3 1-2 0,-4 1 4 16,1-3-1-16,-4 1 5 0,2 0 6 16,-4 1 11-16,1-1 12 0,-3 0 10 15,-5-1 9-15,1 2 12 0,-4-3-1 0,-5 2 3 16,-2-4 6-16,-1 2-5 0,-4-3-3 16,3-2-5-16,-2 2-6 0,-2-1-8 0,2-2-7 15,-2 0-21-15,4 1-21 0,0-2-35 16,2 1-40-16,3 0-59 0,0 0-49 15,0 0-658-15,6-2 290 0,-2 2 191 0</inkml:trace>
  <inkml:trace contextRef="#ctx0" brushRef="#br0" timeOffset="16579.82">13883 12971 197 0,'-4'4'245'0,"2"-2"-26"16,2-2-18-16,0 0-22 0,-7 1-22 0,7-1-14 15,0 0-26-15,-4 3-26 0,4-3-25 16,0 0-19-16,0 0-18 0,0 0-25 0,0 0-32 15,0 0-38-15,0 0-34 0,0 0-411 16,0 0 174-16,0 0 114 0</inkml:trace>
  <inkml:trace contextRef="#ctx0" brushRef="#br0" timeOffset="16746.4">13885 13445 130 0,'-6'19'221'0,"2"-1"-9"0,-3-3-8 15,2-2-14-15,1-1-18 0,0-1-18 0,0-1-16 16,2-1-16-16,-2 0-29 0,1-1-32 16,1 0-36-16,2-1-38 0,0-1-32 0,2 0-35 15,-2 0-31-15,3-5-390 0,1 1 170 16,0 1 113-16</inkml:trace>
  <inkml:trace contextRef="#ctx0" brushRef="#br0" timeOffset="16880.12">13897 13670 85 0,'0'12'187'0,"0"-1"10"0,-2 2 9 15,-2 3-1-15,0-1 2 0,-2 0-11 16,-3 2-15-16,3-2-19 0,-1 3-17 16,1-4-14-16,0-2-18 0,1 3-26 0,3-5-27 15,-2-1-44-15,2 3-40 0,0-3-46 16,2 1-36-16,0-1-24 0,0-1-46 0,2 0-393 16,-2-3 193-16,2 1 128 0</inkml:trace>
  <inkml:trace contextRef="#ctx0" brushRef="#br0" timeOffset="17213.75">15341 13104 144 0,'0'-6'231'16,"-2"1"-11"-16,2-1-12 0,0 2-10 0,0 4-21 15,0-10-15-15,0 7-18 0,0-1-15 16,0 4-18-16,0-8-21 0,0 5-24 15,0 3-26-15,2-6-36 0,-2 6-39 0,2-2-50 16,0-2-52-16,-2 4-430 0,2-3 193 16,-2 3 127-16</inkml:trace>
  <inkml:trace contextRef="#ctx0" brushRef="#br0" timeOffset="17396.45">15286 13447 190 0,'-4'8'251'0,"0"1"-24"16,-1-3-24-16,1 1-19 0,2-1-21 0,-2 0-26 15,2 0-36-15,2-1-33 0,-3 1-37 16,3 0-40-16,-2 1-33 0,2 1-33 0,0-2-37 16,0 0-336-16,2-1 152 0,-2 3 101 15</inkml:trace>
  <inkml:trace contextRef="#ctx0" brushRef="#br0" timeOffset="17547.38">15228 13874 44 0,'0'19'182'0,"-2"-2"-1"0,2-2-13 15,0-3-9-15,0-2-13 0,0 2-14 16,0-2-7-16,0-1-12 0,0 2-10 16,0-4-24-16,2 0-17 0,-2-1-36 0,3 1-34 15,0-1-30-15,-1 2-30 0,2-5-46 16,-2 0-326-16,0 1 150 0,2-3 98 0</inkml:trace>
  <inkml:trace contextRef="#ctx0" brushRef="#br0" timeOffset="18280.64">18308 12698 240 0,'0'0'236'0,"0"-4"-23"16,0 4-22-16,0-3-20 0,0 3-19 0,0 0-23 15,3-6-23-15,-3 6-32 0,4-4-21 16,-4 4-31-16,2-2-33 0,-2 2-26 16,4-1-44-16,-4 1-58 0,5-2-310 0,-1-2 153 15,-4 4 100-15</inkml:trace>
  <inkml:trace contextRef="#ctx0" brushRef="#br0" timeOffset="18447.47">18415 12996 115 0,'-7'12'239'0,"1"-4"-19"0,-1 3-28 15,3-6-28-15,0 3-33 0,0-3-44 16,0 1-40-16,4 0-40 0,0-1-32 0,2 1-27 15,-2-2-44-15,0 0-254 0,2-1 119 16,0 1 78-16</inkml:trace>
  <inkml:trace contextRef="#ctx0" brushRef="#br0" timeOffset="18599.6">18395 13366 22 0,'-4'12'178'0,"2"-1"-16"15,0-3-23-15,2 3-14 0,-2-4-16 0,2 0-25 16,2 1-36-16,-2-1-31 0,0 1-27 16,2-2-30-16,-2 0-244 0,2-2 97 0,0 1 63 15</inkml:trace>
  <inkml:trace contextRef="#ctx0" brushRef="#br0" timeOffset="18764.52">18383 13708 50 0,'-6'15'225'0,"2"-3"-2"0,-4 0-12 0,4 0-18 16,0 0-19-16,0-3-18 0,2 2-23 15,0 0-29-15,0-2-35 0,0 1-43 0,2-1-46 16,0 1-45-16,0-3-63 0,0 1-332 16,-2-2 157-16,4-1 103 0</inkml:trace>
  <inkml:trace contextRef="#ctx0" brushRef="#br0" timeOffset="21984.97">13764 11053 32 0,'0'0'116'15,"0"0"-4"-15,0 0-10 0,0 0-6 16,0 0 1-16,0 0-7 0,0 0-4 0,0 0-6 16,0 0-4-16,0 0-10 0,0 0-3 15,0 0-4-15,0 0-8 0,0 0-4 16,0 0-3-16,0 0-2 0,0 0-2 0,0 0-4 16,0 0-1-16,4-18-5 0,-2 15 9 15,2-1-10-15,-1-2 0 0,1 2-5 0,-1-3-1 16,3-1 1-16,-2-2-5 0,0 3-2 15,4-4 2-15,-2 0-4 0,4-2 0 16,-4 2-8-16,2-3 4 0,1 2-2 0,1-2-2 16,-2 1-1-16,1 0 2 0,2-1-4 15,-1-1 2-15,-2 2-3 0,4-1 4 0,-2-1-4 16,5-1 1-16,-5 4-2 0,1-1 0 16,0 0-4-16,1 1 1 0,-2-1-4 15,4 1-3-15,-2 1 0 0,1 0-1 0,2 0-1 16,-3 1-1-16,3-1 0 0,0 4-4 15,0-3 1-15,-1 2 1 0,2 1 5 0,0-1-1 16,-1 1 1-16,2 1-3 0,-2 0 5 16,1 0 5-16,0 3-5 0,-2-3-3 15,3 2 2-15,-2 0-2 0,2 2 1 16,-1 0-7-16,-4 1 4 0,2-3 4 0,-1 4 0 16,2-2 3-16,0 0-3 0,-1 2 5 15,2 0-7-15,0 0 3 0,2 0 3 0,-4 0-5 16,1 2 0-16,2-2 2 0,2 2 3 15,-2 0 1-15,2-2-4 0,-2 2 6 0,2-1-6 16,0 3-3-16,3-2-1 0,-2 0-1 16,2 0-3-16,-1 2 4 0,-1-3-1 15,4 4 2-15,-3-1 0 0,3-3 2 0,-4 3 2 16,4 0-2-16,-3-1 4 0,0 1-5 16,0 1 3-16,3 0 3 0,-3-1-3 0,-2 2 6 15,2-1-6-15,-4 1 0 0,2 0 9 16,1-1-3-16,-2 1 0 0,-1 2 2 0,0-2-4 15,0 1 7-15,0 0-7 0,0 1 2 16,0 2-5-16,0-3 4 0,0 1 2 16,-1-1-1-16,2 2 0 0,-2-2 3 0,0 0-3 15,0 1 3-15,3-2 0 0,-2 1-4 16,0-1 0-16,3 0 3 0,-4 0 3 16,1 0-7-16,0-1 4 0,0-1-5 0,2 2 3 15,-2-3 6-15,0 1-9 0,0 2 2 0,0-4-2 16,-1 2 4-16,4-1 2 0,-2-1-5 15,2 0 2-15,-1 2 1 0,-2-2-3 16,4-2 7-16,-1 2-4 0,0-2-1 0,1 0 8 16,1 0-7-16,-2 0-4 0,4-2 0 15,-1 0 3-15,3-2-3 0,-1 0 4 16,2 1 5-16,1-3-4 0,0 0-4 0,-1 0-1 16,1-1-3-16,-1 1 8 0,1-1-4 15,-2-1-1-15,0-1 3 0,-2 1 1 0,1 0-2 16,-1-1 1-16,-1-1-1 0,-2-2 2 15,0 3-2-15,-1-1-4 0,-2 1 5 0,2-3-3 16,-4 3 6-16,3-2-6 0,-4 1 2 16,0 1-3-16,-1-1 4 0,2 0 5 15,-4-1-4-15,3 1-2 0,-2 1-1 16,0-3-2-16,1 3 5 0,-1-2-4 0,-2 1 0 16,1-1-4-16,1-1-1 0,-2 3 3 15,-1-3-6-15,3 0 1 0,-3 1-1 16,1 0 7-16,-2 0-5 0,1 1 0 0,-2 1 6 15,1-1-2-15,-2 0-3 0,1 1 9 16,0 1-6-16,-1 1-4 0,-1 1 0 0,0-1 7 16,1-1-6-16,-1 0 0 0,1 1 0 15,-1-1 5-15,0 0-2 0,0 4 6 0,2-7-6 16,0 5 0-16,-4-1 0 0,2 0 0 16,0 1 4-16,-2 0-2 0,3 0 2 15,-3 0 8-15,0 0-12 0,1 2 6 0,-3 1-2 16,2-2 6-16,-4 5 0 0,6-5 1 15,-6 5-1-15,5-5-2 0,-5 5 3 0,4-3-7 16,-4 3 1-16,0 0 4 0,4-3-1 16,-4 3-7-16,0 0 1 0,0 0 5 15,0 0-3-15,8 9-2 0,-8-9 9 0,2 10-3 16,-2-5-3-16,2 1 3 0,-2 3-6 16,0-2 2-16,0 2 2 0,2 1-2 0,-2 2 1 15,0-3 2-15,0 2-1 0,0 3 3 16,0-3-5-16,0-1 3 0,2 3 4 15,-2-2 0-15,0 1 3 0,0-1-8 0,3 0 4 16,0 2-1-16,-1-1 8 0,2 0 1 16,0 0-6-16,-2-2 5 0,2 2-9 15,2-1 4-15,-2 1 3 0,3-3-4 0,0 3 3 16,-1-1-2-16,2-1 5 0,-2 0-1 16,5-1-3-16,-3 0 5 0,1-1-8 0,0-1-1 15,1 3-3-15,-2-4 1 0,3 3 2 16,0-3-2-16,1 0 5 0,-1 2-2 0,2-3-3 15,0 1 0-15,-1-1 3 0,2 1 1 16,0-1-9-16,-2 0 4 0,1 1 0 16,0-5 2-16,0 4 3 0,-3-2-3 0,4 1-4 15,0-1 2-15,-2 1-4 0,-2 1 5 16,6-4-2-16,-4 4 0 0,1-4-2 0,2 1-1 16,-2 1 6-16,3-2-7 0,2 0 4 15,-2 1-1-15,1-2 2 0,0 0 0 16,2 3-2-16,-1-3-2 0,-4 0 4 0,5 0-5 15,-2-3 2-15,2 3 3 0,1 0-2 16,-2 0 1-16,1 0 3 0,0-2-3 16,2 2 8-16,1 0-2 0,-2 0-1 0,2 0-1 15,-1 0 1-15,3 2-1 0,-4-2 5 0,6 0-5 16,-3 0-3-16,3-2 4 0,-2 2-3 16,4 0 2-16,2-1-1 0,-3 1-1 15,3 0 3-15,0-1 7 0,-1 1-1 0,1 0 0 16,2 0-1-16,2-3 0 0,-3 3 0 15,1 0-1-15,-2 0-2 0,1 0-2 16,1 0 1-16,-2 0 0 0,-1 0 0 0,1 3-1 16,0-2 0-16,-3-1-1 0,3 1-5 15,-6 1 8-15,1-2-7 0,0 3 4 16,-2-3-3-16,3 1 1 0,-1 1-1 0,-1 1 0 16,3-2 0-16,-2-1-4 0,-1 2 4 15,-1 0-1-15,3 0-1 0,-4 0 1 0,2-2-3 16,-1 1 4-16,1 2 0 0,-4-2 2 15,2 1-4-15,-1-2-1 0,-2 2-3 0,0 0 0 16,1 0 0-16,-4-2 1 0,1 3-6 16,-2-3 6-16,-2 5-6 0,-1-4-2 15,3 2-1-15,-2 0-4 0,-1-1-2 0,-1 2 2 16,2-1 0-16,-1 3 0 0,1-2 1 16,0 2 6-16,-2-2-5 0,1 1-5 0,-2 1 3 15,2 0-3-15,-2 0-1 0,-2-3 3 16,3 5-1-16,0-2-2 0,-1 0 4 0,3 1-2 15,-5-1 8-15,5 0-5 0,-4 0 2 16,-1-2 3-16,2 5 0 0,-1-3 11 16,0 0-5-16,-1 1 5 0,0-1 4 15,1 1 2-15,-3-1 5 0,2 1-3 0,-3 1 5 16,2-1 1-16,-3 1-6 0,2 1 5 16,-4-1-4-16,2 4 5 0,-2-3-5 0,2 3 1 15,-4-3-6-15,2 3 4 0,0-1-2 16,0 0 1-16,-2 1-6 0,3-1 3 15,-3 0 1-15,2 3 0 0,1-1-2 0,-3-1-4 16,2-1-1-16,-2 1 3 0,0-3 1 16,0 3-6-16,2-3-13 0,-2-1-21 0,0 2-29 15,0-5-47-15,0 1-353 0,2-2 158 16,-2-3 105-16</inkml:trace>
  <inkml:trace contextRef="#ctx0" brushRef="#br0" timeOffset="23019.16">16353 9538 84 0,'-2'-4'131'0,"2"4"-6"0,0 0 2 15,0 0 6-15,0 0-13 0,0 0-6 16,0 0-3-16,0 0-7 0,0 0-5 16,0 0-1-16,0 0-6 0,-12 13-7 0,6-5-6 15,2 0-10-15,2 1-4 0,-2 1-6 16,-2 1-5-16,2-1-4 0,-3-1-7 16,1 1-4-16,2-1-6 0,-1 1 0 0,1-2-4 15,0-1-2-15,0 0-4 0,2 1-1 16,-3-3-3-16,3 0-7 0,0 1-1 0,2-6-4 15,0 7-5-15,0-7-2 0,2 5 4 16,-2-5-6-16,9 2 2 0,-9-2-2 16,12 0 2-16,-12 0 1 0,18-1-2 0,-10 0 0 15,2-2 1-15,2 3 1 0,-2 0-3 16,0 3 2-16,1-2-1 0,-3 3 1 0,3-1-3 16,-1 5 2-16,1 1 1 0,-5 1-2 15,2 0 1-15,0 1 1 0,-2 1 0 16,0 1 0-16,-4-1-2 0,0-1 2 0,0 0 0 15,0-1 0-15,-2 1 1 0,-2-2 0 16,0 3 1-16,-2-5 2 0,0 4-1 16,-2-3 0-16,-4 0-6 0,2-2-3 0,0-1-6 15,-3 1-11-15,1-4-13 0,-3 2-22 16,0-4-15-16,1 2-11 0,-2-2-20 0,0-2-31 16,-1 1-398-16,0-2 181 0,1 1 120 15</inkml:trace>
  <inkml:trace contextRef="#ctx0" brushRef="#br0" timeOffset="23303.84">16347 9608 114 0,'8'-1'144'0,"-2"-3"-2"0,3 0-9 15,-1 0-9-15,3 1-10 0,-3 0-12 0,5 0-10 16,-5 1-12-16,3-2-5 0,0 2-8 16,-1 0-12-16,0 0-7 0,2 0-35 15,-2 1-23-15,1-2-26 0,-3 2-26 0,0 1-38 16,-8 0-273-16,18 0 127 0,-10 4 84 15</inkml:trace>
  <inkml:trace contextRef="#ctx0" brushRef="#br0" timeOffset="23573.55">16852 9675 73 0,'0'0'144'0,"0"0"-6"0,-18 15-13 0,11-6-14 16,3-1-3-16,-1 3-7 0,1 2-9 0,-2 0-12 15,2 2-9-15,-3-3-4 0,3 3-6 16,0 0-9-16,0 0-10 0,2 1-12 15,-2-4-20-15,1 4-25 0,1-5-17 16,0 0-31-16,0 0-344 0,4 0 139 0,-4-3 91 16</inkml:trace>
  <inkml:trace contextRef="#ctx0" brushRef="#br0" timeOffset="23920.6">16860 10056 111 0,'0'0'142'0,"0"0"-8"0,0 0-16 0,0-11-11 15,0 11-11-15,8-6-12 0,-4 0-3 16,0 2-9-16,0 1-5 0,0-3-11 16,2 0-5-16,-1 3-4 0,3-3-6 0,1 0-1 15,-1 0-12-15,-1 3-5 0,5-5-6 16,0 2-12-16,4-2-5 0,-2 1-10 0,3-1-2 16,5 1-9-16,-4-2-1 0,2-2-4 15,1 3-7-15,0-3-8 0,-2 4-25 0,-4 0-305 16,0-4 126-16,-3 4 84 0</inkml:trace>
  <inkml:trace contextRef="#ctx0" brushRef="#br0" timeOffset="24453.85">17104 9660 66 0,'0'0'110'0,"0"0"-10"0,-14-3-10 0,14 3-6 16,0 0-7-16,-14 3-11 0,14-3-7 16,-10 3-7-16,6-1 2 0,4-2-5 15,-10 4 1-15,6 1 2 0,-2-4-10 0,0 0 3 16,2 4 1-16,-2-1 2 0,2-1 3 0,-2 2-4 16,6-5 5-16,-9 6-13 0,5-5-3 15,2 3-4-15,2-4-2 0,-5 6-3 16,5-6-3-16,0 5-5 0,0-5-2 15,0 0-1-15,9 9 2 0,-3-9-6 0,-6 0 1 16,11 2-1-16,-5-2-5 0,-6 0 3 16,12-1-4-16,-2 1-2 0,-10 0 3 0,10-4 3 15,-4 2 1-15,-6 2 6 0,6-4-11 16,-2 1 2-16,-4 3-1 0,3-8 1 16,-3 4 2-16,0 4-6 0,-3-7 1 0,-1 2-1 15,0 2 7-15,4 3-3 0,-10-4-1 0,6-1-1 16,-2 4-7-16,6 1-13 0,-10-4-24 15,10 4-29-15,-6 0-34 0,6 0-399 16,0 0 170-16,0 0 112 0</inkml:trace>
  <inkml:trace contextRef="#ctx0" brushRef="#br0" timeOffset="24923.27">17189 10022 23 0,'0'0'156'0,"0"0"-5"15,0 0-14-15,0 0-9 0,0 0-13 0,0 0-11 16,0 0-13-16,0 0-6 0,0 0-8 15,0 0-10-15,0 0-3 0,0 0-7 16,0 0 3-16,0 0 4 0,0 0 2 0,-8 0 6 16,8 0-5-16,0 0-4 0,-7 4-5 15,7-4-3-15,-4 3-7 0,-1 1-4 0,1 2-5 16,2-2-6-16,-2 2-2 0,2-1-1 16,-2 1-6-16,2 0-4 0,2-1-4 0,0 3-3 15,2-3 0-15,0 1-7 0,0 3 2 16,2-4-1-16,2-2-6 0,-2 2 2 0,6-4-2 15,-4 4-1-15,2-5 1 0,0 0-1 16,-8 0 2-16,15-3-3 0,-4 1 2 16,-2-2 2-16,-3 2-3 0,2-4 2 0,-2 1-3 15,3-1 2-15,-4-2 0 0,1 0 0 16,-2 0 1-16,-2-2 0 0,-2 1 0 0,0-1-3 16,0 2-2-16,-4 1-7 0,0-1-6 15,0 2-11-15,-4 1-17 0,2 1-18 16,0 2-32-16,-2 0-31 0,2 0-464 0,-3 2 200 15,9 0 132-15</inkml:trace>
  <inkml:trace contextRef="#ctx0" brushRef="#br0" timeOffset="31428.57">20047 10899 16 0,'0'0'94'0,"0"0"-8"16,0 0-8-16,0 0-2 0,0 0-5 16,0 0 0-16,0 0-8 0,0 0 0 0,-11-3 2 15,11 3-9-15,0 0-6 0,0 0-3 16,0 0-1-16,0 0 4 0,0 0-6 15,0 0-4-15,0 0 0 0,0 0-5 0,0 0-3 16,0 0 1-16,0 0-4 0,0 0-5 16,0 0-2-16,2 11 0 0,-2-11 1 15,0 0-5-15,0 0-3 0,0 0 1 0,4 8 4 16,-4-8-4-16,2 4 2 0,-2-4 1 16,0 0-3-16,0 7 1 0,3-2 4 0,-3-5 2 15,0 8 2-15,2-3 2 0,0 1-3 16,-2 3-4-16,0 1 1 0,0-1-4 0,0 5-2 15,0-1 5-15,0 4-5 0,0 0-2 16,-2 2-2-16,0 1-1 0,-1 0 0 16,1 7-2-16,0-2 3 0,0 0-5 0,0-1 3 15,-3 1-3-15,3-1-1 0,0-3-1 16,0-1-2-16,2-2 4 0,-2 1-5 0,0-1-1 16,2-3-9-16,0-2-9 0,-2-1-11 15,4 0-11-15,-2-1-18 0,0-1-14 16,2-3-6-16,-2 1-14 0,2-1-16 0,-2-3-320 15,0 1 146-15,2 0 96 0</inkml:trace>
  <inkml:trace contextRef="#ctx0" brushRef="#br0" timeOffset="31996.64">19904 11237 82 0,'2'-7'110'16,"0"1"-1"-16,3-4-8 0,0 3-6 15,1-3-6-15,0 3-9 0,2-3-10 0,3 2-2 16,0 0-7-16,-1 0-6 0,3 2-4 15,-1 0-5-15,4 1-6 0,-4 0-2 0,5 3-3 16,0 1-5-16,-2-2 0 0,1 6 2 16,4-2-4-16,-4 4-1 0,4-2-8 15,-3 3 2-15,-1 1-8 0,2 4 0 0,-4-4-2 16,-1 4 3-16,0 0 0 0,-1 1-3 16,-3 3 4-16,-1-2 0 0,-3 2 7 0,-3-1 4 15,-2-1 10-15,-2 5 11 0,-3-2 9 16,-3 0 8-16,-3 2 7 0,-3-4-2 15,-2 1-3-15,0-3-4 0,-3 0-4 0,-2-3-5 16,2-2-6-16,1-1-4 0,0-2-5 16,-2 2-9-16,4-2-12 0,-1-3-22 15,2 3-45-15,4 0-60 0,1 0-78 0,4-2-450 16,-1-1 217-16,4 5 143 0</inkml:trace>
  <inkml:trace contextRef="#ctx0" brushRef="#br0" timeOffset="33115.92">20074 11947 238 0,'-11'3'253'15,"7"-2"-24"-15,4-1-21 0,-10 2-17 0,10-2-17 16,0 0-16-16,-9 0-19 0,9 0-22 16,0 0-29-16,0 0-33 0,0 0-41 15,-13 0-45-15,13 0-47 0,-2 3-54 0,2-3-420 16,-4 2 187-16,4-2 124 0</inkml:trace>
  <inkml:trace contextRef="#ctx0" brushRef="#br0" timeOffset="33297.18">20072 12319 19 0,'-9'9'263'0,"1"3"-26"16,0 0-22-16,-1-2-22 0,-2-1-20 16,5-2-20-16,0 1-24 0,0 0-36 0,2-2-46 15,-2-1-46-15,4 1-42 0,0-1-29 16,2 0-30-16,0-5-347 0,0 3 152 0,0-3 101 15</inkml:trace>
  <inkml:trace contextRef="#ctx0" brushRef="#br0" timeOffset="33464.6">20040 12741 37 0,'-7'23'191'0,"1"-4"-6"0,2-2-10 15,0-3-12-15,0-4-18 0,0 2-13 0,2-3-19 16,0-1-27-16,0 0-27 0,-1-1-22 15,3 1-21-15,0-1-20 0,0 1-30 16,3-1-25-16,-3-1-40 0,0 0-290 0,4 0 132 16,-2 1 88-16</inkml:trace>
  <inkml:trace contextRef="#ctx0" brushRef="#br0" timeOffset="33616.11">19997 13350 62 0,'-4'16'187'15,"-2"-2"-18"-15,4 0-19 0,-2-3-16 16,2-1-13-16,0 2-18 0,0-3-24 0,2 0-30 16,0-1-32-16,0 1-30 0,2-1-36 15,-2-1-295-15,0 1 117 0,2-2 78 16</inkml:trace>
  <inkml:trace contextRef="#ctx0" brushRef="#br0" timeOffset="33781.31">19953 13984 155 0,'-10'18'182'0,"-1"-4"-15"16,5 0-15-16,0-4-18 0,-1-3-24 16,2 1-36-16,5 1-40 0,-2-3-43 15,4 0-52-15,-2 0-258 0,5-3 108 0,0-1 72 16</inkml:trace>
  <inkml:trace contextRef="#ctx0" brushRef="#br0" timeOffset="33934.53">20040 14383 2931 0,'-17'22'27'16,"5"1"-15"-16,-4-4-10 0,4-2 4 15,2-1-2-15,-1-3-10 0,2-2-19 0,1 1-24 16,1-1-30-16,3 1-39 0,2-3-41 15,2 2-44-15,0-4-594 0,0 2 271 0,2-1 179 16</inkml:trace>
  <inkml:trace contextRef="#ctx0" brushRef="#br0" timeOffset="34798.75">20002 15427 77 0,'0'-9'128'0,"-3"3"-2"0,1 2-4 16,2-5-5-16,-4 4 2 0,2-1-10 15,-2 1 3-15,0 1-7 0,0-4-4 0,-2 2-10 16,-1-1-8-16,1 3-7 0,-1-3-9 16,1 4-4-16,-1-3-9 0,-1 5-4 0,0-7-5 15,-3 5-6-15,2 0-3 0,-1-2-4 16,2 3-5-16,-3-2-1 0,0 4-4 15,3 0-1-15,-3 0-5 0,1 4 1 0,-3 3-2 16,0 1-2-16,3 2-1 0,-3 1-2 16,0 8-1-16,-1-4 1 0,3 7-1 0,-2 0 0 15,2 3-2-15,1 4 1 0,2 3-3 16,0-5-1-16,-2 3 3 0,6-1-3 16,0-2 0-16,2-1-2 0,4 0 3 0,-2-2-4 15,4 0-1-15,0-6 2 0,1 0-2 16,4-2-1-16,-1 1 1 0,0-7-3 15,5 0 0-15,0-7 0 0,2-1 2 0,-1-7 0 16,6-2 0-16,-4-6 4 0,8-4-1 0,-3-4 2 16,2-2 0-16,-2-2-1 0,-1 0 0 15,0-6 2-15,-3 4-5 0,1-3 2 16,-6 2 2-16,0-4-1 0,0 1 0 16,-6 5-1-16,0 5 7 0,-2-4-8 0,0 7 10 15,-2 2 8-15,-2 0 5 0,0 5 1 0,0 1-4 16,0 3-4-16,-2 3-1 0,2 4 1 15,0 0 1-15,0 0-3 0,-2 19-4 16,4-6 1-16,0 6-1 0,0-1-3 0,5 7-1 16,-3 1 1-16,3 2-3 0,1 7 1 15,3-7 2-15,1 5-1 0,2-4 1 0,0-1 0 16,0 1 4-16,4-3-1 0,3-3 1 16,-2 2-1-16,2-4-1 0,-2-6-10 15,2 2-28-15,0-7-43 0,1 0-52 16,-4-7-615-16,2-3 251 0,-1-3 166 0</inkml:trace>
  <inkml:trace contextRef="#ctx0" brushRef="#br0" timeOffset="36435.24">21421 12481 3428 0,'-8'6'70'0,"4"0"-47"0,0-2-30 0,0 1-11 16,-2-1 0-16,4 0-9 0,-3-2-5 15,3 1-9-15,2-3-8 0,0 0-18 0,-2 4-26 16,2-4-33-16,0 0-42 0,17 0-34 15,-9-1-47-15,1-2-576 0,4 2 281 0,-1-1 185 16</inkml:trace>
  <inkml:trace contextRef="#ctx0" brushRef="#br0" timeOffset="36801.17">21821 12731 59 0,'6'3'278'0,"-2"2"-27"16,-2-4-24-16,2 0-25 0,0 2-19 0,-4-3-19 15,6 0-16-15,-6 0-16 0,14-4-14 16,-6-2-24-16,2-1-26 0,3-1-31 16,2-5-28-16,2-2-33 0,1 0-29 0,2 1-24 15,1-1-11-15,0 0-14 0,2 1-7 16,-1 1-12-16,1-1-2 0,-2 4 10 16,2 0 13-16,-1 0 11 0,-6 5 12 0,4 1 18 15,-1-2 26-15,-5 1 14 0,6 4 9 16,-4 0 10-16,2-2 5 0,-6 1 10 0,3 1 9 15,-2-1-4-15,4-1-2 0,-5 2 2 16,4-3 4-16,0 0 5 0,1 3 2 0,-2-3-6 16,0 0 0-16,-3 0 1 0,4 0 2 15,-2 0-8-15,-2 0-4 0,2 1-1 16,-4 1-2-16,3 0 2 0,-1-2-3 0,1 2-4 16,0 0 1-16,1-1-7 0,2 0-13 15,-2 2-14-15,1-3-19 0,0 2-25 16,2-2-280-16,-3-1 119 0,2 1 78 0</inkml:trace>
  <inkml:trace contextRef="#ctx0" brushRef="#br0" timeOffset="36951.3">22912 12483 198 0,'5'4'209'0,"-3"-2"-19"0,2 2-20 15,0-3-16-15,-4-1-13 0,7 6-15 16,-1-6-15-16,-6 0-25 0,10 4-42 0,-2 0-49 15,2-2-51-15,-2-2-56 0,0-2-316 16,5 2 146-16,-2-2 96 0</inkml:trace>
  <inkml:trace contextRef="#ctx0" brushRef="#br0" timeOffset="38037.28">23727 10957 62 0,'3'-6'131'0,"-1"4"-1"0,0-4-7 16,0 2-2-16,0-3-5 0,2 1-1 15,-2 4 4-15,-2-4-2 0,4 2-2 0,-4-3-5 16,2 3-10-16,3 0-6 0,-5 4-9 16,2-6-4-16,-2 2-2 0,0 4 0 15,2-7 1-15,-2 7-6 0,0 0-4 0,0-3-3 16,0 3-9-16,0 0-3 0,0 0-7 15,-7 20-4-15,3-10-3 0,0 6-4 16,-2 2-6-16,0 3 0 0,-1 4-3 0,1-2-4 16,-5 8-2-16,5 1 1 0,-3 0-3 15,1 4-2-15,0-4 0 0,4-6-3 16,-4 3-1-16,4-2-2 0,0-3-3 0,0 1 0 16,2-9-1-16,0 5-3 0,0-7 3 15,0 0-3-15,2-4-1 0,0 1-1 0,0-2-2 16,0-3-2-16,4-2-1 0,-2-1-2 15,-2-3-6-15,0 0-1 0,18-9 1 0,-10 0-3 16,0-3 2-16,0 0 0 0,3-1 0 16,-2 0 0-16,-1 1 1 0,1-1-3 15,1 1 1-15,-4 1-4 0,3 0 2 0,-2-1 2 16,-1 5-1-16,0-3 0 0,-2 5 0 16,2-3 3-16,0 2 0 0,-3 0 4 15,4 3-1-15,-3-1 0 0,0 0 1 0,-2 0 1 16,4 0 1-16,-6 4 0 0,11-3-1 15,-7 1 1-15,4 0 1 0,-8 2 0 16,11 0-11-16,-11 0 2 0,13 4 2 0,-5-3-3 16,0 1 4-16,2 2 2 0,-2 2 5 15,2-2-3-15,-1 1 0 0,3 3 5 16,-1-1-1-16,-2 3 4 0,1 0 2 0,-2 1 2 16,4 1 1-16,-4-2 0 0,-2 4 0 15,2-1 1-15,-4 2 2 0,1-2-1 0,-1 2 2 16,-2 3 2-16,-4-4 2 0,0 1-1 15,-2 3 5-15,-3-1 4 0,-1 0 10 0,-4 0 9 16,-4-1 5-16,-2 0 2 0,-4-1 5 16,-5 1 6-16,-1-2 4 0,-4-3 1 15,1-2 4-15,3 0-6 0,-2-1-8 0,3-2-4 16,1-1-8-16,2 1-16 0,4-2-24 16,3 0-32-16,2-4-37 0,5 0-41 0,3-2-52 15,5 0-39-15,0-2-705 0,2 4 307 16,6-7 202-16</inkml:trace>
  <inkml:trace contextRef="#ctx0" brushRef="#br0" timeOffset="38435.97">23657 12081 185 0,'0'0'275'0,"2"-3"-17"0,-2 3-15 16,0 0-25-16,0 0-20 0,0 0-21 15,0 0-23-15,0 0-30 0,-2 11-39 16,2-7-52-16,0-4-70 0,2 11-62 0,-2-7-518 15,0 3 210-15,2 3 138 0</inkml:trace>
  <inkml:trace contextRef="#ctx0" brushRef="#br0" timeOffset="38602.87">23725 12898 24 0,'-2'25'288'0,"-2"-4"-12"16,2-1-19-16,-2-1-21 0,-1-6-25 15,3 2-20-15,0 1-24 0,0-6-23 0,0 2-36 16,-1 0-34-16,1-3-38 0,4 3-43 16,-4-3-46-16,4 0-49 0,-2 1-53 15,3-2-422-15,-3-3 196 0,4 3 130 0</inkml:trace>
  <inkml:trace contextRef="#ctx0" brushRef="#br0" timeOffset="38803.25">23764 13540 226 0,'-5'18'206'0,"-2"-5"-18"15,5-1-19-15,0-1-18 0,-2-2-14 16,4-3-17-16,-2 1-14 0,2 1-27 16,0-2-24-16,0 1-20 0,0-1-12 0,0 0-6 15,0-6-14-15,2 9-14 0,-2-3-31 16,2-2-27-16,0 2-41 0,0-4-327 0,-2 4 149 15,2-3 98-15</inkml:trace>
  <inkml:trace contextRef="#ctx0" brushRef="#br0" timeOffset="38987.71">23740 13994 1 0,'-4'27'166'0,"2"-5"-14"0,2-1-18 15,-2 0-15-15,2-4-15 0,0-1-3 16,-2 1-16-16,4-2-12 0,0 1-22 15,0 2-7-15,2-3-14 0,0 1-9 0,0-1-3 16,0-2-1-16,1 1-9 0,0-1-6 16,-3-1-18-16,2-1-19 0,-2-2-48 0,-2 1-255 15,2-3 115-15,-2 3 76 0</inkml:trace>
  <inkml:trace contextRef="#ctx0" brushRef="#br0" timeOffset="39287.01">23719 14829 25 0,'0'14'66'0,"-2"0"-5"0,4-3-8 16,-2 1-5-16,0 1-3 0,2 1 2 0,0-3 0 16,2 2-2-16,1 0 4 0,1-1-3 15,-2 1-2-15,2 1-1 0,-2-1 8 0,3 0-5 16,0-1-6-16,-1 1-6 0,0-1 2 15,-2-3-4-15,2 1-3 0,-1 1 1 16,-1-4 3-16,1 3 1 0,-1-2 0 0,0 1-2 16,-2-1-1-16,2-1-7 0,-2-1 2 15,3 1 3-15,-3-1-10 0,0 2-4 0,2-2-4 16,-2-2 1-16,0 2 1 0,0-3-4 16,-2 5-11-16,2-6-18 0,0 1-18 15,1-1-21-15,-3-2-39 0,0 5-250 0,-3 0 118 16,3-5 79-16</inkml:trace>
  <inkml:trace contextRef="#ctx0" brushRef="#br0" timeOffset="40124.15">23837 15862 113 0,'2'-6'109'16,"0"4"3"-16,1-4-9 0,-3 6 3 16,2-8-5-16,0 4 0 0,-2 4-4 15,2-7-7-15,-2 1-5 0,3 1-7 0,-3 5-8 16,2-7-5-16,-2 1-9 0,0-1-4 15,0-1-8-15,0 2 1 0,0-1 1 0,0 1 13 16,-2-2-10-16,-1 1 2 0,1 1 1 16,0-1 4-16,-3 1-3 0,1-2 0 0,-2 2-1 15,-2 1-5-15,1 3-5 0,-1-4-7 16,0 4-5-16,-4-1-1 0,2-1 1 16,2 2-4-16,-3 2-10 0,2 0 1 0,-1 0-2 15,2 3-2-15,-3 3-2 0,3-4 0 16,-3 6-2-16,2 3 0 0,1 3 1 0,0-1-2 15,0 2-1-15,2 4 0 0,0-1-2 16,2 1 1-16,2 2-2 0,0-2 0 16,0 1 0-16,2 1-2 0,0-3 4 0,0 0-3 15,2 1 2-15,0-3-1 0,0 3-2 16,2-6-2-16,0 0-1 0,0 0 1 0,4-2-5 16,-2-4 0-16,4-3 2 0,-2-2-1 15,3-4-1-15,2-3 0 0,2-3-1 0,-1-7-1 16,4-4 0-16,0-3-9 0,0-5-11 15,1-1-5-15,-5-5-2 0,4 5 0 16,-4-5 5-16,-2 4 2 0,0 7 8 0,-4-3 0 16,0 4 0-16,-4 3 11 0,3 2 9 15,-5 1 12-15,2 7 4 0,-2-5-5 0,-2 5-1 16,0 3 2-16,0 0-3 0,0 5-1 16,0 0-1-16,0 0 0 0,0 0-1 15,0 0 0-15,-4 20 2 0,4-9 2 0,-2 0 2 16,2-1 5-16,0 5 5 0,2 5 8 15,-2-5 6-15,2 4 5 0,0 2 3 16,0-1 5-16,3 8-1 0,-1-7-2 16,3 1-5-16,-1 3-3 0,2-4-2 0,2 0-7 15,4 0-4-15,0 0-25 0,1-7-33 16,0 5-60-16,4-4-44 0,-2-2-684 16,0-5 279-16,-1-1 184 0</inkml:trace>
  <inkml:trace contextRef="#ctx0" brushRef="#br0" timeOffset="42440.25">19815 10605 121 0,'0'0'143'0,"0"0"-5"0,0 0-10 15,0 0-9-15,0 0-13 0,0 0-4 16,0 0-10-16,0 0-5 0,0 0-7 16,0 0-6-16,0 0-3 0,0 0-8 15,0 0-2-15,0 0-8 0,0 0-5 0,0 0-6 16,0 0-4-16,5-18-4 0,-3 13-7 15,0-1 6-15,3-1-8 0,-5 0-2 0,4-2-3 16,0 0-1-16,0-1 2 0,2 0-8 16,1-2-1-16,1 0-3 0,-2-1 3 0,5 0-3 15,-2-1-3-15,1-1 0 0,3-1-6 16,0 1 6-16,1 0-6 0,1 2 0 16,0-1-7-16,2-1 7 0,0 2 0 0,-2 3-1 15,-3 2-2-15,3 1 6 0,0 0-6 16,0 1 2-16,-1 0 1 0,0 2-1 15,0 1 0-15,1 0 0 0,-2 1 1 0,2 2 1 16,-1 0-4-16,2 0 4 0,2 0 1 16,0 2-5-16,-2 1-1 0,3-2 0 0,-2 1 2 15,2 2 4-15,-1 0-3 0,0-1 1 16,-1 3 3-16,2 0-4 0,-2 0 2 0,3 0-1 16,-4 3 2-16,-1 0-1 0,4 1-2 15,-2 2 8-15,0-1-6 0,-2 0 0 0,1 1 0 16,2-1 2-16,-4-1-3 0,-1 1-1 15,2-1 1-15,-2-1-2 0,-1 1 5 16,4-1-2-16,0-2 2 0,1 1-3 0,0 1 0 16,0-5-1-16,1 0 1 0,2 1 1 15,1-4-3-15,0 1 0 0,2-2 3 16,1 0 0-16,-1-2-2 0,5 1 6 0,-3-2-6 16,2 0-2-16,1-3 1 0,0 2 2 15,-1-2 0-15,1-2 2 0,-3 2 0 16,0-1-4-16,3 1 4 0,-5 1-2 0,1-3-1 15,1 3 2-15,-2-3-1 0,0 0-1 16,1 3 2-16,-1-1 0 0,0-1-2 0,0-3 1 16,-1 2-2-16,1 1 3 0,-2-3-2 15,2 3 3-15,-1-3-2 0,-2 0 2 0,4-1-6 16,-3-1 4-16,3 1 0 0,-4 2 0 16,2-1 4-16,-3-2-2 0,2 3-2 0,-2 0 0 15,1-3 2-15,-4 3 0 0,3-3-3 16,0 3-1-16,-2-1 8 0,1 3-6 15,0-5 0-15,-1 1 0 0,-2 3-2 0,2-1-2 16,-3 1 5-16,0-1-3 0,-2 2 0 16,0 1-2-16,0 0 6 0,-4 1 0 0,0 0-2 15,1 2 7-15,-1-2-7 0,-4 4 7 16,3-4 4-16,-3 4 0 0,-4 1-3 16,9-5 0-16,-9 5 3 0,8 0-2 0,-8 0-3 15,0 0-2-15,8 8 1 0,-6-5-1 16,0 0-2-16,0 3 3 0,0-1-1 15,-2 3 1-15,2 1-1 0,-2-2-2 0,0 2 3 16,0 1-1-16,0-1 1 0,0 0 0 16,4 3 1-16,-4 0-1 0,0-3 3 0,0 3-2 15,2-1-1-15,-2 2 1 0,2-1 0 16,0-1-1-16,0 0-1 0,0 3 1 16,2 0-2-16,0-3 0 0,2 3-1 0,1-4 1 15,1 2-1-15,1-3 1 0,1 1-6 0,-1 1 6 16,3-3-1-16,0 1 0 0,0 1 2 15,0-3-3-15,3 1-1 0,-2 0 4 16,2 0-4-16,-3-1 0 0,4-1 1 0,-4 0 2 16,2 1-3-16,0-4 1 0,-2 3 1 15,3-1 1-15,-2-2-1 0,0 0 0 16,1-1 0-16,-1-2 0 0,2 0-3 0,-3 0 6 16,3 0-3-16,2-1 2 0,0-3 1 15,-1 1 3-15,0-2-5 0,-1-1 2 16,0 0-1-16,2 2 0 0,-3-2-1 0,4-2-1 15,-2 0 2-15,-1 3-4 0,0-3 0 16,0 3 6-16,1-3-6 0,2 0 1 0,-2 0-1 16,2 1-1-16,-2-1 0 0,3 1 5 15,-2 1-4-15,4-2-2 0,-3 1 3 0,2 1-1 16,-2 0 1-16,1 2 0 0,-1-2-2 16,2 1 2-16,-2-1-2 0,4 3 0 15,-1 0 2-15,1 1-1 0,-2-1-2 0,2 1 1 16,1 2 1-16,0 0 0 0,0 2 1 15,1-2-2-15,3 4 1 0,1-3 0 0,2 4 0 16,-3-2-3-16,3 1 4 0,2 2-4 16,-4 0 2-16,5-3 1 0,-4 5 2 15,-2-2-4-15,3 1 3 0,-2 3-2 0,-1-2 2 16,1 1 0-16,-3 1 1 0,1-3-3 16,0 3 2-16,-4 1-3 0,0 0 5 0,-1 1 0 15,0 0-2-15,0 1 0 0,-1-1-2 16,-4 2 3-16,3-1 0 0,-2 4-1 15,0-4-2-15,3 2 1 0,-6 0 2 0,3 0-2 16,-2 1 1-16,0-1-4 0,-1 0 6 16,1-2-2-16,0 3 0 0,-3-2-2 0,4 2 4 15,-2-1-4-15,1-2 1 0,0 3 0 16,-2-3 2-16,1 0-2 0,-1-3 4 0,0 1-2 16,-3 0-1-16,1 1 0 0,-1-2 2 15,1-1-2-15,-2 1 0 0,-3-3-1 16,0-1-10-16,0 1-18 0,0 0-18 0,0-1-32 15,0 1-29-15,-4-3-55 0,2-3-425 16,-2 1 200-16,-2-2 131 0</inkml:trace>
  <inkml:trace contextRef="#ctx0" brushRef="#br0" timeOffset="43443.34">22021 9612 37 0,'0'0'132'0,"0"0"2"15,0 0-11-15,0 0-5 0,0 0-6 16,0 0-5-16,0 0 2 0,0 0-4 0,0 0-1 16,0 0-5-16,-6 16-5 0,4-7-6 15,-2 1-10-15,-1 3-7 0,-1 1-7 0,0 2-7 16,-1 1-5-16,1 1-6 0,-1 3-5 16,3-2-2-16,-2-2-10 0,2 2-3 0,0-4-11 15,0 1-4-15,2-1-12 0,0 0-13 16,-2-3-21-16,2-2-21 0,2 2-20 15,0-2-14-15,0-1-20 0,2 0-26 0,-2-4-331 16,4-2 158-16,0 2 106 0</inkml:trace>
  <inkml:trace contextRef="#ctx0" brushRef="#br0" timeOffset="43825.44">22076 9814 118 0,'-4'-2'157'16,"4"2"-9"-16,-7-4-8 0,7 4-10 0,-8-3-13 15,8 3-8-15,-12 2-10 0,12-2-9 16,-18 0 0-16,10 0-17 0,-2 0-5 0,-1 1-7 16,3-1-7-16,-5 0-2 0,2 0-6 15,1 3-3-15,0-3-2 0,-4 0 0 16,4 0 0-16,-3 0-8 0,2 0-3 0,-1 0-1 15,-3 0 0-15,3 0-4 0,-4-3 0 16,4 3 4-16,-3-1 3 0,-2-1 2 16,2-2-4-16,3 2 2 0,-4 0 0 0,6-2 0 15,-2 0-7-15,0 1-3 0,2-1 0 16,0 0-1-16,1-2 0 0,1 1-7 0,1-1-3 16,1 0 1-16,-1-2-2 0,3 1-1 15,0-1-2-15,2 0-1 0,0-4-2 16,4 0-1-16,-2 2-9 0,4-1-21 0,0-3-21 15,3 2-35-15,1-2-33 0,1 1-38 16,-1 1-480-16,1-1 216 0,1 4 142 16</inkml:trace>
  <inkml:trace contextRef="#ctx0" brushRef="#br0" timeOffset="44493.88">22336 9774 132 0,'-2'-6'157'0,"2"3"-16"0,0-1-4 16,-2 0-12-16,0-2-10 0,-2 2-4 16,0 1-1-16,0-1-3 0,0 1-8 15,-1 0-9-15,-1 0-7 0,-1 3-9 0,3-2-8 16,4 2-8-16,-13 2-3 0,7-1-4 0,0 4-6 15,2-2-8-15,-2 3-1 0,1-1-2 16,0 3-3-16,3 0-5 0,0-1-4 16,0 3-1-16,0-2-3 0,2 1-3 0,0-2-4 15,2 1-3-15,-2 0-1 0,4 0-2 16,-2-3-2-16,3 1 1 0,-2-2 1 0,1-1-3 16,0 0 1-16,-4-3 2 0,12-3-3 15,-6 0 2-15,3-1-2 0,0-2 1 16,-1-3-2-16,1-1 1 0,-1 0 1 0,2-3-6 15,-4 2 3-15,2-1-2 0,0-1 1 16,-2 1 4-16,0 2-6 0,-2 2 3 16,1-2 1-16,-1 3-3 0,0 1 3 0,1-1 2 15,-3 2-7-15,0 1 3 0,2 2-2 16,-4 2 1-16,0 0 1 0,0 0 0 0,13 12-1 16,-9-2 2-16,-4 1 0 0,2 2 1 15,0 3-1-15,-2 2 0 0,0 6 1 0,0-4-1 16,-2 7 6-16,0 2 5 0,-4-1 10 15,-1 2 12-15,-1 3 9 0,-3 0 8 16,3-1 1-16,-5-3-5 0,1-1-4 0,0-5-6 16,4-2-5-16,-2-3-19 0,1-4-35 15,3 1-48-15,0-5-48 0,3-2-45 0,-1-5-535 16,4-1 237-16,0-2 158 0</inkml:trace>
  <inkml:trace contextRef="#ctx0" brushRef="#br0" timeOffset="44910.58">22724 9893 56 0,'-6'3'178'0,"2"0"-16"0,4-3-17 0,0 0-18 15,-7 2-12-15,7-2-8 0,0 0-15 0,-2 5-8 16,2-5-8-16,0 0-3 0,0 0-1 16,0 0-10-16,21-10-8 0,-13 4-5 15,4-2-10-15,0 0 0 0,0-4-3 0,1 3-6 16,0-3-7-16,0 0-22 0,1 1-25 16,0 0-29-16,-2-1-22 0,-2 1-45 0,-4-1-339 15,4 1 156-15,-8 3 103 0</inkml:trace>
  <inkml:trace contextRef="#ctx0" brushRef="#br0" timeOffset="45310.92">22684 9700 83 0,'-7'-4'194'16,"3"1"-9"-16,-2 0-17 0,0 0-14 16,6 3-19-16,-12-5-11 0,8 4-16 0,4 1-11 15,-8-2-11-15,8 2-8 0,0 0-12 16,-10-3-6-16,10 3-8 0,0 0-8 16,0 0-3-16,-7 9-5 0,7-9-9 0,3 8 0 15,-3-2-6-15,0-6-2 0,4 7-11 16,0-3-2-16,2-2-5 0,-2 1-2 15,2 1-5-15,-6-4 3 0,16 0 1 0,-10 0 0 16,-6 0 0-16,15-1 0 0,-11-2 4 16,-4 3-3-16,11-3 3 0,-7 1-2 15,-4 2 4-15,2-6 0 0,-2 6 1 0,-4-8-2 16,4 8 3-16,-7-6 0 0,7 6-2 0,-10-2 0 16,10 2-2-16,-13 2-1 0,13-2-2 15,-10 4-11-15,6 1-16 0,2 0-31 16,2 3-40-16,0-5-59 0,4 3-348 0,0-1 172 15,4 1 114-15</inkml:trace>
  <inkml:trace contextRef="#ctx0" brushRef="#br0" timeOffset="45711.32">22832 9943 23 0,'2'4'120'0,"-2"-4"-10"16,0 0-5-16,5 4-15 0,-5-4-6 16,6 5-9-16,-6-5 2 0,8 1-5 0,-8-1-1 15,10 0-4-15,-10 0-2 0,12 0-3 16,-12 0 2-16,10-4 0 0,-10 4-3 15,10-3-2-15,-5-1-7 0,-1 1 1 0,0-2-4 16,0-1-2-16,1 3-3 0,-3-2 0 16,0-1 7-16,-2 1 9 0,0 5 17 15,0-6 4-15,0 6-2 0,0 0-5 0,-9-3-6 16,9 3-7-16,0 0-4 0,-19 11-5 16,15-5-6-16,0 4-5 0,0-1-4 0,2 1-10 15,2-1-6-15,2 0-15 0,2 3-16 16,2-2-15-16,5-1-11 0,-1-1-13 15,3-1-11-15,2-3-16 0,1-2-27 0,-2-2-32 16,0-2-50-16,-1 0-399 0,0-3 198 16,-5 1 132-16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2-05T17:11:09.990"/>
    </inkml:context>
    <inkml:brush xml:id="br0">
      <inkml:brushProperty name="width" value="0.05292" units="cm"/>
      <inkml:brushProperty name="height" value="0.05292" units="cm"/>
      <inkml:brushProperty name="color" value="#FF0000"/>
    </inkml:brush>
  </inkml:definitions>
  <inkml:trace contextRef="#ctx0" brushRef="#br0">2139 9616 23 0,'-2'-6'92'0,"2"6"-11"0,0 0-9 15,0-5-6-15,0 5-9 0,0 0-4 16,0 0-7-16,0-6-4 0,0 6-3 0,0 0-1 16,0 0 2-16,0 0 4 0,-2-6-2 15,2 6 4-15,0 0 5 0,0 0-2 0,0 0-6 16,0 0-5-16,-6-4-3 0,6 4-4 15,-4-3-7-15,-3 1-3 0,7 2 0 16,-11-6-1-16,5 4-4 0,-2 0-5 0,0 0 4 16,-4 2-6-16,2 0-3 0,10 0 5 15,-23 2-2-15,10 0-1 0,-2 0 16 16,-1 4 0-16,-6-1-5 0,6 1-5 0,-6 6 3 16,1-3-9-16,-5 4 0 0,6 1 8 15,-6 5-7-15,1-2-2 0,-1 3 3 0,1 0-8 16,4 1 11-16,-2 0-2 0,1 2-1 15,4 4-2-15,-2-1-2 0,3 0 4 16,2 7-1-16,3 0-4 0,1 1-1 0,1 4-3 16,4 2 0-16,-4 7-9 0,4 2-1 15,2-6 2-15,0 3-7 0,4-3 3 0,0 3-3 16,2 0 6-16,0 0-1 0,2 3-1 16,2-2 4-16,2-4-3 0,2 1 7 0,0-8-1 15,3 0 0-15,2-2 4 0,2-4 4 16,1-3-9-16,6-4 5 0,-1-3-1 15,5-5 6-15,2-4 6 0,-1-5 2 0,5-2 1 16,0-4 2-16,6-6 2 0,3-3-2 16,5-5 7-16,-1-5-6 0,-3-2 0 0,15-8-2 15,-3-5 4-15,-6 0-1 0,-1-6 6 16,-11 4 0-16,-5 2-1 0,6-13-2 16,-9 6-1-16,-7 5 2 0,-2-4 0 0,-2 1 3 15,-6 4 10-15,-3-1-1 0,-3 1 0 16,-1 0-3-16,-4 5-1 0,-4-2 0 15,-2 3 3-15,-3 1-4 0,-3-2 3 0,-3 2-4 16,-6 4-2-16,-2 0 3 0,-4 2-9 16,-5 4-5-16,-3 2-9 0,-10 0-16 0,-3 2-22 15,-4 3-28-15,1 2-33 0,-3 2-34 16,-1-4-48-16,-2 5-393 0,9 2 193 0,-3 4 127 16</inkml:trace>
  <inkml:trace contextRef="#ctx0" brushRef="#br0" timeOffset="22507.76">7336 11746 88 0,'-2'-4'100'0,"2"4"-1"0,0 0-11 15,0 0-10-15,0 0-6 0,0 0-2 16,0-8 1-16,0 8-3 0,0 0-6 15,0 0 0-15,0 0-3 0,0-8-11 0,0 8-2 16,0 0 1-16,0-7-6 0,0 7-9 16,-2-5 1-16,2 5 0 0,-5-8-14 0,3 3 3 15,0 0-10-15,0 0 4 0,-2-1-6 16,-1-1-1-16,1 1-3 0,-2-2-3 16,2 1 0-16,-4 1-4 0,0-2 0 0,0 2 0 15,0 1 3-15,-2-3-6 0,-3 2-1 16,2 3 1-16,-2-1 1 0,1 0 0 0,-1 2 0 15,-2 2-3-15,1 2-3 0,-2 2 2 16,0-3 6-16,1 5-2 0,-2 0-2 16,2 2 0-16,1-1 1 0,-2 3 0 0,4-1-1 15,-3 3 3-15,4-1 2 0,-2 2-4 16,3 1 8-16,0-1-4 0,2 5-2 0,-2-1-6 16,2-1 10-16,2 2-7 0,0-1 1 15,1 0 1-15,1 0 1 0,0 0 0 16,1 3 1-16,1-4-4 0,2-1 7 0,0 2-4 15,0-2 5-15,0 0-3 0,5 0 1 16,-3-2 6-16,4-1-6 0,-1 0 2 0,1-4-1 16,2 2 1-16,0-3 2 0,2-1-5 15,0-2 7-15,0-2-2 0,3 0-2 16,0-4-2-16,-3-2 3 0,5-1-2 0,-3-1-6 16,2-4 5-16,-2 1-3 0,1-3-1 15,2-1 0-15,-3-2-1 0,-1 2 2 0,-1-4 0 16,2 2-1-16,-2 1-4 0,-2-2-2 15,-2-1 1-15,1 0 2 0,2 0-7 0,-3 0 0 16,-2 1-3-16,2 0 2 0,1-2 3 16,-3 4-4-16,0-4 4 0,0 3-1 15,0 2 3-15,-1 1 1 0,1-1 0 0,-2 1-1 16,0 1 3-16,1-1-1 0,-1 3 1 16,0-1 4-16,-2 1 2 0,2-1-2 15,0 2 4-15,-2 1 1 0,0-1 3 0,2 3-2 16,-2-1 3-16,2 1-2 0,-2-1 3 15,2 0 5-15,-2 6-4 0,0-5 3 0,0 5-1 16,2-6 1-16,-2 6 1 0,0 0 2 16,0 0-3-16,0 0-1 0,0 0 3 15,0 0 4-15,0 0-8 0,0 0-2 0,-6 23 2 16,6-14-5-16,0 2 4 0,0 0 6 16,0 3 1-16,0 1 0 0,0 1 2 15,0 0-1-15,0 2 6 0,2 0-1 0,-2 1 4 16,2 0-3-16,0 1 1 0,0-1 1 15,2 2-1-15,0-2 1 0,4 2-1 0,-2-2 0 16,-2-2-4-16,2 0 1 0,2 1-6 16,1-2-3-16,2 0 2 0,-3-2-4 15,1-3-9-15,1 0-18 0,0 0-25 0,2 0-29 16,0-4-30-16,0-2-385 0,-1-1 166 16,0 0 108-16</inkml:trace>
  <inkml:trace contextRef="#ctx0" brushRef="#br0" timeOffset="24026.53">8521 11709 27 0,'-4'-5'103'16,"4"5"-8"-16,-5-4-6 0,1 0-4 0,4 4-7 15,-2-5-2-15,-2 1-3 0,4 4-8 16,-6-6-6-16,2 3-9 0,0-2-2 0,4 5 1 16,-12-3-10-16,6-1-2 0,6 4-10 15,-10-4 3-15,1 0-7 0,1 4 4 0,0-1-7 16,8 1 0-16,-20 0-3 0,10 1-2 15,0 1-1-15,0 0 1 0,0 2-4 16,0 0-3-16,-1 1 0 0,-2 1 1 0,2 0 2 16,1 1-5-16,0 3 4 0,2 0-5 15,-4-2 5-15,4 7-12 0,-2-5 12 0,1 5-7 16,3-2-2-16,-3 1 3 0,5 0-5 16,-3 1 3-16,3 0 4 0,0 1-4 15,2-1 6-15,2-1-8 0,-2-1 2 0,2 2-4 16,2-2 2-16,0 1 2 0,0-3-2 15,2 1 5-15,1-2-6 0,-1 0 10 0,0 0-8 16,2-2 6-16,1-1-8 0,-1 1 0 16,3-5 1-16,-3 3 0 0,2-4 6 15,0 2-2-15,2-4-5 0,-2 0 4 0,-8 0-7 16,17-6 3-16,-7 0 5 0,1-1 1 16,2-2-4-16,-1-1-5 0,-1-1 5 15,2-5 2-15,-1 1-1 0,3-3-8 0,-4 1 10 16,1-1-4-16,-1 0-6 0,-1-1 2 15,2 1-1-15,-6 0 2 0,0 3-2 16,0 1 7-16,0 0-4 0,-2-2 4 0,3 3-6 16,-4 4 4-16,1-3-6 0,-2 5 8 15,0-3 0-15,0 2 0 0,2 1 0 0,-4 1 3 16,2-2-4-16,0 4-1 0,-2-1 2 0,0 5-3 16,2-8-2-16,-2 8 5 0,3-4 0 15,-3 4 4-15,0 0 9 0,0 0 0 16,0 0 5-16,0 0 6 0,8 14 0 0,-6-7 3 15,0 3 0-15,2-1-1 0,-1 1 1 16,-1 1-4-16,4 3 4 0,-1 0-1 16,-1 1 1-16,2-2-4 0,-2 1 2 0,2 0-2 15,0-2-2-15,2 1-3 0,-4 0-2 16,2-1 0-16,0-3-7 0,0 1-16 16,1-3-23-16,1 1-13 0,-1-2-47 0,3-5-49 15,1-2-379-15,-1-1 175 0,6-4 116 16</inkml:trace>
  <inkml:trace contextRef="#ctx0" brushRef="#br0" timeOffset="25895.39">6936 10787 98 0,'0'-5'90'0,"0"5"-1"0,0 0-3 0,0 0 1 15,0 0-5-15,0 0-1 0,0 0 7 16,0 0-4-16,0 0 5 0,0 0-3 0,0 0 2 16,0 0-3-16,6 15-4 0,-4-7-6 15,-4 1-7-15,2 1-4 0,0 3-12 16,-2 1-2-16,2 1-5 0,-2 1-6 0,0 3-4 16,2-1-1-16,-2 0-6 0,-1-4-3 15,3 4-1-15,-2-3-5 0,0 0 2 0,0 0-4 16,0-3-2-16,0-1-1 0,2 0-1 15,-2-1-5-15,0-2 6 0,2-1-7 16,0 1-1-16,-2 0 0 0,2-3-4 0,0-5 7 16,0 7-5-16,2-2-4 0,-2-5 1 15,0 0 1-15,0 0 0 0,0 0 2 16,14-12-4-16,-9 5 1 0,1-1 0 0,3-2 3 16,-1-1-6-16,0 1 4 0,4-1-2 15,-4 2 0-15,2-1 2 0,-2 3-6 0,-1-1 4 16,2 1-2-16,-3 1-2 0,-2 2-3 15,3-2-2-15,-3 4 4 0,2 0-2 16,0 1-2-16,-6 1 4 0,13 0 1 0,-13 0 1 16,13 3-1-16,-7-1 0 0,0 2 2 15,3 1 0-15,-3-1-2 0,3 2 2 0,-3-2 1 16,3 2 4-16,-1 2-7 0,-2-1 3 16,-2 1-2-16,3-1 2 0,-2 2-3 15,-1-1 0-15,-2 2 4 0,0-1-2 0,-2 1 4 16,-2-1 2-16,0 3-2 0,0-3 1 15,-5 2 3-15,0 2 1 0,-3-2 2 0,-3-2 5 16,1 4 2-16,-4-3 5 0,2 1 9 16,0-3 5-16,-6 2-1 0,3-3 1 0,0-1-5 15,0-2-1-15,3 0-6 0,-2-1-10 16,2-1-9-16,1 0-22 0,0 0-23 16,5 0-32-16,-1 0-38 0,1 0-55 0,0-4-426 15,8 2 202-15,-9 2 132 0</inkml:trace>
  <inkml:trace contextRef="#ctx0" brushRef="#br0" timeOffset="26694.98">8536 10975 58 0,'-2'-6'103'0,"0"2"-5"0,2 4-5 16,-6-9 3-16,4 4-8 0,-3 3 2 16,0-3-5-16,-1 1-2 0,0 1-4 0,0 0-8 15,0 1-3-15,-3 2-10 0,0 0 1 16,-1 0-10-16,-3 5-6 0,3-3-3 15,-5 3 4-15,2 1 2 0,-1 1 3 0,-2 1-3 16,2-1 8-16,-1 3-3 0,2 4-4 16,0-5-4-16,3 4-6 0,0 1-1 0,0-1-3 15,4 2 4-15,2-2-3 0,0 1-1 16,4-1 1-16,2-1-3 0,0-2 2 16,2 5-4-16,2-5 1 0,4 0 0 0,-2 1 3 15,2-4-1-15,5-2-2 0,-2 1-5 16,6-2-2-16,-5-4-21 0,4 0-34 0,0-1-52 15,2-6-56-15,-3 1-516 0,-1 1 223 16,0-1 148-16</inkml:trace>
  <inkml:trace contextRef="#ctx0" brushRef="#br0" timeOffset="27730.53">9613 11032 106 0,'0'0'112'15,"0"0"-2"-15,0 0 0 0,0 0-14 0,0 0 2 16,0 0-8-16,0 0-8 0,0 0 6 16,0-8-9-16,0 8-7 0,0-4-2 15,0 4-14-15,-4-3 0 0,4 3-4 0,-4-6-9 16,2 4-5-16,-2 0-4 0,0-2-2 15,-1 2 0-15,-1 0 1 0,-3 0-3 0,1 1-2 16,-1 1-3-16,-1 0-8 0,0 1 2 16,-4 1-4-16,0 2 1 0,1 2 2 0,-2-1-1 15,0 5 1-15,1-2-3 0,1 3-2 16,-2 0 3-16,3 4-9 0,-2 3 4 16,2 1-4-16,1 0 4 0,1 2-5 0,1 1 2 15,3-1-1-15,-1 1-5 0,3-3 1 16,2-1 1-16,0 2-1 0,2-3 1 15,0-1-5-15,0 1 5 0,4-4-2 0,-2 0 0 16,2-1 2-16,3-3-1 0,-1-3 3 0,3-1 0 16,-1-5 2-16,1 0-1 0,1-4 1 15,3-3 0-15,0-2-1 0,3-7 8 16,2-2 4-16,1-3 8 0,-1-5 3 16,2-1 2-16,1-1 0 0,-4-2-7 0,2-7-1 15,2 2-3-15,-2-4-3 0,-5 5-2 16,2 1-4-16,-4 1 0 0,-1 2-7 0,0-1-1 15,-3 5-1-15,-1 2-3 0,-1 2 0 16,-2 3-2-16,-2 2 0 0,2 2 0 0,0 1-2 16,-4 3-2-16,4 2-4 0,-1 0 0 15,0 2-1-15,-1 1 0 0,-2 4 2 0,0 2 0 16,0 0 4-16,0 0 6 0,0 0-4 16,0 18 7-16,0-9 6 0,0 4 7 15,0 2 7-15,0 4 6 0,0 2 7 16,0 0 1-16,-2 4 0 0,4-1-5 0,-2 4 1 15,4-2-2-15,-2 1 0 0,4-2-4 16,2-1 0-16,-2-1-4 0,3 0-13 0,0-2-8 16,1-2-26-16,3-4-34 0,-1 2-52 15,4-4-61-15,-2-8-561 0,1 1 248 0,0-1 165 16</inkml:trace>
  <inkml:trace contextRef="#ctx0" brushRef="#br0" timeOffset="29251.59">9649 11700 74 0,'-6'-4'122'15,"0"1"-13"-15,2-1-3 0,-2 2-11 0,-2-2-6 16,8 4-9-16,-10-4-5 0,4 3-2 16,6 1-7-16,-13-3-4 0,5 1-9 15,8 2-8-15,-13 0 3 0,6 0-10 0,7 0 8 16,-12 0-12-16,4 0 0 0,1 0-3 16,0 2-2-16,1 1-3 0,0-3-4 0,-2 3-3 15,2-1 0-15,-1 0-2 0,-2 4 4 16,3-3-8-16,-2 4 1 0,1 1-2 15,-1 2-5-15,-1 2-5 0,1 3 8 0,-1-2-3 16,3 4-5-16,-2 4 3 0,2 0-2 16,-2 0 2-16,4 2-4 0,0-2 5 0,2 0-1 15,0 0-2-15,2-2 1 0,2 1-2 16,-2-1 1-16,4-3 1 0,0 1 2 0,3-3-4 16,0-3 4-16,1-1 0 0,0-3-4 15,1-3 6-15,4-2 0 0,-3-4-5 0,5-2 3 16,-1-3 0-16,2-5-2 0,-2 3 3 15,4-6-3-15,-4-3 1 0,3 2-2 16,-2-3 1-16,0 1 2 0,-1-1-1 0,0 0-9 16,-2-2 5-16,0 2 0 0,-1 2 3 15,0-2-6-15,-3 4 5 0,-1-3-4 0,1 4-3 16,-2-2-1-16,-2 0 1 0,3 2 0 16,0-1 0-16,-3 2-5 0,0 2 6 0,0 0-3 15,-2 2-3-15,2-3-2 0,-2 4 4 16,0 1-1-16,-2-1 0 0,5 1-1 15,-5 3 8-15,2 0-6 0,-2 4 6 0,4-8 12 16,-4 8-7-16,2-5-3 0,-2 5 3 16,0 0-1-16,0 0 5 0,0 0-3 0,0 0 6 15,-11 21-1-15,7-14 2 0,2 4 6 16,-2 5 1-16,-2-3 3 0,2 4 2 16,0 1 2-16,2 1 3 0,-3 0-4 0,2 1 3 15,3 0 2-15,0-1-2 0,0 2 1 16,3-3 1-16,0 3 4 0,1-3-7 15,0 1-2-15,2 2 2 0,0-4-2 0,2-2 5 16,1 4 1-16,2-6 0 0,-3 2 0 16,1-1 0-16,3-1-1 0,1-1-3 0,-2-3-1 15,-1 1-8-15,0-1-22 0,2-1-29 16,-2-1-43-16,1 1-54 0,-3-4-571 16,-2-1 238-16,3 0 158 0</inkml:trace>
  <inkml:trace contextRef="#ctx0" brushRef="#br0" timeOffset="35120.75">7107 12453 84 0,'0'0'117'0,"0"0"-7"16,0 0-5-16,0 0-6 0,3-6 1 15,-3 6-3-15,0 0-7 0,0 0 0 0,0 0-7 16,2-6 0-16,-2 6-4 0,0 0-7 16,0 0-2-16,0 0-1 0,0 0-4 0,0 0-5 15,-2-5-8-15,2 5-1 0,-3-4-6 16,3 4-5-16,0 0-5 0,-9-6-6 16,9 6-9-16,-6-4-3 0,2 3-4 0,4 1 0 15,-10-3-4-15,2 1-2 0,8 2-5 16,-14-1-5-16,6 1-3 0,8 0 1 0,-17 1 3 15,7 4-6-15,1-4 2 0,-2 5 0 16,1 0 6-16,0 1-4 0,-2 3 0 16,2-1-1-16,0 3 2 0,-1 1-2 0,-2 2 1 15,3 0 1-15,-3 3 6 0,5 1-4 16,-4 0 0-16,4 0 1 0,0 0 1 0,2-4 2 16,0 2 3-16,-1 0 1 0,2-2 3 15,1 3 7-15,0-3-3 0,2 0-1 0,2-2 5 16,0 0 6-16,2-1 1 0,2 0 0 15,3 0-3-15,2-4-2 0,1 1-2 16,2-4 2-16,4 1-5 0,-4-2-2 0,5-1-5 16,-4 0-15-16,2-3-9 0,-1 0-21 15,4 0-28-15,-4-3-25 0,1 0-37 16,-2-1-445-16,2 1 195 0,-3-2 128 0</inkml:trace>
  <inkml:trace contextRef="#ctx0" brushRef="#br0" timeOffset="36172.21">6959 13353 151 0,'-2'-6'142'15,"2"6"-9"-15,0-7-15 0,-2 1-11 0,2 6-10 16,0-9-7-16,-2 5-4 0,2-1-1 16,-2 1-5-16,0-2-7 0,2 3-6 15,-2-2-6-15,-1 0-1 0,1 1-7 0,-2-2-4 16,2 2-6-16,-5 1-3 0,3-3-6 16,0 2-4-16,-2 0-5 0,-1 3-2 15,1-2-11-15,0 0 1 0,-3 3-7 0,0-2 3 16,1 4-3-16,0 0-3 0,-3-1 0 15,0 5 0-15,1 0 0 0,-1 3-2 0,1 1 2 16,-3-1-4-16,2 3 2 0,1 1 1 16,-2 3 3-16,-2 0-3 0,4 1-4 15,-1 1 3-15,3 3-5 0,0-2 5 0,-1 0 2 16,2 2-4-16,1-4 1 0,2 0 1 16,2 2 0-16,-2-2 7 0,2-2-9 0,2 1 1 15,0-3 2-15,2 0-4 0,0-1 5 16,0 1-4-16,0-1 1 0,2-3-3 15,-2 1 2-15,2-2 3 0,3-3-2 0,-3 1 1 16,3-2 2-16,-1-1-1 0,0-3 0 16,-6 0 4-16,15 0 1 0,-15 0 0 15,15-5 1-15,-8-1-1 0,3-1 3 0,-2-3-4 16,3-4 3-16,0 1 0 0,1-3 1 16,1-3-1-16,-1-4 0 0,4-3 4 0,-4-2 1 15,0-2 2-15,4-3-2 0,-4 0 1 16,1 0-2-16,-3 0-3 0,1 1 2 0,-2 1-1 15,-3 5-1-15,0-1 3 0,-2 4 2 16,0 3 8-16,-4 1-3 0,2 5 2 16,2-3-4-16,-4 5 2 0,0 1-3 0,2 1-1 15,-2 5-5-15,0-1-2 0,0 2-7 16,0 4 3-16,0 0 0 0,0 0-4 0,0 0 4 16,-10 11-2-16,10-1 0 0,-2-1-1 15,0 2 2-15,0 5-3 0,0-1 4 0,0 4 3 16,2-1-1-16,-2 2 2 0,2 1 3 15,-2 0 3-15,0 2-2 0,2 0-3 16,-2 0 3-16,4 3-5 0,-2-2 5 16,2 1-1-16,-2 0-3 0,2-3 2 0,0-1 2 15,0 0 5-15,2-2 0 0,0-2-1 16,0 0 1-16,2-1-2 0,-2-2 0 0,0 0-4 16,2-3-3-16,-2 0-14 0,2 0-22 15,1-4-13-15,-1-1-51 0,3 0-33 0,-3-5-43 16,1-1-514-16,1 0 232 0,0-1 152 15</inkml:trace>
  <inkml:trace contextRef="#ctx0" brushRef="#br0" timeOffset="37657.75">8534 12500 39 0,'0'-6'121'0,"0"6"-13"0,0 0-7 16,0 0-2-16,-4-5-7 0,4 5-5 0,-2-4-7 16,2 4-5-16,0 0-10 0,-7-6 1 15,7 6-7-15,-2-6-3 0,2 6-6 0,-5-5-7 16,1 3-1-16,4 2 0 0,-10-6 0 16,4 3-2-16,0 1 0 0,-1-2-4 15,-4 2-3-15,3 2-8 0,-3-2 0 0,1 4-2 16,-3 0-2-16,0 0 7 0,-1 2-12 15,-2 1-2-15,2 1-5 0,-1 2 2 16,2-1-3-16,-2 3-2 0,1 1 0 0,-2 3-5 16,6 2 3-16,-2 0 0 0,-1 3-4 15,2 1 13-15,5 0-13 0,-5-1 8 0,5 2-6 16,0 2 0-16,2-6 0 0,-3 2-2 16,5 0 6-16,0-2-7 0,-1 0 1 0,3 3 6 15,0-7-3-15,0 4-1 0,3-4-1 16,-3 0 2-16,4-1-2 0,1-3-2 15,-1 1 0-15,0-2 5 0,2-1 0 0,3-1 8 16,-1-2-6-16,1-3 0 0,-1-1-3 16,3-3 1-16,1-3 1 0,4-1 2 15,0-5-1-15,-1-3 6 0,4-4 3 0,0-4 0 16,3-2 0-16,-6-1 5 0,3-1-7 16,-2-4 0-16,0 3-2 0,-2-3-3 0,0 4 0 15,-5-3-2-15,0 5-4 0,0 2 3 16,-4 1-3-16,0 5 0 0,-2-2 2 0,0 1-4 15,1 5 0-15,-3-2-1 0,0 4-2 16,0 1-8-16,0-1 7 0,-2 2-9 0,2 2-8 16,-2 1-1-16,2 0-3 0,-2 3 6 15,0 3 1-15,0 0 0 0,0 0 7 16,0 0-1-16,0 0 2 0,0 0 0 16,0 20 1-16,-2-15 1 0,2 4 3 0,0 3 5 15,-2 1 4-15,0 2 4 0,0 2-1 16,-2 1 8-16,4 1 1 0,-2 2-2 0,-3 1 4 15,1 3 4-15,2 0 1 0,-2 0-4 16,0-3-5-16,0 3 4 0,-1 0-3 0,0-2 1 16,3 1-3-16,0-2-1 0,-2 0-1 15,2-3-5-15,2 2-3 0,-2-3-4 16,2 1-5-16,-2-2-13 0,4-2-17 0,0 1-10 16,-2-3-19-16,2-2-18 0,2 2-8 15,0 0-28-15,1-2-371 0,0-3 167 0,1 1 110 16</inkml:trace>
  <inkml:trace contextRef="#ctx0" brushRef="#br0" timeOffset="39242.47">8288 13272 37 0,'0'0'122'0,"0"-6"-11"0,0 6 2 0,0 0-14 15,0 0-2-15,4-4-10 0,-4 4-1 16,0 0-7-16,0 0-5 0,0 0-5 0,0 0-3 15,0 0-1-15,0 0-3 0,0 17-7 16,-2-11-3-16,0 4-3 0,0-1-7 0,0 3-1 16,0 3-5-16,-2 0 0 0,2 0-4 15,-2 4-1-15,-1-2-6 0,1 2-1 0,-2-1-1 16,1 3-4-16,1-2 2 0,0-2-4 16,0 2-2-16,-1-2-1 0,1-1 0 15,0-1 0-15,0-2 0 0,2 0-2 0,-2-1 0 16,2-3-3-16,-3 1 2 0,3-1-1 15,-1 0 3-15,1-5-1 0,0 2 1 16,2 0 2-16,-2 0-6 0,2-6 1 0,0 7 10 16,0-7-11-16,0 0-1 0,0 0-2 15,0 0 1-15,0 0 1 0,16-15-3 0,-12 9 0 16,2-2-2-16,2-3 0 0,1 3 2 16,1-4-2-16,-1 0 0 0,2 0 1 15,-1-1-3-15,0 3 7 0,2 1-10 0,-2 0 0 16,0 1-4-16,-1 2-3 0,-1 1 1 15,-1 1 1-15,1 0-5 0,-1 4 0 16,-7 0-6-16,14 0 2 0,-8 4-4 0,4-2 4 16,-4 1-3-16,0 3-2 0,-2 0 7 15,0 2 1-15,-2 0 1 0,2 0 1 16,-4 2 3-16,0 2 4 0,0-3 14 0,-2 2 4 16,0 0 10-16,-2-3 13 0,0 4 9 15,-4 0 12-15,-1-3 4 0,0 0 6 0,-1 1-2 16,-5-2-3-16,2-1-5 0,-2-1-2 15,1 0-3-15,-2-3-6 0,0 1-3 0,1-2-9 16,-2 2-14-16,4-4-17 0,1 0-27 16,-3 2-27-16,4-2-33 0,-1-2-35 15,4 2-39-15,-1-4-547 0,0 1 239 0,3-1 158 16</inkml:trace>
  <inkml:trace contextRef="#ctx0" brushRef="#br0" timeOffset="40728.3">8508 12500 38 0,'0'0'64'0,"0"0"3"15,0-6-4-15,0 6-4 0,0 0-7 16,-2-3 3-16,2 3 3 0,0 0-7 15,2-4-4-15,-2 4-5 0,2-4 1 0,-2 4 2 16,2-4 0-16,-2 4-3 0,2-3 0 16,-2 3-3-16,3-4-3 0,-3 4-3 0,2-4 5 15,-2 4-7-15,2-4 3 0,-2 4 0 16,3-6-1-16,-3 3-3 0,2-1-5 0,0 0-4 16,-2 0-2-16,2 0-5 0,0-1 8 15,-2 1-1-15,2 0-7 0,0-1 4 16,-2 0 2-16,2 0-1 0,0 2 2 0,0-3 1 15,3 0-4-15,-3 1 4 0,-2 0-5 16,2 0 5-16,0-1 0 0,0 0 0 16,0 1-1-16,2-1 5 0,-2 0-5 0,1 0-3 15,-1 0 4-15,0 0-1 0,0 0-1 16,0 0-3-16,0 2-2 0,1-2 1 0,-1 0-2 16,0 0-3-16,0 0 1 0,-2 1-1 15,2-1-1-15,0 1-1 0,0-1 1 16,0-2-4-16,0 4-2 0,-2-1 4 0,2-1-5 15,-2 2 7-15,2 0-6 0,0 0-3 16,0 0 0-16,-2 1 3 0,0 3-2 0,2-6 0 16,-2 6-1-16,0-3 1 0,2-2 0 15,-2 5-3-15,0 0 2 0,4-5-2 0,-4 5 2 16,0 0 5-16,0-3-6 0,0 3-3 16,0 0 0-16,2-5 4 0,-2 5-1 0,0 0 1 15,0 0 2-15,0 0 0 0,0 0-1 16,0 0 4-16,0 0-5 0,0 0-5 15,0 0-5-15,0 0-4 0,0-4-14 0,0 4-13 16,0 0-6-16,0 0-21 0,0 0-16 16,0 0-36-16,0 0-362 0,0 0 164 0,0 0 107 15</inkml:trace>
  <inkml:trace contextRef="#ctx0" brushRef="#br0" timeOffset="41928.65">9679 10978 75 0,'0'0'97'0,"0"0"0"0,0 0-10 16,0 0-3-16,0 0-7 0,0 0-1 15,-4-6 5-15,4 6-11 0,0 0 1 0,0 0-6 16,0-5-9-16,0 5-1 0,0 0-3 16,2-8-3-16,-2 8-2 0,2-8 1 15,-2 8-7-15,0-8-2 0,2 2 0 0,0-3-4 16,0 5-6-16,1-5 0 0,1 1-4 16,-2 1-1-16,0-3-2 0,0 1 2 15,0 2-4-15,2-3-1 0,-4 0-2 0,2 1 0 16,0-1 2-16,0 1-11 0,0-3 5 15,1 1-1-15,0 1-3 0,-3-1 1 0,2 0-4 16,0-1-1-16,0 3 4 0,0-3-4 16,-2 2 1-16,2 0-1 0,0-1 4 15,-2 4-5-15,2 0-4 0,-2-4 4 0,2 5-1 16,-2-1 4-16,0 1-5 0,2 1-2 16,-2 0-2-16,0-1-8 0,0 6-6 0,0-8-16 15,0 8-17-15,0-4-14 0,0 4-21 16,0 0-29-16,0 0-341 0,0 0 154 15,-10 10 102-15</inkml:trace>
  <inkml:trace contextRef="#ctx0" brushRef="#br0" timeOffset="45501.71">9671 12694 36 0,'0'0'104'0,"4"-5"-1"0,-4 5-3 0,2-4 4 15,-2 4 0-15,0 0-4 0,4-6 3 16,-4 6 0-16,2-3-2 0,-2 3 0 0,0 0-4 16,2-8-8-16,-2 8-9 0,0-4-9 15,0 4-10-15,-2-7-6 0,2 7-15 0,-2-6-4 16,2 6-7-16,-4-6-9 0,4 6-6 15,-6-4-4-15,-1 2-4 0,7 2 2 16,-8-2-2-16,8 2-5 0,0 0 3 0,-19 2-2 16,13 0 4-16,-4 2-6 0,2 0 3 15,2 0-2-15,-2 0-2 0,-1 1-2 0,1 3 0 16,-3 0-7-16,2 1 9 0,-1 1-3 16,2 1 2-16,-1 0-2 0,2 1 4 15,-1 1-4-15,0 2 4 0,2 1-2 0,-1-1-2 16,3 3 6-16,-1-2-2 0,1 1-3 15,2 0 1-15,0 1-2 0,2-3-2 16,0 0 5-16,0 0-1 0,2 1 1 0,2-6 2 16,-2 2-1-16,0 0-2 0,3-2 5 15,2-2 3-15,-3-1-5 0,2-1-1 0,-2-2 9 16,4-2-3-16,-8-2 5 0,18-5-2 16,-10-1 4-16,5-1 5 0,-1-5-4 0,1-1 3 15,0-5 0-15,1 4 2 0,0-3-4 16,-2-2-1-16,1 1 1 0,-3 0-1 15,1 0-1-15,-5 2-6 0,3 0 4 0,-3 1-3 16,0 2 0-16,-2-1-2 0,0 4 0 16,-1 3-4-16,2-4-2 0,-3 4 1 0,0 0-5 15,0 3-5-15,-2 0 0 0,0 4 3 16,0 0 0-16,0 0 3 0,0 0-2 16,0 0 2-16,4 14-1 0,-4-7 2 0,0 3-1 15,0 1 0-15,0-1 2 0,0 2 3 16,0 1 7-16,0 0-2 0,2 0 5 0,-2 1 1 15,2 1-5-15,0-2 4 0,0 1 1 16,2-1 4-16,-2 2-7 0,3-2-1 16,-1 1 0-16,0-1 0 0,1 0-6 0,-1 0-24 15,2-1-18-15,1 0-24 0,-1 0-13 16,2-2-17-16,0 2-25 0,2-5-416 0,-4-1 181 16,4 4 120-16</inkml:trace>
  <inkml:trace contextRef="#ctx0" brushRef="#br0" timeOffset="46134.38">9710 13430 80 0,'-16'-6'171'0,"16"6"-16"0,-4-3-15 0,4 3-18 16,-5-5-9-16,5 5-16 0,-4-2-1 16,2-1-17-16,2 3-8 0,-8-2-5 15,8 2-4-15,-9-4-9 0,9 4-11 0,-11 3-5 16,5-2-3-16,0 1-4 0,-2 1-1 16,-2-1-7-16,2 4 2 0,0 0-5 0,-2 2-3 15,-1-1-2-15,0 1 4 0,0 2-8 16,-1 1-1-16,4 0 4 0,-4 3-4 0,2-1 0 15,0 4 3-15,-1 0 0 0,2 0 3 16,1 0-3-16,2 1 4 0,-3 1-5 16,3 0 2-16,2 0-3 0,0 0 2 0,2 0 8 15,-3 0 2-15,3 0 5 0,2-1 4 16,0 1 3-16,0 1 2 0,0-1 2 0,2-2 4 16,-2 2 4-16,5-3 2 0,-3 1-2 15,2-2-1-15,2-2-5 0,0 3-1 16,1-3-5-16,1 0-1 0,3-1-1 0,0-3-1 15,3 0 0-15,-1 0-2 0,2-2 3 16,2-3 1-16,2-1-3 0,2-3-3 0,1 0 0 16,0-1-4-16,6-1-2 0,-1-2-6 15,1-2-13-15,0 0-26 0,-3 0-38 16,1 0-52-16,-4 1-57 0,-4 2-610 0,-4-3 265 16,-1 4 176-16</inkml:trace>
  <inkml:trace contextRef="#ctx0" brushRef="#br0" timeOffset="50256.81">5708 10969 88 0,'0'0'117'0,"0"0"-17"0,-4-4-5 16,4 4 0-16,0 0-7 0,0 0-9 15,0 0-4-15,0 0-5 0,0 0-8 0,-2-6-5 16,2 6-11-16,0 0 0 0,0 0-2 15,0 0-11-15,0 0 1 0,0 0-5 16,0 0 0-16,0 0-7 0,0 0 1 0,0 0-2 16,0 0-4-16,0 0 3 0,0 0-9 0,0 0 2 15,0 0-3-15,0 0 0 0,0 0-1 16,0 0 4-16,0-6-4 0,0 6 0 16,0 0 4-16,0 0 0 0,0 0 3 0,0 0 5 15,0 0-4-15,0 0-3 0,0 0 6 16,0 0-4-16,-2-4-3 0,2 4-3 0,0 0 5 15,0 0-7-15,0 0 5 0,0 0-8 16,0 0 3-16,0 0 0 0,0 0-2 16,0 0 2-16,0 0-4 0,0 0 1 0,0 0 1 15,0 0-4-15,0 0 7 0,0 0-4 16,0 0-1-16,0 0-1 0,0 0-1 16,0 0 3-16,0 0-4 0,0 0 2 0,0 0 1 15,0 0-2-15,0 0-2 0,0 0 2 16,0 0-1-16,0 0-1 0,0 0 2 0,0 0 1 15,0 0-3-15,0 0 4 0,0 0-3 16,0 0-1-16,0 0 0 0,0 0 0 16,0 0 0-16,0 0 1 0,0 0-1 0,0 0 0 15,0 0-2-15,0 0-10 0,0 0-9 16,0 0-17-16,0 0-21 0,0 0-29 0,0 0-404 16,0 0 167-16,0 0 110 0</inkml:trace>
  <inkml:trace contextRef="#ctx0" brushRef="#br0" timeOffset="51605.96">5042 10943 48 0,'0'0'76'16,"0"0"-2"-16,0 0 0 0,0 0-3 0,6-4-6 16,-6 4-2-16,0 0-4 0,0 0-4 15,0 0 9-15,0 0-22 0,0 0 5 16,0 0-8-16,0 0 2 0,0 0-2 15,0 0 3-15,0 0-1 0,0 0-7 0,4 12 1 16,-4-4-3-16,0 0-2 0,-2 3 0 16,0 1-4-16,0-1-7 0,2 2-1 0,-4 3-2 15,4-1 0-15,-2-4-6 0,-2 5-5 16,4-6 9-16,-4 2 1 0,2-3-2 16,0 3-1-16,2-5 1 0,-2 3 1 0,0-3 1 15,2 0 6-15,-2-3 1 0,0-1-1 16,0 1 0-16,2-4-5 0,0 0-5 0,0 0 7 15,0 0-3-15,-12-14 1 0,9 8-1 16,1-5 0-16,0 4-3 0,0-3-1 16,0-1-3-16,2 0 2 0,0-1-2 0,0-1-3 15,0 2 2-15,2-3-3 0,0 3 9 16,0-3-16-16,0 3 3 0,1 2 4 0,-1-3-2 16,2 3 1-16,0 2-6 0,0-1 3 15,0 1 0-15,0-2-5 0,4 1-8 0,-2 4 6 16,0 0-5-16,2-1-3 0,-2 0-10 15,3 0 10-15,0 3-12 0,-1-2-8 16,0 4-11-16,3-2-5 0,-5 2-6 0,3 0-11 16,0 0-10-16,-3 2-21 0,0 1-250 15,-2-2 118-15,0 4 79 0</inkml:trace>
  <inkml:trace contextRef="#ctx0" brushRef="#br0" timeOffset="52223.74">5308 11035 2 0,'2'-5'109'15,"0"1"-8"-15,-2 4-10 0,0-8-6 16,3 4-8-16,-3 4-2 0,0-7-5 0,0 7-10 16,-3-6-8-16,3 6-5 0,0 0-8 15,-4-4 2-15,4 4-10 0,0 0-1 0,-11 0 0 16,11 0-7-16,-8 8-2 0,2-4 1 16,-1-1-4-16,1 5 2 0,0-2-10 15,0 3 6-15,-4 1-3 0,4 1-1 0,0 1-4 16,0-1 1-16,0 0-3 0,1 2 5 15,1-1-5-15,0-1-2 0,1 3 5 16,1-3-4-16,2 0-3 0,-2-2-4 0,2 0 5 16,2 1-3-16,-2-3 2 0,2 1 0 15,1-2 1-15,-1-3 3 0,-2-3-4 16,9 4 1-16,-9-4 4 0,0 0 2 16,16-9-5-16,-12 5 0 0,2-4 7 0,2 1-4 15,-4-1-6-15,2-2 5 0,-2 2-3 16,0-3 0-16,0 4-4 0,3-2 5 0,-5-2-1 15,2 4-6-15,-2 2 3 0,0-3-2 16,3 2-2-16,-3 0-2 0,0 2 2 16,-2 4 0-16,4-3 0 0,-4 3-8 0,0 0 6 15,0 0 2-15,0 0 2 0,13 9-2 16,-11-4 3-16,0 1-3 0,0 2 2 0,2-1 2 16,-2 2-3-16,2-1 3 0,0-1-1 15,2-2-1-15,-4 3 1 0,4 1-5 0,-4-5-4 16,2 0-7-16,0 2-8 0,0-2 1 15,0-1-6-15,3 0 0 0,-7-3-5 0,9 0-5 16,-5 0-4-16,-4 0-2 0,13-6-3 16,-9 2-5-16,2-2-9 0,0 1-4 15,-2-2-146-15,3-1 72 0</inkml:trace>
  <inkml:trace contextRef="#ctx0" brushRef="#br0" timeOffset="52540.31">5450 11134 440 0,'6'-8'0'0,"0"0"13"0,1-1 6 16,0 1 0-16,-1 1 5 0,-2 2 7 15,2-2-2-15,-2 3 3 0,-1-1 8 0,1 1-1 16,-2 1-3-16,-2 3 11 0,0 0 5 15,0 0-6-15,0 0 1 0,0 0 9 16,10 9-12-16,-10-3 8 0,0 0-9 0,0 0 5 16,0-1-11-16,-2 0-7 0,2-5 1 15,0 11-10-15,0-7 6 0,0-4-2 0,0 7-6 16,0-7 0-16,0 6-3 0,0-6 0 16,0 0-4-16,0 0-5 0,0 0-2 15,2 3-3-15,-2-3 2 0,0 0-3 0,0 0-7 16,14-15 5-16,-10 10-3 0,0-2 1 15,0 1-1-15,0 1 1 0,0 2 1 0,-2-1-3 16,2 0-1-16,1 0 6 0,-5 4-5 16,0 0 0-16,0 0 2 0,0 0 0 15,15 6 8-15,-13 0-4 0,0-3 0 0,-2 2-2 16,2 1-4-16,0 1-4 0,0-2-11 16,-2 1-11-16,2-3-6 0,-2-3-16 15,5 9-13-15,-3-6-13 0,2 0-23 0,-4-3-233 16,0 0 114-16,2 3 75 0</inkml:trace>
  <inkml:trace contextRef="#ctx0" brushRef="#br0" timeOffset="53142.82">5745 10818 52 0,'2'-6'113'0,"-2"6"-7"0,0 0 2 16,0 0-4-16,0 0-7 0,0 0-1 0,6 16-7 15,-6-9-4-15,-2 3-8 0,0 1-7 16,0 1-3-16,0 2-10 0,-1 4 0 15,-2-3-6-15,1 2-3 0,0 1-9 0,0-3-2 16,0 0-1-16,2 1-9 0,-2-1-2 16,1-4 0-16,1 0-4 0,0-1-1 0,0 1-3 15,0-3-1-15,2-1-2 0,-2 2-1 16,2-5 2-16,-2 1-7 0,2-5 1 16,0 6-2-16,0-6 2 0,0 0-3 0,0 0 2 15,0 0-3-15,17-15-1 0,-11 6-2 16,0 2 1-16,2-4 2 0,2-1 2 0,-2 3-5 15,0-3-1-15,2 1 4 0,-1 1-1 16,0 2-8-16,-1-3-4 0,1 4 0 16,-3 1-3-16,0 0 1 0,0 0 3 0,-1 3-5 15,2-3-1-15,-3 2 3 0,0 3 3 16,-4 1 2-16,6-7-4 0,-6 7 2 0,0 0-1 16,6 0 3-16,-6 0 5 0,0 0-3 15,0 0 5-15,0 0-2 0,0 0 8 0,-8 14 7 16,6-9-3-16,-4 1 3 0,4 1 1 15,-3 0-1-15,1-2 4 0,-1 3-4 16,3 1 1-16,0-1-3 0,2 2 3 0,-2-3-4 16,2 3-4-16,2-3-4 0,0 3 2 15,0-2-5-15,3-1-13 0,2-1-21 16,-3 0-30-16,2 1-28 0,0-4-35 0,-2 4-353 16,2-3 163-16,-1-3 107 0</inkml:trace>
  <inkml:trace contextRef="#ctx0" brushRef="#br0" timeOffset="53475.23">6129 10932 7 0,'0'8'166'0,"-2"1"-15"0,2-1-17 15,0 4-5-15,-2-1-17 0,2 5-10 16,0-3-10-16,0 2-8 0,0 2-5 0,-2 0-10 15,2-2-10-15,0 1-17 0,2-4-18 16,-2 2-18-16,0-1-35 0,0-1-35 16,0-5-332-16,0 3 135 0,-2-3 88 0</inkml:trace>
  <inkml:trace contextRef="#ctx0" brushRef="#br0" timeOffset="78201.77">9431 12378 48 0,'0'6'73'0,"0"-1"-4"0,0-5-2 0,0 0-4 16,0 11-2-16,0-11-5 0,0 8 5 15,0-5-4-15,0-3-5 0,0 7-6 0,0-7 2 16,2 8-2-16,-2-4-10 0,0-4 4 16,0 7-9-16,0-1 1 0,2 0 1 15,-2 0-10-15,2-1 2 0,-2 3-1 0,0-3 5 16,3 5 0-16,-3-4-4 0,2 3 3 16,-2 1-3-16,2 0 2 0,-2 0 5 15,0 3-5-15,2 2-4 0,-2 0 0 0,0 3-2 16,0-2-7-16,2 3 0 0,-2-2 4 15,0 4-9-15,0 0 6 0,0-1-6 16,0 0 0-16,3-2 0 0,-3 5-3 0,0-4 2 16,2 0 2-16,-2-3-7 0,0 3 11 15,2-3-10-15,-2 1-2 0,0 0-2 0,2-1 7 16,-2-1-3-16,2-2-6 0,-2 0 6 16,0-1 0-16,2 1-2 0,-2-1 2 15,0-2-4-15,2 2 0 0,-2-1 5 0,0-3 1 16,0 2-4-16,0-1 0 0,2-1 4 15,-2 0-5-15,0-1 4 0,0 1 2 0,0-2-3 16,2-1 0-16,-2-1-3 0,0-4 8 16,0 8 6-16,0-8 0 0,0 5 2 15,0-5-6-15,0 0 0 0,2 4 1 0,-2-4-3 16,0 0-1-16,0 0 1 0,0 0-1 16,0 0-1-16,3-15 0 0,-3 8 1 0,0-2-6 15,2 0 4-15,-2 0-1 0,2-1 2 16,-2 1-3-16,2-3 2 0,0 3-4 0,0-3 2 15,0 0-1-15,0 2-1 0,2 0 1 16,-2-2-2-16,1 0 1 0,1 4-7 0,1-3 7 16,-1 2 2-16,0 0-6 0,2-3 2 15,-2 3-2-15,2-1 6 0,1 1-6 16,2 0 0-16,-1-1 2 0,0 0-1 0,1 1-3 16,-1 1 4-16,3 0-6 0,0 1 0 15,-5 1-1-15,4 0 4 0,-2 0-3 0,2 1 1 16,-4 2-1-16,2-3 1 0,-2 1-3 15,1 4 6-15,-1-1-2 0,1-2-1 16,-7 4 0-16,10 0 2 0,-10 0 0 0,11 1-3 16,-11-1 0-16,10 6 0 0,-6-1-1 15,3 1-2-15,-2 1-5 0,-1-1 2 0,2 3-4 16,-2 0 0-16,0-2 1 0,0 2 0 16,0 0 2-16,1 1 1 0,-1 2 4 15,1-3-5-15,-3 0 9 0,2 1 3 16,-4-1-6-16,2 1 6 0,0 1-7 0,-2-2 5 15,2 2 1-15,-2-4 1 0,0 3-1 16,0-1 1-16,0 1-1 0,0-1 5 0,-2 1 4 16,2-1-3-16,-2-1-1 0,2 2 5 15,-2-3 4-15,0 1 13 0,0-1 4 0,0 1 6 16,-3-1 3-16,3-1 9 0,-2 2 2 16,-1-2 1-16,-1-1 5 0,0 1-2 0,0 0 2 15,-2-3-1-15,-2 3-2 0,0-2 1 16,0 0-1-16,-1 0 0 0,-2-1-3 15,2-1 0-15,-3 2-3 0,2 0-2 0,-4-2-1 16,6 0-3-16,-3-1-3 0,0 2-2 16,3-1-5-16,-1-1-4 0,3-1-3 0,-3 1-3 15,2-1-3-15,3 0-3 0,-2 0-6 16,2 0-1-16,6 0-3 0,-14 0 0 16,8 0 1-16,6 0-1 0,-10-1-2 0,10 1 2 15,-9-1-1-15,3 1-2 0,2-2-5 16,4 2-2-16,-9-3-15 0,9 3-13 15,-8 0-19-15,8 0-28 0,0 0-30 0,-9 0-50 16,9 0-581-16,0 0 252 0,-10-1 167 16</inkml:trace>
  <inkml:trace contextRef="#ctx0" brushRef="#br0" timeOffset="79674.55">9629 12797 710 0,'0'0'8'0,"0"0"3"0,0 0 11 0,0 0 9 16,0 12 0-16,-2-6 0 0,2-6-3 15,-8 7-8-15,4-2-26 0,2-2-67 0,-2-1-204 16,4-2 94-16,0 0 62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dev"/>
          <inkml:channel name="T" type="integer" max="2.14748E9" units="dev"/>
        </inkml:traceFormat>
        <inkml:channelProperties>
          <inkml:channelProperty channel="X" name="resolution" value="2047.9375" units="1/cm"/>
          <inkml:channelProperty channel="Y" name="resolution" value="3276.69995" units="1/cm"/>
          <inkml:channelProperty channel="F" name="resolution" value="0" units="1/dev"/>
          <inkml:channelProperty channel="T" name="resolution" value="1" units="1/dev"/>
        </inkml:channelProperties>
      </inkml:inkSource>
      <inkml:timestamp xml:id="ts0" timeString="2023-12-05T17:18:16.192"/>
    </inkml:context>
    <inkml:brush xml:id="br0">
      <inkml:brushProperty name="width" value="0.05292" units="cm"/>
      <inkml:brushProperty name="height" value="0.05292" units="cm"/>
      <inkml:brushProperty name="color" value="#FF0000"/>
    </inkml:brush>
  </inkml:definitions>
  <inkml:trace contextRef="#ctx0" brushRef="#br0">1847 9787 31 0,'-25'5'99'15,"3"-2"-8"-15,6 1-2 0,1 0-1 0,0-2-15 16,0 1 2-16,5 1-6 0,-3-2-2 15,0 2 3-15,1 0-10 0,0 0 10 16,-2-1-10-16,0 1-3 0,1 2-5 0,-2-1-8 16,2 1-4-16,-1 0-4 0,0 0-1 15,0 1-4-15,-1 3-5 0,-2-2-5 16,2 4 0-16,1-2 0 0,-4 2-4 0,4 1 1 16,-3 3-3-16,0 2 0 0,2 0 7 15,0 3-11-15,0 1 0 0,-1 5-3 0,0-1-1 16,4 5-2-16,-1 0 2 0,1-1 5 15,3 3-8-15,-2-1 0 0,5 3-3 16,0-8 1-16,2 4 2 0,2-2-2 0,2 2-1 16,0-3 0-16,0 2 0 0,4-1 5 15,0-1-6-15,0 2 0 0,5-4 1 0,1 4 4 16,3-3 2-16,0-2-4 0,3-1 12 16,2 1-8-16,2-1-2 0,6-4 6 15,-3-1-8-15,5-1 2 0,0-3 0 16,1-2 1-16,3-2 4 0,-2-3 3 0,3 0 0 15,-1-3 1-15,0-1-1 0,2 0 1 16,1-2-6-16,1-2 0 0,1-2 1 0,-1 0 0 16,2-4-2-16,0 1 1 0,-3-1 4 15,4-1-8-15,-5-3 1 0,-2 0 1 0,2-1-3 16,-5 0 0-16,1-2 2 0,-3 0 0 16,1-2-4-16,-5 2 1 0,-2-2 2 0,1 2-1 15,-4-4 0-15,1 3 2 0,-2-5-2 16,0 2 1-16,-1-4 2 0,-4-2 2 15,-2 0 0-15,1 1 6 0,0-3-7 0,-5-3 2 16,0 2 0-16,-4 0-1 0,1-3 3 16,-3 0 2-16,-3-1 3 0,1-1-3 15,-4 5 7-15,-2-3 6 0,-6 0 4 0,0-1-5 16,0 2-1-16,-6 1 0 0,-1 1-3 16,-5 2-2-16,-2-1-1 0,2 5-4 0,-2-3-2 15,1 4-2-15,-3-1-7 0,2 4-8 16,-1-2-15-16,1 5-14 0,2 2-18 15,4 0-18-15,-4 0-5 0,3 3-5 0,1-1-18 16,4 3-22-16,-2 1-418 0,1 1 183 16,1 0 121-16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357"/>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5317964" y="0"/>
            <a:ext cx="4068339" cy="356357"/>
          </a:xfrm>
          <a:prstGeom prst="rect">
            <a:avLst/>
          </a:prstGeom>
        </p:spPr>
        <p:txBody>
          <a:bodyPr vert="horz" lIns="94221" tIns="47111" rIns="94221" bIns="47111" rtlCol="0"/>
          <a:lstStyle>
            <a:lvl1pPr algn="r">
              <a:defRPr sz="1200"/>
            </a:lvl1pPr>
          </a:lstStyle>
          <a:p>
            <a:fld id="{9BBF5E2F-2EA4-4BED-BDB7-3263066D10D9}" type="datetimeFigureOut">
              <a:rPr lang="en-US" smtClean="0"/>
              <a:t>12/6/2023</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4" y="6746119"/>
            <a:ext cx="4068339" cy="356356"/>
          </a:xfrm>
          <a:prstGeom prst="rect">
            <a:avLst/>
          </a:prstGeom>
        </p:spPr>
        <p:txBody>
          <a:bodyPr vert="horz" lIns="94221" tIns="47111" rIns="94221" bIns="47111"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1</a:t>
            </a:fld>
            <a:endParaRPr lang="en-US" dirty="0"/>
          </a:p>
        </p:txBody>
      </p:sp>
    </p:spTree>
    <p:extLst>
      <p:ext uri="{BB962C8B-B14F-4D97-AF65-F5344CB8AC3E}">
        <p14:creationId xmlns:p14="http://schemas.microsoft.com/office/powerpoint/2010/main" val="84008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problem</a:t>
            </a:r>
            <a:r>
              <a:rPr lang="en-US" dirty="0"/>
              <a:t>,</a:t>
            </a:r>
            <a:r>
              <a:rPr lang="en-US" baseline="0" dirty="0"/>
              <a:t> </a:t>
            </a:r>
            <a:r>
              <a:rPr lang="en-US" dirty="0"/>
              <a:t>there</a:t>
            </a:r>
            <a:r>
              <a:rPr lang="en-US" baseline="0" dirty="0"/>
              <a:t> are many routes the patrol boat can take along the ferry line, and any deterministic route can be easily exploited by the attacker. So it is crucial to randomize but the problem is how.</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15</a:t>
            </a:fld>
            <a:endParaRPr lang="en-US"/>
          </a:p>
        </p:txBody>
      </p:sp>
    </p:spTree>
    <p:extLst>
      <p:ext uri="{BB962C8B-B14F-4D97-AF65-F5344CB8AC3E}">
        <p14:creationId xmlns:p14="http://schemas.microsoft.com/office/powerpoint/2010/main" val="1775539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24641">
                  <a:defRPr/>
                </a:pPr>
                <a:r>
                  <a:rPr lang="en-US" dirty="0"/>
                  <a:t>We model it as</a:t>
                </a:r>
                <a:r>
                  <a:rPr lang="en-US" baseline="0" dirty="0"/>
                  <a:t> a </a:t>
                </a:r>
                <a:r>
                  <a:rPr lang="en-US" baseline="0" dirty="0" err="1"/>
                  <a:t>Stackleberg</a:t>
                </a:r>
                <a:r>
                  <a:rPr lang="en-US" baseline="0" dirty="0"/>
                  <a:t> game, or leader-follower game, where the defender is the leader and commits to a randomized strategy first, in this case a probability distribution over possible patrol routes, and the attacker is the follower, who observes the defender’s strategy and then choose a target and a time to attack. This table shows the payoff matrix. We assume the attacker gets a payoff of </a:t>
                </a:r>
                <a14:m>
                  <m:oMath xmlns:m="http://schemas.openxmlformats.org/officeDocument/2006/math">
                    <m:sSub>
                      <m:sSubPr>
                        <m:ctrlPr>
                          <a:rPr lang="en-US" b="0" i="1" baseline="0" smtClean="0">
                            <a:latin typeface="Cambria Math" panose="02040503050406030204" pitchFamily="18" charset="0"/>
                          </a:rPr>
                        </m:ctrlPr>
                      </m:sSubPr>
                      <m:e>
                        <m:r>
                          <a:rPr lang="en-US" b="0" i="1" baseline="0" smtClean="0">
                            <a:latin typeface="Cambria Math" panose="02040503050406030204" pitchFamily="18" charset="0"/>
                          </a:rPr>
                          <m:t>𝑢</m:t>
                        </m:r>
                      </m:e>
                      <m:sub>
                        <m:r>
                          <a:rPr lang="en-US" b="0" i="1" baseline="0" smtClean="0">
                            <a:latin typeface="Cambria Math" panose="02040503050406030204" pitchFamily="18" charset="0"/>
                          </a:rPr>
                          <m:t>𝑖</m:t>
                        </m:r>
                      </m:sub>
                    </m:sSub>
                    <m:r>
                      <a:rPr lang="en-US" b="0" i="1" baseline="0" smtClean="0">
                        <a:latin typeface="Cambria Math" panose="02040503050406030204" pitchFamily="18" charset="0"/>
                      </a:rPr>
                      <m:t>(</m:t>
                    </m:r>
                    <m:r>
                      <a:rPr lang="en-US" b="0" i="1" baseline="0" smtClean="0">
                        <a:latin typeface="Cambria Math" panose="02040503050406030204" pitchFamily="18" charset="0"/>
                      </a:rPr>
                      <m:t>𝑡</m:t>
                    </m:r>
                    <m:r>
                      <a:rPr lang="en-US" b="0" i="1" baseline="0" smtClean="0">
                        <a:latin typeface="Cambria Math" panose="02040503050406030204" pitchFamily="18" charset="0"/>
                      </a:rPr>
                      <m:t>)</m:t>
                    </m:r>
                  </m:oMath>
                </a14:m>
                <a:r>
                  <a:rPr lang="en-US" dirty="0"/>
                  <a:t> if he attacks</a:t>
                </a:r>
                <a:r>
                  <a:rPr lang="en-US" baseline="0" dirty="0"/>
                  <a:t> target </a:t>
                </a:r>
                <a14:m>
                  <m:oMath xmlns:m="http://schemas.openxmlformats.org/officeDocument/2006/math">
                    <m:r>
                      <a:rPr lang="en-US" b="0" i="1" baseline="0" smtClean="0">
                        <a:latin typeface="Cambria Math" panose="02040503050406030204" pitchFamily="18" charset="0"/>
                      </a:rPr>
                      <m:t>𝑖</m:t>
                    </m:r>
                  </m:oMath>
                </a14:m>
                <a:r>
                  <a:rPr lang="en-US" dirty="0"/>
                  <a:t> at time</a:t>
                </a:r>
                <a:r>
                  <a:rPr lang="en-US" baseline="0" dirty="0"/>
                  <a:t> </a:t>
                </a:r>
                <a14:m>
                  <m:oMath xmlns:m="http://schemas.openxmlformats.org/officeDocument/2006/math">
                    <m:r>
                      <a:rPr lang="en-US" b="0" i="1" baseline="0" smtClean="0">
                        <a:latin typeface="Cambria Math" panose="02040503050406030204" pitchFamily="18" charset="0"/>
                      </a:rPr>
                      <m:t>𝑡</m:t>
                    </m:r>
                  </m:oMath>
                </a14:m>
                <a:r>
                  <a:rPr lang="en-US" dirty="0"/>
                  <a:t> and succeeded,</a:t>
                </a:r>
                <a:r>
                  <a:rPr lang="en-US" baseline="0" dirty="0"/>
                  <a:t> meaning, no defender is close to ferry to protect it, say within 100 meters. Otherwise he gets 0. We assume it is a zero-sum game, meaning what the attacker gets is what the defender loses. In this case, solution concepts like Strong </a:t>
                </a:r>
                <a:r>
                  <a:rPr lang="en-US" baseline="0" dirty="0" err="1"/>
                  <a:t>Stackelberg</a:t>
                </a:r>
                <a:r>
                  <a:rPr lang="en-US" baseline="0" dirty="0"/>
                  <a:t> Equilibrium, Nash Equilibrium and Minimax Strategy coincide. So assuming the attacker is perfectly rational, the optimal defender strategy is the one that minimizes the attacker’s maximum possible expected utility, which can be computed through linear programming. The decision various are the probabilities of taking each route, and the attacker’s expected utility is calculated as the target utility at that time, multiplied by the probability he can succeed in attacking. </a:t>
                </a:r>
              </a:p>
              <a:p>
                <a:pPr defTabSz="924641">
                  <a:defRPr/>
                </a:pPr>
                <a:endParaRPr lang="en-US" baseline="0" dirty="0"/>
              </a:p>
              <a:p>
                <a:pPr defTabSz="924641">
                  <a:defRPr/>
                </a:pPr>
                <a:r>
                  <a:rPr lang="en-US" dirty="0"/>
                  <a:t> (e.g., &gt;100m)</a:t>
                </a:r>
                <a:endParaRPr lang="en-US" baseline="0"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model it as</a:t>
                </a:r>
                <a:r>
                  <a:rPr lang="en-US" baseline="0" dirty="0" smtClean="0"/>
                  <a:t> a </a:t>
                </a:r>
                <a:r>
                  <a:rPr lang="en-US" baseline="0" dirty="0" err="1" smtClean="0"/>
                  <a:t>Stakcleberg</a:t>
                </a:r>
                <a:r>
                  <a:rPr lang="en-US" baseline="0" dirty="0" smtClean="0"/>
                  <a:t> game, or leader-follower game, where the defender is the leader and commits to a randomized strategy first, in this case a probability distribution over possible patrol routes, and then the follower respond to the defender’s strategy by choosing a target and a time to attack. This table shows the payoff matrix. We assume the attacker gets a payoff of </a:t>
                </a:r>
                <a:r>
                  <a:rPr lang="en-US" b="0" i="0" baseline="0" smtClean="0">
                    <a:latin typeface="Cambria Math" panose="02040503050406030204" pitchFamily="18" charset="0"/>
                  </a:rPr>
                  <a:t>𝑢_𝑖 (𝑡)</a:t>
                </a:r>
                <a:r>
                  <a:rPr lang="en-US" dirty="0" smtClean="0"/>
                  <a:t> if he attacks</a:t>
                </a:r>
                <a:r>
                  <a:rPr lang="en-US" baseline="0" dirty="0" smtClean="0"/>
                  <a:t> target </a:t>
                </a:r>
                <a:r>
                  <a:rPr lang="en-US" b="0" i="0" baseline="0" smtClean="0">
                    <a:latin typeface="Cambria Math" panose="02040503050406030204" pitchFamily="18" charset="0"/>
                  </a:rPr>
                  <a:t>𝑖</a:t>
                </a:r>
                <a:r>
                  <a:rPr lang="en-US" dirty="0" smtClean="0"/>
                  <a:t> at time</a:t>
                </a:r>
                <a:r>
                  <a:rPr lang="en-US" baseline="0" dirty="0" smtClean="0"/>
                  <a:t> </a:t>
                </a:r>
                <a:r>
                  <a:rPr lang="en-US" b="0" i="0" baseline="0" smtClean="0">
                    <a:latin typeface="Cambria Math" panose="02040503050406030204" pitchFamily="18" charset="0"/>
                  </a:rPr>
                  <a:t>𝑡</a:t>
                </a:r>
                <a:r>
                  <a:rPr lang="en-US" dirty="0" smtClean="0"/>
                  <a:t> and succeeded,</a:t>
                </a:r>
                <a:r>
                  <a:rPr lang="en-US" baseline="0" dirty="0" smtClean="0"/>
                  <a:t> meaning, no defender is close to ferry to protect it. Otherwise he gets 0. We assume it is a zero-sum game, in which case many different solution concepts like Strong </a:t>
                </a:r>
                <a:r>
                  <a:rPr lang="en-US" baseline="0" dirty="0" err="1" smtClean="0"/>
                  <a:t>Stackelberg</a:t>
                </a:r>
                <a:r>
                  <a:rPr lang="en-US" baseline="0" dirty="0" smtClean="0"/>
                  <a:t> Equilibrium, Nash Equilibrium and Minimax Strategy coincide. So the optimal defender strategy is the one that minimizes the attacker’s maximum possible expected utility, which can be computed through linear programming. The decision various are the probabilities of taking each route, and the attacker’s expected utility is calculated as the target utility at that time, multiplied by the probability he can succeed in attacking. </a:t>
                </a:r>
                <a:endParaRPr lang="en-US" baseline="0" dirty="0"/>
              </a:p>
            </p:txBody>
          </p:sp>
        </mc:Fallback>
      </mc:AlternateContent>
      <p:sp>
        <p:nvSpPr>
          <p:cNvPr id="4" name="Slide Number Placeholder 3"/>
          <p:cNvSpPr>
            <a:spLocks noGrp="1"/>
          </p:cNvSpPr>
          <p:nvPr>
            <p:ph type="sldNum" sz="quarter" idx="10"/>
          </p:nvPr>
        </p:nvSpPr>
        <p:spPr/>
        <p:txBody>
          <a:bodyPr/>
          <a:lstStyle/>
          <a:p>
            <a:fld id="{E6517F1F-6505-40F0-B92A-0D136955C762}" type="slidenum">
              <a:rPr lang="en-US" smtClean="0"/>
              <a:t>16</a:t>
            </a:fld>
            <a:endParaRPr lang="en-US" dirty="0"/>
          </a:p>
        </p:txBody>
      </p:sp>
    </p:spTree>
    <p:extLst>
      <p:ext uri="{BB962C8B-B14F-4D97-AF65-F5344CB8AC3E}">
        <p14:creationId xmlns:p14="http://schemas.microsoft.com/office/powerpoint/2010/main" val="1949017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aseline="0" dirty="0"/>
              <a:t>On randomly chosen utility functions, we show that the potential risk, measured by maximum attacker expected utility, is cut down by half when using our algorithm. As our work is brought to the real-world, it has </a:t>
            </a:r>
            <a:r>
              <a:rPr lang="en-US" dirty="0"/>
              <a:t>resulted in a radical shift in the patrolling tactics of the US Coast Guard. And the feedback to us is terrific</a:t>
            </a:r>
            <a:r>
              <a:rPr lang="en-US" baseline="0" dirty="0"/>
              <a:t>. They call this shift as from point defense to zone defense, an analogy from the basketball game because before they are defending against potential attacks to one ferry and now they are defending against potential attacks to high risk zones. They think our solution has improved the randomness of the patrols. Professional mariners also mentioned that there is an apparent increase in Coast Guard patrols</a:t>
            </a:r>
            <a:r>
              <a:rPr lang="en-US" dirty="0"/>
              <a:t> using new patrol schedules. </a:t>
            </a:r>
            <a:endParaRPr lang="en-US" baseline="0" dirty="0"/>
          </a:p>
        </p:txBody>
      </p:sp>
      <p:sp>
        <p:nvSpPr>
          <p:cNvPr id="4" name="Slide Number Placeholder 3"/>
          <p:cNvSpPr>
            <a:spLocks noGrp="1"/>
          </p:cNvSpPr>
          <p:nvPr>
            <p:ph type="sldNum" sz="quarter" idx="10"/>
          </p:nvPr>
        </p:nvSpPr>
        <p:spPr/>
        <p:txBody>
          <a:bodyPr/>
          <a:lstStyle/>
          <a:p>
            <a:fld id="{E6517F1F-6505-40F0-B92A-0D136955C762}" type="slidenum">
              <a:rPr lang="en-US" smtClean="0"/>
              <a:t>17</a:t>
            </a:fld>
            <a:endParaRPr lang="en-US" dirty="0"/>
          </a:p>
        </p:txBody>
      </p:sp>
    </p:spTree>
    <p:extLst>
      <p:ext uri="{BB962C8B-B14F-4D97-AF65-F5344CB8AC3E}">
        <p14:creationId xmlns:p14="http://schemas.microsoft.com/office/powerpoint/2010/main" val="4042214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19</a:t>
            </a:fld>
            <a:endParaRPr lang="en-US" dirty="0"/>
          </a:p>
        </p:txBody>
      </p:sp>
    </p:spTree>
    <p:extLst>
      <p:ext uri="{BB962C8B-B14F-4D97-AF65-F5344CB8AC3E}">
        <p14:creationId xmlns:p14="http://schemas.microsoft.com/office/powerpoint/2010/main" val="4089971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 </a:t>
            </a:r>
            <a:r>
              <a:rPr lang="en-US" dirty="0" err="1"/>
              <a:t>Borda</a:t>
            </a:r>
            <a:r>
              <a:rPr lang="en-US" dirty="0"/>
              <a:t> not consistent </a:t>
            </a:r>
          </a:p>
        </p:txBody>
      </p:sp>
      <p:sp>
        <p:nvSpPr>
          <p:cNvPr id="4" name="Slide Number Placeholder 3"/>
          <p:cNvSpPr>
            <a:spLocks noGrp="1"/>
          </p:cNvSpPr>
          <p:nvPr>
            <p:ph type="sldNum" sz="quarter" idx="5"/>
          </p:nvPr>
        </p:nvSpPr>
        <p:spPr/>
        <p:txBody>
          <a:bodyPr/>
          <a:lstStyle/>
          <a:p>
            <a:fld id="{061C2587-C0BF-41B9-B0FA-D76263C040D8}" type="slidenum">
              <a:rPr lang="en-US" smtClean="0"/>
              <a:t>37</a:t>
            </a:fld>
            <a:endParaRPr lang="en-US" dirty="0"/>
          </a:p>
        </p:txBody>
      </p:sp>
    </p:spTree>
    <p:extLst>
      <p:ext uri="{BB962C8B-B14F-4D97-AF65-F5344CB8AC3E}">
        <p14:creationId xmlns:p14="http://schemas.microsoft.com/office/powerpoint/2010/main" val="3808741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a:t>
            </a:r>
          </a:p>
        </p:txBody>
      </p:sp>
      <p:sp>
        <p:nvSpPr>
          <p:cNvPr id="4" name="Slide Number Placeholder 3"/>
          <p:cNvSpPr>
            <a:spLocks noGrp="1"/>
          </p:cNvSpPr>
          <p:nvPr>
            <p:ph type="sldNum" sz="quarter" idx="5"/>
          </p:nvPr>
        </p:nvSpPr>
        <p:spPr/>
        <p:txBody>
          <a:bodyPr/>
          <a:lstStyle/>
          <a:p>
            <a:fld id="{061C2587-C0BF-41B9-B0FA-D76263C040D8}" type="slidenum">
              <a:rPr lang="en-US" smtClean="0"/>
              <a:t>38</a:t>
            </a:fld>
            <a:endParaRPr lang="en-US" dirty="0"/>
          </a:p>
        </p:txBody>
      </p:sp>
    </p:spTree>
    <p:extLst>
      <p:ext uri="{BB962C8B-B14F-4D97-AF65-F5344CB8AC3E}">
        <p14:creationId xmlns:p14="http://schemas.microsoft.com/office/powerpoint/2010/main" val="3248734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a:t>
            </a:r>
          </a:p>
        </p:txBody>
      </p:sp>
      <p:sp>
        <p:nvSpPr>
          <p:cNvPr id="4" name="Slide Number Placeholder 3"/>
          <p:cNvSpPr>
            <a:spLocks noGrp="1"/>
          </p:cNvSpPr>
          <p:nvPr>
            <p:ph type="sldNum" sz="quarter" idx="5"/>
          </p:nvPr>
        </p:nvSpPr>
        <p:spPr/>
        <p:txBody>
          <a:bodyPr/>
          <a:lstStyle/>
          <a:p>
            <a:fld id="{061C2587-C0BF-41B9-B0FA-D76263C040D8}" type="slidenum">
              <a:rPr lang="en-US" smtClean="0"/>
              <a:t>40</a:t>
            </a:fld>
            <a:endParaRPr lang="en-US" dirty="0"/>
          </a:p>
        </p:txBody>
      </p:sp>
    </p:spTree>
    <p:extLst>
      <p:ext uri="{BB962C8B-B14F-4D97-AF65-F5344CB8AC3E}">
        <p14:creationId xmlns:p14="http://schemas.microsoft.com/office/powerpoint/2010/main" val="3037863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Plurality: a </a:t>
            </a:r>
          </a:p>
          <a:p>
            <a:r>
              <a:rPr lang="en-US" dirty="0" err="1"/>
              <a:t>Borda</a:t>
            </a:r>
            <a:r>
              <a:rPr lang="en-US" dirty="0"/>
              <a:t> count: </a:t>
            </a:r>
          </a:p>
          <a:p>
            <a:r>
              <a:rPr lang="en-US" dirty="0"/>
              <a:t>	a: 33*4 + 3*1 = 135</a:t>
            </a:r>
          </a:p>
          <a:p>
            <a:r>
              <a:rPr lang="en-US" dirty="0"/>
              <a:t>	</a:t>
            </a:r>
            <a:r>
              <a:rPr lang="en-US" b="1" dirty="0"/>
              <a:t>b: 33*3 + 16*4 + 3*2 + 8*2 + 18*1 + 22*2 = 247</a:t>
            </a:r>
          </a:p>
          <a:p>
            <a:r>
              <a:rPr lang="en-US" dirty="0"/>
              <a:t>	</a:t>
            </a:r>
            <a:r>
              <a:rPr lang="en-US" b="0" dirty="0"/>
              <a:t>c: 33*2 + 16*2 + 3*4 + 8*4 + 18*2 + 22*3 = 244</a:t>
            </a:r>
          </a:p>
          <a:p>
            <a:r>
              <a:rPr lang="en-US" dirty="0"/>
              <a:t>	d: 33 + 16*3 + 3*3 + 8 + 22 + 18*4 = 192</a:t>
            </a:r>
          </a:p>
          <a:p>
            <a:r>
              <a:rPr lang="en-US" dirty="0"/>
              <a:t>	e: 16 + 8*3 + 18*3 + 22*4 = 182</a:t>
            </a:r>
          </a:p>
          <a:p>
            <a:r>
              <a:rPr lang="en-US" dirty="0"/>
              <a:t>Plurality with run off:</a:t>
            </a:r>
          </a:p>
          <a:p>
            <a:r>
              <a:rPr lang="en-US" dirty="0"/>
              <a:t>	a and e runoff and </a:t>
            </a:r>
            <a:r>
              <a:rPr lang="en-US" b="1" dirty="0"/>
              <a:t>e wins</a:t>
            </a:r>
          </a:p>
          <a:p>
            <a:r>
              <a:rPr lang="en-US" dirty="0"/>
              <a:t>STV:</a:t>
            </a:r>
          </a:p>
          <a:p>
            <a:r>
              <a:rPr lang="en-US" dirty="0"/>
              <a:t>	c voted off first</a:t>
            </a:r>
          </a:p>
          <a:p>
            <a:r>
              <a:rPr lang="en-US" dirty="0"/>
              <a:t>	b voted off second</a:t>
            </a:r>
          </a:p>
          <a:p>
            <a:r>
              <a:rPr lang="en-US" dirty="0"/>
              <a:t>	e voted off third</a:t>
            </a:r>
          </a:p>
          <a:p>
            <a:r>
              <a:rPr lang="en-US" dirty="0"/>
              <a:t>	a voted off</a:t>
            </a:r>
          </a:p>
          <a:p>
            <a:r>
              <a:rPr lang="en-US" dirty="0"/>
              <a:t>	</a:t>
            </a:r>
            <a:r>
              <a:rPr lang="en-US" b="1" dirty="0"/>
              <a:t>d wins</a:t>
            </a:r>
          </a:p>
          <a:p>
            <a:r>
              <a:rPr lang="en-US" b="0" dirty="0"/>
              <a:t>Condorcet winner: </a:t>
            </a:r>
          </a:p>
          <a:p>
            <a:r>
              <a:rPr lang="en-US" b="0" dirty="0"/>
              <a:t>	c beats a</a:t>
            </a:r>
          </a:p>
          <a:p>
            <a:r>
              <a:rPr lang="en-US" b="0" dirty="0"/>
              <a:t>	c beats b</a:t>
            </a:r>
          </a:p>
          <a:p>
            <a:r>
              <a:rPr lang="en-US" b="0" dirty="0"/>
              <a:t>	c beats d </a:t>
            </a:r>
          </a:p>
          <a:p>
            <a:r>
              <a:rPr lang="en-US" b="0" dirty="0"/>
              <a:t>	c beats e</a:t>
            </a:r>
          </a:p>
          <a:p>
            <a:r>
              <a:rPr lang="en-US" b="0" dirty="0"/>
              <a:t>	</a:t>
            </a:r>
            <a:r>
              <a:rPr lang="en-US" b="1" dirty="0"/>
              <a:t>c wins</a:t>
            </a:r>
          </a:p>
        </p:txBody>
      </p:sp>
      <p:sp>
        <p:nvSpPr>
          <p:cNvPr id="4" name="Slide Number Placeholder 3"/>
          <p:cNvSpPr>
            <a:spLocks noGrp="1"/>
          </p:cNvSpPr>
          <p:nvPr>
            <p:ph type="sldNum" sz="quarter" idx="5"/>
          </p:nvPr>
        </p:nvSpPr>
        <p:spPr/>
        <p:txBody>
          <a:bodyPr/>
          <a:lstStyle/>
          <a:p>
            <a:fld id="{061C2587-C0BF-41B9-B0FA-D76263C040D8}" type="slidenum">
              <a:rPr lang="en-US" smtClean="0"/>
              <a:t>41</a:t>
            </a:fld>
            <a:endParaRPr lang="en-US" dirty="0"/>
          </a:p>
        </p:txBody>
      </p:sp>
    </p:spTree>
    <p:extLst>
      <p:ext uri="{BB962C8B-B14F-4D97-AF65-F5344CB8AC3E}">
        <p14:creationId xmlns:p14="http://schemas.microsoft.com/office/powerpoint/2010/main" val="2479523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none</a:t>
            </a:r>
          </a:p>
        </p:txBody>
      </p:sp>
      <p:sp>
        <p:nvSpPr>
          <p:cNvPr id="4" name="Slide Number Placeholder 3"/>
          <p:cNvSpPr>
            <a:spLocks noGrp="1"/>
          </p:cNvSpPr>
          <p:nvPr>
            <p:ph type="sldNum" sz="quarter" idx="5"/>
          </p:nvPr>
        </p:nvSpPr>
        <p:spPr/>
        <p:txBody>
          <a:bodyPr/>
          <a:lstStyle/>
          <a:p>
            <a:fld id="{061C2587-C0BF-41B9-B0FA-D76263C040D8}" type="slidenum">
              <a:rPr lang="en-US" smtClean="0"/>
              <a:t>46</a:t>
            </a:fld>
            <a:endParaRPr lang="en-US" dirty="0"/>
          </a:p>
        </p:txBody>
      </p:sp>
    </p:spTree>
    <p:extLst>
      <p:ext uri="{BB962C8B-B14F-4D97-AF65-F5344CB8AC3E}">
        <p14:creationId xmlns:p14="http://schemas.microsoft.com/office/powerpoint/2010/main" val="3121529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onto</a:t>
            </a:r>
          </a:p>
          <a:p>
            <a:r>
              <a:rPr lang="en-US" dirty="0"/>
              <a:t>Not constant, not dictatorial</a:t>
            </a:r>
          </a:p>
        </p:txBody>
      </p:sp>
      <p:sp>
        <p:nvSpPr>
          <p:cNvPr id="4" name="Slide Number Placeholder 3"/>
          <p:cNvSpPr>
            <a:spLocks noGrp="1"/>
          </p:cNvSpPr>
          <p:nvPr>
            <p:ph type="sldNum" sz="quarter" idx="5"/>
          </p:nvPr>
        </p:nvSpPr>
        <p:spPr/>
        <p:txBody>
          <a:bodyPr/>
          <a:lstStyle/>
          <a:p>
            <a:fld id="{061C2587-C0BF-41B9-B0FA-D76263C040D8}" type="slidenum">
              <a:rPr lang="en-US" smtClean="0"/>
              <a:t>50</a:t>
            </a:fld>
            <a:endParaRPr lang="en-US" dirty="0"/>
          </a:p>
        </p:txBody>
      </p:sp>
    </p:spTree>
    <p:extLst>
      <p:ext uri="{BB962C8B-B14F-4D97-AF65-F5344CB8AC3E}">
        <p14:creationId xmlns:p14="http://schemas.microsoft.com/office/powerpoint/2010/main" val="321287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2</a:t>
            </a:fld>
            <a:endParaRPr lang="en-US" dirty="0"/>
          </a:p>
        </p:txBody>
      </p:sp>
    </p:spTree>
    <p:extLst>
      <p:ext uri="{BB962C8B-B14F-4D97-AF65-F5344CB8AC3E}">
        <p14:creationId xmlns:p14="http://schemas.microsoft.com/office/powerpoint/2010/main" val="1114537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51</a:t>
            </a:fld>
            <a:endParaRPr lang="en-US" dirty="0"/>
          </a:p>
        </p:txBody>
      </p:sp>
    </p:spTree>
    <p:extLst>
      <p:ext uri="{BB962C8B-B14F-4D97-AF65-F5344CB8AC3E}">
        <p14:creationId xmlns:p14="http://schemas.microsoft.com/office/powerpoint/2010/main" val="105999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3</a:t>
            </a:fld>
            <a:endParaRPr lang="en-US" dirty="0"/>
          </a:p>
        </p:txBody>
      </p:sp>
    </p:spTree>
    <p:extLst>
      <p:ext uri="{BB962C8B-B14F-4D97-AF65-F5344CB8AC3E}">
        <p14:creationId xmlns:p14="http://schemas.microsoft.com/office/powerpoint/2010/main" val="207593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17F1F-6505-40F0-B92A-0D136955C762}" type="slidenum">
              <a:rPr lang="en-US" smtClean="0"/>
              <a:t>4</a:t>
            </a:fld>
            <a:endParaRPr lang="en-US" dirty="0"/>
          </a:p>
        </p:txBody>
      </p:sp>
    </p:spTree>
    <p:extLst>
      <p:ext uri="{BB962C8B-B14F-4D97-AF65-F5344CB8AC3E}">
        <p14:creationId xmlns:p14="http://schemas.microsoft.com/office/powerpoint/2010/main" val="145806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5</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normal-form game is a </a:t>
            </a:r>
            <a:r>
              <a:rPr lang="en-US" dirty="0">
                <a:solidFill>
                  <a:srgbClr val="0070C0"/>
                </a:solidFill>
              </a:rPr>
              <a:t>representation</a:t>
            </a:r>
            <a:r>
              <a:rPr lang="en-US" dirty="0"/>
              <a:t> of a game in game theory. It directly specifies the set of players' strategies where a strategy is a complete plan of action for every stage of the game, regardless of whether that stage actually arises in play.</a:t>
            </a:r>
          </a:p>
          <a:p>
            <a:endParaRPr lang="en-US" dirty="0"/>
          </a:p>
          <a:p>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6</a:t>
            </a:fld>
            <a:endParaRPr lang="en-US" dirty="0"/>
          </a:p>
        </p:txBody>
      </p:sp>
    </p:spTree>
    <p:extLst>
      <p:ext uri="{BB962C8B-B14F-4D97-AF65-F5344CB8AC3E}">
        <p14:creationId xmlns:p14="http://schemas.microsoft.com/office/powerpoint/2010/main" val="2168204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4q + 0(1-q) = 0q + 3(1-q)</a:t>
            </a:r>
          </a:p>
          <a:p>
            <a:r>
              <a:rPr lang="en-US" dirty="0"/>
              <a:t>Q = 3/7</a:t>
            </a:r>
          </a:p>
          <a:p>
            <a:endParaRPr lang="en-US" dirty="0"/>
          </a:p>
          <a:p>
            <a:r>
              <a:rPr lang="en-US" dirty="0"/>
              <a:t>1p + 0(1-p) = 0p + 3(1-p)</a:t>
            </a:r>
          </a:p>
          <a:p>
            <a:r>
              <a:rPr lang="en-US"/>
              <a:t>P = 3/4</a:t>
            </a:r>
          </a:p>
        </p:txBody>
      </p:sp>
      <p:sp>
        <p:nvSpPr>
          <p:cNvPr id="4" name="Slide Number Placeholder 3"/>
          <p:cNvSpPr>
            <a:spLocks noGrp="1"/>
          </p:cNvSpPr>
          <p:nvPr>
            <p:ph type="sldNum" sz="quarter" idx="5"/>
          </p:nvPr>
        </p:nvSpPr>
        <p:spPr/>
        <p:txBody>
          <a:bodyPr/>
          <a:lstStyle/>
          <a:p>
            <a:fld id="{061C2587-C0BF-41B9-B0FA-D76263C040D8}" type="slidenum">
              <a:rPr lang="en-US" smtClean="0"/>
              <a:t>7</a:t>
            </a:fld>
            <a:endParaRPr lang="en-US" dirty="0"/>
          </a:p>
        </p:txBody>
      </p:sp>
    </p:spTree>
    <p:extLst>
      <p:ext uri="{BB962C8B-B14F-4D97-AF65-F5344CB8AC3E}">
        <p14:creationId xmlns:p14="http://schemas.microsoft.com/office/powerpoint/2010/main" val="2733676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aseline="0" dirty="0"/>
              <a:t>The Staten Island Ferry in New York</a:t>
            </a:r>
            <a:r>
              <a:rPr lang="en-US" baseline="0" dirty="0">
                <a:ea typeface="ＭＳ Ｐゴシック" pitchFamily="34" charset="-128"/>
              </a:rPr>
              <a:t> </a:t>
            </a:r>
            <a:r>
              <a:rPr lang="en-US" altLang="zh-CN" baseline="0" dirty="0">
                <a:ea typeface="ＭＳ Ｐゴシック" pitchFamily="34" charset="-128"/>
              </a:rPr>
              <a:t>provides a crucial link </a:t>
            </a:r>
            <a:r>
              <a:rPr lang="en-US" baseline="0" dirty="0">
                <a:ea typeface="ＭＳ Ｐゴシック" pitchFamily="34" charset="-128"/>
              </a:rPr>
              <a:t>between Manhattan and the Staten Island. It carries </a:t>
            </a:r>
            <a:r>
              <a:rPr lang="en-US" baseline="0" dirty="0"/>
              <a:t>roughly </a:t>
            </a:r>
            <a:r>
              <a:rPr lang="en-US" dirty="0"/>
              <a:t>60,000 passengers a day </a:t>
            </a:r>
            <a:r>
              <a:rPr lang="en-US" altLang="zh-CN" dirty="0"/>
              <a:t>on week</a:t>
            </a:r>
            <a:r>
              <a:rPr lang="en-US" dirty="0"/>
              <a:t>days. So the</a:t>
            </a:r>
            <a:r>
              <a:rPr lang="en-US" baseline="0" dirty="0"/>
              <a:t> ferries</a:t>
            </a:r>
            <a:r>
              <a:rPr lang="en-US" dirty="0"/>
              <a:t> may present as attractive targets for an attacker, who may ram a suicide boat packed with explosives into the ferry as happened with attacks on French supertanker Limburg and USS Cole. So</a:t>
            </a:r>
            <a:r>
              <a:rPr lang="en-US" baseline="0" dirty="0"/>
              <a:t> how to protect the ferries?</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12</a:t>
            </a:fld>
            <a:endParaRPr lang="en-US"/>
          </a:p>
        </p:txBody>
      </p:sp>
    </p:spTree>
    <p:extLst>
      <p:ext uri="{BB962C8B-B14F-4D97-AF65-F5344CB8AC3E}">
        <p14:creationId xmlns:p14="http://schemas.microsoft.com/office/powerpoint/2010/main" val="4152734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in the real world, the heroes are from US Coast Guard, who run patrol boats</a:t>
            </a:r>
            <a:r>
              <a:rPr lang="en-US" baseline="0" dirty="0"/>
              <a:t> </a:t>
            </a:r>
            <a:r>
              <a:rPr lang="en-US" dirty="0"/>
              <a:t>which are equipped with machine guns and can stop attackers within</a:t>
            </a:r>
            <a:r>
              <a:rPr lang="en-US" baseline="0" dirty="0"/>
              <a:t> a certain radius.</a:t>
            </a:r>
            <a:endParaRPr lang="en-US" dirty="0"/>
          </a:p>
        </p:txBody>
      </p:sp>
      <p:sp>
        <p:nvSpPr>
          <p:cNvPr id="4" name="Slide Number Placeholder 3"/>
          <p:cNvSpPr>
            <a:spLocks noGrp="1"/>
          </p:cNvSpPr>
          <p:nvPr>
            <p:ph type="sldNum" sz="quarter" idx="10"/>
          </p:nvPr>
        </p:nvSpPr>
        <p:spPr/>
        <p:txBody>
          <a:bodyPr/>
          <a:lstStyle/>
          <a:p>
            <a:fld id="{E6517F1F-6505-40F0-B92A-0D136955C762}" type="slidenum">
              <a:rPr lang="en-US" smtClean="0"/>
              <a:t>13</a:t>
            </a:fld>
            <a:endParaRPr lang="en-US"/>
          </a:p>
        </p:txBody>
      </p:sp>
    </p:spTree>
    <p:extLst>
      <p:ext uri="{BB962C8B-B14F-4D97-AF65-F5344CB8AC3E}">
        <p14:creationId xmlns:p14="http://schemas.microsoft.com/office/powerpoint/2010/main" val="349936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www.cmu.edu/hub/f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ugrad.cs.cmu.edu/ta/F23/feedbac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customXml" Target="../ink/ink6.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customXml" Target="../ink/ink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customXml" Target="../ink/ink8.xml"/></Relationships>
</file>

<file path=ppt/slides/_rels/slide4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40.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Warm-up</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p:txBody>
              <a:bodyPr/>
              <a:lstStyle/>
              <a:p>
                <a:r>
                  <a:rPr lang="en-US" dirty="0"/>
                  <a:t>Design an algorithm to determine the winner of three candidates a, b, c given the ranking provided by </a:t>
                </a:r>
                <a14:m>
                  <m:oMath xmlns:m="http://schemas.openxmlformats.org/officeDocument/2006/math">
                    <m:r>
                      <a:rPr lang="en-US" b="0" i="1" dirty="0" smtClean="0">
                        <a:latin typeface="Cambria Math" panose="02040503050406030204" pitchFamily="18" charset="0"/>
                      </a:rPr>
                      <m:t>𝑛</m:t>
                    </m:r>
                  </m:oMath>
                </a14:m>
                <a:r>
                  <a:rPr lang="en-US" dirty="0"/>
                  <a:t> individual voters, described by a </a:t>
                </a:r>
                <a14:m>
                  <m:oMath xmlns:m="http://schemas.openxmlformats.org/officeDocument/2006/math">
                    <m:r>
                      <a:rPr lang="en-US" b="0" i="1" dirty="0" smtClean="0">
                        <a:latin typeface="Cambria Math" panose="02040503050406030204" pitchFamily="18" charset="0"/>
                      </a:rPr>
                      <m:t>3×</m:t>
                    </m:r>
                    <m:r>
                      <a:rPr lang="en-US" b="0" i="1" dirty="0" smtClean="0">
                        <a:latin typeface="Cambria Math" panose="02040503050406030204" pitchFamily="18" charset="0"/>
                      </a:rPr>
                      <m:t>𝑛</m:t>
                    </m:r>
                  </m:oMath>
                </a14:m>
                <a:r>
                  <a:rPr lang="en-US" dirty="0"/>
                  <a:t> matrix </a:t>
                </a:r>
                <a14:m>
                  <m:oMath xmlns:m="http://schemas.openxmlformats.org/officeDocument/2006/math">
                    <m:r>
                      <a:rPr lang="en-US" b="0" i="1" smtClean="0">
                        <a:latin typeface="Cambria Math" panose="02040503050406030204" pitchFamily="18" charset="0"/>
                      </a:rPr>
                      <m:t>𝑀</m:t>
                    </m:r>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blipFill>
                <a:blip r:embed="rId3"/>
                <a:stretch>
                  <a:fillRect l="-1217" t="-5090" r="-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0">
                    <a:tc>
                      <a:txBody>
                        <a:bodyPr/>
                        <a:lstStyle/>
                        <a:p>
                          <a:r>
                            <a:rPr lang="en-US" dirty="0"/>
                            <a:t>function voting(</a:t>
                          </a:r>
                          <a14:m>
                            <m:oMath xmlns:m="http://schemas.openxmlformats.org/officeDocument/2006/math">
                              <m:r>
                                <a:rPr lang="en-US" b="1" i="1" dirty="0" smtClean="0">
                                  <a:latin typeface="Cambria Math" panose="02040503050406030204" pitchFamily="18" charset="0"/>
                                </a:rPr>
                                <m:t>𝑴</m:t>
                              </m:r>
                            </m:oMath>
                          </a14:m>
                          <a:r>
                            <a:rPr lang="en-US" dirty="0"/>
                            <a: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𝑀</m:t>
                              </m:r>
                            </m:oMath>
                          </a14:m>
                          <a:r>
                            <a:rPr lang="en-US" dirty="0"/>
                            <a:t> where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𝑖𝑗</m:t>
                                  </m:r>
                                </m:sub>
                              </m:sSub>
                              <m:r>
                                <a:rPr lang="en-US" b="0" i="1" dirty="0" smtClean="0">
                                  <a:latin typeface="Cambria Math" panose="02040503050406030204" pitchFamily="18" charset="0"/>
                                </a:rPr>
                                <m:t>∈</m:t>
                              </m:r>
                            </m:oMath>
                          </a14:m>
                          <a:r>
                            <a:rPr lang="en-US" dirty="0"/>
                            <a:t> {a,</a:t>
                          </a:r>
                          <a:r>
                            <a:rPr lang="en-US" baseline="0" dirty="0"/>
                            <a:t> b, c</a:t>
                          </a:r>
                          <a:r>
                            <a:rPr lang="en-US" dirty="0"/>
                            <a:t>} is the candidate at rank </a:t>
                          </a:r>
                          <a14:m>
                            <m:oMath xmlns:m="http://schemas.openxmlformats.org/officeDocument/2006/math">
                              <m:r>
                                <a:rPr lang="en-US" b="0" i="1" smtClean="0">
                                  <a:latin typeface="Cambria Math" panose="02040503050406030204" pitchFamily="18" charset="0"/>
                                </a:rPr>
                                <m:t>𝑗</m:t>
                              </m:r>
                            </m:oMath>
                          </a14:m>
                          <a:r>
                            <a:rPr lang="en-US" dirty="0"/>
                            <a:t> for voter </a:t>
                          </a:r>
                          <a14:m>
                            <m:oMath xmlns:m="http://schemas.openxmlformats.org/officeDocument/2006/math">
                              <m:r>
                                <a:rPr lang="en-US" b="0" i="1" smtClean="0">
                                  <a:latin typeface="Cambria Math" panose="02040503050406030204" pitchFamily="18" charset="0"/>
                                </a:rPr>
                                <m:t>𝑖</m:t>
                              </m:r>
                            </m:oMath>
                          </a14:m>
                          <a:endParaRPr lang="en-US" dirty="0"/>
                        </a:p>
                        <a:p>
                          <a:r>
                            <a:rPr lang="en-US" dirty="0"/>
                            <a:t>Output: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a:t>
                          </a:r>
                          <a:r>
                            <a:rPr lang="en-US" baseline="0" dirty="0"/>
                            <a:t>{a, b, c} describes the winner</a:t>
                          </a:r>
                          <a:endParaRPr lang="en-US" dirty="0"/>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t>
                          </a:r>
                          <a14:m>
                            <m:oMath xmlns:m="http://schemas.openxmlformats.org/officeDocument/2006/math">
                              <m:r>
                                <a:rPr lang="en-US" b="0" i="1" dirty="0" smtClean="0">
                                  <a:latin typeface="Cambria Math" panose="02040503050406030204" pitchFamily="18" charset="0"/>
                                </a:rPr>
                                <m:t>𝑥</m:t>
                              </m:r>
                            </m:oMath>
                          </a14:m>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365760">
                    <a:tc>
                      <a:txBody>
                        <a:bodyPr/>
                        <a:lstStyle/>
                        <a:p>
                          <a:endParaRPr lang="en-US"/>
                        </a:p>
                      </a:txBody>
                      <a:tcPr>
                        <a:blipFill>
                          <a:blip r:embed="rId4"/>
                          <a:stretch>
                            <a:fillRect t="-8333" r="-190" b="-785000"/>
                          </a:stretch>
                        </a:blipFill>
                      </a:tcPr>
                    </a:tc>
                    <a:extLst>
                      <a:ext uri="{0D108BD9-81ED-4DB2-BD59-A6C34878D82A}">
                        <a16:rowId xmlns:a16="http://schemas.microsoft.com/office/drawing/2014/main" val="10000"/>
                      </a:ext>
                    </a:extLst>
                  </a:tr>
                  <a:tr h="662178">
                    <a:tc>
                      <a:txBody>
                        <a:bodyPr/>
                        <a:lstStyle/>
                        <a:p>
                          <a:endParaRPr lang="en-US"/>
                        </a:p>
                      </a:txBody>
                      <a:tcPr>
                        <a:blipFill>
                          <a:blip r:embed="rId4"/>
                          <a:stretch>
                            <a:fillRect t="-59633" r="-190" b="-332110"/>
                          </a:stretch>
                        </a:blipFill>
                      </a:tcPr>
                    </a:tc>
                    <a:extLst>
                      <a:ext uri="{0D108BD9-81ED-4DB2-BD59-A6C34878D82A}">
                        <a16:rowId xmlns:a16="http://schemas.microsoft.com/office/drawing/2014/main" val="10001"/>
                      </a:ext>
                    </a:extLst>
                  </a:tr>
                  <a:tr h="173736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endParaRPr lang="en-US"/>
                        </a:p>
                      </a:txBody>
                      <a:tcPr>
                        <a:blipFill>
                          <a:blip r:embed="rId4"/>
                          <a:stretch>
                            <a:fillRect t="-754098" r="-190" b="-2459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8430268" y="2416080"/>
                <a:ext cx="1911934" cy="369332"/>
              </a:xfrm>
              <a:prstGeom prst="rect">
                <a:avLst/>
              </a:prstGeom>
              <a:noFill/>
            </p:spPr>
            <p:txBody>
              <a:bodyPr wrap="none" rtlCol="0">
                <a:spAutoFit/>
              </a:bodyPr>
              <a:lstStyle/>
              <a:p>
                <a:r>
                  <a:rPr lang="en-US" dirty="0"/>
                  <a:t>Example Matrix </a:t>
                </a:r>
                <a14:m>
                  <m:oMath xmlns:m="http://schemas.openxmlformats.org/officeDocument/2006/math">
                    <m:r>
                      <a:rPr lang="en-US" i="1" dirty="0">
                        <a:latin typeface="Cambria Math" panose="02040503050406030204" pitchFamily="18" charset="0"/>
                      </a:rPr>
                      <m:t>𝑀</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8430268" y="2416080"/>
                <a:ext cx="1911934" cy="369332"/>
              </a:xfrm>
              <a:prstGeom prst="rect">
                <a:avLst/>
              </a:prstGeom>
              <a:blipFill>
                <a:blip r:embed="rId5"/>
                <a:stretch>
                  <a:fillRect l="-2866" t="-8197" b="-24590"/>
                </a:stretch>
              </a:blipFill>
            </p:spPr>
            <p:txBody>
              <a:bodyPr/>
              <a:lstStyle/>
              <a:p>
                <a:r>
                  <a:rPr lang="en-US">
                    <a:noFill/>
                  </a:rPr>
                  <a:t> </a:t>
                </a:r>
              </a:p>
            </p:txBody>
          </p:sp>
        </mc:Fallback>
      </mc:AlternateContent>
      <p:graphicFrame>
        <p:nvGraphicFramePr>
          <p:cNvPr id="9" name="Table 8"/>
          <p:cNvGraphicFramePr>
            <a:graphicFrameLocks noGrp="1"/>
          </p:cNvGraphicFramePr>
          <p:nvPr/>
        </p:nvGraphicFramePr>
        <p:xfrm>
          <a:off x="9253095" y="3696870"/>
          <a:ext cx="2430684" cy="1112520"/>
        </p:xfrm>
        <a:graphic>
          <a:graphicData uri="http://schemas.openxmlformats.org/drawingml/2006/table">
            <a:tbl>
              <a:tblPr firstRow="1" bandRow="1">
                <a:tableStyleId>{5940675A-B579-460E-94D1-54222C63F5DA}</a:tableStyleId>
              </a:tblPr>
              <a:tblGrid>
                <a:gridCol w="607671">
                  <a:extLst>
                    <a:ext uri="{9D8B030D-6E8A-4147-A177-3AD203B41FA5}">
                      <a16:colId xmlns:a16="http://schemas.microsoft.com/office/drawing/2014/main" val="20000"/>
                    </a:ext>
                  </a:extLst>
                </a:gridCol>
                <a:gridCol w="607671">
                  <a:extLst>
                    <a:ext uri="{9D8B030D-6E8A-4147-A177-3AD203B41FA5}">
                      <a16:colId xmlns:a16="http://schemas.microsoft.com/office/drawing/2014/main" val="20001"/>
                    </a:ext>
                  </a:extLst>
                </a:gridCol>
                <a:gridCol w="607671">
                  <a:extLst>
                    <a:ext uri="{9D8B030D-6E8A-4147-A177-3AD203B41FA5}">
                      <a16:colId xmlns:a16="http://schemas.microsoft.com/office/drawing/2014/main" val="20002"/>
                    </a:ext>
                  </a:extLst>
                </a:gridCol>
                <a:gridCol w="607671">
                  <a:extLst>
                    <a:ext uri="{9D8B030D-6E8A-4147-A177-3AD203B41FA5}">
                      <a16:colId xmlns:a16="http://schemas.microsoft.com/office/drawing/2014/main" val="20003"/>
                    </a:ext>
                  </a:extLst>
                </a:gridCol>
              </a:tblGrid>
              <a:tr h="370840">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0"/>
                  </a:ext>
                </a:extLst>
              </a:tr>
              <a:tr h="370840">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308D98BE-05D9-4F71-A949-CEC058804CD8}"/>
              </a:ext>
            </a:extLst>
          </p:cNvPr>
          <p:cNvSpPr>
            <a:spLocks noGrp="1"/>
          </p:cNvSpPr>
          <p:nvPr>
            <p:ph type="sldNum" sz="quarter" idx="4"/>
          </p:nvPr>
        </p:nvSpPr>
        <p:spPr/>
        <p:txBody>
          <a:bodyPr/>
          <a:lstStyle/>
          <a:p>
            <a:fld id="{4E5DC575-B3DA-4894-AC1D-D96F1860F14D}" type="slidenum">
              <a:rPr lang="en-US" smtClean="0"/>
              <a:pPr/>
              <a:t>1</a:t>
            </a:fld>
            <a:endParaRPr lang="en-US" dirty="0"/>
          </a:p>
        </p:txBody>
      </p:sp>
      <p:sp>
        <p:nvSpPr>
          <p:cNvPr id="10" name="TextBox 9">
            <a:extLst>
              <a:ext uri="{FF2B5EF4-FFF2-40B4-BE49-F238E27FC236}">
                <a16:creationId xmlns:a16="http://schemas.microsoft.com/office/drawing/2014/main" id="{EB22F17B-692D-48F9-85A0-7951947EEBB6}"/>
              </a:ext>
            </a:extLst>
          </p:cNvPr>
          <p:cNvSpPr txBox="1"/>
          <p:nvPr/>
        </p:nvSpPr>
        <p:spPr>
          <a:xfrm>
            <a:off x="8427421" y="3698215"/>
            <a:ext cx="816249" cy="369332"/>
          </a:xfrm>
          <a:prstGeom prst="rect">
            <a:avLst/>
          </a:prstGeom>
          <a:noFill/>
        </p:spPr>
        <p:txBody>
          <a:bodyPr wrap="none" rtlCol="0">
            <a:spAutoFit/>
          </a:bodyPr>
          <a:lstStyle/>
          <a:p>
            <a:r>
              <a:rPr lang="en-US" dirty="0"/>
              <a:t>Rank 1</a:t>
            </a:r>
          </a:p>
        </p:txBody>
      </p:sp>
      <p:sp>
        <p:nvSpPr>
          <p:cNvPr id="11" name="TextBox 10">
            <a:extLst>
              <a:ext uri="{FF2B5EF4-FFF2-40B4-BE49-F238E27FC236}">
                <a16:creationId xmlns:a16="http://schemas.microsoft.com/office/drawing/2014/main" id="{F7C5AFBB-0391-4E0F-9DFA-120690311275}"/>
              </a:ext>
            </a:extLst>
          </p:cNvPr>
          <p:cNvSpPr txBox="1"/>
          <p:nvPr/>
        </p:nvSpPr>
        <p:spPr>
          <a:xfrm>
            <a:off x="8423691" y="4067547"/>
            <a:ext cx="816249" cy="369332"/>
          </a:xfrm>
          <a:prstGeom prst="rect">
            <a:avLst/>
          </a:prstGeom>
          <a:noFill/>
        </p:spPr>
        <p:txBody>
          <a:bodyPr wrap="none" rtlCol="0">
            <a:spAutoFit/>
          </a:bodyPr>
          <a:lstStyle/>
          <a:p>
            <a:r>
              <a:rPr lang="en-US" dirty="0"/>
              <a:t>Rank 2</a:t>
            </a:r>
          </a:p>
        </p:txBody>
      </p:sp>
      <p:sp>
        <p:nvSpPr>
          <p:cNvPr id="12" name="TextBox 11">
            <a:extLst>
              <a:ext uri="{FF2B5EF4-FFF2-40B4-BE49-F238E27FC236}">
                <a16:creationId xmlns:a16="http://schemas.microsoft.com/office/drawing/2014/main" id="{84F75310-D441-4866-BC7C-9F189CA69796}"/>
              </a:ext>
            </a:extLst>
          </p:cNvPr>
          <p:cNvSpPr txBox="1"/>
          <p:nvPr/>
        </p:nvSpPr>
        <p:spPr>
          <a:xfrm>
            <a:off x="8430268" y="4436879"/>
            <a:ext cx="816249" cy="369332"/>
          </a:xfrm>
          <a:prstGeom prst="rect">
            <a:avLst/>
          </a:prstGeom>
          <a:noFill/>
        </p:spPr>
        <p:txBody>
          <a:bodyPr wrap="none" rtlCol="0">
            <a:spAutoFit/>
          </a:bodyPr>
          <a:lstStyle/>
          <a:p>
            <a:r>
              <a:rPr lang="en-US" dirty="0"/>
              <a:t>Rank 3</a:t>
            </a:r>
          </a:p>
        </p:txBody>
      </p:sp>
      <p:sp>
        <p:nvSpPr>
          <p:cNvPr id="13" name="TextBox 12">
            <a:extLst>
              <a:ext uri="{FF2B5EF4-FFF2-40B4-BE49-F238E27FC236}">
                <a16:creationId xmlns:a16="http://schemas.microsoft.com/office/drawing/2014/main" id="{4D3614D0-C13C-4797-87C5-D59143D3812F}"/>
              </a:ext>
            </a:extLst>
          </p:cNvPr>
          <p:cNvSpPr txBox="1"/>
          <p:nvPr/>
        </p:nvSpPr>
        <p:spPr>
          <a:xfrm rot="18365893">
            <a:off x="9287973" y="3105118"/>
            <a:ext cx="868186" cy="369332"/>
          </a:xfrm>
          <a:prstGeom prst="rect">
            <a:avLst/>
          </a:prstGeom>
          <a:noFill/>
        </p:spPr>
        <p:txBody>
          <a:bodyPr wrap="none" rtlCol="0">
            <a:spAutoFit/>
          </a:bodyPr>
          <a:lstStyle/>
          <a:p>
            <a:r>
              <a:rPr lang="en-US" dirty="0"/>
              <a:t>Voter 1</a:t>
            </a:r>
          </a:p>
        </p:txBody>
      </p:sp>
      <p:sp>
        <p:nvSpPr>
          <p:cNvPr id="14" name="TextBox 13">
            <a:extLst>
              <a:ext uri="{FF2B5EF4-FFF2-40B4-BE49-F238E27FC236}">
                <a16:creationId xmlns:a16="http://schemas.microsoft.com/office/drawing/2014/main" id="{C0C621C4-BF18-496F-94B3-9BB725BCBEA0}"/>
              </a:ext>
            </a:extLst>
          </p:cNvPr>
          <p:cNvSpPr txBox="1"/>
          <p:nvPr/>
        </p:nvSpPr>
        <p:spPr>
          <a:xfrm rot="18365893">
            <a:off x="9858369" y="3111157"/>
            <a:ext cx="868186" cy="369332"/>
          </a:xfrm>
          <a:prstGeom prst="rect">
            <a:avLst/>
          </a:prstGeom>
          <a:noFill/>
        </p:spPr>
        <p:txBody>
          <a:bodyPr wrap="none" rtlCol="0">
            <a:spAutoFit/>
          </a:bodyPr>
          <a:lstStyle/>
          <a:p>
            <a:r>
              <a:rPr lang="en-US" dirty="0"/>
              <a:t>Voter 2</a:t>
            </a:r>
          </a:p>
        </p:txBody>
      </p:sp>
      <p:sp>
        <p:nvSpPr>
          <p:cNvPr id="15" name="TextBox 14">
            <a:extLst>
              <a:ext uri="{FF2B5EF4-FFF2-40B4-BE49-F238E27FC236}">
                <a16:creationId xmlns:a16="http://schemas.microsoft.com/office/drawing/2014/main" id="{C13DE4BF-66EE-4F93-81AF-2D2279A1F98B}"/>
              </a:ext>
            </a:extLst>
          </p:cNvPr>
          <p:cNvSpPr txBox="1"/>
          <p:nvPr/>
        </p:nvSpPr>
        <p:spPr>
          <a:xfrm rot="18365893">
            <a:off x="10428765" y="3111299"/>
            <a:ext cx="868186" cy="369332"/>
          </a:xfrm>
          <a:prstGeom prst="rect">
            <a:avLst/>
          </a:prstGeom>
          <a:noFill/>
        </p:spPr>
        <p:txBody>
          <a:bodyPr wrap="none" rtlCol="0">
            <a:spAutoFit/>
          </a:bodyPr>
          <a:lstStyle/>
          <a:p>
            <a:r>
              <a:rPr lang="en-US" dirty="0"/>
              <a:t>Voter 3</a:t>
            </a:r>
          </a:p>
        </p:txBody>
      </p:sp>
      <p:sp>
        <p:nvSpPr>
          <p:cNvPr id="16" name="TextBox 15">
            <a:extLst>
              <a:ext uri="{FF2B5EF4-FFF2-40B4-BE49-F238E27FC236}">
                <a16:creationId xmlns:a16="http://schemas.microsoft.com/office/drawing/2014/main" id="{841EAAAD-7DCE-48F2-946B-E8D8F2781A22}"/>
              </a:ext>
            </a:extLst>
          </p:cNvPr>
          <p:cNvSpPr txBox="1"/>
          <p:nvPr/>
        </p:nvSpPr>
        <p:spPr>
          <a:xfrm rot="18365893">
            <a:off x="10999161" y="3105118"/>
            <a:ext cx="868186" cy="369332"/>
          </a:xfrm>
          <a:prstGeom prst="rect">
            <a:avLst/>
          </a:prstGeom>
          <a:noFill/>
        </p:spPr>
        <p:txBody>
          <a:bodyPr wrap="none" rtlCol="0">
            <a:spAutoFit/>
          </a:bodyPr>
          <a:lstStyle/>
          <a:p>
            <a:r>
              <a:rPr lang="en-US" dirty="0"/>
              <a:t>Voter 4</a:t>
            </a: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C81F05C5-8437-975B-B027-58683120263B}"/>
                  </a:ext>
                </a:extLst>
              </p14:cNvPr>
              <p14:cNvContentPartPr/>
              <p14:nvPr/>
            </p14:nvContentPartPr>
            <p14:xfrm>
              <a:off x="7194600" y="389520"/>
              <a:ext cx="2646360" cy="648360"/>
            </p14:xfrm>
          </p:contentPart>
        </mc:Choice>
        <mc:Fallback xmlns="">
          <p:pic>
            <p:nvPicPr>
              <p:cNvPr id="3" name="Ink 2">
                <a:extLst>
                  <a:ext uri="{FF2B5EF4-FFF2-40B4-BE49-F238E27FC236}">
                    <a16:creationId xmlns:a16="http://schemas.microsoft.com/office/drawing/2014/main" id="{C81F05C5-8437-975B-B027-58683120263B}"/>
                  </a:ext>
                </a:extLst>
              </p:cNvPr>
              <p:cNvPicPr/>
              <p:nvPr/>
            </p:nvPicPr>
            <p:blipFill>
              <a:blip r:embed="rId7"/>
              <a:stretch>
                <a:fillRect/>
              </a:stretch>
            </p:blipFill>
            <p:spPr>
              <a:xfrm>
                <a:off x="7185240" y="380160"/>
                <a:ext cx="2665080" cy="667080"/>
              </a:xfrm>
              <a:prstGeom prst="rect">
                <a:avLst/>
              </a:prstGeom>
            </p:spPr>
          </p:pic>
        </mc:Fallback>
      </mc:AlternateContent>
    </p:spTree>
    <p:extLst>
      <p:ext uri="{BB962C8B-B14F-4D97-AF65-F5344CB8AC3E}">
        <p14:creationId xmlns:p14="http://schemas.microsoft.com/office/powerpoint/2010/main" val="3095329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p:sp>
        <p:nvSpPr>
          <p:cNvPr id="3" name="Content Placeholder 2"/>
          <p:cNvSpPr>
            <a:spLocks noGrp="1"/>
          </p:cNvSpPr>
          <p:nvPr>
            <p:ph sz="quarter" idx="1"/>
          </p:nvPr>
        </p:nvSpPr>
        <p:spPr>
          <a:xfrm>
            <a:off x="552099" y="1113178"/>
            <a:ext cx="10515600" cy="3342392"/>
          </a:xfrm>
        </p:spPr>
        <p:txBody>
          <a:bodyPr>
            <a:normAutofit/>
          </a:bodyPr>
          <a:lstStyle/>
          <a:p>
            <a:r>
              <a:rPr lang="en-US" dirty="0" err="1"/>
              <a:t>Stackelberg</a:t>
            </a:r>
            <a:r>
              <a:rPr lang="en-US" dirty="0"/>
              <a:t> Game</a:t>
            </a:r>
          </a:p>
          <a:p>
            <a:pPr lvl="1"/>
            <a:r>
              <a:rPr lang="en-US" sz="2800" dirty="0"/>
              <a:t>Leader commits to a strategy first</a:t>
            </a:r>
          </a:p>
          <a:p>
            <a:pPr lvl="1"/>
            <a:r>
              <a:rPr lang="en-US" sz="2800" dirty="0"/>
              <a:t>Follower responds after observing the leader’s strategy</a:t>
            </a:r>
          </a:p>
          <a:p>
            <a:r>
              <a:rPr lang="en-US" dirty="0" err="1"/>
              <a:t>Stackelberg</a:t>
            </a:r>
            <a:r>
              <a:rPr lang="en-US" dirty="0"/>
              <a:t> Equilibrium</a:t>
            </a:r>
          </a:p>
          <a:p>
            <a:pPr lvl="1"/>
            <a:r>
              <a:rPr lang="en-US" sz="2800" dirty="0"/>
              <a:t>Follower best responds to leader’s strategy</a:t>
            </a:r>
          </a:p>
          <a:p>
            <a:pPr lvl="1"/>
            <a:r>
              <a:rPr lang="en-US" sz="2800" dirty="0"/>
              <a:t>Leader commits to a strategy that maximizes her utility assuming follower best responds</a:t>
            </a:r>
          </a:p>
        </p:txBody>
      </p:sp>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10</a:t>
            </a:fld>
            <a:endParaRPr lang="en-US" dirty="0"/>
          </a:p>
        </p:txBody>
      </p:sp>
      <p:graphicFrame>
        <p:nvGraphicFramePr>
          <p:cNvPr id="11" name="Table 10">
            <a:extLst>
              <a:ext uri="{FF2B5EF4-FFF2-40B4-BE49-F238E27FC236}">
                <a16:creationId xmlns:a16="http://schemas.microsoft.com/office/drawing/2014/main" id="{D470031F-A0AD-494A-B1D1-16FF411793A6}"/>
              </a:ext>
            </a:extLst>
          </p:cNvPr>
          <p:cNvGraphicFramePr>
            <a:graphicFrameLocks noGrp="1"/>
          </p:cNvGraphicFramePr>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a:extLst>
              <a:ext uri="{FF2B5EF4-FFF2-40B4-BE49-F238E27FC236}">
                <a16:creationId xmlns:a16="http://schemas.microsoft.com/office/drawing/2014/main" id="{5C9D5819-1F43-411F-A0E7-6326E71E721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3" name="TextBox 12">
            <a:extLst>
              <a:ext uri="{FF2B5EF4-FFF2-40B4-BE49-F238E27FC236}">
                <a16:creationId xmlns:a16="http://schemas.microsoft.com/office/drawing/2014/main" id="{38267065-2E82-426A-A3A0-D0883C05EF23}"/>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14911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Stackelberg</a:t>
            </a:r>
            <a:r>
              <a:rPr lang="en-US" dirty="0"/>
              <a:t> Equilibrium</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475899" y="1049974"/>
                <a:ext cx="10515600" cy="2039539"/>
              </a:xfrm>
            </p:spPr>
            <p:txBody>
              <a:bodyPr/>
              <a:lstStyle/>
              <a:p>
                <a:r>
                  <a:rPr lang="en-US" sz="2400" dirty="0"/>
                  <a:t>If the leader can only commit to a pure strategy, or you know that the leader’s strategy in equilibrium is a pure strategy, the equilibrium can be found by enumerating the leader’s pure strategies</a:t>
                </a:r>
              </a:p>
              <a:p>
                <a:r>
                  <a:rPr lang="en-US" sz="2400" dirty="0"/>
                  <a:t>If ties for the follower are broken by the follower such that the leader benefits, the leader can exploit this. This is the </a:t>
                </a:r>
                <a:r>
                  <a:rPr lang="en-US" sz="2400" dirty="0">
                    <a:solidFill>
                      <a:schemeClr val="tx2"/>
                    </a:solidFill>
                  </a:rPr>
                  <a:t>strong Stackelberg equilibrium (SSE)</a:t>
                </a:r>
              </a:p>
              <a:p>
                <a:r>
                  <a:rPr lang="en-US" sz="2400" dirty="0"/>
                  <a:t>In general, the leader can commit to a mixed strategy and in that case, for the leader:  </a:t>
                </a:r>
                <a14:m>
                  <m:oMath xmlns:m="http://schemas.openxmlformats.org/officeDocument/2006/math">
                    <m:sSup>
                      <m:sSupPr>
                        <m:ctrlPr>
                          <a:rPr lang="en-US" sz="2400" i="1" smtClean="0">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𝑆𝑆𝐸</m:t>
                        </m:r>
                      </m:sup>
                    </m:sSup>
                    <m:r>
                      <a:rPr lang="en-US" sz="2400" i="1">
                        <a:solidFill>
                          <a:schemeClr val="tx2"/>
                        </a:solidFill>
                        <a:latin typeface="Cambria Math" panose="02040503050406030204" pitchFamily="18" charset="0"/>
                      </a:rPr>
                      <m:t>≥</m:t>
                    </m:r>
                    <m:sSup>
                      <m:sSupPr>
                        <m:ctrlPr>
                          <a:rPr lang="en-US" sz="2400" i="1">
                            <a:solidFill>
                              <a:schemeClr val="tx2"/>
                            </a:solidFill>
                            <a:latin typeface="Cambria Math" panose="02040503050406030204" pitchFamily="18" charset="0"/>
                          </a:rPr>
                        </m:ctrlPr>
                      </m:sSupPr>
                      <m:e>
                        <m:r>
                          <a:rPr lang="en-US" sz="2400" i="1">
                            <a:solidFill>
                              <a:schemeClr val="tx2"/>
                            </a:solidFill>
                            <a:latin typeface="Cambria Math" panose="02040503050406030204" pitchFamily="18" charset="0"/>
                          </a:rPr>
                          <m:t>𝑢</m:t>
                        </m:r>
                      </m:e>
                      <m:sup>
                        <m:r>
                          <a:rPr lang="en-US" sz="2400" i="1">
                            <a:solidFill>
                              <a:schemeClr val="tx2"/>
                            </a:solidFill>
                            <a:latin typeface="Cambria Math" panose="02040503050406030204" pitchFamily="18" charset="0"/>
                          </a:rPr>
                          <m:t>𝑁𝐸</m:t>
                        </m:r>
                      </m:sup>
                    </m:sSup>
                  </m:oMath>
                </a14:m>
                <a:r>
                  <a:rPr lang="en-US" sz="2400" dirty="0">
                    <a:solidFill>
                      <a:schemeClr val="tx2"/>
                    </a:solidFill>
                  </a:rPr>
                  <a:t> (first-mover advantage)! </a:t>
                </a:r>
                <a:r>
                  <a:rPr lang="en-US" sz="2400" dirty="0"/>
                  <a:t>&amp; solvable by linear programming! </a:t>
                </a:r>
                <a:r>
                  <a:rPr lang="en-US" sz="2000" dirty="0"/>
                  <a:t>[Conitzer &amp; </a:t>
                </a:r>
                <a:r>
                  <a:rPr lang="en-US" sz="2000" dirty="0" err="1"/>
                  <a:t>Sandholm</a:t>
                </a:r>
                <a:r>
                  <a:rPr lang="en-US" sz="2000" dirty="0"/>
                  <a:t> 2006, von Stengel and Zamir 2010; see also Prof. Fei Fang’s work here at CMU (on the following slides)]</a:t>
                </a:r>
                <a:endParaRPr lang="en-US" sz="2400"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475899" y="1049974"/>
                <a:ext cx="10515600" cy="2039539"/>
              </a:xfrm>
              <a:blipFill>
                <a:blip r:embed="rId2"/>
                <a:stretch>
                  <a:fillRect l="-870" t="-4179" r="-290" b="-62090"/>
                </a:stretch>
              </a:blipFill>
            </p:spPr>
            <p:txBody>
              <a:bodyPr/>
              <a:lstStyle/>
              <a:p>
                <a:r>
                  <a:rPr lang="en-US">
                    <a:noFill/>
                  </a:rPr>
                  <a:t> </a:t>
                </a:r>
              </a:p>
            </p:txBody>
          </p:sp>
        </mc:Fallback>
      </mc:AlternateContent>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11</a:t>
            </a:fld>
            <a:endParaRPr lang="en-US" dirty="0"/>
          </a:p>
        </p:txBody>
      </p:sp>
      <p:graphicFrame>
        <p:nvGraphicFramePr>
          <p:cNvPr id="11" name="Table 10"/>
          <p:cNvGraphicFramePr>
            <a:graphicFrameLocks noGrp="1"/>
          </p:cNvGraphicFramePr>
          <p:nvPr/>
        </p:nvGraphicFramePr>
        <p:xfrm>
          <a:off x="1737360" y="4595678"/>
          <a:ext cx="4248588" cy="1824851"/>
        </p:xfrm>
        <a:graphic>
          <a:graphicData uri="http://schemas.openxmlformats.org/drawingml/2006/table">
            <a:tbl>
              <a:tblPr firstRow="1" bandRow="1">
                <a:tableStyleId>{5940675A-B579-460E-94D1-54222C63F5DA}</a:tableStyleId>
              </a:tblPr>
              <a:tblGrid>
                <a:gridCol w="1416196">
                  <a:extLst>
                    <a:ext uri="{9D8B030D-6E8A-4147-A177-3AD203B41FA5}">
                      <a16:colId xmlns:a16="http://schemas.microsoft.com/office/drawing/2014/main" val="20000"/>
                    </a:ext>
                  </a:extLst>
                </a:gridCol>
                <a:gridCol w="1416196">
                  <a:extLst>
                    <a:ext uri="{9D8B030D-6E8A-4147-A177-3AD203B41FA5}">
                      <a16:colId xmlns:a16="http://schemas.microsoft.com/office/drawing/2014/main" val="20001"/>
                    </a:ext>
                  </a:extLst>
                </a:gridCol>
                <a:gridCol w="1416196">
                  <a:extLst>
                    <a:ext uri="{9D8B030D-6E8A-4147-A177-3AD203B41FA5}">
                      <a16:colId xmlns:a16="http://schemas.microsoft.com/office/drawing/2014/main" val="20002"/>
                    </a:ext>
                  </a:extLst>
                </a:gridCol>
              </a:tblGrid>
              <a:tr h="610952">
                <a:tc>
                  <a:txBody>
                    <a:bodyPr/>
                    <a:lstStyle/>
                    <a:p>
                      <a:pPr algn="ctr"/>
                      <a:endParaRPr lang="en-US" sz="2800" dirty="0"/>
                    </a:p>
                  </a:txBody>
                  <a:tcPr/>
                </a:tc>
                <a:tc>
                  <a:txBody>
                    <a:bodyPr/>
                    <a:lstStyle/>
                    <a:p>
                      <a:pPr algn="ctr"/>
                      <a:r>
                        <a:rPr lang="en-US" sz="2800" kern="1200" dirty="0">
                          <a:solidFill>
                            <a:srgbClr val="00B050"/>
                          </a:solidFill>
                          <a:latin typeface="+mn-lt"/>
                          <a:ea typeface="+mn-ea"/>
                          <a:cs typeface="+mn-cs"/>
                        </a:rPr>
                        <a:t>Football</a:t>
                      </a:r>
                    </a:p>
                  </a:txBody>
                  <a:tcPr/>
                </a:tc>
                <a:tc>
                  <a:txBody>
                    <a:bodyPr/>
                    <a:lstStyle/>
                    <a:p>
                      <a:pPr algn="ctr"/>
                      <a:r>
                        <a:rPr lang="en-US" sz="2800" kern="1200" dirty="0">
                          <a:solidFill>
                            <a:srgbClr val="00B050"/>
                          </a:solidFill>
                          <a:latin typeface="+mn-lt"/>
                          <a:ea typeface="+mn-ea"/>
                          <a:cs typeface="+mn-cs"/>
                        </a:rPr>
                        <a:t>Concert</a:t>
                      </a:r>
                    </a:p>
                  </a:txBody>
                  <a:tcPr/>
                </a:tc>
                <a:extLst>
                  <a:ext uri="{0D108BD9-81ED-4DB2-BD59-A6C34878D82A}">
                    <a16:rowId xmlns:a16="http://schemas.microsoft.com/office/drawing/2014/main" val="10000"/>
                  </a:ext>
                </a:extLst>
              </a:tr>
              <a:tr h="608659">
                <a:tc>
                  <a:txBody>
                    <a:bodyPr/>
                    <a:lstStyle/>
                    <a:p>
                      <a:pPr marL="0" algn="ctr" defTabSz="914400" rtl="0" eaLnBrk="1" latinLnBrk="0" hangingPunct="1"/>
                      <a:r>
                        <a:rPr lang="en-US" sz="2800" kern="1200" dirty="0">
                          <a:solidFill>
                            <a:schemeClr val="accent1"/>
                          </a:solidFill>
                          <a:latin typeface="+mn-lt"/>
                          <a:ea typeface="+mn-ea"/>
                          <a:cs typeface="+mn-cs"/>
                        </a:rPr>
                        <a:t>Football</a:t>
                      </a:r>
                    </a:p>
                  </a:txBody>
                  <a:tcPr/>
                </a:tc>
                <a:tc>
                  <a:txBody>
                    <a:bodyPr/>
                    <a:lstStyle/>
                    <a:p>
                      <a:pPr marL="0" algn="ctr" rtl="0" eaLnBrk="1" latinLnBrk="0" hangingPunct="1"/>
                      <a:r>
                        <a:rPr kumimoji="0" lang="en-US" sz="2800" kern="1200" dirty="0">
                          <a:solidFill>
                            <a:schemeClr val="accent1"/>
                          </a:solidFill>
                          <a:latin typeface="+mn-lt"/>
                          <a:ea typeface="+mn-ea"/>
                          <a:cs typeface="+mn-cs"/>
                        </a:rPr>
                        <a:t>2,</a:t>
                      </a:r>
                      <a:r>
                        <a:rPr kumimoji="0" lang="en-US" sz="2800" kern="1200" dirty="0">
                          <a:solidFill>
                            <a:srgbClr val="00B050"/>
                          </a:solidFill>
                          <a:latin typeface="+mn-lt"/>
                          <a:ea typeface="+mn-ea"/>
                          <a:cs typeface="+mn-cs"/>
                        </a:rPr>
                        <a:t>1</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5240">
                <a:tc>
                  <a:txBody>
                    <a:bodyPr/>
                    <a:lstStyle/>
                    <a:p>
                      <a:pPr marL="0" algn="ctr" defTabSz="914400" rtl="0" eaLnBrk="1" latinLnBrk="0" hangingPunct="1"/>
                      <a:r>
                        <a:rPr lang="en-US" sz="2800" kern="1200" dirty="0">
                          <a:solidFill>
                            <a:schemeClr val="accent1"/>
                          </a:solidFill>
                          <a:latin typeface="+mn-lt"/>
                          <a:ea typeface="+mn-ea"/>
                          <a:cs typeface="+mn-cs"/>
                        </a:rPr>
                        <a:t>Concert</a:t>
                      </a:r>
                    </a:p>
                  </a:txBody>
                  <a:tcPr/>
                </a:tc>
                <a:tc>
                  <a:txBody>
                    <a:bodyPr/>
                    <a:lstStyle/>
                    <a:p>
                      <a:pPr marL="0" algn="ctr" rtl="0" eaLnBrk="1" latinLnBrk="0" hangingPunct="1"/>
                      <a:r>
                        <a:rPr kumimoji="0" lang="en-US" sz="2800" kern="1200" dirty="0">
                          <a:solidFill>
                            <a:schemeClr val="accent1"/>
                          </a:solidFill>
                          <a:latin typeface="+mn-lt"/>
                          <a:ea typeface="+mn-ea"/>
                          <a:cs typeface="+mn-cs"/>
                        </a:rPr>
                        <a:t>0,</a:t>
                      </a:r>
                      <a:r>
                        <a:rPr kumimoji="0" lang="en-US" sz="2800" kern="1200" dirty="0">
                          <a:solidFill>
                            <a:srgbClr val="00B050"/>
                          </a:solidFill>
                          <a:latin typeface="+mn-lt"/>
                          <a:ea typeface="+mn-ea"/>
                          <a:cs typeface="+mn-cs"/>
                        </a:rPr>
                        <a:t>0</a:t>
                      </a:r>
                    </a:p>
                  </a:txBody>
                  <a:tcPr/>
                </a:tc>
                <a:tc>
                  <a:txBody>
                    <a:bodyPr/>
                    <a:lstStyle/>
                    <a:p>
                      <a:pPr marL="0" algn="ctr" rtl="0" eaLnBrk="1" latinLnBrk="0" hangingPunct="1"/>
                      <a:r>
                        <a:rPr kumimoji="0" lang="en-US" sz="2800" kern="1200" dirty="0">
                          <a:solidFill>
                            <a:schemeClr val="accent1"/>
                          </a:solidFill>
                          <a:latin typeface="+mn-lt"/>
                          <a:ea typeface="+mn-ea"/>
                          <a:cs typeface="+mn-cs"/>
                        </a:rPr>
                        <a:t>1,</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2" name="TextBox 11"/>
          <p:cNvSpPr txBox="1"/>
          <p:nvPr/>
        </p:nvSpPr>
        <p:spPr>
          <a:xfrm>
            <a:off x="4121573" y="3868052"/>
            <a:ext cx="1376246" cy="523220"/>
          </a:xfrm>
          <a:prstGeom prst="rect">
            <a:avLst/>
          </a:prstGeom>
          <a:noFill/>
        </p:spPr>
        <p:txBody>
          <a:bodyPr wrap="square" rtlCol="0">
            <a:spAutoFit/>
          </a:bodyPr>
          <a:lstStyle/>
          <a:p>
            <a:r>
              <a:rPr lang="en-US" sz="2800" dirty="0">
                <a:solidFill>
                  <a:srgbClr val="00B050"/>
                </a:solidFill>
              </a:rPr>
              <a:t>Berry</a:t>
            </a:r>
          </a:p>
        </p:txBody>
      </p:sp>
      <p:sp>
        <p:nvSpPr>
          <p:cNvPr id="13" name="TextBox 12"/>
          <p:cNvSpPr txBox="1"/>
          <p:nvPr/>
        </p:nvSpPr>
        <p:spPr>
          <a:xfrm rot="16200000">
            <a:off x="809377" y="5483211"/>
            <a:ext cx="991053" cy="523220"/>
          </a:xfrm>
          <a:prstGeom prst="rect">
            <a:avLst/>
          </a:prstGeom>
          <a:noFill/>
        </p:spPr>
        <p:txBody>
          <a:bodyPr wrap="square" rtlCol="0">
            <a:spAutoFit/>
          </a:bodyPr>
          <a:lstStyle/>
          <a:p>
            <a:pPr algn="ctr"/>
            <a:r>
              <a:rPr lang="en-US" sz="2800" dirty="0">
                <a:solidFill>
                  <a:schemeClr val="accent1"/>
                </a:solidFill>
              </a:rPr>
              <a:t>Alex</a:t>
            </a:r>
          </a:p>
        </p:txBody>
      </p:sp>
      <p:graphicFrame>
        <p:nvGraphicFramePr>
          <p:cNvPr id="14" name="Table 13">
            <a:extLst>
              <a:ext uri="{FF2B5EF4-FFF2-40B4-BE49-F238E27FC236}">
                <a16:creationId xmlns:a16="http://schemas.microsoft.com/office/drawing/2014/main" id="{05322014-D8C6-4EDB-94A1-34FA51132CEC}"/>
              </a:ext>
            </a:extLst>
          </p:cNvPr>
          <p:cNvGraphicFramePr>
            <a:graphicFrameLocks noGrp="1"/>
          </p:cNvGraphicFramePr>
          <p:nvPr/>
        </p:nvGraphicFramePr>
        <p:xfrm>
          <a:off x="6773205" y="4595677"/>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5" name="TextBox 14">
            <a:extLst>
              <a:ext uri="{FF2B5EF4-FFF2-40B4-BE49-F238E27FC236}">
                <a16:creationId xmlns:a16="http://schemas.microsoft.com/office/drawing/2014/main" id="{50CBF5DC-37D6-4FF0-B088-8902A20EB853}"/>
              </a:ext>
            </a:extLst>
          </p:cNvPr>
          <p:cNvSpPr txBox="1"/>
          <p:nvPr/>
        </p:nvSpPr>
        <p:spPr>
          <a:xfrm>
            <a:off x="9121411" y="3994661"/>
            <a:ext cx="1549806" cy="523220"/>
          </a:xfrm>
          <a:prstGeom prst="rect">
            <a:avLst/>
          </a:prstGeom>
          <a:noFill/>
        </p:spPr>
        <p:txBody>
          <a:bodyPr wrap="square" rtlCol="0">
            <a:spAutoFit/>
          </a:bodyPr>
          <a:lstStyle/>
          <a:p>
            <a:r>
              <a:rPr lang="en-US" sz="2800" dirty="0">
                <a:solidFill>
                  <a:srgbClr val="00B050"/>
                </a:solidFill>
              </a:rPr>
              <a:t>Player 2</a:t>
            </a:r>
          </a:p>
        </p:txBody>
      </p:sp>
      <p:sp>
        <p:nvSpPr>
          <p:cNvPr id="16" name="TextBox 15">
            <a:extLst>
              <a:ext uri="{FF2B5EF4-FFF2-40B4-BE49-F238E27FC236}">
                <a16:creationId xmlns:a16="http://schemas.microsoft.com/office/drawing/2014/main" id="{51B99D81-B749-4FFC-BF18-7CCDEB576025}"/>
              </a:ext>
            </a:extLst>
          </p:cNvPr>
          <p:cNvSpPr txBox="1"/>
          <p:nvPr/>
        </p:nvSpPr>
        <p:spPr>
          <a:xfrm rot="16200000">
            <a:off x="5711464" y="5412874"/>
            <a:ext cx="1413882" cy="523220"/>
          </a:xfrm>
          <a:prstGeom prst="rect">
            <a:avLst/>
          </a:prstGeom>
          <a:noFill/>
        </p:spPr>
        <p:txBody>
          <a:bodyPr wrap="square" rtlCol="0">
            <a:spAutoFit/>
          </a:bodyPr>
          <a:lstStyle/>
          <a:p>
            <a:r>
              <a:rPr lang="en-US" sz="2800" dirty="0">
                <a:solidFill>
                  <a:srgbClr val="900000"/>
                </a:solidFill>
              </a:rPr>
              <a:t>Player 1</a:t>
            </a:r>
          </a:p>
        </p:txBody>
      </p:sp>
    </p:spTree>
    <p:extLst>
      <p:ext uri="{BB962C8B-B14F-4D97-AF65-F5344CB8AC3E}">
        <p14:creationId xmlns:p14="http://schemas.microsoft.com/office/powerpoint/2010/main" val="253679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Protecting Staten Island Ferry</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5446" r="13243"/>
          <a:stretch/>
        </p:blipFill>
        <p:spPr>
          <a:xfrm>
            <a:off x="1981200" y="1276251"/>
            <a:ext cx="4997384" cy="30714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380" y="1625807"/>
            <a:ext cx="3223528" cy="2372342"/>
          </a:xfrm>
          <a:prstGeom prst="rect">
            <a:avLst/>
          </a:prstGeom>
        </p:spPr>
      </p:pic>
      <p:sp>
        <p:nvSpPr>
          <p:cNvPr id="10" name="TextBox 9"/>
          <p:cNvSpPr txBox="1"/>
          <p:nvPr/>
        </p:nvSpPr>
        <p:spPr>
          <a:xfrm rot="19130420">
            <a:off x="8388575" y="2728451"/>
            <a:ext cx="1460528" cy="461665"/>
          </a:xfrm>
          <a:prstGeom prst="rect">
            <a:avLst/>
          </a:prstGeom>
          <a:noFill/>
        </p:spPr>
        <p:txBody>
          <a:bodyPr wrap="none" rtlCol="0">
            <a:spAutoFit/>
          </a:bodyPr>
          <a:lstStyle/>
          <a:p>
            <a:r>
              <a:rPr lang="en-US" sz="2400" dirty="0">
                <a:solidFill>
                  <a:srgbClr val="C00000"/>
                </a:solidFill>
              </a:rPr>
              <a:t>Ferry Line</a:t>
            </a:r>
          </a:p>
        </p:txBody>
      </p:sp>
      <p:cxnSp>
        <p:nvCxnSpPr>
          <p:cNvPr id="12" name="Straight Connector 11"/>
          <p:cNvCxnSpPr/>
          <p:nvPr/>
        </p:nvCxnSpPr>
        <p:spPr>
          <a:xfrm flipV="1">
            <a:off x="8132619" y="2087212"/>
            <a:ext cx="1689274" cy="1390279"/>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1072" y="4429503"/>
            <a:ext cx="2736231" cy="1885283"/>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8536" y="4429503"/>
            <a:ext cx="3234802" cy="1885283"/>
          </a:xfrm>
          <a:prstGeom prst="rect">
            <a:avLst/>
          </a:prstGeom>
        </p:spPr>
      </p:pic>
      <p:sp>
        <p:nvSpPr>
          <p:cNvPr id="4" name="Slide Number Placeholder 3">
            <a:extLst>
              <a:ext uri="{FF2B5EF4-FFF2-40B4-BE49-F238E27FC236}">
                <a16:creationId xmlns:a16="http://schemas.microsoft.com/office/drawing/2014/main" id="{3CE2EEBC-835E-4E12-9CD4-2875206B6DAE}"/>
              </a:ext>
            </a:extLst>
          </p:cNvPr>
          <p:cNvSpPr>
            <a:spLocks noGrp="1"/>
          </p:cNvSpPr>
          <p:nvPr>
            <p:ph type="sldNum" sz="quarter" idx="4"/>
          </p:nvPr>
        </p:nvSpPr>
        <p:spPr/>
        <p:txBody>
          <a:bodyPr/>
          <a:lstStyle/>
          <a:p>
            <a:fld id="{4E5DC575-B3DA-4894-AC1D-D96F1860F14D}" type="slidenum">
              <a:rPr lang="en-US" smtClean="0"/>
              <a:pPr/>
              <a:t>12</a:t>
            </a:fld>
            <a:endParaRPr lang="en-US" dirty="0"/>
          </a:p>
        </p:txBody>
      </p:sp>
    </p:spTree>
    <p:extLst>
      <p:ext uri="{BB962C8B-B14F-4D97-AF65-F5344CB8AC3E}">
        <p14:creationId xmlns:p14="http://schemas.microsoft.com/office/powerpoint/2010/main" val="170663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Staten Island Ferry</a:t>
            </a:r>
          </a:p>
        </p:txBody>
      </p:sp>
      <p:pic>
        <p:nvPicPr>
          <p:cNvPr id="6" name="Picture 5" descr="ferryescort.jpg"/>
          <p:cNvPicPr>
            <a:picLocks noChangeAspect="1"/>
          </p:cNvPicPr>
          <p:nvPr/>
        </p:nvPicPr>
        <p:blipFill>
          <a:blip r:embed="rId3" cstate="print"/>
          <a:stretch>
            <a:fillRect/>
          </a:stretch>
        </p:blipFill>
        <p:spPr>
          <a:xfrm>
            <a:off x="2487636" y="1219200"/>
            <a:ext cx="7216728" cy="493776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6451" t="52849" r="18384"/>
          <a:stretch/>
        </p:blipFill>
        <p:spPr>
          <a:xfrm>
            <a:off x="6549701" y="4407858"/>
            <a:ext cx="3820875" cy="1749102"/>
          </a:xfrm>
          <a:prstGeom prst="rect">
            <a:avLst/>
          </a:prstGeom>
        </p:spPr>
      </p:pic>
      <p:sp>
        <p:nvSpPr>
          <p:cNvPr id="3" name="Slide Number Placeholder 2">
            <a:extLst>
              <a:ext uri="{FF2B5EF4-FFF2-40B4-BE49-F238E27FC236}">
                <a16:creationId xmlns:a16="http://schemas.microsoft.com/office/drawing/2014/main" id="{A006B53A-5892-42F4-9F66-DA11B584A545}"/>
              </a:ext>
            </a:extLst>
          </p:cNvPr>
          <p:cNvSpPr>
            <a:spLocks noGrp="1"/>
          </p:cNvSpPr>
          <p:nvPr>
            <p:ph type="sldNum" sz="quarter" idx="4"/>
          </p:nvPr>
        </p:nvSpPr>
        <p:spPr/>
        <p:txBody>
          <a:bodyPr/>
          <a:lstStyle/>
          <a:p>
            <a:fld id="{4E5DC575-B3DA-4894-AC1D-D96F1860F14D}" type="slidenum">
              <a:rPr lang="en-US" smtClean="0"/>
              <a:pPr/>
              <a:t>13</a:t>
            </a:fld>
            <a:endParaRPr lang="en-US" dirty="0"/>
          </a:p>
        </p:txBody>
      </p:sp>
    </p:spTree>
    <p:extLst>
      <p:ext uri="{BB962C8B-B14F-4D97-AF65-F5344CB8AC3E}">
        <p14:creationId xmlns:p14="http://schemas.microsoft.com/office/powerpoint/2010/main" val="89916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60BA-35CF-4886-B302-C650A6DFA739}"/>
              </a:ext>
            </a:extLst>
          </p:cNvPr>
          <p:cNvSpPr>
            <a:spLocks noGrp="1"/>
          </p:cNvSpPr>
          <p:nvPr>
            <p:ph type="title"/>
          </p:nvPr>
        </p:nvSpPr>
        <p:spPr/>
        <p:txBody>
          <a:bodyPr/>
          <a:lstStyle/>
          <a:p>
            <a:r>
              <a:rPr lang="en-US" dirty="0"/>
              <a:t>Previous USCG Approach</a:t>
            </a:r>
          </a:p>
        </p:txBody>
      </p:sp>
      <p:sp>
        <p:nvSpPr>
          <p:cNvPr id="11" name="Rectangle 10">
            <a:extLst>
              <a:ext uri="{FF2B5EF4-FFF2-40B4-BE49-F238E27FC236}">
                <a16:creationId xmlns:a16="http://schemas.microsoft.com/office/drawing/2014/main" id="{3AA1AA51-DC8D-4D87-9D5F-34ABE07A336D}"/>
              </a:ext>
            </a:extLst>
          </p:cNvPr>
          <p:cNvSpPr/>
          <p:nvPr/>
        </p:nvSpPr>
        <p:spPr>
          <a:xfrm>
            <a:off x="2590800" y="1174750"/>
            <a:ext cx="7010400" cy="5181600"/>
          </a:xfrm>
          <a:prstGeom prst="rect">
            <a:avLst/>
          </a:prstGeom>
          <a:blipFill dpi="0" rotWithShape="1">
            <a:blip r:embed="rId2">
              <a:alphaModFix amt="53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D58EF19-8A67-4613-8A63-1E8DCD311C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221156">
            <a:off x="4166779" y="4678633"/>
            <a:ext cx="1318087" cy="461188"/>
          </a:xfrm>
          <a:prstGeom prst="rect">
            <a:avLst/>
          </a:prstGeom>
        </p:spPr>
      </p:pic>
      <p:pic>
        <p:nvPicPr>
          <p:cNvPr id="13" name="Picture 12">
            <a:extLst>
              <a:ext uri="{FF2B5EF4-FFF2-40B4-BE49-F238E27FC236}">
                <a16:creationId xmlns:a16="http://schemas.microsoft.com/office/drawing/2014/main" id="{8CFE98BF-CE2E-4153-B6F6-8987F62676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187948">
            <a:off x="7007454" y="2054518"/>
            <a:ext cx="1230830" cy="430658"/>
          </a:xfrm>
          <a:prstGeom prst="rect">
            <a:avLst/>
          </a:prstGeom>
        </p:spPr>
      </p:pic>
      <p:pic>
        <p:nvPicPr>
          <p:cNvPr id="14" name="Picture 13">
            <a:extLst>
              <a:ext uri="{FF2B5EF4-FFF2-40B4-BE49-F238E27FC236}">
                <a16:creationId xmlns:a16="http://schemas.microsoft.com/office/drawing/2014/main" id="{FD79DF8E-E7C9-4854-A994-A6A6E8BA78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148309">
            <a:off x="7300430" y="2411972"/>
            <a:ext cx="1232885" cy="431377"/>
          </a:xfrm>
          <a:prstGeom prst="rect">
            <a:avLst/>
          </a:prstGeom>
        </p:spPr>
      </p:pic>
      <p:grpSp>
        <p:nvGrpSpPr>
          <p:cNvPr id="15" name="Group 14">
            <a:extLst>
              <a:ext uri="{FF2B5EF4-FFF2-40B4-BE49-F238E27FC236}">
                <a16:creationId xmlns:a16="http://schemas.microsoft.com/office/drawing/2014/main" id="{92469BAC-4331-4F85-8FF2-DC37C4C94916}"/>
              </a:ext>
            </a:extLst>
          </p:cNvPr>
          <p:cNvGrpSpPr/>
          <p:nvPr/>
        </p:nvGrpSpPr>
        <p:grpSpPr>
          <a:xfrm rot="21414301">
            <a:off x="3676009" y="3819313"/>
            <a:ext cx="2021619" cy="1114557"/>
            <a:chOff x="1336720" y="3924747"/>
            <a:chExt cx="2021619" cy="1114557"/>
          </a:xfrm>
        </p:grpSpPr>
        <p:pic>
          <p:nvPicPr>
            <p:cNvPr id="16" name="Picture 15">
              <a:extLst>
                <a:ext uri="{FF2B5EF4-FFF2-40B4-BE49-F238E27FC236}">
                  <a16:creationId xmlns:a16="http://schemas.microsoft.com/office/drawing/2014/main" id="{CDCF3835-7BC5-4BE5-A795-C9274722FC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55798" flipH="1">
              <a:off x="2239151" y="3924747"/>
              <a:ext cx="1119188" cy="414327"/>
            </a:xfrm>
            <a:prstGeom prst="rect">
              <a:avLst/>
            </a:prstGeom>
          </p:spPr>
        </p:pic>
        <p:pic>
          <p:nvPicPr>
            <p:cNvPr id="17" name="Picture 16">
              <a:extLst>
                <a:ext uri="{FF2B5EF4-FFF2-40B4-BE49-F238E27FC236}">
                  <a16:creationId xmlns:a16="http://schemas.microsoft.com/office/drawing/2014/main" id="{BA6BAB67-109D-4FEE-BD34-43D17AC7C7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9355798" flipH="1">
              <a:off x="1336720" y="4624977"/>
              <a:ext cx="1119188" cy="414327"/>
            </a:xfrm>
            <a:prstGeom prst="rect">
              <a:avLst/>
            </a:prstGeom>
          </p:spPr>
        </p:pic>
      </p:grpSp>
      <p:sp>
        <p:nvSpPr>
          <p:cNvPr id="4" name="Slide Number Placeholder 3">
            <a:extLst>
              <a:ext uri="{FF2B5EF4-FFF2-40B4-BE49-F238E27FC236}">
                <a16:creationId xmlns:a16="http://schemas.microsoft.com/office/drawing/2014/main" id="{88B99D2A-D8BF-4464-854D-0427160F1DA0}"/>
              </a:ext>
            </a:extLst>
          </p:cNvPr>
          <p:cNvSpPr>
            <a:spLocks noGrp="1"/>
          </p:cNvSpPr>
          <p:nvPr>
            <p:ph type="sldNum" sz="quarter" idx="4"/>
          </p:nvPr>
        </p:nvSpPr>
        <p:spPr/>
        <p:txBody>
          <a:bodyPr/>
          <a:lstStyle/>
          <a:p>
            <a:fld id="{4E5DC575-B3DA-4894-AC1D-D96F1860F14D}" type="slidenum">
              <a:rPr lang="en-US" smtClean="0"/>
              <a:pPr/>
              <a:t>14</a:t>
            </a:fld>
            <a:endParaRPr lang="en-US" dirty="0"/>
          </a:p>
        </p:txBody>
      </p:sp>
    </p:spTree>
    <p:extLst>
      <p:ext uri="{BB962C8B-B14F-4D97-AF65-F5344CB8AC3E}">
        <p14:creationId xmlns:p14="http://schemas.microsoft.com/office/powerpoint/2010/main" val="30841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7.40741E-7 L 0.26459 -0.39167 " pathEditMode="relative" rAng="0" ptsTypes="AA">
                                      <p:cBhvr>
                                        <p:cTn id="11" dur="3000" fill="hold"/>
                                        <p:tgtEl>
                                          <p:spTgt spid="12"/>
                                        </p:tgtEl>
                                        <p:attrNameLst>
                                          <p:attrName>ppt_x</p:attrName>
                                          <p:attrName>ppt_y</p:attrName>
                                        </p:attrNameLst>
                                      </p:cBhvr>
                                      <p:rCtr x="13229" y="-19583"/>
                                    </p:animMotion>
                                  </p:childTnLst>
                                </p:cTn>
                              </p:par>
                              <p:par>
                                <p:cTn id="12" presetID="42" presetClass="path" presetSubtype="0" accel="50000" decel="50000" fill="hold" nodeType="withEffect">
                                  <p:stCondLst>
                                    <p:cond delay="0"/>
                                  </p:stCondLst>
                                  <p:childTnLst>
                                    <p:animMotion origin="layout" path="M -2.08333E-7 2.96296E-6 L -0.24258 0.34745 " pathEditMode="relative" rAng="0" ptsTypes="AA">
                                      <p:cBhvr>
                                        <p:cTn id="13" dur="3000" fill="hold"/>
                                        <p:tgtEl>
                                          <p:spTgt spid="13"/>
                                        </p:tgtEl>
                                        <p:attrNameLst>
                                          <p:attrName>ppt_x</p:attrName>
                                          <p:attrName>ppt_y</p:attrName>
                                        </p:attrNameLst>
                                      </p:cBhvr>
                                      <p:rCtr x="-12135" y="17361"/>
                                    </p:animMotion>
                                  </p:childTnLst>
                                </p:cTn>
                              </p:par>
                              <p:par>
                                <p:cTn id="14" presetID="42" presetClass="path" presetSubtype="0" accel="50000" decel="50000" fill="hold" nodeType="withEffect">
                                  <p:stCondLst>
                                    <p:cond delay="1500"/>
                                  </p:stCondLst>
                                  <p:childTnLst>
                                    <p:animMotion origin="layout" path="M 1.04167E-6 -1.85185E-6 L -0.23906 0.35347 " pathEditMode="relative" rAng="0" ptsTypes="AA">
                                      <p:cBhvr>
                                        <p:cTn id="15" dur="3000" fill="hold"/>
                                        <p:tgtEl>
                                          <p:spTgt spid="14"/>
                                        </p:tgtEl>
                                        <p:attrNameLst>
                                          <p:attrName>ppt_x</p:attrName>
                                          <p:attrName>ppt_y</p:attrName>
                                        </p:attrNameLst>
                                      </p:cBhvr>
                                      <p:rCtr x="-11953" y="17662"/>
                                    </p:animMotion>
                                  </p:childTnLst>
                                </p:cTn>
                              </p:par>
                              <p:par>
                                <p:cTn id="16" presetID="42" presetClass="path" presetSubtype="0" accel="50000" decel="50000" fill="hold" nodeType="withEffect">
                                  <p:stCondLst>
                                    <p:cond delay="0"/>
                                  </p:stCondLst>
                                  <p:childTnLst>
                                    <p:animMotion origin="layout" path="M 5E-6 -4.44444E-6 L 0.21823 -0.32893 " pathEditMode="relative" rAng="0" ptsTypes="AA">
                                      <p:cBhvr>
                                        <p:cTn id="17" dur="3000" fill="hold"/>
                                        <p:tgtEl>
                                          <p:spTgt spid="15"/>
                                        </p:tgtEl>
                                        <p:attrNameLst>
                                          <p:attrName>ppt_x</p:attrName>
                                          <p:attrName>ppt_y</p:attrName>
                                        </p:attrNameLst>
                                      </p:cBhvr>
                                      <p:rCtr x="10911" y="-16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76918" y="1146617"/>
            <a:ext cx="6928101" cy="51435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Straight Arrow Connector 4"/>
          <p:cNvCxnSpPr/>
          <p:nvPr/>
        </p:nvCxnSpPr>
        <p:spPr>
          <a:xfrm flipV="1">
            <a:off x="4484341" y="2081188"/>
            <a:ext cx="3702253" cy="314816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00449" flipH="1">
            <a:off x="3590222" y="4845442"/>
            <a:ext cx="1218859" cy="451225"/>
          </a:xfrm>
          <a:prstGeom prst="rect">
            <a:avLst/>
          </a:prstGeom>
          <a:noFill/>
          <a:ln>
            <a:noFill/>
          </a:ln>
        </p:spPr>
      </p:pic>
      <p:sp>
        <p:nvSpPr>
          <p:cNvPr id="9" name="Freeform 8"/>
          <p:cNvSpPr/>
          <p:nvPr/>
        </p:nvSpPr>
        <p:spPr>
          <a:xfrm>
            <a:off x="4427131" y="1946717"/>
            <a:ext cx="3503969" cy="3228846"/>
          </a:xfrm>
          <a:custGeom>
            <a:avLst/>
            <a:gdLst>
              <a:gd name="connsiteX0" fmla="*/ 0 w 1295400"/>
              <a:gd name="connsiteY0" fmla="*/ 1089660 h 1089660"/>
              <a:gd name="connsiteX1" fmla="*/ 906780 w 1295400"/>
              <a:gd name="connsiteY1" fmla="*/ 373380 h 1089660"/>
              <a:gd name="connsiteX2" fmla="*/ 396240 w 1295400"/>
              <a:gd name="connsiteY2" fmla="*/ 685800 h 1089660"/>
              <a:gd name="connsiteX3" fmla="*/ 1295400 w 1295400"/>
              <a:gd name="connsiteY3" fmla="*/ 0 h 1089660"/>
            </a:gdLst>
            <a:ahLst/>
            <a:cxnLst>
              <a:cxn ang="0">
                <a:pos x="connsiteX0" y="connsiteY0"/>
              </a:cxn>
              <a:cxn ang="0">
                <a:pos x="connsiteX1" y="connsiteY1"/>
              </a:cxn>
              <a:cxn ang="0">
                <a:pos x="connsiteX2" y="connsiteY2"/>
              </a:cxn>
              <a:cxn ang="0">
                <a:pos x="connsiteX3" y="connsiteY3"/>
              </a:cxn>
            </a:cxnLst>
            <a:rect l="l" t="t" r="r" b="b"/>
            <a:pathLst>
              <a:path w="1295400" h="1089660">
                <a:moveTo>
                  <a:pt x="0" y="1089660"/>
                </a:moveTo>
                <a:cubicBezTo>
                  <a:pt x="420370" y="765175"/>
                  <a:pt x="840740" y="440690"/>
                  <a:pt x="906780" y="373380"/>
                </a:cubicBezTo>
                <a:cubicBezTo>
                  <a:pt x="972820" y="306070"/>
                  <a:pt x="331470" y="748030"/>
                  <a:pt x="396240" y="685800"/>
                </a:cubicBezTo>
                <a:cubicBezTo>
                  <a:pt x="461010" y="623570"/>
                  <a:pt x="878205" y="311785"/>
                  <a:pt x="1295400" y="0"/>
                </a:cubicBezTo>
              </a:path>
            </a:pathLst>
          </a:custGeom>
          <a:noFill/>
          <a:ln w="76200">
            <a:solidFill>
              <a:srgbClr val="00B0F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p:cNvSpPr/>
          <p:nvPr/>
        </p:nvSpPr>
        <p:spPr>
          <a:xfrm>
            <a:off x="4535156" y="3398328"/>
            <a:ext cx="2356822" cy="2034137"/>
          </a:xfrm>
          <a:custGeom>
            <a:avLst/>
            <a:gdLst>
              <a:gd name="connsiteX0" fmla="*/ 0 w 1086734"/>
              <a:gd name="connsiteY0" fmla="*/ 914655 h 990855"/>
              <a:gd name="connsiteX1" fmla="*/ 1085850 w 1086734"/>
              <a:gd name="connsiteY1" fmla="*/ 255 h 990855"/>
              <a:gd name="connsiteX2" fmla="*/ 146050 w 1086734"/>
              <a:gd name="connsiteY2" fmla="*/ 990855 h 990855"/>
            </a:gdLst>
            <a:ahLst/>
            <a:cxnLst>
              <a:cxn ang="0">
                <a:pos x="connsiteX0" y="connsiteY0"/>
              </a:cxn>
              <a:cxn ang="0">
                <a:pos x="connsiteX1" y="connsiteY1"/>
              </a:cxn>
              <a:cxn ang="0">
                <a:pos x="connsiteX2" y="connsiteY2"/>
              </a:cxn>
            </a:cxnLst>
            <a:rect l="l" t="t" r="r" b="b"/>
            <a:pathLst>
              <a:path w="1086734" h="990855">
                <a:moveTo>
                  <a:pt x="0" y="914655"/>
                </a:moveTo>
                <a:cubicBezTo>
                  <a:pt x="530754" y="451105"/>
                  <a:pt x="1061508" y="-12445"/>
                  <a:pt x="1085850" y="255"/>
                </a:cubicBezTo>
                <a:cubicBezTo>
                  <a:pt x="1110192" y="12955"/>
                  <a:pt x="628121" y="501905"/>
                  <a:pt x="146050" y="990855"/>
                </a:cubicBezTo>
              </a:path>
            </a:pathLst>
          </a:custGeom>
          <a:noFill/>
          <a:ln w="76200">
            <a:solidFill>
              <a:srgbClr val="FF66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00449" flipH="1">
            <a:off x="3874911" y="5176925"/>
            <a:ext cx="1218859" cy="451225"/>
          </a:xfrm>
          <a:prstGeom prst="rect">
            <a:avLst/>
          </a:prstGeom>
          <a:noFill/>
          <a:ln>
            <a:noFill/>
          </a:ln>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200449" flipH="1">
            <a:off x="3732567" y="5011184"/>
            <a:ext cx="1218859" cy="451225"/>
          </a:xfrm>
          <a:prstGeom prst="rect">
            <a:avLst/>
          </a:prstGeom>
          <a:noFill/>
          <a:ln>
            <a:noFill/>
          </a:ln>
        </p:spPr>
      </p:pic>
      <p:sp>
        <p:nvSpPr>
          <p:cNvPr id="11" name="Rectangle 10"/>
          <p:cNvSpPr/>
          <p:nvPr/>
        </p:nvSpPr>
        <p:spPr>
          <a:xfrm>
            <a:off x="2951584" y="6331517"/>
            <a:ext cx="6019800" cy="553998"/>
          </a:xfrm>
          <a:prstGeom prst="rect">
            <a:avLst/>
          </a:prstGeom>
        </p:spPr>
        <p:txBody>
          <a:bodyPr wrap="square">
            <a:spAutoFit/>
          </a:bodyPr>
          <a:lstStyle/>
          <a:p>
            <a:r>
              <a:rPr lang="en-US" sz="1000" dirty="0"/>
              <a:t>Optimal Patrol Strategy for Protecting Moving Targets with Multiple Mobile Resources</a:t>
            </a:r>
          </a:p>
          <a:p>
            <a:r>
              <a:rPr lang="en-US" sz="1000" dirty="0"/>
              <a:t>Fei Fang, Albert Xin Jiang, Milind </a:t>
            </a:r>
            <a:r>
              <a:rPr lang="en-US" sz="1000" dirty="0" err="1"/>
              <a:t>Tambe</a:t>
            </a:r>
            <a:endParaRPr lang="en-US" sz="1000" dirty="0"/>
          </a:p>
          <a:p>
            <a:r>
              <a:rPr lang="en-US" sz="1000" dirty="0"/>
              <a:t>In AAMAS-13: The Twelfth International Conference on Autonomous Agents and </a:t>
            </a:r>
            <a:r>
              <a:rPr lang="en-US" sz="1000" dirty="0" err="1"/>
              <a:t>Multiagent</a:t>
            </a:r>
            <a:r>
              <a:rPr lang="en-US" sz="1000" dirty="0"/>
              <a:t> Systems, May 2013</a:t>
            </a:r>
          </a:p>
        </p:txBody>
      </p:sp>
      <p:sp>
        <p:nvSpPr>
          <p:cNvPr id="2" name="Slide Number Placeholder 1">
            <a:extLst>
              <a:ext uri="{FF2B5EF4-FFF2-40B4-BE49-F238E27FC236}">
                <a16:creationId xmlns:a16="http://schemas.microsoft.com/office/drawing/2014/main" id="{B3AB8CE1-8DF7-4F3D-A517-DDBB81C2FBA0}"/>
              </a:ext>
            </a:extLst>
          </p:cNvPr>
          <p:cNvSpPr>
            <a:spLocks noGrp="1"/>
          </p:cNvSpPr>
          <p:nvPr>
            <p:ph type="sldNum" sz="quarter" idx="4"/>
          </p:nvPr>
        </p:nvSpPr>
        <p:spPr/>
        <p:txBody>
          <a:bodyPr/>
          <a:lstStyle/>
          <a:p>
            <a:fld id="{4E5DC575-B3DA-4894-AC1D-D96F1860F14D}" type="slidenum">
              <a:rPr lang="en-US" smtClean="0"/>
              <a:pPr/>
              <a:t>15</a:t>
            </a:fld>
            <a:endParaRPr lang="en-US" dirty="0"/>
          </a:p>
        </p:txBody>
      </p:sp>
      <p:sp>
        <p:nvSpPr>
          <p:cNvPr id="13" name="Title 12">
            <a:extLst>
              <a:ext uri="{FF2B5EF4-FFF2-40B4-BE49-F238E27FC236}">
                <a16:creationId xmlns:a16="http://schemas.microsoft.com/office/drawing/2014/main" id="{CC096BBC-BCF8-4ABF-AA42-32E534EF0B9B}"/>
              </a:ext>
            </a:extLst>
          </p:cNvPr>
          <p:cNvSpPr>
            <a:spLocks noGrp="1"/>
          </p:cNvSpPr>
          <p:nvPr>
            <p:ph type="title"/>
          </p:nvPr>
        </p:nvSpPr>
        <p:spPr/>
        <p:txBody>
          <a:bodyPr/>
          <a:lstStyle/>
          <a:p>
            <a:r>
              <a:rPr lang="en-US" dirty="0"/>
              <a:t>Problem</a:t>
            </a:r>
          </a:p>
        </p:txBody>
      </p:sp>
    </p:spTree>
    <p:extLst>
      <p:ext uri="{BB962C8B-B14F-4D97-AF65-F5344CB8AC3E}">
        <p14:creationId xmlns:p14="http://schemas.microsoft.com/office/powerpoint/2010/main" val="155608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par>
                                <p:cTn id="8" presetID="42" presetClass="path" presetSubtype="0" fill="hold" nodeType="withEffect">
                                  <p:stCondLst>
                                    <p:cond delay="0"/>
                                  </p:stCondLst>
                                  <p:childTnLst>
                                    <p:animMotion origin="layout" path="M -1.04167E-6 -1.85185E-6 L 0.31693 -0.46898 " pathEditMode="relative" rAng="0" ptsTypes="AA">
                                      <p:cBhvr>
                                        <p:cTn id="9" dur="1000" fill="hold"/>
                                        <p:tgtEl>
                                          <p:spTgt spid="6"/>
                                        </p:tgtEl>
                                        <p:attrNameLst>
                                          <p:attrName>ppt_x</p:attrName>
                                          <p:attrName>ppt_y</p:attrName>
                                        </p:attrNameLst>
                                      </p:cBhvr>
                                      <p:rCtr x="15846" y="-23449"/>
                                    </p:animMotion>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0" presetClass="path" presetSubtype="0" fill="hold" nodeType="withEffect">
                                  <p:stCondLst>
                                    <p:cond delay="0"/>
                                  </p:stCondLst>
                                  <p:childTnLst>
                                    <p:animMotion origin="layout" path="M -8.33333E-7 -4.44444E-6 L 0.24037 -0.38518 L -8.33333E-7 -4.44444E-6 Z " pathEditMode="relative" rAng="21120000" ptsTypes="AAA">
                                      <p:cBhvr>
                                        <p:cTn id="24" dur="1000" fill="hold"/>
                                        <p:tgtEl>
                                          <p:spTgt spid="21"/>
                                        </p:tgtEl>
                                        <p:attrNameLst>
                                          <p:attrName>ppt_x</p:attrName>
                                          <p:attrName>ppt_y</p:attrName>
                                        </p:attrNameLst>
                                      </p:cBhvr>
                                      <p:rCtr x="12018" y="-19259"/>
                                    </p:animMotion>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0" presetClass="path" presetSubtype="0" fill="hold" nodeType="withEffect">
                                  <p:stCondLst>
                                    <p:cond delay="0"/>
                                  </p:stCondLst>
                                  <p:childTnLst>
                                    <p:animMotion origin="layout" path="M 0.01171 0.02407 L 0.19336 -0.24746 L 0.11393 -0.12685 L 0.3306 -0.45625 " pathEditMode="relative" rAng="0" ptsTypes="AAAA">
                                      <p:cBhvr>
                                        <p:cTn id="39" dur="1000" fill="hold"/>
                                        <p:tgtEl>
                                          <p:spTgt spid="22"/>
                                        </p:tgtEl>
                                        <p:attrNameLst>
                                          <p:attrName>ppt_x</p:attrName>
                                          <p:attrName>ppt_y</p:attrName>
                                        </p:attrNameLst>
                                      </p:cBhvr>
                                      <p:rCtr x="15937" y="-240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098" y="367131"/>
            <a:ext cx="11218723" cy="627812"/>
          </a:xfrm>
        </p:spPr>
        <p:txBody>
          <a:bodyPr/>
          <a:lstStyle/>
          <a:p>
            <a:r>
              <a:rPr lang="en-US" dirty="0"/>
              <a:t>Game Model and Linear Programming-based Solution</a:t>
            </a:r>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612647" y="1110911"/>
                <a:ext cx="10254857" cy="2542850"/>
              </a:xfrm>
            </p:spPr>
            <p:txBody>
              <a:bodyPr>
                <a:normAutofit/>
              </a:bodyPr>
              <a:lstStyle/>
              <a:p>
                <a:r>
                  <a:rPr lang="en-US" dirty="0"/>
                  <a:t>Stackelberg game: Leader – Defender, Follower – Attacker</a:t>
                </a:r>
              </a:p>
              <a:p>
                <a:r>
                  <a:rPr lang="en-US" dirty="0"/>
                  <a:t>Attacker’s payoff: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oMath>
                </a14:m>
                <a:r>
                  <a:rPr lang="en-US" dirty="0"/>
                  <a:t> if not protected, 0 otherwise</a:t>
                </a:r>
              </a:p>
              <a:p>
                <a:r>
                  <a:rPr lang="en-US" dirty="0"/>
                  <a:t>Zero-sum </a:t>
                </a:r>
                <a14:m>
                  <m:oMath xmlns:m="http://schemas.openxmlformats.org/officeDocument/2006/math">
                    <m:r>
                      <a:rPr lang="en-US" i="1">
                        <a:latin typeface="Cambria Math" panose="02040503050406030204" pitchFamily="18" charset="0"/>
                      </a:rPr>
                      <m:t>→</m:t>
                    </m:r>
                  </m:oMath>
                </a14:m>
                <a:r>
                  <a:rPr lang="en-US" dirty="0"/>
                  <a:t> Strong </a:t>
                </a:r>
                <a:r>
                  <a:rPr lang="en-US" dirty="0" err="1"/>
                  <a:t>Stackelberg</a:t>
                </a:r>
                <a:r>
                  <a:rPr lang="en-US" dirty="0"/>
                  <a:t> Equilibrium=Nash Equilibrium =Minimax (Minimize Attacker’s Maximum Expected Utility)</a:t>
                </a: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612647" y="1110911"/>
                <a:ext cx="10254857" cy="2542850"/>
              </a:xfrm>
              <a:blipFill>
                <a:blip r:embed="rId3"/>
                <a:stretch>
                  <a:fillRect l="-1188" t="-3837"/>
                </a:stretch>
              </a:blipFill>
            </p:spPr>
            <p:txBody>
              <a:bodyPr/>
              <a:lstStyle/>
              <a:p>
                <a:r>
                  <a:rPr lang="en-US">
                    <a:noFill/>
                  </a:rPr>
                  <a:t> </a:t>
                </a:r>
              </a:p>
            </p:txBody>
          </p:sp>
        </mc:Fallback>
      </mc:AlternateContent>
      <p:graphicFrame>
        <p:nvGraphicFramePr>
          <p:cNvPr id="13" name="Table 12"/>
          <p:cNvGraphicFramePr>
            <a:graphicFrameLocks noGrp="1"/>
          </p:cNvGraphicFramePr>
          <p:nvPr>
            <p:extLst>
              <p:ext uri="{D42A27DB-BD31-4B8C-83A1-F6EECF244321}">
                <p14:modId xmlns:p14="http://schemas.microsoft.com/office/powerpoint/2010/main" val="4263212036"/>
              </p:ext>
            </p:extLst>
          </p:nvPr>
        </p:nvGraphicFramePr>
        <p:xfrm>
          <a:off x="2794005" y="4217145"/>
          <a:ext cx="7326525" cy="2286000"/>
        </p:xfrm>
        <a:graphic>
          <a:graphicData uri="http://schemas.openxmlformats.org/drawingml/2006/table">
            <a:tbl>
              <a:tblPr firstRow="1" bandRow="1">
                <a:tableStyleId>{6E25E649-3F16-4E02-A733-19D2CDBF48F0}</a:tableStyleId>
              </a:tblPr>
              <a:tblGrid>
                <a:gridCol w="1684866">
                  <a:extLst>
                    <a:ext uri="{9D8B030D-6E8A-4147-A177-3AD203B41FA5}">
                      <a16:colId xmlns:a16="http://schemas.microsoft.com/office/drawing/2014/main" val="20000"/>
                    </a:ext>
                  </a:extLst>
                </a:gridCol>
                <a:gridCol w="1606233">
                  <a:extLst>
                    <a:ext uri="{9D8B030D-6E8A-4147-A177-3AD203B41FA5}">
                      <a16:colId xmlns:a16="http://schemas.microsoft.com/office/drawing/2014/main" val="20001"/>
                    </a:ext>
                  </a:extLst>
                </a:gridCol>
                <a:gridCol w="1542733">
                  <a:extLst>
                    <a:ext uri="{9D8B030D-6E8A-4147-A177-3AD203B41FA5}">
                      <a16:colId xmlns:a16="http://schemas.microsoft.com/office/drawing/2014/main" val="20002"/>
                    </a:ext>
                  </a:extLst>
                </a:gridCol>
                <a:gridCol w="474980">
                  <a:extLst>
                    <a:ext uri="{9D8B030D-6E8A-4147-A177-3AD203B41FA5}">
                      <a16:colId xmlns:a16="http://schemas.microsoft.com/office/drawing/2014/main" val="20003"/>
                    </a:ext>
                  </a:extLst>
                </a:gridCol>
                <a:gridCol w="1542733">
                  <a:extLst>
                    <a:ext uri="{9D8B030D-6E8A-4147-A177-3AD203B41FA5}">
                      <a16:colId xmlns:a16="http://schemas.microsoft.com/office/drawing/2014/main" val="20004"/>
                    </a:ext>
                  </a:extLst>
                </a:gridCol>
                <a:gridCol w="474980">
                  <a:extLst>
                    <a:ext uri="{9D8B030D-6E8A-4147-A177-3AD203B41FA5}">
                      <a16:colId xmlns:a16="http://schemas.microsoft.com/office/drawing/2014/main" val="20005"/>
                    </a:ext>
                  </a:extLst>
                </a:gridCol>
              </a:tblGrid>
              <a:tr h="370840">
                <a:tc>
                  <a:txBody>
                    <a:bodyPr/>
                    <a:lstStyle/>
                    <a:p>
                      <a:pPr marL="0" marR="0" lvl="0" indent="0" algn="ctr" defTabSz="914400" rtl="0" eaLnBrk="0" fontAlgn="base" latinLnBrk="0" hangingPunct="0">
                        <a:lnSpc>
                          <a:spcPct val="100000"/>
                        </a:lnSpc>
                        <a:spcBef>
                          <a:spcPct val="20000"/>
                        </a:spcBef>
                        <a:spcAft>
                          <a:spcPct val="0"/>
                        </a:spcAft>
                        <a:buClr>
                          <a:srgbClr val="CC0000"/>
                        </a:buClr>
                        <a:buSzPct val="75000"/>
                        <a:buFont typeface="Monotype Sorts" pitchFamily="2" charset="2"/>
                        <a:buNone/>
                        <a:tabLst/>
                      </a:pPr>
                      <a:endParaRPr kumimoji="0" lang="en-US" sz="2000" u="none" strike="noStrike" kern="1200" cap="none" normalizeH="0" baseline="0" dirty="0">
                        <a:ln>
                          <a:noFill/>
                        </a:ln>
                        <a:solidFill>
                          <a:schemeClr val="tx1"/>
                        </a:solidFill>
                        <a:effectLst/>
                        <a:latin typeface="+mn-lt"/>
                        <a:ea typeface="+mn-ea"/>
                        <a:cs typeface="+mn-cs"/>
                      </a:endParaRPr>
                    </a:p>
                  </a:txBody>
                  <a:tcPr anchor="ctr">
                    <a:solidFill>
                      <a:schemeClr val="bg1">
                        <a:lumMod val="85000"/>
                      </a:schemeClr>
                    </a:solidFill>
                  </a:tcPr>
                </a:tc>
                <a:tc>
                  <a:txBody>
                    <a:bodyPr/>
                    <a:lstStyle/>
                    <a:p>
                      <a:pPr algn="ctr"/>
                      <a:r>
                        <a:rPr lang="en-US" sz="2000" dirty="0">
                          <a:solidFill>
                            <a:schemeClr val="tx1"/>
                          </a:solidFill>
                        </a:rPr>
                        <a:t>10:00:00 AM</a:t>
                      </a:r>
                      <a:r>
                        <a:rPr lang="en-US" sz="2000" baseline="0" dirty="0">
                          <a:solidFill>
                            <a:schemeClr val="tx1"/>
                          </a:solidFill>
                        </a:rPr>
                        <a:t> </a:t>
                      </a:r>
                    </a:p>
                    <a:p>
                      <a:pPr algn="ctr"/>
                      <a:r>
                        <a:rPr lang="en-US" sz="2000" baseline="0" dirty="0">
                          <a:solidFill>
                            <a:schemeClr val="tx1"/>
                          </a:solidFill>
                        </a:rPr>
                        <a:t>Target 1</a:t>
                      </a:r>
                      <a:endParaRPr lang="en-US" sz="2000" dirty="0">
                        <a:solidFill>
                          <a:schemeClr val="tx1"/>
                        </a:solidFill>
                      </a:endParaRPr>
                    </a:p>
                  </a:txBody>
                  <a:tcPr anchor="ctr">
                    <a:solidFill>
                      <a:schemeClr val="bg1">
                        <a:lumMod val="85000"/>
                      </a:schemeClr>
                    </a:solidFill>
                  </a:tcPr>
                </a:tc>
                <a:tc>
                  <a:txBody>
                    <a:bodyPr/>
                    <a:lstStyle/>
                    <a:p>
                      <a:pPr algn="ctr"/>
                      <a:r>
                        <a:rPr lang="en-US" sz="2000" dirty="0">
                          <a:solidFill>
                            <a:schemeClr val="tx1"/>
                          </a:solidFill>
                        </a:rPr>
                        <a:t>10:00:01 AM</a:t>
                      </a:r>
                    </a:p>
                    <a:p>
                      <a:pPr algn="ctr"/>
                      <a:r>
                        <a:rPr lang="en-US" sz="2000" dirty="0">
                          <a:solidFill>
                            <a:schemeClr val="tx1"/>
                          </a:solidFill>
                        </a:rPr>
                        <a:t>Target 1</a:t>
                      </a:r>
                    </a:p>
                  </a:txBody>
                  <a:tcPr anchor="ctr">
                    <a:solidFill>
                      <a:schemeClr val="bg1">
                        <a:lumMod val="85000"/>
                      </a:schemeClr>
                    </a:solidFill>
                  </a:tcPr>
                </a:tc>
                <a:tc>
                  <a:txBody>
                    <a:bodyPr/>
                    <a:lstStyle/>
                    <a:p>
                      <a:pPr algn="ctr"/>
                      <a:r>
                        <a:rPr lang="en-US" sz="2000" dirty="0">
                          <a:solidFill>
                            <a:schemeClr val="tx1"/>
                          </a:solidFill>
                        </a:rPr>
                        <a:t>…</a:t>
                      </a:r>
                    </a:p>
                  </a:txBody>
                  <a:tcPr anchor="ctr">
                    <a:solidFill>
                      <a:schemeClr val="bg1">
                        <a:lumMod val="85000"/>
                      </a:schemeClr>
                    </a:solidFill>
                  </a:tcPr>
                </a:tc>
                <a:tc>
                  <a:txBody>
                    <a:bodyPr/>
                    <a:lstStyle/>
                    <a:p>
                      <a:pPr algn="ctr"/>
                      <a:r>
                        <a:rPr lang="en-US" sz="2000" dirty="0">
                          <a:solidFill>
                            <a:schemeClr val="tx1"/>
                          </a:solidFill>
                        </a:rPr>
                        <a:t>10:30:00 AM</a:t>
                      </a:r>
                    </a:p>
                    <a:p>
                      <a:pPr algn="ctr"/>
                      <a:r>
                        <a:rPr lang="en-US" sz="2000" dirty="0">
                          <a:solidFill>
                            <a:schemeClr val="tx1"/>
                          </a:solidFill>
                        </a:rPr>
                        <a:t>Target 3</a:t>
                      </a:r>
                    </a:p>
                  </a:txBody>
                  <a:tcPr anchor="ctr">
                    <a:solidFill>
                      <a:schemeClr val="bg1">
                        <a:lumMod val="85000"/>
                      </a:schemeClr>
                    </a:solidFill>
                  </a:tcPr>
                </a:tc>
                <a:tc>
                  <a:txBody>
                    <a:bodyPr/>
                    <a:lstStyle/>
                    <a:p>
                      <a:pPr algn="ctr"/>
                      <a:r>
                        <a:rPr lang="en-US" sz="2000" dirty="0">
                          <a:solidFill>
                            <a:schemeClr val="tx1"/>
                          </a:solidFill>
                        </a:rPr>
                        <a:t>…</a:t>
                      </a:r>
                    </a:p>
                  </a:txBody>
                  <a:tcPr anchor="ctr">
                    <a:solidFill>
                      <a:schemeClr val="bg1">
                        <a:lumMod val="85000"/>
                      </a:schemeClr>
                    </a:solidFill>
                  </a:tcPr>
                </a:tc>
                <a:extLst>
                  <a:ext uri="{0D108BD9-81ED-4DB2-BD59-A6C34878D82A}">
                    <a16:rowId xmlns:a16="http://schemas.microsoft.com/office/drawing/2014/main" val="10000"/>
                  </a:ext>
                </a:extLst>
              </a:tr>
              <a:tr h="370840">
                <a:tc>
                  <a:txBody>
                    <a:bodyPr/>
                    <a:lstStyle/>
                    <a:p>
                      <a:pPr algn="ctr"/>
                      <a:r>
                        <a:rPr lang="pt-BR" sz="2000" dirty="0">
                          <a:solidFill>
                            <a:srgbClr val="7030A0"/>
                          </a:solidFill>
                        </a:rPr>
                        <a:t>Purple Route</a:t>
                      </a:r>
                      <a:endParaRPr lang="en-US" sz="2000" dirty="0">
                        <a:solidFill>
                          <a:srgbClr val="7030A0"/>
                        </a:solidFill>
                      </a:endParaRPr>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2000" dirty="0">
                        <a:solidFill>
                          <a:srgbClr val="FF0000"/>
                        </a:solidFil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2000" dirty="0">
                        <a:solidFill>
                          <a:srgbClr val="FF0000"/>
                        </a:solidFill>
                      </a:endParaRPr>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10001"/>
                  </a:ext>
                </a:extLst>
              </a:tr>
              <a:tr h="370840">
                <a:tc>
                  <a:txBody>
                    <a:bodyPr/>
                    <a:lstStyle/>
                    <a:p>
                      <a:pPr algn="ctr"/>
                      <a:r>
                        <a:rPr lang="pt-BR" sz="2000" dirty="0">
                          <a:solidFill>
                            <a:srgbClr val="FF6600"/>
                          </a:solidFill>
                        </a:rPr>
                        <a:t>Orange Route</a:t>
                      </a:r>
                      <a:endParaRPr lang="en-US" sz="2000" dirty="0">
                        <a:solidFill>
                          <a:srgbClr val="FF6600"/>
                        </a:solidFill>
                      </a:endParaRPr>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10002"/>
                  </a:ext>
                </a:extLst>
              </a:tr>
              <a:tr h="370840">
                <a:tc>
                  <a:txBody>
                    <a:bodyPr/>
                    <a:lstStyle/>
                    <a:p>
                      <a:pPr algn="ctr"/>
                      <a:r>
                        <a:rPr lang="pt-BR" sz="2000" dirty="0">
                          <a:solidFill>
                            <a:srgbClr val="00B0F0"/>
                          </a:solidFill>
                        </a:rPr>
                        <a:t>Blue Route</a:t>
                      </a:r>
                      <a:endParaRPr lang="en-US" sz="2000" dirty="0">
                        <a:solidFill>
                          <a:srgbClr val="00B0F0"/>
                        </a:solidFill>
                      </a:endParaRPr>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10003"/>
                  </a:ext>
                </a:extLst>
              </a:tr>
              <a:tr h="370840">
                <a:tc>
                  <a:txBody>
                    <a:bodyPr/>
                    <a:lstStyle/>
                    <a:p>
                      <a:pPr algn="ctr"/>
                      <a:r>
                        <a:rPr lang="en-US" sz="2000" dirty="0"/>
                        <a:t>……</a:t>
                      </a:r>
                    </a:p>
                  </a:txBody>
                  <a:tcPr anchor="ct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algn="ctr"/>
                      <a:endParaRPr lang="en-US" sz="2000" dirty="0"/>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10004"/>
                  </a:ext>
                </a:extLst>
              </a:tr>
            </a:tbl>
          </a:graphicData>
        </a:graphic>
      </p:graphicFrame>
      <p:sp>
        <p:nvSpPr>
          <p:cNvPr id="14" name="Rectangle 52"/>
          <p:cNvSpPr>
            <a:spLocks noChangeArrowheads="1"/>
          </p:cNvSpPr>
          <p:nvPr/>
        </p:nvSpPr>
        <p:spPr bwMode="auto">
          <a:xfrm rot="16200000">
            <a:off x="1495108" y="5172467"/>
            <a:ext cx="1050164" cy="457200"/>
          </a:xfrm>
          <a:prstGeom prst="rect">
            <a:avLst/>
          </a:prstGeom>
          <a:noFill/>
          <a:ln w="12700" algn="ctr">
            <a:noFill/>
            <a:miter lim="800000"/>
            <a:headEnd/>
            <a:tailEnd/>
          </a:ln>
        </p:spPr>
        <p:txBody>
          <a:bodyPr wrap="none" lIns="90469" tIns="44441" rIns="90469" bIns="44441" anchor="ctr"/>
          <a:lstStyle/>
          <a:p>
            <a:pPr marL="342829" indent="-342829" algn="ctr"/>
            <a:r>
              <a:rPr lang="en-US" sz="2200" b="1" dirty="0">
                <a:solidFill>
                  <a:srgbClr val="00B050"/>
                </a:solidFill>
                <a:latin typeface="Times New Roman" panose="02020603050405020304" pitchFamily="18" charset="0"/>
                <a:cs typeface="Times New Roman" panose="02020603050405020304" pitchFamily="18" charset="0"/>
              </a:rPr>
              <a:t>Defender</a:t>
            </a:r>
          </a:p>
        </p:txBody>
      </p:sp>
      <p:sp>
        <p:nvSpPr>
          <p:cNvPr id="15" name="Rectangle 54"/>
          <p:cNvSpPr>
            <a:spLocks noChangeArrowheads="1"/>
          </p:cNvSpPr>
          <p:nvPr/>
        </p:nvSpPr>
        <p:spPr bwMode="auto">
          <a:xfrm>
            <a:off x="6296839" y="3784936"/>
            <a:ext cx="1447800" cy="457200"/>
          </a:xfrm>
          <a:prstGeom prst="rect">
            <a:avLst/>
          </a:prstGeom>
          <a:noFill/>
          <a:ln w="12700" algn="ctr">
            <a:noFill/>
            <a:miter lim="800000"/>
            <a:headEnd/>
            <a:tailEnd/>
          </a:ln>
        </p:spPr>
        <p:txBody>
          <a:bodyPr wrap="none" lIns="90469" tIns="44441" rIns="90469" bIns="44441" anchor="ctr"/>
          <a:lstStyle/>
          <a:p>
            <a:pPr marL="342829" indent="-342829" algn="ctr"/>
            <a:r>
              <a:rPr lang="en-US" sz="2200" b="1" dirty="0">
                <a:solidFill>
                  <a:srgbClr val="FF0000"/>
                </a:solidFill>
                <a:latin typeface="Times New Roman" panose="02020603050405020304" pitchFamily="18" charset="0"/>
                <a:cs typeface="Times New Roman" panose="02020603050405020304" pitchFamily="18" charset="0"/>
              </a:rPr>
              <a:t>Adversary</a:t>
            </a:r>
          </a:p>
        </p:txBody>
      </p:sp>
      <p:sp>
        <p:nvSpPr>
          <p:cNvPr id="18" name="TextBox 17"/>
          <p:cNvSpPr txBox="1"/>
          <p:nvPr/>
        </p:nvSpPr>
        <p:spPr>
          <a:xfrm>
            <a:off x="2231603" y="4917144"/>
            <a:ext cx="60785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30%</a:t>
            </a:r>
          </a:p>
        </p:txBody>
      </p:sp>
      <p:sp>
        <p:nvSpPr>
          <p:cNvPr id="19" name="TextBox 18"/>
          <p:cNvSpPr txBox="1"/>
          <p:nvPr/>
        </p:nvSpPr>
        <p:spPr>
          <a:xfrm>
            <a:off x="2231603" y="5268877"/>
            <a:ext cx="60785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40%</a:t>
            </a:r>
          </a:p>
        </p:txBody>
      </p:sp>
      <p:sp>
        <p:nvSpPr>
          <p:cNvPr id="20" name="Oval 19"/>
          <p:cNvSpPr/>
          <p:nvPr/>
        </p:nvSpPr>
        <p:spPr>
          <a:xfrm>
            <a:off x="2200665" y="4736821"/>
            <a:ext cx="633352" cy="154847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2231603" y="5620610"/>
            <a:ext cx="60785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20%</a:t>
            </a:r>
          </a:p>
        </p:txBody>
      </p:sp>
      <p:sp>
        <p:nvSpPr>
          <p:cNvPr id="3" name="Rectangle 2"/>
          <p:cNvSpPr/>
          <p:nvPr/>
        </p:nvSpPr>
        <p:spPr>
          <a:xfrm>
            <a:off x="5213384" y="4884353"/>
            <a:ext cx="340158" cy="461665"/>
          </a:xfrm>
          <a:prstGeom prst="rect">
            <a:avLst/>
          </a:prstGeom>
        </p:spPr>
        <p:txBody>
          <a:bodyPr wrap="none">
            <a:spAutoFit/>
          </a:bodyPr>
          <a:lstStyle/>
          <a:p>
            <a:pPr algn="ctr"/>
            <a:r>
              <a:rPr lang="en-US" sz="2400" dirty="0">
                <a:solidFill>
                  <a:srgbClr val="FF0000"/>
                </a:solidFill>
              </a:rPr>
              <a:t>5</a:t>
            </a:r>
          </a:p>
        </p:txBody>
      </p:sp>
      <p:sp>
        <p:nvSpPr>
          <p:cNvPr id="6" name="Rectangle 5"/>
          <p:cNvSpPr/>
          <p:nvPr/>
        </p:nvSpPr>
        <p:spPr>
          <a:xfrm>
            <a:off x="6789289" y="4884353"/>
            <a:ext cx="340158" cy="461665"/>
          </a:xfrm>
          <a:prstGeom prst="rect">
            <a:avLst/>
          </a:prstGeom>
        </p:spPr>
        <p:txBody>
          <a:bodyPr wrap="none">
            <a:spAutoFit/>
          </a:bodyPr>
          <a:lstStyle/>
          <a:p>
            <a:pPr algn="ctr"/>
            <a:r>
              <a:rPr lang="en-US" sz="2400" dirty="0">
                <a:solidFill>
                  <a:srgbClr val="FF0000"/>
                </a:solidFill>
              </a:rPr>
              <a:t>4</a:t>
            </a:r>
          </a:p>
        </p:txBody>
      </p:sp>
      <p:sp>
        <p:nvSpPr>
          <p:cNvPr id="22" name="Rectangle 21"/>
          <p:cNvSpPr/>
          <p:nvPr/>
        </p:nvSpPr>
        <p:spPr>
          <a:xfrm>
            <a:off x="4882827" y="4884353"/>
            <a:ext cx="580608" cy="461665"/>
          </a:xfrm>
          <a:prstGeom prst="rect">
            <a:avLst/>
          </a:prstGeom>
        </p:spPr>
        <p:txBody>
          <a:bodyPr wrap="none">
            <a:spAutoFit/>
          </a:bodyPr>
          <a:lstStyle/>
          <a:p>
            <a:pPr algn="ctr"/>
            <a:r>
              <a:rPr lang="en-US" sz="2400" dirty="0">
                <a:solidFill>
                  <a:srgbClr val="00B050"/>
                </a:solidFill>
              </a:rPr>
              <a:t>-5</a:t>
            </a:r>
            <a:r>
              <a:rPr lang="en-US" sz="2400" dirty="0"/>
              <a:t>, </a:t>
            </a:r>
            <a:endParaRPr lang="en-US" sz="2400" dirty="0">
              <a:solidFill>
                <a:srgbClr val="FF0000"/>
              </a:solidFill>
            </a:endParaRPr>
          </a:p>
        </p:txBody>
      </p:sp>
      <p:sp>
        <p:nvSpPr>
          <p:cNvPr id="23" name="Rectangle 22"/>
          <p:cNvSpPr/>
          <p:nvPr/>
        </p:nvSpPr>
        <p:spPr>
          <a:xfrm>
            <a:off x="6457921" y="4884353"/>
            <a:ext cx="580608" cy="461665"/>
          </a:xfrm>
          <a:prstGeom prst="rect">
            <a:avLst/>
          </a:prstGeom>
        </p:spPr>
        <p:txBody>
          <a:bodyPr wrap="none">
            <a:spAutoFit/>
          </a:bodyPr>
          <a:lstStyle/>
          <a:p>
            <a:pPr algn="ctr"/>
            <a:r>
              <a:rPr lang="en-US" sz="2400" dirty="0">
                <a:solidFill>
                  <a:srgbClr val="00B050"/>
                </a:solidFill>
              </a:rPr>
              <a:t>-4</a:t>
            </a:r>
            <a:r>
              <a:rPr lang="en-US" sz="2400" dirty="0"/>
              <a:t>, </a:t>
            </a:r>
            <a:endParaRPr lang="en-US" sz="2400" dirty="0">
              <a:solidFill>
                <a:srgbClr val="FF0000"/>
              </a:solidFill>
            </a:endParaRPr>
          </a:p>
        </p:txBody>
      </p:sp>
      <p:sp>
        <p:nvSpPr>
          <p:cNvPr id="24" name="Rectangle 23"/>
          <p:cNvSpPr/>
          <p:nvPr/>
        </p:nvSpPr>
        <p:spPr>
          <a:xfrm>
            <a:off x="8834143" y="4880388"/>
            <a:ext cx="340158" cy="461665"/>
          </a:xfrm>
          <a:prstGeom prst="rect">
            <a:avLst/>
          </a:prstGeom>
        </p:spPr>
        <p:txBody>
          <a:bodyPr wrap="none">
            <a:spAutoFit/>
          </a:bodyPr>
          <a:lstStyle/>
          <a:p>
            <a:pPr algn="ctr"/>
            <a:r>
              <a:rPr lang="en-US" sz="2400" dirty="0">
                <a:solidFill>
                  <a:srgbClr val="FF0000"/>
                </a:solidFill>
              </a:rPr>
              <a:t>0</a:t>
            </a:r>
          </a:p>
        </p:txBody>
      </p:sp>
      <p:sp>
        <p:nvSpPr>
          <p:cNvPr id="25" name="Rectangle 24"/>
          <p:cNvSpPr/>
          <p:nvPr/>
        </p:nvSpPr>
        <p:spPr>
          <a:xfrm>
            <a:off x="8571378" y="4880388"/>
            <a:ext cx="486030" cy="461665"/>
          </a:xfrm>
          <a:prstGeom prst="rect">
            <a:avLst/>
          </a:prstGeom>
        </p:spPr>
        <p:txBody>
          <a:bodyPr wrap="none">
            <a:spAutoFit/>
          </a:bodyPr>
          <a:lstStyle/>
          <a:p>
            <a:pPr algn="ctr"/>
            <a:r>
              <a:rPr lang="en-US" sz="2400" dirty="0">
                <a:solidFill>
                  <a:srgbClr val="00B050"/>
                </a:solidFill>
              </a:rPr>
              <a:t>0</a:t>
            </a:r>
            <a:r>
              <a:rPr lang="en-US" sz="2400" dirty="0"/>
              <a:t>, </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26" name="TextBox 25"/>
              <p:cNvSpPr txBox="1"/>
              <p:nvPr/>
            </p:nvSpPr>
            <p:spPr>
              <a:xfrm>
                <a:off x="2231603" y="2917796"/>
                <a:ext cx="7767604" cy="893899"/>
              </a:xfrm>
              <a:prstGeom prst="rect">
                <a:avLst/>
              </a:prstGeom>
              <a:noFill/>
              <a:ln>
                <a:noFill/>
              </a:ln>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func>
                        <m:funcPr>
                          <m:ctrlPr>
                            <a:rPr lang="en-US" sz="2400" i="1">
                              <a:solidFill>
                                <a:srgbClr val="0070C0"/>
                              </a:solidFill>
                              <a:latin typeface="Cambria Math" panose="02040503050406030204" pitchFamily="18" charset="0"/>
                            </a:rPr>
                          </m:ctrlPr>
                        </m:funcPr>
                        <m:fName>
                          <m:limLow>
                            <m:limLowPr>
                              <m:ctrlPr>
                                <a:rPr lang="en-US" sz="2400" i="1">
                                  <a:solidFill>
                                    <a:srgbClr val="0070C0"/>
                                  </a:solidFill>
                                  <a:latin typeface="Cambria Math" panose="02040503050406030204" pitchFamily="18" charset="0"/>
                                </a:rPr>
                              </m:ctrlPr>
                            </m:limLowPr>
                            <m:e>
                              <m:r>
                                <m:rPr>
                                  <m:sty m:val="p"/>
                                </m:rPr>
                                <a:rPr lang="en-US" sz="2400">
                                  <a:solidFill>
                                    <a:srgbClr val="0070C0"/>
                                  </a:solidFill>
                                  <a:latin typeface="Cambria Math" panose="02040503050406030204" pitchFamily="18" charset="0"/>
                                </a:rPr>
                                <m:t>min</m:t>
                              </m:r>
                            </m:e>
                            <m:lim>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𝑝</m:t>
                                  </m:r>
                                </m:e>
                                <m:sub>
                                  <m:r>
                                    <a:rPr lang="en-US" sz="2400" i="1">
                                      <a:solidFill>
                                        <a:srgbClr val="0070C0"/>
                                      </a:solidFill>
                                      <a:latin typeface="Cambria Math" panose="02040503050406030204" pitchFamily="18" charset="0"/>
                                    </a:rPr>
                                    <m:t>𝑟</m:t>
                                  </m:r>
                                </m:sub>
                              </m:sSub>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𝑣</m:t>
                              </m:r>
                              <m:r>
                                <a:rPr lang="en-US" sz="2400" i="1">
                                  <a:solidFill>
                                    <a:srgbClr val="0070C0"/>
                                  </a:solidFill>
                                  <a:latin typeface="Cambria Math" panose="02040503050406030204" pitchFamily="18" charset="0"/>
                                </a:rPr>
                                <m:t> </m:t>
                              </m:r>
                            </m:lim>
                          </m:limLow>
                        </m:fName>
                        <m:e>
                          <m:r>
                            <a:rPr lang="en-US" sz="2400" i="1">
                              <a:solidFill>
                                <a:srgbClr val="0070C0"/>
                              </a:solidFill>
                              <a:latin typeface="Cambria Math" panose="02040503050406030204" pitchFamily="18" charset="0"/>
                            </a:rPr>
                            <m:t>𝑣</m:t>
                          </m:r>
                        </m:e>
                      </m:func>
                    </m:oMath>
                  </m:oMathPara>
                </a14:m>
                <a:endParaRPr lang="en-US" sz="2400" dirty="0">
                  <a:solidFill>
                    <a:srgbClr val="0070C0"/>
                  </a:solidFill>
                </a:endParaRPr>
              </a:p>
              <a:p>
                <a:pPr algn="ctr"/>
                <a:r>
                  <a:rPr lang="en-US" sz="2400" dirty="0" err="1">
                    <a:solidFill>
                      <a:srgbClr val="0070C0"/>
                    </a:solidFill>
                  </a:rPr>
                  <a:t>s.t.</a:t>
                </a:r>
                <a:r>
                  <a:rPr lang="en-US" sz="2400" dirty="0">
                    <a:solidFill>
                      <a:srgbClr val="0070C0"/>
                    </a:solidFill>
                  </a:rPr>
                  <a:t> </a:t>
                </a:r>
                <a14:m>
                  <m:oMath xmlns:m="http://schemas.openxmlformats.org/officeDocument/2006/math">
                    <m:r>
                      <a:rPr lang="en-US" sz="2400" i="1">
                        <a:solidFill>
                          <a:srgbClr val="0070C0"/>
                        </a:solidFill>
                        <a:latin typeface="Cambria Math" panose="02040503050406030204" pitchFamily="18" charset="0"/>
                      </a:rPr>
                      <m:t>𝑣</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𝔼</m:t>
                    </m:r>
                    <m:r>
                      <a:rPr lang="en-US" sz="2400" i="1">
                        <a:solidFill>
                          <a:srgbClr val="0070C0"/>
                        </a:solidFill>
                        <a:latin typeface="Cambria Math" panose="02040503050406030204" pitchFamily="18" charset="0"/>
                      </a:rPr>
                      <m:t>[</m:t>
                    </m:r>
                    <m:sSup>
                      <m:sSupPr>
                        <m:ctrlPr>
                          <a:rPr lang="en-US" sz="2400" i="1">
                            <a:solidFill>
                              <a:srgbClr val="0070C0"/>
                            </a:solidFill>
                            <a:latin typeface="Cambria Math" panose="02040503050406030204" pitchFamily="18" charset="0"/>
                          </a:rPr>
                        </m:ctrlPr>
                      </m:sSupPr>
                      <m:e>
                        <m:r>
                          <a:rPr lang="en-US" sz="2400" i="1">
                            <a:solidFill>
                              <a:srgbClr val="0070C0"/>
                            </a:solidFill>
                            <a:latin typeface="Cambria Math" panose="02040503050406030204" pitchFamily="18" charset="0"/>
                          </a:rPr>
                          <m:t>𝑈</m:t>
                        </m:r>
                      </m:e>
                      <m:sup>
                        <m:r>
                          <a:rPr lang="en-US" sz="2400" i="1">
                            <a:solidFill>
                              <a:srgbClr val="0070C0"/>
                            </a:solidFill>
                            <a:latin typeface="Cambria Math" panose="02040503050406030204" pitchFamily="18" charset="0"/>
                          </a:rPr>
                          <m:t>𝑎𝑡𝑡</m:t>
                        </m:r>
                      </m:sup>
                    </m:sSup>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𝑖</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𝑡</m:t>
                    </m:r>
                    <m:r>
                      <a:rPr lang="en-US" sz="2400" i="1">
                        <a:solidFill>
                          <a:srgbClr val="0070C0"/>
                        </a:solidFill>
                        <a:latin typeface="Cambria Math" panose="02040503050406030204" pitchFamily="18" charset="0"/>
                      </a:rPr>
                      <m:t>)] =</m:t>
                    </m:r>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𝑢</m:t>
                        </m:r>
                      </m:e>
                      <m:sub>
                        <m:r>
                          <a:rPr lang="en-US" sz="2400" i="1">
                            <a:solidFill>
                              <a:srgbClr val="0070C0"/>
                            </a:solidFill>
                            <a:latin typeface="Cambria Math" panose="02040503050406030204" pitchFamily="18" charset="0"/>
                          </a:rPr>
                          <m:t>𝑖</m:t>
                        </m:r>
                      </m:sub>
                    </m:sSub>
                    <m:d>
                      <m:dPr>
                        <m:ctrlPr>
                          <a:rPr lang="en-US" sz="2400" i="1">
                            <a:solidFill>
                              <a:srgbClr val="0070C0"/>
                            </a:solidFill>
                            <a:latin typeface="Cambria Math" panose="02040503050406030204" pitchFamily="18" charset="0"/>
                          </a:rPr>
                        </m:ctrlPr>
                      </m:dPr>
                      <m:e>
                        <m:r>
                          <a:rPr lang="en-US" sz="2400" i="1">
                            <a:solidFill>
                              <a:srgbClr val="0070C0"/>
                            </a:solidFill>
                            <a:latin typeface="Cambria Math" panose="02040503050406030204" pitchFamily="18" charset="0"/>
                          </a:rPr>
                          <m:t>𝑡</m:t>
                        </m:r>
                      </m:e>
                    </m:d>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ℙ</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𝑢𝑛𝑝𝑟𝑜𝑡𝑒𝑐𝑡𝑒𝑑</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𝑖</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𝑡</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𝑖</m:t>
                    </m:r>
                    <m:r>
                      <a:rPr lang="en-US" sz="2400" i="1">
                        <a:solidFill>
                          <a:srgbClr val="0070C0"/>
                        </a:solidFill>
                        <a:latin typeface="Cambria Math" panose="02040503050406030204" pitchFamily="18" charset="0"/>
                      </a:rPr>
                      <m:t>,</m:t>
                    </m:r>
                    <m:r>
                      <a:rPr lang="en-US" sz="2400" i="1">
                        <a:solidFill>
                          <a:srgbClr val="0070C0"/>
                        </a:solidFill>
                        <a:latin typeface="Cambria Math" panose="02040503050406030204" pitchFamily="18" charset="0"/>
                      </a:rPr>
                      <m:t>𝑡</m:t>
                    </m:r>
                  </m:oMath>
                </a14:m>
                <a:endParaRPr lang="en-US" sz="2400" dirty="0">
                  <a:solidFill>
                    <a:srgbClr val="0070C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2231603" y="2917796"/>
                <a:ext cx="7767604" cy="893899"/>
              </a:xfrm>
              <a:prstGeom prst="rect">
                <a:avLst/>
              </a:prstGeom>
              <a:blipFill>
                <a:blip r:embed="rId4"/>
                <a:stretch>
                  <a:fillRect l="-235" b="-1986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33514" y="3935568"/>
                <a:ext cx="5676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0070C0"/>
                              </a:solidFill>
                              <a:latin typeface="Cambria Math" panose="02040503050406030204" pitchFamily="18" charset="0"/>
                            </a:rPr>
                          </m:ctrlPr>
                        </m:sSubPr>
                        <m:e>
                          <m:r>
                            <a:rPr lang="en-US" sz="2400" i="1">
                              <a:solidFill>
                                <a:srgbClr val="0070C0"/>
                              </a:solidFill>
                              <a:latin typeface="Cambria Math" panose="02040503050406030204" pitchFamily="18" charset="0"/>
                            </a:rPr>
                            <m:t>𝑝</m:t>
                          </m:r>
                        </m:e>
                        <m:sub>
                          <m:r>
                            <a:rPr lang="en-US" sz="2400" i="1">
                              <a:solidFill>
                                <a:srgbClr val="0070C0"/>
                              </a:solidFill>
                              <a:latin typeface="Cambria Math" panose="02040503050406030204" pitchFamily="18" charset="0"/>
                            </a:rPr>
                            <m:t>𝑟</m:t>
                          </m:r>
                        </m:sub>
                      </m:sSub>
                    </m:oMath>
                  </m:oMathPara>
                </a14:m>
                <a:endParaRPr lang="en-US" sz="2400"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33514" y="3935568"/>
                <a:ext cx="567655" cy="461665"/>
              </a:xfrm>
              <a:prstGeom prst="rect">
                <a:avLst/>
              </a:prstGeom>
              <a:blipFill>
                <a:blip r:embed="rId5"/>
                <a:stretch>
                  <a:fillRect b="-10667"/>
                </a:stretch>
              </a:blipFill>
            </p:spPr>
            <p:txBody>
              <a:bodyPr/>
              <a:lstStyle/>
              <a:p>
                <a:r>
                  <a:rPr lang="en-US">
                    <a:noFill/>
                  </a:rPr>
                  <a:t> </a:t>
                </a:r>
              </a:p>
            </p:txBody>
          </p:sp>
        </mc:Fallback>
      </mc:AlternateContent>
      <p:cxnSp>
        <p:nvCxnSpPr>
          <p:cNvPr id="10" name="Straight Arrow Connector 9"/>
          <p:cNvCxnSpPr>
            <a:stCxn id="7" idx="2"/>
            <a:endCxn id="20" idx="0"/>
          </p:cNvCxnSpPr>
          <p:nvPr/>
        </p:nvCxnSpPr>
        <p:spPr>
          <a:xfrm>
            <a:off x="2517341" y="4397233"/>
            <a:ext cx="0" cy="33958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6242544" y="5438155"/>
                <a:ext cx="1246688" cy="7630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i="1">
                              <a:solidFill>
                                <a:srgbClr val="0070C0"/>
                              </a:solidFill>
                              <a:latin typeface="Cambria Math" panose="02040503050406030204" pitchFamily="18" charset="0"/>
                            </a:rPr>
                          </m:ctrlPr>
                        </m:naryPr>
                        <m:sub>
                          <m:r>
                            <a:rPr lang="en-US" i="1">
                              <a:solidFill>
                                <a:srgbClr val="0070C0"/>
                              </a:solidFill>
                              <a:latin typeface="Cambria Math" panose="02040503050406030204" pitchFamily="18" charset="0"/>
                            </a:rPr>
                            <m:t>𝑟</m:t>
                          </m:r>
                        </m:sub>
                        <m:sup/>
                        <m:e>
                          <m:sSub>
                            <m:sSubPr>
                              <m:ctrlPr>
                                <a:rPr lang="en-US" i="1">
                                  <a:solidFill>
                                    <a:srgbClr val="0070C0"/>
                                  </a:solidFill>
                                  <a:latin typeface="Cambria Math" panose="02040503050406030204" pitchFamily="18" charset="0"/>
                                </a:rPr>
                              </m:ctrlPr>
                            </m:sSubPr>
                            <m:e>
                              <m:r>
                                <a:rPr lang="en-US" i="1">
                                  <a:solidFill>
                                    <a:srgbClr val="0070C0"/>
                                  </a:solidFill>
                                  <a:latin typeface="Cambria Math" panose="02040503050406030204" pitchFamily="18" charset="0"/>
                                </a:rPr>
                                <m:t>𝑝</m:t>
                              </m:r>
                            </m:e>
                            <m:sub>
                              <m:r>
                                <a:rPr lang="en-US" i="1">
                                  <a:solidFill>
                                    <a:srgbClr val="0070C0"/>
                                  </a:solidFill>
                                  <a:latin typeface="Cambria Math" panose="02040503050406030204" pitchFamily="18" charset="0"/>
                                </a:rPr>
                                <m:t>𝑟</m:t>
                              </m:r>
                            </m:sub>
                          </m:sSub>
                        </m:e>
                      </m:nary>
                      <m:r>
                        <a:rPr lang="en-US" i="1">
                          <a:solidFill>
                            <a:srgbClr val="0070C0"/>
                          </a:solidFill>
                          <a:latin typeface="Cambria Math" panose="02040503050406030204" pitchFamily="18" charset="0"/>
                        </a:rPr>
                        <m:t>≤1</m:t>
                      </m:r>
                    </m:oMath>
                  </m:oMathPara>
                </a14:m>
                <a:endParaRPr lang="en-US" dirty="0">
                  <a:solidFill>
                    <a:srgbClr val="0070C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242544" y="5438155"/>
                <a:ext cx="1246688" cy="763029"/>
              </a:xfrm>
              <a:prstGeom prst="rect">
                <a:avLst/>
              </a:prstGeom>
              <a:blipFill>
                <a:blip r:embed="rId6"/>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3B2D70D5-5F11-4301-A888-FAB8D1D23661}"/>
              </a:ext>
            </a:extLst>
          </p:cNvPr>
          <p:cNvSpPr>
            <a:spLocks noGrp="1"/>
          </p:cNvSpPr>
          <p:nvPr>
            <p:ph type="sldNum" sz="quarter" idx="4"/>
          </p:nvPr>
        </p:nvSpPr>
        <p:spPr/>
        <p:txBody>
          <a:bodyPr/>
          <a:lstStyle/>
          <a:p>
            <a:fld id="{4E5DC575-B3DA-4894-AC1D-D96F1860F14D}" type="slidenum">
              <a:rPr lang="en-US" smtClean="0"/>
              <a:pPr/>
              <a:t>16</a:t>
            </a:fld>
            <a:endParaRPr lang="en-US" dirty="0"/>
          </a:p>
        </p:txBody>
      </p:sp>
    </p:spTree>
    <p:extLst>
      <p:ext uri="{BB962C8B-B14F-4D97-AF65-F5344CB8AC3E}">
        <p14:creationId xmlns:p14="http://schemas.microsoft.com/office/powerpoint/2010/main" val="111714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7"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Evaluation: Simulation &amp; Real-World Feedback</a:t>
            </a:r>
          </a:p>
        </p:txBody>
      </p:sp>
      <p:sp>
        <p:nvSpPr>
          <p:cNvPr id="3" name="Content Placeholder 2"/>
          <p:cNvSpPr>
            <a:spLocks noGrp="1"/>
          </p:cNvSpPr>
          <p:nvPr>
            <p:ph sz="quarter" idx="1"/>
          </p:nvPr>
        </p:nvSpPr>
        <p:spPr>
          <a:xfrm>
            <a:off x="5810597" y="1706485"/>
            <a:ext cx="4491789" cy="3036353"/>
          </a:xfrm>
        </p:spPr>
        <p:txBody>
          <a:bodyPr>
            <a:normAutofit fontScale="92500"/>
          </a:bodyPr>
          <a:lstStyle/>
          <a:p>
            <a:r>
              <a:rPr lang="en-US" dirty="0"/>
              <a:t>Deployed by US Coast Guard</a:t>
            </a:r>
          </a:p>
          <a:p>
            <a:r>
              <a:rPr lang="en-US" dirty="0"/>
              <a:t>USCG evaluation</a:t>
            </a:r>
          </a:p>
          <a:p>
            <a:pPr lvl="1"/>
            <a:r>
              <a:rPr lang="en-US" sz="2800" dirty="0"/>
              <a:t>Point defense to zone defense</a:t>
            </a:r>
          </a:p>
          <a:p>
            <a:pPr lvl="1"/>
            <a:r>
              <a:rPr lang="en-US" sz="2800" dirty="0"/>
              <a:t>Increased randomness</a:t>
            </a:r>
          </a:p>
          <a:p>
            <a:r>
              <a:rPr lang="en-US" dirty="0"/>
              <a:t>Professional mariners:</a:t>
            </a:r>
          </a:p>
          <a:p>
            <a:pPr lvl="1"/>
            <a:r>
              <a:rPr lang="en-US" sz="2800" dirty="0"/>
              <a:t>Apparent increase in Coast Guard patrols</a:t>
            </a:r>
          </a:p>
        </p:txBody>
      </p:sp>
      <p:graphicFrame>
        <p:nvGraphicFramePr>
          <p:cNvPr id="6" name="Chart 5"/>
          <p:cNvGraphicFramePr/>
          <p:nvPr>
            <p:extLst>
              <p:ext uri="{D42A27DB-BD31-4B8C-83A1-F6EECF244321}">
                <p14:modId xmlns:p14="http://schemas.microsoft.com/office/powerpoint/2010/main" val="2992316641"/>
              </p:ext>
            </p:extLst>
          </p:nvPr>
        </p:nvGraphicFramePr>
        <p:xfrm>
          <a:off x="1339951" y="1857217"/>
          <a:ext cx="3824705" cy="3634541"/>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209277" y="1163311"/>
            <a:ext cx="4491788" cy="523220"/>
          </a:xfrm>
          <a:prstGeom prst="rect">
            <a:avLst/>
          </a:prstGeom>
        </p:spPr>
        <p:txBody>
          <a:bodyPr wrap="square">
            <a:spAutoFit/>
          </a:bodyPr>
          <a:lstStyle/>
          <a:p>
            <a:r>
              <a:rPr lang="en-US" sz="2800" dirty="0">
                <a:solidFill>
                  <a:srgbClr val="C00000"/>
                </a:solidFill>
              </a:rPr>
              <a:t>Reduce potential risk by 50%</a:t>
            </a:r>
          </a:p>
        </p:txBody>
      </p:sp>
      <p:sp>
        <p:nvSpPr>
          <p:cNvPr id="4" name="Slide Number Placeholder 3">
            <a:extLst>
              <a:ext uri="{FF2B5EF4-FFF2-40B4-BE49-F238E27FC236}">
                <a16:creationId xmlns:a16="http://schemas.microsoft.com/office/drawing/2014/main" id="{5812CF40-BEEC-41E8-9145-59B24D50B220}"/>
              </a:ext>
            </a:extLst>
          </p:cNvPr>
          <p:cNvSpPr>
            <a:spLocks noGrp="1"/>
          </p:cNvSpPr>
          <p:nvPr>
            <p:ph type="sldNum" sz="quarter" idx="4"/>
          </p:nvPr>
        </p:nvSpPr>
        <p:spPr/>
        <p:txBody>
          <a:bodyPr/>
          <a:lstStyle/>
          <a:p>
            <a:fld id="{4E5DC575-B3DA-4894-AC1D-D96F1860F14D}" type="slidenum">
              <a:rPr lang="en-US" smtClean="0"/>
              <a:pPr/>
              <a:t>17</a:t>
            </a:fld>
            <a:endParaRPr lang="en-US" dirty="0"/>
          </a:p>
        </p:txBody>
      </p:sp>
    </p:spTree>
    <p:extLst>
      <p:ext uri="{BB962C8B-B14F-4D97-AF65-F5344CB8AC3E}">
        <p14:creationId xmlns:p14="http://schemas.microsoft.com/office/powerpoint/2010/main" val="129541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76F72-9BA9-4211-9028-C3CC0E8047C5}"/>
              </a:ext>
            </a:extLst>
          </p:cNvPr>
          <p:cNvSpPr>
            <a:spLocks noGrp="1"/>
          </p:cNvSpPr>
          <p:nvPr>
            <p:ph type="title"/>
          </p:nvPr>
        </p:nvSpPr>
        <p:spPr/>
        <p:txBody>
          <a:bodyPr/>
          <a:lstStyle/>
          <a:p>
            <a:r>
              <a:rPr lang="en-US" dirty="0"/>
              <a:t>Game Theory: Social Choice</a:t>
            </a:r>
          </a:p>
        </p:txBody>
      </p:sp>
      <p:sp>
        <p:nvSpPr>
          <p:cNvPr id="3" name="Content Placeholder 2">
            <a:extLst>
              <a:ext uri="{FF2B5EF4-FFF2-40B4-BE49-F238E27FC236}">
                <a16:creationId xmlns:a16="http://schemas.microsoft.com/office/drawing/2014/main" id="{50B2CB24-82A6-46F9-A642-BA6442929B15}"/>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D6F0F2A-A4FA-4759-8DC5-ECF53A24021B}"/>
              </a:ext>
            </a:extLst>
          </p:cNvPr>
          <p:cNvSpPr>
            <a:spLocks noGrp="1"/>
          </p:cNvSpPr>
          <p:nvPr>
            <p:ph type="sldNum" sz="quarter" idx="4"/>
          </p:nvPr>
        </p:nvSpPr>
        <p:spPr/>
        <p:txBody>
          <a:bodyPr/>
          <a:lstStyle/>
          <a:p>
            <a:fld id="{4E5DC575-B3DA-4894-AC1D-D96F1860F14D}" type="slidenum">
              <a:rPr lang="en-US" smtClean="0"/>
              <a:pPr/>
              <a:t>18</a:t>
            </a:fld>
            <a:endParaRPr lang="en-US" dirty="0"/>
          </a:p>
        </p:txBody>
      </p:sp>
    </p:spTree>
    <p:extLst>
      <p:ext uri="{BB962C8B-B14F-4D97-AF65-F5344CB8AC3E}">
        <p14:creationId xmlns:p14="http://schemas.microsoft.com/office/powerpoint/2010/main" val="2263920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Warm-up</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p:txBody>
              <a:bodyPr/>
              <a:lstStyle/>
              <a:p>
                <a:r>
                  <a:rPr lang="en-US" dirty="0"/>
                  <a:t>Design an algorithm to determine the winner of three candidates a, b, c given the ranking provided by </a:t>
                </a:r>
                <a14:m>
                  <m:oMath xmlns:m="http://schemas.openxmlformats.org/officeDocument/2006/math">
                    <m:r>
                      <a:rPr lang="en-US" b="0" i="1" dirty="0" smtClean="0">
                        <a:latin typeface="Cambria Math" panose="02040503050406030204" pitchFamily="18" charset="0"/>
                      </a:rPr>
                      <m:t>𝑛</m:t>
                    </m:r>
                  </m:oMath>
                </a14:m>
                <a:r>
                  <a:rPr lang="en-US" dirty="0"/>
                  <a:t> individual voters, described by a </a:t>
                </a:r>
                <a14:m>
                  <m:oMath xmlns:m="http://schemas.openxmlformats.org/officeDocument/2006/math">
                    <m:r>
                      <a:rPr lang="en-US" b="0" i="1" dirty="0" smtClean="0">
                        <a:latin typeface="Cambria Math" panose="02040503050406030204" pitchFamily="18" charset="0"/>
                      </a:rPr>
                      <m:t>3×</m:t>
                    </m:r>
                    <m:r>
                      <a:rPr lang="en-US" b="0" i="1" dirty="0" smtClean="0">
                        <a:latin typeface="Cambria Math" panose="02040503050406030204" pitchFamily="18" charset="0"/>
                      </a:rPr>
                      <m:t>𝑛</m:t>
                    </m:r>
                  </m:oMath>
                </a14:m>
                <a:r>
                  <a:rPr lang="en-US" dirty="0"/>
                  <a:t> matrix </a:t>
                </a:r>
                <a14:m>
                  <m:oMath xmlns:m="http://schemas.openxmlformats.org/officeDocument/2006/math">
                    <m:r>
                      <a:rPr lang="en-US" b="0" i="1" smtClean="0">
                        <a:latin typeface="Cambria Math" panose="02040503050406030204" pitchFamily="18" charset="0"/>
                      </a:rPr>
                      <m:t>𝑀</m:t>
                    </m:r>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blipFill>
                <a:blip r:embed="rId3"/>
                <a:stretch>
                  <a:fillRect l="-1217" t="-5090" r="-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0">
                    <a:tc>
                      <a:txBody>
                        <a:bodyPr/>
                        <a:lstStyle/>
                        <a:p>
                          <a:r>
                            <a:rPr lang="en-US" dirty="0"/>
                            <a:t>function voting(</a:t>
                          </a:r>
                          <a14:m>
                            <m:oMath xmlns:m="http://schemas.openxmlformats.org/officeDocument/2006/math">
                              <m:r>
                                <a:rPr lang="en-US" b="1" i="1" dirty="0" smtClean="0">
                                  <a:latin typeface="Cambria Math" panose="02040503050406030204" pitchFamily="18" charset="0"/>
                                </a:rPr>
                                <m:t>𝑴</m:t>
                              </m:r>
                            </m:oMath>
                          </a14:m>
                          <a:r>
                            <a:rPr lang="en-US" dirty="0"/>
                            <a: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𝑀</m:t>
                              </m:r>
                            </m:oMath>
                          </a14:m>
                          <a:r>
                            <a:rPr lang="en-US" dirty="0"/>
                            <a:t> where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𝑖𝑗</m:t>
                                  </m:r>
                                </m:sub>
                              </m:sSub>
                              <m:r>
                                <a:rPr lang="en-US" b="0" i="1" dirty="0" smtClean="0">
                                  <a:latin typeface="Cambria Math" panose="02040503050406030204" pitchFamily="18" charset="0"/>
                                </a:rPr>
                                <m:t>∈</m:t>
                              </m:r>
                            </m:oMath>
                          </a14:m>
                          <a:r>
                            <a:rPr lang="en-US" dirty="0"/>
                            <a:t> {a,</a:t>
                          </a:r>
                          <a:r>
                            <a:rPr lang="en-US" baseline="0" dirty="0"/>
                            <a:t> b, c</a:t>
                          </a:r>
                          <a:r>
                            <a:rPr lang="en-US" dirty="0"/>
                            <a:t>} is the candidate at rank </a:t>
                          </a:r>
                          <a14:m>
                            <m:oMath xmlns:m="http://schemas.openxmlformats.org/officeDocument/2006/math">
                              <m:r>
                                <a:rPr lang="en-US" b="0" i="1" smtClean="0">
                                  <a:latin typeface="Cambria Math" panose="02040503050406030204" pitchFamily="18" charset="0"/>
                                </a:rPr>
                                <m:t>𝑗</m:t>
                              </m:r>
                            </m:oMath>
                          </a14:m>
                          <a:r>
                            <a:rPr lang="en-US" dirty="0"/>
                            <a:t> for voter </a:t>
                          </a:r>
                          <a14:m>
                            <m:oMath xmlns:m="http://schemas.openxmlformats.org/officeDocument/2006/math">
                              <m:r>
                                <a:rPr lang="en-US" b="0" i="1" smtClean="0">
                                  <a:latin typeface="Cambria Math" panose="02040503050406030204" pitchFamily="18" charset="0"/>
                                </a:rPr>
                                <m:t>𝑖</m:t>
                              </m:r>
                            </m:oMath>
                          </a14:m>
                          <a:endParaRPr lang="en-US" dirty="0"/>
                        </a:p>
                        <a:p>
                          <a:r>
                            <a:rPr lang="en-US" dirty="0"/>
                            <a:t>Output: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a:t>
                          </a:r>
                          <a:r>
                            <a:rPr lang="en-US" baseline="0" dirty="0"/>
                            <a:t>{a, b, c} describes the winner</a:t>
                          </a:r>
                          <a:endParaRPr lang="en-US" dirty="0"/>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t>
                          </a:r>
                          <a14:m>
                            <m:oMath xmlns:m="http://schemas.openxmlformats.org/officeDocument/2006/math">
                              <m:r>
                                <a:rPr lang="en-US" b="0" i="1" dirty="0" smtClean="0">
                                  <a:latin typeface="Cambria Math" panose="02040503050406030204" pitchFamily="18" charset="0"/>
                                </a:rPr>
                                <m:t>𝑥</m:t>
                              </m:r>
                            </m:oMath>
                          </a14:m>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365760">
                    <a:tc>
                      <a:txBody>
                        <a:bodyPr/>
                        <a:lstStyle/>
                        <a:p>
                          <a:endParaRPr lang="en-US"/>
                        </a:p>
                      </a:txBody>
                      <a:tcPr>
                        <a:blipFill>
                          <a:blip r:embed="rId4"/>
                          <a:stretch>
                            <a:fillRect t="-8333" r="-190" b="-785000"/>
                          </a:stretch>
                        </a:blipFill>
                      </a:tcPr>
                    </a:tc>
                    <a:extLst>
                      <a:ext uri="{0D108BD9-81ED-4DB2-BD59-A6C34878D82A}">
                        <a16:rowId xmlns:a16="http://schemas.microsoft.com/office/drawing/2014/main" val="10000"/>
                      </a:ext>
                    </a:extLst>
                  </a:tr>
                  <a:tr h="662178">
                    <a:tc>
                      <a:txBody>
                        <a:bodyPr/>
                        <a:lstStyle/>
                        <a:p>
                          <a:endParaRPr lang="en-US"/>
                        </a:p>
                      </a:txBody>
                      <a:tcPr>
                        <a:blipFill>
                          <a:blip r:embed="rId4"/>
                          <a:stretch>
                            <a:fillRect t="-59633" r="-190" b="-332110"/>
                          </a:stretch>
                        </a:blipFill>
                      </a:tcPr>
                    </a:tc>
                    <a:extLst>
                      <a:ext uri="{0D108BD9-81ED-4DB2-BD59-A6C34878D82A}">
                        <a16:rowId xmlns:a16="http://schemas.microsoft.com/office/drawing/2014/main" val="10001"/>
                      </a:ext>
                    </a:extLst>
                  </a:tr>
                  <a:tr h="173736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endParaRPr lang="en-US"/>
                        </a:p>
                      </a:txBody>
                      <a:tcPr>
                        <a:blipFill>
                          <a:blip r:embed="rId4"/>
                          <a:stretch>
                            <a:fillRect t="-754098" r="-190" b="-2459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8430268" y="2416080"/>
                <a:ext cx="1911934" cy="369332"/>
              </a:xfrm>
              <a:prstGeom prst="rect">
                <a:avLst/>
              </a:prstGeom>
              <a:noFill/>
            </p:spPr>
            <p:txBody>
              <a:bodyPr wrap="none" rtlCol="0">
                <a:spAutoFit/>
              </a:bodyPr>
              <a:lstStyle/>
              <a:p>
                <a:r>
                  <a:rPr lang="en-US" dirty="0"/>
                  <a:t>Example Matrix </a:t>
                </a:r>
                <a14:m>
                  <m:oMath xmlns:m="http://schemas.openxmlformats.org/officeDocument/2006/math">
                    <m:r>
                      <a:rPr lang="en-US" i="1" dirty="0">
                        <a:latin typeface="Cambria Math" panose="02040503050406030204" pitchFamily="18" charset="0"/>
                      </a:rPr>
                      <m:t>𝑀</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8430268" y="2416080"/>
                <a:ext cx="1911934" cy="369332"/>
              </a:xfrm>
              <a:prstGeom prst="rect">
                <a:avLst/>
              </a:prstGeom>
              <a:blipFill>
                <a:blip r:embed="rId5"/>
                <a:stretch>
                  <a:fillRect l="-2866" t="-8197" b="-24590"/>
                </a:stretch>
              </a:blipFill>
            </p:spPr>
            <p:txBody>
              <a:bodyPr/>
              <a:lstStyle/>
              <a:p>
                <a:r>
                  <a:rPr lang="en-US">
                    <a:noFill/>
                  </a:rPr>
                  <a:t> </a:t>
                </a:r>
              </a:p>
            </p:txBody>
          </p:sp>
        </mc:Fallback>
      </mc:AlternateContent>
      <p:graphicFrame>
        <p:nvGraphicFramePr>
          <p:cNvPr id="9" name="Table 8"/>
          <p:cNvGraphicFramePr>
            <a:graphicFrameLocks noGrp="1"/>
          </p:cNvGraphicFramePr>
          <p:nvPr/>
        </p:nvGraphicFramePr>
        <p:xfrm>
          <a:off x="9253095" y="3696870"/>
          <a:ext cx="2430684" cy="1112520"/>
        </p:xfrm>
        <a:graphic>
          <a:graphicData uri="http://schemas.openxmlformats.org/drawingml/2006/table">
            <a:tbl>
              <a:tblPr firstRow="1" bandRow="1">
                <a:tableStyleId>{5940675A-B579-460E-94D1-54222C63F5DA}</a:tableStyleId>
              </a:tblPr>
              <a:tblGrid>
                <a:gridCol w="607671">
                  <a:extLst>
                    <a:ext uri="{9D8B030D-6E8A-4147-A177-3AD203B41FA5}">
                      <a16:colId xmlns:a16="http://schemas.microsoft.com/office/drawing/2014/main" val="20000"/>
                    </a:ext>
                  </a:extLst>
                </a:gridCol>
                <a:gridCol w="607671">
                  <a:extLst>
                    <a:ext uri="{9D8B030D-6E8A-4147-A177-3AD203B41FA5}">
                      <a16:colId xmlns:a16="http://schemas.microsoft.com/office/drawing/2014/main" val="20001"/>
                    </a:ext>
                  </a:extLst>
                </a:gridCol>
                <a:gridCol w="607671">
                  <a:extLst>
                    <a:ext uri="{9D8B030D-6E8A-4147-A177-3AD203B41FA5}">
                      <a16:colId xmlns:a16="http://schemas.microsoft.com/office/drawing/2014/main" val="20002"/>
                    </a:ext>
                  </a:extLst>
                </a:gridCol>
                <a:gridCol w="607671">
                  <a:extLst>
                    <a:ext uri="{9D8B030D-6E8A-4147-A177-3AD203B41FA5}">
                      <a16:colId xmlns:a16="http://schemas.microsoft.com/office/drawing/2014/main" val="20003"/>
                    </a:ext>
                  </a:extLst>
                </a:gridCol>
              </a:tblGrid>
              <a:tr h="370840">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0"/>
                  </a:ext>
                </a:extLst>
              </a:tr>
              <a:tr h="370840">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308D98BE-05D9-4F71-A949-CEC058804CD8}"/>
              </a:ext>
            </a:extLst>
          </p:cNvPr>
          <p:cNvSpPr>
            <a:spLocks noGrp="1"/>
          </p:cNvSpPr>
          <p:nvPr>
            <p:ph type="sldNum" sz="quarter" idx="4"/>
          </p:nvPr>
        </p:nvSpPr>
        <p:spPr/>
        <p:txBody>
          <a:bodyPr/>
          <a:lstStyle/>
          <a:p>
            <a:fld id="{4E5DC575-B3DA-4894-AC1D-D96F1860F14D}" type="slidenum">
              <a:rPr lang="en-US" smtClean="0"/>
              <a:pPr/>
              <a:t>19</a:t>
            </a:fld>
            <a:endParaRPr lang="en-US" dirty="0"/>
          </a:p>
        </p:txBody>
      </p:sp>
      <p:sp>
        <p:nvSpPr>
          <p:cNvPr id="10" name="TextBox 9">
            <a:extLst>
              <a:ext uri="{FF2B5EF4-FFF2-40B4-BE49-F238E27FC236}">
                <a16:creationId xmlns:a16="http://schemas.microsoft.com/office/drawing/2014/main" id="{EB22F17B-692D-48F9-85A0-7951947EEBB6}"/>
              </a:ext>
            </a:extLst>
          </p:cNvPr>
          <p:cNvSpPr txBox="1"/>
          <p:nvPr/>
        </p:nvSpPr>
        <p:spPr>
          <a:xfrm>
            <a:off x="8427421" y="3698215"/>
            <a:ext cx="816249" cy="369332"/>
          </a:xfrm>
          <a:prstGeom prst="rect">
            <a:avLst/>
          </a:prstGeom>
          <a:noFill/>
        </p:spPr>
        <p:txBody>
          <a:bodyPr wrap="none" rtlCol="0">
            <a:spAutoFit/>
          </a:bodyPr>
          <a:lstStyle/>
          <a:p>
            <a:r>
              <a:rPr lang="en-US" dirty="0"/>
              <a:t>Rank 1</a:t>
            </a:r>
          </a:p>
        </p:txBody>
      </p:sp>
      <p:sp>
        <p:nvSpPr>
          <p:cNvPr id="11" name="TextBox 10">
            <a:extLst>
              <a:ext uri="{FF2B5EF4-FFF2-40B4-BE49-F238E27FC236}">
                <a16:creationId xmlns:a16="http://schemas.microsoft.com/office/drawing/2014/main" id="{F7C5AFBB-0391-4E0F-9DFA-120690311275}"/>
              </a:ext>
            </a:extLst>
          </p:cNvPr>
          <p:cNvSpPr txBox="1"/>
          <p:nvPr/>
        </p:nvSpPr>
        <p:spPr>
          <a:xfrm>
            <a:off x="8423691" y="4067547"/>
            <a:ext cx="816249" cy="369332"/>
          </a:xfrm>
          <a:prstGeom prst="rect">
            <a:avLst/>
          </a:prstGeom>
          <a:noFill/>
        </p:spPr>
        <p:txBody>
          <a:bodyPr wrap="none" rtlCol="0">
            <a:spAutoFit/>
          </a:bodyPr>
          <a:lstStyle/>
          <a:p>
            <a:r>
              <a:rPr lang="en-US" dirty="0"/>
              <a:t>Rank 2</a:t>
            </a:r>
          </a:p>
        </p:txBody>
      </p:sp>
      <p:sp>
        <p:nvSpPr>
          <p:cNvPr id="12" name="TextBox 11">
            <a:extLst>
              <a:ext uri="{FF2B5EF4-FFF2-40B4-BE49-F238E27FC236}">
                <a16:creationId xmlns:a16="http://schemas.microsoft.com/office/drawing/2014/main" id="{84F75310-D441-4866-BC7C-9F189CA69796}"/>
              </a:ext>
            </a:extLst>
          </p:cNvPr>
          <p:cNvSpPr txBox="1"/>
          <p:nvPr/>
        </p:nvSpPr>
        <p:spPr>
          <a:xfrm>
            <a:off x="8430268" y="4436879"/>
            <a:ext cx="816249" cy="369332"/>
          </a:xfrm>
          <a:prstGeom prst="rect">
            <a:avLst/>
          </a:prstGeom>
          <a:noFill/>
        </p:spPr>
        <p:txBody>
          <a:bodyPr wrap="none" rtlCol="0">
            <a:spAutoFit/>
          </a:bodyPr>
          <a:lstStyle/>
          <a:p>
            <a:r>
              <a:rPr lang="en-US" dirty="0"/>
              <a:t>Rank 3</a:t>
            </a:r>
          </a:p>
        </p:txBody>
      </p:sp>
      <p:sp>
        <p:nvSpPr>
          <p:cNvPr id="13" name="TextBox 12">
            <a:extLst>
              <a:ext uri="{FF2B5EF4-FFF2-40B4-BE49-F238E27FC236}">
                <a16:creationId xmlns:a16="http://schemas.microsoft.com/office/drawing/2014/main" id="{4D3614D0-C13C-4797-87C5-D59143D3812F}"/>
              </a:ext>
            </a:extLst>
          </p:cNvPr>
          <p:cNvSpPr txBox="1"/>
          <p:nvPr/>
        </p:nvSpPr>
        <p:spPr>
          <a:xfrm rot="18365893">
            <a:off x="9287973" y="3105118"/>
            <a:ext cx="868186" cy="369332"/>
          </a:xfrm>
          <a:prstGeom prst="rect">
            <a:avLst/>
          </a:prstGeom>
          <a:noFill/>
        </p:spPr>
        <p:txBody>
          <a:bodyPr wrap="none" rtlCol="0">
            <a:spAutoFit/>
          </a:bodyPr>
          <a:lstStyle/>
          <a:p>
            <a:r>
              <a:rPr lang="en-US" dirty="0"/>
              <a:t>Voter 1</a:t>
            </a:r>
          </a:p>
        </p:txBody>
      </p:sp>
      <p:sp>
        <p:nvSpPr>
          <p:cNvPr id="14" name="TextBox 13">
            <a:extLst>
              <a:ext uri="{FF2B5EF4-FFF2-40B4-BE49-F238E27FC236}">
                <a16:creationId xmlns:a16="http://schemas.microsoft.com/office/drawing/2014/main" id="{C0C621C4-BF18-496F-94B3-9BB725BCBEA0}"/>
              </a:ext>
            </a:extLst>
          </p:cNvPr>
          <p:cNvSpPr txBox="1"/>
          <p:nvPr/>
        </p:nvSpPr>
        <p:spPr>
          <a:xfrm rot="18365893">
            <a:off x="9858369" y="3111157"/>
            <a:ext cx="868186" cy="369332"/>
          </a:xfrm>
          <a:prstGeom prst="rect">
            <a:avLst/>
          </a:prstGeom>
          <a:noFill/>
        </p:spPr>
        <p:txBody>
          <a:bodyPr wrap="none" rtlCol="0">
            <a:spAutoFit/>
          </a:bodyPr>
          <a:lstStyle/>
          <a:p>
            <a:r>
              <a:rPr lang="en-US" dirty="0"/>
              <a:t>Voter 2</a:t>
            </a:r>
          </a:p>
        </p:txBody>
      </p:sp>
      <p:sp>
        <p:nvSpPr>
          <p:cNvPr id="15" name="TextBox 14">
            <a:extLst>
              <a:ext uri="{FF2B5EF4-FFF2-40B4-BE49-F238E27FC236}">
                <a16:creationId xmlns:a16="http://schemas.microsoft.com/office/drawing/2014/main" id="{C13DE4BF-66EE-4F93-81AF-2D2279A1F98B}"/>
              </a:ext>
            </a:extLst>
          </p:cNvPr>
          <p:cNvSpPr txBox="1"/>
          <p:nvPr/>
        </p:nvSpPr>
        <p:spPr>
          <a:xfrm rot="18365893">
            <a:off x="10428765" y="3111299"/>
            <a:ext cx="868186" cy="369332"/>
          </a:xfrm>
          <a:prstGeom prst="rect">
            <a:avLst/>
          </a:prstGeom>
          <a:noFill/>
        </p:spPr>
        <p:txBody>
          <a:bodyPr wrap="none" rtlCol="0">
            <a:spAutoFit/>
          </a:bodyPr>
          <a:lstStyle/>
          <a:p>
            <a:r>
              <a:rPr lang="en-US" dirty="0"/>
              <a:t>Voter 3</a:t>
            </a:r>
          </a:p>
        </p:txBody>
      </p:sp>
      <p:sp>
        <p:nvSpPr>
          <p:cNvPr id="16" name="TextBox 15">
            <a:extLst>
              <a:ext uri="{FF2B5EF4-FFF2-40B4-BE49-F238E27FC236}">
                <a16:creationId xmlns:a16="http://schemas.microsoft.com/office/drawing/2014/main" id="{841EAAAD-7DCE-48F2-946B-E8D8F2781A22}"/>
              </a:ext>
            </a:extLst>
          </p:cNvPr>
          <p:cNvSpPr txBox="1"/>
          <p:nvPr/>
        </p:nvSpPr>
        <p:spPr>
          <a:xfrm rot="18365893">
            <a:off x="10999161" y="3105118"/>
            <a:ext cx="868186" cy="369332"/>
          </a:xfrm>
          <a:prstGeom prst="rect">
            <a:avLst/>
          </a:prstGeom>
          <a:noFill/>
        </p:spPr>
        <p:txBody>
          <a:bodyPr wrap="none" rtlCol="0">
            <a:spAutoFit/>
          </a:bodyPr>
          <a:lstStyle/>
          <a:p>
            <a:r>
              <a:rPr lang="en-US" dirty="0"/>
              <a:t>Voter 4</a:t>
            </a:r>
          </a:p>
        </p:txBody>
      </p:sp>
    </p:spTree>
    <p:extLst>
      <p:ext uri="{BB962C8B-B14F-4D97-AF65-F5344CB8AC3E}">
        <p14:creationId xmlns:p14="http://schemas.microsoft.com/office/powerpoint/2010/main" val="73615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552098" y="1113178"/>
            <a:ext cx="11242737" cy="5495689"/>
          </a:xfrm>
        </p:spPr>
        <p:txBody>
          <a:bodyPr/>
          <a:lstStyle/>
          <a:p>
            <a:r>
              <a:rPr lang="en-US" dirty="0"/>
              <a:t>Feedback (please don’t forget!):</a:t>
            </a:r>
          </a:p>
          <a:p>
            <a:pPr marL="457200" indent="-457200">
              <a:buFont typeface="Arial" panose="020B0604020202020204" pitchFamily="34" charset="0"/>
              <a:buChar char="•"/>
            </a:pPr>
            <a:r>
              <a:rPr lang="en-US" dirty="0">
                <a:solidFill>
                  <a:schemeClr val="tx1"/>
                </a:solidFill>
                <a:hlinkClick r:id="rId3"/>
              </a:rPr>
              <a:t>www.cmu.edu/hub/fce</a:t>
            </a:r>
            <a:r>
              <a:rPr lang="en-US" dirty="0">
                <a:solidFill>
                  <a:schemeClr val="tx1"/>
                </a:solidFill>
              </a:rPr>
              <a:t> </a:t>
            </a:r>
          </a:p>
          <a:p>
            <a:pPr marL="457200" indent="-457200">
              <a:buFont typeface="Arial" panose="020B0604020202020204" pitchFamily="34" charset="0"/>
              <a:buChar char="•"/>
            </a:pPr>
            <a:r>
              <a:rPr lang="en-US" dirty="0">
                <a:solidFill>
                  <a:schemeClr val="tx1"/>
                </a:solidFill>
                <a:hlinkClick r:id="rId4"/>
              </a:rPr>
              <a:t>https://www.ugrad.cs.cmu.edu/ta/F23/feedback/</a:t>
            </a:r>
            <a:endParaRPr lang="en-US" dirty="0"/>
          </a:p>
          <a:p>
            <a:r>
              <a:rPr lang="en-US" dirty="0"/>
              <a:t>Assignments:</a:t>
            </a:r>
          </a:p>
          <a:p>
            <a:pPr marL="457200" indent="-457200">
              <a:buFont typeface="Arial" panose="020B0604020202020204" pitchFamily="34" charset="0"/>
              <a:buChar char="•"/>
            </a:pPr>
            <a:r>
              <a:rPr lang="en-US" dirty="0">
                <a:solidFill>
                  <a:schemeClr val="tx1"/>
                </a:solidFill>
              </a:rPr>
              <a:t>HW10 due tonight</a:t>
            </a:r>
          </a:p>
          <a:p>
            <a:pPr marL="457200" indent="-457200">
              <a:buFont typeface="Arial" panose="020B0604020202020204" pitchFamily="34" charset="0"/>
              <a:buChar char="•"/>
            </a:pPr>
            <a:r>
              <a:rPr lang="en-US" dirty="0">
                <a:solidFill>
                  <a:schemeClr val="tx1"/>
                </a:solidFill>
              </a:rPr>
              <a:t>P5 due Thursday night</a:t>
            </a:r>
            <a:endParaRPr lang="en-US" dirty="0"/>
          </a:p>
          <a:p>
            <a:r>
              <a:rPr lang="en-US" dirty="0"/>
              <a:t>Final Exam:</a:t>
            </a:r>
          </a:p>
          <a:p>
            <a:pPr marL="457200" indent="-457200">
              <a:buFont typeface="Arial" panose="020B0604020202020204" pitchFamily="34" charset="0"/>
              <a:buChar char="•"/>
            </a:pPr>
            <a:r>
              <a:rPr lang="en-US" dirty="0">
                <a:solidFill>
                  <a:schemeClr val="tx1"/>
                </a:solidFill>
              </a:rPr>
              <a:t>All material is fair game, will focus disproportionately on material not yet covered on midterm exams</a:t>
            </a:r>
          </a:p>
          <a:p>
            <a:pPr marL="457200" indent="-457200">
              <a:buFont typeface="Arial" panose="020B0604020202020204" pitchFamily="34" charset="0"/>
              <a:buChar char="•"/>
            </a:pPr>
            <a:r>
              <a:rPr lang="en-US" dirty="0">
                <a:solidFill>
                  <a:schemeClr val="tx1"/>
                </a:solidFill>
              </a:rPr>
              <a:t>Look at post on Piazza with instructions</a:t>
            </a:r>
          </a:p>
        </p:txBody>
      </p:sp>
      <p:sp>
        <p:nvSpPr>
          <p:cNvPr id="4" name="Slide Number Placeholder 3">
            <a:extLst>
              <a:ext uri="{FF2B5EF4-FFF2-40B4-BE49-F238E27FC236}">
                <a16:creationId xmlns:a16="http://schemas.microsoft.com/office/drawing/2014/main" id="{CB674D11-BE50-4E9A-AAAE-63D68572D2C8}"/>
              </a:ext>
            </a:extLst>
          </p:cNvPr>
          <p:cNvSpPr>
            <a:spLocks noGrp="1"/>
          </p:cNvSpPr>
          <p:nvPr>
            <p:ph type="sldNum" sz="quarter" idx="4"/>
          </p:nvPr>
        </p:nvSpPr>
        <p:spPr/>
        <p:txBody>
          <a:bodyPr/>
          <a:lstStyle/>
          <a:p>
            <a:fld id="{4E5DC575-B3DA-4894-AC1D-D96F1860F14D}" type="slidenum">
              <a:rPr lang="en-US" smtClean="0"/>
              <a:pPr/>
              <a:t>2</a:t>
            </a:fld>
            <a:endParaRPr lang="en-US" dirty="0"/>
          </a:p>
        </p:txBody>
      </p:sp>
    </p:spTree>
    <p:extLst>
      <p:ext uri="{BB962C8B-B14F-4D97-AF65-F5344CB8AC3E}">
        <p14:creationId xmlns:p14="http://schemas.microsoft.com/office/powerpoint/2010/main" val="1883961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Choice Theory</a:t>
            </a:r>
          </a:p>
        </p:txBody>
      </p:sp>
      <p:sp>
        <p:nvSpPr>
          <p:cNvPr id="3" name="Content Placeholder 2"/>
          <p:cNvSpPr>
            <a:spLocks noGrp="1"/>
          </p:cNvSpPr>
          <p:nvPr>
            <p:ph sz="quarter" idx="1"/>
          </p:nvPr>
        </p:nvSpPr>
        <p:spPr/>
        <p:txBody>
          <a:bodyPr/>
          <a:lstStyle/>
          <a:p>
            <a:r>
              <a:rPr lang="en-US" dirty="0"/>
              <a:t>A mathematical theory that deal with aggregation of individual preferences</a:t>
            </a:r>
          </a:p>
          <a:p>
            <a:r>
              <a:rPr lang="en-US" dirty="0"/>
              <a:t>Wide applications in economics, public policy, etc.</a:t>
            </a:r>
          </a:p>
          <a:p>
            <a:r>
              <a:rPr lang="en-US" dirty="0"/>
              <a:t>Origins in Ancient Greece</a:t>
            </a:r>
          </a:p>
          <a:p>
            <a:r>
              <a:rPr lang="en-US" dirty="0"/>
              <a:t>18th century</a:t>
            </a:r>
          </a:p>
          <a:p>
            <a:pPr marL="457200" indent="-457200">
              <a:buFont typeface="Wingdings" panose="05000000000000000000" pitchFamily="2" charset="2"/>
              <a:buChar char="§"/>
            </a:pPr>
            <a:r>
              <a:rPr lang="en-US" dirty="0">
                <a:solidFill>
                  <a:schemeClr val="tx1"/>
                </a:solidFill>
              </a:rPr>
              <a:t>Formal foundations by Condorcet 					        and </a:t>
            </a:r>
            <a:r>
              <a:rPr lang="en-US" dirty="0" err="1">
                <a:solidFill>
                  <a:schemeClr val="tx1"/>
                </a:solidFill>
              </a:rPr>
              <a:t>Borda</a:t>
            </a:r>
            <a:endParaRPr lang="en-US" dirty="0">
              <a:solidFill>
                <a:schemeClr val="tx1"/>
              </a:solidFill>
            </a:endParaRPr>
          </a:p>
          <a:p>
            <a:r>
              <a:rPr lang="en-US" dirty="0"/>
              <a:t>19th Century</a:t>
            </a:r>
          </a:p>
          <a:p>
            <a:pPr marL="457200" indent="-457200">
              <a:buFont typeface="Wingdings" panose="05000000000000000000" pitchFamily="2" charset="2"/>
              <a:buChar char="§"/>
            </a:pPr>
            <a:r>
              <a:rPr lang="en-US" dirty="0">
                <a:solidFill>
                  <a:schemeClr val="tx1"/>
                </a:solidFill>
              </a:rPr>
              <a:t>Charles Dodgson</a:t>
            </a:r>
          </a:p>
          <a:p>
            <a:r>
              <a:rPr lang="en-US" dirty="0"/>
              <a:t>20th Century</a:t>
            </a:r>
          </a:p>
          <a:p>
            <a:pPr marL="457200" indent="-457200">
              <a:buFont typeface="Wingdings" panose="05000000000000000000" pitchFamily="2" charset="2"/>
              <a:buChar char="§"/>
            </a:pPr>
            <a:r>
              <a:rPr lang="en-US" dirty="0">
                <a:solidFill>
                  <a:schemeClr val="tx1"/>
                </a:solidFill>
              </a:rPr>
              <a:t>Nobel Prize in Economics</a:t>
            </a:r>
          </a:p>
          <a:p>
            <a:endParaRPr lang="en-US" dirty="0">
              <a:solidFill>
                <a:schemeClr val="tx1"/>
              </a:solidFill>
            </a:endParaRPr>
          </a:p>
          <a:p>
            <a:endParaRPr lang="en-US" dirty="0"/>
          </a:p>
          <a:p>
            <a:endParaRPr lang="en-US" dirty="0"/>
          </a:p>
          <a:p>
            <a:endParaRPr lang="en-US" dirty="0"/>
          </a:p>
        </p:txBody>
      </p:sp>
      <p:sp>
        <p:nvSpPr>
          <p:cNvPr id="7" name="Rectangle 6"/>
          <p:cNvSpPr/>
          <p:nvPr/>
        </p:nvSpPr>
        <p:spPr>
          <a:xfrm>
            <a:off x="6871316" y="3623967"/>
            <a:ext cx="2070823" cy="461665"/>
          </a:xfrm>
          <a:prstGeom prst="rect">
            <a:avLst/>
          </a:prstGeom>
        </p:spPr>
        <p:txBody>
          <a:bodyPr wrap="none">
            <a:spAutoFit/>
          </a:bodyPr>
          <a:lstStyle/>
          <a:p>
            <a:r>
              <a:rPr lang="en-US" sz="2400" dirty="0"/>
              <a:t>Kenneth Arrow</a:t>
            </a:r>
          </a:p>
        </p:txBody>
      </p:sp>
      <p:sp>
        <p:nvSpPr>
          <p:cNvPr id="8" name="Rectangle 7"/>
          <p:cNvSpPr/>
          <p:nvPr/>
        </p:nvSpPr>
        <p:spPr>
          <a:xfrm>
            <a:off x="6649347" y="2792970"/>
            <a:ext cx="5463140" cy="830997"/>
          </a:xfrm>
          <a:prstGeom prst="rect">
            <a:avLst/>
          </a:prstGeom>
        </p:spPr>
        <p:txBody>
          <a:bodyPr wrap="square">
            <a:spAutoFit/>
          </a:bodyPr>
          <a:lstStyle/>
          <a:p>
            <a:pPr algn="ctr"/>
            <a:r>
              <a:rPr lang="en-US" sz="2400" dirty="0"/>
              <a:t>20th Century – Winners of Nobel Memorial Prize in Economic Sciences</a:t>
            </a:r>
          </a:p>
        </p:txBody>
      </p:sp>
      <p:pic>
        <p:nvPicPr>
          <p:cNvPr id="1026" name="Picture 2" descr="Kenneth Arrow, Stanford Univers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4248" y="4051910"/>
            <a:ext cx="2124958" cy="26561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martya Sen , c2000 (4379246038).jpg"/>
          <p:cNvPicPr>
            <a:picLocks noChangeAspect="1" noChangeArrowheads="1"/>
          </p:cNvPicPr>
          <p:nvPr/>
        </p:nvPicPr>
        <p:blipFill rotWithShape="1">
          <a:blip r:embed="rId3">
            <a:extLst>
              <a:ext uri="{28A0092B-C50C-407E-A947-70E740481C1C}">
                <a14:useLocalDpi xmlns:a14="http://schemas.microsoft.com/office/drawing/2010/main" val="0"/>
              </a:ext>
            </a:extLst>
          </a:blip>
          <a:srcRect l="17468" r="7237"/>
          <a:stretch/>
        </p:blipFill>
        <p:spPr bwMode="auto">
          <a:xfrm>
            <a:off x="9209511" y="4056570"/>
            <a:ext cx="2559565" cy="26515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180206" y="3634162"/>
            <a:ext cx="2659831" cy="461665"/>
          </a:xfrm>
          <a:prstGeom prst="rect">
            <a:avLst/>
          </a:prstGeom>
        </p:spPr>
        <p:txBody>
          <a:bodyPr wrap="none">
            <a:spAutoFit/>
          </a:bodyPr>
          <a:lstStyle/>
          <a:p>
            <a:r>
              <a:rPr lang="en-US" sz="2400" dirty="0"/>
              <a:t>Amartya Kumar Sen</a:t>
            </a:r>
          </a:p>
        </p:txBody>
      </p:sp>
    </p:spTree>
    <p:extLst>
      <p:ext uri="{BB962C8B-B14F-4D97-AF65-F5344CB8AC3E}">
        <p14:creationId xmlns:p14="http://schemas.microsoft.com/office/powerpoint/2010/main" val="404480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Model</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lnSpcReduction="10000"/>
              </a:bodyPr>
              <a:lstStyle/>
              <a:p>
                <a:r>
                  <a:rPr lang="en-US" dirty="0"/>
                  <a:t>Model</a:t>
                </a:r>
              </a:p>
              <a:p>
                <a:pPr lvl="1"/>
                <a:r>
                  <a:rPr lang="en-US" dirty="0"/>
                  <a:t>Set of voters </a:t>
                </a:r>
                <a14:m>
                  <m:oMath xmlns:m="http://schemas.openxmlformats.org/officeDocument/2006/math">
                    <m:r>
                      <a:rPr lang="en-US" i="1">
                        <a:latin typeface="Cambria Math" panose="02040503050406030204" pitchFamily="18" charset="0"/>
                      </a:rPr>
                      <m:t>𝑁</m:t>
                    </m:r>
                    <m:r>
                      <a:rPr lang="en-US" i="1">
                        <a:latin typeface="Cambria Math" panose="02040503050406030204" pitchFamily="18" charset="0"/>
                      </a:rPr>
                      <m:t>=</m:t>
                    </m:r>
                    <m:d>
                      <m:dPr>
                        <m:begChr m:val="{"/>
                        <m:endChr m:val="}"/>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𝑛</m:t>
                        </m:r>
                      </m:e>
                    </m:d>
                  </m:oMath>
                </a14:m>
                <a:endParaRPr lang="en-US" dirty="0"/>
              </a:p>
              <a:p>
                <a:pPr lvl="1"/>
                <a:r>
                  <a:rPr lang="en-US" dirty="0"/>
                  <a:t>Set of alternatives </a:t>
                </a:r>
                <a14:m>
                  <m:oMath xmlns:m="http://schemas.openxmlformats.org/officeDocument/2006/math">
                    <m:r>
                      <a:rPr lang="en-US" b="0" i="1" smtClean="0">
                        <a:latin typeface="Cambria Math" panose="02040503050406030204" pitchFamily="18" charset="0"/>
                      </a:rPr>
                      <m:t>𝐴</m:t>
                    </m:r>
                  </m:oMath>
                </a14:m>
                <a:r>
                  <a:rPr lang="en-US" dirty="0"/>
                  <a:t> (</a:t>
                </a:r>
                <a14:m>
                  <m:oMath xmlns:m="http://schemas.openxmlformats.org/officeDocument/2006/math">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𝐴</m:t>
                        </m:r>
                      </m:e>
                    </m:d>
                    <m:r>
                      <a:rPr lang="en-US" b="0" i="1" dirty="0" smtClean="0">
                        <a:latin typeface="Cambria Math" panose="02040503050406030204" pitchFamily="18" charset="0"/>
                      </a:rPr>
                      <m:t>=</m:t>
                    </m:r>
                    <m:r>
                      <a:rPr lang="en-US" b="0" i="1" dirty="0" smtClean="0">
                        <a:latin typeface="Cambria Math" panose="02040503050406030204" pitchFamily="18" charset="0"/>
                      </a:rPr>
                      <m:t>𝑚</m:t>
                    </m:r>
                  </m:oMath>
                </a14:m>
                <a:r>
                  <a:rPr lang="en-US" dirty="0"/>
                  <a:t>)</a:t>
                </a:r>
              </a:p>
              <a:p>
                <a:pPr lvl="1"/>
                <a:r>
                  <a:rPr lang="en-US" dirty="0"/>
                  <a:t>Each voter has a ranking over the alternatives</a:t>
                </a:r>
              </a:p>
              <a:p>
                <a:pPr lvl="1"/>
                <a:r>
                  <a:rPr lang="en-US" dirty="0"/>
                  <a:t>Preference profile: collection of all voters’ rankings</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17" t="-6886"/>
                </a:stretch>
              </a:blipFill>
            </p:spPr>
            <p:txBody>
              <a:bodyPr/>
              <a:lstStyle/>
              <a:p>
                <a:r>
                  <a:rPr lang="en-US">
                    <a:noFill/>
                  </a:rPr>
                  <a:t> </a:t>
                </a:r>
              </a:p>
            </p:txBody>
          </p:sp>
        </mc:Fallback>
      </mc:AlternateContent>
      <p:graphicFrame>
        <p:nvGraphicFramePr>
          <p:cNvPr id="8" name="Table 7"/>
          <p:cNvGraphicFramePr>
            <a:graphicFrameLocks noGrp="1"/>
          </p:cNvGraphicFramePr>
          <p:nvPr/>
        </p:nvGraphicFramePr>
        <p:xfrm>
          <a:off x="2951585" y="4152187"/>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E83746FA-C505-4DD4-933C-A16044D0F8FD}"/>
              </a:ext>
            </a:extLst>
          </p:cNvPr>
          <p:cNvSpPr>
            <a:spLocks noGrp="1"/>
          </p:cNvSpPr>
          <p:nvPr>
            <p:ph type="sldNum" sz="quarter" idx="4"/>
          </p:nvPr>
        </p:nvSpPr>
        <p:spPr/>
        <p:txBody>
          <a:bodyPr/>
          <a:lstStyle/>
          <a:p>
            <a:fld id="{4E5DC575-B3DA-4894-AC1D-D96F1860F14D}" type="slidenum">
              <a:rPr lang="en-US" smtClean="0"/>
              <a:pPr/>
              <a:t>21</a:t>
            </a:fld>
            <a:endParaRPr lang="en-US" dirty="0"/>
          </a:p>
        </p:txBody>
      </p:sp>
    </p:spTree>
    <p:extLst>
      <p:ext uri="{BB962C8B-B14F-4D97-AF65-F5344CB8AC3E}">
        <p14:creationId xmlns:p14="http://schemas.microsoft.com/office/powerpoint/2010/main" val="83935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Voting rule: function that maps preference profiles to alternatives that specifies the winner of the election</a:t>
            </a:r>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nvGraphicFramePr>
            <p:xfrm>
              <a:off x="1684116" y="2842292"/>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0">
                    <a:tc>
                      <a:txBody>
                        <a:bodyPr/>
                        <a:lstStyle/>
                        <a:p>
                          <a:r>
                            <a:rPr lang="en-US" dirty="0"/>
                            <a:t>function voting(</a:t>
                          </a:r>
                          <a14:m>
                            <m:oMath xmlns:m="http://schemas.openxmlformats.org/officeDocument/2006/math">
                              <m:r>
                                <a:rPr lang="en-US" b="1" i="1" dirty="0" smtClean="0">
                                  <a:latin typeface="Cambria Math" panose="02040503050406030204" pitchFamily="18" charset="0"/>
                                </a:rPr>
                                <m:t>𝑴</m:t>
                              </m:r>
                            </m:oMath>
                          </a14:m>
                          <a:r>
                            <a:rPr lang="en-US" dirty="0"/>
                            <a: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𝑀</m:t>
                              </m:r>
                            </m:oMath>
                          </a14:m>
                          <a:r>
                            <a:rPr lang="en-US" dirty="0"/>
                            <a:t> where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𝑖𝑗</m:t>
                                  </m:r>
                                </m:sub>
                              </m:sSub>
                              <m:r>
                                <a:rPr lang="en-US" b="0" i="1" dirty="0" smtClean="0">
                                  <a:latin typeface="Cambria Math" panose="02040503050406030204" pitchFamily="18" charset="0"/>
                                </a:rPr>
                                <m:t>∈</m:t>
                              </m:r>
                            </m:oMath>
                          </a14:m>
                          <a:r>
                            <a:rPr lang="en-US" dirty="0"/>
                            <a:t> {a,</a:t>
                          </a:r>
                          <a:r>
                            <a:rPr lang="en-US" baseline="0" dirty="0"/>
                            <a:t> b, c</a:t>
                          </a:r>
                          <a:r>
                            <a:rPr lang="en-US" dirty="0"/>
                            <a:t>} is the candidate at rank </a:t>
                          </a:r>
                          <a14:m>
                            <m:oMath xmlns:m="http://schemas.openxmlformats.org/officeDocument/2006/math">
                              <m:r>
                                <a:rPr lang="en-US" b="0" i="1" smtClean="0">
                                  <a:latin typeface="Cambria Math" panose="02040503050406030204" pitchFamily="18" charset="0"/>
                                </a:rPr>
                                <m:t>𝑗</m:t>
                              </m:r>
                            </m:oMath>
                          </a14:m>
                          <a:r>
                            <a:rPr lang="en-US" dirty="0"/>
                            <a:t> for voter </a:t>
                          </a:r>
                          <a14:m>
                            <m:oMath xmlns:m="http://schemas.openxmlformats.org/officeDocument/2006/math">
                              <m:r>
                                <a:rPr lang="en-US" b="0" i="1" smtClean="0">
                                  <a:latin typeface="Cambria Math" panose="02040503050406030204" pitchFamily="18" charset="0"/>
                                </a:rPr>
                                <m:t>𝑖</m:t>
                              </m:r>
                            </m:oMath>
                          </a14:m>
                          <a:endParaRPr lang="en-US" dirty="0"/>
                        </a:p>
                        <a:p>
                          <a:r>
                            <a:rPr lang="en-US" dirty="0"/>
                            <a:t>Output: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a:t>
                          </a:r>
                          <a:r>
                            <a:rPr lang="en-US" baseline="0" dirty="0"/>
                            <a:t>{a, b, c} describes the winner</a:t>
                          </a:r>
                          <a:endParaRPr lang="en-US" dirty="0"/>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t>
                          </a:r>
                          <a14:m>
                            <m:oMath xmlns:m="http://schemas.openxmlformats.org/officeDocument/2006/math">
                              <m:r>
                                <a:rPr lang="en-US" b="0" i="1" dirty="0" smtClean="0">
                                  <a:latin typeface="Cambria Math" panose="02040503050406030204" pitchFamily="18" charset="0"/>
                                </a:rPr>
                                <m:t>𝑥</m:t>
                              </m:r>
                            </m:oMath>
                          </a14:m>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13" name="Table 12"/>
              <p:cNvGraphicFramePr>
                <a:graphicFrameLocks noGrp="1"/>
              </p:cNvGraphicFramePr>
              <p:nvPr/>
            </p:nvGraphicFramePr>
            <p:xfrm>
              <a:off x="1684116" y="2842292"/>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365760">
                    <a:tc>
                      <a:txBody>
                        <a:bodyPr/>
                        <a:lstStyle/>
                        <a:p>
                          <a:endParaRPr lang="en-US"/>
                        </a:p>
                      </a:txBody>
                      <a:tcPr>
                        <a:blipFill>
                          <a:blip r:embed="rId2"/>
                          <a:stretch>
                            <a:fillRect t="-8333" r="-190" b="-783333"/>
                          </a:stretch>
                        </a:blipFill>
                      </a:tcPr>
                    </a:tc>
                    <a:extLst>
                      <a:ext uri="{0D108BD9-81ED-4DB2-BD59-A6C34878D82A}">
                        <a16:rowId xmlns:a16="http://schemas.microsoft.com/office/drawing/2014/main" val="10000"/>
                      </a:ext>
                    </a:extLst>
                  </a:tr>
                  <a:tr h="662178">
                    <a:tc>
                      <a:txBody>
                        <a:bodyPr/>
                        <a:lstStyle/>
                        <a:p>
                          <a:endParaRPr lang="en-US"/>
                        </a:p>
                      </a:txBody>
                      <a:tcPr>
                        <a:blipFill>
                          <a:blip r:embed="rId2"/>
                          <a:stretch>
                            <a:fillRect t="-59633" r="-190" b="-331193"/>
                          </a:stretch>
                        </a:blipFill>
                      </a:tcPr>
                    </a:tc>
                    <a:extLst>
                      <a:ext uri="{0D108BD9-81ED-4DB2-BD59-A6C34878D82A}">
                        <a16:rowId xmlns:a16="http://schemas.microsoft.com/office/drawing/2014/main" val="10001"/>
                      </a:ext>
                    </a:extLst>
                  </a:tr>
                  <a:tr h="173736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endParaRPr lang="en-US"/>
                        </a:p>
                      </a:txBody>
                      <a:tcPr>
                        <a:blipFill>
                          <a:blip r:embed="rId2"/>
                          <a:stretch>
                            <a:fillRect t="-752459" r="-190" b="-2459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14" name="TextBox 13"/>
              <p:cNvSpPr txBox="1"/>
              <p:nvPr/>
            </p:nvSpPr>
            <p:spPr>
              <a:xfrm>
                <a:off x="8407078" y="3927676"/>
                <a:ext cx="1911934" cy="369332"/>
              </a:xfrm>
              <a:prstGeom prst="rect">
                <a:avLst/>
              </a:prstGeom>
              <a:noFill/>
            </p:spPr>
            <p:txBody>
              <a:bodyPr wrap="none" rtlCol="0">
                <a:spAutoFit/>
              </a:bodyPr>
              <a:lstStyle/>
              <a:p>
                <a:r>
                  <a:rPr lang="en-US" dirty="0"/>
                  <a:t>Example Matrix </a:t>
                </a:r>
                <a14:m>
                  <m:oMath xmlns:m="http://schemas.openxmlformats.org/officeDocument/2006/math">
                    <m:r>
                      <a:rPr lang="en-US" i="1" dirty="0">
                        <a:latin typeface="Cambria Math" panose="02040503050406030204" pitchFamily="18" charset="0"/>
                      </a:rPr>
                      <m:t>𝑀</m:t>
                    </m:r>
                  </m:oMath>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8407078" y="3927676"/>
                <a:ext cx="1911934" cy="369332"/>
              </a:xfrm>
              <a:prstGeom prst="rect">
                <a:avLst/>
              </a:prstGeom>
              <a:blipFill>
                <a:blip r:embed="rId3"/>
                <a:stretch>
                  <a:fillRect l="-2548" t="-8197" b="-24590"/>
                </a:stretch>
              </a:blipFill>
            </p:spPr>
            <p:txBody>
              <a:bodyPr/>
              <a:lstStyle/>
              <a:p>
                <a:r>
                  <a:rPr lang="en-US">
                    <a:noFill/>
                  </a:rPr>
                  <a:t> </a:t>
                </a:r>
              </a:p>
            </p:txBody>
          </p:sp>
        </mc:Fallback>
      </mc:AlternateContent>
      <p:graphicFrame>
        <p:nvGraphicFramePr>
          <p:cNvPr id="15" name="Table 14"/>
          <p:cNvGraphicFramePr>
            <a:graphicFrameLocks noGrp="1"/>
          </p:cNvGraphicFramePr>
          <p:nvPr/>
        </p:nvGraphicFramePr>
        <p:xfrm>
          <a:off x="8077200" y="4352403"/>
          <a:ext cx="2430684" cy="1112520"/>
        </p:xfrm>
        <a:graphic>
          <a:graphicData uri="http://schemas.openxmlformats.org/drawingml/2006/table">
            <a:tbl>
              <a:tblPr firstRow="1" bandRow="1">
                <a:tableStyleId>{5940675A-B579-460E-94D1-54222C63F5DA}</a:tableStyleId>
              </a:tblPr>
              <a:tblGrid>
                <a:gridCol w="607671">
                  <a:extLst>
                    <a:ext uri="{9D8B030D-6E8A-4147-A177-3AD203B41FA5}">
                      <a16:colId xmlns:a16="http://schemas.microsoft.com/office/drawing/2014/main" val="20000"/>
                    </a:ext>
                  </a:extLst>
                </a:gridCol>
                <a:gridCol w="607671">
                  <a:extLst>
                    <a:ext uri="{9D8B030D-6E8A-4147-A177-3AD203B41FA5}">
                      <a16:colId xmlns:a16="http://schemas.microsoft.com/office/drawing/2014/main" val="20001"/>
                    </a:ext>
                  </a:extLst>
                </a:gridCol>
                <a:gridCol w="607671">
                  <a:extLst>
                    <a:ext uri="{9D8B030D-6E8A-4147-A177-3AD203B41FA5}">
                      <a16:colId xmlns:a16="http://schemas.microsoft.com/office/drawing/2014/main" val="20002"/>
                    </a:ext>
                  </a:extLst>
                </a:gridCol>
                <a:gridCol w="607671">
                  <a:extLst>
                    <a:ext uri="{9D8B030D-6E8A-4147-A177-3AD203B41FA5}">
                      <a16:colId xmlns:a16="http://schemas.microsoft.com/office/drawing/2014/main" val="20003"/>
                    </a:ext>
                  </a:extLst>
                </a:gridCol>
              </a:tblGrid>
              <a:tr h="370840">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0"/>
                  </a:ext>
                </a:extLst>
              </a:tr>
              <a:tr h="370840">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bl>
          </a:graphicData>
        </a:graphic>
      </p:graphicFrame>
      <p:sp>
        <p:nvSpPr>
          <p:cNvPr id="7" name="Slide Number Placeholder 6">
            <a:extLst>
              <a:ext uri="{FF2B5EF4-FFF2-40B4-BE49-F238E27FC236}">
                <a16:creationId xmlns:a16="http://schemas.microsoft.com/office/drawing/2014/main" id="{786E0DD9-D840-4CE3-86AC-3A2118C78EE9}"/>
              </a:ext>
            </a:extLst>
          </p:cNvPr>
          <p:cNvSpPr>
            <a:spLocks noGrp="1"/>
          </p:cNvSpPr>
          <p:nvPr>
            <p:ph type="sldNum" sz="quarter" idx="4"/>
          </p:nvPr>
        </p:nvSpPr>
        <p:spPr/>
        <p:txBody>
          <a:bodyPr/>
          <a:lstStyle/>
          <a:p>
            <a:fld id="{4E5DC575-B3DA-4894-AC1D-D96F1860F14D}" type="slidenum">
              <a:rPr lang="en-US" smtClean="0"/>
              <a:pPr/>
              <a:t>22</a:t>
            </a:fld>
            <a:endParaRPr lang="en-US" dirty="0"/>
          </a:p>
        </p:txBody>
      </p:sp>
    </p:spTree>
    <p:extLst>
      <p:ext uri="{BB962C8B-B14F-4D97-AF65-F5344CB8AC3E}">
        <p14:creationId xmlns:p14="http://schemas.microsoft.com/office/powerpoint/2010/main" val="4247663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(used in many political elections)</a:t>
            </a:r>
          </a:p>
          <a:p>
            <a:pPr lvl="1"/>
            <a:r>
              <a:rPr lang="en-US" dirty="0"/>
              <a:t>Each voter gives one point to top alternative</a:t>
            </a:r>
          </a:p>
          <a:p>
            <a:pPr lvl="1"/>
            <a:r>
              <a:rPr lang="en-US" dirty="0"/>
              <a:t>Alternative with most points wins</a:t>
            </a:r>
          </a:p>
        </p:txBody>
      </p:sp>
      <p:sp>
        <p:nvSpPr>
          <p:cNvPr id="8" name="TextBox 7"/>
          <p:cNvSpPr txBox="1"/>
          <p:nvPr/>
        </p:nvSpPr>
        <p:spPr>
          <a:xfrm>
            <a:off x="4386805" y="3590828"/>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11" name="TextBox 10"/>
          <p:cNvSpPr txBox="1"/>
          <p:nvPr/>
        </p:nvSpPr>
        <p:spPr>
          <a:xfrm>
            <a:off x="6956385" y="3590827"/>
            <a:ext cx="332142" cy="461665"/>
          </a:xfrm>
          <a:prstGeom prst="rect">
            <a:avLst/>
          </a:prstGeom>
          <a:noFill/>
        </p:spPr>
        <p:txBody>
          <a:bodyPr wrap="none" rtlCol="0">
            <a:spAutoFit/>
          </a:bodyPr>
          <a:lstStyle/>
          <a:p>
            <a:r>
              <a:rPr lang="en-US" sz="2400" dirty="0">
                <a:solidFill>
                  <a:schemeClr val="tx2"/>
                </a:solidFill>
              </a:rPr>
              <a:t>a</a:t>
            </a:r>
          </a:p>
        </p:txBody>
      </p:sp>
      <p:graphicFrame>
        <p:nvGraphicFramePr>
          <p:cNvPr id="12" name="Table 11"/>
          <p:cNvGraphicFramePr>
            <a:graphicFrameLocks noGrp="1"/>
          </p:cNvGraphicFramePr>
          <p:nvPr>
            <p:extLst>
              <p:ext uri="{D42A27DB-BD31-4B8C-83A1-F6EECF244321}">
                <p14:modId xmlns:p14="http://schemas.microsoft.com/office/powerpoint/2010/main" val="2932828331"/>
              </p:ext>
            </p:extLst>
          </p:nvPr>
        </p:nvGraphicFramePr>
        <p:xfrm>
          <a:off x="2951585" y="4152187"/>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solidFill>
                      <a:schemeClr val="tx2">
                        <a:lumMod val="40000"/>
                        <a:lumOff val="60000"/>
                      </a:schemeClr>
                    </a:solidFill>
                  </a:tcPr>
                </a:tc>
                <a:tc>
                  <a:txBody>
                    <a:bodyPr/>
                    <a:lstStyle/>
                    <a:p>
                      <a:r>
                        <a:rPr lang="en-US" dirty="0"/>
                        <a:t>c</a:t>
                      </a:r>
                    </a:p>
                  </a:txBody>
                  <a:tcPr>
                    <a:solidFill>
                      <a:schemeClr val="tx2">
                        <a:lumMod val="40000"/>
                        <a:lumOff val="60000"/>
                      </a:schemeClr>
                    </a:solidFill>
                  </a:tcPr>
                </a:tc>
                <a:tc>
                  <a:txBody>
                    <a:bodyPr/>
                    <a:lstStyle/>
                    <a:p>
                      <a:r>
                        <a:rPr lang="en-US" dirty="0"/>
                        <a:t>b</a:t>
                      </a:r>
                    </a:p>
                  </a:txBody>
                  <a:tcPr>
                    <a:solidFill>
                      <a:schemeClr val="tx2">
                        <a:lumMod val="40000"/>
                        <a:lumOff val="60000"/>
                      </a:schemeClr>
                    </a:solidFill>
                  </a:tcPr>
                </a:tc>
                <a:tc>
                  <a:txBody>
                    <a:bodyPr/>
                    <a:lstStyle/>
                    <a:p>
                      <a:r>
                        <a:rPr lang="en-US" dirty="0"/>
                        <a:t>a</a:t>
                      </a:r>
                    </a:p>
                  </a:txBody>
                  <a:tcPr>
                    <a:solidFill>
                      <a:schemeClr val="tx2">
                        <a:lumMod val="40000"/>
                        <a:lumOff val="60000"/>
                      </a:schemeClr>
                    </a:solidFill>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solidFill>
                      <a:schemeClr val="bg1">
                        <a:lumMod val="85000"/>
                      </a:schemeClr>
                    </a:solidFill>
                  </a:tcPr>
                </a:tc>
                <a:tc>
                  <a:txBody>
                    <a:bodyPr/>
                    <a:lstStyle/>
                    <a:p>
                      <a:r>
                        <a:rPr lang="en-US" dirty="0"/>
                        <a:t>b</a:t>
                      </a:r>
                    </a:p>
                  </a:txBody>
                  <a:tcPr>
                    <a:solidFill>
                      <a:schemeClr val="bg1">
                        <a:lumMod val="85000"/>
                      </a:schemeClr>
                    </a:solidFill>
                  </a:tcPr>
                </a:tc>
                <a:tc>
                  <a:txBody>
                    <a:bodyPr/>
                    <a:lstStyle/>
                    <a:p>
                      <a:r>
                        <a:rPr lang="en-US" dirty="0"/>
                        <a:t>c</a:t>
                      </a:r>
                    </a:p>
                  </a:txBody>
                  <a:tcPr>
                    <a:solidFill>
                      <a:schemeClr val="bg1">
                        <a:lumMod val="85000"/>
                      </a:schemeClr>
                    </a:solidFill>
                  </a:tcPr>
                </a:tc>
                <a:tc>
                  <a:txBody>
                    <a:bodyPr/>
                    <a:lstStyle/>
                    <a:p>
                      <a:r>
                        <a:rPr lang="en-US" dirty="0"/>
                        <a:t>b</a:t>
                      </a:r>
                    </a:p>
                  </a:txBody>
                  <a:tcPr>
                    <a:solidFill>
                      <a:schemeClr val="bg1">
                        <a:lumMod val="85000"/>
                      </a:schemeClr>
                    </a:solidFill>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solidFill>
                      <a:schemeClr val="bg1">
                        <a:lumMod val="85000"/>
                      </a:schemeClr>
                    </a:solidFill>
                  </a:tcPr>
                </a:tc>
                <a:tc>
                  <a:txBody>
                    <a:bodyPr/>
                    <a:lstStyle/>
                    <a:p>
                      <a:r>
                        <a:rPr lang="en-US" dirty="0"/>
                        <a:t>a</a:t>
                      </a:r>
                    </a:p>
                  </a:txBody>
                  <a:tcPr>
                    <a:solidFill>
                      <a:schemeClr val="bg1">
                        <a:lumMod val="85000"/>
                      </a:schemeClr>
                    </a:solidFill>
                  </a:tcPr>
                </a:tc>
                <a:tc>
                  <a:txBody>
                    <a:bodyPr/>
                    <a:lstStyle/>
                    <a:p>
                      <a:r>
                        <a:rPr lang="en-US" dirty="0"/>
                        <a:t>a</a:t>
                      </a:r>
                    </a:p>
                  </a:txBody>
                  <a:tcPr>
                    <a:solidFill>
                      <a:schemeClr val="bg1">
                        <a:lumMod val="85000"/>
                      </a:schemeClr>
                    </a:solidFill>
                  </a:tcPr>
                </a:tc>
                <a:tc>
                  <a:txBody>
                    <a:bodyPr/>
                    <a:lstStyle/>
                    <a:p>
                      <a:r>
                        <a:rPr lang="en-US" dirty="0"/>
                        <a:t>c</a:t>
                      </a:r>
                    </a:p>
                  </a:txBody>
                  <a:tcPr>
                    <a:solidFill>
                      <a:schemeClr val="bg1">
                        <a:lumMod val="85000"/>
                      </a:schemeClr>
                    </a:solidFill>
                  </a:tcPr>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E91C8BC5-245C-461E-A8F1-0297A7CA75E0}"/>
              </a:ext>
            </a:extLst>
          </p:cNvPr>
          <p:cNvSpPr>
            <a:spLocks noGrp="1"/>
          </p:cNvSpPr>
          <p:nvPr>
            <p:ph type="sldNum" sz="quarter" idx="4"/>
          </p:nvPr>
        </p:nvSpPr>
        <p:spPr/>
        <p:txBody>
          <a:bodyPr/>
          <a:lstStyle/>
          <a:p>
            <a:fld id="{4E5DC575-B3DA-4894-AC1D-D96F1860F14D}" type="slidenum">
              <a:rPr lang="en-US" smtClean="0"/>
              <a:pPr/>
              <a:t>23</a:t>
            </a:fld>
            <a:endParaRPr lang="en-US" dirty="0"/>
          </a:p>
        </p:txBody>
      </p:sp>
    </p:spTree>
    <p:extLst>
      <p:ext uri="{BB962C8B-B14F-4D97-AF65-F5344CB8AC3E}">
        <p14:creationId xmlns:p14="http://schemas.microsoft.com/office/powerpoint/2010/main" val="276934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err="1"/>
                  <a:t>Borda</a:t>
                </a:r>
                <a:r>
                  <a:rPr lang="en-US" dirty="0"/>
                  <a:t> count (used for national election in Slovenia)</a:t>
                </a:r>
              </a:p>
              <a:p>
                <a:pPr lvl="1"/>
                <a:r>
                  <a:rPr lang="en-US" dirty="0"/>
                  <a:t>Each voter awards </a:t>
                </a:r>
                <a14:m>
                  <m:oMath xmlns:m="http://schemas.openxmlformats.org/officeDocument/2006/math">
                    <m:r>
                      <a:rPr lang="en-US" i="1" dirty="0" smtClean="0">
                        <a:latin typeface="Cambria Math" panose="02040503050406030204" pitchFamily="18" charset="0"/>
                      </a:rPr>
                      <m:t>𝑚</m:t>
                    </m:r>
                    <m:r>
                      <a:rPr lang="en-US" i="1" dirty="0" smtClean="0">
                        <a:latin typeface="Cambria Math" panose="02040503050406030204" pitchFamily="18" charset="0"/>
                      </a:rPr>
                      <m:t>−</m:t>
                    </m:r>
                    <m:r>
                      <a:rPr lang="en-US" i="1" dirty="0" smtClean="0">
                        <a:latin typeface="Cambria Math" panose="02040503050406030204" pitchFamily="18" charset="0"/>
                      </a:rPr>
                      <m:t>𝑘</m:t>
                    </m:r>
                  </m:oMath>
                </a14:m>
                <a:r>
                  <a:rPr lang="en-US" dirty="0"/>
                  <a:t> points to alternative ranked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𝑡h</m:t>
                        </m:r>
                      </m:sup>
                    </m:sSup>
                  </m:oMath>
                </a14:m>
                <a:endParaRPr lang="en-US" dirty="0"/>
              </a:p>
              <a:p>
                <a:pPr lvl="1"/>
                <a:r>
                  <a:rPr lang="en-US" dirty="0"/>
                  <a:t>Alternative with most points wins</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17" t="-5090"/>
                </a:stretch>
              </a:blipFill>
            </p:spPr>
            <p:txBody>
              <a:bodyPr/>
              <a:lstStyle/>
              <a:p>
                <a:r>
                  <a:rPr lang="en-US">
                    <a:noFill/>
                  </a:rPr>
                  <a:t> </a:t>
                </a:r>
              </a:p>
            </p:txBody>
          </p:sp>
        </mc:Fallback>
      </mc:AlternateContent>
      <p:graphicFrame>
        <p:nvGraphicFramePr>
          <p:cNvPr id="10" name="Table 9"/>
          <p:cNvGraphicFramePr>
            <a:graphicFrameLocks noGrp="1"/>
          </p:cNvGraphicFramePr>
          <p:nvPr/>
        </p:nvGraphicFramePr>
        <p:xfrm>
          <a:off x="2951585" y="4152187"/>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11" name="TextBox 10"/>
          <p:cNvSpPr txBox="1"/>
          <p:nvPr/>
        </p:nvSpPr>
        <p:spPr>
          <a:xfrm>
            <a:off x="4386805" y="3590828"/>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12" name="TextBox 11"/>
          <p:cNvSpPr txBox="1"/>
          <p:nvPr/>
        </p:nvSpPr>
        <p:spPr>
          <a:xfrm>
            <a:off x="6956385" y="3590827"/>
            <a:ext cx="346570" cy="461665"/>
          </a:xfrm>
          <a:prstGeom prst="rect">
            <a:avLst/>
          </a:prstGeom>
          <a:noFill/>
        </p:spPr>
        <p:txBody>
          <a:bodyPr wrap="none" rtlCol="0">
            <a:spAutoFit/>
          </a:bodyPr>
          <a:lstStyle/>
          <a:p>
            <a:r>
              <a:rPr lang="en-US" sz="2400" dirty="0">
                <a:solidFill>
                  <a:schemeClr val="tx2"/>
                </a:solidFill>
              </a:rPr>
              <a:t>b</a:t>
            </a:r>
          </a:p>
        </p:txBody>
      </p:sp>
      <p:sp>
        <p:nvSpPr>
          <p:cNvPr id="7" name="Slide Number Placeholder 6">
            <a:extLst>
              <a:ext uri="{FF2B5EF4-FFF2-40B4-BE49-F238E27FC236}">
                <a16:creationId xmlns:a16="http://schemas.microsoft.com/office/drawing/2014/main" id="{FE51999D-6774-49C3-AE76-D3434892C1C8}"/>
              </a:ext>
            </a:extLst>
          </p:cNvPr>
          <p:cNvSpPr>
            <a:spLocks noGrp="1"/>
          </p:cNvSpPr>
          <p:nvPr>
            <p:ph type="sldNum" sz="quarter" idx="4"/>
          </p:nvPr>
        </p:nvSpPr>
        <p:spPr/>
        <p:txBody>
          <a:bodyPr/>
          <a:lstStyle/>
          <a:p>
            <a:fld id="{4E5DC575-B3DA-4894-AC1D-D96F1860F14D}" type="slidenum">
              <a:rPr lang="en-US" smtClean="0"/>
              <a:pPr/>
              <a:t>24</a:t>
            </a:fld>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2867BF4-B166-3D5E-CD3A-7767C929A64F}"/>
                  </a:ext>
                </a:extLst>
              </p14:cNvPr>
              <p14:cNvContentPartPr/>
              <p14:nvPr/>
            </p14:nvContentPartPr>
            <p14:xfrm>
              <a:off x="8552520" y="3638520"/>
              <a:ext cx="2650320" cy="979920"/>
            </p14:xfrm>
          </p:contentPart>
        </mc:Choice>
        <mc:Fallback xmlns="">
          <p:pic>
            <p:nvPicPr>
              <p:cNvPr id="4" name="Ink 3">
                <a:extLst>
                  <a:ext uri="{FF2B5EF4-FFF2-40B4-BE49-F238E27FC236}">
                    <a16:creationId xmlns:a16="http://schemas.microsoft.com/office/drawing/2014/main" id="{12867BF4-B166-3D5E-CD3A-7767C929A64F}"/>
                  </a:ext>
                </a:extLst>
              </p:cNvPr>
              <p:cNvPicPr/>
              <p:nvPr/>
            </p:nvPicPr>
            <p:blipFill>
              <a:blip r:embed="rId4"/>
              <a:stretch>
                <a:fillRect/>
              </a:stretch>
            </p:blipFill>
            <p:spPr>
              <a:xfrm>
                <a:off x="8543160" y="3629160"/>
                <a:ext cx="2669040" cy="998640"/>
              </a:xfrm>
              <a:prstGeom prst="rect">
                <a:avLst/>
              </a:prstGeom>
            </p:spPr>
          </p:pic>
        </mc:Fallback>
      </mc:AlternateContent>
    </p:spTree>
    <p:extLst>
      <p:ext uri="{BB962C8B-B14F-4D97-AF65-F5344CB8AC3E}">
        <p14:creationId xmlns:p14="http://schemas.microsoft.com/office/powerpoint/2010/main" val="20315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err="1"/>
                  <a:t>Borda</a:t>
                </a:r>
                <a:r>
                  <a:rPr lang="en-US" dirty="0"/>
                  <a:t> count (used for national election in Slovenia)</a:t>
                </a:r>
              </a:p>
              <a:p>
                <a:pPr lvl="1"/>
                <a:r>
                  <a:rPr lang="en-US" dirty="0"/>
                  <a:t>Each voter awards </a:t>
                </a:r>
                <a14:m>
                  <m:oMath xmlns:m="http://schemas.openxmlformats.org/officeDocument/2006/math">
                    <m:r>
                      <a:rPr lang="en-US" i="1" dirty="0" smtClean="0">
                        <a:latin typeface="Cambria Math" panose="02040503050406030204" pitchFamily="18" charset="0"/>
                      </a:rPr>
                      <m:t>𝑚</m:t>
                    </m:r>
                    <m:r>
                      <a:rPr lang="en-US" i="1" dirty="0" smtClean="0">
                        <a:latin typeface="Cambria Math" panose="02040503050406030204" pitchFamily="18" charset="0"/>
                      </a:rPr>
                      <m:t>−</m:t>
                    </m:r>
                    <m:r>
                      <a:rPr lang="en-US" i="1" dirty="0" smtClean="0">
                        <a:latin typeface="Cambria Math" panose="02040503050406030204" pitchFamily="18" charset="0"/>
                      </a:rPr>
                      <m:t>𝑘</m:t>
                    </m:r>
                  </m:oMath>
                </a14:m>
                <a:r>
                  <a:rPr lang="en-US" dirty="0"/>
                  <a:t> points to alternative ranked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𝑘</m:t>
                        </m:r>
                      </m:e>
                      <m:sup>
                        <m:r>
                          <a:rPr lang="en-US" b="0" i="1" smtClean="0">
                            <a:latin typeface="Cambria Math" panose="02040503050406030204" pitchFamily="18" charset="0"/>
                          </a:rPr>
                          <m:t>𝑡h</m:t>
                        </m:r>
                      </m:sup>
                    </m:sSup>
                  </m:oMath>
                </a14:m>
                <a:endParaRPr lang="en-US" dirty="0"/>
              </a:p>
              <a:p>
                <a:pPr lvl="1"/>
                <a:r>
                  <a:rPr lang="en-US" dirty="0"/>
                  <a:t>Alternative with most points wins</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217" t="-5090"/>
                </a:stretch>
              </a:blipFill>
            </p:spPr>
            <p:txBody>
              <a:bodyPr/>
              <a:lstStyle/>
              <a:p>
                <a:r>
                  <a:rPr lang="en-US">
                    <a:noFill/>
                  </a:rPr>
                  <a:t> </a:t>
                </a:r>
              </a:p>
            </p:txBody>
          </p:sp>
        </mc:Fallback>
      </mc:AlternateContent>
      <p:graphicFrame>
        <p:nvGraphicFramePr>
          <p:cNvPr id="10" name="Table 9"/>
          <p:cNvGraphicFramePr>
            <a:graphicFrameLocks noGrp="1"/>
          </p:cNvGraphicFramePr>
          <p:nvPr/>
        </p:nvGraphicFramePr>
        <p:xfrm>
          <a:off x="2951585" y="4152187"/>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11" name="TextBox 10"/>
          <p:cNvSpPr txBox="1"/>
          <p:nvPr/>
        </p:nvSpPr>
        <p:spPr>
          <a:xfrm>
            <a:off x="4386805" y="3590828"/>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12" name="TextBox 11"/>
          <p:cNvSpPr txBox="1"/>
          <p:nvPr/>
        </p:nvSpPr>
        <p:spPr>
          <a:xfrm>
            <a:off x="6956385" y="3590827"/>
            <a:ext cx="346570" cy="461665"/>
          </a:xfrm>
          <a:prstGeom prst="rect">
            <a:avLst/>
          </a:prstGeom>
          <a:noFill/>
        </p:spPr>
        <p:txBody>
          <a:bodyPr wrap="none" rtlCol="0">
            <a:spAutoFit/>
          </a:bodyPr>
          <a:lstStyle/>
          <a:p>
            <a:r>
              <a:rPr lang="en-US" sz="2400" dirty="0">
                <a:solidFill>
                  <a:schemeClr val="tx2"/>
                </a:solidFill>
              </a:rPr>
              <a:t>b</a:t>
            </a:r>
          </a:p>
        </p:txBody>
      </p:sp>
      <p:sp>
        <p:nvSpPr>
          <p:cNvPr id="8" name="TextBox 7"/>
          <p:cNvSpPr txBox="1"/>
          <p:nvPr/>
        </p:nvSpPr>
        <p:spPr>
          <a:xfrm>
            <a:off x="3460831" y="5787628"/>
            <a:ext cx="4310795" cy="369332"/>
          </a:xfrm>
          <a:prstGeom prst="rect">
            <a:avLst/>
          </a:prstGeom>
          <a:noFill/>
        </p:spPr>
        <p:txBody>
          <a:bodyPr wrap="none" rtlCol="0">
            <a:spAutoFit/>
          </a:bodyPr>
          <a:lstStyle/>
          <a:p>
            <a:r>
              <a:rPr lang="en-US" dirty="0"/>
              <a:t>a: 2+0+0+2=4; b: 1+1+2+1=5; c: 0+2+1+0=3</a:t>
            </a:r>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nvGraphicFramePr>
            <p:xfrm>
              <a:off x="8229005" y="4157267"/>
              <a:ext cx="871855" cy="147828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0</a:t>
                          </a:r>
                        </a:p>
                      </a:txBody>
                      <a:tcPr/>
                    </a:tc>
                    <a:extLst>
                      <a:ext uri="{0D108BD9-81ED-4DB2-BD59-A6C34878D82A}">
                        <a16:rowId xmlns:a16="http://schemas.microsoft.com/office/drawing/2014/main" val="10003"/>
                      </a:ext>
                    </a:extLst>
                  </a:tr>
                </a:tbl>
              </a:graphicData>
            </a:graphic>
          </p:graphicFrame>
        </mc:Choice>
        <mc:Fallback xmlns="">
          <p:graphicFrame>
            <p:nvGraphicFramePr>
              <p:cNvPr id="13" name="Table 12"/>
              <p:cNvGraphicFramePr>
                <a:graphicFrameLocks noGrp="1"/>
              </p:cNvGraphicFramePr>
              <p:nvPr/>
            </p:nvGraphicFramePr>
            <p:xfrm>
              <a:off x="8229005" y="4157267"/>
              <a:ext cx="871855" cy="147828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65760">
                    <a:tc>
                      <a:txBody>
                        <a:bodyPr/>
                        <a:lstStyle/>
                        <a:p>
                          <a:endParaRPr lang="en-US"/>
                        </a:p>
                      </a:txBody>
                      <a:tcPr>
                        <a:blipFill>
                          <a:blip r:embed="rId3"/>
                          <a:stretch>
                            <a:fillRect t="-3333" r="-2083" b="-331667"/>
                          </a:stretch>
                        </a:blipFill>
                      </a:tcPr>
                    </a:tc>
                    <a:extLst>
                      <a:ext uri="{0D108BD9-81ED-4DB2-BD59-A6C34878D82A}">
                        <a16:rowId xmlns:a16="http://schemas.microsoft.com/office/drawing/2014/main" val="10000"/>
                      </a:ext>
                    </a:extLst>
                  </a:tr>
                  <a:tr h="370840">
                    <a:tc>
                      <a:txBody>
                        <a:bodyPr/>
                        <a:lstStyle/>
                        <a:p>
                          <a:r>
                            <a:rPr lang="en-US" dirty="0"/>
                            <a:t>2</a:t>
                          </a:r>
                        </a:p>
                      </a:txBody>
                      <a:tcPr/>
                    </a:tc>
                    <a:extLst>
                      <a:ext uri="{0D108BD9-81ED-4DB2-BD59-A6C34878D82A}">
                        <a16:rowId xmlns:a16="http://schemas.microsoft.com/office/drawing/2014/main" val="10001"/>
                      </a:ext>
                    </a:extLst>
                  </a:tr>
                  <a:tr h="370840">
                    <a:tc>
                      <a:txBody>
                        <a:bodyPr/>
                        <a:lstStyle/>
                        <a:p>
                          <a:r>
                            <a:rPr lang="en-US" dirty="0"/>
                            <a:t>1</a:t>
                          </a:r>
                        </a:p>
                      </a:txBody>
                      <a:tcPr/>
                    </a:tc>
                    <a:extLst>
                      <a:ext uri="{0D108BD9-81ED-4DB2-BD59-A6C34878D82A}">
                        <a16:rowId xmlns:a16="http://schemas.microsoft.com/office/drawing/2014/main" val="10002"/>
                      </a:ext>
                    </a:extLst>
                  </a:tr>
                  <a:tr h="370840">
                    <a:tc>
                      <a:txBody>
                        <a:bodyPr/>
                        <a:lstStyle/>
                        <a:p>
                          <a:r>
                            <a:rPr lang="en-US" dirty="0"/>
                            <a:t>0</a:t>
                          </a:r>
                        </a:p>
                      </a:txBody>
                      <a:tcPr/>
                    </a:tc>
                    <a:extLst>
                      <a:ext uri="{0D108BD9-81ED-4DB2-BD59-A6C34878D82A}">
                        <a16:rowId xmlns:a16="http://schemas.microsoft.com/office/drawing/2014/main" val="10003"/>
                      </a:ext>
                    </a:extLst>
                  </a:tr>
                </a:tbl>
              </a:graphicData>
            </a:graphic>
          </p:graphicFrame>
        </mc:Fallback>
      </mc:AlternateContent>
      <p:sp>
        <p:nvSpPr>
          <p:cNvPr id="7" name="Slide Number Placeholder 6">
            <a:extLst>
              <a:ext uri="{FF2B5EF4-FFF2-40B4-BE49-F238E27FC236}">
                <a16:creationId xmlns:a16="http://schemas.microsoft.com/office/drawing/2014/main" id="{8906DD96-6092-4F3E-ABAC-E8CB702AF480}"/>
              </a:ext>
            </a:extLst>
          </p:cNvPr>
          <p:cNvSpPr>
            <a:spLocks noGrp="1"/>
          </p:cNvSpPr>
          <p:nvPr>
            <p:ph type="sldNum" sz="quarter" idx="4"/>
          </p:nvPr>
        </p:nvSpPr>
        <p:spPr/>
        <p:txBody>
          <a:bodyPr/>
          <a:lstStyle/>
          <a:p>
            <a:fld id="{4E5DC575-B3DA-4894-AC1D-D96F1860F14D}" type="slidenum">
              <a:rPr lang="en-US" smtClean="0"/>
              <a:pPr/>
              <a:t>25</a:t>
            </a:fld>
            <a:endParaRPr lang="en-US" dirty="0"/>
          </a:p>
        </p:txBody>
      </p:sp>
    </p:spTree>
    <p:extLst>
      <p:ext uri="{BB962C8B-B14F-4D97-AF65-F5344CB8AC3E}">
        <p14:creationId xmlns:p14="http://schemas.microsoft.com/office/powerpoint/2010/main" val="1219563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12CF2-10C5-4EC6-885A-6F8EBB9045D1}"/>
              </a:ext>
            </a:extLst>
          </p:cNvPr>
          <p:cNvSpPr>
            <a:spLocks noGrp="1"/>
          </p:cNvSpPr>
          <p:nvPr>
            <p:ph type="title"/>
          </p:nvPr>
        </p:nvSpPr>
        <p:spPr/>
        <p:txBody>
          <a:bodyPr/>
          <a:lstStyle/>
          <a:p>
            <a:r>
              <a:rPr lang="en-US" dirty="0"/>
              <a:t>Pairwise Election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819790-50E9-4ABE-9F0A-70BBFA409D80}"/>
                  </a:ext>
                </a:extLst>
              </p:cNvPr>
              <p:cNvSpPr>
                <a:spLocks noGrp="1"/>
              </p:cNvSpPr>
              <p:nvPr>
                <p:ph idx="1"/>
              </p:nvPr>
            </p:nvSpPr>
            <p:spPr>
              <a:xfrm>
                <a:off x="552099" y="1113178"/>
                <a:ext cx="11169449" cy="2039539"/>
              </a:xfrm>
            </p:spPr>
            <p:txBody>
              <a:bodyPr/>
              <a:lstStyle/>
              <a:p>
                <a:r>
                  <a:rPr lang="en-US" dirty="0"/>
                  <a:t>Alternative </a:t>
                </a:r>
                <a14:m>
                  <m:oMath xmlns:m="http://schemas.openxmlformats.org/officeDocument/2006/math">
                    <m:r>
                      <a:rPr lang="en-US" i="1" dirty="0">
                        <a:latin typeface="Cambria Math" panose="02040503050406030204" pitchFamily="18" charset="0"/>
                      </a:rPr>
                      <m:t>𝑥</m:t>
                    </m:r>
                  </m:oMath>
                </a14:m>
                <a:r>
                  <a:rPr lang="en-US" i="1" dirty="0"/>
                  <a:t> </a:t>
                </a:r>
                <a:r>
                  <a:rPr lang="en-US" dirty="0"/>
                  <a:t>beats </a:t>
                </a:r>
                <a14:m>
                  <m:oMath xmlns:m="http://schemas.openxmlformats.org/officeDocument/2006/math">
                    <m:r>
                      <a:rPr lang="en-US" i="1" dirty="0">
                        <a:latin typeface="Cambria Math" panose="02040503050406030204" pitchFamily="18" charset="0"/>
                      </a:rPr>
                      <m:t>𝑦</m:t>
                    </m:r>
                  </m:oMath>
                </a14:m>
                <a:r>
                  <a:rPr lang="en-US" dirty="0"/>
                  <a:t> in </a:t>
                </a:r>
                <a:r>
                  <a:rPr lang="en-US" dirty="0">
                    <a:solidFill>
                      <a:schemeClr val="tx2"/>
                    </a:solidFill>
                  </a:rPr>
                  <a:t>pairwise election </a:t>
                </a:r>
                <a:r>
                  <a:rPr lang="en-US" dirty="0"/>
                  <a:t>if majority of voters prefer </a:t>
                </a:r>
                <a14:m>
                  <m:oMath xmlns:m="http://schemas.openxmlformats.org/officeDocument/2006/math">
                    <m:r>
                      <a:rPr lang="en-US" i="1" dirty="0">
                        <a:latin typeface="Cambria Math" panose="02040503050406030204" pitchFamily="18" charset="0"/>
                      </a:rPr>
                      <m:t>𝑥</m:t>
                    </m:r>
                  </m:oMath>
                </a14:m>
                <a:r>
                  <a:rPr lang="en-US" dirty="0"/>
                  <a:t> to </a:t>
                </a:r>
                <a14:m>
                  <m:oMath xmlns:m="http://schemas.openxmlformats.org/officeDocument/2006/math">
                    <m:r>
                      <a:rPr lang="en-US" i="1" dirty="0">
                        <a:latin typeface="Cambria Math" panose="02040503050406030204" pitchFamily="18" charset="0"/>
                      </a:rPr>
                      <m:t>𝑦</m:t>
                    </m:r>
                  </m:oMath>
                </a14:m>
                <a:endParaRPr lang="en-US" i="1" dirty="0"/>
              </a:p>
              <a:p>
                <a:endParaRPr lang="en-US" dirty="0"/>
              </a:p>
            </p:txBody>
          </p:sp>
        </mc:Choice>
        <mc:Fallback xmlns="">
          <p:sp>
            <p:nvSpPr>
              <p:cNvPr id="3" name="Content Placeholder 2">
                <a:extLst>
                  <a:ext uri="{FF2B5EF4-FFF2-40B4-BE49-F238E27FC236}">
                    <a16:creationId xmlns:a16="http://schemas.microsoft.com/office/drawing/2014/main" id="{E8819790-50E9-4ABE-9F0A-70BBFA409D80}"/>
                  </a:ext>
                </a:extLst>
              </p:cNvPr>
              <p:cNvSpPr>
                <a:spLocks noGrp="1" noRot="1" noChangeAspect="1" noMove="1" noResize="1" noEditPoints="1" noAdjustHandles="1" noChangeArrowheads="1" noChangeShapeType="1" noTextEdit="1"/>
              </p:cNvSpPr>
              <p:nvPr>
                <p:ph idx="1"/>
              </p:nvPr>
            </p:nvSpPr>
            <p:spPr>
              <a:xfrm>
                <a:off x="552099" y="1113178"/>
                <a:ext cx="11169449" cy="2039539"/>
              </a:xfrm>
              <a:blipFill>
                <a:blip r:embed="rId2"/>
                <a:stretch>
                  <a:fillRect l="-1146" t="-509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289D92B-ED05-4604-BB4E-F6AB0CDC4865}"/>
              </a:ext>
            </a:extLst>
          </p:cNvPr>
          <p:cNvSpPr>
            <a:spLocks noGrp="1"/>
          </p:cNvSpPr>
          <p:nvPr>
            <p:ph type="sldNum" sz="quarter" idx="4"/>
          </p:nvPr>
        </p:nvSpPr>
        <p:spPr/>
        <p:txBody>
          <a:bodyPr/>
          <a:lstStyle/>
          <a:p>
            <a:fld id="{4E5DC575-B3DA-4894-AC1D-D96F1860F14D}" type="slidenum">
              <a:rPr lang="en-US" smtClean="0"/>
              <a:pPr/>
              <a:t>26</a:t>
            </a:fld>
            <a:endParaRPr lang="en-US" dirty="0"/>
          </a:p>
        </p:txBody>
      </p:sp>
      <p:graphicFrame>
        <p:nvGraphicFramePr>
          <p:cNvPr id="5" name="Table 4">
            <a:extLst>
              <a:ext uri="{FF2B5EF4-FFF2-40B4-BE49-F238E27FC236}">
                <a16:creationId xmlns:a16="http://schemas.microsoft.com/office/drawing/2014/main" id="{89D04888-A2C2-4656-873F-2B4AAE90EC60}"/>
              </a:ext>
            </a:extLst>
          </p:cNvPr>
          <p:cNvGraphicFramePr>
            <a:graphicFrameLocks noGrp="1"/>
          </p:cNvGraphicFramePr>
          <p:nvPr>
            <p:extLst>
              <p:ext uri="{D42A27DB-BD31-4B8C-83A1-F6EECF244321}">
                <p14:modId xmlns:p14="http://schemas.microsoft.com/office/powerpoint/2010/main" val="2019004894"/>
              </p:ext>
            </p:extLst>
          </p:nvPr>
        </p:nvGraphicFramePr>
        <p:xfrm>
          <a:off x="665732" y="2687320"/>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101E170B-FF44-4E78-AC0A-7A3A6580C035}"/>
              </a:ext>
            </a:extLst>
          </p:cNvPr>
          <p:cNvSpPr txBox="1"/>
          <p:nvPr/>
        </p:nvSpPr>
        <p:spPr>
          <a:xfrm>
            <a:off x="552099" y="1994413"/>
            <a:ext cx="4796506" cy="461665"/>
          </a:xfrm>
          <a:prstGeom prst="rect">
            <a:avLst/>
          </a:prstGeom>
          <a:noFill/>
        </p:spPr>
        <p:txBody>
          <a:bodyPr wrap="none" rtlCol="0">
            <a:spAutoFit/>
          </a:bodyPr>
          <a:lstStyle/>
          <a:p>
            <a:r>
              <a:rPr lang="en-US" sz="2400" dirty="0">
                <a:solidFill>
                  <a:schemeClr val="tx2"/>
                </a:solidFill>
              </a:rPr>
              <a:t>Who beats who in pairwise election?</a:t>
            </a:r>
          </a:p>
        </p:txBody>
      </p:sp>
      <p:sp>
        <p:nvSpPr>
          <p:cNvPr id="7" name="TextBox 6">
            <a:extLst>
              <a:ext uri="{FF2B5EF4-FFF2-40B4-BE49-F238E27FC236}">
                <a16:creationId xmlns:a16="http://schemas.microsoft.com/office/drawing/2014/main" id="{5A31A4B6-BF1E-4EFD-A6B8-BDE748DF9C61}"/>
              </a:ext>
            </a:extLst>
          </p:cNvPr>
          <p:cNvSpPr txBox="1"/>
          <p:nvPr/>
        </p:nvSpPr>
        <p:spPr>
          <a:xfrm>
            <a:off x="6096000" y="1994413"/>
            <a:ext cx="1297150" cy="461665"/>
          </a:xfrm>
          <a:prstGeom prst="rect">
            <a:avLst/>
          </a:prstGeom>
          <a:noFill/>
        </p:spPr>
        <p:txBody>
          <a:bodyPr wrap="none" rtlCol="0">
            <a:spAutoFit/>
          </a:bodyPr>
          <a:lstStyle/>
          <a:p>
            <a:r>
              <a:rPr lang="en-US" sz="2400" dirty="0">
                <a:solidFill>
                  <a:schemeClr val="tx2"/>
                </a:solidFill>
              </a:rPr>
              <a:t>b beats c</a:t>
            </a:r>
          </a:p>
        </p:txBody>
      </p:sp>
    </p:spTree>
    <p:extLst>
      <p:ext uri="{BB962C8B-B14F-4D97-AF65-F5344CB8AC3E}">
        <p14:creationId xmlns:p14="http://schemas.microsoft.com/office/powerpoint/2010/main" val="302011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with runoff</a:t>
            </a:r>
          </a:p>
          <a:p>
            <a:pPr lvl="1"/>
            <a:r>
              <a:rPr lang="en-US" dirty="0"/>
              <a:t>First round: two alternatives with highest plurality scores survive</a:t>
            </a:r>
          </a:p>
          <a:p>
            <a:pPr lvl="1"/>
            <a:r>
              <a:rPr lang="en-US" dirty="0"/>
              <a:t>Second round: </a:t>
            </a:r>
            <a:r>
              <a:rPr lang="en-US" dirty="0">
                <a:solidFill>
                  <a:schemeClr val="tx2"/>
                </a:solidFill>
              </a:rPr>
              <a:t>pairwise election </a:t>
            </a:r>
            <a:r>
              <a:rPr lang="en-US" dirty="0"/>
              <a:t>between the two</a:t>
            </a:r>
          </a:p>
        </p:txBody>
      </p:sp>
      <mc:AlternateContent xmlns:mc="http://schemas.openxmlformats.org/markup-compatibility/2006" xmlns:a14="http://schemas.microsoft.com/office/drawing/2010/main">
        <mc:Choice Requires="a14">
          <p:sp>
            <p:nvSpPr>
              <p:cNvPr id="7" name="TextBox 6"/>
              <p:cNvSpPr txBox="1"/>
              <p:nvPr/>
            </p:nvSpPr>
            <p:spPr>
              <a:xfrm>
                <a:off x="1645111" y="2607085"/>
                <a:ext cx="5632632" cy="461665"/>
              </a:xfrm>
              <a:prstGeom prst="rect">
                <a:avLst/>
              </a:prstGeom>
              <a:noFill/>
              <a:ln>
                <a:noFill/>
              </a:ln>
            </p:spPr>
            <p:txBody>
              <a:bodyPr wrap="square" rtlCol="0">
                <a:spAutoFit/>
              </a:bodyPr>
              <a:lstStyle/>
              <a:p>
                <a14:m>
                  <m:oMath xmlns:m="http://schemas.openxmlformats.org/officeDocument/2006/math">
                    <m:r>
                      <a:rPr lang="en-US" sz="2400" i="1" smtClean="0">
                        <a:solidFill>
                          <a:schemeClr val="tx2"/>
                        </a:solidFill>
                        <a:latin typeface="Cambria Math" panose="02040503050406030204" pitchFamily="18" charset="0"/>
                      </a:rPr>
                      <m:t>𝑥</m:t>
                    </m:r>
                  </m:oMath>
                </a14:m>
                <a:r>
                  <a:rPr lang="en-US" sz="2400" dirty="0">
                    <a:solidFill>
                      <a:schemeClr val="tx2"/>
                    </a:solidFill>
                  </a:rPr>
                  <a:t> beats </a:t>
                </a:r>
                <a14:m>
                  <m:oMath xmlns:m="http://schemas.openxmlformats.org/officeDocument/2006/math">
                    <m:r>
                      <a:rPr lang="en-US" sz="2400" i="1">
                        <a:solidFill>
                          <a:schemeClr val="tx2"/>
                        </a:solidFill>
                        <a:latin typeface="Cambria Math" panose="02040503050406030204" pitchFamily="18" charset="0"/>
                      </a:rPr>
                      <m:t>𝑦</m:t>
                    </m:r>
                  </m:oMath>
                </a14:m>
                <a:r>
                  <a:rPr lang="en-US" sz="2400" dirty="0">
                    <a:solidFill>
                      <a:schemeClr val="tx2"/>
                    </a:solidFill>
                  </a:rPr>
                  <a:t> if majority of voters prefer </a:t>
                </a:r>
                <a14:m>
                  <m:oMath xmlns:m="http://schemas.openxmlformats.org/officeDocument/2006/math">
                    <m:r>
                      <a:rPr lang="en-US" sz="2400" i="1">
                        <a:solidFill>
                          <a:schemeClr val="tx2"/>
                        </a:solidFill>
                        <a:latin typeface="Cambria Math" panose="02040503050406030204" pitchFamily="18" charset="0"/>
                      </a:rPr>
                      <m:t>𝑥</m:t>
                    </m:r>
                  </m:oMath>
                </a14:m>
                <a:r>
                  <a:rPr lang="en-US" sz="2400" dirty="0">
                    <a:solidFill>
                      <a:schemeClr val="tx2"/>
                    </a:solidFill>
                  </a:rPr>
                  <a:t> to </a:t>
                </a:r>
                <a14:m>
                  <m:oMath xmlns:m="http://schemas.openxmlformats.org/officeDocument/2006/math">
                    <m:r>
                      <a:rPr lang="en-US" sz="2400" i="1">
                        <a:solidFill>
                          <a:schemeClr val="tx2"/>
                        </a:solidFill>
                        <a:latin typeface="Cambria Math" panose="02040503050406030204" pitchFamily="18" charset="0"/>
                      </a:rPr>
                      <m:t>𝑦</m:t>
                    </m:r>
                  </m:oMath>
                </a14:m>
                <a:endParaRPr lang="en-US"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5111" y="2607085"/>
                <a:ext cx="5632632" cy="461665"/>
              </a:xfrm>
              <a:prstGeom prst="rect">
                <a:avLst/>
              </a:prstGeom>
              <a:blipFill>
                <a:blip r:embed="rId2"/>
                <a:stretch>
                  <a:fillRect t="-10667" b="-30667"/>
                </a:stretch>
              </a:blipFill>
              <a:ln>
                <a:noFill/>
              </a:ln>
            </p:spPr>
            <p:txBody>
              <a:bodyPr/>
              <a:lstStyle/>
              <a:p>
                <a:r>
                  <a:rPr lang="en-US">
                    <a:noFill/>
                  </a:rPr>
                  <a:t> </a:t>
                </a:r>
              </a:p>
            </p:txBody>
          </p:sp>
        </mc:Fallback>
      </mc:AlternateContent>
      <p:cxnSp>
        <p:nvCxnSpPr>
          <p:cNvPr id="9" name="Straight Arrow Connector 8"/>
          <p:cNvCxnSpPr>
            <a:cxnSpLocks/>
          </p:cNvCxnSpPr>
          <p:nvPr/>
        </p:nvCxnSpPr>
        <p:spPr>
          <a:xfrm flipV="1">
            <a:off x="3650374" y="2296756"/>
            <a:ext cx="73487" cy="379846"/>
          </a:xfrm>
          <a:prstGeom prst="straightConnector1">
            <a:avLst/>
          </a:prstGeom>
          <a:ln w="4445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4189111657"/>
              </p:ext>
            </p:extLst>
          </p:nvPr>
        </p:nvGraphicFramePr>
        <p:xfrm>
          <a:off x="837864" y="4035810"/>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775588" y="3429000"/>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8" name="Slide Number Placeholder 7">
            <a:extLst>
              <a:ext uri="{FF2B5EF4-FFF2-40B4-BE49-F238E27FC236}">
                <a16:creationId xmlns:a16="http://schemas.microsoft.com/office/drawing/2014/main" id="{97C0F9B2-BA5A-4047-A683-F3F62FC9CC5B}"/>
              </a:ext>
            </a:extLst>
          </p:cNvPr>
          <p:cNvSpPr>
            <a:spLocks noGrp="1"/>
          </p:cNvSpPr>
          <p:nvPr>
            <p:ph type="sldNum" sz="quarter" idx="4"/>
          </p:nvPr>
        </p:nvSpPr>
        <p:spPr/>
        <p:txBody>
          <a:bodyPr/>
          <a:lstStyle/>
          <a:p>
            <a:fld id="{4E5DC575-B3DA-4894-AC1D-D96F1860F14D}" type="slidenum">
              <a:rPr lang="en-US" smtClean="0"/>
              <a:pPr/>
              <a:t>27</a:t>
            </a:fld>
            <a:endParaRPr lang="en-US" dirty="0"/>
          </a:p>
        </p:txBody>
      </p:sp>
    </p:spTree>
    <p:extLst>
      <p:ext uri="{BB962C8B-B14F-4D97-AF65-F5344CB8AC3E}">
        <p14:creationId xmlns:p14="http://schemas.microsoft.com/office/powerpoint/2010/main" val="99439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with runoff</a:t>
            </a:r>
          </a:p>
          <a:p>
            <a:pPr lvl="1"/>
            <a:r>
              <a:rPr lang="en-US" dirty="0"/>
              <a:t>First round: two alternatives with highest plurality scores survive</a:t>
            </a:r>
          </a:p>
          <a:p>
            <a:pPr lvl="1"/>
            <a:r>
              <a:rPr lang="en-US" dirty="0"/>
              <a:t>Second round: </a:t>
            </a:r>
            <a:r>
              <a:rPr lang="en-US" dirty="0">
                <a:solidFill>
                  <a:schemeClr val="tx2"/>
                </a:solidFill>
              </a:rPr>
              <a:t>pairwise election </a:t>
            </a:r>
            <a:r>
              <a:rPr lang="en-US" dirty="0"/>
              <a:t>between the two</a:t>
            </a:r>
          </a:p>
        </p:txBody>
      </p:sp>
      <mc:AlternateContent xmlns:mc="http://schemas.openxmlformats.org/markup-compatibility/2006" xmlns:a14="http://schemas.microsoft.com/office/drawing/2010/main">
        <mc:Choice Requires="a14">
          <p:sp>
            <p:nvSpPr>
              <p:cNvPr id="7" name="TextBox 6"/>
              <p:cNvSpPr txBox="1"/>
              <p:nvPr/>
            </p:nvSpPr>
            <p:spPr>
              <a:xfrm>
                <a:off x="1645111" y="2607085"/>
                <a:ext cx="5632632" cy="461665"/>
              </a:xfrm>
              <a:prstGeom prst="rect">
                <a:avLst/>
              </a:prstGeom>
              <a:noFill/>
              <a:ln>
                <a:noFill/>
              </a:ln>
            </p:spPr>
            <p:txBody>
              <a:bodyPr wrap="square" rtlCol="0">
                <a:spAutoFit/>
              </a:bodyPr>
              <a:lstStyle/>
              <a:p>
                <a14:m>
                  <m:oMath xmlns:m="http://schemas.openxmlformats.org/officeDocument/2006/math">
                    <m:r>
                      <a:rPr lang="en-US" sz="2400" i="1" smtClean="0">
                        <a:solidFill>
                          <a:schemeClr val="tx2"/>
                        </a:solidFill>
                        <a:latin typeface="Cambria Math" panose="02040503050406030204" pitchFamily="18" charset="0"/>
                      </a:rPr>
                      <m:t>𝑥</m:t>
                    </m:r>
                  </m:oMath>
                </a14:m>
                <a:r>
                  <a:rPr lang="en-US" sz="2400" dirty="0">
                    <a:solidFill>
                      <a:schemeClr val="tx2"/>
                    </a:solidFill>
                  </a:rPr>
                  <a:t> beats </a:t>
                </a:r>
                <a14:m>
                  <m:oMath xmlns:m="http://schemas.openxmlformats.org/officeDocument/2006/math">
                    <m:r>
                      <a:rPr lang="en-US" sz="2400" i="1">
                        <a:solidFill>
                          <a:schemeClr val="tx2"/>
                        </a:solidFill>
                        <a:latin typeface="Cambria Math" panose="02040503050406030204" pitchFamily="18" charset="0"/>
                      </a:rPr>
                      <m:t>𝑦</m:t>
                    </m:r>
                  </m:oMath>
                </a14:m>
                <a:r>
                  <a:rPr lang="en-US" sz="2400" dirty="0">
                    <a:solidFill>
                      <a:schemeClr val="tx2"/>
                    </a:solidFill>
                  </a:rPr>
                  <a:t> if majority of voters prefer </a:t>
                </a:r>
                <a14:m>
                  <m:oMath xmlns:m="http://schemas.openxmlformats.org/officeDocument/2006/math">
                    <m:r>
                      <a:rPr lang="en-US" sz="2400" i="1">
                        <a:solidFill>
                          <a:schemeClr val="tx2"/>
                        </a:solidFill>
                        <a:latin typeface="Cambria Math" panose="02040503050406030204" pitchFamily="18" charset="0"/>
                      </a:rPr>
                      <m:t>𝑥</m:t>
                    </m:r>
                  </m:oMath>
                </a14:m>
                <a:r>
                  <a:rPr lang="en-US" sz="2400" dirty="0">
                    <a:solidFill>
                      <a:schemeClr val="tx2"/>
                    </a:solidFill>
                  </a:rPr>
                  <a:t> to </a:t>
                </a:r>
                <a14:m>
                  <m:oMath xmlns:m="http://schemas.openxmlformats.org/officeDocument/2006/math">
                    <m:r>
                      <a:rPr lang="en-US" sz="2400" i="1">
                        <a:solidFill>
                          <a:schemeClr val="tx2"/>
                        </a:solidFill>
                        <a:latin typeface="Cambria Math" panose="02040503050406030204" pitchFamily="18" charset="0"/>
                      </a:rPr>
                      <m:t>𝑦</m:t>
                    </m:r>
                  </m:oMath>
                </a14:m>
                <a:endParaRPr lang="en-US"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5111" y="2607085"/>
                <a:ext cx="5632632" cy="461665"/>
              </a:xfrm>
              <a:prstGeom prst="rect">
                <a:avLst/>
              </a:prstGeom>
              <a:blipFill>
                <a:blip r:embed="rId2"/>
                <a:stretch>
                  <a:fillRect t="-10667" b="-30667"/>
                </a:stretch>
              </a:blipFill>
              <a:ln>
                <a:noFill/>
              </a:ln>
            </p:spPr>
            <p:txBody>
              <a:bodyPr/>
              <a:lstStyle/>
              <a:p>
                <a:r>
                  <a:rPr lang="en-US">
                    <a:noFill/>
                  </a:rPr>
                  <a:t> </a:t>
                </a:r>
              </a:p>
            </p:txBody>
          </p:sp>
        </mc:Fallback>
      </mc:AlternateContent>
      <p:cxnSp>
        <p:nvCxnSpPr>
          <p:cNvPr id="9" name="Straight Arrow Connector 8"/>
          <p:cNvCxnSpPr>
            <a:cxnSpLocks/>
          </p:cNvCxnSpPr>
          <p:nvPr/>
        </p:nvCxnSpPr>
        <p:spPr>
          <a:xfrm flipV="1">
            <a:off x="3650374" y="2296756"/>
            <a:ext cx="73487" cy="379846"/>
          </a:xfrm>
          <a:prstGeom prst="straightConnector1">
            <a:avLst/>
          </a:prstGeom>
          <a:ln w="4445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837864" y="4035810"/>
          <a:ext cx="5144167" cy="148336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638558">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775588" y="3429000"/>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8" name="Slide Number Placeholder 7">
            <a:extLst>
              <a:ext uri="{FF2B5EF4-FFF2-40B4-BE49-F238E27FC236}">
                <a16:creationId xmlns:a16="http://schemas.microsoft.com/office/drawing/2014/main" id="{97C0F9B2-BA5A-4047-A683-F3F62FC9CC5B}"/>
              </a:ext>
            </a:extLst>
          </p:cNvPr>
          <p:cNvSpPr>
            <a:spLocks noGrp="1"/>
          </p:cNvSpPr>
          <p:nvPr>
            <p:ph type="sldNum" sz="quarter" idx="4"/>
          </p:nvPr>
        </p:nvSpPr>
        <p:spPr/>
        <p:txBody>
          <a:bodyPr/>
          <a:lstStyle/>
          <a:p>
            <a:fld id="{4E5DC575-B3DA-4894-AC1D-D96F1860F14D}" type="slidenum">
              <a:rPr lang="en-US" smtClean="0"/>
              <a:pPr/>
              <a:t>28</a:t>
            </a:fld>
            <a:endParaRPr lang="en-US" dirty="0"/>
          </a:p>
        </p:txBody>
      </p:sp>
      <p:sp>
        <p:nvSpPr>
          <p:cNvPr id="10" name="TextBox 9">
            <a:extLst>
              <a:ext uri="{FF2B5EF4-FFF2-40B4-BE49-F238E27FC236}">
                <a16:creationId xmlns:a16="http://schemas.microsoft.com/office/drawing/2014/main" id="{91F7A50F-32B7-4ECE-BE1B-FEB4FF0257DA}"/>
              </a:ext>
            </a:extLst>
          </p:cNvPr>
          <p:cNvSpPr txBox="1"/>
          <p:nvPr/>
        </p:nvSpPr>
        <p:spPr>
          <a:xfrm>
            <a:off x="6848559" y="3379079"/>
            <a:ext cx="4505577" cy="1569660"/>
          </a:xfrm>
          <a:prstGeom prst="rect">
            <a:avLst/>
          </a:prstGeom>
          <a:noFill/>
        </p:spPr>
        <p:txBody>
          <a:bodyPr wrap="square" rtlCol="0">
            <a:spAutoFit/>
          </a:bodyPr>
          <a:lstStyle/>
          <a:p>
            <a:r>
              <a:rPr lang="en-US" sz="2400" dirty="0">
                <a:solidFill>
                  <a:schemeClr val="tx2"/>
                </a:solidFill>
              </a:rPr>
              <a:t>Depends on the tie breaking rule. </a:t>
            </a:r>
          </a:p>
          <a:p>
            <a:r>
              <a:rPr lang="en-US" sz="2400" dirty="0">
                <a:solidFill>
                  <a:schemeClr val="tx2"/>
                </a:solidFill>
              </a:rPr>
              <a:t>If break tie alphabetically:</a:t>
            </a:r>
          </a:p>
          <a:p>
            <a:r>
              <a:rPr lang="en-US" sz="2400" dirty="0">
                <a:solidFill>
                  <a:schemeClr val="tx2"/>
                </a:solidFill>
              </a:rPr>
              <a:t>a and b survive in 1</a:t>
            </a:r>
            <a:r>
              <a:rPr lang="en-US" sz="2400" baseline="30000" dirty="0">
                <a:solidFill>
                  <a:schemeClr val="tx2"/>
                </a:solidFill>
              </a:rPr>
              <a:t>st</a:t>
            </a:r>
            <a:r>
              <a:rPr lang="en-US" sz="2400" dirty="0">
                <a:solidFill>
                  <a:schemeClr val="tx2"/>
                </a:solidFill>
              </a:rPr>
              <a:t> round</a:t>
            </a:r>
          </a:p>
          <a:p>
            <a:r>
              <a:rPr lang="en-US" sz="2400" dirty="0">
                <a:solidFill>
                  <a:schemeClr val="tx2"/>
                </a:solidFill>
              </a:rPr>
              <a:t>a wins the pairwise election</a:t>
            </a:r>
          </a:p>
        </p:txBody>
      </p:sp>
      <p:graphicFrame>
        <p:nvGraphicFramePr>
          <p:cNvPr id="11" name="Table 10">
            <a:extLst>
              <a:ext uri="{FF2B5EF4-FFF2-40B4-BE49-F238E27FC236}">
                <a16:creationId xmlns:a16="http://schemas.microsoft.com/office/drawing/2014/main" id="{5756A893-EFF2-4B3C-9863-701E49013304}"/>
              </a:ext>
            </a:extLst>
          </p:cNvPr>
          <p:cNvGraphicFramePr>
            <a:graphicFrameLocks noGrp="1"/>
          </p:cNvGraphicFramePr>
          <p:nvPr>
            <p:extLst>
              <p:ext uri="{D42A27DB-BD31-4B8C-83A1-F6EECF244321}">
                <p14:modId xmlns:p14="http://schemas.microsoft.com/office/powerpoint/2010/main" val="2114216399"/>
              </p:ext>
            </p:extLst>
          </p:nvPr>
        </p:nvGraphicFramePr>
        <p:xfrm>
          <a:off x="6973672" y="5124851"/>
          <a:ext cx="2747370" cy="1107440"/>
        </p:xfrm>
        <a:graphic>
          <a:graphicData uri="http://schemas.openxmlformats.org/drawingml/2006/table">
            <a:tbl>
              <a:tblPr firstRow="1" bandRow="1">
                <a:tableStyleId>{6E25E649-3F16-4E02-A733-19D2CDBF48F0}</a:tableStyleId>
              </a:tblPr>
              <a:tblGrid>
                <a:gridCol w="1161887">
                  <a:extLst>
                    <a:ext uri="{9D8B030D-6E8A-4147-A177-3AD203B41FA5}">
                      <a16:colId xmlns:a16="http://schemas.microsoft.com/office/drawing/2014/main" val="20000"/>
                    </a:ext>
                  </a:extLst>
                </a:gridCol>
                <a:gridCol w="419917">
                  <a:extLst>
                    <a:ext uri="{9D8B030D-6E8A-4147-A177-3AD203B41FA5}">
                      <a16:colId xmlns:a16="http://schemas.microsoft.com/office/drawing/2014/main" val="20001"/>
                    </a:ext>
                  </a:extLst>
                </a:gridCol>
                <a:gridCol w="412069">
                  <a:extLst>
                    <a:ext uri="{9D8B030D-6E8A-4147-A177-3AD203B41FA5}">
                      <a16:colId xmlns:a16="http://schemas.microsoft.com/office/drawing/2014/main" val="20002"/>
                    </a:ext>
                  </a:extLst>
                </a:gridCol>
                <a:gridCol w="404220">
                  <a:extLst>
                    <a:ext uri="{9D8B030D-6E8A-4147-A177-3AD203B41FA5}">
                      <a16:colId xmlns:a16="http://schemas.microsoft.com/office/drawing/2014/main" val="20003"/>
                    </a:ext>
                  </a:extLst>
                </a:gridCol>
                <a:gridCol w="349277">
                  <a:extLst>
                    <a:ext uri="{9D8B030D-6E8A-4147-A177-3AD203B41FA5}">
                      <a16:colId xmlns:a16="http://schemas.microsoft.com/office/drawing/2014/main" val="20004"/>
                    </a:ext>
                  </a:extLst>
                </a:gridCol>
              </a:tblGrid>
              <a:tr h="331344">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0"/>
                  </a:ext>
                </a:extLst>
              </a:tr>
              <a:tr h="370840">
                <a:tc rowSpan="2">
                  <a:txBody>
                    <a:bodyPr/>
                    <a:lstStyle/>
                    <a:p>
                      <a:r>
                        <a:rPr lang="en-US" dirty="0"/>
                        <a:t>Ranking</a:t>
                      </a:r>
                    </a:p>
                  </a:txBody>
                  <a:tcPr/>
                </a:tc>
                <a:tc>
                  <a:txBody>
                    <a:bodyPr/>
                    <a:lstStyle/>
                    <a:p>
                      <a:r>
                        <a:rPr lang="en-US" dirty="0"/>
                        <a:t>a</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p>
                  </a:txBody>
                  <a:tcPr/>
                </a:tc>
                <a:tc>
                  <a:txBody>
                    <a:bodyPr/>
                    <a:lstStyle/>
                    <a:p>
                      <a:r>
                        <a:rPr lang="en-US" dirty="0"/>
                        <a:t>b</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95599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with runoff</a:t>
            </a:r>
          </a:p>
          <a:p>
            <a:pPr lvl="1"/>
            <a:r>
              <a:rPr lang="en-US" dirty="0"/>
              <a:t>First round: two alternatives with highest plurality scores survive</a:t>
            </a:r>
          </a:p>
          <a:p>
            <a:pPr lvl="1"/>
            <a:r>
              <a:rPr lang="en-US" dirty="0"/>
              <a:t>Second round: </a:t>
            </a:r>
            <a:r>
              <a:rPr lang="en-US" dirty="0">
                <a:solidFill>
                  <a:schemeClr val="tx2"/>
                </a:solidFill>
              </a:rPr>
              <a:t>pairwise election </a:t>
            </a:r>
            <a:r>
              <a:rPr lang="en-US" dirty="0"/>
              <a:t>between the two</a:t>
            </a:r>
          </a:p>
        </p:txBody>
      </p:sp>
      <mc:AlternateContent xmlns:mc="http://schemas.openxmlformats.org/markup-compatibility/2006" xmlns:a14="http://schemas.microsoft.com/office/drawing/2010/main">
        <mc:Choice Requires="a14">
          <p:sp>
            <p:nvSpPr>
              <p:cNvPr id="7" name="TextBox 6"/>
              <p:cNvSpPr txBox="1"/>
              <p:nvPr/>
            </p:nvSpPr>
            <p:spPr>
              <a:xfrm>
                <a:off x="1645111" y="2607085"/>
                <a:ext cx="5632632" cy="461665"/>
              </a:xfrm>
              <a:prstGeom prst="rect">
                <a:avLst/>
              </a:prstGeom>
              <a:noFill/>
              <a:ln>
                <a:noFill/>
              </a:ln>
            </p:spPr>
            <p:txBody>
              <a:bodyPr wrap="square" rtlCol="0">
                <a:spAutoFit/>
              </a:bodyPr>
              <a:lstStyle/>
              <a:p>
                <a14:m>
                  <m:oMath xmlns:m="http://schemas.openxmlformats.org/officeDocument/2006/math">
                    <m:r>
                      <a:rPr lang="en-US" sz="2400" i="1" smtClean="0">
                        <a:solidFill>
                          <a:schemeClr val="tx2"/>
                        </a:solidFill>
                        <a:latin typeface="Cambria Math" panose="02040503050406030204" pitchFamily="18" charset="0"/>
                      </a:rPr>
                      <m:t>𝑥</m:t>
                    </m:r>
                  </m:oMath>
                </a14:m>
                <a:r>
                  <a:rPr lang="en-US" sz="2400" dirty="0">
                    <a:solidFill>
                      <a:schemeClr val="tx2"/>
                    </a:solidFill>
                  </a:rPr>
                  <a:t> beats </a:t>
                </a:r>
                <a14:m>
                  <m:oMath xmlns:m="http://schemas.openxmlformats.org/officeDocument/2006/math">
                    <m:r>
                      <a:rPr lang="en-US" sz="2400" i="1">
                        <a:solidFill>
                          <a:schemeClr val="tx2"/>
                        </a:solidFill>
                        <a:latin typeface="Cambria Math" panose="02040503050406030204" pitchFamily="18" charset="0"/>
                      </a:rPr>
                      <m:t>𝑦</m:t>
                    </m:r>
                  </m:oMath>
                </a14:m>
                <a:r>
                  <a:rPr lang="en-US" sz="2400" dirty="0">
                    <a:solidFill>
                      <a:schemeClr val="tx2"/>
                    </a:solidFill>
                  </a:rPr>
                  <a:t> if majority of voters prefer </a:t>
                </a:r>
                <a14:m>
                  <m:oMath xmlns:m="http://schemas.openxmlformats.org/officeDocument/2006/math">
                    <m:r>
                      <a:rPr lang="en-US" sz="2400" i="1">
                        <a:solidFill>
                          <a:schemeClr val="tx2"/>
                        </a:solidFill>
                        <a:latin typeface="Cambria Math" panose="02040503050406030204" pitchFamily="18" charset="0"/>
                      </a:rPr>
                      <m:t>𝑥</m:t>
                    </m:r>
                  </m:oMath>
                </a14:m>
                <a:r>
                  <a:rPr lang="en-US" sz="2400" dirty="0">
                    <a:solidFill>
                      <a:schemeClr val="tx2"/>
                    </a:solidFill>
                  </a:rPr>
                  <a:t> to </a:t>
                </a:r>
                <a14:m>
                  <m:oMath xmlns:m="http://schemas.openxmlformats.org/officeDocument/2006/math">
                    <m:r>
                      <a:rPr lang="en-US" sz="2400" i="1">
                        <a:solidFill>
                          <a:schemeClr val="tx2"/>
                        </a:solidFill>
                        <a:latin typeface="Cambria Math" panose="02040503050406030204" pitchFamily="18" charset="0"/>
                      </a:rPr>
                      <m:t>𝑦</m:t>
                    </m:r>
                  </m:oMath>
                </a14:m>
                <a:endParaRPr lang="en-US"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5111" y="2607085"/>
                <a:ext cx="5632632" cy="461665"/>
              </a:xfrm>
              <a:prstGeom prst="rect">
                <a:avLst/>
              </a:prstGeom>
              <a:blipFill>
                <a:blip r:embed="rId2"/>
                <a:stretch>
                  <a:fillRect t="-10667" b="-30667"/>
                </a:stretch>
              </a:blipFill>
              <a:ln>
                <a:noFill/>
              </a:ln>
            </p:spPr>
            <p:txBody>
              <a:bodyPr/>
              <a:lstStyle/>
              <a:p>
                <a:r>
                  <a:rPr lang="en-US">
                    <a:noFill/>
                  </a:rPr>
                  <a:t> </a:t>
                </a:r>
              </a:p>
            </p:txBody>
          </p:sp>
        </mc:Fallback>
      </mc:AlternateContent>
      <p:cxnSp>
        <p:nvCxnSpPr>
          <p:cNvPr id="9" name="Straight Arrow Connector 8"/>
          <p:cNvCxnSpPr>
            <a:cxnSpLocks/>
          </p:cNvCxnSpPr>
          <p:nvPr/>
        </p:nvCxnSpPr>
        <p:spPr>
          <a:xfrm flipV="1">
            <a:off x="3650374" y="2296756"/>
            <a:ext cx="73487" cy="379846"/>
          </a:xfrm>
          <a:prstGeom prst="straightConnector1">
            <a:avLst/>
          </a:prstGeom>
          <a:ln w="4445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260822489"/>
              </p:ext>
            </p:extLst>
          </p:nvPr>
        </p:nvGraphicFramePr>
        <p:xfrm>
          <a:off x="837864" y="4035810"/>
          <a:ext cx="5144166" cy="1483360"/>
        </p:xfrm>
        <a:graphic>
          <a:graphicData uri="http://schemas.openxmlformats.org/drawingml/2006/table">
            <a:tbl>
              <a:tblPr firstRow="1" bandRow="1">
                <a:tableStyleId>{6E25E649-3F16-4E02-A733-19D2CDBF48F0}</a:tableStyleId>
              </a:tblPr>
              <a:tblGrid>
                <a:gridCol w="2303941">
                  <a:extLst>
                    <a:ext uri="{9D8B030D-6E8A-4147-A177-3AD203B41FA5}">
                      <a16:colId xmlns:a16="http://schemas.microsoft.com/office/drawing/2014/main" val="20000"/>
                    </a:ext>
                  </a:extLst>
                </a:gridCol>
                <a:gridCol w="568045">
                  <a:extLst>
                    <a:ext uri="{9D8B030D-6E8A-4147-A177-3AD203B41FA5}">
                      <a16:colId xmlns:a16="http://schemas.microsoft.com/office/drawing/2014/main" val="20001"/>
                    </a:ext>
                  </a:extLst>
                </a:gridCol>
                <a:gridCol w="568045">
                  <a:extLst>
                    <a:ext uri="{9D8B030D-6E8A-4147-A177-3AD203B41FA5}">
                      <a16:colId xmlns:a16="http://schemas.microsoft.com/office/drawing/2014/main" val="20002"/>
                    </a:ext>
                  </a:extLst>
                </a:gridCol>
                <a:gridCol w="568045">
                  <a:extLst>
                    <a:ext uri="{9D8B030D-6E8A-4147-A177-3AD203B41FA5}">
                      <a16:colId xmlns:a16="http://schemas.microsoft.com/office/drawing/2014/main" val="20003"/>
                    </a:ext>
                  </a:extLst>
                </a:gridCol>
                <a:gridCol w="568045">
                  <a:extLst>
                    <a:ext uri="{9D8B030D-6E8A-4147-A177-3AD203B41FA5}">
                      <a16:colId xmlns:a16="http://schemas.microsoft.com/office/drawing/2014/main" val="20004"/>
                    </a:ext>
                  </a:extLst>
                </a:gridCol>
                <a:gridCol w="568045">
                  <a:extLst>
                    <a:ext uri="{9D8B030D-6E8A-4147-A177-3AD203B41FA5}">
                      <a16:colId xmlns:a16="http://schemas.microsoft.com/office/drawing/2014/main" val="1752481175"/>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tc>
                  <a:txBody>
                    <a:bodyPr/>
                    <a:lstStyle/>
                    <a:p>
                      <a:r>
                        <a:rPr lang="en-US" dirty="0"/>
                        <a:t>a</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775588" y="3429000"/>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8" name="Slide Number Placeholder 7">
            <a:extLst>
              <a:ext uri="{FF2B5EF4-FFF2-40B4-BE49-F238E27FC236}">
                <a16:creationId xmlns:a16="http://schemas.microsoft.com/office/drawing/2014/main" id="{97C0F9B2-BA5A-4047-A683-F3F62FC9CC5B}"/>
              </a:ext>
            </a:extLst>
          </p:cNvPr>
          <p:cNvSpPr>
            <a:spLocks noGrp="1"/>
          </p:cNvSpPr>
          <p:nvPr>
            <p:ph type="sldNum" sz="quarter" idx="4"/>
          </p:nvPr>
        </p:nvSpPr>
        <p:spPr/>
        <p:txBody>
          <a:bodyPr/>
          <a:lstStyle/>
          <a:p>
            <a:fld id="{4E5DC575-B3DA-4894-AC1D-D96F1860F14D}" type="slidenum">
              <a:rPr lang="en-US" smtClean="0"/>
              <a:pPr/>
              <a:t>29</a:t>
            </a:fld>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DE52E6D7-4A12-EC2C-775D-F6715E804886}"/>
                  </a:ext>
                </a:extLst>
              </p14:cNvPr>
              <p14:cNvContentPartPr/>
              <p14:nvPr/>
            </p14:nvContentPartPr>
            <p14:xfrm>
              <a:off x="3100680" y="4462560"/>
              <a:ext cx="2651760" cy="661680"/>
            </p14:xfrm>
          </p:contentPart>
        </mc:Choice>
        <mc:Fallback xmlns="">
          <p:pic>
            <p:nvPicPr>
              <p:cNvPr id="4" name="Ink 3">
                <a:extLst>
                  <a:ext uri="{FF2B5EF4-FFF2-40B4-BE49-F238E27FC236}">
                    <a16:creationId xmlns:a16="http://schemas.microsoft.com/office/drawing/2014/main" id="{DE52E6D7-4A12-EC2C-775D-F6715E804886}"/>
                  </a:ext>
                </a:extLst>
              </p:cNvPr>
              <p:cNvPicPr/>
              <p:nvPr/>
            </p:nvPicPr>
            <p:blipFill>
              <a:blip r:embed="rId4"/>
              <a:stretch>
                <a:fillRect/>
              </a:stretch>
            </p:blipFill>
            <p:spPr>
              <a:xfrm>
                <a:off x="3091320" y="4453200"/>
                <a:ext cx="2670480" cy="680400"/>
              </a:xfrm>
              <a:prstGeom prst="rect">
                <a:avLst/>
              </a:prstGeom>
            </p:spPr>
          </p:pic>
        </mc:Fallback>
      </mc:AlternateContent>
    </p:spTree>
    <p:extLst>
      <p:ext uri="{BB962C8B-B14F-4D97-AF65-F5344CB8AC3E}">
        <p14:creationId xmlns:p14="http://schemas.microsoft.com/office/powerpoint/2010/main" val="6255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8A292-13F5-DA2B-4C96-46B792763C97}"/>
              </a:ext>
            </a:extLst>
          </p:cNvPr>
          <p:cNvSpPr>
            <a:spLocks noGrp="1"/>
          </p:cNvSpPr>
          <p:nvPr>
            <p:ph type="title"/>
          </p:nvPr>
        </p:nvSpPr>
        <p:spPr/>
        <p:txBody>
          <a:bodyPr/>
          <a:lstStyle/>
          <a:p>
            <a:r>
              <a:rPr lang="en-US" dirty="0"/>
              <a:t>BONUS assignment</a:t>
            </a:r>
          </a:p>
        </p:txBody>
      </p:sp>
      <p:sp>
        <p:nvSpPr>
          <p:cNvPr id="3" name="Content Placeholder 2">
            <a:extLst>
              <a:ext uri="{FF2B5EF4-FFF2-40B4-BE49-F238E27FC236}">
                <a16:creationId xmlns:a16="http://schemas.microsoft.com/office/drawing/2014/main" id="{F08EDD7E-35B9-70AA-0815-79A1341F3EEE}"/>
              </a:ext>
            </a:extLst>
          </p:cNvPr>
          <p:cNvSpPr>
            <a:spLocks noGrp="1"/>
          </p:cNvSpPr>
          <p:nvPr>
            <p:ph idx="1"/>
          </p:nvPr>
        </p:nvSpPr>
        <p:spPr/>
        <p:txBody>
          <a:bodyPr/>
          <a:lstStyle/>
          <a:p>
            <a:r>
              <a:rPr lang="en-US" dirty="0"/>
              <a:t>Bonus assignment on voting (will be released tonight) so you get some practice</a:t>
            </a:r>
          </a:p>
          <a:p>
            <a:r>
              <a:rPr lang="en-US" dirty="0"/>
              <a:t>Relatively light assignment, instant feedback, but not due until right before final exam</a:t>
            </a:r>
          </a:p>
        </p:txBody>
      </p:sp>
      <p:sp>
        <p:nvSpPr>
          <p:cNvPr id="4" name="Slide Number Placeholder 3">
            <a:extLst>
              <a:ext uri="{FF2B5EF4-FFF2-40B4-BE49-F238E27FC236}">
                <a16:creationId xmlns:a16="http://schemas.microsoft.com/office/drawing/2014/main" id="{2C99CC5F-8297-DE91-EEAE-EB708FA067DD}"/>
              </a:ext>
            </a:extLst>
          </p:cNvPr>
          <p:cNvSpPr>
            <a:spLocks noGrp="1"/>
          </p:cNvSpPr>
          <p:nvPr>
            <p:ph type="sldNum" sz="quarter" idx="4"/>
          </p:nvPr>
        </p:nvSpPr>
        <p:spPr/>
        <p:txBody>
          <a:bodyPr/>
          <a:lstStyle/>
          <a:p>
            <a:fld id="{4E5DC575-B3DA-4894-AC1D-D96F1860F14D}" type="slidenum">
              <a:rPr lang="en-US" smtClean="0"/>
              <a:pPr/>
              <a:t>3</a:t>
            </a:fld>
            <a:endParaRPr lang="en-US" dirty="0"/>
          </a:p>
        </p:txBody>
      </p:sp>
    </p:spTree>
    <p:extLst>
      <p:ext uri="{BB962C8B-B14F-4D97-AF65-F5344CB8AC3E}">
        <p14:creationId xmlns:p14="http://schemas.microsoft.com/office/powerpoint/2010/main" val="1379677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Rules</a:t>
            </a:r>
          </a:p>
        </p:txBody>
      </p:sp>
      <p:sp>
        <p:nvSpPr>
          <p:cNvPr id="3" name="Content Placeholder 2"/>
          <p:cNvSpPr>
            <a:spLocks noGrp="1"/>
          </p:cNvSpPr>
          <p:nvPr>
            <p:ph sz="quarter" idx="1"/>
          </p:nvPr>
        </p:nvSpPr>
        <p:spPr/>
        <p:txBody>
          <a:bodyPr>
            <a:normAutofit/>
          </a:bodyPr>
          <a:lstStyle/>
          <a:p>
            <a:r>
              <a:rPr lang="en-US" dirty="0"/>
              <a:t>Plurality with runoff</a:t>
            </a:r>
          </a:p>
          <a:p>
            <a:pPr lvl="1"/>
            <a:r>
              <a:rPr lang="en-US" dirty="0"/>
              <a:t>First round: two alternatives with highest plurality scores survive</a:t>
            </a:r>
          </a:p>
          <a:p>
            <a:pPr lvl="1"/>
            <a:r>
              <a:rPr lang="en-US" dirty="0"/>
              <a:t>Second round: </a:t>
            </a:r>
            <a:r>
              <a:rPr lang="en-US" dirty="0">
                <a:solidFill>
                  <a:schemeClr val="tx2"/>
                </a:solidFill>
              </a:rPr>
              <a:t>pairwise election </a:t>
            </a:r>
            <a:r>
              <a:rPr lang="en-US" dirty="0"/>
              <a:t>between the two</a:t>
            </a:r>
          </a:p>
        </p:txBody>
      </p:sp>
      <mc:AlternateContent xmlns:mc="http://schemas.openxmlformats.org/markup-compatibility/2006" xmlns:a14="http://schemas.microsoft.com/office/drawing/2010/main">
        <mc:Choice Requires="a14">
          <p:sp>
            <p:nvSpPr>
              <p:cNvPr id="7" name="TextBox 6"/>
              <p:cNvSpPr txBox="1"/>
              <p:nvPr/>
            </p:nvSpPr>
            <p:spPr>
              <a:xfrm>
                <a:off x="1645111" y="2607085"/>
                <a:ext cx="5632632" cy="461665"/>
              </a:xfrm>
              <a:prstGeom prst="rect">
                <a:avLst/>
              </a:prstGeom>
              <a:noFill/>
              <a:ln>
                <a:noFill/>
              </a:ln>
            </p:spPr>
            <p:txBody>
              <a:bodyPr wrap="square" rtlCol="0">
                <a:spAutoFit/>
              </a:bodyPr>
              <a:lstStyle/>
              <a:p>
                <a14:m>
                  <m:oMath xmlns:m="http://schemas.openxmlformats.org/officeDocument/2006/math">
                    <m:r>
                      <a:rPr lang="en-US" sz="2400" i="1" smtClean="0">
                        <a:solidFill>
                          <a:schemeClr val="tx2"/>
                        </a:solidFill>
                        <a:latin typeface="Cambria Math" panose="02040503050406030204" pitchFamily="18" charset="0"/>
                      </a:rPr>
                      <m:t>𝑥</m:t>
                    </m:r>
                  </m:oMath>
                </a14:m>
                <a:r>
                  <a:rPr lang="en-US" sz="2400" dirty="0">
                    <a:solidFill>
                      <a:schemeClr val="tx2"/>
                    </a:solidFill>
                  </a:rPr>
                  <a:t> beats </a:t>
                </a:r>
                <a14:m>
                  <m:oMath xmlns:m="http://schemas.openxmlformats.org/officeDocument/2006/math">
                    <m:r>
                      <a:rPr lang="en-US" sz="2400" i="1">
                        <a:solidFill>
                          <a:schemeClr val="tx2"/>
                        </a:solidFill>
                        <a:latin typeface="Cambria Math" panose="02040503050406030204" pitchFamily="18" charset="0"/>
                      </a:rPr>
                      <m:t>𝑦</m:t>
                    </m:r>
                  </m:oMath>
                </a14:m>
                <a:r>
                  <a:rPr lang="en-US" sz="2400" dirty="0">
                    <a:solidFill>
                      <a:schemeClr val="tx2"/>
                    </a:solidFill>
                  </a:rPr>
                  <a:t> if majority of voters prefer </a:t>
                </a:r>
                <a14:m>
                  <m:oMath xmlns:m="http://schemas.openxmlformats.org/officeDocument/2006/math">
                    <m:r>
                      <a:rPr lang="en-US" sz="2400" i="1">
                        <a:solidFill>
                          <a:schemeClr val="tx2"/>
                        </a:solidFill>
                        <a:latin typeface="Cambria Math" panose="02040503050406030204" pitchFamily="18" charset="0"/>
                      </a:rPr>
                      <m:t>𝑥</m:t>
                    </m:r>
                  </m:oMath>
                </a14:m>
                <a:r>
                  <a:rPr lang="en-US" sz="2400" dirty="0">
                    <a:solidFill>
                      <a:schemeClr val="tx2"/>
                    </a:solidFill>
                  </a:rPr>
                  <a:t> to </a:t>
                </a:r>
                <a14:m>
                  <m:oMath xmlns:m="http://schemas.openxmlformats.org/officeDocument/2006/math">
                    <m:r>
                      <a:rPr lang="en-US" sz="2400" i="1">
                        <a:solidFill>
                          <a:schemeClr val="tx2"/>
                        </a:solidFill>
                        <a:latin typeface="Cambria Math" panose="02040503050406030204" pitchFamily="18" charset="0"/>
                      </a:rPr>
                      <m:t>𝑦</m:t>
                    </m:r>
                  </m:oMath>
                </a14:m>
                <a:endParaRPr lang="en-US" sz="2400" dirty="0">
                  <a:solidFill>
                    <a:schemeClr val="tx2"/>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645111" y="2607085"/>
                <a:ext cx="5632632" cy="461665"/>
              </a:xfrm>
              <a:prstGeom prst="rect">
                <a:avLst/>
              </a:prstGeom>
              <a:blipFill>
                <a:blip r:embed="rId2"/>
                <a:stretch>
                  <a:fillRect t="-10667" b="-30667"/>
                </a:stretch>
              </a:blipFill>
              <a:ln>
                <a:noFill/>
              </a:ln>
            </p:spPr>
            <p:txBody>
              <a:bodyPr/>
              <a:lstStyle/>
              <a:p>
                <a:r>
                  <a:rPr lang="en-US">
                    <a:noFill/>
                  </a:rPr>
                  <a:t> </a:t>
                </a:r>
              </a:p>
            </p:txBody>
          </p:sp>
        </mc:Fallback>
      </mc:AlternateContent>
      <p:cxnSp>
        <p:nvCxnSpPr>
          <p:cNvPr id="9" name="Straight Arrow Connector 8"/>
          <p:cNvCxnSpPr>
            <a:cxnSpLocks/>
          </p:cNvCxnSpPr>
          <p:nvPr/>
        </p:nvCxnSpPr>
        <p:spPr>
          <a:xfrm flipV="1">
            <a:off x="3650374" y="2296756"/>
            <a:ext cx="73487" cy="379846"/>
          </a:xfrm>
          <a:prstGeom prst="straightConnector1">
            <a:avLst/>
          </a:prstGeom>
          <a:ln w="4445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nvGraphicFramePr>
        <p:xfrm>
          <a:off x="837864" y="4035810"/>
          <a:ext cx="5144166" cy="1483360"/>
        </p:xfrm>
        <a:graphic>
          <a:graphicData uri="http://schemas.openxmlformats.org/drawingml/2006/table">
            <a:tbl>
              <a:tblPr firstRow="1" bandRow="1">
                <a:tableStyleId>{6E25E649-3F16-4E02-A733-19D2CDBF48F0}</a:tableStyleId>
              </a:tblPr>
              <a:tblGrid>
                <a:gridCol w="2303941">
                  <a:extLst>
                    <a:ext uri="{9D8B030D-6E8A-4147-A177-3AD203B41FA5}">
                      <a16:colId xmlns:a16="http://schemas.microsoft.com/office/drawing/2014/main" val="20000"/>
                    </a:ext>
                  </a:extLst>
                </a:gridCol>
                <a:gridCol w="568045">
                  <a:extLst>
                    <a:ext uri="{9D8B030D-6E8A-4147-A177-3AD203B41FA5}">
                      <a16:colId xmlns:a16="http://schemas.microsoft.com/office/drawing/2014/main" val="20001"/>
                    </a:ext>
                  </a:extLst>
                </a:gridCol>
                <a:gridCol w="568045">
                  <a:extLst>
                    <a:ext uri="{9D8B030D-6E8A-4147-A177-3AD203B41FA5}">
                      <a16:colId xmlns:a16="http://schemas.microsoft.com/office/drawing/2014/main" val="20002"/>
                    </a:ext>
                  </a:extLst>
                </a:gridCol>
                <a:gridCol w="568045">
                  <a:extLst>
                    <a:ext uri="{9D8B030D-6E8A-4147-A177-3AD203B41FA5}">
                      <a16:colId xmlns:a16="http://schemas.microsoft.com/office/drawing/2014/main" val="20003"/>
                    </a:ext>
                  </a:extLst>
                </a:gridCol>
                <a:gridCol w="568045">
                  <a:extLst>
                    <a:ext uri="{9D8B030D-6E8A-4147-A177-3AD203B41FA5}">
                      <a16:colId xmlns:a16="http://schemas.microsoft.com/office/drawing/2014/main" val="20004"/>
                    </a:ext>
                  </a:extLst>
                </a:gridCol>
                <a:gridCol w="568045">
                  <a:extLst>
                    <a:ext uri="{9D8B030D-6E8A-4147-A177-3AD203B41FA5}">
                      <a16:colId xmlns:a16="http://schemas.microsoft.com/office/drawing/2014/main" val="1752481175"/>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0"/>
                  </a:ext>
                </a:extLst>
              </a:tr>
              <a:tr h="370840">
                <a:tc rowSpan="3">
                  <a:txBody>
                    <a:bodyPr/>
                    <a:lstStyle/>
                    <a:p>
                      <a:r>
                        <a:rPr lang="en-US" dirty="0"/>
                        <a:t>Ranking</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tc>
                  <a:txBody>
                    <a:bodyPr/>
                    <a:lstStyle/>
                    <a:p>
                      <a:r>
                        <a:rPr lang="en-US" dirty="0"/>
                        <a:t>a</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775588" y="3429000"/>
            <a:ext cx="2532488" cy="461665"/>
          </a:xfrm>
          <a:prstGeom prst="rect">
            <a:avLst/>
          </a:prstGeom>
          <a:noFill/>
        </p:spPr>
        <p:txBody>
          <a:bodyPr wrap="none" rtlCol="0">
            <a:spAutoFit/>
          </a:bodyPr>
          <a:lstStyle/>
          <a:p>
            <a:r>
              <a:rPr lang="en-US" sz="2400" dirty="0">
                <a:solidFill>
                  <a:schemeClr val="tx2"/>
                </a:solidFill>
              </a:rPr>
              <a:t>Who’s the winner?</a:t>
            </a:r>
          </a:p>
        </p:txBody>
      </p:sp>
      <p:sp>
        <p:nvSpPr>
          <p:cNvPr id="8" name="Slide Number Placeholder 7">
            <a:extLst>
              <a:ext uri="{FF2B5EF4-FFF2-40B4-BE49-F238E27FC236}">
                <a16:creationId xmlns:a16="http://schemas.microsoft.com/office/drawing/2014/main" id="{97C0F9B2-BA5A-4047-A683-F3F62FC9CC5B}"/>
              </a:ext>
            </a:extLst>
          </p:cNvPr>
          <p:cNvSpPr>
            <a:spLocks noGrp="1"/>
          </p:cNvSpPr>
          <p:nvPr>
            <p:ph type="sldNum" sz="quarter" idx="4"/>
          </p:nvPr>
        </p:nvSpPr>
        <p:spPr/>
        <p:txBody>
          <a:bodyPr/>
          <a:lstStyle/>
          <a:p>
            <a:fld id="{4E5DC575-B3DA-4894-AC1D-D96F1860F14D}" type="slidenum">
              <a:rPr lang="en-US" smtClean="0"/>
              <a:pPr/>
              <a:t>30</a:t>
            </a:fld>
            <a:endParaRPr lang="en-US" dirty="0"/>
          </a:p>
        </p:txBody>
      </p:sp>
      <p:sp>
        <p:nvSpPr>
          <p:cNvPr id="10" name="TextBox 9">
            <a:extLst>
              <a:ext uri="{FF2B5EF4-FFF2-40B4-BE49-F238E27FC236}">
                <a16:creationId xmlns:a16="http://schemas.microsoft.com/office/drawing/2014/main" id="{F940D542-9BA7-49E6-9013-1E2486EF9111}"/>
              </a:ext>
            </a:extLst>
          </p:cNvPr>
          <p:cNvSpPr txBox="1"/>
          <p:nvPr/>
        </p:nvSpPr>
        <p:spPr>
          <a:xfrm>
            <a:off x="3929240" y="3428999"/>
            <a:ext cx="4496937" cy="461665"/>
          </a:xfrm>
          <a:prstGeom prst="rect">
            <a:avLst/>
          </a:prstGeom>
          <a:noFill/>
        </p:spPr>
        <p:txBody>
          <a:bodyPr wrap="none" rtlCol="0">
            <a:spAutoFit/>
          </a:bodyPr>
          <a:lstStyle/>
          <a:p>
            <a:r>
              <a:rPr lang="en-US" sz="2400" dirty="0">
                <a:solidFill>
                  <a:schemeClr val="tx2"/>
                </a:solidFill>
              </a:rPr>
              <a:t>a and c survive, and then c beats a</a:t>
            </a:r>
          </a:p>
        </p:txBody>
      </p:sp>
    </p:spTree>
    <p:extLst>
      <p:ext uri="{BB962C8B-B14F-4D97-AF65-F5344CB8AC3E}">
        <p14:creationId xmlns:p14="http://schemas.microsoft.com/office/powerpoint/2010/main" val="36363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732B-5ABA-4264-9867-8BB6233FF7FE}"/>
              </a:ext>
            </a:extLst>
          </p:cNvPr>
          <p:cNvSpPr>
            <a:spLocks noGrp="1"/>
          </p:cNvSpPr>
          <p:nvPr>
            <p:ph type="title"/>
          </p:nvPr>
        </p:nvSpPr>
        <p:spPr/>
        <p:txBody>
          <a:bodyPr/>
          <a:lstStyle/>
          <a:p>
            <a:r>
              <a:rPr lang="en-US" dirty="0"/>
              <a:t>Voting Rules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41B6D3-2076-4F0C-BF38-A175755A7BB6}"/>
                  </a:ext>
                </a:extLst>
              </p:cNvPr>
              <p:cNvSpPr>
                <a:spLocks noGrp="1"/>
              </p:cNvSpPr>
              <p:nvPr>
                <p:ph idx="1"/>
              </p:nvPr>
            </p:nvSpPr>
            <p:spPr>
              <a:xfrm>
                <a:off x="552098" y="1113178"/>
                <a:ext cx="10261675" cy="2039539"/>
              </a:xfrm>
            </p:spPr>
            <p:txBody>
              <a:bodyPr/>
              <a:lstStyle/>
              <a:p>
                <a:r>
                  <a:rPr lang="en-US" dirty="0"/>
                  <a:t>Single Transferable Vote (STV)</a:t>
                </a:r>
              </a:p>
              <a:p>
                <a:pPr lvl="1"/>
                <a:r>
                  <a:rPr lang="en-US" dirty="0"/>
                  <a:t>(used in Ireland, Australia, New Zealand, Maine, San Francisco, Cambridge)</a:t>
                </a:r>
              </a:p>
              <a:p>
                <a:pPr lvl="1"/>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−1</m:t>
                    </m:r>
                  </m:oMath>
                </a14:m>
                <a:r>
                  <a:rPr lang="en-US" dirty="0"/>
                  <a:t> rounds: In each round, alternative with least plurality votes is eliminated</a:t>
                </a:r>
              </a:p>
              <a:p>
                <a:pPr lvl="1"/>
                <a:r>
                  <a:rPr lang="en-US" dirty="0"/>
                  <a:t>Alternative left is the winner</a:t>
                </a:r>
              </a:p>
              <a:p>
                <a:endParaRPr lang="en-US" dirty="0"/>
              </a:p>
            </p:txBody>
          </p:sp>
        </mc:Choice>
        <mc:Fallback xmlns="">
          <p:sp>
            <p:nvSpPr>
              <p:cNvPr id="3" name="Content Placeholder 2">
                <a:extLst>
                  <a:ext uri="{FF2B5EF4-FFF2-40B4-BE49-F238E27FC236}">
                    <a16:creationId xmlns:a16="http://schemas.microsoft.com/office/drawing/2014/main" id="{8E41B6D3-2076-4F0C-BF38-A175755A7BB6}"/>
                  </a:ext>
                </a:extLst>
              </p:cNvPr>
              <p:cNvSpPr>
                <a:spLocks noGrp="1" noRot="1" noChangeAspect="1" noMove="1" noResize="1" noEditPoints="1" noAdjustHandles="1" noChangeArrowheads="1" noChangeShapeType="1" noTextEdit="1"/>
              </p:cNvSpPr>
              <p:nvPr>
                <p:ph idx="1"/>
              </p:nvPr>
            </p:nvSpPr>
            <p:spPr>
              <a:xfrm>
                <a:off x="552098" y="1113178"/>
                <a:ext cx="10261675" cy="2039539"/>
              </a:xfrm>
              <a:blipFill>
                <a:blip r:embed="rId2"/>
                <a:stretch>
                  <a:fillRect l="-1248" t="-5090" r="-23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4E18A3A-C479-4CDD-B77D-4EF7CB373773}"/>
              </a:ext>
            </a:extLst>
          </p:cNvPr>
          <p:cNvSpPr>
            <a:spLocks noGrp="1"/>
          </p:cNvSpPr>
          <p:nvPr>
            <p:ph type="sldNum" sz="quarter" idx="4"/>
          </p:nvPr>
        </p:nvSpPr>
        <p:spPr/>
        <p:txBody>
          <a:bodyPr/>
          <a:lstStyle/>
          <a:p>
            <a:fld id="{4E5DC575-B3DA-4894-AC1D-D96F1860F14D}" type="slidenum">
              <a:rPr lang="en-US" smtClean="0"/>
              <a:pPr/>
              <a:t>31</a:t>
            </a:fld>
            <a:endParaRPr lang="en-US" dirty="0"/>
          </a:p>
        </p:txBody>
      </p:sp>
      <p:graphicFrame>
        <p:nvGraphicFramePr>
          <p:cNvPr id="5" name="Table 4">
            <a:extLst>
              <a:ext uri="{FF2B5EF4-FFF2-40B4-BE49-F238E27FC236}">
                <a16:creationId xmlns:a16="http://schemas.microsoft.com/office/drawing/2014/main" id="{4823E24A-5E69-4440-BCBE-F4F6915E0388}"/>
              </a:ext>
            </a:extLst>
          </p:cNvPr>
          <p:cNvGraphicFramePr>
            <a:graphicFrameLocks noGrp="1"/>
          </p:cNvGraphicFramePr>
          <p:nvPr>
            <p:extLst>
              <p:ext uri="{D42A27DB-BD31-4B8C-83A1-F6EECF244321}">
                <p14:modId xmlns:p14="http://schemas.microsoft.com/office/powerpoint/2010/main" val="943615472"/>
              </p:ext>
            </p:extLst>
          </p:nvPr>
        </p:nvGraphicFramePr>
        <p:xfrm>
          <a:off x="705341" y="3824415"/>
          <a:ext cx="5144166" cy="1854200"/>
        </p:xfrm>
        <a:graphic>
          <a:graphicData uri="http://schemas.openxmlformats.org/drawingml/2006/table">
            <a:tbl>
              <a:tblPr firstRow="1" bandRow="1">
                <a:tableStyleId>{6E25E649-3F16-4E02-A733-19D2CDBF48F0}</a:tableStyleId>
              </a:tblPr>
              <a:tblGrid>
                <a:gridCol w="2303941">
                  <a:extLst>
                    <a:ext uri="{9D8B030D-6E8A-4147-A177-3AD203B41FA5}">
                      <a16:colId xmlns:a16="http://schemas.microsoft.com/office/drawing/2014/main" val="20000"/>
                    </a:ext>
                  </a:extLst>
                </a:gridCol>
                <a:gridCol w="568045">
                  <a:extLst>
                    <a:ext uri="{9D8B030D-6E8A-4147-A177-3AD203B41FA5}">
                      <a16:colId xmlns:a16="http://schemas.microsoft.com/office/drawing/2014/main" val="20001"/>
                    </a:ext>
                  </a:extLst>
                </a:gridCol>
                <a:gridCol w="568045">
                  <a:extLst>
                    <a:ext uri="{9D8B030D-6E8A-4147-A177-3AD203B41FA5}">
                      <a16:colId xmlns:a16="http://schemas.microsoft.com/office/drawing/2014/main" val="20002"/>
                    </a:ext>
                  </a:extLst>
                </a:gridCol>
                <a:gridCol w="568045">
                  <a:extLst>
                    <a:ext uri="{9D8B030D-6E8A-4147-A177-3AD203B41FA5}">
                      <a16:colId xmlns:a16="http://schemas.microsoft.com/office/drawing/2014/main" val="20003"/>
                    </a:ext>
                  </a:extLst>
                </a:gridCol>
                <a:gridCol w="568045">
                  <a:extLst>
                    <a:ext uri="{9D8B030D-6E8A-4147-A177-3AD203B41FA5}">
                      <a16:colId xmlns:a16="http://schemas.microsoft.com/office/drawing/2014/main" val="20004"/>
                    </a:ext>
                  </a:extLst>
                </a:gridCol>
                <a:gridCol w="568045">
                  <a:extLst>
                    <a:ext uri="{9D8B030D-6E8A-4147-A177-3AD203B41FA5}">
                      <a16:colId xmlns:a16="http://schemas.microsoft.com/office/drawing/2014/main" val="1672919652"/>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0"/>
                  </a:ext>
                </a:extLst>
              </a:tr>
              <a:tr h="370840">
                <a:tc rowSpan="4">
                  <a:txBody>
                    <a:bodyPr/>
                    <a:lstStyle/>
                    <a:p>
                      <a:r>
                        <a:rPr lang="en-US" dirty="0"/>
                        <a:t>Ranking</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d</a:t>
                      </a:r>
                    </a:p>
                  </a:txBody>
                  <a:tcPr/>
                </a:tc>
                <a:tc>
                  <a:txBody>
                    <a:bodyPr/>
                    <a:lstStyle/>
                    <a:p>
                      <a:r>
                        <a:rPr lang="en-US" dirty="0"/>
                        <a:t>c</a:t>
                      </a:r>
                    </a:p>
                  </a:txBody>
                  <a:tcPr/>
                </a:tc>
                <a:tc>
                  <a:txBody>
                    <a:bodyPr/>
                    <a:lstStyle/>
                    <a:p>
                      <a:r>
                        <a:rPr lang="en-US" dirty="0"/>
                        <a:t>a</a:t>
                      </a:r>
                    </a:p>
                  </a:txBody>
                  <a:tcPr/>
                </a:tc>
                <a:tc>
                  <a:txBody>
                    <a:bodyPr/>
                    <a:lstStyle/>
                    <a:p>
                      <a:r>
                        <a:rPr lang="en-US" dirty="0"/>
                        <a:t>d</a:t>
                      </a:r>
                    </a:p>
                  </a:txBody>
                  <a:tcPr/>
                </a:tc>
                <a:tc>
                  <a:txBody>
                    <a:bodyPr/>
                    <a:lstStyle/>
                    <a:p>
                      <a:r>
                        <a:rPr lang="en-US" dirty="0"/>
                        <a:t>a</a:t>
                      </a:r>
                    </a:p>
                  </a:txBody>
                  <a:tcPr/>
                </a:tc>
                <a:extLst>
                  <a:ext uri="{0D108BD9-81ED-4DB2-BD59-A6C34878D82A}">
                    <a16:rowId xmlns:a16="http://schemas.microsoft.com/office/drawing/2014/main" val="3569298958"/>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d</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297C12BA-511F-495C-8449-DFB407FE6CEC}"/>
              </a:ext>
            </a:extLst>
          </p:cNvPr>
          <p:cNvSpPr txBox="1"/>
          <p:nvPr/>
        </p:nvSpPr>
        <p:spPr>
          <a:xfrm>
            <a:off x="631612" y="3176916"/>
            <a:ext cx="2535118" cy="461665"/>
          </a:xfrm>
          <a:prstGeom prst="rect">
            <a:avLst/>
          </a:prstGeom>
          <a:noFill/>
        </p:spPr>
        <p:txBody>
          <a:bodyPr wrap="none" rtlCol="0">
            <a:spAutoFit/>
          </a:bodyPr>
          <a:lstStyle/>
          <a:p>
            <a:r>
              <a:rPr lang="en-US" sz="2400" dirty="0">
                <a:solidFill>
                  <a:schemeClr val="tx2"/>
                </a:solidFill>
              </a:rPr>
              <a:t>Who’s the winner?</a:t>
            </a:r>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2DC5C1E6-2095-851A-06F6-D35B66887871}"/>
                  </a:ext>
                </a:extLst>
              </p14:cNvPr>
              <p14:cNvContentPartPr/>
              <p14:nvPr/>
            </p14:nvContentPartPr>
            <p14:xfrm>
              <a:off x="3091320" y="3722400"/>
              <a:ext cx="6656400" cy="1899360"/>
            </p14:xfrm>
          </p:contentPart>
        </mc:Choice>
        <mc:Fallback xmlns="">
          <p:pic>
            <p:nvPicPr>
              <p:cNvPr id="7" name="Ink 6">
                <a:extLst>
                  <a:ext uri="{FF2B5EF4-FFF2-40B4-BE49-F238E27FC236}">
                    <a16:creationId xmlns:a16="http://schemas.microsoft.com/office/drawing/2014/main" id="{2DC5C1E6-2095-851A-06F6-D35B66887871}"/>
                  </a:ext>
                </a:extLst>
              </p:cNvPr>
              <p:cNvPicPr/>
              <p:nvPr/>
            </p:nvPicPr>
            <p:blipFill>
              <a:blip r:embed="rId4"/>
              <a:stretch>
                <a:fillRect/>
              </a:stretch>
            </p:blipFill>
            <p:spPr>
              <a:xfrm>
                <a:off x="3081960" y="3713040"/>
                <a:ext cx="6675120" cy="1918080"/>
              </a:xfrm>
              <a:prstGeom prst="rect">
                <a:avLst/>
              </a:prstGeom>
            </p:spPr>
          </p:pic>
        </mc:Fallback>
      </mc:AlternateContent>
    </p:spTree>
    <p:extLst>
      <p:ext uri="{BB962C8B-B14F-4D97-AF65-F5344CB8AC3E}">
        <p14:creationId xmlns:p14="http://schemas.microsoft.com/office/powerpoint/2010/main" val="411020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6732B-5ABA-4264-9867-8BB6233FF7FE}"/>
              </a:ext>
            </a:extLst>
          </p:cNvPr>
          <p:cNvSpPr>
            <a:spLocks noGrp="1"/>
          </p:cNvSpPr>
          <p:nvPr>
            <p:ph type="title"/>
          </p:nvPr>
        </p:nvSpPr>
        <p:spPr/>
        <p:txBody>
          <a:bodyPr/>
          <a:lstStyle/>
          <a:p>
            <a:r>
              <a:rPr lang="en-US" dirty="0"/>
              <a:t>Voting Rules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41B6D3-2076-4F0C-BF38-A175755A7BB6}"/>
                  </a:ext>
                </a:extLst>
              </p:cNvPr>
              <p:cNvSpPr>
                <a:spLocks noGrp="1"/>
              </p:cNvSpPr>
              <p:nvPr>
                <p:ph idx="1"/>
              </p:nvPr>
            </p:nvSpPr>
            <p:spPr>
              <a:xfrm>
                <a:off x="552098" y="1113178"/>
                <a:ext cx="10261675" cy="2039539"/>
              </a:xfrm>
            </p:spPr>
            <p:txBody>
              <a:bodyPr/>
              <a:lstStyle/>
              <a:p>
                <a:r>
                  <a:rPr lang="en-US" dirty="0"/>
                  <a:t>Single Transferable Vote (STV)</a:t>
                </a:r>
              </a:p>
              <a:p>
                <a:pPr lvl="1"/>
                <a:r>
                  <a:rPr lang="en-US" dirty="0"/>
                  <a:t>(used in Ireland, Australia, New Zealand, Maine, San Francisco, Cambridge)</a:t>
                </a:r>
              </a:p>
              <a:p>
                <a:pPr lvl="1"/>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−1</m:t>
                    </m:r>
                  </m:oMath>
                </a14:m>
                <a:r>
                  <a:rPr lang="en-US" dirty="0"/>
                  <a:t> rounds: In each round, alternative with least plurality votes is eliminated</a:t>
                </a:r>
              </a:p>
              <a:p>
                <a:pPr lvl="1"/>
                <a:r>
                  <a:rPr lang="en-US" dirty="0"/>
                  <a:t>Alternative left is the winner</a:t>
                </a:r>
              </a:p>
              <a:p>
                <a:endParaRPr lang="en-US" dirty="0"/>
              </a:p>
            </p:txBody>
          </p:sp>
        </mc:Choice>
        <mc:Fallback xmlns="">
          <p:sp>
            <p:nvSpPr>
              <p:cNvPr id="3" name="Content Placeholder 2">
                <a:extLst>
                  <a:ext uri="{FF2B5EF4-FFF2-40B4-BE49-F238E27FC236}">
                    <a16:creationId xmlns:a16="http://schemas.microsoft.com/office/drawing/2014/main" id="{8E41B6D3-2076-4F0C-BF38-A175755A7BB6}"/>
                  </a:ext>
                </a:extLst>
              </p:cNvPr>
              <p:cNvSpPr>
                <a:spLocks noGrp="1" noRot="1" noChangeAspect="1" noMove="1" noResize="1" noEditPoints="1" noAdjustHandles="1" noChangeArrowheads="1" noChangeShapeType="1" noTextEdit="1"/>
              </p:cNvSpPr>
              <p:nvPr>
                <p:ph idx="1"/>
              </p:nvPr>
            </p:nvSpPr>
            <p:spPr>
              <a:xfrm>
                <a:off x="552098" y="1113178"/>
                <a:ext cx="10261675" cy="2039539"/>
              </a:xfrm>
              <a:blipFill>
                <a:blip r:embed="rId2"/>
                <a:stretch>
                  <a:fillRect l="-1248" t="-5090" r="-23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4E18A3A-C479-4CDD-B77D-4EF7CB373773}"/>
              </a:ext>
            </a:extLst>
          </p:cNvPr>
          <p:cNvSpPr>
            <a:spLocks noGrp="1"/>
          </p:cNvSpPr>
          <p:nvPr>
            <p:ph type="sldNum" sz="quarter" idx="4"/>
          </p:nvPr>
        </p:nvSpPr>
        <p:spPr/>
        <p:txBody>
          <a:bodyPr/>
          <a:lstStyle/>
          <a:p>
            <a:fld id="{4E5DC575-B3DA-4894-AC1D-D96F1860F14D}" type="slidenum">
              <a:rPr lang="en-US" smtClean="0"/>
              <a:pPr/>
              <a:t>32</a:t>
            </a:fld>
            <a:endParaRPr lang="en-US" dirty="0"/>
          </a:p>
        </p:txBody>
      </p:sp>
      <p:graphicFrame>
        <p:nvGraphicFramePr>
          <p:cNvPr id="5" name="Table 4">
            <a:extLst>
              <a:ext uri="{FF2B5EF4-FFF2-40B4-BE49-F238E27FC236}">
                <a16:creationId xmlns:a16="http://schemas.microsoft.com/office/drawing/2014/main" id="{4823E24A-5E69-4440-BCBE-F4F6915E0388}"/>
              </a:ext>
            </a:extLst>
          </p:cNvPr>
          <p:cNvGraphicFramePr>
            <a:graphicFrameLocks noGrp="1"/>
          </p:cNvGraphicFramePr>
          <p:nvPr/>
        </p:nvGraphicFramePr>
        <p:xfrm>
          <a:off x="705341" y="3824415"/>
          <a:ext cx="5144166" cy="1854200"/>
        </p:xfrm>
        <a:graphic>
          <a:graphicData uri="http://schemas.openxmlformats.org/drawingml/2006/table">
            <a:tbl>
              <a:tblPr firstRow="1" bandRow="1">
                <a:tableStyleId>{6E25E649-3F16-4E02-A733-19D2CDBF48F0}</a:tableStyleId>
              </a:tblPr>
              <a:tblGrid>
                <a:gridCol w="2303941">
                  <a:extLst>
                    <a:ext uri="{9D8B030D-6E8A-4147-A177-3AD203B41FA5}">
                      <a16:colId xmlns:a16="http://schemas.microsoft.com/office/drawing/2014/main" val="20000"/>
                    </a:ext>
                  </a:extLst>
                </a:gridCol>
                <a:gridCol w="568045">
                  <a:extLst>
                    <a:ext uri="{9D8B030D-6E8A-4147-A177-3AD203B41FA5}">
                      <a16:colId xmlns:a16="http://schemas.microsoft.com/office/drawing/2014/main" val="20001"/>
                    </a:ext>
                  </a:extLst>
                </a:gridCol>
                <a:gridCol w="568045">
                  <a:extLst>
                    <a:ext uri="{9D8B030D-6E8A-4147-A177-3AD203B41FA5}">
                      <a16:colId xmlns:a16="http://schemas.microsoft.com/office/drawing/2014/main" val="20002"/>
                    </a:ext>
                  </a:extLst>
                </a:gridCol>
                <a:gridCol w="568045">
                  <a:extLst>
                    <a:ext uri="{9D8B030D-6E8A-4147-A177-3AD203B41FA5}">
                      <a16:colId xmlns:a16="http://schemas.microsoft.com/office/drawing/2014/main" val="20003"/>
                    </a:ext>
                  </a:extLst>
                </a:gridCol>
                <a:gridCol w="568045">
                  <a:extLst>
                    <a:ext uri="{9D8B030D-6E8A-4147-A177-3AD203B41FA5}">
                      <a16:colId xmlns:a16="http://schemas.microsoft.com/office/drawing/2014/main" val="20004"/>
                    </a:ext>
                  </a:extLst>
                </a:gridCol>
                <a:gridCol w="568045">
                  <a:extLst>
                    <a:ext uri="{9D8B030D-6E8A-4147-A177-3AD203B41FA5}">
                      <a16:colId xmlns:a16="http://schemas.microsoft.com/office/drawing/2014/main" val="1672919652"/>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extLst>
                  <a:ext uri="{0D108BD9-81ED-4DB2-BD59-A6C34878D82A}">
                    <a16:rowId xmlns:a16="http://schemas.microsoft.com/office/drawing/2014/main" val="10000"/>
                  </a:ext>
                </a:extLst>
              </a:tr>
              <a:tr h="370840">
                <a:tc rowSpan="4">
                  <a:txBody>
                    <a:bodyPr/>
                    <a:lstStyle/>
                    <a:p>
                      <a:r>
                        <a:rPr lang="en-US" dirty="0"/>
                        <a:t>Ranking</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d</a:t>
                      </a:r>
                    </a:p>
                  </a:txBody>
                  <a:tcPr/>
                </a:tc>
                <a:tc>
                  <a:txBody>
                    <a:bodyPr/>
                    <a:lstStyle/>
                    <a:p>
                      <a:r>
                        <a:rPr lang="en-US" dirty="0"/>
                        <a:t>c</a:t>
                      </a:r>
                    </a:p>
                  </a:txBody>
                  <a:tcPr/>
                </a:tc>
                <a:tc>
                  <a:txBody>
                    <a:bodyPr/>
                    <a:lstStyle/>
                    <a:p>
                      <a:r>
                        <a:rPr lang="en-US" dirty="0"/>
                        <a:t>a</a:t>
                      </a:r>
                    </a:p>
                  </a:txBody>
                  <a:tcPr/>
                </a:tc>
                <a:tc>
                  <a:txBody>
                    <a:bodyPr/>
                    <a:lstStyle/>
                    <a:p>
                      <a:r>
                        <a:rPr lang="en-US" dirty="0"/>
                        <a:t>d</a:t>
                      </a:r>
                    </a:p>
                  </a:txBody>
                  <a:tcPr/>
                </a:tc>
                <a:tc>
                  <a:txBody>
                    <a:bodyPr/>
                    <a:lstStyle/>
                    <a:p>
                      <a:r>
                        <a:rPr lang="en-US" dirty="0"/>
                        <a:t>a</a:t>
                      </a:r>
                    </a:p>
                  </a:txBody>
                  <a:tcPr/>
                </a:tc>
                <a:extLst>
                  <a:ext uri="{0D108BD9-81ED-4DB2-BD59-A6C34878D82A}">
                    <a16:rowId xmlns:a16="http://schemas.microsoft.com/office/drawing/2014/main" val="3569298958"/>
                  </a:ext>
                </a:extLst>
              </a:tr>
              <a:tr h="370840">
                <a:tc vMerge="1">
                  <a:txBody>
                    <a:bodyPr/>
                    <a:lstStyle/>
                    <a:p>
                      <a:endParaRPr lang="en-US" dirty="0"/>
                    </a:p>
                  </a:txBody>
                  <a:tcPr/>
                </a:tc>
                <a:tc>
                  <a:txBody>
                    <a:bodyPr/>
                    <a:lstStyle/>
                    <a:p>
                      <a:r>
                        <a:rPr lang="en-US" dirty="0"/>
                        <a:t>c</a:t>
                      </a:r>
                    </a:p>
                  </a:txBody>
                  <a:tcPr/>
                </a:tc>
                <a:tc>
                  <a:txBody>
                    <a:bodyPr/>
                    <a:lstStyle/>
                    <a:p>
                      <a:r>
                        <a:rPr lang="en-US" dirty="0"/>
                        <a:t>a</a:t>
                      </a:r>
                    </a:p>
                  </a:txBody>
                  <a:tcPr/>
                </a:tc>
                <a:tc>
                  <a:txBody>
                    <a:bodyPr/>
                    <a:lstStyle/>
                    <a:p>
                      <a:r>
                        <a:rPr lang="en-US" dirty="0"/>
                        <a:t>d</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297C12BA-511F-495C-8449-DFB407FE6CEC}"/>
              </a:ext>
            </a:extLst>
          </p:cNvPr>
          <p:cNvSpPr txBox="1"/>
          <p:nvPr/>
        </p:nvSpPr>
        <p:spPr>
          <a:xfrm>
            <a:off x="631612" y="3176916"/>
            <a:ext cx="2535118" cy="461665"/>
          </a:xfrm>
          <a:prstGeom prst="rect">
            <a:avLst/>
          </a:prstGeom>
          <a:noFill/>
        </p:spPr>
        <p:txBody>
          <a:bodyPr wrap="none" rtlCol="0">
            <a:spAutoFit/>
          </a:bodyPr>
          <a:lstStyle/>
          <a:p>
            <a:r>
              <a:rPr lang="en-US" sz="2400" dirty="0">
                <a:solidFill>
                  <a:schemeClr val="tx2"/>
                </a:solidFill>
              </a:rPr>
              <a:t>Who’s the winner?</a:t>
            </a:r>
          </a:p>
        </p:txBody>
      </p:sp>
      <p:sp>
        <p:nvSpPr>
          <p:cNvPr id="7" name="TextBox 6">
            <a:extLst>
              <a:ext uri="{FF2B5EF4-FFF2-40B4-BE49-F238E27FC236}">
                <a16:creationId xmlns:a16="http://schemas.microsoft.com/office/drawing/2014/main" id="{2ABEA72F-6B9D-4859-BC75-E8F6E378BFAD}"/>
              </a:ext>
            </a:extLst>
          </p:cNvPr>
          <p:cNvSpPr txBox="1"/>
          <p:nvPr/>
        </p:nvSpPr>
        <p:spPr>
          <a:xfrm>
            <a:off x="3493553" y="3176916"/>
            <a:ext cx="7770457" cy="830997"/>
          </a:xfrm>
          <a:prstGeom prst="rect">
            <a:avLst/>
          </a:prstGeom>
          <a:noFill/>
        </p:spPr>
        <p:txBody>
          <a:bodyPr wrap="square" rtlCol="0">
            <a:spAutoFit/>
          </a:bodyPr>
          <a:lstStyle/>
          <a:p>
            <a:r>
              <a:rPr lang="en-US" sz="2400" dirty="0">
                <a:solidFill>
                  <a:schemeClr val="tx2"/>
                </a:solidFill>
              </a:rPr>
              <a:t>c is eliminated, then d, then a, leaving b as the winner. 			</a:t>
            </a:r>
          </a:p>
        </p:txBody>
      </p:sp>
      <p:sp>
        <p:nvSpPr>
          <p:cNvPr id="8" name="Rectangle 7">
            <a:extLst>
              <a:ext uri="{FF2B5EF4-FFF2-40B4-BE49-F238E27FC236}">
                <a16:creationId xmlns:a16="http://schemas.microsoft.com/office/drawing/2014/main" id="{4BA08E6A-3264-4FE9-8CFD-BC22636A1C55}"/>
              </a:ext>
            </a:extLst>
          </p:cNvPr>
          <p:cNvSpPr/>
          <p:nvPr/>
        </p:nvSpPr>
        <p:spPr>
          <a:xfrm>
            <a:off x="6176330" y="3729790"/>
            <a:ext cx="5087680" cy="1200329"/>
          </a:xfrm>
          <a:prstGeom prst="rect">
            <a:avLst/>
          </a:prstGeom>
        </p:spPr>
        <p:txBody>
          <a:bodyPr wrap="square">
            <a:spAutoFit/>
          </a:bodyPr>
          <a:lstStyle/>
          <a:p>
            <a:r>
              <a:rPr lang="en-US" sz="2400" dirty="0">
                <a:solidFill>
                  <a:schemeClr val="tx2"/>
                </a:solidFill>
              </a:rPr>
              <a:t>Note: When d is eliminated, the vote from voter 2 is effectively transferred to b</a:t>
            </a:r>
          </a:p>
        </p:txBody>
      </p:sp>
    </p:spTree>
    <p:extLst>
      <p:ext uri="{BB962C8B-B14F-4D97-AF65-F5344CB8AC3E}">
        <p14:creationId xmlns:p14="http://schemas.microsoft.com/office/powerpoint/2010/main" val="49784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Representation of Preference Profile</a:t>
            </a:r>
          </a:p>
        </p:txBody>
      </p:sp>
      <p:sp>
        <p:nvSpPr>
          <p:cNvPr id="3" name="Content Placeholder 2"/>
          <p:cNvSpPr>
            <a:spLocks noGrp="1"/>
          </p:cNvSpPr>
          <p:nvPr>
            <p:ph sz="quarter" idx="1"/>
          </p:nvPr>
        </p:nvSpPr>
        <p:spPr/>
        <p:txBody>
          <a:bodyPr>
            <a:normAutofit/>
          </a:bodyPr>
          <a:lstStyle/>
          <a:p>
            <a:r>
              <a:rPr lang="en-US" dirty="0"/>
              <a:t>Identity of voters does not matter</a:t>
            </a:r>
          </a:p>
          <a:p>
            <a:r>
              <a:rPr lang="en-US" dirty="0"/>
              <a:t>Only record how many voters has a preference</a:t>
            </a:r>
          </a:p>
          <a:p>
            <a:endParaRPr lang="en-US" sz="2400" dirty="0"/>
          </a:p>
        </p:txBody>
      </p:sp>
      <p:sp>
        <p:nvSpPr>
          <p:cNvPr id="8" name="Slide Number Placeholder 7">
            <a:extLst>
              <a:ext uri="{FF2B5EF4-FFF2-40B4-BE49-F238E27FC236}">
                <a16:creationId xmlns:a16="http://schemas.microsoft.com/office/drawing/2014/main" id="{F3216278-6E0A-4B85-8DD8-E821AF9F9E11}"/>
              </a:ext>
            </a:extLst>
          </p:cNvPr>
          <p:cNvSpPr>
            <a:spLocks noGrp="1"/>
          </p:cNvSpPr>
          <p:nvPr>
            <p:ph type="sldNum" sz="quarter" idx="4"/>
          </p:nvPr>
        </p:nvSpPr>
        <p:spPr/>
        <p:txBody>
          <a:bodyPr/>
          <a:lstStyle/>
          <a:p>
            <a:fld id="{4E5DC575-B3DA-4894-AC1D-D96F1860F14D}" type="slidenum">
              <a:rPr lang="en-US" smtClean="0"/>
              <a:pPr/>
              <a:t>33</a:t>
            </a:fld>
            <a:endParaRPr lang="en-US" dirty="0"/>
          </a:p>
        </p:txBody>
      </p:sp>
      <p:graphicFrame>
        <p:nvGraphicFramePr>
          <p:cNvPr id="6" name="Table 5">
            <a:extLst>
              <a:ext uri="{FF2B5EF4-FFF2-40B4-BE49-F238E27FC236}">
                <a16:creationId xmlns:a16="http://schemas.microsoft.com/office/drawing/2014/main" id="{644DBE30-E288-3F4D-AF56-1512B2B972E9}"/>
              </a:ext>
            </a:extLst>
          </p:cNvPr>
          <p:cNvGraphicFramePr>
            <a:graphicFrameLocks noGrp="1"/>
          </p:cNvGraphicFramePr>
          <p:nvPr/>
        </p:nvGraphicFramePr>
        <p:xfrm>
          <a:off x="3037785" y="2695882"/>
          <a:ext cx="5544228" cy="2569410"/>
        </p:xfrm>
        <a:graphic>
          <a:graphicData uri="http://schemas.openxmlformats.org/drawingml/2006/table">
            <a:tbl>
              <a:tblPr firstRow="1" bandRow="1">
                <a:tableStyleId>{6E25E649-3F16-4E02-A733-19D2CDBF48F0}</a:tableStyleId>
              </a:tblPr>
              <a:tblGrid>
                <a:gridCol w="1000938">
                  <a:extLst>
                    <a:ext uri="{9D8B030D-6E8A-4147-A177-3AD203B41FA5}">
                      <a16:colId xmlns:a16="http://schemas.microsoft.com/office/drawing/2014/main" val="20000"/>
                    </a:ext>
                  </a:extLst>
                </a:gridCol>
                <a:gridCol w="1031450">
                  <a:extLst>
                    <a:ext uri="{9D8B030D-6E8A-4147-A177-3AD203B41FA5}">
                      <a16:colId xmlns:a16="http://schemas.microsoft.com/office/drawing/2014/main" val="20001"/>
                    </a:ext>
                  </a:extLst>
                </a:gridCol>
                <a:gridCol w="877960">
                  <a:extLst>
                    <a:ext uri="{9D8B030D-6E8A-4147-A177-3AD203B41FA5}">
                      <a16:colId xmlns:a16="http://schemas.microsoft.com/office/drawing/2014/main" val="20002"/>
                    </a:ext>
                  </a:extLst>
                </a:gridCol>
                <a:gridCol w="877960">
                  <a:extLst>
                    <a:ext uri="{9D8B030D-6E8A-4147-A177-3AD203B41FA5}">
                      <a16:colId xmlns:a16="http://schemas.microsoft.com/office/drawing/2014/main" val="20003"/>
                    </a:ext>
                  </a:extLst>
                </a:gridCol>
                <a:gridCol w="877960">
                  <a:extLst>
                    <a:ext uri="{9D8B030D-6E8A-4147-A177-3AD203B41FA5}">
                      <a16:colId xmlns:a16="http://schemas.microsoft.com/office/drawing/2014/main" val="20004"/>
                    </a:ext>
                  </a:extLst>
                </a:gridCol>
                <a:gridCol w="877960">
                  <a:extLst>
                    <a:ext uri="{9D8B030D-6E8A-4147-A177-3AD203B41FA5}">
                      <a16:colId xmlns:a16="http://schemas.microsoft.com/office/drawing/2014/main" val="20005"/>
                    </a:ext>
                  </a:extLst>
                </a:gridCol>
              </a:tblGrid>
              <a:tr h="715210">
                <a:tc>
                  <a:txBody>
                    <a:bodyPr/>
                    <a:lstStyle/>
                    <a:p>
                      <a:r>
                        <a:rPr lang="en-US" dirty="0"/>
                        <a:t>33</a:t>
                      </a:r>
                    </a:p>
                    <a:p>
                      <a:r>
                        <a:rPr lang="en-US" dirty="0"/>
                        <a:t>voters</a:t>
                      </a:r>
                    </a:p>
                  </a:txBody>
                  <a:tcPr/>
                </a:tc>
                <a:tc>
                  <a:txBody>
                    <a:bodyPr/>
                    <a:lstStyle/>
                    <a:p>
                      <a:r>
                        <a:rPr lang="en-US" dirty="0"/>
                        <a:t>16 voters</a:t>
                      </a:r>
                    </a:p>
                  </a:txBody>
                  <a:tcPr/>
                </a:tc>
                <a:tc>
                  <a:txBody>
                    <a:bodyPr/>
                    <a:lstStyle/>
                    <a:p>
                      <a:r>
                        <a:rPr lang="en-US" dirty="0"/>
                        <a:t>3</a:t>
                      </a:r>
                      <a:r>
                        <a:rPr lang="en-US" baseline="0" dirty="0"/>
                        <a:t> </a:t>
                      </a:r>
                      <a:r>
                        <a:rPr lang="en-US" dirty="0"/>
                        <a:t>voters</a:t>
                      </a:r>
                    </a:p>
                  </a:txBody>
                  <a:tcPr/>
                </a:tc>
                <a:tc>
                  <a:txBody>
                    <a:bodyPr/>
                    <a:lstStyle/>
                    <a:p>
                      <a:r>
                        <a:rPr lang="en-US" dirty="0"/>
                        <a:t>8 voters</a:t>
                      </a:r>
                    </a:p>
                  </a:txBody>
                  <a:tcPr/>
                </a:tc>
                <a:tc>
                  <a:txBody>
                    <a:bodyPr/>
                    <a:lstStyle/>
                    <a:p>
                      <a:r>
                        <a:rPr lang="en-US" dirty="0"/>
                        <a:t>18 voters</a:t>
                      </a:r>
                    </a:p>
                  </a:txBody>
                  <a:tcPr/>
                </a:tc>
                <a:tc>
                  <a:txBody>
                    <a:bodyPr/>
                    <a:lstStyle/>
                    <a:p>
                      <a:r>
                        <a:rPr lang="en-US" dirty="0"/>
                        <a:t>22 voters</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d</a:t>
                      </a:r>
                    </a:p>
                  </a:txBody>
                  <a:tcPr/>
                </a:tc>
                <a:tc>
                  <a:txBody>
                    <a:bodyPr/>
                    <a:lstStyle/>
                    <a:p>
                      <a:r>
                        <a:rPr lang="en-US" dirty="0"/>
                        <a:t>d</a:t>
                      </a:r>
                    </a:p>
                  </a:txBody>
                  <a:tcPr/>
                </a:tc>
                <a:tc>
                  <a:txBody>
                    <a:bodyPr/>
                    <a:lstStyle/>
                    <a:p>
                      <a:r>
                        <a:rPr lang="en-US" dirty="0"/>
                        <a:t>e</a:t>
                      </a:r>
                    </a:p>
                  </a:txBody>
                  <a:tcPr/>
                </a:tc>
                <a:tc>
                  <a:txBody>
                    <a:bodyPr/>
                    <a:lstStyle/>
                    <a:p>
                      <a:r>
                        <a:rPr lang="en-US" dirty="0"/>
                        <a:t>e</a:t>
                      </a:r>
                    </a:p>
                  </a:txBody>
                  <a:tcPr/>
                </a:tc>
                <a:tc>
                  <a:txBody>
                    <a:bodyPr/>
                    <a:lstStyle/>
                    <a:p>
                      <a:r>
                        <a:rPr lang="en-US" dirty="0"/>
                        <a:t>c</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p>
                  </a:txBody>
                  <a:tcPr/>
                </a:tc>
                <a:tc>
                  <a:txBody>
                    <a:bodyPr/>
                    <a:lstStyle/>
                    <a:p>
                      <a:r>
                        <a:rPr lang="en-US" dirty="0"/>
                        <a:t>e</a:t>
                      </a:r>
                    </a:p>
                  </a:txBody>
                  <a:tcPr/>
                </a:tc>
                <a:tc>
                  <a:txBody>
                    <a:bodyPr/>
                    <a:lstStyle/>
                    <a:p>
                      <a:r>
                        <a:rPr lang="en-US" dirty="0"/>
                        <a:t>a</a:t>
                      </a:r>
                    </a:p>
                  </a:txBody>
                  <a:tcPr/>
                </a:tc>
                <a:tc>
                  <a:txBody>
                    <a:bodyPr/>
                    <a:lstStyle/>
                    <a:p>
                      <a:r>
                        <a:rPr lang="en-US" dirty="0"/>
                        <a:t>a</a:t>
                      </a:r>
                    </a:p>
                  </a:txBody>
                  <a:tcPr/>
                </a:tc>
                <a:tc>
                  <a:txBody>
                    <a:bodyPr/>
                    <a:lstStyle/>
                    <a:p>
                      <a:r>
                        <a:rPr lang="en-US" dirty="0"/>
                        <a:t>a</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42210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 Breaking</a:t>
            </a:r>
          </a:p>
        </p:txBody>
      </p:sp>
      <p:sp>
        <p:nvSpPr>
          <p:cNvPr id="3" name="Content Placeholder 2"/>
          <p:cNvSpPr>
            <a:spLocks noGrp="1"/>
          </p:cNvSpPr>
          <p:nvPr>
            <p:ph sz="quarter" idx="1"/>
          </p:nvPr>
        </p:nvSpPr>
        <p:spPr/>
        <p:txBody>
          <a:bodyPr/>
          <a:lstStyle/>
          <a:p>
            <a:r>
              <a:rPr lang="en-US" dirty="0"/>
              <a:t>Commonly used tie breaking rules include</a:t>
            </a:r>
          </a:p>
          <a:p>
            <a:pPr lvl="1"/>
            <a:r>
              <a:rPr lang="en-US" dirty="0" err="1"/>
              <a:t>Borda</a:t>
            </a:r>
            <a:r>
              <a:rPr lang="en-US" dirty="0"/>
              <a:t> count</a:t>
            </a:r>
          </a:p>
          <a:p>
            <a:pPr lvl="1"/>
            <a:r>
              <a:rPr lang="en-US" dirty="0"/>
              <a:t>Having the most votes in the first round</a:t>
            </a:r>
          </a:p>
          <a:p>
            <a:pPr lvl="1"/>
            <a:r>
              <a:rPr lang="en-US" dirty="0"/>
              <a:t>…</a:t>
            </a:r>
          </a:p>
        </p:txBody>
      </p:sp>
      <p:sp>
        <p:nvSpPr>
          <p:cNvPr id="5" name="Slide Number Placeholder 4">
            <a:extLst>
              <a:ext uri="{FF2B5EF4-FFF2-40B4-BE49-F238E27FC236}">
                <a16:creationId xmlns:a16="http://schemas.microsoft.com/office/drawing/2014/main" id="{6EAC9E7F-F46F-4F9B-AF5F-C555524D0211}"/>
              </a:ext>
            </a:extLst>
          </p:cNvPr>
          <p:cNvSpPr>
            <a:spLocks noGrp="1"/>
          </p:cNvSpPr>
          <p:nvPr>
            <p:ph type="sldNum" sz="quarter" idx="4"/>
          </p:nvPr>
        </p:nvSpPr>
        <p:spPr/>
        <p:txBody>
          <a:bodyPr/>
          <a:lstStyle/>
          <a:p>
            <a:fld id="{4E5DC575-B3DA-4894-AC1D-D96F1860F14D}" type="slidenum">
              <a:rPr lang="en-US" smtClean="0"/>
              <a:pPr/>
              <a:t>34</a:t>
            </a:fld>
            <a:endParaRPr lang="en-US" dirty="0"/>
          </a:p>
        </p:txBody>
      </p:sp>
    </p:spTree>
    <p:extLst>
      <p:ext uri="{BB962C8B-B14F-4D97-AF65-F5344CB8AC3E}">
        <p14:creationId xmlns:p14="http://schemas.microsoft.com/office/powerpoint/2010/main" val="646165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Choice Axioms</a:t>
            </a:r>
          </a:p>
        </p:txBody>
      </p:sp>
      <p:sp>
        <p:nvSpPr>
          <p:cNvPr id="3" name="Content Placeholder 2"/>
          <p:cNvSpPr>
            <a:spLocks noGrp="1"/>
          </p:cNvSpPr>
          <p:nvPr>
            <p:ph sz="quarter" idx="1"/>
          </p:nvPr>
        </p:nvSpPr>
        <p:spPr/>
        <p:txBody>
          <a:bodyPr/>
          <a:lstStyle/>
          <a:p>
            <a:r>
              <a:rPr lang="en-US" dirty="0"/>
              <a:t>How do we choose among different voting rules? What are the desirable properties?</a:t>
            </a:r>
          </a:p>
        </p:txBody>
      </p:sp>
      <p:sp>
        <p:nvSpPr>
          <p:cNvPr id="7" name="Slide Number Placeholder 6">
            <a:extLst>
              <a:ext uri="{FF2B5EF4-FFF2-40B4-BE49-F238E27FC236}">
                <a16:creationId xmlns:a16="http://schemas.microsoft.com/office/drawing/2014/main" id="{939D4726-9BA0-4278-B9E1-BD7BED146574}"/>
              </a:ext>
            </a:extLst>
          </p:cNvPr>
          <p:cNvSpPr>
            <a:spLocks noGrp="1"/>
          </p:cNvSpPr>
          <p:nvPr>
            <p:ph type="sldNum" sz="quarter" idx="4"/>
          </p:nvPr>
        </p:nvSpPr>
        <p:spPr/>
        <p:txBody>
          <a:bodyPr/>
          <a:lstStyle/>
          <a:p>
            <a:fld id="{4E5DC575-B3DA-4894-AC1D-D96F1860F14D}" type="slidenum">
              <a:rPr lang="en-US" smtClean="0"/>
              <a:pPr/>
              <a:t>35</a:t>
            </a:fld>
            <a:endParaRPr lang="en-US" dirty="0"/>
          </a:p>
        </p:txBody>
      </p:sp>
    </p:spTree>
    <p:extLst>
      <p:ext uri="{BB962C8B-B14F-4D97-AF65-F5344CB8AC3E}">
        <p14:creationId xmlns:p14="http://schemas.microsoft.com/office/powerpoint/2010/main" val="1306216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Majority consistency</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207528" cy="2039539"/>
              </a:xfrm>
            </p:spPr>
            <p:txBody>
              <a:bodyPr/>
              <a:lstStyle/>
              <a:p>
                <a:r>
                  <a:rPr lang="en-US" dirty="0">
                    <a:solidFill>
                      <a:schemeClr val="tx2"/>
                    </a:solidFill>
                  </a:rPr>
                  <a:t>Majority consistency: </a:t>
                </a:r>
                <a:r>
                  <a:rPr lang="en-US" dirty="0"/>
                  <a:t>Given a voting rule that satisfies Majority Consistency, if a majority of voters (&gt; 50% of voters) rank alternative </a:t>
                </a:r>
                <a14:m>
                  <m:oMath xmlns:m="http://schemas.openxmlformats.org/officeDocument/2006/math">
                    <m:r>
                      <a:rPr lang="en-US" i="1" dirty="0" smtClean="0">
                        <a:latin typeface="Cambria Math" panose="02040503050406030204" pitchFamily="18" charset="0"/>
                      </a:rPr>
                      <m:t>𝑥</m:t>
                    </m:r>
                  </m:oMath>
                </a14:m>
                <a:r>
                  <a:rPr lang="en-US" dirty="0"/>
                  <a:t> first, then </a:t>
                </a:r>
                <a14:m>
                  <m:oMath xmlns:m="http://schemas.openxmlformats.org/officeDocument/2006/math">
                    <m:r>
                      <a:rPr lang="en-US" i="1" dirty="0" smtClean="0">
                        <a:latin typeface="Cambria Math" panose="02040503050406030204" pitchFamily="18" charset="0"/>
                      </a:rPr>
                      <m:t>𝑥</m:t>
                    </m:r>
                  </m:oMath>
                </a14:m>
                <a:r>
                  <a:rPr lang="en-US" dirty="0"/>
                  <a:t> should be the final winner.</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207528" cy="2039539"/>
              </a:xfrm>
              <a:blipFill>
                <a:blip r:embed="rId2"/>
                <a:stretch>
                  <a:fillRect l="-1254" t="-5090"/>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41FAED7-3684-44E5-98E2-768EB16B20AA}"/>
              </a:ext>
            </a:extLst>
          </p:cNvPr>
          <p:cNvSpPr>
            <a:spLocks noGrp="1"/>
          </p:cNvSpPr>
          <p:nvPr>
            <p:ph type="sldNum" sz="quarter" idx="4"/>
          </p:nvPr>
        </p:nvSpPr>
        <p:spPr/>
        <p:txBody>
          <a:bodyPr/>
          <a:lstStyle/>
          <a:p>
            <a:fld id="{4E5DC575-B3DA-4894-AC1D-D96F1860F14D}" type="slidenum">
              <a:rPr lang="en-US" smtClean="0"/>
              <a:pPr/>
              <a:t>36</a:t>
            </a:fld>
            <a:endParaRPr lang="en-US" dirty="0"/>
          </a:p>
        </p:txBody>
      </p:sp>
    </p:spTree>
    <p:extLst>
      <p:ext uri="{BB962C8B-B14F-4D97-AF65-F5344CB8AC3E}">
        <p14:creationId xmlns:p14="http://schemas.microsoft.com/office/powerpoint/2010/main" val="40484303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1</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518996"/>
              </a:xfrm>
            </p:spPr>
            <p:txBody>
              <a:bodyPr>
                <a:normAutofit/>
              </a:bodyPr>
              <a:lstStyle/>
              <a:p>
                <a:r>
                  <a:rPr lang="en-US" dirty="0"/>
                  <a:t>Which rules are NOT majority consistent?</a:t>
                </a:r>
              </a:p>
              <a:p>
                <a:pPr marL="457200" lvl="1" indent="-457200">
                  <a:buFont typeface="+mj-lt"/>
                  <a:buAutoNum type="alphaUcPeriod"/>
                </a:pPr>
                <a:r>
                  <a:rPr lang="en-US" dirty="0"/>
                  <a:t>Plurality: Each voter give one point to top alternative</a:t>
                </a:r>
              </a:p>
              <a:p>
                <a:pPr marL="457200" lvl="1" indent="-457200">
                  <a:buFont typeface="+mj-lt"/>
                  <a:buAutoNum type="alphaUcPeriod"/>
                </a:pPr>
                <a:r>
                  <a:rPr lang="en-US" dirty="0" err="1"/>
                  <a:t>Borda</a:t>
                </a:r>
                <a:r>
                  <a:rPr lang="en-US" dirty="0"/>
                  <a:t> count: Each voter awards </a:t>
                </a:r>
                <a14:m>
                  <m:oMath xmlns:m="http://schemas.openxmlformats.org/officeDocument/2006/math">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𝑘</m:t>
                    </m:r>
                  </m:oMath>
                </a14:m>
                <a:r>
                  <a:rPr lang="en-US" dirty="0"/>
                  <a:t> points to alternative ranked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𝑘</m:t>
                        </m:r>
                      </m:e>
                      <m:sup>
                        <m:r>
                          <a:rPr lang="en-US" i="1" dirty="0">
                            <a:latin typeface="Cambria Math" panose="02040503050406030204" pitchFamily="18" charset="0"/>
                          </a:rPr>
                          <m:t>𝑡h</m:t>
                        </m:r>
                      </m:sup>
                    </m:sSup>
                  </m:oMath>
                </a14:m>
                <a:endParaRPr lang="en-US" dirty="0"/>
              </a:p>
              <a:p>
                <a:pPr marL="457200" lvl="1" indent="-457200">
                  <a:buFont typeface="+mj-lt"/>
                  <a:buAutoNum type="alphaUcPeriod"/>
                </a:pPr>
                <a:r>
                  <a:rPr lang="en-US" dirty="0"/>
                  <a:t>Plurality with runoff: Pairwise election between two alternatives with highest plurality scores</a:t>
                </a:r>
              </a:p>
              <a:p>
                <a:pPr marL="457200" lvl="1" indent="-457200">
                  <a:buFont typeface="+mj-lt"/>
                  <a:buAutoNum type="alphaUcPeriod"/>
                </a:pPr>
                <a:r>
                  <a:rPr lang="en-US" dirty="0"/>
                  <a:t>STV: In each round, alternative with least plurality votes is eliminated</a:t>
                </a:r>
              </a:p>
              <a:p>
                <a:pPr marL="457200" lvl="1" indent="-457200">
                  <a:buFont typeface="+mj-lt"/>
                  <a:buAutoNum type="alphaUcPeriod"/>
                </a:pPr>
                <a:r>
                  <a:rPr lang="en-US" dirty="0"/>
                  <a:t>None</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518996"/>
              </a:xfrm>
              <a:blipFill>
                <a:blip r:embed="rId3"/>
                <a:stretch>
                  <a:fillRect l="-1217" t="-2294"/>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214FF77B-239F-4A2F-9C84-EB881014EE80}"/>
              </a:ext>
            </a:extLst>
          </p:cNvPr>
          <p:cNvSpPr>
            <a:spLocks noGrp="1"/>
          </p:cNvSpPr>
          <p:nvPr>
            <p:ph type="sldNum" sz="quarter" idx="4"/>
          </p:nvPr>
        </p:nvSpPr>
        <p:spPr/>
        <p:txBody>
          <a:bodyPr/>
          <a:lstStyle/>
          <a:p>
            <a:fld id="{4E5DC575-B3DA-4894-AC1D-D96F1860F14D}" type="slidenum">
              <a:rPr lang="en-US" smtClean="0"/>
              <a:pPr/>
              <a:t>37</a:t>
            </a:fld>
            <a:endParaRPr lang="en-US" dirty="0"/>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637A1A4-7187-6C6C-CA54-06D07D75CD76}"/>
                  </a:ext>
                </a:extLst>
              </p14:cNvPr>
              <p14:cNvContentPartPr/>
              <p14:nvPr/>
            </p14:nvContentPartPr>
            <p14:xfrm>
              <a:off x="390600" y="2027160"/>
              <a:ext cx="8284680" cy="3759840"/>
            </p14:xfrm>
          </p:contentPart>
        </mc:Choice>
        <mc:Fallback xmlns="">
          <p:pic>
            <p:nvPicPr>
              <p:cNvPr id="4" name="Ink 3">
                <a:extLst>
                  <a:ext uri="{FF2B5EF4-FFF2-40B4-BE49-F238E27FC236}">
                    <a16:creationId xmlns:a16="http://schemas.microsoft.com/office/drawing/2014/main" id="{E637A1A4-7187-6C6C-CA54-06D07D75CD76}"/>
                  </a:ext>
                </a:extLst>
              </p:cNvPr>
              <p:cNvPicPr/>
              <p:nvPr/>
            </p:nvPicPr>
            <p:blipFill>
              <a:blip r:embed="rId5"/>
              <a:stretch>
                <a:fillRect/>
              </a:stretch>
            </p:blipFill>
            <p:spPr>
              <a:xfrm>
                <a:off x="381240" y="2017800"/>
                <a:ext cx="8303400" cy="3778560"/>
              </a:xfrm>
              <a:prstGeom prst="rect">
                <a:avLst/>
              </a:prstGeom>
            </p:spPr>
          </p:pic>
        </mc:Fallback>
      </mc:AlternateContent>
    </p:spTree>
    <p:extLst>
      <p:ext uri="{BB962C8B-B14F-4D97-AF65-F5344CB8AC3E}">
        <p14:creationId xmlns:p14="http://schemas.microsoft.com/office/powerpoint/2010/main" val="966328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9D2D-D591-4826-9E11-AA3EC0344AE6}"/>
              </a:ext>
            </a:extLst>
          </p:cNvPr>
          <p:cNvSpPr>
            <a:spLocks noGrp="1"/>
          </p:cNvSpPr>
          <p:nvPr>
            <p:ph type="title"/>
          </p:nvPr>
        </p:nvSpPr>
        <p:spPr/>
        <p:txBody>
          <a:bodyPr/>
          <a:lstStyle/>
          <a:p>
            <a:r>
              <a:rPr lang="en-US" dirty="0"/>
              <a:t>Condorcet Consistency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A89600-94D0-4789-8888-C19C1D99FA7E}"/>
                  </a:ext>
                </a:extLst>
              </p:cNvPr>
              <p:cNvSpPr>
                <a:spLocks noGrp="1"/>
              </p:cNvSpPr>
              <p:nvPr>
                <p:ph idx="1"/>
              </p:nvPr>
            </p:nvSpPr>
            <p:spPr>
              <a:xfrm>
                <a:off x="552098" y="1113178"/>
                <a:ext cx="10745379" cy="2039539"/>
              </a:xfrm>
            </p:spPr>
            <p:txBody>
              <a:bodyPr/>
              <a:lstStyle/>
              <a:p>
                <a:r>
                  <a:rPr lang="en-US" dirty="0">
                    <a:solidFill>
                      <a:schemeClr val="accent1">
                        <a:lumMod val="75000"/>
                      </a:schemeClr>
                    </a:solidFill>
                  </a:rPr>
                  <a:t>Recall: </a:t>
                </a:r>
                <a14:m>
                  <m:oMath xmlns:m="http://schemas.openxmlformats.org/officeDocument/2006/math">
                    <m:r>
                      <a:rPr lang="en-US" i="1">
                        <a:solidFill>
                          <a:schemeClr val="accent1">
                            <a:lumMod val="75000"/>
                          </a:schemeClr>
                        </a:solidFill>
                        <a:latin typeface="Cambria Math" panose="02040503050406030204" pitchFamily="18" charset="0"/>
                      </a:rPr>
                      <m:t>𝑥</m:t>
                    </m:r>
                  </m:oMath>
                </a14:m>
                <a:r>
                  <a:rPr lang="en-US" dirty="0">
                    <a:solidFill>
                      <a:schemeClr val="accent1">
                        <a:lumMod val="75000"/>
                      </a:schemeClr>
                    </a:solidFill>
                  </a:rPr>
                  <a:t> beats </a:t>
                </a:r>
                <a14:m>
                  <m:oMath xmlns:m="http://schemas.openxmlformats.org/officeDocument/2006/math">
                    <m:r>
                      <a:rPr lang="en-US" i="1">
                        <a:solidFill>
                          <a:schemeClr val="accent1">
                            <a:lumMod val="75000"/>
                          </a:schemeClr>
                        </a:solidFill>
                        <a:latin typeface="Cambria Math" panose="02040503050406030204" pitchFamily="18" charset="0"/>
                      </a:rPr>
                      <m:t>𝑦</m:t>
                    </m:r>
                  </m:oMath>
                </a14:m>
                <a:r>
                  <a:rPr lang="en-US" dirty="0">
                    <a:solidFill>
                      <a:schemeClr val="accent1">
                        <a:lumMod val="75000"/>
                      </a:schemeClr>
                    </a:solidFill>
                  </a:rPr>
                  <a:t> in a pairwise election if majority of voters prefer </a:t>
                </a:r>
                <a14:m>
                  <m:oMath xmlns:m="http://schemas.openxmlformats.org/officeDocument/2006/math">
                    <m:r>
                      <a:rPr lang="en-US" i="1">
                        <a:solidFill>
                          <a:schemeClr val="accent1">
                            <a:lumMod val="75000"/>
                          </a:schemeClr>
                        </a:solidFill>
                        <a:latin typeface="Cambria Math" panose="02040503050406030204" pitchFamily="18" charset="0"/>
                      </a:rPr>
                      <m:t>𝑥</m:t>
                    </m:r>
                  </m:oMath>
                </a14:m>
                <a:r>
                  <a:rPr lang="en-US" dirty="0">
                    <a:solidFill>
                      <a:schemeClr val="accent1">
                        <a:lumMod val="75000"/>
                      </a:schemeClr>
                    </a:solidFill>
                  </a:rPr>
                  <a:t> to </a:t>
                </a:r>
                <a14:m>
                  <m:oMath xmlns:m="http://schemas.openxmlformats.org/officeDocument/2006/math">
                    <m:r>
                      <a:rPr lang="en-US" i="1">
                        <a:solidFill>
                          <a:schemeClr val="accent1">
                            <a:lumMod val="75000"/>
                          </a:schemeClr>
                        </a:solidFill>
                        <a:latin typeface="Cambria Math" panose="02040503050406030204" pitchFamily="18" charset="0"/>
                      </a:rPr>
                      <m:t>𝑦</m:t>
                    </m:r>
                  </m:oMath>
                </a14:m>
                <a:endParaRPr lang="en-US" dirty="0">
                  <a:solidFill>
                    <a:schemeClr val="accent1">
                      <a:lumMod val="75000"/>
                    </a:schemeClr>
                  </a:solidFill>
                </a:endParaRPr>
              </a:p>
              <a:p>
                <a:r>
                  <a:rPr lang="en-US" dirty="0">
                    <a:solidFill>
                      <a:schemeClr val="tx2"/>
                    </a:solidFill>
                  </a:rPr>
                  <a:t>Condorcet winner</a:t>
                </a:r>
                <a:r>
                  <a:rPr lang="en-US" dirty="0"/>
                  <a:t> </a:t>
                </a:r>
                <a:r>
                  <a:rPr lang="en-US" dirty="0">
                    <a:solidFill>
                      <a:schemeClr val="tx1"/>
                    </a:solidFill>
                  </a:rPr>
                  <a:t>is an alternative that beats every other alternative in pairwise election</a:t>
                </a:r>
              </a:p>
              <a:p>
                <a:endParaRPr lang="en-US" dirty="0">
                  <a:solidFill>
                    <a:srgbClr val="0070C0"/>
                  </a:solidFill>
                </a:endParaRPr>
              </a:p>
              <a:p>
                <a:r>
                  <a:rPr lang="en-US" dirty="0">
                    <a:solidFill>
                      <a:schemeClr val="tx2"/>
                    </a:solidFill>
                  </a:rPr>
                  <a:t>Does a Condorcet winner always exist?</a:t>
                </a:r>
                <a:endParaRPr lang="en-US" dirty="0"/>
              </a:p>
              <a:p>
                <a:r>
                  <a:rPr lang="en-US" dirty="0"/>
                  <a:t>Condorcet paradox = cycle in majority preferences</a:t>
                </a:r>
              </a:p>
              <a:p>
                <a:endParaRPr lang="en-US" dirty="0"/>
              </a:p>
            </p:txBody>
          </p:sp>
        </mc:Choice>
        <mc:Fallback xmlns="">
          <p:sp>
            <p:nvSpPr>
              <p:cNvPr id="3" name="Content Placeholder 2">
                <a:extLst>
                  <a:ext uri="{FF2B5EF4-FFF2-40B4-BE49-F238E27FC236}">
                    <a16:creationId xmlns:a16="http://schemas.microsoft.com/office/drawing/2014/main" id="{E5A89600-94D0-4789-8888-C19C1D99FA7E}"/>
                  </a:ext>
                </a:extLst>
              </p:cNvPr>
              <p:cNvSpPr>
                <a:spLocks noGrp="1" noRot="1" noChangeAspect="1" noMove="1" noResize="1" noEditPoints="1" noAdjustHandles="1" noChangeArrowheads="1" noChangeShapeType="1" noTextEdit="1"/>
              </p:cNvSpPr>
              <p:nvPr>
                <p:ph idx="1"/>
              </p:nvPr>
            </p:nvSpPr>
            <p:spPr>
              <a:xfrm>
                <a:off x="552098" y="1113178"/>
                <a:ext cx="10745379" cy="2039539"/>
              </a:xfrm>
              <a:blipFill>
                <a:blip r:embed="rId3"/>
                <a:stretch>
                  <a:fillRect l="-1192" t="-5090" b="-5119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A6B6671-FE4C-465A-8985-44AED0577602}"/>
              </a:ext>
            </a:extLst>
          </p:cNvPr>
          <p:cNvSpPr>
            <a:spLocks noGrp="1"/>
          </p:cNvSpPr>
          <p:nvPr>
            <p:ph type="sldNum" sz="quarter" idx="4"/>
          </p:nvPr>
        </p:nvSpPr>
        <p:spPr/>
        <p:txBody>
          <a:bodyPr/>
          <a:lstStyle/>
          <a:p>
            <a:fld id="{4E5DC575-B3DA-4894-AC1D-D96F1860F14D}" type="slidenum">
              <a:rPr lang="en-US" smtClean="0"/>
              <a:pPr/>
              <a:t>38</a:t>
            </a:fld>
            <a:endParaRPr lang="en-US" dirty="0"/>
          </a:p>
        </p:txBody>
      </p:sp>
      <p:graphicFrame>
        <p:nvGraphicFramePr>
          <p:cNvPr id="5" name="Table 4">
            <a:extLst>
              <a:ext uri="{FF2B5EF4-FFF2-40B4-BE49-F238E27FC236}">
                <a16:creationId xmlns:a16="http://schemas.microsoft.com/office/drawing/2014/main" id="{26004664-5B23-4433-82BD-AA1171952297}"/>
              </a:ext>
            </a:extLst>
          </p:cNvPr>
          <p:cNvGraphicFramePr>
            <a:graphicFrameLocks noGrp="1"/>
          </p:cNvGraphicFramePr>
          <p:nvPr/>
        </p:nvGraphicFramePr>
        <p:xfrm>
          <a:off x="3181684" y="4548704"/>
          <a:ext cx="5144168" cy="1483360"/>
        </p:xfrm>
        <a:graphic>
          <a:graphicData uri="http://schemas.openxmlformats.org/drawingml/2006/table">
            <a:tbl>
              <a:tblPr firstRow="1" bandRow="1">
                <a:tableStyleId>{6E25E649-3F16-4E02-A733-19D2CDBF48F0}</a:tableStyleId>
              </a:tblPr>
              <a:tblGrid>
                <a:gridCol w="2956994">
                  <a:extLst>
                    <a:ext uri="{9D8B030D-6E8A-4147-A177-3AD203B41FA5}">
                      <a16:colId xmlns:a16="http://schemas.microsoft.com/office/drawing/2014/main" val="20000"/>
                    </a:ext>
                  </a:extLst>
                </a:gridCol>
                <a:gridCol w="729058">
                  <a:extLst>
                    <a:ext uri="{9D8B030D-6E8A-4147-A177-3AD203B41FA5}">
                      <a16:colId xmlns:a16="http://schemas.microsoft.com/office/drawing/2014/main" val="20001"/>
                    </a:ext>
                  </a:extLst>
                </a:gridCol>
                <a:gridCol w="729058">
                  <a:extLst>
                    <a:ext uri="{9D8B030D-6E8A-4147-A177-3AD203B41FA5}">
                      <a16:colId xmlns:a16="http://schemas.microsoft.com/office/drawing/2014/main" val="20002"/>
                    </a:ext>
                  </a:extLst>
                </a:gridCol>
                <a:gridCol w="729058">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3">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a</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b</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6472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72A0-E48B-4EEC-8A69-8D8D2FC74E95}"/>
              </a:ext>
            </a:extLst>
          </p:cNvPr>
          <p:cNvSpPr>
            <a:spLocks noGrp="1"/>
          </p:cNvSpPr>
          <p:nvPr>
            <p:ph type="title"/>
          </p:nvPr>
        </p:nvSpPr>
        <p:spPr/>
        <p:txBody>
          <a:bodyPr/>
          <a:lstStyle/>
          <a:p>
            <a:r>
              <a:rPr lang="en-US" dirty="0"/>
              <a:t>Condorcet Consistency: a Condorcet winner should always win</a:t>
            </a:r>
          </a:p>
        </p:txBody>
      </p:sp>
      <p:sp>
        <p:nvSpPr>
          <p:cNvPr id="3" name="Content Placeholder 2">
            <a:extLst>
              <a:ext uri="{FF2B5EF4-FFF2-40B4-BE49-F238E27FC236}">
                <a16:creationId xmlns:a16="http://schemas.microsoft.com/office/drawing/2014/main" id="{B871C7E7-CB6B-4056-B41F-372D892FCFB9}"/>
              </a:ext>
            </a:extLst>
          </p:cNvPr>
          <p:cNvSpPr>
            <a:spLocks noGrp="1"/>
          </p:cNvSpPr>
          <p:nvPr>
            <p:ph idx="1"/>
          </p:nvPr>
        </p:nvSpPr>
        <p:spPr>
          <a:xfrm>
            <a:off x="552099" y="1819233"/>
            <a:ext cx="10515600" cy="2039539"/>
          </a:xfrm>
        </p:spPr>
        <p:txBody>
          <a:bodyPr/>
          <a:lstStyle/>
          <a:p>
            <a:r>
              <a:rPr lang="en-US" dirty="0"/>
              <a:t>If a rule satisfies majority consistency, does it satisfy Condorcet consistency? Vice versa? </a:t>
            </a:r>
          </a:p>
          <a:p>
            <a:endParaRPr lang="en-US" dirty="0"/>
          </a:p>
          <a:p>
            <a:r>
              <a:rPr lang="en-US" dirty="0">
                <a:solidFill>
                  <a:schemeClr val="tx2"/>
                </a:solidFill>
              </a:rPr>
              <a:t>Which of the introduced voting rules (Plurality, </a:t>
            </a:r>
            <a:r>
              <a:rPr lang="en-US" dirty="0" err="1">
                <a:solidFill>
                  <a:schemeClr val="tx2"/>
                </a:solidFill>
              </a:rPr>
              <a:t>Borda</a:t>
            </a:r>
            <a:r>
              <a:rPr lang="en-US" dirty="0">
                <a:solidFill>
                  <a:schemeClr val="tx2"/>
                </a:solidFill>
              </a:rPr>
              <a:t> count, Plurality with runoff, STV) are Condorcet consistent?</a:t>
            </a:r>
          </a:p>
          <a:p>
            <a:endParaRPr lang="en-US" dirty="0"/>
          </a:p>
          <a:p>
            <a:endParaRPr lang="en-US" dirty="0"/>
          </a:p>
        </p:txBody>
      </p:sp>
      <p:sp>
        <p:nvSpPr>
          <p:cNvPr id="4" name="Slide Number Placeholder 3">
            <a:extLst>
              <a:ext uri="{FF2B5EF4-FFF2-40B4-BE49-F238E27FC236}">
                <a16:creationId xmlns:a16="http://schemas.microsoft.com/office/drawing/2014/main" id="{34DFB57B-5860-42A3-BA48-89FEC7E55F95}"/>
              </a:ext>
            </a:extLst>
          </p:cNvPr>
          <p:cNvSpPr>
            <a:spLocks noGrp="1"/>
          </p:cNvSpPr>
          <p:nvPr>
            <p:ph type="sldNum" sz="quarter" idx="4"/>
          </p:nvPr>
        </p:nvSpPr>
        <p:spPr/>
        <p:txBody>
          <a:bodyPr/>
          <a:lstStyle/>
          <a:p>
            <a:fld id="{4E5DC575-B3DA-4894-AC1D-D96F1860F14D}" type="slidenum">
              <a:rPr lang="en-US" smtClean="0"/>
              <a:pPr/>
              <a:t>39</a:t>
            </a:fld>
            <a:endParaRPr lang="en-US" dirty="0"/>
          </a:p>
        </p:txBody>
      </p:sp>
    </p:spTree>
    <p:extLst>
      <p:ext uri="{BB962C8B-B14F-4D97-AF65-F5344CB8AC3E}">
        <p14:creationId xmlns:p14="http://schemas.microsoft.com/office/powerpoint/2010/main" val="358803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Warm-up </a:t>
            </a:r>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p:txBody>
              <a:bodyPr/>
              <a:lstStyle/>
              <a:p>
                <a:r>
                  <a:rPr lang="en-US" dirty="0"/>
                  <a:t>Design an algorithm to determine the winner of three candidates a, b, c given the ranking provided by </a:t>
                </a:r>
                <a14:m>
                  <m:oMath xmlns:m="http://schemas.openxmlformats.org/officeDocument/2006/math">
                    <m:r>
                      <a:rPr lang="en-US" b="0" i="1" dirty="0" smtClean="0">
                        <a:latin typeface="Cambria Math" panose="02040503050406030204" pitchFamily="18" charset="0"/>
                      </a:rPr>
                      <m:t>𝑛</m:t>
                    </m:r>
                  </m:oMath>
                </a14:m>
                <a:r>
                  <a:rPr lang="en-US" dirty="0"/>
                  <a:t> individual voters, described by a </a:t>
                </a:r>
                <a14:m>
                  <m:oMath xmlns:m="http://schemas.openxmlformats.org/officeDocument/2006/math">
                    <m:r>
                      <a:rPr lang="en-US" b="0" i="1" dirty="0" smtClean="0">
                        <a:latin typeface="Cambria Math" panose="02040503050406030204" pitchFamily="18" charset="0"/>
                      </a:rPr>
                      <m:t>3×</m:t>
                    </m:r>
                    <m:r>
                      <a:rPr lang="en-US" b="0" i="1" dirty="0" smtClean="0">
                        <a:latin typeface="Cambria Math" panose="02040503050406030204" pitchFamily="18" charset="0"/>
                      </a:rPr>
                      <m:t>𝑛</m:t>
                    </m:r>
                  </m:oMath>
                </a14:m>
                <a:r>
                  <a:rPr lang="en-US" dirty="0"/>
                  <a:t> matrix </a:t>
                </a:r>
                <a14:m>
                  <m:oMath xmlns:m="http://schemas.openxmlformats.org/officeDocument/2006/math">
                    <m:r>
                      <a:rPr lang="en-US" b="0" i="1" smtClean="0">
                        <a:latin typeface="Cambria Math" panose="02040503050406030204" pitchFamily="18" charset="0"/>
                      </a:rPr>
                      <m:t>𝑀</m:t>
                    </m:r>
                  </m:oMath>
                </a14:m>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blipFill>
                <a:blip r:embed="rId3"/>
                <a:stretch>
                  <a:fillRect l="-1217" t="-5090" r="-17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0">
                    <a:tc>
                      <a:txBody>
                        <a:bodyPr/>
                        <a:lstStyle/>
                        <a:p>
                          <a:r>
                            <a:rPr lang="en-US" dirty="0"/>
                            <a:t>function voting(</a:t>
                          </a:r>
                          <a14:m>
                            <m:oMath xmlns:m="http://schemas.openxmlformats.org/officeDocument/2006/math">
                              <m:r>
                                <a:rPr lang="en-US" b="1" i="1" dirty="0" smtClean="0">
                                  <a:latin typeface="Cambria Math" panose="02040503050406030204" pitchFamily="18" charset="0"/>
                                </a:rPr>
                                <m:t>𝑴</m:t>
                              </m:r>
                            </m:oMath>
                          </a14:m>
                          <a:r>
                            <a:rPr lang="en-US" dirty="0"/>
                            <a:t>)</a:t>
                          </a:r>
                        </a:p>
                      </a:txBody>
                      <a:tcPr/>
                    </a:tc>
                    <a:extLst>
                      <a:ext uri="{0D108BD9-81ED-4DB2-BD59-A6C34878D82A}">
                        <a16:rowId xmlns:a16="http://schemas.microsoft.com/office/drawing/2014/main" val="10000"/>
                      </a:ext>
                    </a:extLst>
                  </a:tr>
                  <a:tr h="370840">
                    <a:tc>
                      <a:txBody>
                        <a:bodyPr/>
                        <a:lstStyle/>
                        <a:p>
                          <a:r>
                            <a:rPr lang="en-US" dirty="0"/>
                            <a:t>Input: </a:t>
                          </a:r>
                          <a14:m>
                            <m:oMath xmlns:m="http://schemas.openxmlformats.org/officeDocument/2006/math">
                              <m:r>
                                <a:rPr lang="en-US" b="0" i="1" smtClean="0">
                                  <a:latin typeface="Cambria Math" panose="02040503050406030204" pitchFamily="18" charset="0"/>
                                </a:rPr>
                                <m:t>𝑀</m:t>
                              </m:r>
                            </m:oMath>
                          </a14:m>
                          <a:r>
                            <a:rPr lang="en-US" dirty="0"/>
                            <a:t> where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𝑀</m:t>
                                  </m:r>
                                </m:e>
                                <m:sub>
                                  <m:r>
                                    <a:rPr lang="en-US" b="0" i="1" dirty="0" smtClean="0">
                                      <a:latin typeface="Cambria Math" panose="02040503050406030204" pitchFamily="18" charset="0"/>
                                    </a:rPr>
                                    <m:t>𝑖𝑗</m:t>
                                  </m:r>
                                </m:sub>
                              </m:sSub>
                              <m:r>
                                <a:rPr lang="en-US" b="0" i="1" dirty="0" smtClean="0">
                                  <a:latin typeface="Cambria Math" panose="02040503050406030204" pitchFamily="18" charset="0"/>
                                </a:rPr>
                                <m:t>∈</m:t>
                              </m:r>
                            </m:oMath>
                          </a14:m>
                          <a:r>
                            <a:rPr lang="en-US" dirty="0"/>
                            <a:t> {a,</a:t>
                          </a:r>
                          <a:r>
                            <a:rPr lang="en-US" baseline="0" dirty="0"/>
                            <a:t> b, c</a:t>
                          </a:r>
                          <a:r>
                            <a:rPr lang="en-US" dirty="0"/>
                            <a:t>} is the candidate at rank </a:t>
                          </a:r>
                          <a14:m>
                            <m:oMath xmlns:m="http://schemas.openxmlformats.org/officeDocument/2006/math">
                              <m:r>
                                <a:rPr lang="en-US" b="0" i="1" smtClean="0">
                                  <a:latin typeface="Cambria Math" panose="02040503050406030204" pitchFamily="18" charset="0"/>
                                </a:rPr>
                                <m:t>𝑗</m:t>
                              </m:r>
                            </m:oMath>
                          </a14:m>
                          <a:r>
                            <a:rPr lang="en-US" dirty="0"/>
                            <a:t> for voter </a:t>
                          </a:r>
                          <a14:m>
                            <m:oMath xmlns:m="http://schemas.openxmlformats.org/officeDocument/2006/math">
                              <m:r>
                                <a:rPr lang="en-US" b="0" i="1" smtClean="0">
                                  <a:latin typeface="Cambria Math" panose="02040503050406030204" pitchFamily="18" charset="0"/>
                                </a:rPr>
                                <m:t>𝑖</m:t>
                              </m:r>
                            </m:oMath>
                          </a14:m>
                          <a:endParaRPr lang="en-US" dirty="0"/>
                        </a:p>
                        <a:p>
                          <a:r>
                            <a:rPr lang="en-US" dirty="0"/>
                            <a:t>Output: </a:t>
                          </a:r>
                          <a14:m>
                            <m:oMath xmlns:m="http://schemas.openxmlformats.org/officeDocument/2006/math">
                              <m:r>
                                <a:rPr lang="en-US" b="0" i="1" dirty="0" smtClean="0">
                                  <a:latin typeface="Cambria Math" panose="02040503050406030204" pitchFamily="18" charset="0"/>
                                </a:rPr>
                                <m:t>𝑥</m:t>
                              </m:r>
                              <m:r>
                                <a:rPr lang="en-US" b="0" i="1" dirty="0" smtClean="0">
                                  <a:latin typeface="Cambria Math" panose="02040503050406030204" pitchFamily="18" charset="0"/>
                                </a:rPr>
                                <m:t>∈</m:t>
                              </m:r>
                            </m:oMath>
                          </a14:m>
                          <a:r>
                            <a:rPr lang="en-US" dirty="0"/>
                            <a:t> </a:t>
                          </a:r>
                          <a:r>
                            <a:rPr lang="en-US" baseline="0" dirty="0"/>
                            <a:t>{a, b, c} describes the winner</a:t>
                          </a:r>
                          <a:endParaRPr lang="en-US" dirty="0"/>
                        </a:p>
                      </a:txBody>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a:t>
                          </a:r>
                          <a14:m>
                            <m:oMath xmlns:m="http://schemas.openxmlformats.org/officeDocument/2006/math">
                              <m:r>
                                <a:rPr lang="en-US" b="0" i="1" dirty="0" smtClean="0">
                                  <a:latin typeface="Cambria Math" panose="02040503050406030204" pitchFamily="18" charset="0"/>
                                </a:rPr>
                                <m:t>𝑥</m:t>
                              </m:r>
                            </m:oMath>
                          </a14:m>
                          <a:endParaRPr lang="en-US" dirty="0"/>
                        </a:p>
                      </a:txBody>
                      <a:tcP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nvGraphicFramePr>
            <p:xfrm>
              <a:off x="1618526" y="3120517"/>
              <a:ext cx="6425878" cy="3136138"/>
            </p:xfrm>
            <a:graphic>
              <a:graphicData uri="http://schemas.openxmlformats.org/drawingml/2006/table">
                <a:tbl>
                  <a:tblPr firstRow="1" bandRow="1">
                    <a:tableStyleId>{6E25E649-3F16-4E02-A733-19D2CDBF48F0}</a:tableStyleId>
                  </a:tblPr>
                  <a:tblGrid>
                    <a:gridCol w="6425878">
                      <a:extLst>
                        <a:ext uri="{9D8B030D-6E8A-4147-A177-3AD203B41FA5}">
                          <a16:colId xmlns:a16="http://schemas.microsoft.com/office/drawing/2014/main" val="20000"/>
                        </a:ext>
                      </a:extLst>
                    </a:gridCol>
                  </a:tblGrid>
                  <a:tr h="365760">
                    <a:tc>
                      <a:txBody>
                        <a:bodyPr/>
                        <a:lstStyle/>
                        <a:p>
                          <a:endParaRPr lang="en-US"/>
                        </a:p>
                      </a:txBody>
                      <a:tcPr>
                        <a:blipFill>
                          <a:blip r:embed="rId4"/>
                          <a:stretch>
                            <a:fillRect t="-8333" r="-190" b="-785000"/>
                          </a:stretch>
                        </a:blipFill>
                      </a:tcPr>
                    </a:tc>
                    <a:extLst>
                      <a:ext uri="{0D108BD9-81ED-4DB2-BD59-A6C34878D82A}">
                        <a16:rowId xmlns:a16="http://schemas.microsoft.com/office/drawing/2014/main" val="10000"/>
                      </a:ext>
                    </a:extLst>
                  </a:tr>
                  <a:tr h="662178">
                    <a:tc>
                      <a:txBody>
                        <a:bodyPr/>
                        <a:lstStyle/>
                        <a:p>
                          <a:endParaRPr lang="en-US"/>
                        </a:p>
                      </a:txBody>
                      <a:tcPr>
                        <a:blipFill>
                          <a:blip r:embed="rId4"/>
                          <a:stretch>
                            <a:fillRect t="-59633" r="-190" b="-332110"/>
                          </a:stretch>
                        </a:blipFill>
                      </a:tcPr>
                    </a:tc>
                    <a:extLst>
                      <a:ext uri="{0D108BD9-81ED-4DB2-BD59-A6C34878D82A}">
                        <a16:rowId xmlns:a16="http://schemas.microsoft.com/office/drawing/2014/main" val="10001"/>
                      </a:ext>
                    </a:extLst>
                  </a:tr>
                  <a:tr h="1737360">
                    <a:tc>
                      <a:txBody>
                        <a:bodyPr/>
                        <a:lstStyle/>
                        <a:p>
                          <a:endParaRPr lang="en-US" dirty="0"/>
                        </a:p>
                        <a:p>
                          <a:endParaRPr lang="en-US" dirty="0"/>
                        </a:p>
                        <a:p>
                          <a:endParaRPr lang="en-US" dirty="0"/>
                        </a:p>
                        <a:p>
                          <a:endParaRPr lang="en-US" dirty="0"/>
                        </a:p>
                        <a:p>
                          <a:endParaRPr lang="en-US" dirty="0"/>
                        </a:p>
                        <a:p>
                          <a:endParaRPr lang="en-US" dirty="0"/>
                        </a:p>
                      </a:txBody>
                      <a:tcPr/>
                    </a:tc>
                    <a:extLst>
                      <a:ext uri="{0D108BD9-81ED-4DB2-BD59-A6C34878D82A}">
                        <a16:rowId xmlns:a16="http://schemas.microsoft.com/office/drawing/2014/main" val="10002"/>
                      </a:ext>
                    </a:extLst>
                  </a:tr>
                  <a:tr h="370840">
                    <a:tc>
                      <a:txBody>
                        <a:bodyPr/>
                        <a:lstStyle/>
                        <a:p>
                          <a:endParaRPr lang="en-US"/>
                        </a:p>
                      </a:txBody>
                      <a:tcPr>
                        <a:blipFill>
                          <a:blip r:embed="rId4"/>
                          <a:stretch>
                            <a:fillRect t="-754098" r="-190" b="-2459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8430268" y="2416080"/>
                <a:ext cx="1911934" cy="369332"/>
              </a:xfrm>
              <a:prstGeom prst="rect">
                <a:avLst/>
              </a:prstGeom>
              <a:noFill/>
            </p:spPr>
            <p:txBody>
              <a:bodyPr wrap="none" rtlCol="0">
                <a:spAutoFit/>
              </a:bodyPr>
              <a:lstStyle/>
              <a:p>
                <a:r>
                  <a:rPr lang="en-US" dirty="0"/>
                  <a:t>Example Matrix </a:t>
                </a:r>
                <a14:m>
                  <m:oMath xmlns:m="http://schemas.openxmlformats.org/officeDocument/2006/math">
                    <m:r>
                      <a:rPr lang="en-US" i="1" dirty="0">
                        <a:latin typeface="Cambria Math" panose="02040503050406030204" pitchFamily="18" charset="0"/>
                      </a:rPr>
                      <m:t>𝑀</m:t>
                    </m:r>
                  </m:oMath>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8430268" y="2416080"/>
                <a:ext cx="1911934" cy="369332"/>
              </a:xfrm>
              <a:prstGeom prst="rect">
                <a:avLst/>
              </a:prstGeom>
              <a:blipFill>
                <a:blip r:embed="rId5"/>
                <a:stretch>
                  <a:fillRect l="-2866" t="-8197" b="-24590"/>
                </a:stretch>
              </a:blipFill>
            </p:spPr>
            <p:txBody>
              <a:bodyPr/>
              <a:lstStyle/>
              <a:p>
                <a:r>
                  <a:rPr lang="en-US">
                    <a:noFill/>
                  </a:rPr>
                  <a:t> </a:t>
                </a:r>
              </a:p>
            </p:txBody>
          </p:sp>
        </mc:Fallback>
      </mc:AlternateContent>
      <p:graphicFrame>
        <p:nvGraphicFramePr>
          <p:cNvPr id="9" name="Table 8"/>
          <p:cNvGraphicFramePr>
            <a:graphicFrameLocks noGrp="1"/>
          </p:cNvGraphicFramePr>
          <p:nvPr/>
        </p:nvGraphicFramePr>
        <p:xfrm>
          <a:off x="9253095" y="3696870"/>
          <a:ext cx="2430684" cy="1112520"/>
        </p:xfrm>
        <a:graphic>
          <a:graphicData uri="http://schemas.openxmlformats.org/drawingml/2006/table">
            <a:tbl>
              <a:tblPr firstRow="1" bandRow="1">
                <a:tableStyleId>{5940675A-B579-460E-94D1-54222C63F5DA}</a:tableStyleId>
              </a:tblPr>
              <a:tblGrid>
                <a:gridCol w="607671">
                  <a:extLst>
                    <a:ext uri="{9D8B030D-6E8A-4147-A177-3AD203B41FA5}">
                      <a16:colId xmlns:a16="http://schemas.microsoft.com/office/drawing/2014/main" val="20000"/>
                    </a:ext>
                  </a:extLst>
                </a:gridCol>
                <a:gridCol w="607671">
                  <a:extLst>
                    <a:ext uri="{9D8B030D-6E8A-4147-A177-3AD203B41FA5}">
                      <a16:colId xmlns:a16="http://schemas.microsoft.com/office/drawing/2014/main" val="20001"/>
                    </a:ext>
                  </a:extLst>
                </a:gridCol>
                <a:gridCol w="607671">
                  <a:extLst>
                    <a:ext uri="{9D8B030D-6E8A-4147-A177-3AD203B41FA5}">
                      <a16:colId xmlns:a16="http://schemas.microsoft.com/office/drawing/2014/main" val="20002"/>
                    </a:ext>
                  </a:extLst>
                </a:gridCol>
                <a:gridCol w="607671">
                  <a:extLst>
                    <a:ext uri="{9D8B030D-6E8A-4147-A177-3AD203B41FA5}">
                      <a16:colId xmlns:a16="http://schemas.microsoft.com/office/drawing/2014/main" val="20003"/>
                    </a:ext>
                  </a:extLst>
                </a:gridCol>
              </a:tblGrid>
              <a:tr h="370840">
                <a:tc>
                  <a:txBody>
                    <a:bodyPr/>
                    <a:lstStyle/>
                    <a:p>
                      <a:r>
                        <a:rPr lang="en-US" dirty="0"/>
                        <a:t>a</a:t>
                      </a:r>
                    </a:p>
                  </a:txBody>
                  <a:tcPr/>
                </a:tc>
                <a:tc>
                  <a:txBody>
                    <a:bodyPr/>
                    <a:lstStyle/>
                    <a:p>
                      <a:r>
                        <a:rPr lang="en-US" dirty="0"/>
                        <a:t>c</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0"/>
                  </a:ext>
                </a:extLst>
              </a:tr>
              <a:tr h="370840">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1"/>
                  </a:ext>
                </a:extLst>
              </a:tr>
              <a:tr h="370840">
                <a:tc>
                  <a:txBody>
                    <a:bodyPr/>
                    <a:lstStyle/>
                    <a:p>
                      <a:r>
                        <a:rPr lang="en-US" dirty="0"/>
                        <a:t>c</a:t>
                      </a:r>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308D98BE-05D9-4F71-A949-CEC058804CD8}"/>
              </a:ext>
            </a:extLst>
          </p:cNvPr>
          <p:cNvSpPr>
            <a:spLocks noGrp="1"/>
          </p:cNvSpPr>
          <p:nvPr>
            <p:ph type="sldNum" sz="quarter" idx="4"/>
          </p:nvPr>
        </p:nvSpPr>
        <p:spPr/>
        <p:txBody>
          <a:bodyPr/>
          <a:lstStyle/>
          <a:p>
            <a:fld id="{4E5DC575-B3DA-4894-AC1D-D96F1860F14D}" type="slidenum">
              <a:rPr lang="en-US" smtClean="0"/>
              <a:pPr/>
              <a:t>4</a:t>
            </a:fld>
            <a:endParaRPr lang="en-US" dirty="0"/>
          </a:p>
        </p:txBody>
      </p:sp>
      <p:sp>
        <p:nvSpPr>
          <p:cNvPr id="10" name="TextBox 9">
            <a:extLst>
              <a:ext uri="{FF2B5EF4-FFF2-40B4-BE49-F238E27FC236}">
                <a16:creationId xmlns:a16="http://schemas.microsoft.com/office/drawing/2014/main" id="{EB22F17B-692D-48F9-85A0-7951947EEBB6}"/>
              </a:ext>
            </a:extLst>
          </p:cNvPr>
          <p:cNvSpPr txBox="1"/>
          <p:nvPr/>
        </p:nvSpPr>
        <p:spPr>
          <a:xfrm>
            <a:off x="8427421" y="3698215"/>
            <a:ext cx="816249" cy="369332"/>
          </a:xfrm>
          <a:prstGeom prst="rect">
            <a:avLst/>
          </a:prstGeom>
          <a:noFill/>
        </p:spPr>
        <p:txBody>
          <a:bodyPr wrap="none" rtlCol="0">
            <a:spAutoFit/>
          </a:bodyPr>
          <a:lstStyle/>
          <a:p>
            <a:r>
              <a:rPr lang="en-US" dirty="0"/>
              <a:t>Rank 1</a:t>
            </a:r>
          </a:p>
        </p:txBody>
      </p:sp>
      <p:sp>
        <p:nvSpPr>
          <p:cNvPr id="11" name="TextBox 10">
            <a:extLst>
              <a:ext uri="{FF2B5EF4-FFF2-40B4-BE49-F238E27FC236}">
                <a16:creationId xmlns:a16="http://schemas.microsoft.com/office/drawing/2014/main" id="{F7C5AFBB-0391-4E0F-9DFA-120690311275}"/>
              </a:ext>
            </a:extLst>
          </p:cNvPr>
          <p:cNvSpPr txBox="1"/>
          <p:nvPr/>
        </p:nvSpPr>
        <p:spPr>
          <a:xfrm>
            <a:off x="8423691" y="4067547"/>
            <a:ext cx="816249" cy="369332"/>
          </a:xfrm>
          <a:prstGeom prst="rect">
            <a:avLst/>
          </a:prstGeom>
          <a:noFill/>
        </p:spPr>
        <p:txBody>
          <a:bodyPr wrap="none" rtlCol="0">
            <a:spAutoFit/>
          </a:bodyPr>
          <a:lstStyle/>
          <a:p>
            <a:r>
              <a:rPr lang="en-US" dirty="0"/>
              <a:t>Rank 2</a:t>
            </a:r>
          </a:p>
        </p:txBody>
      </p:sp>
      <p:sp>
        <p:nvSpPr>
          <p:cNvPr id="12" name="TextBox 11">
            <a:extLst>
              <a:ext uri="{FF2B5EF4-FFF2-40B4-BE49-F238E27FC236}">
                <a16:creationId xmlns:a16="http://schemas.microsoft.com/office/drawing/2014/main" id="{84F75310-D441-4866-BC7C-9F189CA69796}"/>
              </a:ext>
            </a:extLst>
          </p:cNvPr>
          <p:cNvSpPr txBox="1"/>
          <p:nvPr/>
        </p:nvSpPr>
        <p:spPr>
          <a:xfrm>
            <a:off x="8430268" y="4436879"/>
            <a:ext cx="816249" cy="369332"/>
          </a:xfrm>
          <a:prstGeom prst="rect">
            <a:avLst/>
          </a:prstGeom>
          <a:noFill/>
        </p:spPr>
        <p:txBody>
          <a:bodyPr wrap="none" rtlCol="0">
            <a:spAutoFit/>
          </a:bodyPr>
          <a:lstStyle/>
          <a:p>
            <a:r>
              <a:rPr lang="en-US" dirty="0"/>
              <a:t>Rank 3</a:t>
            </a:r>
          </a:p>
        </p:txBody>
      </p:sp>
      <p:sp>
        <p:nvSpPr>
          <p:cNvPr id="13" name="TextBox 12">
            <a:extLst>
              <a:ext uri="{FF2B5EF4-FFF2-40B4-BE49-F238E27FC236}">
                <a16:creationId xmlns:a16="http://schemas.microsoft.com/office/drawing/2014/main" id="{4D3614D0-C13C-4797-87C5-D59143D3812F}"/>
              </a:ext>
            </a:extLst>
          </p:cNvPr>
          <p:cNvSpPr txBox="1"/>
          <p:nvPr/>
        </p:nvSpPr>
        <p:spPr>
          <a:xfrm rot="18365893">
            <a:off x="9287973" y="3105118"/>
            <a:ext cx="868186" cy="369332"/>
          </a:xfrm>
          <a:prstGeom prst="rect">
            <a:avLst/>
          </a:prstGeom>
          <a:noFill/>
        </p:spPr>
        <p:txBody>
          <a:bodyPr wrap="none" rtlCol="0">
            <a:spAutoFit/>
          </a:bodyPr>
          <a:lstStyle/>
          <a:p>
            <a:r>
              <a:rPr lang="en-US" dirty="0"/>
              <a:t>Voter 1</a:t>
            </a:r>
          </a:p>
        </p:txBody>
      </p:sp>
      <p:sp>
        <p:nvSpPr>
          <p:cNvPr id="14" name="TextBox 13">
            <a:extLst>
              <a:ext uri="{FF2B5EF4-FFF2-40B4-BE49-F238E27FC236}">
                <a16:creationId xmlns:a16="http://schemas.microsoft.com/office/drawing/2014/main" id="{C0C621C4-BF18-496F-94B3-9BB725BCBEA0}"/>
              </a:ext>
            </a:extLst>
          </p:cNvPr>
          <p:cNvSpPr txBox="1"/>
          <p:nvPr/>
        </p:nvSpPr>
        <p:spPr>
          <a:xfrm rot="18365893">
            <a:off x="9858369" y="3111157"/>
            <a:ext cx="868186" cy="369332"/>
          </a:xfrm>
          <a:prstGeom prst="rect">
            <a:avLst/>
          </a:prstGeom>
          <a:noFill/>
        </p:spPr>
        <p:txBody>
          <a:bodyPr wrap="none" rtlCol="0">
            <a:spAutoFit/>
          </a:bodyPr>
          <a:lstStyle/>
          <a:p>
            <a:r>
              <a:rPr lang="en-US" dirty="0"/>
              <a:t>Voter 2</a:t>
            </a:r>
          </a:p>
        </p:txBody>
      </p:sp>
      <p:sp>
        <p:nvSpPr>
          <p:cNvPr id="15" name="TextBox 14">
            <a:extLst>
              <a:ext uri="{FF2B5EF4-FFF2-40B4-BE49-F238E27FC236}">
                <a16:creationId xmlns:a16="http://schemas.microsoft.com/office/drawing/2014/main" id="{C13DE4BF-66EE-4F93-81AF-2D2279A1F98B}"/>
              </a:ext>
            </a:extLst>
          </p:cNvPr>
          <p:cNvSpPr txBox="1"/>
          <p:nvPr/>
        </p:nvSpPr>
        <p:spPr>
          <a:xfrm rot="18365893">
            <a:off x="10428765" y="3111299"/>
            <a:ext cx="868186" cy="369332"/>
          </a:xfrm>
          <a:prstGeom prst="rect">
            <a:avLst/>
          </a:prstGeom>
          <a:noFill/>
        </p:spPr>
        <p:txBody>
          <a:bodyPr wrap="none" rtlCol="0">
            <a:spAutoFit/>
          </a:bodyPr>
          <a:lstStyle/>
          <a:p>
            <a:r>
              <a:rPr lang="en-US" dirty="0"/>
              <a:t>Voter 3</a:t>
            </a:r>
          </a:p>
        </p:txBody>
      </p:sp>
      <p:sp>
        <p:nvSpPr>
          <p:cNvPr id="16" name="TextBox 15">
            <a:extLst>
              <a:ext uri="{FF2B5EF4-FFF2-40B4-BE49-F238E27FC236}">
                <a16:creationId xmlns:a16="http://schemas.microsoft.com/office/drawing/2014/main" id="{841EAAAD-7DCE-48F2-946B-E8D8F2781A22}"/>
              </a:ext>
            </a:extLst>
          </p:cNvPr>
          <p:cNvSpPr txBox="1"/>
          <p:nvPr/>
        </p:nvSpPr>
        <p:spPr>
          <a:xfrm rot="18365893">
            <a:off x="10999161" y="3105118"/>
            <a:ext cx="868186" cy="369332"/>
          </a:xfrm>
          <a:prstGeom prst="rect">
            <a:avLst/>
          </a:prstGeom>
          <a:noFill/>
        </p:spPr>
        <p:txBody>
          <a:bodyPr wrap="none" rtlCol="0">
            <a:spAutoFit/>
          </a:bodyPr>
          <a:lstStyle/>
          <a:p>
            <a:r>
              <a:rPr lang="en-US" dirty="0"/>
              <a:t>Voter 4</a:t>
            </a:r>
          </a:p>
        </p:txBody>
      </p:sp>
    </p:spTree>
    <p:extLst>
      <p:ext uri="{BB962C8B-B14F-4D97-AF65-F5344CB8AC3E}">
        <p14:creationId xmlns:p14="http://schemas.microsoft.com/office/powerpoint/2010/main" val="1942754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2</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518996"/>
              </a:xfrm>
            </p:spPr>
            <p:txBody>
              <a:bodyPr>
                <a:normAutofit/>
              </a:bodyPr>
              <a:lstStyle/>
              <a:p>
                <a:r>
                  <a:rPr lang="en-US" dirty="0"/>
                  <a:t>Which rules ARE Condorcet consistent?</a:t>
                </a:r>
              </a:p>
              <a:p>
                <a:pPr marL="457200" lvl="1" indent="-457200">
                  <a:buFont typeface="+mj-lt"/>
                  <a:buAutoNum type="alphaUcPeriod"/>
                </a:pPr>
                <a:r>
                  <a:rPr lang="en-US" dirty="0"/>
                  <a:t>Plurality: Each voter give one point to top alternative</a:t>
                </a:r>
              </a:p>
              <a:p>
                <a:pPr marL="457200" lvl="1" indent="-457200">
                  <a:buFont typeface="+mj-lt"/>
                  <a:buAutoNum type="alphaUcPeriod"/>
                </a:pPr>
                <a:r>
                  <a:rPr lang="en-US" dirty="0" err="1"/>
                  <a:t>Borda</a:t>
                </a:r>
                <a:r>
                  <a:rPr lang="en-US" dirty="0"/>
                  <a:t> count: Each voter awards </a:t>
                </a:r>
                <a14:m>
                  <m:oMath xmlns:m="http://schemas.openxmlformats.org/officeDocument/2006/math">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𝑘</m:t>
                    </m:r>
                  </m:oMath>
                </a14:m>
                <a:r>
                  <a:rPr lang="en-US" dirty="0"/>
                  <a:t> points to alternative ranked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𝑘</m:t>
                        </m:r>
                      </m:e>
                      <m:sup>
                        <m:r>
                          <a:rPr lang="en-US" i="1" dirty="0">
                            <a:latin typeface="Cambria Math" panose="02040503050406030204" pitchFamily="18" charset="0"/>
                          </a:rPr>
                          <m:t>𝑡h</m:t>
                        </m:r>
                      </m:sup>
                    </m:sSup>
                  </m:oMath>
                </a14:m>
                <a:endParaRPr lang="en-US" dirty="0"/>
              </a:p>
              <a:p>
                <a:pPr marL="457200" lvl="1" indent="-457200">
                  <a:buFont typeface="+mj-lt"/>
                  <a:buAutoNum type="alphaUcPeriod"/>
                </a:pPr>
                <a:r>
                  <a:rPr lang="en-US" dirty="0"/>
                  <a:t>Plurality with runoff: Pairwise election between two alternatives with highest plurality scores</a:t>
                </a:r>
              </a:p>
              <a:p>
                <a:pPr marL="457200" lvl="1" indent="-457200">
                  <a:buFont typeface="+mj-lt"/>
                  <a:buAutoNum type="alphaUcPeriod"/>
                </a:pPr>
                <a:r>
                  <a:rPr lang="en-US" dirty="0"/>
                  <a:t>STV: In each round, alternative with least plurality votes is eliminated</a:t>
                </a:r>
              </a:p>
              <a:p>
                <a:pPr marL="457200" lvl="1" indent="-457200">
                  <a:buFont typeface="+mj-lt"/>
                  <a:buAutoNum type="alphaUcPeriod"/>
                </a:pPr>
                <a:r>
                  <a:rPr lang="en-US" dirty="0"/>
                  <a:t>None</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518996"/>
              </a:xfrm>
              <a:blipFill>
                <a:blip r:embed="rId3"/>
                <a:stretch>
                  <a:fillRect l="-1217" t="-2294"/>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214FF77B-239F-4A2F-9C84-EB881014EE80}"/>
              </a:ext>
            </a:extLst>
          </p:cNvPr>
          <p:cNvSpPr>
            <a:spLocks noGrp="1"/>
          </p:cNvSpPr>
          <p:nvPr>
            <p:ph type="sldNum" sz="quarter" idx="4"/>
          </p:nvPr>
        </p:nvSpPr>
        <p:spPr/>
        <p:txBody>
          <a:bodyPr/>
          <a:lstStyle/>
          <a:p>
            <a:fld id="{4E5DC575-B3DA-4894-AC1D-D96F1860F14D}" type="slidenum">
              <a:rPr lang="en-US" smtClean="0"/>
              <a:pPr/>
              <a:t>40</a:t>
            </a:fld>
            <a:endParaRPr lang="en-US" dirty="0"/>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89A4E77C-A831-E098-6FD7-051E91883F81}"/>
                  </a:ext>
                </a:extLst>
              </p14:cNvPr>
              <p14:cNvContentPartPr/>
              <p14:nvPr/>
            </p14:nvContentPartPr>
            <p14:xfrm>
              <a:off x="564480" y="3445920"/>
              <a:ext cx="2998080" cy="1593360"/>
            </p14:xfrm>
          </p:contentPart>
        </mc:Choice>
        <mc:Fallback xmlns="">
          <p:pic>
            <p:nvPicPr>
              <p:cNvPr id="4" name="Ink 3">
                <a:extLst>
                  <a:ext uri="{FF2B5EF4-FFF2-40B4-BE49-F238E27FC236}">
                    <a16:creationId xmlns:a16="http://schemas.microsoft.com/office/drawing/2014/main" id="{89A4E77C-A831-E098-6FD7-051E91883F81}"/>
                  </a:ext>
                </a:extLst>
              </p:cNvPr>
              <p:cNvPicPr/>
              <p:nvPr/>
            </p:nvPicPr>
            <p:blipFill>
              <a:blip r:embed="rId5"/>
              <a:stretch>
                <a:fillRect/>
              </a:stretch>
            </p:blipFill>
            <p:spPr>
              <a:xfrm>
                <a:off x="555120" y="3436560"/>
                <a:ext cx="3016800" cy="1612080"/>
              </a:xfrm>
              <a:prstGeom prst="rect">
                <a:avLst/>
              </a:prstGeom>
            </p:spPr>
          </p:pic>
        </mc:Fallback>
      </mc:AlternateContent>
    </p:spTree>
    <p:extLst>
      <p:ext uri="{BB962C8B-B14F-4D97-AF65-F5344CB8AC3E}">
        <p14:creationId xmlns:p14="http://schemas.microsoft.com/office/powerpoint/2010/main" val="331306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3C4E-8467-4964-8B6C-4BEADABC7261}"/>
              </a:ext>
            </a:extLst>
          </p:cNvPr>
          <p:cNvSpPr>
            <a:spLocks noGrp="1"/>
          </p:cNvSpPr>
          <p:nvPr>
            <p:ph type="title"/>
          </p:nvPr>
        </p:nvSpPr>
        <p:spPr/>
        <p:txBody>
          <a:bodyPr/>
          <a:lstStyle/>
          <a:p>
            <a:r>
              <a:rPr lang="en-US" dirty="0"/>
              <a:t>Condorcet Consistency</a:t>
            </a:r>
          </a:p>
        </p:txBody>
      </p:sp>
      <p:sp>
        <p:nvSpPr>
          <p:cNvPr id="3" name="Content Placeholder 2">
            <a:extLst>
              <a:ext uri="{FF2B5EF4-FFF2-40B4-BE49-F238E27FC236}">
                <a16:creationId xmlns:a16="http://schemas.microsoft.com/office/drawing/2014/main" id="{FC56C4D5-328D-46D1-AC37-8B9B4093E0C9}"/>
              </a:ext>
            </a:extLst>
          </p:cNvPr>
          <p:cNvSpPr>
            <a:spLocks noGrp="1"/>
          </p:cNvSpPr>
          <p:nvPr>
            <p:ph idx="1"/>
          </p:nvPr>
        </p:nvSpPr>
        <p:spPr/>
        <p:txBody>
          <a:bodyPr/>
          <a:lstStyle/>
          <a:p>
            <a:r>
              <a:rPr lang="en-US" dirty="0"/>
              <a:t>Winner under different voting rules in this example</a:t>
            </a:r>
          </a:p>
          <a:p>
            <a:pPr lvl="1"/>
            <a:r>
              <a:rPr lang="en-US" dirty="0"/>
              <a:t>Plurality:</a:t>
            </a:r>
          </a:p>
          <a:p>
            <a:pPr lvl="1"/>
            <a:r>
              <a:rPr lang="en-US" dirty="0" err="1"/>
              <a:t>Borda</a:t>
            </a:r>
            <a:r>
              <a:rPr lang="en-US" dirty="0"/>
              <a:t>:</a:t>
            </a:r>
          </a:p>
          <a:p>
            <a:pPr lvl="1"/>
            <a:r>
              <a:rPr lang="en-US" dirty="0"/>
              <a:t>Plurality with runoff:</a:t>
            </a:r>
          </a:p>
          <a:p>
            <a:pPr lvl="1"/>
            <a:r>
              <a:rPr lang="en-US" dirty="0"/>
              <a:t>STV:</a:t>
            </a:r>
          </a:p>
          <a:p>
            <a:pPr lvl="1"/>
            <a:r>
              <a:rPr lang="en-US" dirty="0"/>
              <a:t>Condorcet winner:</a:t>
            </a:r>
          </a:p>
          <a:p>
            <a:endParaRPr lang="en-US" dirty="0"/>
          </a:p>
        </p:txBody>
      </p:sp>
      <p:sp>
        <p:nvSpPr>
          <p:cNvPr id="4" name="Slide Number Placeholder 3">
            <a:extLst>
              <a:ext uri="{FF2B5EF4-FFF2-40B4-BE49-F238E27FC236}">
                <a16:creationId xmlns:a16="http://schemas.microsoft.com/office/drawing/2014/main" id="{0C962BBD-BFBF-4B9A-A757-E4CAA885F79F}"/>
              </a:ext>
            </a:extLst>
          </p:cNvPr>
          <p:cNvSpPr>
            <a:spLocks noGrp="1"/>
          </p:cNvSpPr>
          <p:nvPr>
            <p:ph type="sldNum" sz="quarter" idx="4"/>
          </p:nvPr>
        </p:nvSpPr>
        <p:spPr/>
        <p:txBody>
          <a:bodyPr/>
          <a:lstStyle/>
          <a:p>
            <a:fld id="{4E5DC575-B3DA-4894-AC1D-D96F1860F14D}" type="slidenum">
              <a:rPr lang="en-US" smtClean="0"/>
              <a:pPr/>
              <a:t>41</a:t>
            </a:fld>
            <a:endParaRPr lang="en-US" dirty="0"/>
          </a:p>
        </p:txBody>
      </p:sp>
      <p:graphicFrame>
        <p:nvGraphicFramePr>
          <p:cNvPr id="5" name="Table 4">
            <a:extLst>
              <a:ext uri="{FF2B5EF4-FFF2-40B4-BE49-F238E27FC236}">
                <a16:creationId xmlns:a16="http://schemas.microsoft.com/office/drawing/2014/main" id="{DD2A908C-A57A-4EAA-B7CE-990E00714C5D}"/>
              </a:ext>
            </a:extLst>
          </p:cNvPr>
          <p:cNvGraphicFramePr>
            <a:graphicFrameLocks noGrp="1"/>
          </p:cNvGraphicFramePr>
          <p:nvPr/>
        </p:nvGraphicFramePr>
        <p:xfrm>
          <a:off x="776052" y="3705284"/>
          <a:ext cx="5544228" cy="2569410"/>
        </p:xfrm>
        <a:graphic>
          <a:graphicData uri="http://schemas.openxmlformats.org/drawingml/2006/table">
            <a:tbl>
              <a:tblPr firstRow="1" bandRow="1">
                <a:tableStyleId>{6E25E649-3F16-4E02-A733-19D2CDBF48F0}</a:tableStyleId>
              </a:tblPr>
              <a:tblGrid>
                <a:gridCol w="1000938">
                  <a:extLst>
                    <a:ext uri="{9D8B030D-6E8A-4147-A177-3AD203B41FA5}">
                      <a16:colId xmlns:a16="http://schemas.microsoft.com/office/drawing/2014/main" val="20000"/>
                    </a:ext>
                  </a:extLst>
                </a:gridCol>
                <a:gridCol w="1031450">
                  <a:extLst>
                    <a:ext uri="{9D8B030D-6E8A-4147-A177-3AD203B41FA5}">
                      <a16:colId xmlns:a16="http://schemas.microsoft.com/office/drawing/2014/main" val="20001"/>
                    </a:ext>
                  </a:extLst>
                </a:gridCol>
                <a:gridCol w="877960">
                  <a:extLst>
                    <a:ext uri="{9D8B030D-6E8A-4147-A177-3AD203B41FA5}">
                      <a16:colId xmlns:a16="http://schemas.microsoft.com/office/drawing/2014/main" val="20002"/>
                    </a:ext>
                  </a:extLst>
                </a:gridCol>
                <a:gridCol w="877960">
                  <a:extLst>
                    <a:ext uri="{9D8B030D-6E8A-4147-A177-3AD203B41FA5}">
                      <a16:colId xmlns:a16="http://schemas.microsoft.com/office/drawing/2014/main" val="20003"/>
                    </a:ext>
                  </a:extLst>
                </a:gridCol>
                <a:gridCol w="877960">
                  <a:extLst>
                    <a:ext uri="{9D8B030D-6E8A-4147-A177-3AD203B41FA5}">
                      <a16:colId xmlns:a16="http://schemas.microsoft.com/office/drawing/2014/main" val="20004"/>
                    </a:ext>
                  </a:extLst>
                </a:gridCol>
                <a:gridCol w="877960">
                  <a:extLst>
                    <a:ext uri="{9D8B030D-6E8A-4147-A177-3AD203B41FA5}">
                      <a16:colId xmlns:a16="http://schemas.microsoft.com/office/drawing/2014/main" val="20005"/>
                    </a:ext>
                  </a:extLst>
                </a:gridCol>
              </a:tblGrid>
              <a:tr h="715210">
                <a:tc>
                  <a:txBody>
                    <a:bodyPr/>
                    <a:lstStyle/>
                    <a:p>
                      <a:r>
                        <a:rPr lang="en-US" dirty="0"/>
                        <a:t>33</a:t>
                      </a:r>
                    </a:p>
                    <a:p>
                      <a:r>
                        <a:rPr lang="en-US" dirty="0"/>
                        <a:t>voters</a:t>
                      </a:r>
                    </a:p>
                  </a:txBody>
                  <a:tcPr/>
                </a:tc>
                <a:tc>
                  <a:txBody>
                    <a:bodyPr/>
                    <a:lstStyle/>
                    <a:p>
                      <a:r>
                        <a:rPr lang="en-US" dirty="0"/>
                        <a:t>16 voters</a:t>
                      </a:r>
                    </a:p>
                  </a:txBody>
                  <a:tcPr/>
                </a:tc>
                <a:tc>
                  <a:txBody>
                    <a:bodyPr/>
                    <a:lstStyle/>
                    <a:p>
                      <a:r>
                        <a:rPr lang="en-US" dirty="0"/>
                        <a:t>3</a:t>
                      </a:r>
                      <a:r>
                        <a:rPr lang="en-US" baseline="0" dirty="0"/>
                        <a:t> </a:t>
                      </a:r>
                      <a:r>
                        <a:rPr lang="en-US" dirty="0"/>
                        <a:t>voter</a:t>
                      </a:r>
                    </a:p>
                  </a:txBody>
                  <a:tcPr/>
                </a:tc>
                <a:tc>
                  <a:txBody>
                    <a:bodyPr/>
                    <a:lstStyle/>
                    <a:p>
                      <a:r>
                        <a:rPr lang="en-US" dirty="0"/>
                        <a:t>8 voters</a:t>
                      </a:r>
                    </a:p>
                  </a:txBody>
                  <a:tcPr/>
                </a:tc>
                <a:tc>
                  <a:txBody>
                    <a:bodyPr/>
                    <a:lstStyle/>
                    <a:p>
                      <a:r>
                        <a:rPr lang="en-US" dirty="0"/>
                        <a:t>18 voters</a:t>
                      </a:r>
                    </a:p>
                  </a:txBody>
                  <a:tcPr/>
                </a:tc>
                <a:tc>
                  <a:txBody>
                    <a:bodyPr/>
                    <a:lstStyle/>
                    <a:p>
                      <a:r>
                        <a:rPr lang="en-US" dirty="0"/>
                        <a:t>22 voters</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d</a:t>
                      </a:r>
                    </a:p>
                  </a:txBody>
                  <a:tcPr/>
                </a:tc>
                <a:tc>
                  <a:txBody>
                    <a:bodyPr/>
                    <a:lstStyle/>
                    <a:p>
                      <a:r>
                        <a:rPr lang="en-US" dirty="0"/>
                        <a:t>d</a:t>
                      </a:r>
                    </a:p>
                  </a:txBody>
                  <a:tcPr/>
                </a:tc>
                <a:tc>
                  <a:txBody>
                    <a:bodyPr/>
                    <a:lstStyle/>
                    <a:p>
                      <a:r>
                        <a:rPr lang="en-US" dirty="0"/>
                        <a:t>e</a:t>
                      </a:r>
                    </a:p>
                  </a:txBody>
                  <a:tcPr/>
                </a:tc>
                <a:tc>
                  <a:txBody>
                    <a:bodyPr/>
                    <a:lstStyle/>
                    <a:p>
                      <a:r>
                        <a:rPr lang="en-US" dirty="0"/>
                        <a:t>e</a:t>
                      </a:r>
                    </a:p>
                  </a:txBody>
                  <a:tcPr/>
                </a:tc>
                <a:tc>
                  <a:txBody>
                    <a:bodyPr/>
                    <a:lstStyle/>
                    <a:p>
                      <a:r>
                        <a:rPr lang="en-US" dirty="0"/>
                        <a:t>c</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p>
                  </a:txBody>
                  <a:tcPr/>
                </a:tc>
                <a:tc>
                  <a:txBody>
                    <a:bodyPr/>
                    <a:lstStyle/>
                    <a:p>
                      <a:r>
                        <a:rPr lang="en-US" dirty="0"/>
                        <a:t>e</a:t>
                      </a:r>
                    </a:p>
                  </a:txBody>
                  <a:tcPr/>
                </a:tc>
                <a:tc>
                  <a:txBody>
                    <a:bodyPr/>
                    <a:lstStyle/>
                    <a:p>
                      <a:r>
                        <a:rPr lang="en-US" dirty="0"/>
                        <a:t>a</a:t>
                      </a:r>
                    </a:p>
                  </a:txBody>
                  <a:tcPr/>
                </a:tc>
                <a:tc>
                  <a:txBody>
                    <a:bodyPr/>
                    <a:lstStyle/>
                    <a:p>
                      <a:r>
                        <a:rPr lang="en-US" dirty="0"/>
                        <a:t>a</a:t>
                      </a:r>
                    </a:p>
                  </a:txBody>
                  <a:tcPr/>
                </a:tc>
                <a:tc>
                  <a:txBody>
                    <a:bodyPr/>
                    <a:lstStyle/>
                    <a:p>
                      <a:r>
                        <a:rPr lang="en-US" dirty="0"/>
                        <a:t>a</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0590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D3C4E-8467-4964-8B6C-4BEADABC7261}"/>
              </a:ext>
            </a:extLst>
          </p:cNvPr>
          <p:cNvSpPr>
            <a:spLocks noGrp="1"/>
          </p:cNvSpPr>
          <p:nvPr>
            <p:ph type="title"/>
          </p:nvPr>
        </p:nvSpPr>
        <p:spPr/>
        <p:txBody>
          <a:bodyPr/>
          <a:lstStyle/>
          <a:p>
            <a:r>
              <a:rPr lang="en-US" dirty="0"/>
              <a:t>Condorcet Consistency</a:t>
            </a:r>
          </a:p>
        </p:txBody>
      </p:sp>
      <p:sp>
        <p:nvSpPr>
          <p:cNvPr id="3" name="Content Placeholder 2">
            <a:extLst>
              <a:ext uri="{FF2B5EF4-FFF2-40B4-BE49-F238E27FC236}">
                <a16:creationId xmlns:a16="http://schemas.microsoft.com/office/drawing/2014/main" id="{FC56C4D5-328D-46D1-AC37-8B9B4093E0C9}"/>
              </a:ext>
            </a:extLst>
          </p:cNvPr>
          <p:cNvSpPr>
            <a:spLocks noGrp="1"/>
          </p:cNvSpPr>
          <p:nvPr>
            <p:ph idx="1"/>
          </p:nvPr>
        </p:nvSpPr>
        <p:spPr/>
        <p:txBody>
          <a:bodyPr/>
          <a:lstStyle/>
          <a:p>
            <a:r>
              <a:rPr lang="en-US" dirty="0"/>
              <a:t>Winner under different voting rules in this example</a:t>
            </a:r>
          </a:p>
          <a:p>
            <a:pPr lvl="1"/>
            <a:r>
              <a:rPr lang="en-US" dirty="0"/>
              <a:t>Plurality: a</a:t>
            </a:r>
          </a:p>
          <a:p>
            <a:pPr lvl="1"/>
            <a:r>
              <a:rPr lang="en-US" dirty="0" err="1"/>
              <a:t>Borda</a:t>
            </a:r>
            <a:r>
              <a:rPr lang="en-US" dirty="0"/>
              <a:t>: b</a:t>
            </a:r>
          </a:p>
          <a:p>
            <a:pPr lvl="1"/>
            <a:r>
              <a:rPr lang="en-US" dirty="0"/>
              <a:t>Plurality with runoff: e</a:t>
            </a:r>
          </a:p>
          <a:p>
            <a:pPr lvl="1"/>
            <a:r>
              <a:rPr lang="en-US" dirty="0"/>
              <a:t>STV: d</a:t>
            </a:r>
          </a:p>
          <a:p>
            <a:pPr lvl="1"/>
            <a:r>
              <a:rPr lang="en-US" dirty="0"/>
              <a:t>Condorcet winner: c</a:t>
            </a:r>
          </a:p>
          <a:p>
            <a:endParaRPr lang="en-US" dirty="0"/>
          </a:p>
        </p:txBody>
      </p:sp>
      <p:sp>
        <p:nvSpPr>
          <p:cNvPr id="4" name="Slide Number Placeholder 3">
            <a:extLst>
              <a:ext uri="{FF2B5EF4-FFF2-40B4-BE49-F238E27FC236}">
                <a16:creationId xmlns:a16="http://schemas.microsoft.com/office/drawing/2014/main" id="{0C962BBD-BFBF-4B9A-A757-E4CAA885F79F}"/>
              </a:ext>
            </a:extLst>
          </p:cNvPr>
          <p:cNvSpPr>
            <a:spLocks noGrp="1"/>
          </p:cNvSpPr>
          <p:nvPr>
            <p:ph type="sldNum" sz="quarter" idx="4"/>
          </p:nvPr>
        </p:nvSpPr>
        <p:spPr/>
        <p:txBody>
          <a:bodyPr/>
          <a:lstStyle/>
          <a:p>
            <a:fld id="{4E5DC575-B3DA-4894-AC1D-D96F1860F14D}" type="slidenum">
              <a:rPr lang="en-US" smtClean="0"/>
              <a:pPr/>
              <a:t>42</a:t>
            </a:fld>
            <a:endParaRPr lang="en-US" dirty="0"/>
          </a:p>
        </p:txBody>
      </p:sp>
      <p:graphicFrame>
        <p:nvGraphicFramePr>
          <p:cNvPr id="5" name="Table 4">
            <a:extLst>
              <a:ext uri="{FF2B5EF4-FFF2-40B4-BE49-F238E27FC236}">
                <a16:creationId xmlns:a16="http://schemas.microsoft.com/office/drawing/2014/main" id="{DD2A908C-A57A-4EAA-B7CE-990E00714C5D}"/>
              </a:ext>
            </a:extLst>
          </p:cNvPr>
          <p:cNvGraphicFramePr>
            <a:graphicFrameLocks noGrp="1"/>
          </p:cNvGraphicFramePr>
          <p:nvPr/>
        </p:nvGraphicFramePr>
        <p:xfrm>
          <a:off x="776052" y="3705284"/>
          <a:ext cx="5544228" cy="2569410"/>
        </p:xfrm>
        <a:graphic>
          <a:graphicData uri="http://schemas.openxmlformats.org/drawingml/2006/table">
            <a:tbl>
              <a:tblPr firstRow="1" bandRow="1">
                <a:tableStyleId>{6E25E649-3F16-4E02-A733-19D2CDBF48F0}</a:tableStyleId>
              </a:tblPr>
              <a:tblGrid>
                <a:gridCol w="1000938">
                  <a:extLst>
                    <a:ext uri="{9D8B030D-6E8A-4147-A177-3AD203B41FA5}">
                      <a16:colId xmlns:a16="http://schemas.microsoft.com/office/drawing/2014/main" val="20000"/>
                    </a:ext>
                  </a:extLst>
                </a:gridCol>
                <a:gridCol w="1031450">
                  <a:extLst>
                    <a:ext uri="{9D8B030D-6E8A-4147-A177-3AD203B41FA5}">
                      <a16:colId xmlns:a16="http://schemas.microsoft.com/office/drawing/2014/main" val="20001"/>
                    </a:ext>
                  </a:extLst>
                </a:gridCol>
                <a:gridCol w="877960">
                  <a:extLst>
                    <a:ext uri="{9D8B030D-6E8A-4147-A177-3AD203B41FA5}">
                      <a16:colId xmlns:a16="http://schemas.microsoft.com/office/drawing/2014/main" val="20002"/>
                    </a:ext>
                  </a:extLst>
                </a:gridCol>
                <a:gridCol w="877960">
                  <a:extLst>
                    <a:ext uri="{9D8B030D-6E8A-4147-A177-3AD203B41FA5}">
                      <a16:colId xmlns:a16="http://schemas.microsoft.com/office/drawing/2014/main" val="20003"/>
                    </a:ext>
                  </a:extLst>
                </a:gridCol>
                <a:gridCol w="877960">
                  <a:extLst>
                    <a:ext uri="{9D8B030D-6E8A-4147-A177-3AD203B41FA5}">
                      <a16:colId xmlns:a16="http://schemas.microsoft.com/office/drawing/2014/main" val="20004"/>
                    </a:ext>
                  </a:extLst>
                </a:gridCol>
                <a:gridCol w="877960">
                  <a:extLst>
                    <a:ext uri="{9D8B030D-6E8A-4147-A177-3AD203B41FA5}">
                      <a16:colId xmlns:a16="http://schemas.microsoft.com/office/drawing/2014/main" val="20005"/>
                    </a:ext>
                  </a:extLst>
                </a:gridCol>
              </a:tblGrid>
              <a:tr h="715210">
                <a:tc>
                  <a:txBody>
                    <a:bodyPr/>
                    <a:lstStyle/>
                    <a:p>
                      <a:r>
                        <a:rPr lang="en-US" dirty="0"/>
                        <a:t>33</a:t>
                      </a:r>
                    </a:p>
                    <a:p>
                      <a:r>
                        <a:rPr lang="en-US" dirty="0"/>
                        <a:t>voters</a:t>
                      </a:r>
                    </a:p>
                  </a:txBody>
                  <a:tcPr/>
                </a:tc>
                <a:tc>
                  <a:txBody>
                    <a:bodyPr/>
                    <a:lstStyle/>
                    <a:p>
                      <a:r>
                        <a:rPr lang="en-US" dirty="0"/>
                        <a:t>16 voters</a:t>
                      </a:r>
                    </a:p>
                  </a:txBody>
                  <a:tcPr/>
                </a:tc>
                <a:tc>
                  <a:txBody>
                    <a:bodyPr/>
                    <a:lstStyle/>
                    <a:p>
                      <a:r>
                        <a:rPr lang="en-US" dirty="0"/>
                        <a:t>3</a:t>
                      </a:r>
                      <a:r>
                        <a:rPr lang="en-US" baseline="0" dirty="0"/>
                        <a:t> </a:t>
                      </a:r>
                      <a:r>
                        <a:rPr lang="en-US" dirty="0"/>
                        <a:t>voter</a:t>
                      </a:r>
                    </a:p>
                  </a:txBody>
                  <a:tcPr/>
                </a:tc>
                <a:tc>
                  <a:txBody>
                    <a:bodyPr/>
                    <a:lstStyle/>
                    <a:p>
                      <a:r>
                        <a:rPr lang="en-US" dirty="0"/>
                        <a:t>8 voters</a:t>
                      </a:r>
                    </a:p>
                  </a:txBody>
                  <a:tcPr/>
                </a:tc>
                <a:tc>
                  <a:txBody>
                    <a:bodyPr/>
                    <a:lstStyle/>
                    <a:p>
                      <a:r>
                        <a:rPr lang="en-US" dirty="0"/>
                        <a:t>18 voters</a:t>
                      </a:r>
                    </a:p>
                  </a:txBody>
                  <a:tcPr/>
                </a:tc>
                <a:tc>
                  <a:txBody>
                    <a:bodyPr/>
                    <a:lstStyle/>
                    <a:p>
                      <a:r>
                        <a:rPr lang="en-US" dirty="0"/>
                        <a:t>22 voters</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r>
                        <a:rPr lang="en-US" dirty="0"/>
                        <a:t>b</a:t>
                      </a:r>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e</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r>
                        <a:rPr lang="en-US" dirty="0"/>
                        <a:t>d</a:t>
                      </a:r>
                    </a:p>
                  </a:txBody>
                  <a:tcPr/>
                </a:tc>
                <a:tc>
                  <a:txBody>
                    <a:bodyPr/>
                    <a:lstStyle/>
                    <a:p>
                      <a:r>
                        <a:rPr lang="en-US" dirty="0"/>
                        <a:t>d</a:t>
                      </a:r>
                    </a:p>
                  </a:txBody>
                  <a:tcPr/>
                </a:tc>
                <a:tc>
                  <a:txBody>
                    <a:bodyPr/>
                    <a:lstStyle/>
                    <a:p>
                      <a:r>
                        <a:rPr lang="en-US" dirty="0"/>
                        <a:t>e</a:t>
                      </a:r>
                    </a:p>
                  </a:txBody>
                  <a:tcPr/>
                </a:tc>
                <a:tc>
                  <a:txBody>
                    <a:bodyPr/>
                    <a:lstStyle/>
                    <a:p>
                      <a:r>
                        <a:rPr lang="en-US" dirty="0"/>
                        <a:t>e</a:t>
                      </a:r>
                    </a:p>
                  </a:txBody>
                  <a:tcPr/>
                </a:tc>
                <a:tc>
                  <a:txBody>
                    <a:bodyPr/>
                    <a:lstStyle/>
                    <a:p>
                      <a:r>
                        <a:rPr lang="en-US" dirty="0"/>
                        <a:t>c</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t>
                      </a:r>
                    </a:p>
                  </a:txBody>
                  <a:tcPr/>
                </a:tc>
                <a:tc>
                  <a:txBody>
                    <a:bodyPr/>
                    <a:lstStyle/>
                    <a:p>
                      <a:r>
                        <a:rPr lang="en-US" dirty="0"/>
                        <a:t>b</a:t>
                      </a:r>
                    </a:p>
                  </a:txBody>
                  <a:tcPr/>
                </a:tc>
                <a:tc>
                  <a:txBody>
                    <a:bodyPr/>
                    <a:lstStyle/>
                    <a:p>
                      <a:r>
                        <a:rPr lang="en-US" dirty="0"/>
                        <a:t>b</a:t>
                      </a:r>
                    </a:p>
                  </a:txBody>
                  <a:tcPr/>
                </a:tc>
                <a:tc>
                  <a:txBody>
                    <a:bodyPr/>
                    <a:lstStyle/>
                    <a:p>
                      <a:r>
                        <a:rPr lang="en-US" dirty="0"/>
                        <a:t>c</a:t>
                      </a:r>
                    </a:p>
                  </a:txBody>
                  <a:tcPr/>
                </a:tc>
                <a:tc>
                  <a:txBody>
                    <a:bodyPr/>
                    <a:lstStyle/>
                    <a:p>
                      <a:r>
                        <a:rPr lang="en-US" dirty="0"/>
                        <a:t>b</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t>
                      </a:r>
                    </a:p>
                  </a:txBody>
                  <a:tcPr/>
                </a:tc>
                <a:tc>
                  <a:txBody>
                    <a:bodyPr/>
                    <a:lstStyle/>
                    <a:p>
                      <a:r>
                        <a:rPr lang="en-US" dirty="0"/>
                        <a:t>a</a:t>
                      </a:r>
                    </a:p>
                  </a:txBody>
                  <a:tcPr/>
                </a:tc>
                <a:tc>
                  <a:txBody>
                    <a:bodyPr/>
                    <a:lstStyle/>
                    <a:p>
                      <a:r>
                        <a:rPr lang="en-US" dirty="0"/>
                        <a:t>d</a:t>
                      </a:r>
                    </a:p>
                  </a:txBody>
                  <a:tcPr/>
                </a:tc>
                <a:tc>
                  <a:txBody>
                    <a:bodyPr/>
                    <a:lstStyle/>
                    <a:p>
                      <a:r>
                        <a:rPr lang="en-US" dirty="0"/>
                        <a:t>b</a:t>
                      </a:r>
                    </a:p>
                  </a:txBody>
                  <a:tcPr/>
                </a:tc>
                <a:tc>
                  <a:txBody>
                    <a:bodyPr/>
                    <a:lstStyle/>
                    <a:p>
                      <a:r>
                        <a:rPr lang="en-US" dirty="0"/>
                        <a:t>d</a:t>
                      </a:r>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a:t>
                      </a:r>
                    </a:p>
                  </a:txBody>
                  <a:tcPr/>
                </a:tc>
                <a:tc>
                  <a:txBody>
                    <a:bodyPr/>
                    <a:lstStyle/>
                    <a:p>
                      <a:r>
                        <a:rPr lang="en-US" dirty="0"/>
                        <a:t>e</a:t>
                      </a:r>
                    </a:p>
                  </a:txBody>
                  <a:tcPr/>
                </a:tc>
                <a:tc>
                  <a:txBody>
                    <a:bodyPr/>
                    <a:lstStyle/>
                    <a:p>
                      <a:r>
                        <a:rPr lang="en-US" dirty="0"/>
                        <a:t>a</a:t>
                      </a:r>
                    </a:p>
                  </a:txBody>
                  <a:tcPr/>
                </a:tc>
                <a:tc>
                  <a:txBody>
                    <a:bodyPr/>
                    <a:lstStyle/>
                    <a:p>
                      <a:r>
                        <a:rPr lang="en-US" dirty="0"/>
                        <a:t>a</a:t>
                      </a:r>
                    </a:p>
                  </a:txBody>
                  <a:tcPr/>
                </a:tc>
                <a:tc>
                  <a:txBody>
                    <a:bodyPr/>
                    <a:lstStyle/>
                    <a:p>
                      <a:r>
                        <a:rPr lang="en-US" dirty="0"/>
                        <a:t>a</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12141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9634-60DD-4CD4-8642-E7A9DBBCD448}"/>
              </a:ext>
            </a:extLst>
          </p:cNvPr>
          <p:cNvSpPr>
            <a:spLocks noGrp="1"/>
          </p:cNvSpPr>
          <p:nvPr>
            <p:ph type="title"/>
          </p:nvPr>
        </p:nvSpPr>
        <p:spPr/>
        <p:txBody>
          <a:bodyPr/>
          <a:lstStyle/>
          <a:p>
            <a:r>
              <a:rPr lang="en-US" dirty="0"/>
              <a:t>Strategy-</a:t>
            </a:r>
            <a:r>
              <a:rPr lang="en-US" dirty="0" err="1"/>
              <a:t>Proofness</a:t>
            </a:r>
            <a:endParaRPr lang="en-US" dirty="0"/>
          </a:p>
        </p:txBody>
      </p:sp>
      <p:sp>
        <p:nvSpPr>
          <p:cNvPr id="3" name="Content Placeholder 2">
            <a:extLst>
              <a:ext uri="{FF2B5EF4-FFF2-40B4-BE49-F238E27FC236}">
                <a16:creationId xmlns:a16="http://schemas.microsoft.com/office/drawing/2014/main" id="{823101C1-64E4-400D-BE38-F80CB84EE8E3}"/>
              </a:ext>
            </a:extLst>
          </p:cNvPr>
          <p:cNvSpPr>
            <a:spLocks noGrp="1"/>
          </p:cNvSpPr>
          <p:nvPr>
            <p:ph idx="1"/>
          </p:nvPr>
        </p:nvSpPr>
        <p:spPr/>
        <p:txBody>
          <a:bodyPr/>
          <a:lstStyle/>
          <a:p>
            <a:r>
              <a:rPr lang="en-US" dirty="0"/>
              <a:t>Using </a:t>
            </a:r>
            <a:r>
              <a:rPr lang="en-US" dirty="0" err="1"/>
              <a:t>Borda</a:t>
            </a:r>
            <a:r>
              <a:rPr lang="en-US" dirty="0"/>
              <a:t> Count</a:t>
            </a:r>
          </a:p>
        </p:txBody>
      </p:sp>
      <p:sp>
        <p:nvSpPr>
          <p:cNvPr id="4" name="Slide Number Placeholder 3">
            <a:extLst>
              <a:ext uri="{FF2B5EF4-FFF2-40B4-BE49-F238E27FC236}">
                <a16:creationId xmlns:a16="http://schemas.microsoft.com/office/drawing/2014/main" id="{461388B4-F19E-48AA-BC43-32B8BD77141C}"/>
              </a:ext>
            </a:extLst>
          </p:cNvPr>
          <p:cNvSpPr>
            <a:spLocks noGrp="1"/>
          </p:cNvSpPr>
          <p:nvPr>
            <p:ph type="sldNum" sz="quarter" idx="4"/>
          </p:nvPr>
        </p:nvSpPr>
        <p:spPr/>
        <p:txBody>
          <a:bodyPr/>
          <a:lstStyle/>
          <a:p>
            <a:fld id="{4E5DC575-B3DA-4894-AC1D-D96F1860F14D}" type="slidenum">
              <a:rPr lang="en-US" smtClean="0"/>
              <a:pPr/>
              <a:t>43</a:t>
            </a:fld>
            <a:endParaRPr lang="en-US" dirty="0"/>
          </a:p>
        </p:txBody>
      </p:sp>
      <p:graphicFrame>
        <p:nvGraphicFramePr>
          <p:cNvPr id="5" name="Table 4">
            <a:extLst>
              <a:ext uri="{FF2B5EF4-FFF2-40B4-BE49-F238E27FC236}">
                <a16:creationId xmlns:a16="http://schemas.microsoft.com/office/drawing/2014/main" id="{E80992A1-4762-4E01-AB96-466F32D073DA}"/>
              </a:ext>
            </a:extLst>
          </p:cNvPr>
          <p:cNvGraphicFramePr>
            <a:graphicFrameLocks noGrp="1"/>
          </p:cNvGraphicFramePr>
          <p:nvPr/>
        </p:nvGraphicFramePr>
        <p:xfrm>
          <a:off x="625901" y="2207622"/>
          <a:ext cx="4683587" cy="1854200"/>
        </p:xfrm>
        <a:graphic>
          <a:graphicData uri="http://schemas.openxmlformats.org/drawingml/2006/table">
            <a:tbl>
              <a:tblPr firstRow="1" bandRow="1">
                <a:tableStyleId>{6E25E649-3F16-4E02-A733-19D2CDBF48F0}</a:tableStyleId>
              </a:tblPr>
              <a:tblGrid>
                <a:gridCol w="2692241">
                  <a:extLst>
                    <a:ext uri="{9D8B030D-6E8A-4147-A177-3AD203B41FA5}">
                      <a16:colId xmlns:a16="http://schemas.microsoft.com/office/drawing/2014/main" val="20000"/>
                    </a:ext>
                  </a:extLst>
                </a:gridCol>
                <a:gridCol w="663782">
                  <a:extLst>
                    <a:ext uri="{9D8B030D-6E8A-4147-A177-3AD203B41FA5}">
                      <a16:colId xmlns:a16="http://schemas.microsoft.com/office/drawing/2014/main" val="20001"/>
                    </a:ext>
                  </a:extLst>
                </a:gridCol>
                <a:gridCol w="663782">
                  <a:extLst>
                    <a:ext uri="{9D8B030D-6E8A-4147-A177-3AD203B41FA5}">
                      <a16:colId xmlns:a16="http://schemas.microsoft.com/office/drawing/2014/main" val="20002"/>
                    </a:ext>
                  </a:extLst>
                </a:gridCol>
                <a:gridCol w="663782">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d</a:t>
                      </a:r>
                    </a:p>
                  </a:txBody>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474628FE-AD93-4807-98D7-0F53FC50415D}"/>
              </a:ext>
            </a:extLst>
          </p:cNvPr>
          <p:cNvGraphicFramePr>
            <a:graphicFrameLocks noGrp="1"/>
          </p:cNvGraphicFramePr>
          <p:nvPr/>
        </p:nvGraphicFramePr>
        <p:xfrm>
          <a:off x="625901" y="4778836"/>
          <a:ext cx="4683587" cy="1854200"/>
        </p:xfrm>
        <a:graphic>
          <a:graphicData uri="http://schemas.openxmlformats.org/drawingml/2006/table">
            <a:tbl>
              <a:tblPr firstRow="1" bandRow="1">
                <a:tableStyleId>{6E25E649-3F16-4E02-A733-19D2CDBF48F0}</a:tableStyleId>
              </a:tblPr>
              <a:tblGrid>
                <a:gridCol w="2692241">
                  <a:extLst>
                    <a:ext uri="{9D8B030D-6E8A-4147-A177-3AD203B41FA5}">
                      <a16:colId xmlns:a16="http://schemas.microsoft.com/office/drawing/2014/main" val="20000"/>
                    </a:ext>
                  </a:extLst>
                </a:gridCol>
                <a:gridCol w="663782">
                  <a:extLst>
                    <a:ext uri="{9D8B030D-6E8A-4147-A177-3AD203B41FA5}">
                      <a16:colId xmlns:a16="http://schemas.microsoft.com/office/drawing/2014/main" val="20001"/>
                    </a:ext>
                  </a:extLst>
                </a:gridCol>
                <a:gridCol w="663782">
                  <a:extLst>
                    <a:ext uri="{9D8B030D-6E8A-4147-A177-3AD203B41FA5}">
                      <a16:colId xmlns:a16="http://schemas.microsoft.com/office/drawing/2014/main" val="20002"/>
                    </a:ext>
                  </a:extLst>
                </a:gridCol>
                <a:gridCol w="663782">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solidFill>
                            <a:srgbClr val="FF0000"/>
                          </a:solidFill>
                        </a:rPr>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solidFill>
                            <a:srgbClr val="FF0000"/>
                          </a:solidFill>
                        </a:rPr>
                        <a:t>c</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solidFill>
                            <a:srgbClr val="FF0000"/>
                          </a:solidFill>
                        </a:rPr>
                        <a:t>d</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solidFill>
                            <a:srgbClr val="FF0000"/>
                          </a:solidFill>
                        </a:rPr>
                        <a:t>b</a:t>
                      </a:r>
                    </a:p>
                  </a:txBody>
                  <a:tcP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66C6361E-A9E4-46A6-89EF-F43A31518592}"/>
              </a:ext>
            </a:extLst>
          </p:cNvPr>
          <p:cNvSpPr txBox="1"/>
          <p:nvPr/>
        </p:nvSpPr>
        <p:spPr>
          <a:xfrm>
            <a:off x="552099" y="1671282"/>
            <a:ext cx="2642070" cy="461665"/>
          </a:xfrm>
          <a:prstGeom prst="rect">
            <a:avLst/>
          </a:prstGeom>
          <a:noFill/>
        </p:spPr>
        <p:txBody>
          <a:bodyPr wrap="none" rtlCol="0">
            <a:spAutoFit/>
          </a:bodyPr>
          <a:lstStyle/>
          <a:p>
            <a:r>
              <a:rPr lang="en-US" sz="2400" dirty="0">
                <a:solidFill>
                  <a:schemeClr val="tx2"/>
                </a:solidFill>
              </a:rPr>
              <a:t>Who is the winner?</a:t>
            </a:r>
          </a:p>
        </p:txBody>
      </p:sp>
      <p:sp>
        <p:nvSpPr>
          <p:cNvPr id="8" name="TextBox 7">
            <a:extLst>
              <a:ext uri="{FF2B5EF4-FFF2-40B4-BE49-F238E27FC236}">
                <a16:creationId xmlns:a16="http://schemas.microsoft.com/office/drawing/2014/main" id="{A94D76B5-E690-439F-AE51-6623B5421919}"/>
              </a:ext>
            </a:extLst>
          </p:cNvPr>
          <p:cNvSpPr txBox="1"/>
          <p:nvPr/>
        </p:nvSpPr>
        <p:spPr>
          <a:xfrm>
            <a:off x="502131" y="4154492"/>
            <a:ext cx="3269036" cy="461665"/>
          </a:xfrm>
          <a:prstGeom prst="rect">
            <a:avLst/>
          </a:prstGeom>
          <a:noFill/>
        </p:spPr>
        <p:txBody>
          <a:bodyPr wrap="none" rtlCol="0">
            <a:spAutoFit/>
          </a:bodyPr>
          <a:lstStyle/>
          <a:p>
            <a:r>
              <a:rPr lang="en-US" sz="2400" dirty="0">
                <a:solidFill>
                  <a:schemeClr val="tx2"/>
                </a:solidFill>
              </a:rPr>
              <a:t>Who is the winner now?</a:t>
            </a:r>
          </a:p>
        </p:txBody>
      </p:sp>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AFA94B91-995D-41A7-90C0-720D2EC4E84E}"/>
                  </a:ext>
                </a:extLst>
              </p:cNvPr>
              <p:cNvGraphicFramePr>
                <a:graphicFrameLocks noGrp="1"/>
              </p:cNvGraphicFramePr>
              <p:nvPr/>
            </p:nvGraphicFramePr>
            <p:xfrm>
              <a:off x="5464936" y="2207622"/>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9" name="Table 8">
                <a:extLst>
                  <a:ext uri="{FF2B5EF4-FFF2-40B4-BE49-F238E27FC236}">
                    <a16:creationId xmlns:a16="http://schemas.microsoft.com/office/drawing/2014/main" id="{AFA94B91-995D-41A7-90C0-720D2EC4E84E}"/>
                  </a:ext>
                </a:extLst>
              </p:cNvPr>
              <p:cNvGraphicFramePr>
                <a:graphicFrameLocks noGrp="1"/>
              </p:cNvGraphicFramePr>
              <p:nvPr>
                <p:extLst>
                  <p:ext uri="{D42A27DB-BD31-4B8C-83A1-F6EECF244321}">
                    <p14:modId xmlns:p14="http://schemas.microsoft.com/office/powerpoint/2010/main" val="1933106542"/>
                  </p:ext>
                </p:extLst>
              </p:nvPr>
            </p:nvGraphicFramePr>
            <p:xfrm>
              <a:off x="5464936" y="2207622"/>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endParaRPr lang="en-US"/>
                        </a:p>
                      </a:txBody>
                      <a:tcPr>
                        <a:blipFill>
                          <a:blip r:embed="rId2"/>
                          <a:stretch>
                            <a:fillRect t="-3279" r="-1389" b="-422951"/>
                          </a:stretch>
                        </a:blipFill>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C8354F77-4163-493B-9DE0-1747981826BF}"/>
                  </a:ext>
                </a:extLst>
              </p:cNvPr>
              <p:cNvGraphicFramePr>
                <a:graphicFrameLocks noGrp="1"/>
              </p:cNvGraphicFramePr>
              <p:nvPr/>
            </p:nvGraphicFramePr>
            <p:xfrm>
              <a:off x="5524739" y="4778836"/>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10" name="Table 9">
                <a:extLst>
                  <a:ext uri="{FF2B5EF4-FFF2-40B4-BE49-F238E27FC236}">
                    <a16:creationId xmlns:a16="http://schemas.microsoft.com/office/drawing/2014/main" id="{C8354F77-4163-493B-9DE0-1747981826BF}"/>
                  </a:ext>
                </a:extLst>
              </p:cNvPr>
              <p:cNvGraphicFramePr>
                <a:graphicFrameLocks noGrp="1"/>
              </p:cNvGraphicFramePr>
              <p:nvPr>
                <p:extLst>
                  <p:ext uri="{D42A27DB-BD31-4B8C-83A1-F6EECF244321}">
                    <p14:modId xmlns:p14="http://schemas.microsoft.com/office/powerpoint/2010/main" val="768928304"/>
                  </p:ext>
                </p:extLst>
              </p:nvPr>
            </p:nvGraphicFramePr>
            <p:xfrm>
              <a:off x="5524739" y="4778836"/>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endParaRPr lang="en-US"/>
                        </a:p>
                      </a:txBody>
                      <a:tcPr>
                        <a:blipFill>
                          <a:blip r:embed="rId3"/>
                          <a:stretch>
                            <a:fillRect t="-3279" r="-1389" b="-424590"/>
                          </a:stretch>
                        </a:blipFill>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69132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9634-60DD-4CD4-8642-E7A9DBBCD448}"/>
              </a:ext>
            </a:extLst>
          </p:cNvPr>
          <p:cNvSpPr>
            <a:spLocks noGrp="1"/>
          </p:cNvSpPr>
          <p:nvPr>
            <p:ph type="title"/>
          </p:nvPr>
        </p:nvSpPr>
        <p:spPr/>
        <p:txBody>
          <a:bodyPr/>
          <a:lstStyle/>
          <a:p>
            <a:r>
              <a:rPr lang="en-US" dirty="0"/>
              <a:t>Strategy-</a:t>
            </a:r>
            <a:r>
              <a:rPr lang="en-US" dirty="0" err="1"/>
              <a:t>Proofness</a:t>
            </a:r>
            <a:endParaRPr lang="en-US" dirty="0"/>
          </a:p>
        </p:txBody>
      </p:sp>
      <p:sp>
        <p:nvSpPr>
          <p:cNvPr id="3" name="Content Placeholder 2">
            <a:extLst>
              <a:ext uri="{FF2B5EF4-FFF2-40B4-BE49-F238E27FC236}">
                <a16:creationId xmlns:a16="http://schemas.microsoft.com/office/drawing/2014/main" id="{823101C1-64E4-400D-BE38-F80CB84EE8E3}"/>
              </a:ext>
            </a:extLst>
          </p:cNvPr>
          <p:cNvSpPr>
            <a:spLocks noGrp="1"/>
          </p:cNvSpPr>
          <p:nvPr>
            <p:ph idx="1"/>
          </p:nvPr>
        </p:nvSpPr>
        <p:spPr/>
        <p:txBody>
          <a:bodyPr/>
          <a:lstStyle/>
          <a:p>
            <a:r>
              <a:rPr lang="en-US" dirty="0"/>
              <a:t>A single voter can manipulate the outcome!</a:t>
            </a:r>
          </a:p>
        </p:txBody>
      </p:sp>
      <p:sp>
        <p:nvSpPr>
          <p:cNvPr id="4" name="Slide Number Placeholder 3">
            <a:extLst>
              <a:ext uri="{FF2B5EF4-FFF2-40B4-BE49-F238E27FC236}">
                <a16:creationId xmlns:a16="http://schemas.microsoft.com/office/drawing/2014/main" id="{461388B4-F19E-48AA-BC43-32B8BD77141C}"/>
              </a:ext>
            </a:extLst>
          </p:cNvPr>
          <p:cNvSpPr>
            <a:spLocks noGrp="1"/>
          </p:cNvSpPr>
          <p:nvPr>
            <p:ph type="sldNum" sz="quarter" idx="4"/>
          </p:nvPr>
        </p:nvSpPr>
        <p:spPr/>
        <p:txBody>
          <a:bodyPr/>
          <a:lstStyle/>
          <a:p>
            <a:fld id="{4E5DC575-B3DA-4894-AC1D-D96F1860F14D}" type="slidenum">
              <a:rPr lang="en-US" smtClean="0"/>
              <a:pPr/>
              <a:t>44</a:t>
            </a:fld>
            <a:endParaRPr lang="en-US" dirty="0"/>
          </a:p>
        </p:txBody>
      </p:sp>
      <p:graphicFrame>
        <p:nvGraphicFramePr>
          <p:cNvPr id="5" name="Table 4">
            <a:extLst>
              <a:ext uri="{FF2B5EF4-FFF2-40B4-BE49-F238E27FC236}">
                <a16:creationId xmlns:a16="http://schemas.microsoft.com/office/drawing/2014/main" id="{E80992A1-4762-4E01-AB96-466F32D073DA}"/>
              </a:ext>
            </a:extLst>
          </p:cNvPr>
          <p:cNvGraphicFramePr>
            <a:graphicFrameLocks noGrp="1"/>
          </p:cNvGraphicFramePr>
          <p:nvPr/>
        </p:nvGraphicFramePr>
        <p:xfrm>
          <a:off x="625901" y="2207622"/>
          <a:ext cx="4683587" cy="1854200"/>
        </p:xfrm>
        <a:graphic>
          <a:graphicData uri="http://schemas.openxmlformats.org/drawingml/2006/table">
            <a:tbl>
              <a:tblPr firstRow="1" bandRow="1">
                <a:tableStyleId>{6E25E649-3F16-4E02-A733-19D2CDBF48F0}</a:tableStyleId>
              </a:tblPr>
              <a:tblGrid>
                <a:gridCol w="2692241">
                  <a:extLst>
                    <a:ext uri="{9D8B030D-6E8A-4147-A177-3AD203B41FA5}">
                      <a16:colId xmlns:a16="http://schemas.microsoft.com/office/drawing/2014/main" val="20000"/>
                    </a:ext>
                  </a:extLst>
                </a:gridCol>
                <a:gridCol w="663782">
                  <a:extLst>
                    <a:ext uri="{9D8B030D-6E8A-4147-A177-3AD203B41FA5}">
                      <a16:colId xmlns:a16="http://schemas.microsoft.com/office/drawing/2014/main" val="20001"/>
                    </a:ext>
                  </a:extLst>
                </a:gridCol>
                <a:gridCol w="663782">
                  <a:extLst>
                    <a:ext uri="{9D8B030D-6E8A-4147-A177-3AD203B41FA5}">
                      <a16:colId xmlns:a16="http://schemas.microsoft.com/office/drawing/2014/main" val="20002"/>
                    </a:ext>
                  </a:extLst>
                </a:gridCol>
                <a:gridCol w="663782">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d</a:t>
                      </a:r>
                    </a:p>
                  </a:txBody>
                  <a:tcPr/>
                </a:tc>
                <a:extLst>
                  <a:ext uri="{0D108BD9-81ED-4DB2-BD59-A6C34878D82A}">
                    <a16:rowId xmlns:a16="http://schemas.microsoft.com/office/drawing/2014/main" val="10004"/>
                  </a:ext>
                </a:extLst>
              </a:tr>
            </a:tbl>
          </a:graphicData>
        </a:graphic>
      </p:graphicFrame>
      <p:graphicFrame>
        <p:nvGraphicFramePr>
          <p:cNvPr id="6" name="Table 5">
            <a:extLst>
              <a:ext uri="{FF2B5EF4-FFF2-40B4-BE49-F238E27FC236}">
                <a16:creationId xmlns:a16="http://schemas.microsoft.com/office/drawing/2014/main" id="{474628FE-AD93-4807-98D7-0F53FC50415D}"/>
              </a:ext>
            </a:extLst>
          </p:cNvPr>
          <p:cNvGraphicFramePr>
            <a:graphicFrameLocks noGrp="1"/>
          </p:cNvGraphicFramePr>
          <p:nvPr/>
        </p:nvGraphicFramePr>
        <p:xfrm>
          <a:off x="625901" y="4778836"/>
          <a:ext cx="4683587" cy="1854200"/>
        </p:xfrm>
        <a:graphic>
          <a:graphicData uri="http://schemas.openxmlformats.org/drawingml/2006/table">
            <a:tbl>
              <a:tblPr firstRow="1" bandRow="1">
                <a:tableStyleId>{6E25E649-3F16-4E02-A733-19D2CDBF48F0}</a:tableStyleId>
              </a:tblPr>
              <a:tblGrid>
                <a:gridCol w="2692241">
                  <a:extLst>
                    <a:ext uri="{9D8B030D-6E8A-4147-A177-3AD203B41FA5}">
                      <a16:colId xmlns:a16="http://schemas.microsoft.com/office/drawing/2014/main" val="20000"/>
                    </a:ext>
                  </a:extLst>
                </a:gridCol>
                <a:gridCol w="663782">
                  <a:extLst>
                    <a:ext uri="{9D8B030D-6E8A-4147-A177-3AD203B41FA5}">
                      <a16:colId xmlns:a16="http://schemas.microsoft.com/office/drawing/2014/main" val="20001"/>
                    </a:ext>
                  </a:extLst>
                </a:gridCol>
                <a:gridCol w="663782">
                  <a:extLst>
                    <a:ext uri="{9D8B030D-6E8A-4147-A177-3AD203B41FA5}">
                      <a16:colId xmlns:a16="http://schemas.microsoft.com/office/drawing/2014/main" val="20002"/>
                    </a:ext>
                  </a:extLst>
                </a:gridCol>
                <a:gridCol w="663782">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solidFill>
                            <a:srgbClr val="FF0000"/>
                          </a:solidFill>
                        </a:rPr>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solidFill>
                            <a:srgbClr val="FF0000"/>
                          </a:solidFill>
                        </a:rPr>
                        <a:t>c</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solidFill>
                            <a:srgbClr val="FF0000"/>
                          </a:solidFill>
                        </a:rPr>
                        <a:t>d</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solidFill>
                            <a:srgbClr val="FF0000"/>
                          </a:solidFill>
                        </a:rPr>
                        <a:t>b</a:t>
                      </a:r>
                    </a:p>
                  </a:txBody>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AFA94B91-995D-41A7-90C0-720D2EC4E84E}"/>
                  </a:ext>
                </a:extLst>
              </p:cNvPr>
              <p:cNvGraphicFramePr>
                <a:graphicFrameLocks noGrp="1"/>
              </p:cNvGraphicFramePr>
              <p:nvPr/>
            </p:nvGraphicFramePr>
            <p:xfrm>
              <a:off x="5464936" y="2207622"/>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9" name="Table 8">
                <a:extLst>
                  <a:ext uri="{FF2B5EF4-FFF2-40B4-BE49-F238E27FC236}">
                    <a16:creationId xmlns:a16="http://schemas.microsoft.com/office/drawing/2014/main" id="{AFA94B91-995D-41A7-90C0-720D2EC4E84E}"/>
                  </a:ext>
                </a:extLst>
              </p:cNvPr>
              <p:cNvGraphicFramePr>
                <a:graphicFrameLocks noGrp="1"/>
              </p:cNvGraphicFramePr>
              <p:nvPr/>
            </p:nvGraphicFramePr>
            <p:xfrm>
              <a:off x="5464936" y="2207622"/>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endParaRPr lang="en-US"/>
                        </a:p>
                      </a:txBody>
                      <a:tcPr>
                        <a:blipFill>
                          <a:blip r:embed="rId2"/>
                          <a:stretch>
                            <a:fillRect t="-3279" r="-1389" b="-422951"/>
                          </a:stretch>
                        </a:blipFill>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C8354F77-4163-493B-9DE0-1747981826BF}"/>
                  </a:ext>
                </a:extLst>
              </p:cNvPr>
              <p:cNvGraphicFramePr>
                <a:graphicFrameLocks noGrp="1"/>
              </p:cNvGraphicFramePr>
              <p:nvPr/>
            </p:nvGraphicFramePr>
            <p:xfrm>
              <a:off x="5524739" y="4778836"/>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smtClean="0">
                                    <a:latin typeface="Cambria Math" panose="02040503050406030204" pitchFamily="18" charset="0"/>
                                  </a:rPr>
                                  <m:t>𝒎</m:t>
                                </m:r>
                                <m:r>
                                  <a:rPr lang="en-US" smtClean="0">
                                    <a:latin typeface="Cambria Math" panose="02040503050406030204" pitchFamily="18" charset="0"/>
                                  </a:rPr>
                                  <m:t>−</m:t>
                                </m:r>
                                <m:r>
                                  <a:rPr lang="en-US"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10" name="Table 9">
                <a:extLst>
                  <a:ext uri="{FF2B5EF4-FFF2-40B4-BE49-F238E27FC236}">
                    <a16:creationId xmlns:a16="http://schemas.microsoft.com/office/drawing/2014/main" id="{C8354F77-4163-493B-9DE0-1747981826BF}"/>
                  </a:ext>
                </a:extLst>
              </p:cNvPr>
              <p:cNvGraphicFramePr>
                <a:graphicFrameLocks noGrp="1"/>
              </p:cNvGraphicFramePr>
              <p:nvPr/>
            </p:nvGraphicFramePr>
            <p:xfrm>
              <a:off x="5524739" y="4778836"/>
              <a:ext cx="871855" cy="1854200"/>
            </p:xfrm>
            <a:graphic>
              <a:graphicData uri="http://schemas.openxmlformats.org/drawingml/2006/table">
                <a:tbl>
                  <a:tblPr firstRow="1" bandRow="1">
                    <a:tableStyleId>{74C1A8A3-306A-4EB7-A6B1-4F7E0EB9C5D6}</a:tableStyleId>
                  </a:tblPr>
                  <a:tblGrid>
                    <a:gridCol w="871855">
                      <a:extLst>
                        <a:ext uri="{9D8B030D-6E8A-4147-A177-3AD203B41FA5}">
                          <a16:colId xmlns:a16="http://schemas.microsoft.com/office/drawing/2014/main" val="20000"/>
                        </a:ext>
                      </a:extLst>
                    </a:gridCol>
                  </a:tblGrid>
                  <a:tr h="370840">
                    <a:tc>
                      <a:txBody>
                        <a:bodyPr/>
                        <a:lstStyle/>
                        <a:p>
                          <a:endParaRPr lang="en-US"/>
                        </a:p>
                      </a:txBody>
                      <a:tcPr>
                        <a:blipFill>
                          <a:blip r:embed="rId3"/>
                          <a:stretch>
                            <a:fillRect t="-3279" r="-1389" b="-424590"/>
                          </a:stretch>
                        </a:blipFill>
                      </a:tcPr>
                    </a:tc>
                    <a:extLst>
                      <a:ext uri="{0D108BD9-81ED-4DB2-BD59-A6C34878D82A}">
                        <a16:rowId xmlns:a16="http://schemas.microsoft.com/office/drawing/2014/main" val="10000"/>
                      </a:ext>
                    </a:extLst>
                  </a:tr>
                  <a:tr h="370840">
                    <a:tc>
                      <a:txBody>
                        <a:bodyPr/>
                        <a:lstStyle/>
                        <a:p>
                          <a:r>
                            <a:rPr lang="en-US" dirty="0"/>
                            <a:t>3</a:t>
                          </a:r>
                        </a:p>
                      </a:txBody>
                      <a:tcPr/>
                    </a:tc>
                    <a:extLst>
                      <a:ext uri="{0D108BD9-81ED-4DB2-BD59-A6C34878D82A}">
                        <a16:rowId xmlns:a16="http://schemas.microsoft.com/office/drawing/2014/main" val="10001"/>
                      </a:ext>
                    </a:extLst>
                  </a:tr>
                  <a:tr h="370840">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1</a:t>
                          </a:r>
                        </a:p>
                      </a:txBody>
                      <a:tcPr/>
                    </a:tc>
                    <a:extLst>
                      <a:ext uri="{0D108BD9-81ED-4DB2-BD59-A6C34878D82A}">
                        <a16:rowId xmlns:a16="http://schemas.microsoft.com/office/drawing/2014/main" val="10003"/>
                      </a:ext>
                    </a:extLst>
                  </a:tr>
                  <a:tr h="370840">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p:sp>
        <p:nvSpPr>
          <p:cNvPr id="11" name="TextBox 10">
            <a:extLst>
              <a:ext uri="{FF2B5EF4-FFF2-40B4-BE49-F238E27FC236}">
                <a16:creationId xmlns:a16="http://schemas.microsoft.com/office/drawing/2014/main" id="{C9BFCED9-BE9E-4DF7-88EE-4FF06A301116}"/>
              </a:ext>
            </a:extLst>
          </p:cNvPr>
          <p:cNvSpPr txBox="1"/>
          <p:nvPr/>
        </p:nvSpPr>
        <p:spPr>
          <a:xfrm>
            <a:off x="6894067" y="2573731"/>
            <a:ext cx="1731564" cy="1323439"/>
          </a:xfrm>
          <a:prstGeom prst="rect">
            <a:avLst/>
          </a:prstGeom>
          <a:noFill/>
        </p:spPr>
        <p:txBody>
          <a:bodyPr wrap="none" rtlCol="0">
            <a:spAutoFit/>
          </a:bodyPr>
          <a:lstStyle/>
          <a:p>
            <a:r>
              <a:rPr lang="en-US" sz="2000" dirty="0"/>
              <a:t>b: 2*3+1*2=8</a:t>
            </a:r>
          </a:p>
          <a:p>
            <a:r>
              <a:rPr lang="en-US" sz="2000" dirty="0"/>
              <a:t>a: 2*2+1*3=7</a:t>
            </a:r>
          </a:p>
          <a:p>
            <a:endParaRPr lang="en-US" sz="2000" dirty="0"/>
          </a:p>
          <a:p>
            <a:r>
              <a:rPr lang="en-US" sz="2000" dirty="0"/>
              <a:t>b is the winner</a:t>
            </a:r>
          </a:p>
        </p:txBody>
      </p:sp>
      <p:sp>
        <p:nvSpPr>
          <p:cNvPr id="12" name="TextBox 11">
            <a:extLst>
              <a:ext uri="{FF2B5EF4-FFF2-40B4-BE49-F238E27FC236}">
                <a16:creationId xmlns:a16="http://schemas.microsoft.com/office/drawing/2014/main" id="{870D47A9-7B9C-4E8A-879E-5DC81C3CC3FF}"/>
              </a:ext>
            </a:extLst>
          </p:cNvPr>
          <p:cNvSpPr txBox="1"/>
          <p:nvPr/>
        </p:nvSpPr>
        <p:spPr>
          <a:xfrm>
            <a:off x="6894067" y="4903303"/>
            <a:ext cx="1720343" cy="1323439"/>
          </a:xfrm>
          <a:prstGeom prst="rect">
            <a:avLst/>
          </a:prstGeom>
          <a:noFill/>
        </p:spPr>
        <p:txBody>
          <a:bodyPr wrap="none" rtlCol="0">
            <a:spAutoFit/>
          </a:bodyPr>
          <a:lstStyle/>
          <a:p>
            <a:r>
              <a:rPr lang="en-US" sz="2000" dirty="0"/>
              <a:t>b: 2*3+1*0=6</a:t>
            </a:r>
          </a:p>
          <a:p>
            <a:r>
              <a:rPr lang="en-US" sz="2000" dirty="0"/>
              <a:t>a: 2*2+1*3=7</a:t>
            </a:r>
          </a:p>
          <a:p>
            <a:endParaRPr lang="en-US" sz="2000" dirty="0"/>
          </a:p>
          <a:p>
            <a:r>
              <a:rPr lang="en-US" sz="2000" dirty="0"/>
              <a:t>a is the winner</a:t>
            </a:r>
          </a:p>
        </p:txBody>
      </p:sp>
    </p:spTree>
    <p:extLst>
      <p:ext uri="{BB962C8B-B14F-4D97-AF65-F5344CB8AC3E}">
        <p14:creationId xmlns:p14="http://schemas.microsoft.com/office/powerpoint/2010/main" val="2768334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Strategy-Proofness</a:t>
            </a:r>
          </a:p>
        </p:txBody>
      </p:sp>
      <p:sp>
        <p:nvSpPr>
          <p:cNvPr id="3" name="Content Placeholder 2"/>
          <p:cNvSpPr>
            <a:spLocks noGrp="1"/>
          </p:cNvSpPr>
          <p:nvPr>
            <p:ph sz="quarter" idx="1"/>
          </p:nvPr>
        </p:nvSpPr>
        <p:spPr/>
        <p:txBody>
          <a:bodyPr>
            <a:normAutofit/>
          </a:bodyPr>
          <a:lstStyle/>
          <a:p>
            <a:r>
              <a:rPr lang="en-US" dirty="0"/>
              <a:t>A voting rule is </a:t>
            </a:r>
            <a:r>
              <a:rPr lang="en-US" dirty="0">
                <a:solidFill>
                  <a:schemeClr val="tx2"/>
                </a:solidFill>
              </a:rPr>
              <a:t>strategyproof (SP) </a:t>
            </a:r>
            <a:r>
              <a:rPr lang="en-US" dirty="0"/>
              <a:t>if a voter can never </a:t>
            </a:r>
            <a:r>
              <a:rPr lang="en-US" dirty="0">
                <a:solidFill>
                  <a:srgbClr val="900000"/>
                </a:solidFill>
              </a:rPr>
              <a:t>benefit</a:t>
            </a:r>
            <a:r>
              <a:rPr lang="en-US" dirty="0"/>
              <a:t> from lying about his preferences (regardless of what other voters do)</a:t>
            </a:r>
          </a:p>
          <a:p>
            <a:pPr lvl="1"/>
            <a:r>
              <a:rPr lang="en-US" sz="2800" dirty="0"/>
              <a:t>Benefit: a more preferred alternative is selected as winner</a:t>
            </a:r>
          </a:p>
        </p:txBody>
      </p:sp>
      <p:graphicFrame>
        <p:nvGraphicFramePr>
          <p:cNvPr id="8" name="Table 7"/>
          <p:cNvGraphicFramePr>
            <a:graphicFrameLocks noGrp="1"/>
          </p:cNvGraphicFramePr>
          <p:nvPr/>
        </p:nvGraphicFramePr>
        <p:xfrm>
          <a:off x="896888" y="3341825"/>
          <a:ext cx="2781783" cy="1854200"/>
        </p:xfrm>
        <a:graphic>
          <a:graphicData uri="http://schemas.openxmlformats.org/drawingml/2006/table">
            <a:tbl>
              <a:tblPr firstRow="1" bandRow="1">
                <a:tableStyleId>{6E25E649-3F16-4E02-A733-19D2CDBF48F0}</a:tableStyleId>
              </a:tblPr>
              <a:tblGrid>
                <a:gridCol w="1111171">
                  <a:extLst>
                    <a:ext uri="{9D8B030D-6E8A-4147-A177-3AD203B41FA5}">
                      <a16:colId xmlns:a16="http://schemas.microsoft.com/office/drawing/2014/main" val="20000"/>
                    </a:ext>
                  </a:extLst>
                </a:gridCol>
                <a:gridCol w="517002">
                  <a:extLst>
                    <a:ext uri="{9D8B030D-6E8A-4147-A177-3AD203B41FA5}">
                      <a16:colId xmlns:a16="http://schemas.microsoft.com/office/drawing/2014/main" val="20001"/>
                    </a:ext>
                  </a:extLst>
                </a:gridCol>
                <a:gridCol w="578735">
                  <a:extLst>
                    <a:ext uri="{9D8B030D-6E8A-4147-A177-3AD203B41FA5}">
                      <a16:colId xmlns:a16="http://schemas.microsoft.com/office/drawing/2014/main" val="20002"/>
                    </a:ext>
                  </a:extLst>
                </a:gridCol>
                <a:gridCol w="574875">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t>c</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d</a:t>
                      </a:r>
                    </a:p>
                  </a:txBody>
                  <a:tcPr/>
                </a:tc>
                <a:extLst>
                  <a:ext uri="{0D108BD9-81ED-4DB2-BD59-A6C34878D82A}">
                    <a16:rowId xmlns:a16="http://schemas.microsoft.com/office/drawing/2014/main" val="10004"/>
                  </a:ext>
                </a:extLst>
              </a:tr>
            </a:tbl>
          </a:graphicData>
        </a:graphic>
      </p:graphicFrame>
      <p:graphicFrame>
        <p:nvGraphicFramePr>
          <p:cNvPr id="10" name="Table 9"/>
          <p:cNvGraphicFramePr>
            <a:graphicFrameLocks noGrp="1"/>
          </p:cNvGraphicFramePr>
          <p:nvPr/>
        </p:nvGraphicFramePr>
        <p:xfrm>
          <a:off x="4682565" y="3341825"/>
          <a:ext cx="2781783" cy="1854200"/>
        </p:xfrm>
        <a:graphic>
          <a:graphicData uri="http://schemas.openxmlformats.org/drawingml/2006/table">
            <a:tbl>
              <a:tblPr firstRow="1" bandRow="1">
                <a:tableStyleId>{6E25E649-3F16-4E02-A733-19D2CDBF48F0}</a:tableStyleId>
              </a:tblPr>
              <a:tblGrid>
                <a:gridCol w="1111171">
                  <a:extLst>
                    <a:ext uri="{9D8B030D-6E8A-4147-A177-3AD203B41FA5}">
                      <a16:colId xmlns:a16="http://schemas.microsoft.com/office/drawing/2014/main" val="20000"/>
                    </a:ext>
                  </a:extLst>
                </a:gridCol>
                <a:gridCol w="517002">
                  <a:extLst>
                    <a:ext uri="{9D8B030D-6E8A-4147-A177-3AD203B41FA5}">
                      <a16:colId xmlns:a16="http://schemas.microsoft.com/office/drawing/2014/main" val="20001"/>
                    </a:ext>
                  </a:extLst>
                </a:gridCol>
                <a:gridCol w="578735">
                  <a:extLst>
                    <a:ext uri="{9D8B030D-6E8A-4147-A177-3AD203B41FA5}">
                      <a16:colId xmlns:a16="http://schemas.microsoft.com/office/drawing/2014/main" val="20002"/>
                    </a:ext>
                  </a:extLst>
                </a:gridCol>
                <a:gridCol w="574875">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a:t>
                      </a:r>
                    </a:p>
                  </a:txBody>
                  <a:tcPr/>
                </a:tc>
                <a:tc>
                  <a:txBody>
                    <a:bodyPr/>
                    <a:lstStyle/>
                    <a:p>
                      <a:r>
                        <a:rPr lang="en-US" dirty="0"/>
                        <a:t>b</a:t>
                      </a:r>
                    </a:p>
                  </a:txBody>
                  <a:tcPr/>
                </a:tc>
                <a:tc>
                  <a:txBody>
                    <a:bodyPr/>
                    <a:lstStyle/>
                    <a:p>
                      <a:r>
                        <a:rPr lang="en-US" dirty="0"/>
                        <a:t>b</a:t>
                      </a:r>
                    </a:p>
                  </a:txBody>
                  <a:tcPr/>
                </a:tc>
                <a:tc>
                  <a:txBody>
                    <a:bodyPr/>
                    <a:lstStyle/>
                    <a:p>
                      <a:r>
                        <a:rPr lang="en-US" dirty="0">
                          <a:solidFill>
                            <a:srgbClr val="FF0000"/>
                          </a:solidFill>
                        </a:rPr>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solidFill>
                            <a:srgbClr val="FF0000"/>
                          </a:solidFill>
                        </a:rPr>
                        <a:t>c</a:t>
                      </a:r>
                    </a:p>
                  </a:txBody>
                  <a:tcPr/>
                </a:tc>
                <a:extLst>
                  <a:ext uri="{0D108BD9-81ED-4DB2-BD59-A6C34878D82A}">
                    <a16:rowId xmlns:a16="http://schemas.microsoft.com/office/drawing/2014/main" val="10002"/>
                  </a:ext>
                </a:extLst>
              </a:tr>
              <a:tr h="370840">
                <a:tc vMerge="1">
                  <a:txBody>
                    <a:bodyPr/>
                    <a:lstStyle/>
                    <a:p>
                      <a:endParaRPr lang="en-US"/>
                    </a:p>
                  </a:txBody>
                  <a:tcPr/>
                </a:tc>
                <a:tc>
                  <a:txBody>
                    <a:bodyPr/>
                    <a:lstStyle/>
                    <a:p>
                      <a:r>
                        <a:rPr lang="en-US" dirty="0"/>
                        <a:t>c</a:t>
                      </a:r>
                    </a:p>
                  </a:txBody>
                  <a:tcPr/>
                </a:tc>
                <a:tc>
                  <a:txBody>
                    <a:bodyPr/>
                    <a:lstStyle/>
                    <a:p>
                      <a:r>
                        <a:rPr lang="en-US" dirty="0"/>
                        <a:t>c</a:t>
                      </a:r>
                    </a:p>
                  </a:txBody>
                  <a:tcPr/>
                </a:tc>
                <a:tc>
                  <a:txBody>
                    <a:bodyPr/>
                    <a:lstStyle/>
                    <a:p>
                      <a:r>
                        <a:rPr lang="en-US" dirty="0">
                          <a:solidFill>
                            <a:srgbClr val="FF0000"/>
                          </a:solidFill>
                        </a:rPr>
                        <a:t>d</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solidFill>
                            <a:srgbClr val="FF0000"/>
                          </a:solidFill>
                        </a:rPr>
                        <a:t>b</a:t>
                      </a:r>
                    </a:p>
                  </a:txBody>
                  <a:tcPr/>
                </a:tc>
                <a:extLst>
                  <a:ext uri="{0D108BD9-81ED-4DB2-BD59-A6C34878D82A}">
                    <a16:rowId xmlns:a16="http://schemas.microsoft.com/office/drawing/2014/main" val="10004"/>
                  </a:ext>
                </a:extLst>
              </a:tr>
            </a:tbl>
          </a:graphicData>
        </a:graphic>
      </p:graphicFrame>
      <p:sp>
        <p:nvSpPr>
          <p:cNvPr id="11" name="Rectangle 10"/>
          <p:cNvSpPr/>
          <p:nvPr/>
        </p:nvSpPr>
        <p:spPr>
          <a:xfrm>
            <a:off x="781865" y="2742608"/>
            <a:ext cx="3398687" cy="461665"/>
          </a:xfrm>
          <a:prstGeom prst="rect">
            <a:avLst/>
          </a:prstGeom>
        </p:spPr>
        <p:txBody>
          <a:bodyPr wrap="none">
            <a:spAutoFit/>
          </a:bodyPr>
          <a:lstStyle/>
          <a:p>
            <a:r>
              <a:rPr lang="en-US" sz="2400" dirty="0">
                <a:solidFill>
                  <a:srgbClr val="900000"/>
                </a:solidFill>
              </a:rPr>
              <a:t>Do not lie: b is the winner</a:t>
            </a:r>
          </a:p>
        </p:txBody>
      </p:sp>
      <p:sp>
        <p:nvSpPr>
          <p:cNvPr id="12" name="Rectangle 11"/>
          <p:cNvSpPr/>
          <p:nvPr/>
        </p:nvSpPr>
        <p:spPr>
          <a:xfrm>
            <a:off x="4787349" y="2745849"/>
            <a:ext cx="2528256" cy="461665"/>
          </a:xfrm>
          <a:prstGeom prst="rect">
            <a:avLst/>
          </a:prstGeom>
        </p:spPr>
        <p:txBody>
          <a:bodyPr wrap="none">
            <a:spAutoFit/>
          </a:bodyPr>
          <a:lstStyle/>
          <a:p>
            <a:r>
              <a:rPr lang="en-US" sz="2400" dirty="0">
                <a:solidFill>
                  <a:srgbClr val="900000"/>
                </a:solidFill>
              </a:rPr>
              <a:t>Lie: a is the winner</a:t>
            </a:r>
          </a:p>
        </p:txBody>
      </p:sp>
      <p:sp>
        <p:nvSpPr>
          <p:cNvPr id="16" name="TextBox 15"/>
          <p:cNvSpPr txBox="1"/>
          <p:nvPr/>
        </p:nvSpPr>
        <p:spPr>
          <a:xfrm>
            <a:off x="781865" y="5346145"/>
            <a:ext cx="7643702" cy="830997"/>
          </a:xfrm>
          <a:prstGeom prst="rect">
            <a:avLst/>
          </a:prstGeom>
          <a:noFill/>
        </p:spPr>
        <p:txBody>
          <a:bodyPr wrap="square" rtlCol="0">
            <a:spAutoFit/>
          </a:bodyPr>
          <a:lstStyle/>
          <a:p>
            <a:r>
              <a:rPr lang="en-US" sz="2400" dirty="0"/>
              <a:t>If a voter’s preference is a&gt;b&gt;c, c will be selected w/o lying, and b will be selected w/ lying, then the voter still benefits</a:t>
            </a:r>
          </a:p>
        </p:txBody>
      </p:sp>
      <p:sp>
        <p:nvSpPr>
          <p:cNvPr id="7" name="Slide Number Placeholder 6">
            <a:extLst>
              <a:ext uri="{FF2B5EF4-FFF2-40B4-BE49-F238E27FC236}">
                <a16:creationId xmlns:a16="http://schemas.microsoft.com/office/drawing/2014/main" id="{7FB5BAA9-3D15-4EE1-983D-2A0D01AA9405}"/>
              </a:ext>
            </a:extLst>
          </p:cNvPr>
          <p:cNvSpPr>
            <a:spLocks noGrp="1"/>
          </p:cNvSpPr>
          <p:nvPr>
            <p:ph type="sldNum" sz="quarter" idx="4"/>
          </p:nvPr>
        </p:nvSpPr>
        <p:spPr/>
        <p:txBody>
          <a:bodyPr/>
          <a:lstStyle/>
          <a:p>
            <a:fld id="{4E5DC575-B3DA-4894-AC1D-D96F1860F14D}" type="slidenum">
              <a:rPr lang="en-US" smtClean="0"/>
              <a:pPr/>
              <a:t>45</a:t>
            </a:fld>
            <a:endParaRPr lang="en-US" dirty="0"/>
          </a:p>
        </p:txBody>
      </p:sp>
    </p:spTree>
    <p:extLst>
      <p:ext uri="{BB962C8B-B14F-4D97-AF65-F5344CB8AC3E}">
        <p14:creationId xmlns:p14="http://schemas.microsoft.com/office/powerpoint/2010/main" val="114080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Poll 3</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4757535"/>
              </a:xfrm>
            </p:spPr>
            <p:txBody>
              <a:bodyPr>
                <a:normAutofit/>
              </a:bodyPr>
              <a:lstStyle/>
              <a:p>
                <a:r>
                  <a:rPr lang="en-US" dirty="0"/>
                  <a:t>Which of the introduced voting rules are </a:t>
                </a:r>
                <a:r>
                  <a:rPr lang="en-US" dirty="0" err="1"/>
                  <a:t>strategyproof</a:t>
                </a:r>
                <a:r>
                  <a:rPr lang="en-US" dirty="0"/>
                  <a:t>?</a:t>
                </a:r>
              </a:p>
              <a:p>
                <a:pPr marL="457200" lvl="1" indent="-457200">
                  <a:buFont typeface="+mj-lt"/>
                  <a:buAutoNum type="alphaUcPeriod"/>
                </a:pPr>
                <a:r>
                  <a:rPr lang="en-US" dirty="0"/>
                  <a:t>Plurality: Each voter give one point to top alternative</a:t>
                </a:r>
              </a:p>
              <a:p>
                <a:pPr marL="457200" lvl="1" indent="-457200">
                  <a:buFont typeface="+mj-lt"/>
                  <a:buAutoNum type="alphaUcPeriod"/>
                </a:pPr>
                <a:r>
                  <a:rPr lang="en-US" dirty="0" err="1"/>
                  <a:t>Borda</a:t>
                </a:r>
                <a:r>
                  <a:rPr lang="en-US" dirty="0"/>
                  <a:t> count: Each voter awards </a:t>
                </a:r>
                <a14:m>
                  <m:oMath xmlns:m="http://schemas.openxmlformats.org/officeDocument/2006/math">
                    <m:r>
                      <a:rPr lang="en-US" i="1" dirty="0">
                        <a:latin typeface="Cambria Math" panose="02040503050406030204" pitchFamily="18" charset="0"/>
                      </a:rPr>
                      <m:t>𝑚</m:t>
                    </m:r>
                    <m:r>
                      <a:rPr lang="en-US" i="1" dirty="0">
                        <a:latin typeface="Cambria Math" panose="02040503050406030204" pitchFamily="18" charset="0"/>
                      </a:rPr>
                      <m:t>−</m:t>
                    </m:r>
                    <m:r>
                      <a:rPr lang="en-US" i="1" dirty="0">
                        <a:latin typeface="Cambria Math" panose="02040503050406030204" pitchFamily="18" charset="0"/>
                      </a:rPr>
                      <m:t>𝑘</m:t>
                    </m:r>
                  </m:oMath>
                </a14:m>
                <a:r>
                  <a:rPr lang="en-US" dirty="0"/>
                  <a:t> points to alternative ranked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𝑘</m:t>
                        </m:r>
                      </m:e>
                      <m:sup>
                        <m:r>
                          <a:rPr lang="en-US" i="1" dirty="0">
                            <a:latin typeface="Cambria Math" panose="02040503050406030204" pitchFamily="18" charset="0"/>
                          </a:rPr>
                          <m:t>𝑡h</m:t>
                        </m:r>
                      </m:sup>
                    </m:sSup>
                  </m:oMath>
                </a14:m>
                <a:endParaRPr lang="en-US" dirty="0"/>
              </a:p>
              <a:p>
                <a:pPr marL="457200" lvl="1" indent="-457200">
                  <a:buFont typeface="+mj-lt"/>
                  <a:buAutoNum type="alphaUcPeriod"/>
                </a:pPr>
                <a:r>
                  <a:rPr lang="en-US" dirty="0"/>
                  <a:t>Plurality with runoff: Pairwise election between two alternatives with highest plurality scores</a:t>
                </a:r>
              </a:p>
              <a:p>
                <a:pPr marL="457200" lvl="1" indent="-457200">
                  <a:buFont typeface="+mj-lt"/>
                  <a:buAutoNum type="alphaUcPeriod"/>
                </a:pPr>
                <a:r>
                  <a:rPr lang="en-US" dirty="0"/>
                  <a:t>STV: In each round, alternative with least plurality votes is eliminated</a:t>
                </a:r>
              </a:p>
              <a:p>
                <a:pPr marL="457200" lvl="1" indent="-457200">
                  <a:buFont typeface="+mj-lt"/>
                  <a:buAutoNum type="alphaUcPeriod"/>
                </a:pPr>
                <a:r>
                  <a:rPr lang="en-US" dirty="0"/>
                  <a:t>None</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4757535"/>
              </a:xfrm>
              <a:blipFill>
                <a:blip r:embed="rId3"/>
                <a:stretch>
                  <a:fillRect l="-1217" t="-2179"/>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C141B8BC-E246-42A0-A51A-ED4FB4BFF63B}"/>
              </a:ext>
            </a:extLst>
          </p:cNvPr>
          <p:cNvSpPr>
            <a:spLocks noGrp="1"/>
          </p:cNvSpPr>
          <p:nvPr>
            <p:ph type="sldNum" sz="quarter" idx="4"/>
          </p:nvPr>
        </p:nvSpPr>
        <p:spPr/>
        <p:txBody>
          <a:bodyPr/>
          <a:lstStyle/>
          <a:p>
            <a:fld id="{4E5DC575-B3DA-4894-AC1D-D96F1860F14D}" type="slidenum">
              <a:rPr lang="en-US" smtClean="0"/>
              <a:pPr/>
              <a:t>46</a:t>
            </a:fld>
            <a:endParaRPr lang="en-US" dirty="0"/>
          </a:p>
        </p:txBody>
      </p:sp>
      <p:sp>
        <p:nvSpPr>
          <p:cNvPr id="5" name="&quot;Not Allowed&quot; Symbol 4">
            <a:extLst>
              <a:ext uri="{FF2B5EF4-FFF2-40B4-BE49-F238E27FC236}">
                <a16:creationId xmlns:a16="http://schemas.microsoft.com/office/drawing/2014/main" id="{A6096207-4E85-443D-9D6E-C5061BC3CFE7}"/>
              </a:ext>
            </a:extLst>
          </p:cNvPr>
          <p:cNvSpPr/>
          <p:nvPr/>
        </p:nvSpPr>
        <p:spPr>
          <a:xfrm>
            <a:off x="191902" y="2019532"/>
            <a:ext cx="280491" cy="274881"/>
          </a:xfrm>
          <a:prstGeom prst="noSmoking">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0ECFA28-312E-4072-D597-0BBCA119BD5E}"/>
                  </a:ext>
                </a:extLst>
              </p14:cNvPr>
              <p14:cNvContentPartPr/>
              <p14:nvPr/>
            </p14:nvContentPartPr>
            <p14:xfrm>
              <a:off x="464040" y="3523320"/>
              <a:ext cx="417960" cy="381240"/>
            </p14:xfrm>
          </p:contentPart>
        </mc:Choice>
        <mc:Fallback xmlns="">
          <p:pic>
            <p:nvPicPr>
              <p:cNvPr id="4" name="Ink 3">
                <a:extLst>
                  <a:ext uri="{FF2B5EF4-FFF2-40B4-BE49-F238E27FC236}">
                    <a16:creationId xmlns:a16="http://schemas.microsoft.com/office/drawing/2014/main" id="{20ECFA28-312E-4072-D597-0BBCA119BD5E}"/>
                  </a:ext>
                </a:extLst>
              </p:cNvPr>
              <p:cNvPicPr/>
              <p:nvPr/>
            </p:nvPicPr>
            <p:blipFill>
              <a:blip r:embed="rId5"/>
              <a:stretch>
                <a:fillRect/>
              </a:stretch>
            </p:blipFill>
            <p:spPr>
              <a:xfrm>
                <a:off x="454680" y="3513960"/>
                <a:ext cx="436680" cy="399960"/>
              </a:xfrm>
              <a:prstGeom prst="rect">
                <a:avLst/>
              </a:prstGeom>
            </p:spPr>
          </p:pic>
        </mc:Fallback>
      </mc:AlternateContent>
    </p:spTree>
    <p:extLst>
      <p:ext uri="{BB962C8B-B14F-4D97-AF65-F5344CB8AC3E}">
        <p14:creationId xmlns:p14="http://schemas.microsoft.com/office/powerpoint/2010/main" val="3832474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Greedy Algorithm for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oMath>
                </a14:m>
                <a:r>
                  <a:rPr lang="en-US" dirty="0"/>
                  <a:t>Manipulation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797" t="-23301" b="-30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normAutofit/>
              </a:bodyPr>
              <a:lstStyle/>
              <a:p>
                <a:r>
                  <a:rPr lang="en-US" dirty="0"/>
                  <a:t>Given voting rule </a:t>
                </a:r>
                <a14:m>
                  <m:oMath xmlns:m="http://schemas.openxmlformats.org/officeDocument/2006/math">
                    <m:r>
                      <a:rPr lang="en-US" i="1">
                        <a:latin typeface="Cambria Math" panose="02040503050406030204" pitchFamily="18" charset="0"/>
                      </a:rPr>
                      <m:t>𝑓</m:t>
                    </m:r>
                  </m:oMath>
                </a14:m>
                <a:r>
                  <a:rPr lang="en-US" dirty="0"/>
                  <a:t> and preference profile of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−1</m:t>
                    </m:r>
                  </m:oMath>
                </a14:m>
                <a:r>
                  <a:rPr lang="en-US" dirty="0"/>
                  <a:t> voters, how can the last voter report preference to let a specific alternative </a:t>
                </a:r>
                <a14:m>
                  <m:oMath xmlns:m="http://schemas.openxmlformats.org/officeDocument/2006/math">
                    <m:r>
                      <a:rPr lang="en-US" i="1">
                        <a:latin typeface="Cambria Math" panose="02040503050406030204" pitchFamily="18" charset="0"/>
                      </a:rPr>
                      <m:t>𝑦</m:t>
                    </m:r>
                  </m:oMath>
                </a14:m>
                <a:r>
                  <a:rPr lang="en-US" dirty="0"/>
                  <a:t> </a:t>
                </a:r>
                <a:r>
                  <a:rPr lang="en-US" i="1" dirty="0"/>
                  <a:t>uniquely</a:t>
                </a:r>
                <a:r>
                  <a:rPr lang="en-US" dirty="0"/>
                  <a:t> win (no tie breaking)?</a:t>
                </a: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1217" t="-5090" r="-1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nvGraphicFramePr>
            <p:xfrm>
              <a:off x="2368952" y="2492416"/>
              <a:ext cx="7515828" cy="3238917"/>
            </p:xfrm>
            <a:graphic>
              <a:graphicData uri="http://schemas.openxmlformats.org/drawingml/2006/table">
                <a:tbl>
                  <a:tblPr firstRow="1" bandRow="1">
                    <a:tableStyleId>{6E25E649-3F16-4E02-A733-19D2CDBF48F0}</a:tableStyleId>
                  </a:tblPr>
                  <a:tblGrid>
                    <a:gridCol w="7515828">
                      <a:extLst>
                        <a:ext uri="{9D8B030D-6E8A-4147-A177-3AD203B41FA5}">
                          <a16:colId xmlns:a16="http://schemas.microsoft.com/office/drawing/2014/main" val="20000"/>
                        </a:ext>
                      </a:extLst>
                    </a:gridCol>
                  </a:tblGrid>
                  <a:tr h="4652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Greedy algorithm</a:t>
                          </a:r>
                          <a:r>
                            <a:rPr lang="en-US" sz="2200" baseline="0" dirty="0"/>
                            <a:t> for </a:t>
                          </a:r>
                          <a14:m>
                            <m:oMath xmlns:m="http://schemas.openxmlformats.org/officeDocument/2006/math">
                              <m:r>
                                <a:rPr lang="en-US" sz="2200" i="1" baseline="0" dirty="0" smtClean="0">
                                  <a:latin typeface="Cambria Math" panose="02040503050406030204" pitchFamily="18" charset="0"/>
                                </a:rPr>
                                <m:t>𝑓</m:t>
                              </m:r>
                              <m:r>
                                <a:rPr lang="en-US" sz="2200" i="1" baseline="0" dirty="0" smtClean="0">
                                  <a:latin typeface="Cambria Math" panose="02040503050406030204" pitchFamily="18" charset="0"/>
                                </a:rPr>
                                <m:t>−</m:t>
                              </m:r>
                            </m:oMath>
                          </a14:m>
                          <a:r>
                            <a:rPr lang="en-US" sz="2200" baseline="0" dirty="0"/>
                            <a:t>Manipulation</a:t>
                          </a:r>
                          <a:endParaRPr lang="en-US" sz="220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Rank </a:t>
                          </a:r>
                          <a14:m>
                            <m:oMath xmlns:m="http://schemas.openxmlformats.org/officeDocument/2006/math">
                              <m:r>
                                <a:rPr lang="en-US" sz="2200" i="1" dirty="0" smtClean="0">
                                  <a:latin typeface="Cambria Math" panose="02040503050406030204" pitchFamily="18" charset="0"/>
                                </a:rPr>
                                <m:t>𝑦</m:t>
                              </m:r>
                            </m:oMath>
                          </a14:m>
                          <a:r>
                            <a:rPr lang="en-US" sz="2200" dirty="0"/>
                            <a:t> in the first place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While there are unranked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      If </a:t>
                          </a:r>
                          <a14:m>
                            <m:oMath xmlns:m="http://schemas.openxmlformats.org/officeDocument/2006/math">
                              <m:r>
                                <a:rPr lang="en-US" sz="2200" b="0" i="1" dirty="0" smtClean="0">
                                  <a:latin typeface="Cambria Math" panose="02040503050406030204" pitchFamily="18" charset="0"/>
                                </a:rPr>
                                <m:t>∃</m:t>
                              </m:r>
                              <m:r>
                                <a:rPr lang="en-US" sz="2200" b="0" i="1" dirty="0" smtClean="0">
                                  <a:latin typeface="Cambria Math" panose="02040503050406030204" pitchFamily="18" charset="0"/>
                                </a:rPr>
                                <m:t>𝑥</m:t>
                              </m:r>
                            </m:oMath>
                          </a14:m>
                          <a:r>
                            <a:rPr lang="en-US" sz="2200" dirty="0"/>
                            <a:t> that can be placed in the next spot without preventing </a:t>
                          </a:r>
                          <a14:m>
                            <m:oMath xmlns:m="http://schemas.openxmlformats.org/officeDocument/2006/math">
                              <m:r>
                                <a:rPr lang="en-US" sz="2200" i="1" dirty="0" smtClean="0">
                                  <a:latin typeface="Cambria Math" panose="02040503050406030204" pitchFamily="18" charset="0"/>
                                </a:rPr>
                                <m:t>𝑦</m:t>
                              </m:r>
                            </m:oMath>
                          </a14:m>
                          <a:r>
                            <a:rPr lang="en-US" sz="2200" dirty="0"/>
                            <a:t> from winning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             place this alternative in</a:t>
                          </a:r>
                          <a:r>
                            <a:rPr lang="en-US" sz="2200" baseline="0" dirty="0"/>
                            <a:t> the next spot</a:t>
                          </a:r>
                          <a:endParaRPr lang="en-US" sz="2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      else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             return false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return true (with final ranking)</a:t>
                          </a:r>
                        </a:p>
                      </a:txBody>
                      <a:tcPr/>
                    </a:tc>
                    <a:extLst>
                      <a:ext uri="{0D108BD9-81ED-4DB2-BD59-A6C34878D82A}">
                        <a16:rowId xmlns:a16="http://schemas.microsoft.com/office/drawing/2014/main" val="10001"/>
                      </a:ext>
                    </a:extLst>
                  </a:tr>
                </a:tbl>
              </a:graphicData>
            </a:graphic>
          </p:graphicFrame>
        </mc:Choice>
        <mc:Fallback xmlns="">
          <p:graphicFrame>
            <p:nvGraphicFramePr>
              <p:cNvPr id="7" name="Table 6"/>
              <p:cNvGraphicFramePr>
                <a:graphicFrameLocks noGrp="1"/>
              </p:cNvGraphicFramePr>
              <p:nvPr/>
            </p:nvGraphicFramePr>
            <p:xfrm>
              <a:off x="2368952" y="2492416"/>
              <a:ext cx="7515828" cy="3238917"/>
            </p:xfrm>
            <a:graphic>
              <a:graphicData uri="http://schemas.openxmlformats.org/drawingml/2006/table">
                <a:tbl>
                  <a:tblPr firstRow="1" bandRow="1">
                    <a:tableStyleId>{6E25E649-3F16-4E02-A733-19D2CDBF48F0}</a:tableStyleId>
                  </a:tblPr>
                  <a:tblGrid>
                    <a:gridCol w="7515828">
                      <a:extLst>
                        <a:ext uri="{9D8B030D-6E8A-4147-A177-3AD203B41FA5}">
                          <a16:colId xmlns:a16="http://schemas.microsoft.com/office/drawing/2014/main" val="20000"/>
                        </a:ext>
                      </a:extLst>
                    </a:gridCol>
                  </a:tblGrid>
                  <a:tr h="465237">
                    <a:tc>
                      <a:txBody>
                        <a:bodyPr/>
                        <a:lstStyle/>
                        <a:p>
                          <a:endParaRPr lang="en-US"/>
                        </a:p>
                      </a:txBody>
                      <a:tcPr>
                        <a:blipFill>
                          <a:blip r:embed="rId4"/>
                          <a:stretch>
                            <a:fillRect t="-7792" r="-162" b="-618182"/>
                          </a:stretch>
                        </a:blipFill>
                      </a:tcPr>
                    </a:tc>
                    <a:extLst>
                      <a:ext uri="{0D108BD9-81ED-4DB2-BD59-A6C34878D82A}">
                        <a16:rowId xmlns:a16="http://schemas.microsoft.com/office/drawing/2014/main" val="10000"/>
                      </a:ext>
                    </a:extLst>
                  </a:tr>
                  <a:tr h="2773680">
                    <a:tc>
                      <a:txBody>
                        <a:bodyPr/>
                        <a:lstStyle/>
                        <a:p>
                          <a:endParaRPr lang="en-US"/>
                        </a:p>
                      </a:txBody>
                      <a:tcPr>
                        <a:blipFill>
                          <a:blip r:embed="rId4"/>
                          <a:stretch>
                            <a:fillRect t="-18202" r="-162" b="-4386"/>
                          </a:stretch>
                        </a:blipFill>
                      </a:tcPr>
                    </a:tc>
                    <a:extLst>
                      <a:ext uri="{0D108BD9-81ED-4DB2-BD59-A6C34878D82A}">
                        <a16:rowId xmlns:a16="http://schemas.microsoft.com/office/drawing/2014/main" val="10001"/>
                      </a:ext>
                    </a:extLst>
                  </a:tr>
                </a:tbl>
              </a:graphicData>
            </a:graphic>
          </p:graphicFrame>
        </mc:Fallback>
      </mc:AlternateContent>
      <p:sp>
        <p:nvSpPr>
          <p:cNvPr id="8" name="Rectangle 7"/>
          <p:cNvSpPr/>
          <p:nvPr/>
        </p:nvSpPr>
        <p:spPr>
          <a:xfrm>
            <a:off x="2983992" y="5866248"/>
            <a:ext cx="5540940" cy="461665"/>
          </a:xfrm>
          <a:prstGeom prst="rect">
            <a:avLst/>
          </a:prstGeom>
        </p:spPr>
        <p:txBody>
          <a:bodyPr wrap="none">
            <a:spAutoFit/>
          </a:bodyPr>
          <a:lstStyle/>
          <a:p>
            <a:r>
              <a:rPr lang="en-US" sz="2400" dirty="0">
                <a:solidFill>
                  <a:schemeClr val="tx2"/>
                </a:solidFill>
              </a:rPr>
              <a:t>Correctness proved (Bartholdi et al., 1989)</a:t>
            </a:r>
          </a:p>
        </p:txBody>
      </p:sp>
      <p:sp>
        <p:nvSpPr>
          <p:cNvPr id="9" name="Slide Number Placeholder 8">
            <a:extLst>
              <a:ext uri="{FF2B5EF4-FFF2-40B4-BE49-F238E27FC236}">
                <a16:creationId xmlns:a16="http://schemas.microsoft.com/office/drawing/2014/main" id="{91973106-50D8-4BE1-8068-6A80F74F3CE7}"/>
              </a:ext>
            </a:extLst>
          </p:cNvPr>
          <p:cNvSpPr>
            <a:spLocks noGrp="1"/>
          </p:cNvSpPr>
          <p:nvPr>
            <p:ph type="sldNum" sz="quarter" idx="4"/>
          </p:nvPr>
        </p:nvSpPr>
        <p:spPr/>
        <p:txBody>
          <a:bodyPr/>
          <a:lstStyle/>
          <a:p>
            <a:fld id="{4E5DC575-B3DA-4894-AC1D-D96F1860F14D}" type="slidenum">
              <a:rPr lang="en-US" smtClean="0"/>
              <a:pPr/>
              <a:t>47</a:t>
            </a:fld>
            <a:endParaRPr lang="en-US" dirty="0"/>
          </a:p>
        </p:txBody>
      </p:sp>
    </p:spTree>
    <p:extLst>
      <p:ext uri="{BB962C8B-B14F-4D97-AF65-F5344CB8AC3E}">
        <p14:creationId xmlns:p14="http://schemas.microsoft.com/office/powerpoint/2010/main" val="305246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Greedy Algorithm for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oMath>
                </a14:m>
                <a:r>
                  <a:rPr lang="en-US" dirty="0"/>
                  <a:t>Manipulation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481" b="-22222"/>
                </a:stretch>
              </a:blipFill>
            </p:spPr>
            <p:txBody>
              <a:bodyPr/>
              <a:lstStyle/>
              <a:p>
                <a:r>
                  <a:rPr lang="en-US">
                    <a:noFill/>
                  </a:rPr>
                  <a:t> </a:t>
                </a:r>
              </a:p>
            </p:txBody>
          </p:sp>
        </mc:Fallback>
      </mc:AlternateContent>
      <p:sp>
        <p:nvSpPr>
          <p:cNvPr id="3" name="Content Placeholder 2"/>
          <p:cNvSpPr>
            <a:spLocks noGrp="1"/>
          </p:cNvSpPr>
          <p:nvPr>
            <p:ph sz="quarter" idx="1"/>
          </p:nvPr>
        </p:nvSpPr>
        <p:spPr/>
        <p:txBody>
          <a:bodyPr/>
          <a:lstStyle/>
          <a:p>
            <a:r>
              <a:rPr lang="en-US" dirty="0"/>
              <a:t>Example with </a:t>
            </a:r>
            <a:r>
              <a:rPr lang="en-US" dirty="0" err="1"/>
              <a:t>Borda</a:t>
            </a:r>
            <a:r>
              <a:rPr lang="en-US" dirty="0"/>
              <a:t> count voting rule</a:t>
            </a:r>
          </a:p>
        </p:txBody>
      </p:sp>
      <p:graphicFrame>
        <p:nvGraphicFramePr>
          <p:cNvPr id="7" name="Table 6"/>
          <p:cNvGraphicFramePr>
            <a:graphicFrameLocks noGrp="1"/>
          </p:cNvGraphicFramePr>
          <p:nvPr/>
        </p:nvGraphicFramePr>
        <p:xfrm>
          <a:off x="2844800" y="1833880"/>
          <a:ext cx="5144168" cy="1854200"/>
        </p:xfrm>
        <a:graphic>
          <a:graphicData uri="http://schemas.openxmlformats.org/drawingml/2006/table">
            <a:tbl>
              <a:tblPr firstRow="1" bandRow="1">
                <a:tableStyleId>{6E25E649-3F16-4E02-A733-19D2CDBF48F0}</a:tableStyleId>
              </a:tblPr>
              <a:tblGrid>
                <a:gridCol w="2956994">
                  <a:extLst>
                    <a:ext uri="{9D8B030D-6E8A-4147-A177-3AD203B41FA5}">
                      <a16:colId xmlns:a16="http://schemas.microsoft.com/office/drawing/2014/main" val="20000"/>
                    </a:ext>
                  </a:extLst>
                </a:gridCol>
                <a:gridCol w="729058">
                  <a:extLst>
                    <a:ext uri="{9D8B030D-6E8A-4147-A177-3AD203B41FA5}">
                      <a16:colId xmlns:a16="http://schemas.microsoft.com/office/drawing/2014/main" val="20001"/>
                    </a:ext>
                  </a:extLst>
                </a:gridCol>
                <a:gridCol w="729058">
                  <a:extLst>
                    <a:ext uri="{9D8B030D-6E8A-4147-A177-3AD203B41FA5}">
                      <a16:colId xmlns:a16="http://schemas.microsoft.com/office/drawing/2014/main" val="20002"/>
                    </a:ext>
                  </a:extLst>
                </a:gridCol>
                <a:gridCol w="729058">
                  <a:extLst>
                    <a:ext uri="{9D8B030D-6E8A-4147-A177-3AD203B41FA5}">
                      <a16:colId xmlns:a16="http://schemas.microsoft.com/office/drawing/2014/main" val="20003"/>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endParaRPr lang="en-US" dirty="0"/>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endParaRPr lang="en-US" dirty="0"/>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DFEB73C-08C8-4522-8567-046260E26319}"/>
              </a:ext>
            </a:extLst>
          </p:cNvPr>
          <p:cNvSpPr>
            <a:spLocks noGrp="1"/>
          </p:cNvSpPr>
          <p:nvPr>
            <p:ph type="sldNum" sz="quarter" idx="4"/>
          </p:nvPr>
        </p:nvSpPr>
        <p:spPr/>
        <p:txBody>
          <a:bodyPr/>
          <a:lstStyle/>
          <a:p>
            <a:fld id="{4E5DC575-B3DA-4894-AC1D-D96F1860F14D}" type="slidenum">
              <a:rPr lang="en-US" smtClean="0"/>
              <a:pPr/>
              <a:t>48</a:t>
            </a:fld>
            <a:endParaRPr lang="en-US" dirty="0"/>
          </a:p>
        </p:txBody>
      </p:sp>
    </p:spTree>
    <p:extLst>
      <p:ext uri="{BB962C8B-B14F-4D97-AF65-F5344CB8AC3E}">
        <p14:creationId xmlns:p14="http://schemas.microsoft.com/office/powerpoint/2010/main" val="39048767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Greedy Algorithm for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oMath>
                </a14:m>
                <a:r>
                  <a:rPr lang="en-US" dirty="0"/>
                  <a:t>Manipulation</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1481" b="-22222"/>
                </a:stretch>
              </a:blipFill>
            </p:spPr>
            <p:txBody>
              <a:bodyPr/>
              <a:lstStyle/>
              <a:p>
                <a:r>
                  <a:rPr lang="en-US">
                    <a:noFill/>
                  </a:rPr>
                  <a:t> </a:t>
                </a:r>
              </a:p>
            </p:txBody>
          </p:sp>
        </mc:Fallback>
      </mc:AlternateContent>
      <p:sp>
        <p:nvSpPr>
          <p:cNvPr id="3" name="Content Placeholder 2"/>
          <p:cNvSpPr>
            <a:spLocks noGrp="1"/>
          </p:cNvSpPr>
          <p:nvPr>
            <p:ph sz="quarter" idx="1"/>
          </p:nvPr>
        </p:nvSpPr>
        <p:spPr/>
        <p:txBody>
          <a:bodyPr/>
          <a:lstStyle/>
          <a:p>
            <a:r>
              <a:rPr lang="en-US" dirty="0"/>
              <a:t>Example with </a:t>
            </a:r>
            <a:r>
              <a:rPr lang="en-US" dirty="0" err="1"/>
              <a:t>Borda</a:t>
            </a:r>
            <a:r>
              <a:rPr lang="en-US" dirty="0"/>
              <a:t> count voting rule</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nvGraphicFramePr>
            <p:xfrm>
              <a:off x="2136648" y="4302760"/>
              <a:ext cx="5333626" cy="1854200"/>
            </p:xfrm>
            <a:graphic>
              <a:graphicData uri="http://schemas.openxmlformats.org/drawingml/2006/table">
                <a:tbl>
                  <a:tblPr firstRow="1" bandRow="1">
                    <a:tableStyleId>{6E25E649-3F16-4E02-A733-19D2CDBF48F0}</a:tableStyleId>
                  </a:tblPr>
                  <a:tblGrid>
                    <a:gridCol w="2685322">
                      <a:extLst>
                        <a:ext uri="{9D8B030D-6E8A-4147-A177-3AD203B41FA5}">
                          <a16:colId xmlns:a16="http://schemas.microsoft.com/office/drawing/2014/main" val="20000"/>
                        </a:ext>
                      </a:extLst>
                    </a:gridCol>
                    <a:gridCol w="662076">
                      <a:extLst>
                        <a:ext uri="{9D8B030D-6E8A-4147-A177-3AD203B41FA5}">
                          <a16:colId xmlns:a16="http://schemas.microsoft.com/office/drawing/2014/main" val="20001"/>
                        </a:ext>
                      </a:extLst>
                    </a:gridCol>
                    <a:gridCol w="526396">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850232">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tc>
                      <a:txBody>
                        <a:bodyPr/>
                        <a:lstStyle/>
                        <a:p>
                          <a:r>
                            <a:rPr lang="en-US" dirty="0"/>
                            <a:t>3</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tc>
                      <a:txBody>
                        <a:bodyPr/>
                        <a:lstStyle/>
                        <a:p>
                          <a:r>
                            <a:rPr lang="en-US" dirty="0"/>
                            <a:t>2</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1</a:t>
                          </a:r>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b</a:t>
                          </a:r>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nvGraphicFramePr>
            <p:xfrm>
              <a:off x="2136648" y="4302760"/>
              <a:ext cx="5333626" cy="1854200"/>
            </p:xfrm>
            <a:graphic>
              <a:graphicData uri="http://schemas.openxmlformats.org/drawingml/2006/table">
                <a:tbl>
                  <a:tblPr firstRow="1" bandRow="1">
                    <a:tableStyleId>{6E25E649-3F16-4E02-A733-19D2CDBF48F0}</a:tableStyleId>
                  </a:tblPr>
                  <a:tblGrid>
                    <a:gridCol w="2685322">
                      <a:extLst>
                        <a:ext uri="{9D8B030D-6E8A-4147-A177-3AD203B41FA5}">
                          <a16:colId xmlns:a16="http://schemas.microsoft.com/office/drawing/2014/main" val="20000"/>
                        </a:ext>
                      </a:extLst>
                    </a:gridCol>
                    <a:gridCol w="662076">
                      <a:extLst>
                        <a:ext uri="{9D8B030D-6E8A-4147-A177-3AD203B41FA5}">
                          <a16:colId xmlns:a16="http://schemas.microsoft.com/office/drawing/2014/main" val="20001"/>
                        </a:ext>
                      </a:extLst>
                    </a:gridCol>
                    <a:gridCol w="526396">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850232">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endParaRPr lang="en-US"/>
                        </a:p>
                      </a:txBody>
                      <a:tcPr>
                        <a:blipFill>
                          <a:blip r:embed="rId3"/>
                          <a:stretch>
                            <a:fillRect l="-525714" t="-8197" r="-1429" b="-424590"/>
                          </a:stretch>
                        </a:blipFill>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tc>
                      <a:txBody>
                        <a:bodyPr/>
                        <a:lstStyle/>
                        <a:p>
                          <a:r>
                            <a:rPr lang="en-US" dirty="0"/>
                            <a:t>3</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c</a:t>
                          </a:r>
                        </a:p>
                      </a:txBody>
                      <a:tcPr/>
                    </a:tc>
                    <a:tc>
                      <a:txBody>
                        <a:bodyPr/>
                        <a:lstStyle/>
                        <a:p>
                          <a:r>
                            <a:rPr lang="en-US" dirty="0"/>
                            <a:t>2</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r>
                            <a:rPr lang="en-US" dirty="0"/>
                            <a:t>d</a:t>
                          </a:r>
                        </a:p>
                      </a:txBody>
                      <a:tcPr/>
                    </a:tc>
                    <a:tc>
                      <a:txBody>
                        <a:bodyPr/>
                        <a:lstStyle/>
                        <a:p>
                          <a:r>
                            <a:rPr lang="en-US" dirty="0"/>
                            <a:t>1</a:t>
                          </a:r>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r>
                            <a:rPr lang="en-US" dirty="0"/>
                            <a:t>b</a:t>
                          </a:r>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nvGraphicFramePr>
            <p:xfrm>
              <a:off x="2136648" y="1833880"/>
              <a:ext cx="5333626" cy="185420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828017">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𝒎</m:t>
                                </m:r>
                                <m:r>
                                  <a:rPr lang="en-US" b="1" i="1" smtClean="0">
                                    <a:latin typeface="Cambria Math" panose="02040503050406030204" pitchFamily="18" charset="0"/>
                                  </a:rPr>
                                  <m:t>−</m:t>
                                </m:r>
                                <m:r>
                                  <a:rPr lang="en-US" b="1" i="1" smtClean="0">
                                    <a:latin typeface="Cambria Math" panose="02040503050406030204" pitchFamily="18" charset="0"/>
                                  </a:rPr>
                                  <m:t>𝒌</m:t>
                                </m:r>
                              </m:oMath>
                            </m:oMathPara>
                          </a14:m>
                          <a:endParaRPr lang="en-US" dirty="0"/>
                        </a:p>
                      </a:txBody>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tc>
                      <a:txBody>
                        <a:bodyPr/>
                        <a:lstStyle/>
                        <a:p>
                          <a:r>
                            <a:rPr lang="en-US" dirty="0"/>
                            <a:t>3</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tc>
                      <a:txBody>
                        <a:bodyPr/>
                        <a:lstStyle/>
                        <a:p>
                          <a:r>
                            <a:rPr lang="en-US" dirty="0"/>
                            <a:t>2</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endParaRPr lang="en-US" dirty="0"/>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mc:Choice>
        <mc:Fallback xmlns="">
          <p:graphicFrame>
            <p:nvGraphicFramePr>
              <p:cNvPr id="8" name="Table 7"/>
              <p:cNvGraphicFramePr>
                <a:graphicFrameLocks noGrp="1"/>
              </p:cNvGraphicFramePr>
              <p:nvPr/>
            </p:nvGraphicFramePr>
            <p:xfrm>
              <a:off x="2136648" y="1833880"/>
              <a:ext cx="5333626" cy="1854200"/>
            </p:xfrm>
            <a:graphic>
              <a:graphicData uri="http://schemas.openxmlformats.org/drawingml/2006/table">
                <a:tbl>
                  <a:tblPr firstRow="1" bandRow="1">
                    <a:tableStyleId>{6E25E649-3F16-4E02-A733-19D2CDBF48F0}</a:tableStyleId>
                  </a:tblPr>
                  <a:tblGrid>
                    <a:gridCol w="2589935">
                      <a:extLst>
                        <a:ext uri="{9D8B030D-6E8A-4147-A177-3AD203B41FA5}">
                          <a16:colId xmlns:a16="http://schemas.microsoft.com/office/drawing/2014/main" val="20000"/>
                        </a:ext>
                      </a:extLst>
                    </a:gridCol>
                    <a:gridCol w="638558">
                      <a:extLst>
                        <a:ext uri="{9D8B030D-6E8A-4147-A177-3AD203B41FA5}">
                          <a16:colId xmlns:a16="http://schemas.microsoft.com/office/drawing/2014/main" val="20001"/>
                        </a:ext>
                      </a:extLst>
                    </a:gridCol>
                    <a:gridCol w="638558">
                      <a:extLst>
                        <a:ext uri="{9D8B030D-6E8A-4147-A177-3AD203B41FA5}">
                          <a16:colId xmlns:a16="http://schemas.microsoft.com/office/drawing/2014/main" val="20002"/>
                        </a:ext>
                      </a:extLst>
                    </a:gridCol>
                    <a:gridCol w="638558">
                      <a:extLst>
                        <a:ext uri="{9D8B030D-6E8A-4147-A177-3AD203B41FA5}">
                          <a16:colId xmlns:a16="http://schemas.microsoft.com/office/drawing/2014/main" val="20003"/>
                        </a:ext>
                      </a:extLst>
                    </a:gridCol>
                    <a:gridCol w="828017">
                      <a:extLst>
                        <a:ext uri="{9D8B030D-6E8A-4147-A177-3AD203B41FA5}">
                          <a16:colId xmlns:a16="http://schemas.microsoft.com/office/drawing/2014/main" val="20004"/>
                        </a:ext>
                      </a:extLst>
                    </a:gridCol>
                  </a:tblGrid>
                  <a:tr h="370840">
                    <a:tc>
                      <a:txBody>
                        <a:bodyPr/>
                        <a:lstStyle/>
                        <a:p>
                          <a:r>
                            <a:rPr lang="en-US" dirty="0"/>
                            <a:t>Voter ID</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endParaRPr lang="en-US"/>
                        </a:p>
                      </a:txBody>
                      <a:tcPr>
                        <a:blipFill>
                          <a:blip r:embed="rId4"/>
                          <a:stretch>
                            <a:fillRect l="-544118" t="-8197" r="-1471" b="-424590"/>
                          </a:stretch>
                        </a:blipFill>
                      </a:tcPr>
                    </a:tc>
                    <a:extLst>
                      <a:ext uri="{0D108BD9-81ED-4DB2-BD59-A6C34878D82A}">
                        <a16:rowId xmlns:a16="http://schemas.microsoft.com/office/drawing/2014/main" val="10000"/>
                      </a:ext>
                    </a:extLst>
                  </a:tr>
                  <a:tr h="370840">
                    <a:tc rowSpan="4">
                      <a:txBody>
                        <a:bodyPr/>
                        <a:lstStyle/>
                        <a:p>
                          <a:r>
                            <a:rPr lang="en-US" dirty="0"/>
                            <a:t>Ranking over</a:t>
                          </a:r>
                          <a:r>
                            <a:rPr lang="en-US" baseline="0" dirty="0"/>
                            <a:t> alternatives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row is </a:t>
                          </a:r>
                          <a:r>
                            <a:rPr lang="en-US" dirty="0"/>
                            <a:t> the most preferred)</a:t>
                          </a:r>
                        </a:p>
                      </a:txBody>
                      <a:tcPr/>
                    </a:tc>
                    <a:tc>
                      <a:txBody>
                        <a:bodyPr/>
                        <a:lstStyle/>
                        <a:p>
                          <a:r>
                            <a:rPr lang="en-US" dirty="0"/>
                            <a:t>b</a:t>
                          </a:r>
                        </a:p>
                      </a:txBody>
                      <a:tcPr/>
                    </a:tc>
                    <a:tc>
                      <a:txBody>
                        <a:bodyPr/>
                        <a:lstStyle/>
                        <a:p>
                          <a:r>
                            <a:rPr lang="en-US" dirty="0"/>
                            <a:t>b</a:t>
                          </a:r>
                        </a:p>
                      </a:txBody>
                      <a:tcPr/>
                    </a:tc>
                    <a:tc>
                      <a:txBody>
                        <a:bodyPr/>
                        <a:lstStyle/>
                        <a:p>
                          <a:r>
                            <a:rPr lang="en-US" dirty="0"/>
                            <a:t>a</a:t>
                          </a:r>
                        </a:p>
                      </a:txBody>
                      <a:tcPr/>
                    </a:tc>
                    <a:tc>
                      <a:txBody>
                        <a:bodyPr/>
                        <a:lstStyle/>
                        <a:p>
                          <a:r>
                            <a:rPr lang="en-US" dirty="0"/>
                            <a:t>3</a:t>
                          </a:r>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r>
                            <a:rPr lang="en-US" dirty="0"/>
                            <a:t>a</a:t>
                          </a:r>
                        </a:p>
                      </a:txBody>
                      <a:tcPr/>
                    </a:tc>
                    <a:tc>
                      <a:txBody>
                        <a:bodyPr/>
                        <a:lstStyle/>
                        <a:p>
                          <a:r>
                            <a:rPr lang="en-US" dirty="0"/>
                            <a:t>a</a:t>
                          </a:r>
                        </a:p>
                      </a:txBody>
                      <a:tcPr/>
                    </a:tc>
                    <a:tc>
                      <a:txBody>
                        <a:bodyPr/>
                        <a:lstStyle/>
                        <a:p>
                          <a:r>
                            <a:rPr lang="en-US" dirty="0"/>
                            <a:t>b</a:t>
                          </a:r>
                        </a:p>
                      </a:txBody>
                      <a:tcPr/>
                    </a:tc>
                    <a:tc>
                      <a:txBody>
                        <a:bodyPr/>
                        <a:lstStyle/>
                        <a:p>
                          <a:r>
                            <a:rPr lang="en-US" dirty="0"/>
                            <a:t>2</a:t>
                          </a:r>
                        </a:p>
                      </a:txBody>
                      <a:tcPr/>
                    </a:tc>
                    <a:extLst>
                      <a:ext uri="{0D108BD9-81ED-4DB2-BD59-A6C34878D82A}">
                        <a16:rowId xmlns:a16="http://schemas.microsoft.com/office/drawing/2014/main" val="10002"/>
                      </a:ext>
                    </a:extLst>
                  </a:tr>
                  <a:tr h="370840">
                    <a:tc vMerge="1">
                      <a:txBody>
                        <a:bodyPr/>
                        <a:lstStyle/>
                        <a:p>
                          <a:endParaRPr lang="en-US" dirty="0"/>
                        </a:p>
                      </a:txBody>
                      <a:tcPr/>
                    </a:tc>
                    <a:tc>
                      <a:txBody>
                        <a:bodyPr/>
                        <a:lstStyle/>
                        <a:p>
                          <a:r>
                            <a:rPr lang="en-US" dirty="0"/>
                            <a:t>c</a:t>
                          </a:r>
                        </a:p>
                      </a:txBody>
                      <a:tcPr/>
                    </a:tc>
                    <a:tc>
                      <a:txBody>
                        <a:bodyPr/>
                        <a:lstStyle/>
                        <a:p>
                          <a:r>
                            <a:rPr lang="en-US" dirty="0"/>
                            <a:t>c</a:t>
                          </a:r>
                        </a:p>
                      </a:txBody>
                      <a:tcPr/>
                    </a:tc>
                    <a:tc>
                      <a:txBody>
                        <a:bodyPr/>
                        <a:lstStyle/>
                        <a:p>
                          <a:endParaRPr lang="en-US" dirty="0"/>
                        </a:p>
                      </a:txBody>
                      <a:tcPr/>
                    </a:tc>
                    <a:tc>
                      <a:txBody>
                        <a:bodyPr/>
                        <a:lstStyle/>
                        <a:p>
                          <a:r>
                            <a:rPr lang="en-US" dirty="0"/>
                            <a:t>1</a:t>
                          </a:r>
                        </a:p>
                      </a:txBody>
                      <a:tcPr/>
                    </a:tc>
                    <a:extLst>
                      <a:ext uri="{0D108BD9-81ED-4DB2-BD59-A6C34878D82A}">
                        <a16:rowId xmlns:a16="http://schemas.microsoft.com/office/drawing/2014/main" val="10003"/>
                      </a:ext>
                    </a:extLst>
                  </a:tr>
                  <a:tr h="3708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d</a:t>
                          </a:r>
                        </a:p>
                      </a:txBody>
                      <a:tcPr/>
                    </a:tc>
                    <a:tc>
                      <a:txBody>
                        <a:bodyPr/>
                        <a:lstStyle/>
                        <a:p>
                          <a:r>
                            <a:rPr lang="en-US" dirty="0"/>
                            <a:t>d</a:t>
                          </a:r>
                        </a:p>
                      </a:txBody>
                      <a:tcPr/>
                    </a:tc>
                    <a:tc>
                      <a:txBody>
                        <a:bodyPr/>
                        <a:lstStyle/>
                        <a:p>
                          <a:endParaRPr lang="en-US" dirty="0"/>
                        </a:p>
                      </a:txBody>
                      <a:tcPr/>
                    </a:tc>
                    <a:tc>
                      <a:txBody>
                        <a:bodyPr/>
                        <a:lstStyle/>
                        <a:p>
                          <a:r>
                            <a:rPr lang="en-US" dirty="0"/>
                            <a:t>0</a:t>
                          </a:r>
                        </a:p>
                      </a:txBody>
                      <a:tcPr/>
                    </a:tc>
                    <a:extLst>
                      <a:ext uri="{0D108BD9-81ED-4DB2-BD59-A6C34878D82A}">
                        <a16:rowId xmlns:a16="http://schemas.microsoft.com/office/drawing/2014/main" val="10004"/>
                      </a:ext>
                    </a:extLst>
                  </a:tr>
                </a:tbl>
              </a:graphicData>
            </a:graphic>
          </p:graphicFrame>
        </mc:Fallback>
      </mc:AlternateContent>
      <p:sp>
        <p:nvSpPr>
          <p:cNvPr id="9" name="TextBox 8"/>
          <p:cNvSpPr txBox="1"/>
          <p:nvPr/>
        </p:nvSpPr>
        <p:spPr>
          <a:xfrm>
            <a:off x="7698334" y="2338026"/>
            <a:ext cx="1919308" cy="1200329"/>
          </a:xfrm>
          <a:prstGeom prst="rect">
            <a:avLst/>
          </a:prstGeom>
          <a:noFill/>
        </p:spPr>
        <p:txBody>
          <a:bodyPr wrap="none" rtlCol="0">
            <a:spAutoFit/>
          </a:bodyPr>
          <a:lstStyle/>
          <a:p>
            <a:r>
              <a:rPr lang="en-US" dirty="0"/>
              <a:t>b: 2*3+1*2=8</a:t>
            </a:r>
          </a:p>
          <a:p>
            <a:r>
              <a:rPr lang="en-US" dirty="0"/>
              <a:t>a: 2*2+1*3=7</a:t>
            </a:r>
          </a:p>
          <a:p>
            <a:endParaRPr lang="en-US" dirty="0"/>
          </a:p>
          <a:p>
            <a:r>
              <a:rPr lang="en-US" dirty="0"/>
              <a:t>Cannot put b here</a:t>
            </a:r>
          </a:p>
        </p:txBody>
      </p:sp>
      <p:sp>
        <p:nvSpPr>
          <p:cNvPr id="10" name="TextBox 9"/>
          <p:cNvSpPr txBox="1"/>
          <p:nvPr/>
        </p:nvSpPr>
        <p:spPr>
          <a:xfrm>
            <a:off x="7636934" y="3771028"/>
            <a:ext cx="2457468" cy="2585323"/>
          </a:xfrm>
          <a:prstGeom prst="rect">
            <a:avLst/>
          </a:prstGeom>
          <a:noFill/>
        </p:spPr>
        <p:txBody>
          <a:bodyPr wrap="none" rtlCol="0">
            <a:spAutoFit/>
          </a:bodyPr>
          <a:lstStyle/>
          <a:p>
            <a:r>
              <a:rPr lang="en-US" dirty="0"/>
              <a:t>c: 2*1+1*2=4</a:t>
            </a:r>
          </a:p>
          <a:p>
            <a:r>
              <a:rPr lang="en-US" dirty="0"/>
              <a:t>a: 2*2+1*3=7</a:t>
            </a:r>
          </a:p>
          <a:p>
            <a:r>
              <a:rPr lang="en-US" dirty="0"/>
              <a:t>c can be placed second</a:t>
            </a:r>
          </a:p>
          <a:p>
            <a:endParaRPr lang="en-US" dirty="0"/>
          </a:p>
          <a:p>
            <a:r>
              <a:rPr lang="en-US" dirty="0"/>
              <a:t>b: 2*3+1*1=7</a:t>
            </a:r>
          </a:p>
          <a:p>
            <a:r>
              <a:rPr lang="en-US" dirty="0"/>
              <a:t>b cannot be placed third</a:t>
            </a:r>
          </a:p>
          <a:p>
            <a:endParaRPr lang="en-US" dirty="0"/>
          </a:p>
          <a:p>
            <a:r>
              <a:rPr lang="en-US" dirty="0"/>
              <a:t>d: 2*0+1*1=1</a:t>
            </a:r>
          </a:p>
          <a:p>
            <a:r>
              <a:rPr lang="en-US" dirty="0"/>
              <a:t>d can be placed third</a:t>
            </a:r>
          </a:p>
        </p:txBody>
      </p:sp>
      <p:sp>
        <p:nvSpPr>
          <p:cNvPr id="11" name="Slide Number Placeholder 10">
            <a:extLst>
              <a:ext uri="{FF2B5EF4-FFF2-40B4-BE49-F238E27FC236}">
                <a16:creationId xmlns:a16="http://schemas.microsoft.com/office/drawing/2014/main" id="{7BE90B46-FC80-4CC5-B661-0ACD3FEBAED0}"/>
              </a:ext>
            </a:extLst>
          </p:cNvPr>
          <p:cNvSpPr>
            <a:spLocks noGrp="1"/>
          </p:cNvSpPr>
          <p:nvPr>
            <p:ph type="sldNum" sz="quarter" idx="4"/>
          </p:nvPr>
        </p:nvSpPr>
        <p:spPr/>
        <p:txBody>
          <a:bodyPr/>
          <a:lstStyle/>
          <a:p>
            <a:fld id="{4E5DC575-B3DA-4894-AC1D-D96F1860F14D}" type="slidenum">
              <a:rPr lang="en-US" smtClean="0"/>
              <a:pPr/>
              <a:t>49</a:t>
            </a:fld>
            <a:endParaRPr lang="en-US" dirty="0"/>
          </a:p>
        </p:txBody>
      </p:sp>
    </p:spTree>
    <p:extLst>
      <p:ext uri="{BB962C8B-B14F-4D97-AF65-F5344CB8AC3E}">
        <p14:creationId xmlns:p14="http://schemas.microsoft.com/office/powerpoint/2010/main" val="227994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Game Theory: Equilibrium (</a:t>
            </a:r>
            <a:r>
              <a:rPr lang="en-US" sz="4267" dirty="0" err="1"/>
              <a:t>cont</a:t>
            </a:r>
            <a:r>
              <a:rPr lang="en-US" sz="4267" dirty="0"/>
              <a:t>) &amp; Social Choice</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Vincent Conitzer and Aditi Raghunathan</a:t>
            </a:r>
          </a:p>
          <a:p>
            <a:pPr algn="ctr">
              <a:spcBef>
                <a:spcPct val="50000"/>
              </a:spcBef>
            </a:pPr>
            <a:r>
              <a:rPr lang="en-US" sz="1867" dirty="0"/>
              <a:t>Slide credits: CMU AI, Fei Fang</a:t>
            </a:r>
          </a:p>
        </p:txBody>
      </p:sp>
      <p:pic>
        <p:nvPicPr>
          <p:cNvPr id="7" name="Picture 4">
            <a:extLst>
              <a:ext uri="{FF2B5EF4-FFF2-40B4-BE49-F238E27FC236}">
                <a16:creationId xmlns:a16="http://schemas.microsoft.com/office/drawing/2014/main" id="{95E7AEB6-3218-4B28-99AF-2BE8C81002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3125" y="2057400"/>
            <a:ext cx="5045750" cy="319771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ADC208D9-D4F0-46A0-BC0D-2EBCB3148D15}"/>
              </a:ext>
            </a:extLst>
          </p:cNvPr>
          <p:cNvSpPr txBox="1"/>
          <p:nvPr/>
        </p:nvSpPr>
        <p:spPr>
          <a:xfrm>
            <a:off x="144087" y="6393933"/>
            <a:ext cx="3108960" cy="369332"/>
          </a:xfrm>
          <a:prstGeom prst="rect">
            <a:avLst/>
          </a:prstGeom>
          <a:noFill/>
        </p:spPr>
        <p:txBody>
          <a:bodyPr wrap="square" rtlCol="0">
            <a:spAutoFit/>
          </a:bodyPr>
          <a:lstStyle/>
          <a:p>
            <a:r>
              <a:rPr lang="en-US" dirty="0">
                <a:solidFill>
                  <a:schemeClr val="bg1">
                    <a:lumMod val="65000"/>
                  </a:schemeClr>
                </a:solidFill>
              </a:rPr>
              <a:t>Image credit: ai.berkeley.edu</a:t>
            </a:r>
          </a:p>
        </p:txBody>
      </p:sp>
    </p:spTree>
    <p:extLst>
      <p:ext uri="{BB962C8B-B14F-4D97-AF65-F5344CB8AC3E}">
        <p14:creationId xmlns:p14="http://schemas.microsoft.com/office/powerpoint/2010/main" val="2404055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Properties</a:t>
            </a:r>
          </a:p>
        </p:txBody>
      </p:sp>
      <p:sp>
        <p:nvSpPr>
          <p:cNvPr id="3" name="Content Placeholder 2"/>
          <p:cNvSpPr>
            <a:spLocks noGrp="1"/>
          </p:cNvSpPr>
          <p:nvPr>
            <p:ph sz="quarter" idx="1"/>
          </p:nvPr>
        </p:nvSpPr>
        <p:spPr/>
        <p:txBody>
          <a:bodyPr/>
          <a:lstStyle/>
          <a:p>
            <a:r>
              <a:rPr lang="en-US" dirty="0"/>
              <a:t>A voting rule is </a:t>
            </a:r>
            <a:r>
              <a:rPr lang="en-US" dirty="0">
                <a:solidFill>
                  <a:schemeClr val="tx2"/>
                </a:solidFill>
              </a:rPr>
              <a:t>dictatorial</a:t>
            </a:r>
            <a:r>
              <a:rPr lang="en-US" dirty="0"/>
              <a:t> if there is a voter who always gets their most preferred alternative</a:t>
            </a:r>
          </a:p>
          <a:p>
            <a:endParaRPr lang="en-US" dirty="0"/>
          </a:p>
          <a:p>
            <a:r>
              <a:rPr lang="en-US" dirty="0"/>
              <a:t>A voting rule is </a:t>
            </a:r>
            <a:r>
              <a:rPr lang="en-US" dirty="0">
                <a:solidFill>
                  <a:schemeClr val="tx2"/>
                </a:solidFill>
              </a:rPr>
              <a:t>constant</a:t>
            </a:r>
            <a:r>
              <a:rPr lang="en-US" dirty="0"/>
              <a:t> if the same alternative is always chosen (regardless of the stated preferences)</a:t>
            </a:r>
          </a:p>
          <a:p>
            <a:endParaRPr lang="en-US" dirty="0"/>
          </a:p>
          <a:p>
            <a:r>
              <a:rPr lang="en-US" dirty="0"/>
              <a:t>A voting rule is </a:t>
            </a:r>
            <a:r>
              <a:rPr lang="en-US" dirty="0">
                <a:solidFill>
                  <a:schemeClr val="tx2"/>
                </a:solidFill>
              </a:rPr>
              <a:t>onto</a:t>
            </a:r>
            <a:r>
              <a:rPr lang="en-US" dirty="0"/>
              <a:t> if any alternative can win, for some set of stated preferences</a:t>
            </a:r>
          </a:p>
          <a:p>
            <a:endParaRPr lang="en-US" dirty="0"/>
          </a:p>
        </p:txBody>
      </p:sp>
      <p:sp>
        <p:nvSpPr>
          <p:cNvPr id="8" name="Rectangle 7"/>
          <p:cNvSpPr/>
          <p:nvPr/>
        </p:nvSpPr>
        <p:spPr>
          <a:xfrm>
            <a:off x="552099" y="5144657"/>
            <a:ext cx="10983918" cy="830997"/>
          </a:xfrm>
          <a:prstGeom prst="rect">
            <a:avLst/>
          </a:prstGeom>
        </p:spPr>
        <p:txBody>
          <a:bodyPr wrap="square">
            <a:spAutoFit/>
          </a:bodyPr>
          <a:lstStyle/>
          <a:p>
            <a:r>
              <a:rPr lang="en-US" sz="2400" dirty="0">
                <a:solidFill>
                  <a:schemeClr val="tx2"/>
                </a:solidFill>
              </a:rPr>
              <a:t>Which of the introduced voting rules (Plurality, </a:t>
            </a:r>
            <a:r>
              <a:rPr lang="en-US" sz="2400" dirty="0" err="1">
                <a:solidFill>
                  <a:schemeClr val="tx2"/>
                </a:solidFill>
              </a:rPr>
              <a:t>Borda</a:t>
            </a:r>
            <a:r>
              <a:rPr lang="en-US" sz="2400" dirty="0">
                <a:solidFill>
                  <a:schemeClr val="tx2"/>
                </a:solidFill>
              </a:rPr>
              <a:t> count, Plurality with runoff, STV) are dictatorial, constant or onto?</a:t>
            </a:r>
          </a:p>
        </p:txBody>
      </p:sp>
      <p:sp>
        <p:nvSpPr>
          <p:cNvPr id="7" name="Slide Number Placeholder 6">
            <a:extLst>
              <a:ext uri="{FF2B5EF4-FFF2-40B4-BE49-F238E27FC236}">
                <a16:creationId xmlns:a16="http://schemas.microsoft.com/office/drawing/2014/main" id="{1976A59E-9409-48C5-BF23-3744AD3B438A}"/>
              </a:ext>
            </a:extLst>
          </p:cNvPr>
          <p:cNvSpPr>
            <a:spLocks noGrp="1"/>
          </p:cNvSpPr>
          <p:nvPr>
            <p:ph type="sldNum" sz="quarter" idx="4"/>
          </p:nvPr>
        </p:nvSpPr>
        <p:spPr/>
        <p:txBody>
          <a:bodyPr/>
          <a:lstStyle/>
          <a:p>
            <a:fld id="{4E5DC575-B3DA-4894-AC1D-D96F1860F14D}" type="slidenum">
              <a:rPr lang="en-US" smtClean="0"/>
              <a:pPr/>
              <a:t>50</a:t>
            </a:fld>
            <a:endParaRPr lang="en-US" dirty="0"/>
          </a:p>
        </p:txBody>
      </p:sp>
    </p:spTree>
    <p:extLst>
      <p:ext uri="{BB962C8B-B14F-4D97-AF65-F5344CB8AC3E}">
        <p14:creationId xmlns:p14="http://schemas.microsoft.com/office/powerpoint/2010/main" val="3879539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E31DC-9020-4E2F-8BB3-41D42D8FE7AA}"/>
              </a:ext>
            </a:extLst>
          </p:cNvPr>
          <p:cNvSpPr>
            <a:spLocks noGrp="1"/>
          </p:cNvSpPr>
          <p:nvPr>
            <p:ph type="title"/>
          </p:nvPr>
        </p:nvSpPr>
        <p:spPr/>
        <p:txBody>
          <a:bodyPr/>
          <a:lstStyle/>
          <a:p>
            <a:r>
              <a:rPr lang="en-US" dirty="0"/>
              <a:t>Results in Social Choice 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446B0AB-26D9-48F0-B225-C4F98E7E604E}"/>
                  </a:ext>
                </a:extLst>
              </p:cNvPr>
              <p:cNvSpPr>
                <a:spLocks noGrp="1"/>
              </p:cNvSpPr>
              <p:nvPr>
                <p:ph idx="1"/>
              </p:nvPr>
            </p:nvSpPr>
            <p:spPr/>
            <p:txBody>
              <a:bodyPr/>
              <a:lstStyle/>
              <a:p>
                <a:r>
                  <a:rPr lang="en-US" dirty="0"/>
                  <a:t>Constant functions and dictatorships are SP</a:t>
                </a:r>
              </a:p>
              <a:p>
                <a:endParaRPr lang="en-US" dirty="0"/>
              </a:p>
              <a:p>
                <a:endParaRPr lang="en-US" dirty="0"/>
              </a:p>
              <a:p>
                <a:r>
                  <a:rPr lang="en-US" dirty="0"/>
                  <a:t>Theorem (Gibbard-Satterthwaite): If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≥3</m:t>
                    </m:r>
                  </m:oMath>
                </a14:m>
                <a:r>
                  <a:rPr lang="en-US" dirty="0"/>
                  <a:t>, then any voting rule that is SP and onto is dictatorial</a:t>
                </a:r>
              </a:p>
              <a:p>
                <a:pPr lvl="1"/>
                <a:r>
                  <a:rPr lang="en-US" dirty="0"/>
                  <a:t>Any voting rule that is onto and nondictatorial is </a:t>
                </a:r>
                <a:r>
                  <a:rPr lang="en-US" dirty="0" err="1"/>
                  <a:t>manipulable</a:t>
                </a:r>
                <a:endParaRPr lang="en-US" dirty="0"/>
              </a:p>
              <a:p>
                <a:pPr lvl="1"/>
                <a:r>
                  <a:rPr lang="en-US" dirty="0"/>
                  <a:t>It is </a:t>
                </a:r>
                <a:r>
                  <a:rPr lang="en-US" dirty="0">
                    <a:solidFill>
                      <a:srgbClr val="0070C0"/>
                    </a:solidFill>
                  </a:rPr>
                  <a:t>impossible</a:t>
                </a:r>
                <a:r>
                  <a:rPr lang="en-US" dirty="0"/>
                  <a:t> to have a voting rule that is </a:t>
                </a:r>
                <a:r>
                  <a:rPr lang="en-US" dirty="0" err="1"/>
                  <a:t>strategyproof</a:t>
                </a:r>
                <a:r>
                  <a:rPr lang="en-US" dirty="0"/>
                  <a:t>, onto, and </a:t>
                </a:r>
                <a:r>
                  <a:rPr lang="en-US" dirty="0" err="1"/>
                  <a:t>nondictatorial</a:t>
                </a:r>
                <a:endParaRPr lang="en-US" dirty="0"/>
              </a:p>
              <a:p>
                <a:endParaRPr lang="en-US" dirty="0"/>
              </a:p>
            </p:txBody>
          </p:sp>
        </mc:Choice>
        <mc:Fallback xmlns="">
          <p:sp>
            <p:nvSpPr>
              <p:cNvPr id="3" name="Content Placeholder 2">
                <a:extLst>
                  <a:ext uri="{FF2B5EF4-FFF2-40B4-BE49-F238E27FC236}">
                    <a16:creationId xmlns:a16="http://schemas.microsoft.com/office/drawing/2014/main" id="{6446B0AB-26D9-48F0-B225-C4F98E7E604E}"/>
                  </a:ext>
                </a:extLst>
              </p:cNvPr>
              <p:cNvSpPr>
                <a:spLocks noGrp="1" noRot="1" noChangeAspect="1" noMove="1" noResize="1" noEditPoints="1" noAdjustHandles="1" noChangeArrowheads="1" noChangeShapeType="1" noTextEdit="1"/>
              </p:cNvSpPr>
              <p:nvPr>
                <p:ph idx="1"/>
              </p:nvPr>
            </p:nvSpPr>
            <p:spPr>
              <a:blipFill>
                <a:blip r:embed="rId3"/>
                <a:stretch>
                  <a:fillRect l="-1217" t="-5090" r="-1391" b="-6287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BFCB9B8-242A-45E9-B347-8156ED9E4619}"/>
              </a:ext>
            </a:extLst>
          </p:cNvPr>
          <p:cNvSpPr>
            <a:spLocks noGrp="1"/>
          </p:cNvSpPr>
          <p:nvPr>
            <p:ph type="sldNum" sz="quarter" idx="4"/>
          </p:nvPr>
        </p:nvSpPr>
        <p:spPr/>
        <p:txBody>
          <a:bodyPr/>
          <a:lstStyle/>
          <a:p>
            <a:fld id="{4E5DC575-B3DA-4894-AC1D-D96F1860F14D}" type="slidenum">
              <a:rPr lang="en-US" smtClean="0"/>
              <a:pPr/>
              <a:t>51</a:t>
            </a:fld>
            <a:endParaRPr lang="en-US" dirty="0"/>
          </a:p>
        </p:txBody>
      </p:sp>
      <p:sp>
        <p:nvSpPr>
          <p:cNvPr id="5" name="TextBox 4">
            <a:extLst>
              <a:ext uri="{FF2B5EF4-FFF2-40B4-BE49-F238E27FC236}">
                <a16:creationId xmlns:a16="http://schemas.microsoft.com/office/drawing/2014/main" id="{7BA9B359-5D40-441A-874A-B74777C9F613}"/>
              </a:ext>
            </a:extLst>
          </p:cNvPr>
          <p:cNvSpPr txBox="1"/>
          <p:nvPr/>
        </p:nvSpPr>
        <p:spPr>
          <a:xfrm>
            <a:off x="7258024" y="1060169"/>
            <a:ext cx="1014765" cy="523220"/>
          </a:xfrm>
          <a:prstGeom prst="rect">
            <a:avLst/>
          </a:prstGeom>
          <a:noFill/>
        </p:spPr>
        <p:txBody>
          <a:bodyPr wrap="none" rtlCol="0">
            <a:spAutoFit/>
          </a:bodyPr>
          <a:lstStyle/>
          <a:p>
            <a:r>
              <a:rPr lang="en-US" sz="2800" dirty="0">
                <a:solidFill>
                  <a:schemeClr val="tx2"/>
                </a:solidFill>
              </a:rPr>
              <a:t>Why?</a:t>
            </a:r>
          </a:p>
        </p:txBody>
      </p:sp>
    </p:spTree>
    <p:extLst>
      <p:ext uri="{BB962C8B-B14F-4D97-AF65-F5344CB8AC3E}">
        <p14:creationId xmlns:p14="http://schemas.microsoft.com/office/powerpoint/2010/main" val="197235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AAA1-DB01-2646-8EFF-5EF7EE3E9F80}"/>
              </a:ext>
            </a:extLst>
          </p:cNvPr>
          <p:cNvSpPr>
            <a:spLocks noGrp="1"/>
          </p:cNvSpPr>
          <p:nvPr>
            <p:ph type="title"/>
          </p:nvPr>
        </p:nvSpPr>
        <p:spPr/>
        <p:txBody>
          <a:bodyPr/>
          <a:lstStyle/>
          <a:p>
            <a:r>
              <a:rPr lang="en-US" dirty="0"/>
              <a:t>Activity: Favorite topics of 15281 (by approval voting)</a:t>
            </a:r>
          </a:p>
        </p:txBody>
      </p:sp>
      <p:sp>
        <p:nvSpPr>
          <p:cNvPr id="3" name="Content Placeholder 2">
            <a:extLst>
              <a:ext uri="{FF2B5EF4-FFF2-40B4-BE49-F238E27FC236}">
                <a16:creationId xmlns:a16="http://schemas.microsoft.com/office/drawing/2014/main" id="{998159E2-A02A-7D41-BA37-F06056EEAA1B}"/>
              </a:ext>
            </a:extLst>
          </p:cNvPr>
          <p:cNvSpPr>
            <a:spLocks noGrp="1"/>
          </p:cNvSpPr>
          <p:nvPr>
            <p:ph idx="1"/>
          </p:nvPr>
        </p:nvSpPr>
        <p:spPr>
          <a:xfrm>
            <a:off x="552099" y="1620252"/>
            <a:ext cx="11465730" cy="4551947"/>
          </a:xfrm>
        </p:spPr>
        <p:txBody>
          <a:bodyPr/>
          <a:lstStyle/>
          <a:p>
            <a:endParaRPr lang="en-US" dirty="0"/>
          </a:p>
        </p:txBody>
      </p:sp>
      <p:sp>
        <p:nvSpPr>
          <p:cNvPr id="4" name="Slide Number Placeholder 3">
            <a:extLst>
              <a:ext uri="{FF2B5EF4-FFF2-40B4-BE49-F238E27FC236}">
                <a16:creationId xmlns:a16="http://schemas.microsoft.com/office/drawing/2014/main" id="{9BEEF733-F4CC-B148-87EC-A316738A70E5}"/>
              </a:ext>
            </a:extLst>
          </p:cNvPr>
          <p:cNvSpPr>
            <a:spLocks noGrp="1"/>
          </p:cNvSpPr>
          <p:nvPr>
            <p:ph type="sldNum" sz="quarter" idx="4"/>
          </p:nvPr>
        </p:nvSpPr>
        <p:spPr/>
        <p:txBody>
          <a:bodyPr/>
          <a:lstStyle/>
          <a:p>
            <a:fld id="{4E5DC575-B3DA-4894-AC1D-D96F1860F14D}" type="slidenum">
              <a:rPr lang="en-US" smtClean="0"/>
              <a:pPr/>
              <a:t>52</a:t>
            </a:fld>
            <a:endParaRPr lang="en-US" dirty="0"/>
          </a:p>
        </p:txBody>
      </p:sp>
    </p:spTree>
    <p:extLst>
      <p:ext uri="{BB962C8B-B14F-4D97-AF65-F5344CB8AC3E}">
        <p14:creationId xmlns:p14="http://schemas.microsoft.com/office/powerpoint/2010/main" val="3547797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83B7-A5B0-CB40-978F-3BF3B077821B}"/>
              </a:ext>
            </a:extLst>
          </p:cNvPr>
          <p:cNvSpPr>
            <a:spLocks noGrp="1"/>
          </p:cNvSpPr>
          <p:nvPr>
            <p:ph type="title"/>
          </p:nvPr>
        </p:nvSpPr>
        <p:spPr/>
        <p:txBody>
          <a:bodyPr/>
          <a:lstStyle/>
          <a:p>
            <a:r>
              <a:rPr lang="en-US" dirty="0"/>
              <a:t>Plurality Vote</a:t>
            </a:r>
          </a:p>
        </p:txBody>
      </p:sp>
      <p:sp>
        <p:nvSpPr>
          <p:cNvPr id="3" name="Content Placeholder 2">
            <a:extLst>
              <a:ext uri="{FF2B5EF4-FFF2-40B4-BE49-F238E27FC236}">
                <a16:creationId xmlns:a16="http://schemas.microsoft.com/office/drawing/2014/main" id="{8C6CAF7B-BA32-3041-ADD2-C8EDCE6187FD}"/>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073C48A-320E-DD48-A71E-0486F0426326}"/>
              </a:ext>
            </a:extLst>
          </p:cNvPr>
          <p:cNvSpPr>
            <a:spLocks noGrp="1"/>
          </p:cNvSpPr>
          <p:nvPr>
            <p:ph type="sldNum" sz="quarter" idx="4"/>
          </p:nvPr>
        </p:nvSpPr>
        <p:spPr/>
        <p:txBody>
          <a:bodyPr/>
          <a:lstStyle/>
          <a:p>
            <a:fld id="{4E5DC575-B3DA-4894-AC1D-D96F1860F14D}" type="slidenum">
              <a:rPr lang="en-US" smtClean="0"/>
              <a:pPr/>
              <a:t>53</a:t>
            </a:fld>
            <a:endParaRPr lang="en-US" dirty="0"/>
          </a:p>
        </p:txBody>
      </p:sp>
    </p:spTree>
    <p:extLst>
      <p:ext uri="{BB962C8B-B14F-4D97-AF65-F5344CB8AC3E}">
        <p14:creationId xmlns:p14="http://schemas.microsoft.com/office/powerpoint/2010/main" val="117137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83B7-A5B0-CB40-978F-3BF3B077821B}"/>
              </a:ext>
            </a:extLst>
          </p:cNvPr>
          <p:cNvSpPr>
            <a:spLocks noGrp="1"/>
          </p:cNvSpPr>
          <p:nvPr>
            <p:ph type="title"/>
          </p:nvPr>
        </p:nvSpPr>
        <p:spPr/>
        <p:txBody>
          <a:bodyPr/>
          <a:lstStyle/>
          <a:p>
            <a:r>
              <a:rPr lang="en-US" dirty="0" err="1"/>
              <a:t>Borda</a:t>
            </a:r>
            <a:r>
              <a:rPr lang="en-US" dirty="0"/>
              <a:t> Count</a:t>
            </a:r>
          </a:p>
        </p:txBody>
      </p:sp>
      <p:sp>
        <p:nvSpPr>
          <p:cNvPr id="3" name="Content Placeholder 2">
            <a:extLst>
              <a:ext uri="{FF2B5EF4-FFF2-40B4-BE49-F238E27FC236}">
                <a16:creationId xmlns:a16="http://schemas.microsoft.com/office/drawing/2014/main" id="{8C6CAF7B-BA32-3041-ADD2-C8EDCE6187F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1073C48A-320E-DD48-A71E-0486F0426326}"/>
              </a:ext>
            </a:extLst>
          </p:cNvPr>
          <p:cNvSpPr>
            <a:spLocks noGrp="1"/>
          </p:cNvSpPr>
          <p:nvPr>
            <p:ph type="sldNum" sz="quarter" idx="4"/>
          </p:nvPr>
        </p:nvSpPr>
        <p:spPr/>
        <p:txBody>
          <a:bodyPr/>
          <a:lstStyle/>
          <a:p>
            <a:fld id="{4E5DC575-B3DA-4894-AC1D-D96F1860F14D}" type="slidenum">
              <a:rPr lang="en-US" smtClean="0"/>
              <a:pPr/>
              <a:t>54</a:t>
            </a:fld>
            <a:endParaRPr lang="en-US" dirty="0"/>
          </a:p>
        </p:txBody>
      </p:sp>
    </p:spTree>
    <p:extLst>
      <p:ext uri="{BB962C8B-B14F-4D97-AF65-F5344CB8AC3E}">
        <p14:creationId xmlns:p14="http://schemas.microsoft.com/office/powerpoint/2010/main" val="3592645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FFE3-8B38-7D46-AE96-E7984E2B2A34}"/>
              </a:ext>
            </a:extLst>
          </p:cNvPr>
          <p:cNvSpPr>
            <a:spLocks noGrp="1"/>
          </p:cNvSpPr>
          <p:nvPr>
            <p:ph type="title"/>
          </p:nvPr>
        </p:nvSpPr>
        <p:spPr/>
        <p:txBody>
          <a:bodyPr/>
          <a:lstStyle/>
          <a:p>
            <a:r>
              <a:rPr lang="en-US" dirty="0"/>
              <a:t>Plurality with Runoff</a:t>
            </a:r>
          </a:p>
        </p:txBody>
      </p:sp>
      <p:sp>
        <p:nvSpPr>
          <p:cNvPr id="3" name="Content Placeholder 2">
            <a:extLst>
              <a:ext uri="{FF2B5EF4-FFF2-40B4-BE49-F238E27FC236}">
                <a16:creationId xmlns:a16="http://schemas.microsoft.com/office/drawing/2014/main" id="{01B2A9D0-4C93-254D-8080-867731A4D67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AB50D08-B336-B749-8A9E-15150BEEC75F}"/>
              </a:ext>
            </a:extLst>
          </p:cNvPr>
          <p:cNvSpPr>
            <a:spLocks noGrp="1"/>
          </p:cNvSpPr>
          <p:nvPr>
            <p:ph type="sldNum" sz="quarter" idx="4"/>
          </p:nvPr>
        </p:nvSpPr>
        <p:spPr/>
        <p:txBody>
          <a:bodyPr/>
          <a:lstStyle/>
          <a:p>
            <a:fld id="{4E5DC575-B3DA-4894-AC1D-D96F1860F14D}" type="slidenum">
              <a:rPr lang="en-US" smtClean="0"/>
              <a:pPr/>
              <a:t>55</a:t>
            </a:fld>
            <a:endParaRPr lang="en-US" dirty="0"/>
          </a:p>
        </p:txBody>
      </p:sp>
    </p:spTree>
    <p:extLst>
      <p:ext uri="{BB962C8B-B14F-4D97-AF65-F5344CB8AC3E}">
        <p14:creationId xmlns:p14="http://schemas.microsoft.com/office/powerpoint/2010/main" val="3103356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CA9D5-4A67-ED45-BAA3-287E9CCFEE96}"/>
              </a:ext>
            </a:extLst>
          </p:cNvPr>
          <p:cNvSpPr>
            <a:spLocks noGrp="1"/>
          </p:cNvSpPr>
          <p:nvPr>
            <p:ph type="title"/>
          </p:nvPr>
        </p:nvSpPr>
        <p:spPr/>
        <p:txBody>
          <a:bodyPr/>
          <a:lstStyle/>
          <a:p>
            <a:r>
              <a:rPr lang="en-US" dirty="0"/>
              <a:t>Single Transferable Vote</a:t>
            </a:r>
          </a:p>
        </p:txBody>
      </p:sp>
      <p:sp>
        <p:nvSpPr>
          <p:cNvPr id="3" name="Content Placeholder 2">
            <a:extLst>
              <a:ext uri="{FF2B5EF4-FFF2-40B4-BE49-F238E27FC236}">
                <a16:creationId xmlns:a16="http://schemas.microsoft.com/office/drawing/2014/main" id="{52088611-0C64-3748-BEC3-8EDBF58B4B24}"/>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95800B5-7F6B-764D-AE5C-17FA178FB8F9}"/>
              </a:ext>
            </a:extLst>
          </p:cNvPr>
          <p:cNvSpPr>
            <a:spLocks noGrp="1"/>
          </p:cNvSpPr>
          <p:nvPr>
            <p:ph type="sldNum" sz="quarter" idx="4"/>
          </p:nvPr>
        </p:nvSpPr>
        <p:spPr/>
        <p:txBody>
          <a:bodyPr/>
          <a:lstStyle/>
          <a:p>
            <a:fld id="{4E5DC575-B3DA-4894-AC1D-D96F1860F14D}" type="slidenum">
              <a:rPr lang="en-US" smtClean="0"/>
              <a:pPr/>
              <a:t>56</a:t>
            </a:fld>
            <a:endParaRPr lang="en-US" dirty="0"/>
          </a:p>
        </p:txBody>
      </p:sp>
    </p:spTree>
    <p:extLst>
      <p:ext uri="{BB962C8B-B14F-4D97-AF65-F5344CB8AC3E}">
        <p14:creationId xmlns:p14="http://schemas.microsoft.com/office/powerpoint/2010/main" val="33161543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2A832-1A62-438B-8084-99049843F26A}"/>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484A5932-E7D5-4F91-AD33-88F97E789619}"/>
              </a:ext>
            </a:extLst>
          </p:cNvPr>
          <p:cNvSpPr>
            <a:spLocks noGrp="1"/>
          </p:cNvSpPr>
          <p:nvPr>
            <p:ph idx="1"/>
          </p:nvPr>
        </p:nvSpPr>
        <p:spPr/>
        <p:txBody>
          <a:bodyPr/>
          <a:lstStyle/>
          <a:p>
            <a:r>
              <a:rPr lang="en-US" dirty="0"/>
              <a:t>Understand the </a:t>
            </a:r>
            <a:r>
              <a:rPr lang="en-US" dirty="0">
                <a:solidFill>
                  <a:srgbClr val="0070C0"/>
                </a:solidFill>
              </a:rPr>
              <a:t>voting model</a:t>
            </a:r>
          </a:p>
          <a:p>
            <a:r>
              <a:rPr lang="en-US" dirty="0"/>
              <a:t>Find the winner under the following </a:t>
            </a:r>
            <a:r>
              <a:rPr lang="en-US" dirty="0">
                <a:solidFill>
                  <a:srgbClr val="0070C0"/>
                </a:solidFill>
              </a:rPr>
              <a:t>voting rules</a:t>
            </a:r>
          </a:p>
          <a:p>
            <a:pPr lvl="1"/>
            <a:r>
              <a:rPr lang="en-US" sz="2800" dirty="0"/>
              <a:t>Plurality, </a:t>
            </a:r>
            <a:r>
              <a:rPr lang="en-US" sz="2800" dirty="0" err="1"/>
              <a:t>Borda</a:t>
            </a:r>
            <a:r>
              <a:rPr lang="en-US" sz="2800" dirty="0"/>
              <a:t> count, Plurality with runoff, Single Transferable Vote</a:t>
            </a:r>
          </a:p>
          <a:p>
            <a:r>
              <a:rPr lang="en-US" dirty="0"/>
              <a:t>Describe the following concepts, </a:t>
            </a:r>
            <a:r>
              <a:rPr lang="en-US" dirty="0">
                <a:solidFill>
                  <a:srgbClr val="0070C0"/>
                </a:solidFill>
              </a:rPr>
              <a:t>axioms, and properties of voting rules</a:t>
            </a:r>
          </a:p>
          <a:p>
            <a:pPr lvl="1"/>
            <a:r>
              <a:rPr lang="en-US" sz="2800" dirty="0"/>
              <a:t>Pairwise election, Condorcet winner</a:t>
            </a:r>
          </a:p>
          <a:p>
            <a:pPr lvl="1"/>
            <a:r>
              <a:rPr lang="en-US" sz="2800" dirty="0"/>
              <a:t>Majority consistency, Condorcet consistency, </a:t>
            </a:r>
            <a:r>
              <a:rPr lang="en-US" sz="2800" dirty="0" err="1"/>
              <a:t>Strategyproof</a:t>
            </a:r>
            <a:endParaRPr lang="en-US" sz="2800" dirty="0"/>
          </a:p>
          <a:p>
            <a:pPr lvl="1"/>
            <a:r>
              <a:rPr lang="en-US" sz="2800" dirty="0"/>
              <a:t>Dictatorial, constant, onto</a:t>
            </a:r>
          </a:p>
          <a:p>
            <a:r>
              <a:rPr lang="en-US" dirty="0"/>
              <a:t>Understand the </a:t>
            </a:r>
            <a:r>
              <a:rPr lang="en-US" dirty="0">
                <a:solidFill>
                  <a:srgbClr val="0070C0"/>
                </a:solidFill>
              </a:rPr>
              <a:t>possibility </a:t>
            </a:r>
            <a:r>
              <a:rPr lang="en-US" dirty="0"/>
              <a:t>of satisfying multiple properties</a:t>
            </a:r>
            <a:endParaRPr lang="en-US" dirty="0">
              <a:solidFill>
                <a:srgbClr val="0070C0"/>
              </a:solidFill>
            </a:endParaRPr>
          </a:p>
          <a:p>
            <a:r>
              <a:rPr lang="en-US" dirty="0"/>
              <a:t>Describe the greedy algorithm for </a:t>
            </a:r>
            <a:r>
              <a:rPr lang="en-US" dirty="0">
                <a:solidFill>
                  <a:srgbClr val="0070C0"/>
                </a:solidFill>
              </a:rPr>
              <a:t>voting rule manipulation</a:t>
            </a:r>
          </a:p>
          <a:p>
            <a:endParaRPr lang="en-US" dirty="0"/>
          </a:p>
        </p:txBody>
      </p:sp>
      <p:sp>
        <p:nvSpPr>
          <p:cNvPr id="4" name="Slide Number Placeholder 3">
            <a:extLst>
              <a:ext uri="{FF2B5EF4-FFF2-40B4-BE49-F238E27FC236}">
                <a16:creationId xmlns:a16="http://schemas.microsoft.com/office/drawing/2014/main" id="{1FD41FAD-9844-4591-88B4-EA2D8BC5BDF7}"/>
              </a:ext>
            </a:extLst>
          </p:cNvPr>
          <p:cNvSpPr>
            <a:spLocks noGrp="1"/>
          </p:cNvSpPr>
          <p:nvPr>
            <p:ph type="sldNum" sz="quarter" idx="4"/>
          </p:nvPr>
        </p:nvSpPr>
        <p:spPr/>
        <p:txBody>
          <a:bodyPr/>
          <a:lstStyle/>
          <a:p>
            <a:fld id="{4E5DC575-B3DA-4894-AC1D-D96F1860F14D}" type="slidenum">
              <a:rPr lang="en-US" smtClean="0"/>
              <a:pPr/>
              <a:t>57</a:t>
            </a:fld>
            <a:endParaRPr lang="en-US" dirty="0"/>
          </a:p>
        </p:txBody>
      </p:sp>
    </p:spTree>
    <p:extLst>
      <p:ext uri="{BB962C8B-B14F-4D97-AF65-F5344CB8AC3E}">
        <p14:creationId xmlns:p14="http://schemas.microsoft.com/office/powerpoint/2010/main" val="2433320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Normal-Form Games</a:t>
            </a:r>
          </a:p>
        </p:txBody>
      </p:sp>
      <p:sp>
        <p:nvSpPr>
          <p:cNvPr id="3" name="Content Placeholder 2"/>
          <p:cNvSpPr>
            <a:spLocks noGrp="1"/>
          </p:cNvSpPr>
          <p:nvPr>
            <p:ph sz="quarter" idx="1"/>
          </p:nvPr>
        </p:nvSpPr>
        <p:spPr>
          <a:xfrm>
            <a:off x="552098" y="1113178"/>
            <a:ext cx="10990443" cy="4942964"/>
          </a:xfrm>
        </p:spPr>
        <p:txBody>
          <a:bodyPr>
            <a:normAutofit/>
          </a:bodyPr>
          <a:lstStyle/>
          <a:p>
            <a:r>
              <a:rPr lang="en-US" dirty="0"/>
              <a:t>A game in </a:t>
            </a:r>
            <a:r>
              <a:rPr lang="en-US" dirty="0">
                <a:solidFill>
                  <a:schemeClr val="tx2"/>
                </a:solidFill>
              </a:rPr>
              <a:t>normal form </a:t>
            </a:r>
            <a:r>
              <a:rPr lang="en-US" dirty="0"/>
              <a:t>consists of the following elements</a:t>
            </a:r>
          </a:p>
          <a:p>
            <a:pPr lvl="1"/>
            <a:r>
              <a:rPr lang="en-US" dirty="0"/>
              <a:t>Set of players</a:t>
            </a:r>
            <a:endParaRPr lang="en-US" b="0" dirty="0"/>
          </a:p>
          <a:p>
            <a:pPr lvl="1"/>
            <a:r>
              <a:rPr lang="en-US" dirty="0"/>
              <a:t>Set of actions for each player</a:t>
            </a:r>
          </a:p>
          <a:p>
            <a:pPr lvl="1"/>
            <a:r>
              <a:rPr lang="en-US" dirty="0"/>
              <a:t>Payoffs / Utility functions</a:t>
            </a:r>
          </a:p>
          <a:p>
            <a:pPr lvl="2"/>
            <a:r>
              <a:rPr lang="en-US" sz="2400" dirty="0"/>
              <a:t>Determines the utility for each player given the actions chosen by all players (referred to as action profile)</a:t>
            </a:r>
          </a:p>
          <a:p>
            <a:pPr lvl="1"/>
            <a:r>
              <a:rPr lang="en-US" dirty="0" err="1"/>
              <a:t>Bimatrix</a:t>
            </a:r>
            <a:r>
              <a:rPr lang="en-US" dirty="0"/>
              <a:t> game is special case: two players, finite action sets</a:t>
            </a:r>
          </a:p>
          <a:p>
            <a:r>
              <a:rPr lang="en-US" dirty="0"/>
              <a:t>Players move simultaneously and the game ends immediately afterwards</a:t>
            </a:r>
          </a:p>
          <a:p>
            <a:pPr lvl="1"/>
            <a:endParaRPr lang="en-US" dirty="0"/>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6</a:t>
            </a:fld>
            <a:endParaRPr lang="en-US" dirty="0"/>
          </a:p>
        </p:txBody>
      </p:sp>
    </p:spTree>
    <p:extLst>
      <p:ext uri="{BB962C8B-B14F-4D97-AF65-F5344CB8AC3E}">
        <p14:creationId xmlns:p14="http://schemas.microsoft.com/office/powerpoint/2010/main" val="352320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ED8B7-7E73-439B-FAE4-D4E806AC11CE}"/>
              </a:ext>
            </a:extLst>
          </p:cNvPr>
          <p:cNvSpPr>
            <a:spLocks noGrp="1"/>
          </p:cNvSpPr>
          <p:nvPr>
            <p:ph type="title"/>
          </p:nvPr>
        </p:nvSpPr>
        <p:spPr/>
        <p:txBody>
          <a:bodyPr/>
          <a:lstStyle/>
          <a:p>
            <a:r>
              <a:rPr lang="en-US" dirty="0"/>
              <a:t>Practice for later</a:t>
            </a:r>
          </a:p>
        </p:txBody>
      </p:sp>
      <p:sp>
        <p:nvSpPr>
          <p:cNvPr id="3" name="Content Placeholder 2">
            <a:extLst>
              <a:ext uri="{FF2B5EF4-FFF2-40B4-BE49-F238E27FC236}">
                <a16:creationId xmlns:a16="http://schemas.microsoft.com/office/drawing/2014/main" id="{2DF3EF2D-17CB-D1B1-76A5-D9F495D9A5B5}"/>
              </a:ext>
            </a:extLst>
          </p:cNvPr>
          <p:cNvSpPr>
            <a:spLocks noGrp="1"/>
          </p:cNvSpPr>
          <p:nvPr>
            <p:ph idx="1"/>
          </p:nvPr>
        </p:nvSpPr>
        <p:spPr/>
        <p:txBody>
          <a:bodyPr/>
          <a:lstStyle/>
          <a:p>
            <a:r>
              <a:rPr lang="en-US" dirty="0"/>
              <a:t>What is the Mixed Strategy Nash Equilibrium for this new problem?</a:t>
            </a:r>
          </a:p>
        </p:txBody>
      </p:sp>
      <p:graphicFrame>
        <p:nvGraphicFramePr>
          <p:cNvPr id="7" name="Table 6">
            <a:extLst>
              <a:ext uri="{FF2B5EF4-FFF2-40B4-BE49-F238E27FC236}">
                <a16:creationId xmlns:a16="http://schemas.microsoft.com/office/drawing/2014/main" id="{FE4190E2-15D9-9CB8-7C52-44F59D01E6C1}"/>
              </a:ext>
            </a:extLst>
          </p:cNvPr>
          <p:cNvGraphicFramePr>
            <a:graphicFrameLocks noGrp="1"/>
          </p:cNvGraphicFramePr>
          <p:nvPr/>
        </p:nvGraphicFramePr>
        <p:xfrm>
          <a:off x="7952509" y="4993177"/>
          <a:ext cx="4044297" cy="1707075"/>
        </p:xfrm>
        <a:graphic>
          <a:graphicData uri="http://schemas.openxmlformats.org/drawingml/2006/table">
            <a:tbl>
              <a:tblPr firstRow="1" bandRow="1">
                <a:tableStyleId>{5940675A-B579-460E-94D1-54222C63F5DA}</a:tableStyleId>
              </a:tblPr>
              <a:tblGrid>
                <a:gridCol w="1348099">
                  <a:extLst>
                    <a:ext uri="{9D8B030D-6E8A-4147-A177-3AD203B41FA5}">
                      <a16:colId xmlns:a16="http://schemas.microsoft.com/office/drawing/2014/main" val="20000"/>
                    </a:ext>
                  </a:extLst>
                </a:gridCol>
                <a:gridCol w="1348099">
                  <a:extLst>
                    <a:ext uri="{9D8B030D-6E8A-4147-A177-3AD203B41FA5}">
                      <a16:colId xmlns:a16="http://schemas.microsoft.com/office/drawing/2014/main" val="20001"/>
                    </a:ext>
                  </a:extLst>
                </a:gridCol>
                <a:gridCol w="1348099">
                  <a:extLst>
                    <a:ext uri="{9D8B030D-6E8A-4147-A177-3AD203B41FA5}">
                      <a16:colId xmlns:a16="http://schemas.microsoft.com/office/drawing/2014/main" val="20002"/>
                    </a:ext>
                  </a:extLst>
                </a:gridCol>
              </a:tblGrid>
              <a:tr h="569025">
                <a:tc>
                  <a:txBody>
                    <a:bodyPr/>
                    <a:lstStyle/>
                    <a:p>
                      <a:pPr algn="ctr"/>
                      <a:endParaRPr lang="en-US" sz="2400" dirty="0"/>
                    </a:p>
                  </a:txBody>
                  <a:tcPr/>
                </a:tc>
                <a:tc>
                  <a:txBody>
                    <a:bodyPr/>
                    <a:lstStyle/>
                    <a:p>
                      <a:pPr algn="ctr"/>
                      <a:r>
                        <a:rPr lang="en-US" sz="2400" dirty="0"/>
                        <a:t>Football</a:t>
                      </a:r>
                    </a:p>
                  </a:txBody>
                  <a:tcPr/>
                </a:tc>
                <a:tc>
                  <a:txBody>
                    <a:bodyPr/>
                    <a:lstStyle/>
                    <a:p>
                      <a:pPr algn="ctr"/>
                      <a:r>
                        <a:rPr lang="en-US" sz="2400" dirty="0"/>
                        <a:t>Concert</a:t>
                      </a:r>
                    </a:p>
                  </a:txBody>
                  <a:tcPr/>
                </a:tc>
                <a:extLst>
                  <a:ext uri="{0D108BD9-81ED-4DB2-BD59-A6C34878D82A}">
                    <a16:rowId xmlns:a16="http://schemas.microsoft.com/office/drawing/2014/main" val="10000"/>
                  </a:ext>
                </a:extLst>
              </a:tr>
              <a:tr h="569025">
                <a:tc>
                  <a:txBody>
                    <a:bodyPr/>
                    <a:lstStyle/>
                    <a:p>
                      <a:pPr algn="ctr"/>
                      <a:r>
                        <a:rPr lang="en-US" sz="2400" dirty="0"/>
                        <a:t>Football</a:t>
                      </a:r>
                    </a:p>
                  </a:txBody>
                  <a:tcPr/>
                </a:tc>
                <a:tc>
                  <a:txBody>
                    <a:bodyPr/>
                    <a:lstStyle/>
                    <a:p>
                      <a:pPr algn="ctr"/>
                      <a:r>
                        <a:rPr lang="en-US" sz="2400" dirty="0"/>
                        <a:t>4,1</a:t>
                      </a:r>
                    </a:p>
                  </a:txBody>
                  <a:tcPr/>
                </a:tc>
                <a:tc>
                  <a:txBody>
                    <a:bodyPr/>
                    <a:lstStyle/>
                    <a:p>
                      <a:pPr algn="ctr"/>
                      <a:r>
                        <a:rPr lang="en-US" sz="2400" dirty="0"/>
                        <a:t>0,0</a:t>
                      </a:r>
                    </a:p>
                  </a:txBody>
                  <a:tcPr/>
                </a:tc>
                <a:extLst>
                  <a:ext uri="{0D108BD9-81ED-4DB2-BD59-A6C34878D82A}">
                    <a16:rowId xmlns:a16="http://schemas.microsoft.com/office/drawing/2014/main" val="10001"/>
                  </a:ext>
                </a:extLst>
              </a:tr>
              <a:tr h="569025">
                <a:tc>
                  <a:txBody>
                    <a:bodyPr/>
                    <a:lstStyle/>
                    <a:p>
                      <a:pPr algn="ctr"/>
                      <a:r>
                        <a:rPr lang="en-US" sz="2400" dirty="0"/>
                        <a:t>Concert</a:t>
                      </a:r>
                    </a:p>
                  </a:txBody>
                  <a:tcPr/>
                </a:tc>
                <a:tc>
                  <a:txBody>
                    <a:bodyPr/>
                    <a:lstStyle/>
                    <a:p>
                      <a:pPr algn="ctr"/>
                      <a:r>
                        <a:rPr lang="en-US" sz="2400" dirty="0"/>
                        <a:t>0,0</a:t>
                      </a:r>
                    </a:p>
                  </a:txBody>
                  <a:tcPr/>
                </a:tc>
                <a:tc>
                  <a:txBody>
                    <a:bodyPr/>
                    <a:lstStyle/>
                    <a:p>
                      <a:pPr algn="ctr"/>
                      <a:r>
                        <a:rPr lang="en-US" sz="2400" dirty="0"/>
                        <a:t>3,3</a:t>
                      </a:r>
                    </a:p>
                  </a:txBody>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D78B0728-7989-D626-F813-F311FC629870}"/>
              </a:ext>
            </a:extLst>
          </p:cNvPr>
          <p:cNvSpPr txBox="1"/>
          <p:nvPr/>
        </p:nvSpPr>
        <p:spPr>
          <a:xfrm>
            <a:off x="10209407" y="4472394"/>
            <a:ext cx="1569039" cy="461665"/>
          </a:xfrm>
          <a:prstGeom prst="rect">
            <a:avLst/>
          </a:prstGeom>
          <a:noFill/>
        </p:spPr>
        <p:txBody>
          <a:bodyPr wrap="square" rtlCol="0">
            <a:spAutoFit/>
          </a:bodyPr>
          <a:lstStyle/>
          <a:p>
            <a:r>
              <a:rPr lang="en-US" sz="2400" dirty="0"/>
              <a:t>Berry</a:t>
            </a:r>
          </a:p>
        </p:txBody>
      </p:sp>
      <p:sp>
        <p:nvSpPr>
          <p:cNvPr id="9" name="TextBox 8">
            <a:extLst>
              <a:ext uri="{FF2B5EF4-FFF2-40B4-BE49-F238E27FC236}">
                <a16:creationId xmlns:a16="http://schemas.microsoft.com/office/drawing/2014/main" id="{395217DB-8412-5398-FD0D-A4B5F40FD6CB}"/>
              </a:ext>
            </a:extLst>
          </p:cNvPr>
          <p:cNvSpPr txBox="1"/>
          <p:nvPr/>
        </p:nvSpPr>
        <p:spPr>
          <a:xfrm rot="16200000">
            <a:off x="7273703" y="5858976"/>
            <a:ext cx="752286" cy="461665"/>
          </a:xfrm>
          <a:prstGeom prst="rect">
            <a:avLst/>
          </a:prstGeom>
          <a:noFill/>
        </p:spPr>
        <p:txBody>
          <a:bodyPr wrap="square" rtlCol="0">
            <a:spAutoFit/>
          </a:bodyPr>
          <a:lstStyle/>
          <a:p>
            <a:r>
              <a:rPr lang="en-US" sz="2400" dirty="0"/>
              <a:t>Alex</a:t>
            </a:r>
          </a:p>
        </p:txBody>
      </p:sp>
    </p:spTree>
    <p:extLst>
      <p:ext uri="{BB962C8B-B14F-4D97-AF65-F5344CB8AC3E}">
        <p14:creationId xmlns:p14="http://schemas.microsoft.com/office/powerpoint/2010/main" val="4155276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Concepts in Games</a:t>
            </a:r>
          </a:p>
        </p:txBody>
      </p:sp>
      <p:sp>
        <p:nvSpPr>
          <p:cNvPr id="3" name="Content Placeholder 2"/>
          <p:cNvSpPr>
            <a:spLocks noGrp="1"/>
          </p:cNvSpPr>
          <p:nvPr>
            <p:ph sz="quarter" idx="1"/>
          </p:nvPr>
        </p:nvSpPr>
        <p:spPr/>
        <p:txBody>
          <a:bodyPr/>
          <a:lstStyle/>
          <a:p>
            <a:r>
              <a:rPr lang="en-US" dirty="0"/>
              <a:t>How should one player play and what should we expect all the players to play?</a:t>
            </a:r>
          </a:p>
          <a:p>
            <a:pPr lvl="1"/>
            <a:r>
              <a:rPr lang="en-US" sz="2800" dirty="0"/>
              <a:t>Dominant strategy and dominant strategy equilibrium</a:t>
            </a:r>
          </a:p>
          <a:p>
            <a:pPr lvl="1"/>
            <a:r>
              <a:rPr lang="en-US" sz="2800" dirty="0"/>
              <a:t>Nash Equilibrium</a:t>
            </a:r>
          </a:p>
          <a:p>
            <a:pPr lvl="1"/>
            <a:r>
              <a:rPr lang="en-US" sz="2800" dirty="0"/>
              <a:t>Minimax strategy</a:t>
            </a:r>
          </a:p>
          <a:p>
            <a:pPr lvl="1"/>
            <a:r>
              <a:rPr lang="en-US" sz="2800" dirty="0" err="1"/>
              <a:t>Maximin</a:t>
            </a:r>
            <a:r>
              <a:rPr lang="en-US" sz="2800" dirty="0"/>
              <a:t> strategy</a:t>
            </a:r>
          </a:p>
          <a:p>
            <a:pPr lvl="1"/>
            <a:r>
              <a:rPr lang="en-US" sz="2800" dirty="0">
                <a:solidFill>
                  <a:schemeClr val="tx2"/>
                </a:solidFill>
              </a:rPr>
              <a:t>Stackelberg Equilibrium</a:t>
            </a:r>
          </a:p>
        </p:txBody>
      </p:sp>
      <p:sp>
        <p:nvSpPr>
          <p:cNvPr id="7" name="Slide Number Placeholder 6"/>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8</a:t>
            </a:fld>
            <a:endParaRPr lang="en-US" dirty="0"/>
          </a:p>
        </p:txBody>
      </p:sp>
    </p:spTree>
    <p:extLst>
      <p:ext uri="{BB962C8B-B14F-4D97-AF65-F5344CB8AC3E}">
        <p14:creationId xmlns:p14="http://schemas.microsoft.com/office/powerpoint/2010/main" val="2718177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Commitment</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552099" y="1113178"/>
                <a:ext cx="10515600" cy="2389677"/>
              </a:xfrm>
            </p:spPr>
            <p:txBody>
              <a:bodyPr>
                <a:normAutofit/>
              </a:bodyPr>
              <a:lstStyle/>
              <a:p>
                <a:r>
                  <a:rPr lang="en-US" dirty="0"/>
                  <a:t>What are the PSNEs in this game, and the players’ utilities?</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𝑏</m:t>
                    </m:r>
                  </m:oMath>
                </a14:m>
                <a:r>
                  <a:rPr lang="en-US" dirty="0"/>
                  <a:t>? What is player 1’s utility?</a:t>
                </a:r>
              </a:p>
              <a:p>
                <a:r>
                  <a:rPr lang="en-US" dirty="0"/>
                  <a:t>What action should player 2 choose if player 1 commits to playing </a:t>
                </a:r>
                <a14:m>
                  <m:oMath xmlns:m="http://schemas.openxmlformats.org/officeDocument/2006/math">
                    <m:r>
                      <a:rPr lang="en-US" i="1" dirty="0">
                        <a:latin typeface="Cambria Math" panose="02040503050406030204" pitchFamily="18" charset="0"/>
                      </a:rPr>
                      <m:t>𝑎</m:t>
                    </m:r>
                  </m:oMath>
                </a14:m>
                <a:r>
                  <a:rPr lang="en-US" dirty="0"/>
                  <a:t> and </a:t>
                </a:r>
                <a14:m>
                  <m:oMath xmlns:m="http://schemas.openxmlformats.org/officeDocument/2006/math">
                    <m:r>
                      <a:rPr lang="en-US" i="1" dirty="0">
                        <a:latin typeface="Cambria Math" panose="02040503050406030204" pitchFamily="18" charset="0"/>
                      </a:rPr>
                      <m:t>𝑏</m:t>
                    </m:r>
                  </m:oMath>
                </a14:m>
                <a:r>
                  <a:rPr lang="en-US" dirty="0"/>
                  <a:t> uniformly randomly? What is player 1’s expected utility?</a:t>
                </a:r>
              </a:p>
              <a:p>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552099" y="1113178"/>
                <a:ext cx="10515600" cy="2389677"/>
              </a:xfrm>
              <a:blipFill>
                <a:blip r:embed="rId2"/>
                <a:stretch>
                  <a:fillRect l="-1217" t="-4337" b="-2041"/>
                </a:stretch>
              </a:blipFill>
            </p:spPr>
            <p:txBody>
              <a:bodyPr/>
              <a:lstStyle/>
              <a:p>
                <a:r>
                  <a:rPr lang="en-US">
                    <a:noFill/>
                  </a:rPr>
                  <a:t> </a:t>
                </a:r>
              </a:p>
            </p:txBody>
          </p:sp>
        </mc:Fallback>
      </mc:AlternateContent>
      <p:graphicFrame>
        <p:nvGraphicFramePr>
          <p:cNvPr id="7" name="Table 6"/>
          <p:cNvGraphicFramePr>
            <a:graphicFrameLocks noGrp="1"/>
          </p:cNvGraphicFramePr>
          <p:nvPr/>
        </p:nvGraphicFramePr>
        <p:xfrm>
          <a:off x="4278774" y="4666015"/>
          <a:ext cx="4696413" cy="1824852"/>
        </p:xfrm>
        <a:graphic>
          <a:graphicData uri="http://schemas.openxmlformats.org/drawingml/2006/table">
            <a:tbl>
              <a:tblPr firstRow="1" bandRow="1">
                <a:tableStyleId>{5940675A-B579-460E-94D1-54222C63F5DA}</a:tableStyleId>
              </a:tblPr>
              <a:tblGrid>
                <a:gridCol w="1565471">
                  <a:extLst>
                    <a:ext uri="{9D8B030D-6E8A-4147-A177-3AD203B41FA5}">
                      <a16:colId xmlns:a16="http://schemas.microsoft.com/office/drawing/2014/main" val="20000"/>
                    </a:ext>
                  </a:extLst>
                </a:gridCol>
                <a:gridCol w="1565471">
                  <a:extLst>
                    <a:ext uri="{9D8B030D-6E8A-4147-A177-3AD203B41FA5}">
                      <a16:colId xmlns:a16="http://schemas.microsoft.com/office/drawing/2014/main" val="20001"/>
                    </a:ext>
                  </a:extLst>
                </a:gridCol>
                <a:gridCol w="1565471">
                  <a:extLst>
                    <a:ext uri="{9D8B030D-6E8A-4147-A177-3AD203B41FA5}">
                      <a16:colId xmlns:a16="http://schemas.microsoft.com/office/drawing/2014/main" val="20002"/>
                    </a:ext>
                  </a:extLst>
                </a:gridCol>
              </a:tblGrid>
              <a:tr h="608284">
                <a:tc>
                  <a:txBody>
                    <a:bodyPr/>
                    <a:lstStyle/>
                    <a:p>
                      <a:pPr algn="ctr"/>
                      <a:endParaRPr lang="en-US" sz="2800" dirty="0"/>
                    </a:p>
                  </a:txBody>
                  <a:tcPr/>
                </a:tc>
                <a:tc>
                  <a:txBody>
                    <a:bodyPr/>
                    <a:lstStyle/>
                    <a:p>
                      <a:pPr algn="ctr"/>
                      <a:r>
                        <a:rPr lang="en-US" sz="2800" dirty="0">
                          <a:solidFill>
                            <a:srgbClr val="00B050"/>
                          </a:solidFill>
                        </a:rPr>
                        <a:t>c</a:t>
                      </a:r>
                    </a:p>
                  </a:txBody>
                  <a:tcPr/>
                </a:tc>
                <a:tc>
                  <a:txBody>
                    <a:bodyPr/>
                    <a:lstStyle/>
                    <a:p>
                      <a:pPr algn="ctr"/>
                      <a:r>
                        <a:rPr lang="en-US" sz="2800" dirty="0">
                          <a:solidFill>
                            <a:srgbClr val="00B050"/>
                          </a:solidFill>
                        </a:rPr>
                        <a:t>d</a:t>
                      </a:r>
                    </a:p>
                  </a:txBody>
                  <a:tcPr/>
                </a:tc>
                <a:extLst>
                  <a:ext uri="{0D108BD9-81ED-4DB2-BD59-A6C34878D82A}">
                    <a16:rowId xmlns:a16="http://schemas.microsoft.com/office/drawing/2014/main" val="10000"/>
                  </a:ext>
                </a:extLst>
              </a:tr>
              <a:tr h="608284">
                <a:tc>
                  <a:txBody>
                    <a:bodyPr/>
                    <a:lstStyle/>
                    <a:p>
                      <a:pPr algn="ctr"/>
                      <a:r>
                        <a:rPr lang="en-US" sz="2800" dirty="0">
                          <a:solidFill>
                            <a:srgbClr val="900000"/>
                          </a:solidFill>
                        </a:rPr>
                        <a:t>a</a:t>
                      </a:r>
                    </a:p>
                  </a:txBody>
                  <a:tcPr/>
                </a:tc>
                <a:tc>
                  <a:txBody>
                    <a:bodyPr/>
                    <a:lstStyle/>
                    <a:p>
                      <a:pPr algn="ctr"/>
                      <a:r>
                        <a:rPr lang="en-US" sz="2800" kern="1200" dirty="0">
                          <a:solidFill>
                            <a:srgbClr val="900000"/>
                          </a:solidFill>
                          <a:latin typeface="+mn-lt"/>
                          <a:ea typeface="+mn-ea"/>
                          <a:cs typeface="+mn-cs"/>
                        </a:rPr>
                        <a:t>2</a:t>
                      </a:r>
                      <a:r>
                        <a:rPr lang="en-US" sz="2800" dirty="0"/>
                        <a:t>,</a:t>
                      </a:r>
                      <a:r>
                        <a:rPr lang="en-US" sz="2800" dirty="0">
                          <a:solidFill>
                            <a:srgbClr val="00B050"/>
                          </a:solidFill>
                        </a:rPr>
                        <a:t>1</a:t>
                      </a:r>
                    </a:p>
                  </a:txBody>
                  <a:tcPr/>
                </a:tc>
                <a:tc>
                  <a:txBody>
                    <a:bodyPr/>
                    <a:lstStyle/>
                    <a:p>
                      <a:pPr algn="ctr"/>
                      <a:r>
                        <a:rPr lang="en-US" sz="2800" kern="1200" dirty="0">
                          <a:solidFill>
                            <a:srgbClr val="900000"/>
                          </a:solidFill>
                          <a:latin typeface="+mn-lt"/>
                          <a:ea typeface="+mn-ea"/>
                          <a:cs typeface="+mn-cs"/>
                        </a:rPr>
                        <a:t>4</a:t>
                      </a:r>
                      <a:r>
                        <a:rPr lang="en-US" sz="2800" dirty="0"/>
                        <a:t>,</a:t>
                      </a:r>
                      <a:r>
                        <a:rPr kumimoji="0" lang="en-US" sz="2800" kern="1200" dirty="0">
                          <a:solidFill>
                            <a:srgbClr val="00B050"/>
                          </a:solidFill>
                          <a:latin typeface="+mn-lt"/>
                          <a:ea typeface="+mn-ea"/>
                          <a:cs typeface="+mn-cs"/>
                        </a:rPr>
                        <a:t>0</a:t>
                      </a:r>
                    </a:p>
                  </a:txBody>
                  <a:tcPr/>
                </a:tc>
                <a:extLst>
                  <a:ext uri="{0D108BD9-81ED-4DB2-BD59-A6C34878D82A}">
                    <a16:rowId xmlns:a16="http://schemas.microsoft.com/office/drawing/2014/main" val="10001"/>
                  </a:ext>
                </a:extLst>
              </a:tr>
              <a:tr h="608284">
                <a:tc>
                  <a:txBody>
                    <a:bodyPr/>
                    <a:lstStyle/>
                    <a:p>
                      <a:pPr algn="ctr"/>
                      <a:r>
                        <a:rPr lang="en-US" sz="2800" dirty="0">
                          <a:solidFill>
                            <a:srgbClr val="900000"/>
                          </a:solidFill>
                        </a:rPr>
                        <a:t>b</a:t>
                      </a:r>
                    </a:p>
                  </a:txBody>
                  <a:tcPr/>
                </a:tc>
                <a:tc>
                  <a:txBody>
                    <a:bodyPr/>
                    <a:lstStyle/>
                    <a:p>
                      <a:pPr algn="ctr"/>
                      <a:r>
                        <a:rPr lang="en-US" sz="2800" kern="1200" dirty="0">
                          <a:solidFill>
                            <a:srgbClr val="900000"/>
                          </a:solidFill>
                          <a:latin typeface="+mn-lt"/>
                          <a:ea typeface="+mn-ea"/>
                          <a:cs typeface="+mn-cs"/>
                        </a:rPr>
                        <a:t>1</a:t>
                      </a:r>
                      <a:r>
                        <a:rPr lang="en-US" sz="2800" dirty="0"/>
                        <a:t>,</a:t>
                      </a:r>
                      <a:r>
                        <a:rPr kumimoji="0" lang="en-US" sz="2800" kern="1200" dirty="0">
                          <a:solidFill>
                            <a:srgbClr val="00B050"/>
                          </a:solidFill>
                          <a:latin typeface="+mn-lt"/>
                          <a:ea typeface="+mn-ea"/>
                          <a:cs typeface="+mn-cs"/>
                        </a:rPr>
                        <a:t>0</a:t>
                      </a:r>
                    </a:p>
                  </a:txBody>
                  <a:tcPr/>
                </a:tc>
                <a:tc>
                  <a:txBody>
                    <a:bodyPr/>
                    <a:lstStyle/>
                    <a:p>
                      <a:pPr algn="ctr"/>
                      <a:r>
                        <a:rPr lang="en-US" sz="2800" kern="1200" dirty="0">
                          <a:solidFill>
                            <a:srgbClr val="900000"/>
                          </a:solidFill>
                          <a:latin typeface="+mn-lt"/>
                          <a:ea typeface="+mn-ea"/>
                          <a:cs typeface="+mn-cs"/>
                        </a:rPr>
                        <a:t>3</a:t>
                      </a:r>
                      <a:r>
                        <a:rPr lang="en-US" sz="2800" dirty="0"/>
                        <a:t>,</a:t>
                      </a:r>
                      <a:r>
                        <a:rPr kumimoji="0" lang="en-US" sz="2800" kern="1200" dirty="0">
                          <a:solidFill>
                            <a:srgbClr val="00B050"/>
                          </a:solidFill>
                          <a:latin typeface="+mn-lt"/>
                          <a:ea typeface="+mn-ea"/>
                          <a:cs typeface="+mn-cs"/>
                        </a:rPr>
                        <a:t>2</a:t>
                      </a:r>
                    </a:p>
                  </a:txBody>
                  <a:tcPr/>
                </a:tc>
                <a:extLst>
                  <a:ext uri="{0D108BD9-81ED-4DB2-BD59-A6C34878D82A}">
                    <a16:rowId xmlns:a16="http://schemas.microsoft.com/office/drawing/2014/main" val="10002"/>
                  </a:ext>
                </a:extLst>
              </a:tr>
            </a:tbl>
          </a:graphicData>
        </a:graphic>
      </p:graphicFrame>
      <p:sp>
        <p:nvSpPr>
          <p:cNvPr id="10" name="Slide Number Placeholder 9"/>
          <p:cNvSpPr>
            <a:spLocks noGrp="1"/>
          </p:cNvSpPr>
          <p:nvPr>
            <p:ph type="sldNum" sz="quarter" idx="12"/>
          </p:nvPr>
        </p:nvSpPr>
        <p:spPr>
          <a:xfrm>
            <a:off x="612648" y="6356350"/>
            <a:ext cx="814936" cy="365760"/>
          </a:xfrm>
          <a:prstGeom prst="rect">
            <a:avLst/>
          </a:prstGeom>
        </p:spPr>
        <p:txBody>
          <a:bodyPr vert="horz"/>
          <a:lstStyle>
            <a:defPPr>
              <a:defRPr lang="en-US"/>
            </a:defPPr>
            <a:lvl1pPr marL="0" algn="l"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B20E47-2A4C-4221-B6B9-A2AC2F1C1077}" type="slidenum">
              <a:rPr lang="en-US" smtClean="0"/>
              <a:pPr/>
              <a:t>9</a:t>
            </a:fld>
            <a:endParaRPr lang="en-US" dirty="0"/>
          </a:p>
        </p:txBody>
      </p:sp>
      <p:sp>
        <p:nvSpPr>
          <p:cNvPr id="11" name="TextBox 10">
            <a:extLst>
              <a:ext uri="{FF2B5EF4-FFF2-40B4-BE49-F238E27FC236}">
                <a16:creationId xmlns:a16="http://schemas.microsoft.com/office/drawing/2014/main" id="{6738A70B-5CC5-4B5E-B782-467C57573FF9}"/>
              </a:ext>
            </a:extLst>
          </p:cNvPr>
          <p:cNvSpPr txBox="1"/>
          <p:nvPr/>
        </p:nvSpPr>
        <p:spPr>
          <a:xfrm>
            <a:off x="6626980" y="4064999"/>
            <a:ext cx="1549806" cy="523220"/>
          </a:xfrm>
          <a:prstGeom prst="rect">
            <a:avLst/>
          </a:prstGeom>
          <a:noFill/>
        </p:spPr>
        <p:txBody>
          <a:bodyPr wrap="square" rtlCol="0">
            <a:spAutoFit/>
          </a:bodyPr>
          <a:lstStyle/>
          <a:p>
            <a:r>
              <a:rPr lang="en-US" sz="2800" dirty="0">
                <a:solidFill>
                  <a:srgbClr val="00B050"/>
                </a:solidFill>
              </a:rPr>
              <a:t>Player 2</a:t>
            </a:r>
          </a:p>
        </p:txBody>
      </p:sp>
      <p:sp>
        <p:nvSpPr>
          <p:cNvPr id="12" name="TextBox 11">
            <a:extLst>
              <a:ext uri="{FF2B5EF4-FFF2-40B4-BE49-F238E27FC236}">
                <a16:creationId xmlns:a16="http://schemas.microsoft.com/office/drawing/2014/main" id="{2EC453BE-B88C-4D03-B434-29EA63E7AB7A}"/>
              </a:ext>
            </a:extLst>
          </p:cNvPr>
          <p:cNvSpPr txBox="1"/>
          <p:nvPr/>
        </p:nvSpPr>
        <p:spPr>
          <a:xfrm rot="16200000">
            <a:off x="3217033" y="5483212"/>
            <a:ext cx="1413882" cy="523220"/>
          </a:xfrm>
          <a:prstGeom prst="rect">
            <a:avLst/>
          </a:prstGeom>
          <a:noFill/>
        </p:spPr>
        <p:txBody>
          <a:bodyPr wrap="square" rtlCol="0">
            <a:spAutoFit/>
          </a:bodyPr>
          <a:lstStyle/>
          <a:p>
            <a:r>
              <a:rPr lang="en-US" sz="2800" dirty="0">
                <a:solidFill>
                  <a:srgbClr val="900000"/>
                </a:solidFill>
              </a:rPr>
              <a:t>Player 1</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34988BCF-5A45-4929-939A-7A02CC787D6D}"/>
                  </a:ext>
                </a:extLst>
              </p14:cNvPr>
              <p14:cNvContentPartPr/>
              <p14:nvPr/>
            </p14:nvContentPartPr>
            <p14:xfrm>
              <a:off x="665640" y="4393800"/>
              <a:ext cx="7509960" cy="1984680"/>
            </p14:xfrm>
          </p:contentPart>
        </mc:Choice>
        <mc:Fallback xmlns="">
          <p:pic>
            <p:nvPicPr>
              <p:cNvPr id="4" name="Ink 3">
                <a:extLst>
                  <a:ext uri="{FF2B5EF4-FFF2-40B4-BE49-F238E27FC236}">
                    <a16:creationId xmlns:a16="http://schemas.microsoft.com/office/drawing/2014/main" id="{34988BCF-5A45-4929-939A-7A02CC787D6D}"/>
                  </a:ext>
                </a:extLst>
              </p:cNvPr>
              <p:cNvPicPr/>
              <p:nvPr/>
            </p:nvPicPr>
            <p:blipFill>
              <a:blip r:embed="rId4"/>
              <a:stretch>
                <a:fillRect/>
              </a:stretch>
            </p:blipFill>
            <p:spPr>
              <a:xfrm>
                <a:off x="656280" y="4384440"/>
                <a:ext cx="7528680" cy="2003400"/>
              </a:xfrm>
              <a:prstGeom prst="rect">
                <a:avLst/>
              </a:prstGeom>
            </p:spPr>
          </p:pic>
        </mc:Fallback>
      </mc:AlternateContent>
    </p:spTree>
    <p:extLst>
      <p:ext uri="{BB962C8B-B14F-4D97-AF65-F5344CB8AC3E}">
        <p14:creationId xmlns:p14="http://schemas.microsoft.com/office/powerpoint/2010/main" val="1169790249"/>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7030A0"/>
      </a:dk2>
      <a:lt2>
        <a:srgbClr val="E7E6E6"/>
      </a:lt2>
      <a:accent1>
        <a:srgbClr val="2E75B5"/>
      </a:accent1>
      <a:accent2>
        <a:srgbClr val="2E75B5"/>
      </a:accent2>
      <a:accent3>
        <a:srgbClr val="A5A5A5"/>
      </a:accent3>
      <a:accent4>
        <a:srgbClr val="FFC000"/>
      </a:accent4>
      <a:accent5>
        <a:srgbClr val="5B9BD5"/>
      </a:accent5>
      <a:accent6>
        <a:srgbClr val="2E75B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25151</TotalTime>
  <Words>4127</Words>
  <Application>Microsoft Office PowerPoint</Application>
  <PresentationFormat>Widescreen</PresentationFormat>
  <Paragraphs>1151</Paragraphs>
  <Slides>57</Slides>
  <Notes>20</Notes>
  <HiddenSlides>9</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Times New Roman</vt:lpstr>
      <vt:lpstr>Calibri</vt:lpstr>
      <vt:lpstr>Arial</vt:lpstr>
      <vt:lpstr>Wingdings</vt:lpstr>
      <vt:lpstr>Monotype Sorts</vt:lpstr>
      <vt:lpstr>Calibri Light</vt:lpstr>
      <vt:lpstr>Cambria Math</vt:lpstr>
      <vt:lpstr>Office Theme</vt:lpstr>
      <vt:lpstr>Warm-up</vt:lpstr>
      <vt:lpstr>Announcements</vt:lpstr>
      <vt:lpstr>BONUS assignment</vt:lpstr>
      <vt:lpstr>Warm-up </vt:lpstr>
      <vt:lpstr>AI: Representation and Problem Solving </vt:lpstr>
      <vt:lpstr>Normal-Form Games</vt:lpstr>
      <vt:lpstr>Practice for later</vt:lpstr>
      <vt:lpstr>Solution Concepts in Games</vt:lpstr>
      <vt:lpstr>Power of Commitment</vt:lpstr>
      <vt:lpstr>Stackelberg Equilibrium</vt:lpstr>
      <vt:lpstr>Stackelberg Equilibrium</vt:lpstr>
      <vt:lpstr>Protecting Staten Island Ferry</vt:lpstr>
      <vt:lpstr>Protecting Staten Island Ferry</vt:lpstr>
      <vt:lpstr>Previous USCG Approach</vt:lpstr>
      <vt:lpstr>Problem</vt:lpstr>
      <vt:lpstr>Game Model and Linear Programming-based Solution</vt:lpstr>
      <vt:lpstr>Evaluation: Simulation &amp; Real-World Feedback</vt:lpstr>
      <vt:lpstr>Game Theory: Social Choice</vt:lpstr>
      <vt:lpstr>Warm-up</vt:lpstr>
      <vt:lpstr>Social Choice Theory</vt:lpstr>
      <vt:lpstr>Voting Model</vt:lpstr>
      <vt:lpstr>Voting Rules</vt:lpstr>
      <vt:lpstr>Voting Rules</vt:lpstr>
      <vt:lpstr>Voting Rules</vt:lpstr>
      <vt:lpstr>Voting Rules</vt:lpstr>
      <vt:lpstr>Pairwise Election</vt:lpstr>
      <vt:lpstr>Voting Rules</vt:lpstr>
      <vt:lpstr>Voting Rules</vt:lpstr>
      <vt:lpstr>Voting Rules</vt:lpstr>
      <vt:lpstr>Voting Rules</vt:lpstr>
      <vt:lpstr>Voting Rules</vt:lpstr>
      <vt:lpstr>Voting Rules</vt:lpstr>
      <vt:lpstr>Representation of Preference Profile</vt:lpstr>
      <vt:lpstr>Tie Breaking</vt:lpstr>
      <vt:lpstr>Social Choice Axioms</vt:lpstr>
      <vt:lpstr>Majority consistency</vt:lpstr>
      <vt:lpstr>Poll 1</vt:lpstr>
      <vt:lpstr>Condorcet Consistency</vt:lpstr>
      <vt:lpstr>Condorcet Consistency: a Condorcet winner should always win</vt:lpstr>
      <vt:lpstr>Poll 2</vt:lpstr>
      <vt:lpstr>Condorcet Consistency</vt:lpstr>
      <vt:lpstr>Condorcet Consistency</vt:lpstr>
      <vt:lpstr>Strategy-Proofness</vt:lpstr>
      <vt:lpstr>Strategy-Proofness</vt:lpstr>
      <vt:lpstr>Strategy-Proofness</vt:lpstr>
      <vt:lpstr>Poll 3</vt:lpstr>
      <vt:lpstr>Greedy Algorithm for f-Manipulation</vt:lpstr>
      <vt:lpstr>Greedy Algorithm for f-Manipulation</vt:lpstr>
      <vt:lpstr>Greedy Algorithm for f-Manipulation</vt:lpstr>
      <vt:lpstr>Other Properties</vt:lpstr>
      <vt:lpstr>Results in Social Choice Theory</vt:lpstr>
      <vt:lpstr>Activity: Favorite topics of 15281 (by approval voting)</vt:lpstr>
      <vt:lpstr>Plurality Vote</vt:lpstr>
      <vt:lpstr>Borda Count</vt:lpstr>
      <vt:lpstr>Plurality with Runoff</vt:lpstr>
      <vt:lpstr>Single Transferable Vote</vt:lpstr>
      <vt:lpstr>Learning 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Vincent Conitzer</cp:lastModifiedBy>
  <cp:revision>1263</cp:revision>
  <cp:lastPrinted>2020-04-26T22:15:52Z</cp:lastPrinted>
  <dcterms:created xsi:type="dcterms:W3CDTF">2018-10-11T11:39:27Z</dcterms:created>
  <dcterms:modified xsi:type="dcterms:W3CDTF">2023-12-06T16:13:14Z</dcterms:modified>
</cp:coreProperties>
</file>