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  <p:sldMasterId id="2147483691" r:id="rId4"/>
    <p:sldMasterId id="2147483703" r:id="rId5"/>
    <p:sldMasterId id="2147483715" r:id="rId6"/>
  </p:sldMasterIdLst>
  <p:notesMasterIdLst>
    <p:notesMasterId r:id="rId86"/>
  </p:notesMasterIdLst>
  <p:sldIdLst>
    <p:sldId id="476" r:id="rId7"/>
    <p:sldId id="615" r:id="rId8"/>
    <p:sldId id="594" r:id="rId9"/>
    <p:sldId id="341" r:id="rId10"/>
    <p:sldId id="282" r:id="rId11"/>
    <p:sldId id="304" r:id="rId12"/>
    <p:sldId id="305" r:id="rId13"/>
    <p:sldId id="283" r:id="rId14"/>
    <p:sldId id="284" r:id="rId15"/>
    <p:sldId id="302" r:id="rId16"/>
    <p:sldId id="662" r:id="rId17"/>
    <p:sldId id="471" r:id="rId18"/>
    <p:sldId id="472" r:id="rId19"/>
    <p:sldId id="552" r:id="rId20"/>
    <p:sldId id="289" r:id="rId21"/>
    <p:sldId id="290" r:id="rId22"/>
    <p:sldId id="300" r:id="rId23"/>
    <p:sldId id="291" r:id="rId24"/>
    <p:sldId id="661" r:id="rId25"/>
    <p:sldId id="540" r:id="rId26"/>
    <p:sldId id="536" r:id="rId27"/>
    <p:sldId id="537" r:id="rId28"/>
    <p:sldId id="548" r:id="rId29"/>
    <p:sldId id="538" r:id="rId30"/>
    <p:sldId id="539" r:id="rId31"/>
    <p:sldId id="516" r:id="rId32"/>
    <p:sldId id="549" r:id="rId33"/>
    <p:sldId id="468" r:id="rId34"/>
    <p:sldId id="469" r:id="rId35"/>
    <p:sldId id="470" r:id="rId36"/>
    <p:sldId id="654" r:id="rId37"/>
    <p:sldId id="620" r:id="rId38"/>
    <p:sldId id="621" r:id="rId39"/>
    <p:sldId id="622" r:id="rId40"/>
    <p:sldId id="623" r:id="rId41"/>
    <p:sldId id="624" r:id="rId42"/>
    <p:sldId id="625" r:id="rId43"/>
    <p:sldId id="474" r:id="rId44"/>
    <p:sldId id="475" r:id="rId45"/>
    <p:sldId id="616" r:id="rId46"/>
    <p:sldId id="508" r:id="rId47"/>
    <p:sldId id="486" r:id="rId48"/>
    <p:sldId id="487" r:id="rId49"/>
    <p:sldId id="488" r:id="rId50"/>
    <p:sldId id="489" r:id="rId51"/>
    <p:sldId id="490" r:id="rId52"/>
    <p:sldId id="491" r:id="rId53"/>
    <p:sldId id="493" r:id="rId54"/>
    <p:sldId id="509" r:id="rId55"/>
    <p:sldId id="510" r:id="rId56"/>
    <p:sldId id="618" r:id="rId57"/>
    <p:sldId id="619" r:id="rId58"/>
    <p:sldId id="655" r:id="rId59"/>
    <p:sldId id="656" r:id="rId60"/>
    <p:sldId id="657" r:id="rId61"/>
    <p:sldId id="658" r:id="rId62"/>
    <p:sldId id="659" r:id="rId63"/>
    <p:sldId id="660" r:id="rId64"/>
    <p:sldId id="626" r:id="rId65"/>
    <p:sldId id="627" r:id="rId66"/>
    <p:sldId id="628" r:id="rId67"/>
    <p:sldId id="629" r:id="rId68"/>
    <p:sldId id="630" r:id="rId69"/>
    <p:sldId id="631" r:id="rId70"/>
    <p:sldId id="632" r:id="rId71"/>
    <p:sldId id="633" r:id="rId72"/>
    <p:sldId id="634" r:id="rId73"/>
    <p:sldId id="635" r:id="rId74"/>
    <p:sldId id="636" r:id="rId75"/>
    <p:sldId id="637" r:id="rId76"/>
    <p:sldId id="520" r:id="rId77"/>
    <p:sldId id="521" r:id="rId78"/>
    <p:sldId id="522" r:id="rId79"/>
    <p:sldId id="523" r:id="rId80"/>
    <p:sldId id="524" r:id="rId81"/>
    <p:sldId id="525" r:id="rId82"/>
    <p:sldId id="526" r:id="rId83"/>
    <p:sldId id="527" r:id="rId84"/>
    <p:sldId id="459" r:id="rId8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tableStyles" Target="tableStyle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5-04-07T19:29:53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10103 4142,'0'36,"0"-1,0-35,0 71,0-71,0 34,0-34,0 36,0-1,0 1,0 0,0 33,0 2,0-1,0-34,0-1,0 36,0-1,0-34,0 35,0 69,0-34,0-35,0 0,0-1,0 36,0-36,0 37,0 33,0-34,0 0,0 35,0 0,0-36,0-34,0 0,0 35,0 34,0 37,0-1,0 36,0-71,0 71,0-71,0 36,0 34,0 1,0-71,0-35,0-36,0 1,0-35,0 33,0 2,0 0,0 35,0-35,0-1,0 1,0-36,0 70,0 2,0-37,0 36,0-36,0-34,0 35,0-37,0 2,0 35,0-36,0 35,0 1,0-1,0 1,0-36,0 1,0-2,0 2,0-36,0 35,0 70,0-69,0-1,0 1,0 0,0-2,0 1,0 36,0-35,0 69,0-105,0 36,0-36,0 35,-35-35,1 36,-2-36,-35 0,-34 34,-2-34,-34 0,1 36,-1-36,34 0,37 0,-36 35,36-35,-1 0,-34 0,-37 0,36 0,-70 36,71-36,34 0,-35 0,35 0,-34 0,34 0,-34 0,34 0,-36 0,37 0,-1 0,1 0,-36-36,36 36,-1 0,0-35,1 35,-1 0,1 0,-36 0,0 0,35 0,-70 0,36 0,-1 0,0 0,0 0,36 0,-37-36,38 36,-3-34,1 34,2 0,-2 0,1 0,-1 0,35 0,-33 0,-3 0,1-36,37 36,-37 0,0 0,37 0,-2 0,-35 0,36 0,0 0,-36 0,36 0,-36 0,-35 0,1 0,-37 0,1 0,36 0,34 36,35-2,-33-34,69 0,0 0,-36 0,-35 36,1-36,-36 0,36 0,-1 0,-34 0,33 0,1 0,2 0,-38 0,37 0,-1 0,1 0,-1 0,0 0,2 0,-38 0,37 35,35-35,-36 0,36 0,0 0,-1 0,1 0,-1 0,-34 0,-1 0,36 0,1 0,-37 0,71 0,-36 0</inkml:trace>
  <inkml:trace contextRef="#ctx0" brushRef="#br0" timeOffset="7218.4129">10244 19806,'0'0,"0"-71,0-34,0-107,0-71,0-70,0 36,0-36,0 72,0-2,0-70,0-35,0 106,36 70,-36 72,0 68,0 3,0 69,0-36,0 36,0-106,0-35,0-107,0-104,0-35,0 68,0-34,0 107,0 70,0 34,0-35,0 72,35 34,-35 1,0 35,0-1,0 1,0 35,0-34,0-2,0 1,0 35,0-36,0 0,0 36,0-34,36-37,-36 71,36-71,-36 71,0-34,0 34,0-36,0 1,0 35,0-36,0 36,0-35,0-1,0-34,0-36,0 36,0-1,0 1,0-1,0 0,0 71,0-34,0 34,-36 0,36-36,0 36,0-35,0-1,0 36,0-35,0 35,0-34,0-2,36 36,69 0,0 0,2 0,33 0,-33 0,-2-36,1 36,0 0,0 0,0 0,35 0,-36 0,2 0,-37 0,1 0,34 0,-34 0,34 0,2 0,-37 0,36 0,0 0,34 0,72 0,36-71,-248 71,35 0,35 0,71-34,71 34,71-35,34 35,71-36,0 1,1-1,-2 2,-35 34,1 0,-70 0,-71 0,-71 0,-36 0,-70 0,72 0,-37 0,-35 0,37 0,33 34,-34 2,-37-36,2 0,-1 0,1 0,69 0,-34 0,0 0,34 0,-34 0,-1 0,-34 0,-1 0,1 0,-36 0,34 0,2 0,-1 0,1 0,-1 0,-1 0,-34 0,36 0,-1 0,-35 0,36 0,-36 0,70 0,1 0,-36 0,-35 0,70 0,-70 0,36 0,-36 0,71 0,-2 0,-33 0,35 0,34 0,-69 0,-36 0,35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C2104-1B4B-44CA-9FA7-3F9EB8929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E3348D3-F1D7-4B94-81A8-0A3F57F9B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66019-F839-428C-AF7B-CD7E6A28F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4541D6A-7B14-4A5B-B931-874847859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2FE1503-DDBE-4872-804D-B4E786A12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74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305254F-C571-4C79-BB07-0A789FD1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AF41A-4F9C-4748-8F22-10A3F02BC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DCE71A2-CE74-4BA1-8743-A3C11FB9A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141843C-F9B9-44D5-B600-35E95E0ED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2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E9C547B-D3A9-4E62-9409-1A114EF97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E77FA-3F78-4CC2-9304-B7345AD940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B048581-1358-4CA8-A48A-EE215B239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0E17F4C-0BDA-4C34-B2A3-A07972BCE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6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D24694E-136B-40EF-BE21-0EAE5EE96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47C53-F11F-4815-8DED-70E34B21F6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9D753E6-2E86-4422-88ED-A60CBF9B3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56F4E27-FE51-45A0-A7EF-7650110B3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62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43938D1-2A66-469B-A563-3E7699D0D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54D5FE-C9B3-479D-9C53-288C10FE8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BEF6307-F215-43BE-8261-1E8164123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ACED3A4C-E0C8-46BA-ADCD-53B64051D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7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AD6FF54-408B-4D47-A643-704FC688C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2E5ED-2ABD-4E28-8112-024C7441D1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44B4C1B-8E55-455F-9A06-D612AE86C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79821192-EE29-4AAD-B123-E8F127DB0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4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E4F9A3F-4500-4333-94E6-F03722191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4889F-A574-4B33-95E8-B5B07CF575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83A3C21-A3C6-4D9E-9FCF-FA1536883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0CEED8C-85E3-4977-84CF-5727E284E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4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585DCB4-247C-4E6C-8BB1-15BC5D79B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FCB39-603B-4E10-9399-3BE8568854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AEB06F1-CE18-4AE8-9333-D48A171F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6BEA61F-DE6A-4337-94D2-2A2083EE7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81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416087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F24-9202-422F-98A1-9E1780E246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F5968-98A5-4620-94C6-1209AC2DA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F5968-98A5-4620-94C6-1209AC2DA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01DBB-4350-44D4-94E1-1F684680E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C228F-61B6-4DE7-B5BD-2CAA6FB963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24F2B84-2CB5-46FC-8431-2DC427F34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F8AF6-1187-431F-B4E7-0FFA77EC13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44171CE-55EB-45B8-A3EA-F797C0F8E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690EE1E-7505-4FB2-A67E-491473BCB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 gave each pixel the mean intensity or mean color of its cluster --- this is basically just vector quantizing the image intensities/colors.  Notice that there is no requirement that clusters be spatially localized and they’re not.</a:t>
            </a:r>
          </a:p>
        </p:txBody>
      </p:sp>
    </p:spTree>
    <p:extLst>
      <p:ext uri="{BB962C8B-B14F-4D97-AF65-F5344CB8AC3E}">
        <p14:creationId xmlns:p14="http://schemas.microsoft.com/office/powerpoint/2010/main" val="183592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113A214-93BC-49F3-BAB2-8C078DE4C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4A7A8-13F1-4109-A0B2-0F59376F4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D625CB0-AB1B-41D6-BA67-58AF47AF6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D487678-53F2-4A32-85B8-766E3DA8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7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811407A-7C1E-4F65-87F9-6A26AC3A7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3C861-5D7A-4A3C-9958-6268ED80DB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F5CFE68-5466-4706-B6E6-9E618EFF4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55C515-02A7-49E0-82DF-A643F166A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73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882098"/>
            <a:ext cx="3034454" cy="475671"/>
          </a:xfrm>
          <a:prstGeom prst="rect">
            <a:avLst/>
          </a:prstGeom>
        </p:spPr>
        <p:txBody>
          <a:bodyPr wrap="square" lIns="65021" tIns="65021" rIns="65021" bIns="65021">
            <a:spAutoFit/>
          </a:bodyPr>
          <a:lstStyle>
            <a:lvl1pPr algn="r" defTabSz="912812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114115"/>
            <a:ext cx="3034454" cy="371343"/>
          </a:xfrm>
          <a:prstGeom prst="rect">
            <a:avLst/>
          </a:prstGeom>
        </p:spPr>
        <p:txBody>
          <a:bodyPr wrap="square" lIns="65021" tIns="65021" rIns="65021" bIns="65021" anchor="ctr">
            <a:spAutoFit/>
          </a:bodyPr>
          <a:lstStyle>
            <a:lvl1pPr algn="r" defTabSz="912812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" y="1192106"/>
            <a:ext cx="13004802" cy="1083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2F2F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4556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>
            <a:spAutoFit/>
          </a:bodyPr>
          <a:lstStyle>
            <a:lvl1pPr algn="r" defTabSz="914400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5841"/>
            <a:ext cx="11054080" cy="2090702"/>
          </a:xfrm>
        </p:spPr>
        <p:txBody>
          <a:bodyPr>
            <a:normAutofit/>
          </a:bodyPr>
          <a:lstStyle>
            <a:lvl1pPr algn="ctr"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772942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E3A2-AC8D-4F1E-B1BC-2068EB22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30D4-B848-4FD3-8132-1930B3DA8F29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654B-F5AB-4289-8A05-42CC660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53B6-DFCE-43C6-9F71-A6E71986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F635-A9D5-4912-9E64-1A2641C7D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2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1300480"/>
          </a:xfrm>
        </p:spPr>
        <p:txBody>
          <a:bodyPr>
            <a:normAutofit/>
          </a:bodyPr>
          <a:lstStyle>
            <a:lvl1pPr algn="l"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>
            <a:normAutofit/>
          </a:bodyPr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E4F0-44C7-44C9-9587-7FE584C4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1AA9-83F0-4C55-BDB4-A41B272469D1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F977C-5B20-41CF-958D-2E9F4724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3A1E-9BFF-4C28-B059-0649A88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FB93-4187-4F50-8232-B51B52C2D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0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E6822-6D08-4866-A25E-67A92E35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0202-EC94-424F-8A7A-1D000DFED1C4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3B6A-060F-4658-9AC7-ECEEDA84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338D-D759-4D59-B923-3DE2032B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5A90-7FB9-435A-AB79-D136411B8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CDEA37-87EC-4BE0-ACDB-CF4DB488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3162-5824-4BA0-89F8-0ECFAF95B5BC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D1FA5-CC10-441E-82DD-E02CC5D2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80C16A-7CFA-4309-B101-7E157F7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DBF4-DC52-460A-87C9-A754EC388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8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2D2D0A-C8D8-4AB1-AEE4-D4A68AA6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1AF1-F415-4CD4-AE35-A7A048EAD323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481A4C-52C3-4D2A-B408-B595D16E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EE2299-E891-4570-BF0B-E611F85D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FA06-D98B-472A-8994-C14030DF0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9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6BAEB6-82A0-459A-AB39-EB59E8F0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DD5F-7156-424F-9F17-C7DC5AE5556B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15E21-75F0-4C4A-BB20-6A01E821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A5D264-0CCE-430F-8D03-3E2F859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97B7-02EA-4B2E-BBD8-5BC2A521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2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1631FB-0096-4FB2-8D01-5D8F05A6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1D51-DC4E-45DC-AF0D-AECD9B1E4CBA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639066-B25E-4820-B685-3ED20AE5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3B1BE1-AD8F-4B90-A9C7-2C63E59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CF3F-6C6B-485C-BACE-3B6CE7D88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7605CB-D519-4F42-A0EE-652DE60B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1CB3-2ACD-491C-8008-9E6ACCCFA595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F367A2-474A-4DA4-8BAA-B6C2AFF7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C62D81-80BC-4BD4-8F62-282A60E2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D562-345D-4084-AA30-68F06F8A4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8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849BCE-14E7-45F9-85EF-9C214567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F1AF-1743-4652-857B-BEE35A71192D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46C21C-D96E-45D0-BDC8-E395A782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9BF9F0-D0A8-4203-A307-9A7FE1D7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C6AD-D2FD-4D79-B149-916F11C71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5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2DE8-E09E-41B4-A158-EA2C367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878A-E046-41D4-9876-84927CA8168F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AE2E-5435-4C80-9D18-D5A29E7A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2C46-4211-42A1-AF17-B15AD45A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4DBE-04B4-4680-B379-090C9353E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65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1830-D19D-4CD3-ABB9-5AFCACC7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4DE-C891-44FF-8908-B9F7ADC915E2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FA7A-2F3F-4E40-A4A7-6E9248D5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E36AE-2DF9-4E98-BAC7-2C0077D0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0A05-3984-4316-820D-136AAA5E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08373"/>
            <a:ext cx="11054080" cy="119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1300480"/>
            <a:ext cx="5418667" cy="363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147733"/>
            <a:ext cx="5418667" cy="363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B7918D-9359-43C6-8FED-02117E95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2AF49A-B252-4C0E-9563-436C40340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448AB6-8647-425D-B40F-E95789482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2D7-779F-4715-880B-3D01AF609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8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08373"/>
            <a:ext cx="11054080" cy="119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CBE20-4B82-4B47-B88B-D7A7F1E31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23EA1-E166-4418-964B-C3ECC9947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B2DF-4BBE-4CF1-B282-E5A16A0BA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29C0F-1B46-48E2-986E-E602AD14C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58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5841"/>
            <a:ext cx="11054080" cy="2090702"/>
          </a:xfrm>
        </p:spPr>
        <p:txBody>
          <a:bodyPr>
            <a:normAutofit/>
          </a:bodyPr>
          <a:lstStyle>
            <a:lvl1pPr algn="ctr"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772942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448CA-1E0C-40AA-B816-35FFC015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4056-7F48-4C58-87C2-42F2E64D0953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7F09F-A9F9-4FAD-B7F6-635696D9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04E6-12E0-4F98-93DA-7E38E0E5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F0E3-DD20-4FCB-AA7D-2B6D0365B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6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1300480"/>
          </a:xfrm>
        </p:spPr>
        <p:txBody>
          <a:bodyPr>
            <a:normAutofit/>
          </a:bodyPr>
          <a:lstStyle>
            <a:lvl1pPr algn="l"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>
            <a:normAutofit/>
          </a:bodyPr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D515-6246-4890-9573-E7FD18AC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7156-AF89-48D8-AAF6-7A2D3EE59A23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8341-2F09-4B64-8508-7B110E99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E33B-79ED-4015-BFD4-B2F54B59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EC3A-E176-4417-90AD-8B6F79231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2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B06E-B0A3-43F8-B05E-0C2DF71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455B-EDD8-435A-A8B5-89A1AC01CCDA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980B-BE55-46DA-A108-FF129E31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AECD-57DB-417F-ADCA-8DD5C203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57E9-F3F4-456F-8506-16EBE3495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3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A6D513-06EF-4E4D-AE0A-0694C5D3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05DD-C340-4627-BADB-06F78E0EA68A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5B529-FBD5-4B52-8862-C2B96F9A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0CF04D-EFE3-483A-BD69-B1E3E768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FE58-50CB-4432-99EB-9A6FF3427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5036E9-2ED7-44F9-BBC9-315F663F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C2A4-127E-43B1-97AA-050FA3E64626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E247E4-5119-4AB9-9DF8-9FEF6CF8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701BDF-546F-4CC1-A7DB-986606B8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EBD7-903C-43E9-B405-F65F7208F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058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792FFF-FCA1-47CB-9EF5-FC52D362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EDBD-0556-4B07-A225-F2EBCF98714F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396FD6-0218-4ABB-B8B2-139C2D40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704956-C5AC-4330-BA91-4361E07C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7D1A-E558-41CF-862D-E61B6FAD8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8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2041EC-4475-4C78-BC29-E07DC110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A665-A874-4BD9-93C6-48359FC7992E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120B32-FFA7-4363-B2D3-CCAE1F98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3FBA2-6DD6-4A99-9424-0AED7FB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1161F-4783-45C9-A841-34AAF24A0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83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4B411-F044-4C82-8F99-338BB2F9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CB5A-F0BC-4B0B-A64E-49CA233FED5B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19FF9F-9741-44C6-A861-7B0F77B2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8C381-1537-4078-A744-E89D519E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20E4-455C-4194-BC28-43B7F910C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9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C358-7723-4CFE-92E4-015FBA6E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E1B2-3179-441E-95C2-ADA56F94027A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4FC5F-5CEF-4D54-97E7-DC3D87BE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9A16C-27B6-441B-8C01-AEAAE0BC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C4B9-933D-47D0-B1A0-C0C090215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65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F35B-4CF5-4504-9F15-DD355B7E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2995-4728-46DC-94B8-EA57A51F722C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F384-AE56-4881-8FDF-AC9BA0A6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C938-C7E6-48FA-AD60-0965639F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351B-DB6E-43BE-AF13-9F69FF09D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50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D903-7699-409F-9357-73F385E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32EB-FB95-4F95-B40C-25AEB5DB2C1C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2D914-126E-4000-ABFB-171BEBC6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3F78-E8B9-4F56-AB8D-C5DA64DB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642B-785A-4175-9DD2-1E27009F7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9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5668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8708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9214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1308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18558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22032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14090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23857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54426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90751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77663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74947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BECE-FCFC-4E77-ADE1-BE5B1637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E8E5-DC9F-476A-878D-CD1553A5D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2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8808-EF8A-4988-B7DC-B1A3BE5A1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1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1174-0F7E-4AF3-8622-4020F80E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3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69FE-28CC-4C01-BC34-19B227D7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29DD-D08E-4702-BF3A-55F43E8C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63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5E2C-5EF2-4A21-9E89-E7246A347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8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A840-66CA-4FD9-94A2-B0497451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61D2-C1E1-4718-8786-2CE5078C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D3D3-00C4-4076-8B62-1EDF4FCA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5BF5-8DC0-49EE-A153-CAE27A6E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BB4C-DFB2-40C4-A4EA-0A24B2E4A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E53C-D0BB-484F-955D-BA1D2AC0E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12043-F441-4AEC-ACFA-26639284D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CE4C4-CD80-4104-BFE6-A14A4EE26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E6C56B3F-E7A0-4011-9F2B-BD6B50480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10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73E5-ADD0-4085-B528-AC921F32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25A6-A5B7-44C3-84E9-EE2B9F44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2E7F9-951D-457B-BCA9-717544FC9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00302-8BB0-4EEB-A1C2-FABCF10E4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F2F7C9DB-8533-494C-83F2-5FEE7C2CD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89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A247-FB92-483B-92A5-0C6BD9BD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B99B-50A9-4AD3-9223-94302F5A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/>
            </a:lvl1pPr>
            <a:lvl2pPr marL="650230" indent="0">
              <a:buNone/>
              <a:defRPr sz="2844"/>
            </a:lvl2pPr>
            <a:lvl3pPr marL="1300460" indent="0">
              <a:buNone/>
              <a:defRPr sz="2560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85DF4-2818-49A4-90F4-A857C93F2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AA0F-06BC-4821-8AAC-ECF7BD481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79D4BE67-6BF1-40E6-B7FB-957ECC861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55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550F-885A-4E08-9096-BD3F9FE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74C4-3242-49D9-A262-256CED1CE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F3454-649C-465B-8CDC-D34AF3EC2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12387-9178-44F3-81AA-C8DE02EA6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8CB9-3864-471E-A72F-9D93627DF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5F26B22A-A69F-4E88-B206-4F7F0E650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57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D4C5-F276-40CD-823F-A6F51BE1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DBEA-4E90-4094-B527-950980F8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248C2-88FC-4BFD-8E07-58012102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E5891-34EF-483F-8E8C-E92936F2D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4BC5F-39AC-44BE-8032-72FE6FA3D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5BA60E-838C-40C9-B14C-AFE95C81E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8E2827-13CE-4AD6-8AE7-DE820E72A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4BBB3C0D-DB2E-4A88-B930-51E6F99E9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878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30C-B8F1-4C5F-82D0-40FA6558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408AC-C6E3-4D55-855A-026B5D065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25F9-5B74-466C-86BD-31A39A973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76938C7-EF0E-4746-9060-A862C8AD0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98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B1C1E9-AEFB-474F-8D5D-D09BBC4D8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9456E-F0D8-4455-934C-FBC29BE06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981C41C-525D-4C7A-9B15-EFCCCAA80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07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02F0-5377-4B26-BACF-195F03D5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D480-832B-43B7-B7A6-F0EE4631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E9817-6077-4922-BB37-E68853B56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C8EC-6126-4E9A-81DB-E7398A6BB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9685-C4DA-4959-860E-A57ABA7B6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DC2BA1F6-F14B-4715-A07E-8875BA58A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17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5D53-685B-457E-AE9C-11837261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B2D1A-FB9E-45C8-BA9E-05D7217DA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FDF14-473A-42A4-AEEC-E3B422B86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361F-8818-4548-BFFB-6CD73BD7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AD4F-BF8B-47DE-92B8-76574341C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27774C0A-1DB2-4BE2-8DAF-679ACA9FF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471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6F48-65FE-4121-8DC4-58C65338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C4575-B2AC-4531-887B-78BB3347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F191C-0EC0-47E5-9984-6FE08F05E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B9B52-90FB-4928-966E-A78AA4275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F6450BE-5AD9-4963-A27D-CA96988D8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C130E-6E86-43FD-BE22-EB7674F55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34880" y="216747"/>
            <a:ext cx="2953173" cy="84531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136C7-01E1-41F6-A059-5A3961DB9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5360" y="216747"/>
            <a:ext cx="8642773" cy="84531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FBB8-8679-4BAF-BB72-C982B8F90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0E571-5D37-4567-9309-0273FE8E0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7A6AADC4-37E4-4465-9917-E121A3977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9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:\Documents and Settings\iainm.OBAN\Desktop\rilogo.jpg" descr="C:\Documents and Settings\iainm.OBAN\Desktop\ri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586" y="8236373"/>
            <a:ext cx="907628" cy="130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>
            <a:spAutoFit/>
          </a:bodyPr>
          <a:lstStyle>
            <a:lvl1pPr algn="r" defTabSz="914400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DEE583E5-CB37-4C94-BB41-4AD7A2BC5A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0240" y="0"/>
            <a:ext cx="1170432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4232C0F-ACB7-4D18-AF8F-F1E726441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240" y="1517227"/>
            <a:ext cx="11704320" cy="7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CF53-93EC-4B42-A100-D0ABE9D6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48EBBD-1EE6-4B26-BFD0-E245DC1C78DC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7CB5-9E02-4E24-825D-7BD62D9D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3093-FB71-4FE9-8B6C-E2C2C0C08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F6B13E-193E-431A-BB74-A1F66CCA4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9949D52-1094-4880-8373-2C8A6597E7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0240" y="0"/>
            <a:ext cx="1170432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91190236-217B-43B0-B745-85BF99A33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240" y="1517227"/>
            <a:ext cx="11704320" cy="7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698F-0AEB-4661-B84A-4A2100E34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DCA247-B67C-429C-A1D8-C776A81A9C79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AFE6-CBC4-4729-82F5-D69F0A21A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24D0-9A07-4391-BF5E-03EA8BAEF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D12912-4EF0-4063-9852-E0258C3C0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57976E-21A1-4417-9CD5-2E45CC47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tx1"/>
          </a:solidFill>
          <a:latin typeface="+mn-lt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tx1"/>
          </a:solidFill>
          <a:latin typeface="+mn-lt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F20F5ACA-A393-413C-AC2F-61B615318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9093" y="216747"/>
            <a:ext cx="1072896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3CA92DD4-FEF0-40B1-985A-DA7B63288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49" name="Rectangle 9">
            <a:extLst>
              <a:ext uri="{FF2B5EF4-FFF2-40B4-BE49-F238E27FC236}">
                <a16:creationId xmlns:a16="http://schemas.microsoft.com/office/drawing/2014/main" id="{2FA85C06-BAE0-4AB2-AE4B-0FA8E9D41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1920" y="9103360"/>
            <a:ext cx="2205850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buClrTx/>
              <a:defRPr sz="1991" i="1"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368650" name="Rectangle 10">
            <a:extLst>
              <a:ext uri="{FF2B5EF4-FFF2-40B4-BE49-F238E27FC236}">
                <a16:creationId xmlns:a16="http://schemas.microsoft.com/office/drawing/2014/main" id="{E9676B89-5FB3-4222-A36A-4E7C73E500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02003" y="9211734"/>
            <a:ext cx="2460930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ClrTx/>
              <a:defRPr sz="1991"/>
            </a:lvl1pPr>
          </a:lstStyle>
          <a:p>
            <a:r>
              <a:rPr lang="en-US" altLang="en-US"/>
              <a:t>March 2004      L1.</a:t>
            </a:r>
            <a:fld id="{0A0F9196-8728-4A07-B58E-D9ED8D111C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651" name="Text Box 11">
            <a:extLst>
              <a:ext uri="{FF2B5EF4-FFF2-40B4-BE49-F238E27FC236}">
                <a16:creationId xmlns:a16="http://schemas.microsoft.com/office/drawing/2014/main" id="{CF9CFAA4-8C78-4FB1-A0AA-D15494012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6331" y="9103361"/>
            <a:ext cx="2597185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altLang="en-US" sz="1991"/>
              <a:t>© 2004 by Davi Geiger</a:t>
            </a:r>
          </a:p>
        </p:txBody>
      </p:sp>
    </p:spTree>
    <p:extLst>
      <p:ext uri="{BB962C8B-B14F-4D97-AF65-F5344CB8AC3E}">
        <p14:creationId xmlns:p14="http://schemas.microsoft.com/office/powerpoint/2010/main" val="268529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5pPr>
      <a:lvl6pPr marL="65023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6pPr>
      <a:lvl7pPr marL="130046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7pPr>
      <a:lvl8pPr marL="195069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8pPr>
      <a:lvl9pPr marL="2600919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87672" indent="-487672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4551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9.t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0.tif"/><Relationship Id="rId4" Type="http://schemas.openxmlformats.org/officeDocument/2006/relationships/image" Target="../media/image49.t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0.tif"/><Relationship Id="rId4" Type="http://schemas.openxmlformats.org/officeDocument/2006/relationships/image" Target="../media/image49.t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caip.rutgers.edu/~comanici/MSPAMI/msPamiResults.htm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3079"/>
            <a:ext cx="13004800" cy="2538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Segmentation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8120777"/>
            <a:ext cx="13004800" cy="135969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16-385 Computer Vision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Spring 2018, Lecture 27</a:t>
            </a: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9024240"/>
            <a:ext cx="13004800" cy="539355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http://www.cs.cmu.edu/~16385/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 (Headings)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FEDA9-BB42-4537-B914-E864E6F7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41" y="2031813"/>
            <a:ext cx="4071918" cy="60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1">
            <a:extLst>
              <a:ext uri="{FF2B5EF4-FFF2-40B4-BE49-F238E27FC236}">
                <a16:creationId xmlns:a16="http://schemas.microsoft.com/office/drawing/2014/main" id="{62BD70E4-68D3-49F6-B12C-DAC5C4B1F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FB9570B0-FF5A-4489-8727-621FC2C1F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EE5FC7FF-239D-4313-BAD9-507EB214C04C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42" name="Rectangle 1042">
            <a:extLst>
              <a:ext uri="{FF2B5EF4-FFF2-40B4-BE49-F238E27FC236}">
                <a16:creationId xmlns:a16="http://schemas.microsoft.com/office/drawing/2014/main" id="{1D885460-7EC4-4336-BDBC-7F1D0ED6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2" y="248356"/>
            <a:ext cx="1133178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Grouping with Spectral Graph Partitioning</a:t>
            </a:r>
          </a:p>
        </p:txBody>
      </p:sp>
      <p:sp>
        <p:nvSpPr>
          <p:cNvPr id="666643" name="Rectangle 1043">
            <a:extLst>
              <a:ext uri="{FF2B5EF4-FFF2-40B4-BE49-F238E27FC236}">
                <a16:creationId xmlns:a16="http://schemas.microsoft.com/office/drawing/2014/main" id="{99965130-501F-4910-A559-6DEC4B29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26" y="1660861"/>
            <a:ext cx="10705944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SGP: data structure = a weighted graph, weights describing data affinity</a:t>
            </a:r>
          </a:p>
        </p:txBody>
      </p:sp>
      <p:sp>
        <p:nvSpPr>
          <p:cNvPr id="666644" name="Rectangle 1044">
            <a:extLst>
              <a:ext uri="{FF2B5EF4-FFF2-40B4-BE49-F238E27FC236}">
                <a16:creationId xmlns:a16="http://schemas.microsoft.com/office/drawing/2014/main" id="{2D0F845E-E23F-4099-962E-A8C57405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20" y="4226561"/>
            <a:ext cx="5743787" cy="3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is to find a node partitioning of a relational graph, with minimum total cut-off affinity.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Discriminative models are used to evaluate the weights between nodes.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solution sought is the cuts of the minimum energy.</a:t>
            </a:r>
          </a:p>
        </p:txBody>
      </p:sp>
      <p:pic>
        <p:nvPicPr>
          <p:cNvPr id="666645" name="Picture 1045" descr="E:\Presentations\nips01\012500sci-photo-essay.5.jpg">
            <a:extLst>
              <a:ext uri="{FF2B5EF4-FFF2-40B4-BE49-F238E27FC236}">
                <a16:creationId xmlns:a16="http://schemas.microsoft.com/office/drawing/2014/main" id="{DE6EE28B-4080-415F-9EB0-2CA045E776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28" y="3894667"/>
            <a:ext cx="4341707" cy="4341706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666647" name="Object 1047">
            <a:extLst>
              <a:ext uri="{FF2B5EF4-FFF2-40B4-BE49-F238E27FC236}">
                <a16:creationId xmlns:a16="http://schemas.microsoft.com/office/drawing/2014/main" id="{B968FED5-EE86-4D99-872E-D846C90C2C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6339" y="2257779"/>
          <a:ext cx="7319716" cy="118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2450880" imgH="419040" progId="Equation.3">
                  <p:embed/>
                </p:oleObj>
              </mc:Choice>
              <mc:Fallback>
                <p:oleObj name="Equation" r:id="rId4" imgW="2450880" imgH="419040" progId="Equation.3">
                  <p:embed/>
                  <p:pic>
                    <p:nvPicPr>
                      <p:cNvPr id="666647" name="Object 1047">
                        <a:extLst>
                          <a:ext uri="{FF2B5EF4-FFF2-40B4-BE49-F238E27FC236}">
                            <a16:creationId xmlns:a16="http://schemas.microsoft.com/office/drawing/2014/main" id="{B968FED5-EE86-4D99-872E-D846C90C2C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39" y="2257779"/>
                        <a:ext cx="7319716" cy="11875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8" name="Object 1048">
            <a:extLst>
              <a:ext uri="{FF2B5EF4-FFF2-40B4-BE49-F238E27FC236}">
                <a16:creationId xmlns:a16="http://schemas.microsoft.com/office/drawing/2014/main" id="{889BEA35-C572-4F69-B340-ED7883DC2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1450" y="2397760"/>
          <a:ext cx="3287324" cy="74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6" imgW="1498320" imgH="355320" progId="Equation.3">
                  <p:embed/>
                </p:oleObj>
              </mc:Choice>
              <mc:Fallback>
                <p:oleObj name="Equation" r:id="rId6" imgW="1498320" imgH="355320" progId="Equation.3">
                  <p:embed/>
                  <p:pic>
                    <p:nvPicPr>
                      <p:cNvPr id="666648" name="Object 1048">
                        <a:extLst>
                          <a:ext uri="{FF2B5EF4-FFF2-40B4-BE49-F238E27FC236}">
                            <a16:creationId xmlns:a16="http://schemas.microsoft.com/office/drawing/2014/main" id="{889BEA35-C572-4F69-B340-ED7883DC2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450" y="2397760"/>
                        <a:ext cx="3287324" cy="740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9" name="Object 1049">
            <a:extLst>
              <a:ext uri="{FF2B5EF4-FFF2-40B4-BE49-F238E27FC236}">
                <a16:creationId xmlns:a16="http://schemas.microsoft.com/office/drawing/2014/main" id="{BD730F38-7C90-4D86-9749-FF4BDC2DF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3699" y="3156373"/>
          <a:ext cx="3054773" cy="74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8" imgW="1371600" imgH="355320" progId="Equation.3">
                  <p:embed/>
                </p:oleObj>
              </mc:Choice>
              <mc:Fallback>
                <p:oleObj name="Equation" r:id="rId8" imgW="1371600" imgH="355320" progId="Equation.3">
                  <p:embed/>
                  <p:pic>
                    <p:nvPicPr>
                      <p:cNvPr id="666649" name="Object 1049">
                        <a:extLst>
                          <a:ext uri="{FF2B5EF4-FFF2-40B4-BE49-F238E27FC236}">
                            <a16:creationId xmlns:a16="http://schemas.microsoft.com/office/drawing/2014/main" id="{BD730F38-7C90-4D86-9749-FF4BDC2DF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699" y="3156373"/>
                        <a:ext cx="3054773" cy="7495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6650" name="Group 1050">
            <a:extLst>
              <a:ext uri="{FF2B5EF4-FFF2-40B4-BE49-F238E27FC236}">
                <a16:creationId xmlns:a16="http://schemas.microsoft.com/office/drawing/2014/main" id="{2B6F5517-A312-47B8-8731-82248FD9D08B}"/>
              </a:ext>
            </a:extLst>
          </p:cNvPr>
          <p:cNvGrpSpPr>
            <a:grpSpLocks/>
          </p:cNvGrpSpPr>
          <p:nvPr/>
        </p:nvGrpSpPr>
        <p:grpSpPr bwMode="auto">
          <a:xfrm>
            <a:off x="1603022" y="3994009"/>
            <a:ext cx="3621476" cy="4576513"/>
            <a:chOff x="710" y="1769"/>
            <a:chExt cx="1604" cy="2027"/>
          </a:xfrm>
        </p:grpSpPr>
        <p:sp>
          <p:nvSpPr>
            <p:cNvPr id="666651" name="Oval 1051">
              <a:extLst>
                <a:ext uri="{FF2B5EF4-FFF2-40B4-BE49-F238E27FC236}">
                  <a16:creationId xmlns:a16="http://schemas.microsoft.com/office/drawing/2014/main" id="{06D75308-7A3B-4AA9-9305-818757A30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8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2" name="Oval 1052">
              <a:extLst>
                <a:ext uri="{FF2B5EF4-FFF2-40B4-BE49-F238E27FC236}">
                  <a16:creationId xmlns:a16="http://schemas.microsoft.com/office/drawing/2014/main" id="{8998539D-57C6-4D3C-B2E1-447F4B5E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777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3" name="Oval 1053">
              <a:extLst>
                <a:ext uri="{FF2B5EF4-FFF2-40B4-BE49-F238E27FC236}">
                  <a16:creationId xmlns:a16="http://schemas.microsoft.com/office/drawing/2014/main" id="{2F650E4A-FD9C-4A72-B6A6-B7C95FEA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2383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4" name="Oval 1054">
              <a:extLst>
                <a:ext uri="{FF2B5EF4-FFF2-40B4-BE49-F238E27FC236}">
                  <a16:creationId xmlns:a16="http://schemas.microsoft.com/office/drawing/2014/main" id="{02E33D76-2815-4758-BB82-F7B5F682D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817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5" name="Oval 1055">
              <a:extLst>
                <a:ext uri="{FF2B5EF4-FFF2-40B4-BE49-F238E27FC236}">
                  <a16:creationId xmlns:a16="http://schemas.microsoft.com/office/drawing/2014/main" id="{B6BE55C3-1308-44C5-81CA-56F543F11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6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6" name="Oval 1056">
              <a:extLst>
                <a:ext uri="{FF2B5EF4-FFF2-40B4-BE49-F238E27FC236}">
                  <a16:creationId xmlns:a16="http://schemas.microsoft.com/office/drawing/2014/main" id="{0BBEC8CE-2DDD-4A0B-A48D-15CE4E9F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58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7" name="Oval 1057">
              <a:extLst>
                <a:ext uri="{FF2B5EF4-FFF2-40B4-BE49-F238E27FC236}">
                  <a16:creationId xmlns:a16="http://schemas.microsoft.com/office/drawing/2014/main" id="{91289910-5931-4701-AA93-0E74998E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0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8" name="Oval 1058">
              <a:extLst>
                <a:ext uri="{FF2B5EF4-FFF2-40B4-BE49-F238E27FC236}">
                  <a16:creationId xmlns:a16="http://schemas.microsoft.com/office/drawing/2014/main" id="{51C2839C-0097-4E1F-96E5-49222410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681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9" name="Oval 1059">
              <a:extLst>
                <a:ext uri="{FF2B5EF4-FFF2-40B4-BE49-F238E27FC236}">
                  <a16:creationId xmlns:a16="http://schemas.microsoft.com/office/drawing/2014/main" id="{330B2E40-7365-4BFE-B76C-81B0C45D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17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60" name="Oval 1060">
              <a:extLst>
                <a:ext uri="{FF2B5EF4-FFF2-40B4-BE49-F238E27FC236}">
                  <a16:creationId xmlns:a16="http://schemas.microsoft.com/office/drawing/2014/main" id="{FCA41216-956A-4E59-A8B7-A60F551E4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46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61" name="Oval 1061">
              <a:extLst>
                <a:ext uri="{FF2B5EF4-FFF2-40B4-BE49-F238E27FC236}">
                  <a16:creationId xmlns:a16="http://schemas.microsoft.com/office/drawing/2014/main" id="{1079C8CF-2DFE-4B9E-BE6F-1B0FD586B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98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62" name="AutoShape 1062">
              <a:extLst>
                <a:ext uri="{FF2B5EF4-FFF2-40B4-BE49-F238E27FC236}">
                  <a16:creationId xmlns:a16="http://schemas.microsoft.com/office/drawing/2014/main" id="{F12ECBC5-8B53-4855-B1E8-725F9EC2AF61}"/>
                </a:ext>
              </a:extLst>
            </p:cNvPr>
            <p:cNvCxnSpPr>
              <a:cxnSpLocks noChangeShapeType="1"/>
              <a:stCxn id="666653" idx="0"/>
              <a:endCxn id="666654" idx="5"/>
            </p:cNvCxnSpPr>
            <p:nvPr/>
          </p:nvCxnSpPr>
          <p:spPr bwMode="auto">
            <a:xfrm flipH="1" flipV="1">
              <a:off x="1586" y="2201"/>
              <a:ext cx="237" cy="18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3" name="AutoShape 1063">
              <a:extLst>
                <a:ext uri="{FF2B5EF4-FFF2-40B4-BE49-F238E27FC236}">
                  <a16:creationId xmlns:a16="http://schemas.microsoft.com/office/drawing/2014/main" id="{A9658C9F-AEC5-42E9-AC6C-12DCE57198FC}"/>
                </a:ext>
              </a:extLst>
            </p:cNvPr>
            <p:cNvCxnSpPr>
              <a:cxnSpLocks noChangeShapeType="1"/>
              <a:stCxn id="666651" idx="1"/>
              <a:endCxn id="666657" idx="5"/>
            </p:cNvCxnSpPr>
            <p:nvPr/>
          </p:nvCxnSpPr>
          <p:spPr bwMode="auto">
            <a:xfrm flipH="1" flipV="1">
              <a:off x="1154" y="2393"/>
              <a:ext cx="255" cy="16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4" name="AutoShape 1064">
              <a:extLst>
                <a:ext uri="{FF2B5EF4-FFF2-40B4-BE49-F238E27FC236}">
                  <a16:creationId xmlns:a16="http://schemas.microsoft.com/office/drawing/2014/main" id="{9CCB2BFB-E205-4A47-8092-6E13C035BEF0}"/>
                </a:ext>
              </a:extLst>
            </p:cNvPr>
            <p:cNvCxnSpPr>
              <a:cxnSpLocks noChangeShapeType="1"/>
              <a:stCxn id="666652" idx="4"/>
              <a:endCxn id="666660" idx="1"/>
            </p:cNvCxnSpPr>
            <p:nvPr/>
          </p:nvCxnSpPr>
          <p:spPr bwMode="auto">
            <a:xfrm>
              <a:off x="1727" y="3227"/>
              <a:ext cx="105" cy="185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5" name="AutoShape 1065">
              <a:extLst>
                <a:ext uri="{FF2B5EF4-FFF2-40B4-BE49-F238E27FC236}">
                  <a16:creationId xmlns:a16="http://schemas.microsoft.com/office/drawing/2014/main" id="{096FA10C-9E2E-4762-9399-C7FADA284B26}"/>
                </a:ext>
              </a:extLst>
            </p:cNvPr>
            <p:cNvCxnSpPr>
              <a:cxnSpLocks noChangeShapeType="1"/>
              <a:stCxn id="666653" idx="5"/>
              <a:endCxn id="666658" idx="2"/>
            </p:cNvCxnSpPr>
            <p:nvPr/>
          </p:nvCxnSpPr>
          <p:spPr bwMode="auto">
            <a:xfrm>
              <a:off x="1864" y="2767"/>
              <a:ext cx="392" cy="139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6" name="AutoShape 1066">
              <a:extLst>
                <a:ext uri="{FF2B5EF4-FFF2-40B4-BE49-F238E27FC236}">
                  <a16:creationId xmlns:a16="http://schemas.microsoft.com/office/drawing/2014/main" id="{CEF5DE36-33D4-463B-AE2A-2729E0EA06C6}"/>
                </a:ext>
              </a:extLst>
            </p:cNvPr>
            <p:cNvCxnSpPr>
              <a:cxnSpLocks noChangeShapeType="1"/>
              <a:stCxn id="666652" idx="6"/>
              <a:endCxn id="666659" idx="2"/>
            </p:cNvCxnSpPr>
            <p:nvPr/>
          </p:nvCxnSpPr>
          <p:spPr bwMode="auto">
            <a:xfrm>
              <a:off x="1785" y="3002"/>
              <a:ext cx="375" cy="240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7" name="AutoShape 1067">
              <a:extLst>
                <a:ext uri="{FF2B5EF4-FFF2-40B4-BE49-F238E27FC236}">
                  <a16:creationId xmlns:a16="http://schemas.microsoft.com/office/drawing/2014/main" id="{5C5C2767-56E4-42C0-830B-8CB983AC919A}"/>
                </a:ext>
              </a:extLst>
            </p:cNvPr>
            <p:cNvCxnSpPr>
              <a:cxnSpLocks noChangeShapeType="1"/>
              <a:stCxn id="666651" idx="4"/>
              <a:endCxn id="666656" idx="6"/>
            </p:cNvCxnSpPr>
            <p:nvPr/>
          </p:nvCxnSpPr>
          <p:spPr bwMode="auto">
            <a:xfrm flipH="1">
              <a:off x="931" y="2939"/>
              <a:ext cx="519" cy="34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8" name="AutoShape 1068">
              <a:extLst>
                <a:ext uri="{FF2B5EF4-FFF2-40B4-BE49-F238E27FC236}">
                  <a16:creationId xmlns:a16="http://schemas.microsoft.com/office/drawing/2014/main" id="{B29A2024-84C7-4791-BE82-8EE88AC7604F}"/>
                </a:ext>
              </a:extLst>
            </p:cNvPr>
            <p:cNvCxnSpPr>
              <a:cxnSpLocks noChangeShapeType="1"/>
              <a:stCxn id="666652" idx="2"/>
              <a:endCxn id="666661" idx="7"/>
            </p:cNvCxnSpPr>
            <p:nvPr/>
          </p:nvCxnSpPr>
          <p:spPr bwMode="auto">
            <a:xfrm flipH="1">
              <a:off x="1298" y="3002"/>
              <a:ext cx="372" cy="36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9" name="AutoShape 1069">
              <a:extLst>
                <a:ext uri="{FF2B5EF4-FFF2-40B4-BE49-F238E27FC236}">
                  <a16:creationId xmlns:a16="http://schemas.microsoft.com/office/drawing/2014/main" id="{9B69EABD-5BB6-40A2-A691-D4C49A943AB0}"/>
                </a:ext>
              </a:extLst>
            </p:cNvPr>
            <p:cNvCxnSpPr>
              <a:cxnSpLocks noChangeShapeType="1"/>
              <a:stCxn id="666651" idx="5"/>
              <a:endCxn id="666652" idx="1"/>
            </p:cNvCxnSpPr>
            <p:nvPr/>
          </p:nvCxnSpPr>
          <p:spPr bwMode="auto">
            <a:xfrm flipV="1">
              <a:off x="1490" y="2843"/>
              <a:ext cx="197" cy="3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0" name="AutoShape 1070">
              <a:extLst>
                <a:ext uri="{FF2B5EF4-FFF2-40B4-BE49-F238E27FC236}">
                  <a16:creationId xmlns:a16="http://schemas.microsoft.com/office/drawing/2014/main" id="{1C2DEEE5-8DF2-4AE5-B7E9-CDBEA5B17950}"/>
                </a:ext>
              </a:extLst>
            </p:cNvPr>
            <p:cNvCxnSpPr>
              <a:cxnSpLocks noChangeShapeType="1"/>
              <a:stCxn id="666653" idx="3"/>
              <a:endCxn id="666652" idx="7"/>
            </p:cNvCxnSpPr>
            <p:nvPr/>
          </p:nvCxnSpPr>
          <p:spPr bwMode="auto">
            <a:xfrm flipH="1">
              <a:off x="1768" y="2767"/>
              <a:ext cx="15" cy="76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1" name="AutoShape 1071">
              <a:extLst>
                <a:ext uri="{FF2B5EF4-FFF2-40B4-BE49-F238E27FC236}">
                  <a16:creationId xmlns:a16="http://schemas.microsoft.com/office/drawing/2014/main" id="{AD15A8E8-555F-4C0E-B762-19DD3CB0D189}"/>
                </a:ext>
              </a:extLst>
            </p:cNvPr>
            <p:cNvCxnSpPr>
              <a:cxnSpLocks noChangeShapeType="1"/>
              <a:stCxn id="666651" idx="6"/>
              <a:endCxn id="666653" idx="3"/>
            </p:cNvCxnSpPr>
            <p:nvPr/>
          </p:nvCxnSpPr>
          <p:spPr bwMode="auto">
            <a:xfrm>
              <a:off x="1507" y="2714"/>
              <a:ext cx="276" cy="53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2" name="AutoShape 1072">
              <a:extLst>
                <a:ext uri="{FF2B5EF4-FFF2-40B4-BE49-F238E27FC236}">
                  <a16:creationId xmlns:a16="http://schemas.microsoft.com/office/drawing/2014/main" id="{CBA44B94-17CD-4FC0-A0A0-9E2EFB63235B}"/>
                </a:ext>
              </a:extLst>
            </p:cNvPr>
            <p:cNvCxnSpPr>
              <a:cxnSpLocks noChangeShapeType="1"/>
              <a:stCxn id="666657" idx="6"/>
              <a:endCxn id="666654" idx="2"/>
            </p:cNvCxnSpPr>
            <p:nvPr/>
          </p:nvCxnSpPr>
          <p:spPr bwMode="auto">
            <a:xfrm flipV="1">
              <a:off x="1171" y="2042"/>
              <a:ext cx="317" cy="192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3" name="AutoShape 1073">
              <a:extLst>
                <a:ext uri="{FF2B5EF4-FFF2-40B4-BE49-F238E27FC236}">
                  <a16:creationId xmlns:a16="http://schemas.microsoft.com/office/drawing/2014/main" id="{B682CF18-32BE-4C41-A676-B7E20731CF9E}"/>
                </a:ext>
              </a:extLst>
            </p:cNvPr>
            <p:cNvCxnSpPr>
              <a:cxnSpLocks noChangeShapeType="1"/>
              <a:stCxn id="666654" idx="6"/>
              <a:endCxn id="666655" idx="2"/>
            </p:cNvCxnSpPr>
            <p:nvPr/>
          </p:nvCxnSpPr>
          <p:spPr bwMode="auto">
            <a:xfrm flipV="1">
              <a:off x="1603" y="1994"/>
              <a:ext cx="317" cy="48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4" name="AutoShape 1074">
              <a:extLst>
                <a:ext uri="{FF2B5EF4-FFF2-40B4-BE49-F238E27FC236}">
                  <a16:creationId xmlns:a16="http://schemas.microsoft.com/office/drawing/2014/main" id="{2EE570D2-10B8-4416-BD60-E323E3308C6D}"/>
                </a:ext>
              </a:extLst>
            </p:cNvPr>
            <p:cNvCxnSpPr>
              <a:cxnSpLocks noChangeShapeType="1"/>
              <a:stCxn id="666661" idx="2"/>
              <a:endCxn id="666656" idx="5"/>
            </p:cNvCxnSpPr>
            <p:nvPr/>
          </p:nvCxnSpPr>
          <p:spPr bwMode="auto">
            <a:xfrm flipH="1" flipV="1">
              <a:off x="914" y="3442"/>
              <a:ext cx="334" cy="8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5" name="AutoShape 1075">
              <a:extLst>
                <a:ext uri="{FF2B5EF4-FFF2-40B4-BE49-F238E27FC236}">
                  <a16:creationId xmlns:a16="http://schemas.microsoft.com/office/drawing/2014/main" id="{7959E04B-BBD9-4E97-B8E9-446E0720AD1B}"/>
                </a:ext>
              </a:extLst>
            </p:cNvPr>
            <p:cNvCxnSpPr>
              <a:cxnSpLocks noChangeShapeType="1"/>
              <a:stCxn id="666660" idx="6"/>
              <a:endCxn id="666659" idx="3"/>
            </p:cNvCxnSpPr>
            <p:nvPr/>
          </p:nvCxnSpPr>
          <p:spPr bwMode="auto">
            <a:xfrm flipV="1">
              <a:off x="1882" y="3401"/>
              <a:ext cx="286" cy="17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6" name="AutoShape 1076">
              <a:extLst>
                <a:ext uri="{FF2B5EF4-FFF2-40B4-BE49-F238E27FC236}">
                  <a16:creationId xmlns:a16="http://schemas.microsoft.com/office/drawing/2014/main" id="{6D1DCD9C-AFC4-4A49-BB3B-65D21CAEF331}"/>
                </a:ext>
              </a:extLst>
            </p:cNvPr>
            <p:cNvCxnSpPr>
              <a:cxnSpLocks noChangeShapeType="1"/>
              <a:stCxn id="666659" idx="0"/>
              <a:endCxn id="666658" idx="3"/>
            </p:cNvCxnSpPr>
            <p:nvPr/>
          </p:nvCxnSpPr>
          <p:spPr bwMode="auto">
            <a:xfrm>
              <a:off x="2189" y="3017"/>
              <a:ext cx="75" cy="48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7" name="AutoShape 1077">
              <a:extLst>
                <a:ext uri="{FF2B5EF4-FFF2-40B4-BE49-F238E27FC236}">
                  <a16:creationId xmlns:a16="http://schemas.microsoft.com/office/drawing/2014/main" id="{3F142507-BF98-493B-8FB9-88DDA6C74731}"/>
                </a:ext>
              </a:extLst>
            </p:cNvPr>
            <p:cNvCxnSpPr>
              <a:cxnSpLocks noChangeShapeType="1"/>
              <a:stCxn id="666660" idx="2"/>
              <a:endCxn id="666661" idx="5"/>
            </p:cNvCxnSpPr>
            <p:nvPr/>
          </p:nvCxnSpPr>
          <p:spPr bwMode="auto">
            <a:xfrm flipH="1">
              <a:off x="1298" y="3571"/>
              <a:ext cx="526" cy="1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6678" name="Oval 1078">
              <a:extLst>
                <a:ext uri="{FF2B5EF4-FFF2-40B4-BE49-F238E27FC236}">
                  <a16:creationId xmlns:a16="http://schemas.microsoft.com/office/drawing/2014/main" id="{438C0FA7-54C4-4FB3-8255-BF4A6916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2108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79" name="AutoShape 1079">
              <a:extLst>
                <a:ext uri="{FF2B5EF4-FFF2-40B4-BE49-F238E27FC236}">
                  <a16:creationId xmlns:a16="http://schemas.microsoft.com/office/drawing/2014/main" id="{EAE9964B-0917-4031-B75F-3B9E7A927196}"/>
                </a:ext>
              </a:extLst>
            </p:cNvPr>
            <p:cNvCxnSpPr>
              <a:cxnSpLocks noChangeShapeType="1"/>
              <a:stCxn id="666678" idx="0"/>
              <a:endCxn id="666657" idx="3"/>
            </p:cNvCxnSpPr>
            <p:nvPr/>
          </p:nvCxnSpPr>
          <p:spPr bwMode="auto">
            <a:xfrm>
              <a:off x="767" y="2108"/>
              <a:ext cx="305" cy="285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0" name="AutoShape 1080">
              <a:extLst>
                <a:ext uri="{FF2B5EF4-FFF2-40B4-BE49-F238E27FC236}">
                  <a16:creationId xmlns:a16="http://schemas.microsoft.com/office/drawing/2014/main" id="{282D1EDC-592A-4A41-AAB8-CEC30D870D04}"/>
                </a:ext>
              </a:extLst>
            </p:cNvPr>
            <p:cNvCxnSpPr>
              <a:cxnSpLocks noChangeShapeType="1"/>
              <a:stCxn id="666682" idx="4"/>
              <a:endCxn id="666656" idx="2"/>
            </p:cNvCxnSpPr>
            <p:nvPr/>
          </p:nvCxnSpPr>
          <p:spPr bwMode="auto">
            <a:xfrm>
              <a:off x="767" y="3182"/>
              <a:ext cx="48" cy="101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1" name="AutoShape 1081">
              <a:extLst>
                <a:ext uri="{FF2B5EF4-FFF2-40B4-BE49-F238E27FC236}">
                  <a16:creationId xmlns:a16="http://schemas.microsoft.com/office/drawing/2014/main" id="{B8AFD559-ED3C-4099-B9B7-73352D99406D}"/>
                </a:ext>
              </a:extLst>
            </p:cNvPr>
            <p:cNvCxnSpPr>
              <a:cxnSpLocks noChangeShapeType="1"/>
              <a:stCxn id="666653" idx="7"/>
              <a:endCxn id="666655" idx="4"/>
            </p:cNvCxnSpPr>
            <p:nvPr/>
          </p:nvCxnSpPr>
          <p:spPr bwMode="auto">
            <a:xfrm flipV="1">
              <a:off x="1864" y="2219"/>
              <a:ext cx="113" cy="230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6682" name="Oval 1082">
              <a:extLst>
                <a:ext uri="{FF2B5EF4-FFF2-40B4-BE49-F238E27FC236}">
                  <a16:creationId xmlns:a16="http://schemas.microsoft.com/office/drawing/2014/main" id="{B4693C33-8021-4287-A41A-08DAD82A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2732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83" name="AutoShape 1083">
              <a:extLst>
                <a:ext uri="{FF2B5EF4-FFF2-40B4-BE49-F238E27FC236}">
                  <a16:creationId xmlns:a16="http://schemas.microsoft.com/office/drawing/2014/main" id="{54BDD906-F9BB-4B8A-B337-77603352709D}"/>
                </a:ext>
              </a:extLst>
            </p:cNvPr>
            <p:cNvCxnSpPr>
              <a:cxnSpLocks noChangeShapeType="1"/>
              <a:stCxn id="666678" idx="3"/>
              <a:endCxn id="666682" idx="1"/>
            </p:cNvCxnSpPr>
            <p:nvPr/>
          </p:nvCxnSpPr>
          <p:spPr bwMode="auto">
            <a:xfrm>
              <a:off x="727" y="2492"/>
              <a:ext cx="0" cy="306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4" name="AutoShape 1084">
              <a:extLst>
                <a:ext uri="{FF2B5EF4-FFF2-40B4-BE49-F238E27FC236}">
                  <a16:creationId xmlns:a16="http://schemas.microsoft.com/office/drawing/2014/main" id="{DE84CA4A-E3AF-4495-A830-FC0ADAEAA407}"/>
                </a:ext>
              </a:extLst>
            </p:cNvPr>
            <p:cNvCxnSpPr>
              <a:cxnSpLocks noChangeShapeType="1"/>
              <a:stCxn id="666651" idx="3"/>
              <a:endCxn id="666682" idx="6"/>
            </p:cNvCxnSpPr>
            <p:nvPr/>
          </p:nvCxnSpPr>
          <p:spPr bwMode="auto">
            <a:xfrm flipH="1">
              <a:off x="825" y="2873"/>
              <a:ext cx="584" cy="8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5" name="AutoShape 1085">
              <a:extLst>
                <a:ext uri="{FF2B5EF4-FFF2-40B4-BE49-F238E27FC236}">
                  <a16:creationId xmlns:a16="http://schemas.microsoft.com/office/drawing/2014/main" id="{1CDDDC04-A1A3-4643-896D-B0AFE5AEA1DE}"/>
                </a:ext>
              </a:extLst>
            </p:cNvPr>
            <p:cNvCxnSpPr>
              <a:cxnSpLocks noChangeShapeType="1"/>
              <a:stCxn id="666651" idx="2"/>
              <a:endCxn id="666678" idx="5"/>
            </p:cNvCxnSpPr>
            <p:nvPr/>
          </p:nvCxnSpPr>
          <p:spPr bwMode="auto">
            <a:xfrm flipH="1" flipV="1">
              <a:off x="808" y="2492"/>
              <a:ext cx="584" cy="22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6686" name="Freeform 1086">
            <a:extLst>
              <a:ext uri="{FF2B5EF4-FFF2-40B4-BE49-F238E27FC236}">
                <a16:creationId xmlns:a16="http://schemas.microsoft.com/office/drawing/2014/main" id="{AF9103AA-1F5C-4D8F-B9E7-007433253CAC}"/>
              </a:ext>
            </a:extLst>
          </p:cNvPr>
          <p:cNvSpPr>
            <a:spLocks/>
          </p:cNvSpPr>
          <p:nvPr/>
        </p:nvSpPr>
        <p:spPr bwMode="auto">
          <a:xfrm>
            <a:off x="1679787" y="7224744"/>
            <a:ext cx="4280747" cy="722634"/>
          </a:xfrm>
          <a:custGeom>
            <a:avLst/>
            <a:gdLst>
              <a:gd name="T0" fmla="*/ 72 w 1896"/>
              <a:gd name="T1" fmla="*/ 880 h 1552"/>
              <a:gd name="T2" fmla="*/ 24 w 1896"/>
              <a:gd name="T3" fmla="*/ 784 h 1552"/>
              <a:gd name="T4" fmla="*/ 24 w 1896"/>
              <a:gd name="T5" fmla="*/ 640 h 1552"/>
              <a:gd name="T6" fmla="*/ 168 w 1896"/>
              <a:gd name="T7" fmla="*/ 496 h 1552"/>
              <a:gd name="T8" fmla="*/ 600 w 1896"/>
              <a:gd name="T9" fmla="*/ 352 h 1552"/>
              <a:gd name="T10" fmla="*/ 1704 w 1896"/>
              <a:gd name="T11" fmla="*/ 64 h 1552"/>
              <a:gd name="T12" fmla="*/ 1752 w 1896"/>
              <a:gd name="T13" fmla="*/ 736 h 1552"/>
              <a:gd name="T14" fmla="*/ 1320 w 1896"/>
              <a:gd name="T15" fmla="*/ 880 h 1552"/>
              <a:gd name="T16" fmla="*/ 1128 w 1896"/>
              <a:gd name="T17" fmla="*/ 1408 h 1552"/>
              <a:gd name="T18" fmla="*/ 744 w 1896"/>
              <a:gd name="T19" fmla="*/ 1504 h 1552"/>
              <a:gd name="T20" fmla="*/ 168 w 1896"/>
              <a:gd name="T21" fmla="*/ 1120 h 1552"/>
              <a:gd name="T22" fmla="*/ 72 w 1896"/>
              <a:gd name="T23" fmla="*/ 88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6" h="1552">
                <a:moveTo>
                  <a:pt x="72" y="880"/>
                </a:moveTo>
                <a:cubicBezTo>
                  <a:pt x="48" y="824"/>
                  <a:pt x="32" y="824"/>
                  <a:pt x="24" y="784"/>
                </a:cubicBezTo>
                <a:cubicBezTo>
                  <a:pt x="16" y="744"/>
                  <a:pt x="0" y="688"/>
                  <a:pt x="24" y="640"/>
                </a:cubicBezTo>
                <a:cubicBezTo>
                  <a:pt x="48" y="592"/>
                  <a:pt x="72" y="544"/>
                  <a:pt x="168" y="496"/>
                </a:cubicBezTo>
                <a:cubicBezTo>
                  <a:pt x="264" y="448"/>
                  <a:pt x="344" y="424"/>
                  <a:pt x="600" y="352"/>
                </a:cubicBezTo>
                <a:cubicBezTo>
                  <a:pt x="856" y="280"/>
                  <a:pt x="1512" y="0"/>
                  <a:pt x="1704" y="64"/>
                </a:cubicBezTo>
                <a:cubicBezTo>
                  <a:pt x="1896" y="128"/>
                  <a:pt x="1816" y="600"/>
                  <a:pt x="1752" y="736"/>
                </a:cubicBezTo>
                <a:cubicBezTo>
                  <a:pt x="1688" y="872"/>
                  <a:pt x="1424" y="768"/>
                  <a:pt x="1320" y="880"/>
                </a:cubicBezTo>
                <a:cubicBezTo>
                  <a:pt x="1216" y="992"/>
                  <a:pt x="1224" y="1304"/>
                  <a:pt x="1128" y="1408"/>
                </a:cubicBezTo>
                <a:cubicBezTo>
                  <a:pt x="1032" y="1512"/>
                  <a:pt x="904" y="1552"/>
                  <a:pt x="744" y="1504"/>
                </a:cubicBezTo>
                <a:cubicBezTo>
                  <a:pt x="584" y="1456"/>
                  <a:pt x="280" y="1224"/>
                  <a:pt x="168" y="1120"/>
                </a:cubicBezTo>
                <a:cubicBezTo>
                  <a:pt x="56" y="1016"/>
                  <a:pt x="96" y="936"/>
                  <a:pt x="72" y="880"/>
                </a:cubicBezTo>
                <a:close/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87" name="Text Box 1087">
            <a:extLst>
              <a:ext uri="{FF2B5EF4-FFF2-40B4-BE49-F238E27FC236}">
                <a16:creationId xmlns:a16="http://schemas.microsoft.com/office/drawing/2014/main" id="{C203314D-A343-4DE9-AB0C-6587A8FE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181" y="4780277"/>
            <a:ext cx="601447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44" i="1" kern="1200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 2" panose="05020102010507070707" pitchFamily="18" charset="2"/>
              </a:rPr>
              <a:t></a:t>
            </a:r>
            <a:endParaRPr lang="en-US" altLang="en-US" sz="2844" i="1" kern="120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88" name="Text Box 1088">
            <a:extLst>
              <a:ext uri="{FF2B5EF4-FFF2-40B4-BE49-F238E27FC236}">
                <a16:creationId xmlns:a16="http://schemas.microsoft.com/office/drawing/2014/main" id="{B3AA065C-2DA7-4C3B-90A5-A14A475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267" y="8019627"/>
            <a:ext cx="3793067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51" kern="1200"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NP-Hard!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77A12C-05E0-4A3E-B2FB-B57B7FB6BF89}"/>
              </a:ext>
            </a:extLst>
          </p:cNvPr>
          <p:cNvSpPr/>
          <p:nvPr/>
        </p:nvSpPr>
        <p:spPr bwMode="auto">
          <a:xfrm>
            <a:off x="118754" y="8813553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8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-72248"/>
            <a:ext cx="6935893" cy="13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kern="1200">
                <a:solidFill>
                  <a:srgbClr val="000000"/>
                </a:solidFill>
                <a:latin typeface="Times New Roman" pitchFamily="18" charset="0"/>
              </a:rPr>
              <a:t>Matrix representation of the graph problem: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7261014" y="1"/>
            <a:ext cx="5697337" cy="3450237"/>
            <a:chOff x="998" y="2136"/>
            <a:chExt cx="3232" cy="1956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1152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1584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1728" y="3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1824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3072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3408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3168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3936" y="32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3744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1" name="Line 13"/>
            <p:cNvSpPr>
              <a:spLocks noChangeShapeType="1"/>
            </p:cNvSpPr>
            <p:nvPr/>
          </p:nvSpPr>
          <p:spPr bwMode="auto">
            <a:xfrm flipV="1">
              <a:off x="1200" y="3120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2" name="Line 14"/>
            <p:cNvSpPr>
              <a:spLocks noChangeShapeType="1"/>
            </p:cNvSpPr>
            <p:nvPr/>
          </p:nvSpPr>
          <p:spPr bwMode="auto">
            <a:xfrm>
              <a:off x="1632" y="3120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3" name="Line 15"/>
            <p:cNvSpPr>
              <a:spLocks noChangeShapeType="1"/>
            </p:cNvSpPr>
            <p:nvPr/>
          </p:nvSpPr>
          <p:spPr bwMode="auto">
            <a:xfrm>
              <a:off x="1200" y="355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4" name="Line 16"/>
            <p:cNvSpPr>
              <a:spLocks noChangeShapeType="1"/>
            </p:cNvSpPr>
            <p:nvPr/>
          </p:nvSpPr>
          <p:spPr bwMode="auto">
            <a:xfrm flipH="1">
              <a:off x="1632" y="2496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5" name="Line 17"/>
            <p:cNvSpPr>
              <a:spLocks noChangeShapeType="1"/>
            </p:cNvSpPr>
            <p:nvPr/>
          </p:nvSpPr>
          <p:spPr bwMode="auto">
            <a:xfrm flipH="1">
              <a:off x="1776" y="2496"/>
              <a:ext cx="9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6" name="Line 18"/>
            <p:cNvSpPr>
              <a:spLocks noChangeShapeType="1"/>
            </p:cNvSpPr>
            <p:nvPr/>
          </p:nvSpPr>
          <p:spPr bwMode="auto">
            <a:xfrm flipV="1">
              <a:off x="1872" y="2448"/>
              <a:ext cx="12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7" name="Line 19"/>
            <p:cNvSpPr>
              <a:spLocks noChangeShapeType="1"/>
            </p:cNvSpPr>
            <p:nvPr/>
          </p:nvSpPr>
          <p:spPr bwMode="auto">
            <a:xfrm flipV="1">
              <a:off x="1776" y="3552"/>
              <a:ext cx="14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8" name="Line 20"/>
            <p:cNvSpPr>
              <a:spLocks noChangeShapeType="1"/>
            </p:cNvSpPr>
            <p:nvPr/>
          </p:nvSpPr>
          <p:spPr bwMode="auto">
            <a:xfrm>
              <a:off x="3120" y="2448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9" name="Line 21"/>
            <p:cNvSpPr>
              <a:spLocks noChangeShapeType="1"/>
            </p:cNvSpPr>
            <p:nvPr/>
          </p:nvSpPr>
          <p:spPr bwMode="auto">
            <a:xfrm flipH="1">
              <a:off x="3216" y="302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0" name="Line 22"/>
            <p:cNvSpPr>
              <a:spLocks noChangeShapeType="1"/>
            </p:cNvSpPr>
            <p:nvPr/>
          </p:nvSpPr>
          <p:spPr bwMode="auto">
            <a:xfrm>
              <a:off x="3456" y="302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1" name="Line 23"/>
            <p:cNvSpPr>
              <a:spLocks noChangeShapeType="1"/>
            </p:cNvSpPr>
            <p:nvPr/>
          </p:nvSpPr>
          <p:spPr bwMode="auto">
            <a:xfrm flipH="1">
              <a:off x="3216" y="3264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2" name="Line 24"/>
            <p:cNvSpPr>
              <a:spLocks noChangeShapeType="1"/>
            </p:cNvSpPr>
            <p:nvPr/>
          </p:nvSpPr>
          <p:spPr bwMode="auto">
            <a:xfrm flipH="1">
              <a:off x="3456" y="2544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3" name="Line 25"/>
            <p:cNvSpPr>
              <a:spLocks noChangeShapeType="1"/>
            </p:cNvSpPr>
            <p:nvPr/>
          </p:nvSpPr>
          <p:spPr bwMode="auto">
            <a:xfrm>
              <a:off x="3120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4" name="Line 26"/>
            <p:cNvSpPr>
              <a:spLocks noChangeShapeType="1"/>
            </p:cNvSpPr>
            <p:nvPr/>
          </p:nvSpPr>
          <p:spPr bwMode="auto">
            <a:xfrm>
              <a:off x="3792" y="2544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998" y="357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1670" y="381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1392" y="2928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1728" y="225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3014" y="213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3879" y="2424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4032" y="3313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3167" y="3647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3216" y="2928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4614" name="Text Box 36"/>
            <p:cNvSpPr txBox="1">
              <a:spLocks noChangeArrowheads="1"/>
            </p:cNvSpPr>
            <p:nvPr/>
          </p:nvSpPr>
          <p:spPr bwMode="auto">
            <a:xfrm>
              <a:off x="2294" y="3720"/>
              <a:ext cx="3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24615" name="Text Box 37"/>
            <p:cNvSpPr txBox="1">
              <a:spLocks noChangeArrowheads="1"/>
            </p:cNvSpPr>
            <p:nvPr/>
          </p:nvSpPr>
          <p:spPr bwMode="auto">
            <a:xfrm>
              <a:off x="2352" y="2160"/>
              <a:ext cx="3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24616" name="Text Box 38"/>
            <p:cNvSpPr txBox="1">
              <a:spLocks noChangeArrowheads="1"/>
            </p:cNvSpPr>
            <p:nvPr/>
          </p:nvSpPr>
          <p:spPr bwMode="auto">
            <a:xfrm>
              <a:off x="1574" y="261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17" name="Text Box 39"/>
            <p:cNvSpPr txBox="1">
              <a:spLocks noChangeArrowheads="1"/>
            </p:cNvSpPr>
            <p:nvPr/>
          </p:nvSpPr>
          <p:spPr bwMode="auto">
            <a:xfrm>
              <a:off x="1861" y="309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18" name="Text Box 40"/>
            <p:cNvSpPr txBox="1">
              <a:spLocks noChangeArrowheads="1"/>
            </p:cNvSpPr>
            <p:nvPr/>
          </p:nvSpPr>
          <p:spPr bwMode="auto">
            <a:xfrm>
              <a:off x="1189" y="3144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19" name="Text Box 41"/>
            <p:cNvSpPr txBox="1">
              <a:spLocks noChangeArrowheads="1"/>
            </p:cNvSpPr>
            <p:nvPr/>
          </p:nvSpPr>
          <p:spPr bwMode="auto">
            <a:xfrm>
              <a:off x="1335" y="372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0" name="Text Box 42"/>
            <p:cNvSpPr txBox="1">
              <a:spLocks noChangeArrowheads="1"/>
            </p:cNvSpPr>
            <p:nvPr/>
          </p:nvSpPr>
          <p:spPr bwMode="auto">
            <a:xfrm>
              <a:off x="1536" y="336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1" name="Text Box 43"/>
            <p:cNvSpPr txBox="1">
              <a:spLocks noChangeArrowheads="1"/>
            </p:cNvSpPr>
            <p:nvPr/>
          </p:nvSpPr>
          <p:spPr bwMode="auto">
            <a:xfrm>
              <a:off x="3071" y="264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22" name="Text Box 44"/>
            <p:cNvSpPr txBox="1">
              <a:spLocks noChangeArrowheads="1"/>
            </p:cNvSpPr>
            <p:nvPr/>
          </p:nvSpPr>
          <p:spPr bwMode="auto">
            <a:xfrm>
              <a:off x="3541" y="3001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4623" name="Text Box 45"/>
            <p:cNvSpPr txBox="1">
              <a:spLocks noChangeArrowheads="1"/>
            </p:cNvSpPr>
            <p:nvPr/>
          </p:nvSpPr>
          <p:spPr bwMode="auto">
            <a:xfrm>
              <a:off x="3494" y="2663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24" name="Text Box 46"/>
            <p:cNvSpPr txBox="1">
              <a:spLocks noChangeArrowheads="1"/>
            </p:cNvSpPr>
            <p:nvPr/>
          </p:nvSpPr>
          <p:spPr bwMode="auto">
            <a:xfrm>
              <a:off x="3926" y="2712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5" name="Text Box 47"/>
            <p:cNvSpPr txBox="1">
              <a:spLocks noChangeArrowheads="1"/>
            </p:cNvSpPr>
            <p:nvPr/>
          </p:nvSpPr>
          <p:spPr bwMode="auto">
            <a:xfrm>
              <a:off x="3351" y="2279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6" name="Text Box 48"/>
            <p:cNvSpPr txBox="1">
              <a:spLocks noChangeArrowheads="1"/>
            </p:cNvSpPr>
            <p:nvPr/>
          </p:nvSpPr>
          <p:spPr bwMode="auto">
            <a:xfrm>
              <a:off x="3552" y="3409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7" name="Text Box 49"/>
            <p:cNvSpPr txBox="1">
              <a:spLocks noChangeArrowheads="1"/>
            </p:cNvSpPr>
            <p:nvPr/>
          </p:nvSpPr>
          <p:spPr bwMode="auto">
            <a:xfrm>
              <a:off x="3167" y="3167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aphicFrame>
        <p:nvGraphicFramePr>
          <p:cNvPr id="24580" name="Object 50"/>
          <p:cNvGraphicFramePr>
            <a:graphicFrameLocks noChangeAspect="1"/>
          </p:cNvGraphicFramePr>
          <p:nvPr/>
        </p:nvGraphicFramePr>
        <p:xfrm>
          <a:off x="0" y="2275840"/>
          <a:ext cx="7407770" cy="74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2717800" imgH="2743200" progId="Equation.3">
                  <p:embed/>
                </p:oleObj>
              </mc:Choice>
              <mc:Fallback>
                <p:oleObj name="Equation" r:id="rId4" imgW="2717800" imgH="2743200" progId="Equation.3">
                  <p:embed/>
                  <p:pic>
                    <p:nvPicPr>
                      <p:cNvPr id="2458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5840"/>
                        <a:ext cx="7407770" cy="747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1"/>
          <p:cNvSpPr txBox="1">
            <a:spLocks noChangeArrowheads="1"/>
          </p:cNvSpPr>
          <p:nvPr/>
        </p:nvSpPr>
        <p:spPr bwMode="auto">
          <a:xfrm>
            <a:off x="7969955" y="5231272"/>
            <a:ext cx="3507692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551" i="1" kern="1200">
                <a:solidFill>
                  <a:srgbClr val="000000"/>
                </a:solidFill>
                <a:latin typeface="Times New Roman" pitchFamily="18" charset="0"/>
              </a:rPr>
              <a:t>affinity matrix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38144" y="2120704"/>
              <a:ext cx="6452224" cy="563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784" y="2111344"/>
                <a:ext cx="6470945" cy="5658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60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51200" y="-72248"/>
            <a:ext cx="8538684" cy="7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b="1" kern="1200">
                <a:solidFill>
                  <a:srgbClr val="000000"/>
                </a:solidFill>
                <a:latin typeface="Times New Roman" pitchFamily="18" charset="0"/>
              </a:rPr>
              <a:t>Eigenvector approach to segmentation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66987" y="828606"/>
            <a:ext cx="9049272" cy="114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Represent a connected component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or cluster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By  a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weight vector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such that (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indicator vector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75360" y="3576320"/>
            <a:ext cx="7027886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the association of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because: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66987" y="5163539"/>
            <a:ext cx="184731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58613" y="5468338"/>
            <a:ext cx="12030986" cy="429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is a good cluster, then the average association between features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should be large. Therefore, we want: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                                         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large 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Suggests algorithm:</a:t>
            </a:r>
          </a:p>
          <a:p>
            <a:pPr marL="1300460" lvl="2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Build matrix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  <a:p>
            <a:pPr marL="1300460" lvl="2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Find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maximum.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Problem: 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a binary vector</a:t>
            </a: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684693" y="1912339"/>
          <a:ext cx="3793067" cy="17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965200" imgH="457200" progId="Equation.3">
                  <p:embed/>
                </p:oleObj>
              </mc:Choice>
              <mc:Fallback>
                <p:oleObj name="Equation" r:id="rId4" imgW="965200" imgH="457200" progId="Equation.3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693" y="1912339"/>
                        <a:ext cx="3793067" cy="1799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445760" y="4684889"/>
          <a:ext cx="162560" cy="3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60" y="4684889"/>
                        <a:ext cx="162560" cy="30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901440" y="4226560"/>
          <a:ext cx="3793067" cy="13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8" imgW="1016000" imgH="368300" progId="Equation.3">
                  <p:embed/>
                </p:oleObj>
              </mc:Choice>
              <mc:Fallback>
                <p:oleObj name="Equation" r:id="rId8" imgW="1016000" imgH="368300" progId="Equation.3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40" y="4226560"/>
                        <a:ext cx="3793067" cy="13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74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83733" y="0"/>
            <a:ext cx="11270827" cy="6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Replace binary vector with continuous weight vector. Interpretation:</a:t>
            </a:r>
          </a:p>
          <a:p>
            <a:pPr marL="1950690" lvl="3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large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becomes: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Find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is maximum 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Construct the corresponding component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by: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  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large.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with scale: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The relative values of the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’s are important, the total magnitude of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not.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Normalization: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16871" y="4470400"/>
          <a:ext cx="2411307" cy="128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71" y="4470400"/>
                        <a:ext cx="2411307" cy="128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30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83733" y="0"/>
            <a:ext cx="11270827" cy="6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Replace binary vector with continuous weight vector. Interpretation:</a:t>
            </a:r>
          </a:p>
          <a:p>
            <a:pPr marL="1950690" lvl="3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large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becomes: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Find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is maximum 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Construct the corresponding component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by: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  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large.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with scale: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The relative values of the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’s are important, the total magnitude of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not.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Normalization: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16871" y="4470400"/>
          <a:ext cx="2411307" cy="128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71" y="4470400"/>
                        <a:ext cx="2411307" cy="128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06970" y="5928925"/>
            <a:ext cx="10970543" cy="35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b="1" kern="1200">
                <a:latin typeface="Times New Roman" pitchFamily="18" charset="0"/>
                <a:cs typeface="Arial" charset="0"/>
              </a:rPr>
              <a:t>Rayleigh’s ratio theorem:</a:t>
            </a: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kern="1200">
                <a:latin typeface="Times New Roman" pitchFamily="18" charset="0"/>
                <a:cs typeface="Arial" charset="0"/>
              </a:rPr>
              <a:t>Given a symmetric matrix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M</a:t>
            </a:r>
            <a:r>
              <a:rPr lang="en-US" sz="3413" kern="1200">
                <a:latin typeface="Times New Roman" pitchFamily="18" charset="0"/>
                <a:cs typeface="Arial" charset="0"/>
              </a:rPr>
              <a:t>, the maximum of the ratio</a:t>
            </a: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endParaRPr lang="en-US" sz="3413" kern="1200">
              <a:latin typeface="Times New Roman" pitchFamily="18" charset="0"/>
              <a:cs typeface="Arial" charset="0"/>
            </a:endParaRP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kern="1200">
                <a:latin typeface="Times New Roman" pitchFamily="18" charset="0"/>
                <a:cs typeface="Arial" charset="0"/>
              </a:rPr>
              <a:t>is obtained for the eigenvector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w</a:t>
            </a:r>
            <a:r>
              <a:rPr lang="en-US" sz="3413" kern="1200" baseline="-25000">
                <a:latin typeface="Times New Roman" pitchFamily="18" charset="0"/>
                <a:cs typeface="Arial" charset="0"/>
              </a:rPr>
              <a:t>max </a:t>
            </a:r>
            <a:r>
              <a:rPr lang="en-US" sz="3413" kern="1200">
                <a:latin typeface="Times New Roman" pitchFamily="18" charset="0"/>
                <a:cs typeface="Arial" charset="0"/>
              </a:rPr>
              <a:t>corresponding to the largest eigenvalue </a:t>
            </a:r>
            <a:r>
              <a:rPr lang="en-US" sz="3413" kern="1200">
                <a:latin typeface="Symbol" pitchFamily="18" charset="2"/>
                <a:cs typeface="Arial" charset="0"/>
              </a:rPr>
              <a:t>l</a:t>
            </a:r>
            <a:r>
              <a:rPr lang="en-US" sz="3413" kern="1200" baseline="-25000">
                <a:latin typeface="Times New Roman" pitchFamily="18" charset="0"/>
                <a:cs typeface="Arial" charset="0"/>
              </a:rPr>
              <a:t>max</a:t>
            </a:r>
            <a:r>
              <a:rPr lang="en-US" sz="3413" kern="1200">
                <a:latin typeface="Times New Roman" pitchFamily="18" charset="0"/>
                <a:cs typeface="Arial" charset="0"/>
              </a:rPr>
              <a:t> of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M</a:t>
            </a:r>
            <a:r>
              <a:rPr lang="en-US" sz="3413" kern="1200">
                <a:latin typeface="Times New Roman" pitchFamily="18" charset="0"/>
                <a:cs typeface="Arial" charset="0"/>
              </a:rPr>
              <a:t>.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019041" y="7231664"/>
          <a:ext cx="1517227" cy="12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6" imgW="495085" imgH="418918" progId="Equation.3">
                  <p:embed/>
                </p:oleObj>
              </mc:Choice>
              <mc:Fallback>
                <p:oleObj name="Equation" r:id="rId6" imgW="495085" imgH="418918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041" y="7231664"/>
                        <a:ext cx="1517227" cy="12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0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416BE7F-EB88-4B38-AFC4-8DDAA3179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9E68380-505A-4578-9F86-A578ECABD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E4E93DE0-E2CD-4648-9206-DD559207506C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53314" name="Group 2">
            <a:extLst>
              <a:ext uri="{FF2B5EF4-FFF2-40B4-BE49-F238E27FC236}">
                <a16:creationId xmlns:a16="http://schemas.microsoft.com/office/drawing/2014/main" id="{EC332606-5550-4C81-AE85-84CAE7819C83}"/>
              </a:ext>
            </a:extLst>
          </p:cNvPr>
          <p:cNvGrpSpPr>
            <a:grpSpLocks/>
          </p:cNvGrpSpPr>
          <p:nvPr/>
        </p:nvGrpSpPr>
        <p:grpSpPr bwMode="auto">
          <a:xfrm>
            <a:off x="1300480" y="2384214"/>
            <a:ext cx="11478542" cy="4429760"/>
            <a:chOff x="576" y="1530"/>
            <a:chExt cx="5280" cy="1962"/>
          </a:xfrm>
        </p:grpSpPr>
        <p:pic>
          <p:nvPicPr>
            <p:cNvPr id="653315" name="Picture 3" descr="H:\jshi\profile\Personal\I_base_dives.jpg">
              <a:extLst>
                <a:ext uri="{FF2B5EF4-FFF2-40B4-BE49-F238E27FC236}">
                  <a16:creationId xmlns:a16="http://schemas.microsoft.com/office/drawing/2014/main" id="{452965FB-F207-419A-949A-7808206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30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6" name="Picture 4" descr="H:\jshi\profile\Personal\ncut_1_base.jpg">
              <a:extLst>
                <a:ext uri="{FF2B5EF4-FFF2-40B4-BE49-F238E27FC236}">
                  <a16:creationId xmlns:a16="http://schemas.microsoft.com/office/drawing/2014/main" id="{73E8240E-3957-4366-A59B-D82C408A0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42"/>
              <a:ext cx="124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7" name="Picture 5" descr="H:\jshi\profile\Personal\ncut_2_base.jpg">
              <a:extLst>
                <a:ext uri="{FF2B5EF4-FFF2-40B4-BE49-F238E27FC236}">
                  <a16:creationId xmlns:a16="http://schemas.microsoft.com/office/drawing/2014/main" id="{1FF56793-81B8-4BF8-B44F-78991DBDC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42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8" name="Picture 6" descr="H:\jshi\profile\Personal\ncut_3_base.jpg">
              <a:extLst>
                <a:ext uri="{FF2B5EF4-FFF2-40B4-BE49-F238E27FC236}">
                  <a16:creationId xmlns:a16="http://schemas.microsoft.com/office/drawing/2014/main" id="{44962560-6678-4157-93FA-EB78F959D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542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9" name="Picture 7" descr="H:\jshi\profile\Personal\ncut_4_base.jpg">
              <a:extLst>
                <a:ext uri="{FF2B5EF4-FFF2-40B4-BE49-F238E27FC236}">
                  <a16:creationId xmlns:a16="http://schemas.microsoft.com/office/drawing/2014/main" id="{C7D17347-442A-4557-A5AA-6DE70BE5D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124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0" name="Picture 8" descr="H:\jshi\profile\Personal\ncut_5_base.jpg">
              <a:extLst>
                <a:ext uri="{FF2B5EF4-FFF2-40B4-BE49-F238E27FC236}">
                  <a16:creationId xmlns:a16="http://schemas.microsoft.com/office/drawing/2014/main" id="{5C354373-893D-49BD-BDB7-479E4DA5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604"/>
              <a:ext cx="124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1" name="Picture 9" descr="H:\jshi\profile\Personal\ncut_6_base.jpg">
              <a:extLst>
                <a:ext uri="{FF2B5EF4-FFF2-40B4-BE49-F238E27FC236}">
                  <a16:creationId xmlns:a16="http://schemas.microsoft.com/office/drawing/2014/main" id="{60015170-31A7-4D26-B7FE-4A03339D7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04"/>
              <a:ext cx="124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2" name="Picture 10" descr="H:\jshi\profile\Personal\ncut_7_base.jpg">
              <a:extLst>
                <a:ext uri="{FF2B5EF4-FFF2-40B4-BE49-F238E27FC236}">
                  <a16:creationId xmlns:a16="http://schemas.microsoft.com/office/drawing/2014/main" id="{664B8529-9EC4-4B6E-ACD3-232B722C5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604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3323" name="Rectangle 11">
            <a:extLst>
              <a:ext uri="{FF2B5EF4-FFF2-40B4-BE49-F238E27FC236}">
                <a16:creationId xmlns:a16="http://schemas.microsoft.com/office/drawing/2014/main" id="{0D20A5AF-F7F4-4DCB-8C8E-5F8FB3F3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Brightness Image Segmentation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051E8-ED1D-438B-9538-12E2F2EAD27D}"/>
              </a:ext>
            </a:extLst>
          </p:cNvPr>
          <p:cNvSpPr/>
          <p:nvPr/>
        </p:nvSpPr>
        <p:spPr bwMode="auto">
          <a:xfrm>
            <a:off x="118754" y="8787739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95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9336CB9-4EA6-4D65-BCC1-DB8F396D9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2E2109A-B740-49D6-B059-4DAE8EC8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145FD544-53F3-4723-A9B0-7735369EB2F2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4348" name="Rectangle 12">
            <a:extLst>
              <a:ext uri="{FF2B5EF4-FFF2-40B4-BE49-F238E27FC236}">
                <a16:creationId xmlns:a16="http://schemas.microsoft.com/office/drawing/2014/main" id="{3D396250-FAB1-4AFC-9376-4BDB4042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Brightness Image Segmentation</a:t>
            </a:r>
          </a:p>
        </p:txBody>
      </p:sp>
      <p:pic>
        <p:nvPicPr>
          <p:cNvPr id="654349" name="Picture 13" descr="S:\iccv99\tiger_I.jpg">
            <a:extLst>
              <a:ext uri="{FF2B5EF4-FFF2-40B4-BE49-F238E27FC236}">
                <a16:creationId xmlns:a16="http://schemas.microsoft.com/office/drawing/2014/main" id="{F52B154D-DC74-4CF8-8EE3-BC45B1BB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6" y="1192107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0" name="Picture 14" descr="S:\iccv99\tiger_seg_1.jpg">
            <a:extLst>
              <a:ext uri="{FF2B5EF4-FFF2-40B4-BE49-F238E27FC236}">
                <a16:creationId xmlns:a16="http://schemas.microsoft.com/office/drawing/2014/main" id="{6DBA12C0-DB16-4240-BA8B-7F1AE95F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0" y="7048782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1" name="Picture 15" descr="S:\iccv99\tiger_seg_2.jpg">
            <a:extLst>
              <a:ext uri="{FF2B5EF4-FFF2-40B4-BE49-F238E27FC236}">
                <a16:creationId xmlns:a16="http://schemas.microsoft.com/office/drawing/2014/main" id="{27BCC65B-5BDE-4315-9CAD-9EC0AABC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3" y="4120446"/>
            <a:ext cx="4903893" cy="20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2" name="Picture 16" descr="S:\iccv99\tiger_seg_3.jpg">
            <a:extLst>
              <a:ext uri="{FF2B5EF4-FFF2-40B4-BE49-F238E27FC236}">
                <a16:creationId xmlns:a16="http://schemas.microsoft.com/office/drawing/2014/main" id="{2F0E456F-F695-4856-BD77-E57513C8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42" y="4136249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3" name="Picture 17" descr="C:\cmu_talk\tigher_seg_4.jpg">
            <a:extLst>
              <a:ext uri="{FF2B5EF4-FFF2-40B4-BE49-F238E27FC236}">
                <a16:creationId xmlns:a16="http://schemas.microsoft.com/office/drawing/2014/main" id="{86D731CF-34F2-47B2-9D6E-BB4940F2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5" y="7032978"/>
            <a:ext cx="4951306" cy="20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760EA7-F029-4572-9C95-DC3BD5B4D2FB}"/>
              </a:ext>
            </a:extLst>
          </p:cNvPr>
          <p:cNvSpPr/>
          <p:nvPr/>
        </p:nvSpPr>
        <p:spPr bwMode="auto">
          <a:xfrm>
            <a:off x="118754" y="9191505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59EBEAE-CB81-46F6-AEEE-5DD54368A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3C2703A-26DB-4A6E-81EA-1CA2A501D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C372CF17-63A0-4212-89C4-8EC7B89DB349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64578" name="Picture 1026" descr="S:\iccv99\pengruin_I.jpg">
            <a:extLst>
              <a:ext uri="{FF2B5EF4-FFF2-40B4-BE49-F238E27FC236}">
                <a16:creationId xmlns:a16="http://schemas.microsoft.com/office/drawing/2014/main" id="{2ADA30B6-5B1B-41C9-B042-478F5FA5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325121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79" name="Picture 1027" descr="S:\iccv99\pengruin_seg_1.jpg">
            <a:extLst>
              <a:ext uri="{FF2B5EF4-FFF2-40B4-BE49-F238E27FC236}">
                <a16:creationId xmlns:a16="http://schemas.microsoft.com/office/drawing/2014/main" id="{EA76041B-3269-487B-8BE7-320FEAAE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0" name="Picture 1028" descr="S:\iccv99\pengruin_seg_2.jpg">
            <a:extLst>
              <a:ext uri="{FF2B5EF4-FFF2-40B4-BE49-F238E27FC236}">
                <a16:creationId xmlns:a16="http://schemas.microsoft.com/office/drawing/2014/main" id="{E0F7E3F3-D78E-4F6A-9E10-B6DC003B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1" name="Picture 1029" descr="S:\iccv99\pengruin_seg_3.jpg">
            <a:extLst>
              <a:ext uri="{FF2B5EF4-FFF2-40B4-BE49-F238E27FC236}">
                <a16:creationId xmlns:a16="http://schemas.microsoft.com/office/drawing/2014/main" id="{B4B709CC-090C-4D2A-8680-4E5F2A46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2" name="Picture 1030" descr="S:\iccv99\pengruin_seg_4.jpg">
            <a:extLst>
              <a:ext uri="{FF2B5EF4-FFF2-40B4-BE49-F238E27FC236}">
                <a16:creationId xmlns:a16="http://schemas.microsoft.com/office/drawing/2014/main" id="{AFB1042D-3C8E-4603-AF55-B0A19103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3" name="Picture 1031" descr="S:\iccv99\pengruin_seg_5.jpg">
            <a:extLst>
              <a:ext uri="{FF2B5EF4-FFF2-40B4-BE49-F238E27FC236}">
                <a16:creationId xmlns:a16="http://schemas.microsoft.com/office/drawing/2014/main" id="{B1D8E2C2-C20B-4552-84F3-1ACC835F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4" name="Picture 1032" descr="S:\iccv99\pengruin_seg_6.jpg">
            <a:extLst>
              <a:ext uri="{FF2B5EF4-FFF2-40B4-BE49-F238E27FC236}">
                <a16:creationId xmlns:a16="http://schemas.microsoft.com/office/drawing/2014/main" id="{8A5B315B-36FF-4DB4-A31F-4A7E175E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D714F-0AAC-49F7-8DBE-DA332F253B37}"/>
              </a:ext>
            </a:extLst>
          </p:cNvPr>
          <p:cNvSpPr/>
          <p:nvPr/>
        </p:nvSpPr>
        <p:spPr bwMode="auto">
          <a:xfrm>
            <a:off x="118754" y="8787747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06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2D69033-9321-4060-8027-A781BFA3EE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2EAB0-50CA-4E6F-8B90-FC56BC0AA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1AAFB22F-63DE-4092-B133-70E35C23D2F7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55362" name="Picture 2" descr="H:\jshi\profile\Personal\color+t2.jpg">
            <a:extLst>
              <a:ext uri="{FF2B5EF4-FFF2-40B4-BE49-F238E27FC236}">
                <a16:creationId xmlns:a16="http://schemas.microsoft.com/office/drawing/2014/main" id="{91F25507-48D9-4030-90B6-E74CA344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7" y="1408854"/>
            <a:ext cx="9913903" cy="6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63" name="Rectangle 3">
            <a:extLst>
              <a:ext uri="{FF2B5EF4-FFF2-40B4-BE49-F238E27FC236}">
                <a16:creationId xmlns:a16="http://schemas.microsoft.com/office/drawing/2014/main" id="{EFCEC76A-D07E-4FB8-A80E-4F564A9F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Results on color segmentation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11DD4-5A2F-436C-804D-420FE82B2929}"/>
              </a:ext>
            </a:extLst>
          </p:cNvPr>
          <p:cNvSpPr/>
          <p:nvPr/>
        </p:nvSpPr>
        <p:spPr bwMode="auto">
          <a:xfrm>
            <a:off x="118754" y="8680865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8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251200"/>
            <a:ext cx="11054080" cy="1625600"/>
          </a:xfrm>
        </p:spPr>
        <p:txBody>
          <a:bodyPr/>
          <a:lstStyle/>
          <a:p>
            <a:pPr eaLnBrk="1" hangingPunct="1"/>
            <a:r>
              <a:rPr lang="en-US" sz="5689"/>
              <a:t>Segmentation from boundaries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296884" y="1934085"/>
            <a:ext cx="12411034" cy="7340545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Homework 7 is due on </a:t>
            </a:r>
            <a:r>
              <a:rPr kumimoji="0" lang="en-US" sz="256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Sunday</a:t>
            </a: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6</a:t>
            </a:r>
            <a:r>
              <a:rPr kumimoji="0" lang="en-US" sz="256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th</a:t>
            </a: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	- Any questions about homework 7?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" dirty="0">
                <a:solidFill>
                  <a:srgbClr val="000000"/>
                </a:solidFill>
                <a:latin typeface="Helvetica Light"/>
              </a:rPr>
              <a:t>	- How many of you have looked at/started/finished homework 7?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60" dirty="0">
                <a:solidFill>
                  <a:srgbClr val="000000"/>
                </a:solidFill>
                <a:latin typeface="Helvetica Light"/>
              </a:rPr>
              <a:t>Yannis will have extra office hours </a:t>
            </a:r>
            <a:r>
              <a:rPr lang="en-US" sz="2560" u="sng" dirty="0">
                <a:solidFill>
                  <a:srgbClr val="000000"/>
                </a:solidFill>
                <a:latin typeface="Helvetica Light"/>
              </a:rPr>
              <a:t>Tuesday 4-6 pm.</a:t>
            </a: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How many of you went to </a:t>
            </a:r>
            <a:r>
              <a:rPr kumimoji="0" lang="en-US" sz="256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Vladlen</a:t>
            </a:r>
            <a:r>
              <a:rPr kumimoji="0" lang="en-US" sz="256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US" sz="256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Koltun’s</a:t>
            </a:r>
            <a:r>
              <a:rPr kumimoji="0" lang="en-US" sz="256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talk?</a:t>
            </a: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667">
            <a:extLst>
              <a:ext uri="{FF2B5EF4-FFF2-40B4-BE49-F238E27FC236}">
                <a16:creationId xmlns:a16="http://schemas.microsoft.com/office/drawing/2014/main" id="{642C341E-EE69-42B0-8783-5BDF3314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27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04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0649"/>
            <a:ext cx="13004800" cy="24293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/>
              <a:t>All examples from: P. </a:t>
            </a:r>
            <a:r>
              <a:rPr lang="en-US" dirty="0" err="1"/>
              <a:t>Arbelaez</a:t>
            </a:r>
            <a:r>
              <a:rPr lang="en-US" dirty="0"/>
              <a:t>, M. </a:t>
            </a:r>
            <a:r>
              <a:rPr lang="en-US" dirty="0" err="1"/>
              <a:t>Maire</a:t>
            </a:r>
            <a:r>
              <a:rPr lang="en-US" dirty="0"/>
              <a:t>, C. </a:t>
            </a:r>
            <a:r>
              <a:rPr lang="en-US" dirty="0" err="1"/>
              <a:t>Fowlkes</a:t>
            </a:r>
            <a:r>
              <a:rPr lang="en-US" dirty="0"/>
              <a:t> and J. Malik. Contour Detection and Hierarchical Image Segmentation. IEEE TPAMI, Vol. 33, No. 5, pp. 898-916, May 2011. </a:t>
            </a:r>
          </a:p>
          <a:p>
            <a:pPr eaLnBrk="1" hangingPunct="1">
              <a:defRPr/>
            </a:pPr>
            <a:r>
              <a:rPr lang="en-US" dirty="0"/>
              <a:t>Complete package: http://www.eecs.berkeley.edu/Research/Projects/CS/vision/grouping/resources.html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2111023" y="1"/>
            <a:ext cx="5201920" cy="37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4632960" y="20322"/>
            <a:ext cx="27959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FFFFFF"/>
                </a:solidFill>
              </a:rPr>
              <a:t>Prob. of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1601" y="327379"/>
            <a:ext cx="5551876" cy="363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Intuition: 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Duality between regions and boundaries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Maybe “easier” to estimate boundaries first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Then use the boundaries to generate segmentations at different levels of granularity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 dirty="0"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3718561"/>
            <a:ext cx="10498667" cy="3720818"/>
            <a:chOff x="0" y="2614613"/>
            <a:chExt cx="7381875" cy="2616200"/>
          </a:xfrm>
        </p:grpSpPr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1" t="27748" r="3375" b="36127"/>
            <a:stretch>
              <a:fillRect/>
            </a:stretch>
          </p:blipFill>
          <p:spPr bwMode="auto">
            <a:xfrm>
              <a:off x="0" y="2614613"/>
              <a:ext cx="7381875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424" name="Group 1"/>
            <p:cNvGrpSpPr>
              <a:grpSpLocks/>
            </p:cNvGrpSpPr>
            <p:nvPr/>
          </p:nvGrpSpPr>
          <p:grpSpPr bwMode="auto">
            <a:xfrm>
              <a:off x="869950" y="2614613"/>
              <a:ext cx="5649972" cy="357796"/>
              <a:chOff x="869950" y="2614613"/>
              <a:chExt cx="5649972" cy="357796"/>
            </a:xfrm>
          </p:grpSpPr>
          <p:sp>
            <p:nvSpPr>
              <p:cNvPr id="60425" name="TextBox 8"/>
              <p:cNvSpPr txBox="1">
                <a:spLocks noChangeArrowheads="1"/>
              </p:cNvSpPr>
              <p:nvPr/>
            </p:nvSpPr>
            <p:spPr bwMode="auto">
              <a:xfrm>
                <a:off x="869950" y="2614613"/>
                <a:ext cx="1645808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Fine resolution</a:t>
                </a:r>
              </a:p>
            </p:txBody>
          </p:sp>
          <p:sp>
            <p:nvSpPr>
              <p:cNvPr id="60426" name="TextBox 10"/>
              <p:cNvSpPr txBox="1">
                <a:spLocks noChangeArrowheads="1"/>
              </p:cNvSpPr>
              <p:nvPr/>
            </p:nvSpPr>
            <p:spPr bwMode="auto">
              <a:xfrm>
                <a:off x="4579938" y="2630488"/>
                <a:ext cx="1939984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Coarse resolution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1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24641" r="10750" b="22105"/>
          <a:stretch>
            <a:fillRect/>
          </a:stretch>
        </p:blipFill>
        <p:spPr bwMode="auto">
          <a:xfrm>
            <a:off x="1659468" y="1645922"/>
            <a:ext cx="10090008" cy="52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9572978" y="6940410"/>
            <a:ext cx="808235" cy="7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i="1" kern="12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61444" name="Title 5"/>
          <p:cNvSpPr>
            <a:spLocks noGrp="1"/>
          </p:cNvSpPr>
          <p:nvPr>
            <p:ph type="title"/>
          </p:nvPr>
        </p:nvSpPr>
        <p:spPr>
          <a:xfrm>
            <a:off x="693138" y="13547"/>
            <a:ext cx="11704320" cy="1625600"/>
          </a:xfrm>
        </p:spPr>
        <p:txBody>
          <a:bodyPr/>
          <a:lstStyle/>
          <a:p>
            <a:pPr eaLnBrk="1" hangingPunct="1"/>
            <a:r>
              <a:rPr lang="en-US"/>
              <a:t>Finding boundaries</a:t>
            </a:r>
          </a:p>
        </p:txBody>
      </p:sp>
      <p:sp>
        <p:nvSpPr>
          <p:cNvPr id="7" name="Content Placeholder 6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52412" y="7690428"/>
            <a:ext cx="11704320" cy="1933214"/>
          </a:xfrm>
          <a:blipFill rotWithShape="1">
            <a:blip r:embed="rId3"/>
            <a:stretch>
              <a:fillRect l="-1037" t="-896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5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17896" r="25000" b="9052"/>
          <a:stretch>
            <a:fillRect/>
          </a:stretch>
        </p:blipFill>
        <p:spPr bwMode="auto">
          <a:xfrm>
            <a:off x="5131930" y="212232"/>
            <a:ext cx="5080000" cy="92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71591" y="3425050"/>
            <a:ext cx="4093352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kern="1200">
                <a:solidFill>
                  <a:srgbClr val="000000"/>
                </a:solidFill>
              </a:rPr>
              <a:t>Combining multiple cues</a:t>
            </a:r>
            <a:endParaRPr lang="en-US" sz="3982" i="1" kern="1200">
              <a:solidFill>
                <a:srgbClr val="000000"/>
              </a:solidFill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 rot="-5400000">
            <a:off x="3987164" y="875587"/>
            <a:ext cx="173637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Brightness</a:t>
            </a:r>
          </a:p>
        </p:txBody>
      </p:sp>
      <p:sp>
        <p:nvSpPr>
          <p:cNvPr id="62469" name="TextBox 5"/>
          <p:cNvSpPr txBox="1">
            <a:spLocks noChangeArrowheads="1"/>
          </p:cNvSpPr>
          <p:nvPr/>
        </p:nvSpPr>
        <p:spPr bwMode="auto">
          <a:xfrm rot="-5400000">
            <a:off x="4233227" y="2688582"/>
            <a:ext cx="12442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Color 1</a:t>
            </a: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 rot="-5400000">
            <a:off x="4233227" y="4490289"/>
            <a:ext cx="12442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Color 2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 rot="-5400000">
            <a:off x="4279488" y="6189267"/>
            <a:ext cx="115172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Texton</a:t>
            </a:r>
          </a:p>
        </p:txBody>
      </p:sp>
    </p:spTree>
    <p:extLst>
      <p:ext uri="{BB962C8B-B14F-4D97-AF65-F5344CB8AC3E}">
        <p14:creationId xmlns:p14="http://schemas.microsoft.com/office/powerpoint/2010/main" val="269941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1607538" y="1293707"/>
            <a:ext cx="9676836" cy="691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9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40173" r="39537" b="15158"/>
          <a:stretch>
            <a:fillRect/>
          </a:stretch>
        </p:blipFill>
        <p:spPr bwMode="auto">
          <a:xfrm>
            <a:off x="320604" y="1002453"/>
            <a:ext cx="12237156" cy="59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736036" y="-334151"/>
            <a:ext cx="11704320" cy="1625600"/>
          </a:xfrm>
        </p:spPr>
        <p:txBody>
          <a:bodyPr/>
          <a:lstStyle/>
          <a:p>
            <a:pPr eaLnBrk="1" hangingPunct="1"/>
            <a:r>
              <a:rPr lang="en-US" i="1"/>
              <a:t>gPb</a:t>
            </a:r>
            <a:r>
              <a:rPr lang="en-US"/>
              <a:t> (global </a:t>
            </a:r>
            <a:r>
              <a:rPr lang="en-US" i="1"/>
              <a:t>Pb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7355841"/>
            <a:ext cx="11704320" cy="23977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Idea: We could use the </a:t>
            </a:r>
            <a:r>
              <a:rPr lang="en-US" i="1" dirty="0" err="1"/>
              <a:t>Pb</a:t>
            </a:r>
            <a:r>
              <a:rPr lang="en-US" dirty="0"/>
              <a:t> contours to generate an affinity matrix and then use </a:t>
            </a:r>
            <a:r>
              <a:rPr lang="en-US" dirty="0" err="1"/>
              <a:t>Ncuts</a:t>
            </a:r>
            <a:endParaRPr lang="en-US" dirty="0"/>
          </a:p>
          <a:p>
            <a:pPr eaLnBrk="1" hangingPunct="1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have lower affinity because they cross higher </a:t>
            </a:r>
            <a:r>
              <a:rPr lang="en-US" i="1" dirty="0" err="1"/>
              <a:t>Pb</a:t>
            </a:r>
            <a:r>
              <a:rPr lang="en-US" dirty="0"/>
              <a:t> values </a:t>
            </a:r>
          </a:p>
        </p:txBody>
      </p:sp>
    </p:spTree>
    <p:extLst>
      <p:ext uri="{BB962C8B-B14F-4D97-AF65-F5344CB8AC3E}">
        <p14:creationId xmlns:p14="http://schemas.microsoft.com/office/powerpoint/2010/main" val="331887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587022" y="-383822"/>
            <a:ext cx="11704320" cy="1625600"/>
          </a:xfrm>
        </p:spPr>
        <p:txBody>
          <a:bodyPr/>
          <a:lstStyle/>
          <a:p>
            <a:pPr eaLnBrk="1" hangingPunct="1"/>
            <a:r>
              <a:rPr lang="en-US" i="1"/>
              <a:t>gPb</a:t>
            </a:r>
            <a:r>
              <a:rPr lang="en-US"/>
              <a:t> (global </a:t>
            </a:r>
            <a:r>
              <a:rPr lang="en-US" i="1"/>
              <a:t>Pb</a:t>
            </a:r>
            <a:r>
              <a:rPr lang="en-US"/>
              <a:t>)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40173" r="39537" b="15158"/>
          <a:stretch>
            <a:fillRect/>
          </a:stretch>
        </p:blipFill>
        <p:spPr bwMode="auto">
          <a:xfrm>
            <a:off x="5116125" y="966330"/>
            <a:ext cx="2984782" cy="4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3" t="40173" r="21158" b="15158"/>
          <a:stretch>
            <a:fillRect/>
          </a:stretch>
        </p:blipFill>
        <p:spPr bwMode="auto">
          <a:xfrm>
            <a:off x="1187591" y="4978402"/>
            <a:ext cx="3097671" cy="45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4" t="40173" r="3162" b="16760"/>
          <a:stretch>
            <a:fillRect/>
          </a:stretch>
        </p:blipFill>
        <p:spPr bwMode="auto">
          <a:xfrm>
            <a:off x="8934027" y="5143218"/>
            <a:ext cx="2941884" cy="44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212232" y="1535290"/>
            <a:ext cx="3881121" cy="21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</a:rPr>
              <a:t>Not good: generate segmentation from the eigenvectors</a:t>
            </a:r>
          </a:p>
        </p:txBody>
      </p: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8934028" y="1535289"/>
            <a:ext cx="3878862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</a:rPr>
              <a:t>Good: Combine the gradients of the eigenvectors!! </a:t>
            </a:r>
          </a:p>
        </p:txBody>
      </p:sp>
      <p:sp>
        <p:nvSpPr>
          <p:cNvPr id="10" name="Down Arrow 9"/>
          <p:cNvSpPr/>
          <p:nvPr/>
        </p:nvSpPr>
        <p:spPr>
          <a:xfrm rot="3210615">
            <a:off x="3581965" y="3426179"/>
            <a:ext cx="688622" cy="1390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Down Arrow 10"/>
          <p:cNvSpPr/>
          <p:nvPr/>
        </p:nvSpPr>
        <p:spPr>
          <a:xfrm rot="18389385" flipH="1">
            <a:off x="8844844" y="3514232"/>
            <a:ext cx="688623" cy="1390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37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931575"/>
            <a:ext cx="13004800" cy="22261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/>
              <a:t>Final step: Convert closed boundary (UCM = </a:t>
            </a:r>
            <a:r>
              <a:rPr lang="en-US" dirty="0" err="1"/>
              <a:t>Ultrametric</a:t>
            </a:r>
            <a:r>
              <a:rPr lang="en-US" dirty="0"/>
              <a:t> Contour Map)</a:t>
            </a:r>
          </a:p>
          <a:p>
            <a:pPr eaLnBrk="1" hangingPunct="1">
              <a:defRPr/>
            </a:pPr>
            <a:r>
              <a:rPr lang="en-US" dirty="0"/>
              <a:t>Different thresholds on contours yield segmentations at different levels of granularity</a:t>
            </a:r>
          </a:p>
          <a:p>
            <a:pPr eaLnBrk="1" hangingPunct="1">
              <a:defRPr/>
            </a:pPr>
            <a:r>
              <a:rPr lang="en-US" dirty="0"/>
              <a:t>Guaranteed to produce a hierarchical segmentation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6566" r="18750" b="10947"/>
          <a:stretch>
            <a:fillRect/>
          </a:stretch>
        </p:blipFill>
        <p:spPr bwMode="auto">
          <a:xfrm>
            <a:off x="745067" y="1"/>
            <a:ext cx="10938934" cy="778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88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0649"/>
            <a:ext cx="13004800" cy="2429369"/>
          </a:xfrm>
        </p:spPr>
        <p:txBody>
          <a:bodyPr/>
          <a:lstStyle/>
          <a:p>
            <a:pPr eaLnBrk="1" hangingPunct="1"/>
            <a:r>
              <a:rPr lang="en-US"/>
              <a:t>Complete package: http://www.eecs.berkeley.edu/Research/Projects/CS/vision/grouping/resources.html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2111023" y="1"/>
            <a:ext cx="5201920" cy="37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4632960" y="20322"/>
            <a:ext cx="27959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FFFFFF"/>
                </a:solidFill>
              </a:rPr>
              <a:t>Prob. of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1601" y="327379"/>
            <a:ext cx="5551876" cy="363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Intuition: 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Duality between regions and boundaries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Maybe “easier” to estimate boundaries first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Then use the boundaries to generate segmentations at different levels of granularity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 dirty="0"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3718561"/>
            <a:ext cx="10498667" cy="3720818"/>
            <a:chOff x="0" y="2614613"/>
            <a:chExt cx="7381875" cy="2616200"/>
          </a:xfrm>
        </p:grpSpPr>
        <p:pic>
          <p:nvPicPr>
            <p:cNvPr id="675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1" t="27748" r="3375" b="36127"/>
            <a:stretch>
              <a:fillRect/>
            </a:stretch>
          </p:blipFill>
          <p:spPr bwMode="auto">
            <a:xfrm>
              <a:off x="0" y="2614613"/>
              <a:ext cx="7381875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7592" name="Group 1"/>
            <p:cNvGrpSpPr>
              <a:grpSpLocks/>
            </p:cNvGrpSpPr>
            <p:nvPr/>
          </p:nvGrpSpPr>
          <p:grpSpPr bwMode="auto">
            <a:xfrm>
              <a:off x="869950" y="2614613"/>
              <a:ext cx="5649972" cy="357796"/>
              <a:chOff x="869950" y="2614613"/>
              <a:chExt cx="5649972" cy="357796"/>
            </a:xfrm>
          </p:grpSpPr>
          <p:sp>
            <p:nvSpPr>
              <p:cNvPr id="67593" name="TextBox 8"/>
              <p:cNvSpPr txBox="1">
                <a:spLocks noChangeArrowheads="1"/>
              </p:cNvSpPr>
              <p:nvPr/>
            </p:nvSpPr>
            <p:spPr bwMode="auto">
              <a:xfrm>
                <a:off x="869950" y="2614613"/>
                <a:ext cx="1645808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Fine resolution</a:t>
                </a:r>
              </a:p>
            </p:txBody>
          </p:sp>
          <p:sp>
            <p:nvSpPr>
              <p:cNvPr id="67594" name="TextBox 10"/>
              <p:cNvSpPr txBox="1">
                <a:spLocks noChangeArrowheads="1"/>
              </p:cNvSpPr>
              <p:nvPr/>
            </p:nvSpPr>
            <p:spPr bwMode="auto">
              <a:xfrm>
                <a:off x="4579938" y="2630488"/>
                <a:ext cx="1939984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Coarse resolution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7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365BCF-928A-42E7-9ACB-D0BC8B50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72C1-F028-4776-B5BA-34E45799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Clustering: group together similar points and represent them with a single token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Key Challenges: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982"/>
              <a:t>	1) What makes two points/images/patches similar?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982"/>
              <a:t>	2) How do we compute an overall grouping from pairwise similarities? </a:t>
            </a:r>
          </a:p>
        </p:txBody>
      </p:sp>
    </p:spTree>
    <p:extLst>
      <p:ext uri="{BB962C8B-B14F-4D97-AF65-F5344CB8AC3E}">
        <p14:creationId xmlns:p14="http://schemas.microsoft.com/office/powerpoint/2010/main" val="31234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DC14AB9-2D46-42A5-AD66-763E1B54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cluster?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F663-4F22-45B8-B113-5E42726F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3"/>
            <a:ext cx="11704320" cy="780288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Summarizing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Look at large amounts of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Patch-based compression or </a:t>
            </a:r>
            <a:r>
              <a:rPr lang="en-US" dirty="0" err="1"/>
              <a:t>denoising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Represent a large continuous vector with the cluster number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Counting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Histograms of texture, color, SIFT vectors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Segmentation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Separate the image into different regions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Prediction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Images in the same cluster may have the same labels</a:t>
            </a:r>
          </a:p>
        </p:txBody>
      </p:sp>
    </p:spTree>
    <p:extLst>
      <p:ext uri="{BB962C8B-B14F-4D97-AF65-F5344CB8AC3E}">
        <p14:creationId xmlns:p14="http://schemas.microsoft.com/office/powerpoint/2010/main" val="2490571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40200" y="2893007"/>
            <a:ext cx="11924401" cy="6043559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</a:rPr>
              <a:t>Graph-cuts and </a:t>
            </a:r>
            <a:r>
              <a:rPr lang="en-US" sz="2400" dirty="0" err="1">
                <a:solidFill>
                  <a:srgbClr val="000000"/>
                </a:solidFill>
                <a:latin typeface="Helvetica Light"/>
              </a:rPr>
              <a:t>GrabCut</a:t>
            </a:r>
            <a:r>
              <a:rPr lang="en-US" sz="2400" dirty="0">
                <a:solidFill>
                  <a:srgbClr val="000000"/>
                </a:solidFill>
                <a:latin typeface="Helvetica Light"/>
              </a:rPr>
              <a:t>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Normalized cuts.</a:t>
            </a: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</a:endParaRP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</a:rPr>
              <a:t>Boundaries.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0000"/>
              </a:solidFill>
              <a:latin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</a:rPr>
              <a:t>Clustering for segmentation.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667">
            <a:extLst>
              <a:ext uri="{FF2B5EF4-FFF2-40B4-BE49-F238E27FC236}">
                <a16:creationId xmlns:a16="http://schemas.microsoft.com/office/drawing/2014/main" id="{C73B9F3D-2B2C-4024-8F8B-A28DDE3A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033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9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58E331D-CAB8-4C10-9435-CABAB9DF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cluster?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F3EA-0187-456C-8635-821666E8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K-means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Iteratively re-assign points to the nearest cluster center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Agglomerative 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Start with each point as its own cluster and iteratively merge the closest clusters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Mean-shift 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Estimate modes of pdf</a:t>
            </a:r>
          </a:p>
        </p:txBody>
      </p:sp>
    </p:spTree>
    <p:extLst>
      <p:ext uri="{BB962C8B-B14F-4D97-AF65-F5344CB8AC3E}">
        <p14:creationId xmlns:p14="http://schemas.microsoft.com/office/powerpoint/2010/main" val="550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K-nearest neighb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K-means clustering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498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</p:spTree>
    <p:extLst>
      <p:ext uri="{BB962C8B-B14F-4D97-AF65-F5344CB8AC3E}">
        <p14:creationId xmlns:p14="http://schemas.microsoft.com/office/powerpoint/2010/main" val="347237154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52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53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787292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59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60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61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2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844996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9218" y="5047568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69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70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71" name="2. Assign each object to the cluster with the nearest centroid."/>
          <p:cNvSpPr txBox="1"/>
          <p:nvPr/>
        </p:nvSpPr>
        <p:spPr>
          <a:xfrm>
            <a:off x="7977632" y="7941805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72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3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4" name="Line"/>
          <p:cNvSpPr/>
          <p:nvPr/>
        </p:nvSpPr>
        <p:spPr>
          <a:xfrm>
            <a:off x="5664032" y="6643182"/>
            <a:ext cx="12671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968318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9218" y="5047568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81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82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83" name="2. Assign each object to the cluster with the nearest centroid."/>
          <p:cNvSpPr txBox="1"/>
          <p:nvPr/>
        </p:nvSpPr>
        <p:spPr>
          <a:xfrm>
            <a:off x="7977632" y="7941805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84" name="Repeat previous 2 steps until no change"/>
          <p:cNvSpPr txBox="1"/>
          <p:nvPr/>
        </p:nvSpPr>
        <p:spPr>
          <a:xfrm>
            <a:off x="7341579" y="9331273"/>
            <a:ext cx="546441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Repeat previous 2 steps until no change</a:t>
            </a:r>
          </a:p>
        </p:txBody>
      </p:sp>
      <p:sp>
        <p:nvSpPr>
          <p:cNvPr id="785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6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7" name="Line"/>
          <p:cNvSpPr/>
          <p:nvPr/>
        </p:nvSpPr>
        <p:spPr>
          <a:xfrm>
            <a:off x="5664032" y="6643182"/>
            <a:ext cx="12671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860293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K-means Clust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K-means Clustering</a:t>
            </a:r>
          </a:p>
        </p:txBody>
      </p:sp>
      <p:sp>
        <p:nvSpPr>
          <p:cNvPr id="790" name="Given k:…"/>
          <p:cNvSpPr txBox="1"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Given k: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Select initial centroids at random.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Assign each object to the cluster with the nearest centroid.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Compute each centroid as the mean of the objects assigned to it.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Repeat previous 2 steps until no change.</a:t>
            </a:r>
          </a:p>
        </p:txBody>
      </p:sp>
    </p:spTree>
    <p:extLst>
      <p:ext uri="{BB962C8B-B14F-4D97-AF65-F5344CB8AC3E}">
        <p14:creationId xmlns:p14="http://schemas.microsoft.com/office/powerpoint/2010/main" val="40822328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879F28D-3B94-4849-92E9-4865188D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K-means: design choices</a:t>
            </a:r>
          </a:p>
        </p:txBody>
      </p:sp>
      <p:sp>
        <p:nvSpPr>
          <p:cNvPr id="23555" name="Content Placeholder 22">
            <a:extLst>
              <a:ext uri="{FF2B5EF4-FFF2-40B4-BE49-F238E27FC236}">
                <a16:creationId xmlns:a16="http://schemas.microsoft.com/office/drawing/2014/main" id="{850DABBF-F187-4116-8941-F930CD43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733973"/>
            <a:ext cx="11704320" cy="8019627"/>
          </a:xfrm>
        </p:spPr>
        <p:txBody>
          <a:bodyPr/>
          <a:lstStyle/>
          <a:p>
            <a:r>
              <a:rPr lang="en-US" altLang="en-US"/>
              <a:t>Initialization</a:t>
            </a:r>
          </a:p>
          <a:p>
            <a:pPr lvl="1"/>
            <a:r>
              <a:rPr lang="en-US" altLang="en-US"/>
              <a:t>Randomly select K points as initial cluster center</a:t>
            </a:r>
          </a:p>
          <a:p>
            <a:pPr lvl="1"/>
            <a:r>
              <a:rPr lang="en-US" altLang="en-US"/>
              <a:t>Or greedily choose K points to minimize residual</a:t>
            </a:r>
          </a:p>
          <a:p>
            <a:endParaRPr lang="en-US" altLang="en-US" sz="1991"/>
          </a:p>
          <a:p>
            <a:r>
              <a:rPr lang="en-US" altLang="en-US"/>
              <a:t>Distance measures</a:t>
            </a:r>
          </a:p>
          <a:p>
            <a:pPr lvl="1"/>
            <a:r>
              <a:rPr lang="en-US" altLang="en-US"/>
              <a:t>Traditionally Euclidean, could be others</a:t>
            </a:r>
          </a:p>
          <a:p>
            <a:endParaRPr lang="en-US" altLang="en-US" sz="1991"/>
          </a:p>
          <a:p>
            <a:r>
              <a:rPr lang="en-US" altLang="en-US"/>
              <a:t>Optimization</a:t>
            </a:r>
          </a:p>
          <a:p>
            <a:pPr lvl="1"/>
            <a:r>
              <a:rPr lang="en-US" altLang="en-US"/>
              <a:t>Will converge to a </a:t>
            </a:r>
            <a:r>
              <a:rPr lang="en-US" altLang="en-US" i="1"/>
              <a:t>local minimum</a:t>
            </a:r>
          </a:p>
          <a:p>
            <a:pPr lvl="1"/>
            <a:r>
              <a:rPr lang="en-US" altLang="en-US"/>
              <a:t>May want to perform multiple restarts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204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DC32EBD-2751-4EF7-987D-58FF780B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62A35204-499B-436E-9D43-E7C9505F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5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D3889D17-889E-4A42-9736-201B06E1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9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59DC4DDB-E45C-490B-9EC7-8CBD6981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02" y="2492587"/>
            <a:ext cx="10983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98C2FA20-CF78-46E0-8D12-10D53524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7" y="2526455"/>
            <a:ext cx="314220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Clusters on intensity</a:t>
            </a: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125B87DD-75B4-4A6F-A81A-4591B1F1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107" y="2526455"/>
            <a:ext cx="264848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Clusters on color</a:t>
            </a:r>
          </a:p>
        </p:txBody>
      </p:sp>
      <p:sp>
        <p:nvSpPr>
          <p:cNvPr id="24584" name="Title 10">
            <a:extLst>
              <a:ext uri="{FF2B5EF4-FFF2-40B4-BE49-F238E27FC236}">
                <a16:creationId xmlns:a16="http://schemas.microsoft.com/office/drawing/2014/main" id="{B50EFA86-B8FB-4A74-A306-C857F401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 clustering using intensity or color</a:t>
            </a:r>
          </a:p>
        </p:txBody>
      </p:sp>
    </p:spTree>
    <p:extLst>
      <p:ext uri="{BB962C8B-B14F-4D97-AF65-F5344CB8AC3E}">
        <p14:creationId xmlns:p14="http://schemas.microsoft.com/office/powerpoint/2010/main" val="1138265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40200" y="2893008"/>
            <a:ext cx="11924401" cy="3967584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Most of these slides were adapted from: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Srinivasa</a:t>
            </a: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Narasimhan (16-385, Spring 2015).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560" dirty="0">
              <a:solidFill>
                <a:srgbClr val="000000"/>
              </a:solidFill>
              <a:latin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James Hays (Brown University).</a:t>
            </a:r>
          </a:p>
        </p:txBody>
      </p:sp>
    </p:spTree>
    <p:extLst>
      <p:ext uri="{BB962C8B-B14F-4D97-AF65-F5344CB8AC3E}">
        <p14:creationId xmlns:p14="http://schemas.microsoft.com/office/powerpoint/2010/main" val="2270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F582-B7D9-4C92-988F-AC2E6A5D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How to choose the number of clusters?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5BADE44-B85B-4204-B75C-1E1106D1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982"/>
              <a:t>Minimum Description Length (MDL) principal for model comparison </a:t>
            </a:r>
          </a:p>
          <a:p>
            <a:endParaRPr lang="en-US" altLang="en-US" sz="3982"/>
          </a:p>
          <a:p>
            <a:r>
              <a:rPr lang="en-US" altLang="en-US" sz="3982"/>
              <a:t>Minimize Schwarz Criterion </a:t>
            </a:r>
          </a:p>
          <a:p>
            <a:pPr lvl="1"/>
            <a:r>
              <a:rPr lang="en-US" altLang="en-US" sz="3413"/>
              <a:t>also called Bayes Information Criteria (BIC)</a:t>
            </a:r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8C9F20F9-EA94-4CC8-8B16-F05E6968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5852161"/>
            <a:ext cx="7057813" cy="27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451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B8E8B3A-6FA6-43CD-84E0-78CEB7579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613" y="0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K-Means pros and cons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40A33D2E-BDC2-4CDC-8CF5-B3F6A4AA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2"/>
          <a:stretch>
            <a:fillRect/>
          </a:stretch>
        </p:blipFill>
        <p:spPr bwMode="auto">
          <a:xfrm>
            <a:off x="7044267" y="6394027"/>
            <a:ext cx="5852160" cy="18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7CC74128-4977-426B-A497-9DDC6C18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1"/>
          <a:stretch>
            <a:fillRect/>
          </a:stretch>
        </p:blipFill>
        <p:spPr bwMode="auto">
          <a:xfrm>
            <a:off x="7044267" y="3684694"/>
            <a:ext cx="5852160" cy="21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ontent Placeholder 7">
            <a:extLst>
              <a:ext uri="{FF2B5EF4-FFF2-40B4-BE49-F238E27FC236}">
                <a16:creationId xmlns:a16="http://schemas.microsoft.com/office/drawing/2014/main" id="{AD28C7C7-5D9D-4C5F-A79F-43AAFF27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474330"/>
            <a:ext cx="6394027" cy="730391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560"/>
              <a:t>Pros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Finds cluster centers that minimize conditional variance (good representation of data)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Simple and fast*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Easy to implement</a:t>
            </a:r>
          </a:p>
          <a:p>
            <a:pPr>
              <a:buFont typeface="Arial" charset="0"/>
              <a:buChar char="•"/>
              <a:defRPr/>
            </a:pPr>
            <a:r>
              <a:rPr lang="en-US" sz="2560"/>
              <a:t>Cons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Need to choose K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Sensitive to outliers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Prone to local minima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All clusters have the same parameters (e.g., distance measure is non-adaptive)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*Can be slow: each iteration is O(KNd) for N d-dimensional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560"/>
              <a:t>Usage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Rarely used for pixel segmentation</a:t>
            </a:r>
          </a:p>
        </p:txBody>
      </p:sp>
    </p:spTree>
    <p:extLst>
      <p:ext uri="{BB962C8B-B14F-4D97-AF65-F5344CB8AC3E}">
        <p14:creationId xmlns:p14="http://schemas.microsoft.com/office/powerpoint/2010/main" val="4156747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976B70B-8568-4927-9344-49F783CA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22B6C26C-8BFA-4595-8ABC-55094D92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97" y="1733973"/>
            <a:ext cx="10579947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B8F60D-FCB4-49D1-9E53-96BFB5190767}"/>
              </a:ext>
            </a:extLst>
          </p:cNvPr>
          <p:cNvSpPr/>
          <p:nvPr/>
        </p:nvSpPr>
        <p:spPr>
          <a:xfrm>
            <a:off x="650240" y="7220197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3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1AD76AA-7A7C-4732-817C-0C5B26C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DFF1B838-D4A1-4932-8E82-0C747D40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74" y="1618828"/>
            <a:ext cx="10756053" cy="6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7ECDAF-E4D2-4646-9DEF-7C1C51D2A290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56EAD0D-773B-4229-A0E8-FC4DC91F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9E51EC93-EB5C-47C1-B616-14552E0C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07" y="1618828"/>
            <a:ext cx="10498667" cy="6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74299-CC38-4DE6-9CCE-CBDAF228BF5B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6E09A6-E20A-4FAC-81DE-86C658F0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86A7ECB3-E0DB-464D-ACED-03F25F26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2" y="1785903"/>
            <a:ext cx="10850880" cy="63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2B40C-CFE9-49F1-9AF8-44677FCF4672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4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9F4070C-B09A-4422-A705-0FC41235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15B1F6B5-97F1-4CA0-8660-E69813A2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9" y="1408854"/>
            <a:ext cx="10661227" cy="67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6BD84-07E3-4990-93E0-FD99C5AAE629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5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7316178-27BF-4D75-850C-BC1BE342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48D0C92-FC2C-468D-9516-D40DCB2D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4"/>
            <a:ext cx="8561493" cy="730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267"/>
              <a:t>How to define cluster similarity?</a:t>
            </a:r>
          </a:p>
          <a:p>
            <a:pPr>
              <a:buFontTx/>
              <a:buChar char="-"/>
            </a:pPr>
            <a:r>
              <a:rPr lang="en-US" altLang="en-US" sz="3413"/>
              <a:t>Average distance between points, maximum distance, minimum distance</a:t>
            </a:r>
          </a:p>
          <a:p>
            <a:pPr>
              <a:buFontTx/>
              <a:buChar char="-"/>
            </a:pPr>
            <a:r>
              <a:rPr lang="en-US" altLang="en-US" sz="3413"/>
              <a:t>Distance between means or medoids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4267"/>
          </a:p>
          <a:p>
            <a:pPr>
              <a:buFont typeface="Arial" panose="020B0604020202020204" pitchFamily="34" charset="0"/>
              <a:buNone/>
            </a:pPr>
            <a:r>
              <a:rPr lang="en-US" altLang="en-US" sz="4267"/>
              <a:t>How many clusters?</a:t>
            </a:r>
          </a:p>
          <a:p>
            <a:pPr>
              <a:buFontTx/>
              <a:buChar char="-"/>
            </a:pPr>
            <a:r>
              <a:rPr lang="en-US" altLang="en-US" sz="3413"/>
              <a:t>Clustering creates a dendrogram (a tree)</a:t>
            </a:r>
          </a:p>
          <a:p>
            <a:pPr>
              <a:buFontTx/>
              <a:buChar char="-"/>
            </a:pPr>
            <a:r>
              <a:rPr lang="en-US" altLang="en-US" sz="3413"/>
              <a:t>Threshold based on max number of clusters or based on distance between merges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413"/>
          </a:p>
        </p:txBody>
      </p:sp>
      <p:pic>
        <p:nvPicPr>
          <p:cNvPr id="38916" name="Picture 2" descr="http://www.mathworks.com/help/toolbox/stats/dendrogram.gif">
            <a:extLst>
              <a:ext uri="{FF2B5EF4-FFF2-40B4-BE49-F238E27FC236}">
                <a16:creationId xmlns:a16="http://schemas.microsoft.com/office/drawing/2014/main" id="{3A8B66DD-4302-4EFA-9BA2-87F84BDC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03" y="6935894"/>
            <a:ext cx="4513297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1EBC0F-ABD4-4A34-A4F5-4E8A17A9BA0E}"/>
              </a:ext>
            </a:extLst>
          </p:cNvPr>
          <p:cNvSpPr/>
          <p:nvPr/>
        </p:nvSpPr>
        <p:spPr>
          <a:xfrm>
            <a:off x="9861974" y="1300480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E72E7-9BA3-4917-8FBC-03C170ED990C}"/>
              </a:ext>
            </a:extLst>
          </p:cNvPr>
          <p:cNvSpPr/>
          <p:nvPr/>
        </p:nvSpPr>
        <p:spPr>
          <a:xfrm>
            <a:off x="9861974" y="2167467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C07927-6977-4E27-804D-93E40BE8A6BD}"/>
              </a:ext>
            </a:extLst>
          </p:cNvPr>
          <p:cNvSpPr/>
          <p:nvPr/>
        </p:nvSpPr>
        <p:spPr>
          <a:xfrm>
            <a:off x="10512214" y="1733974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2C49D-B9FD-4277-A24C-FFF6062A7E1C}"/>
              </a:ext>
            </a:extLst>
          </p:cNvPr>
          <p:cNvSpPr/>
          <p:nvPr/>
        </p:nvSpPr>
        <p:spPr>
          <a:xfrm>
            <a:off x="11595947" y="3359574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2B216-9C36-48FF-ADA2-E61DE5B81081}"/>
              </a:ext>
            </a:extLst>
          </p:cNvPr>
          <p:cNvSpPr/>
          <p:nvPr/>
        </p:nvSpPr>
        <p:spPr>
          <a:xfrm>
            <a:off x="10728960" y="3251200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6CB5D-BC40-4F6B-A99F-830206C64F92}"/>
              </a:ext>
            </a:extLst>
          </p:cNvPr>
          <p:cNvSpPr/>
          <p:nvPr/>
        </p:nvSpPr>
        <p:spPr>
          <a:xfrm>
            <a:off x="9861974" y="3467947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009B2D-777B-477F-8215-D61AB8212B65}"/>
              </a:ext>
            </a:extLst>
          </p:cNvPr>
          <p:cNvSpPr/>
          <p:nvPr/>
        </p:nvSpPr>
        <p:spPr>
          <a:xfrm>
            <a:off x="10837334" y="3901440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C64201-FFBF-4380-8291-F4EA942F51F1}"/>
              </a:ext>
            </a:extLst>
          </p:cNvPr>
          <p:cNvSpPr/>
          <p:nvPr/>
        </p:nvSpPr>
        <p:spPr>
          <a:xfrm>
            <a:off x="12137814" y="1300480"/>
            <a:ext cx="433493" cy="43349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925" name="TextBox 14">
            <a:extLst>
              <a:ext uri="{FF2B5EF4-FFF2-40B4-BE49-F238E27FC236}">
                <a16:creationId xmlns:a16="http://schemas.microsoft.com/office/drawing/2014/main" id="{1FC667E4-438D-47E9-BEF4-206E29216F1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70405" y="8194174"/>
            <a:ext cx="14077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2968915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E15FA72-2424-403B-881F-71BEF9B4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Conclusions: 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5295-247C-4F14-8A40-D6032418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5547" dirty="0"/>
              <a:t>Good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Simple to implement, widespread application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Clusters have adaptive shapes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Provides a hierarchy of clusters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sz="5547" dirty="0"/>
              <a:t>Bad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May have imbalanced clusters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Still have to choose number of clusters or threshold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Need to use an “</a:t>
            </a:r>
            <a:r>
              <a:rPr lang="en-US" dirty="0" err="1"/>
              <a:t>ultrametric</a:t>
            </a:r>
            <a:r>
              <a:rPr lang="en-US" dirty="0"/>
              <a:t>” to get a meaningful hierarchy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59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egmentationExample3">
            <a:extLst>
              <a:ext uri="{FF2B5EF4-FFF2-40B4-BE49-F238E27FC236}">
                <a16:creationId xmlns:a16="http://schemas.microsoft.com/office/drawing/2014/main" id="{A7EBE38F-05EF-48CB-AD3E-31FE489C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8" y="4680374"/>
            <a:ext cx="10959253" cy="43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>
            <a:extLst>
              <a:ext uri="{FF2B5EF4-FFF2-40B4-BE49-F238E27FC236}">
                <a16:creationId xmlns:a16="http://schemas.microsoft.com/office/drawing/2014/main" id="{909DCA3D-8E8B-4A4A-97CF-FBBD86A81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2059093"/>
            <a:ext cx="11054080" cy="5852160"/>
          </a:xfrm>
        </p:spPr>
        <p:txBody>
          <a:bodyPr/>
          <a:lstStyle/>
          <a:p>
            <a:pPr eaLnBrk="1" hangingPunct="1"/>
            <a:r>
              <a:rPr lang="en-US" altLang="en-US"/>
              <a:t>Versatile technique for clustering-based segmentation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BE78AE7C-C9C6-4FF9-ABCD-558088D2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1426636"/>
            <a:ext cx="12462933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7" kern="1200">
                <a:solidFill>
                  <a:srgbClr val="000000"/>
                </a:solidFill>
                <a:cs typeface="Arial" panose="020B0604020202020204" pitchFamily="34" charset="0"/>
              </a:rPr>
              <a:t>D. Comaniciu and P. Meer, Mean Shift: A Robust Approach toward Feature Space Analysis, PAMI 2002. </a:t>
            </a:r>
          </a:p>
        </p:txBody>
      </p:sp>
      <p:sp>
        <p:nvSpPr>
          <p:cNvPr id="41989" name="Rectangle 8">
            <a:extLst>
              <a:ext uri="{FF2B5EF4-FFF2-40B4-BE49-F238E27FC236}">
                <a16:creationId xmlns:a16="http://schemas.microsoft.com/office/drawing/2014/main" id="{83FD0391-B0FF-4A6C-AB04-962EEE4F9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Mean shift segmentation</a:t>
            </a:r>
          </a:p>
        </p:txBody>
      </p:sp>
    </p:spTree>
    <p:extLst>
      <p:ext uri="{BB962C8B-B14F-4D97-AF65-F5344CB8AC3E}">
        <p14:creationId xmlns:p14="http://schemas.microsoft.com/office/powerpoint/2010/main" val="296853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02A0CD86-3506-4E79-8D64-89DADFA28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8849E78-1055-434D-B537-45D439AEF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671BBC59-EF94-49BC-A17F-CD06FE4D7433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91A98B79-D786-4E8F-B9F6-4288E38D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541867"/>
            <a:ext cx="12002347" cy="7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Image segmentation by pairwise similarities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4EC40B7B-84A6-4341-AA64-546F1733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99" y="2736427"/>
            <a:ext cx="7493565" cy="49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Image = { pixels }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= partition of image into segments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Similarity between pixels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</a:t>
            </a:r>
            <a:r>
              <a:rPr lang="en-US" altLang="en-US" sz="2560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≥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0</a:t>
            </a:r>
            <a:endParaRPr lang="en-US" altLang="en-US" sz="2560" kern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6148" name="Rectangle 4">
            <a:extLst>
              <a:ext uri="{FF2B5EF4-FFF2-40B4-BE49-F238E27FC236}">
                <a16:creationId xmlns:a16="http://schemas.microsoft.com/office/drawing/2014/main" id="{E0BC432B-8F7A-4645-9CE7-32410C78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29" y="5635413"/>
            <a:ext cx="6132124" cy="216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spcBef>
                <a:spcPct val="3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Objective: “similar pixels, with large value of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should be in the same segment, dissimilar pixels should be in different segments”</a:t>
            </a:r>
          </a:p>
        </p:txBody>
      </p:sp>
      <p:pic>
        <p:nvPicPr>
          <p:cNvPr id="646153" name="Picture 9" descr="Z:\Papers\segment\aistats\tiger_I.gif">
            <a:extLst>
              <a:ext uri="{FF2B5EF4-FFF2-40B4-BE49-F238E27FC236}">
                <a16:creationId xmlns:a16="http://schemas.microsoft.com/office/drawing/2014/main" id="{1ADA8321-B3F2-4894-AF98-A38E437B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86" y="2370668"/>
            <a:ext cx="3903697" cy="47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grpSp>
        <p:nvGrpSpPr>
          <p:cNvPr id="646154" name="Group 10">
            <a:extLst>
              <a:ext uri="{FF2B5EF4-FFF2-40B4-BE49-F238E27FC236}">
                <a16:creationId xmlns:a16="http://schemas.microsoft.com/office/drawing/2014/main" id="{595CDDF4-C33B-4717-BCA9-20184F184C22}"/>
              </a:ext>
            </a:extLst>
          </p:cNvPr>
          <p:cNvGrpSpPr>
            <a:grpSpLocks/>
          </p:cNvGrpSpPr>
          <p:nvPr/>
        </p:nvGrpSpPr>
        <p:grpSpPr bwMode="auto">
          <a:xfrm>
            <a:off x="7586133" y="2275840"/>
            <a:ext cx="3885636" cy="4768427"/>
            <a:chOff x="3360" y="816"/>
            <a:chExt cx="1589" cy="2112"/>
          </a:xfrm>
        </p:grpSpPr>
        <p:sp>
          <p:nvSpPr>
            <p:cNvPr id="646155" name="Rectangle 11">
              <a:extLst>
                <a:ext uri="{FF2B5EF4-FFF2-40B4-BE49-F238E27FC236}">
                  <a16:creationId xmlns:a16="http://schemas.microsoft.com/office/drawing/2014/main" id="{6893F8D6-5D6E-4A54-BEC7-9A24ED1F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16"/>
              <a:ext cx="1584" cy="211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6" name="Freeform 12">
              <a:extLst>
                <a:ext uri="{FF2B5EF4-FFF2-40B4-BE49-F238E27FC236}">
                  <a16:creationId xmlns:a16="http://schemas.microsoft.com/office/drawing/2014/main" id="{DC5B996F-ABA4-4230-B5A1-2162DE21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908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7" name="Freeform 13">
              <a:extLst>
                <a:ext uri="{FF2B5EF4-FFF2-40B4-BE49-F238E27FC236}">
                  <a16:creationId xmlns:a16="http://schemas.microsoft.com/office/drawing/2014/main" id="{7C3DF720-21EB-4075-96B0-54E154FE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320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8" name="Freeform 14">
              <a:extLst>
                <a:ext uri="{FF2B5EF4-FFF2-40B4-BE49-F238E27FC236}">
                  <a16:creationId xmlns:a16="http://schemas.microsoft.com/office/drawing/2014/main" id="{21C4EBA7-52B9-421B-91E3-78C41F47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881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9" name="Freeform 15">
              <a:extLst>
                <a:ext uri="{FF2B5EF4-FFF2-40B4-BE49-F238E27FC236}">
                  <a16:creationId xmlns:a16="http://schemas.microsoft.com/office/drawing/2014/main" id="{AC684D4B-CD1E-4F21-B944-79DC40997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1975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0" name="Freeform 16">
              <a:extLst>
                <a:ext uri="{FF2B5EF4-FFF2-40B4-BE49-F238E27FC236}">
                  <a16:creationId xmlns:a16="http://schemas.microsoft.com/office/drawing/2014/main" id="{8A46907F-D208-449B-8851-C4ED98146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111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1" name="Freeform 17">
              <a:extLst>
                <a:ext uri="{FF2B5EF4-FFF2-40B4-BE49-F238E27FC236}">
                  <a16:creationId xmlns:a16="http://schemas.microsoft.com/office/drawing/2014/main" id="{54A849C0-A457-4693-BCAA-87ABC4DD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1386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2" name="Freeform 18">
              <a:extLst>
                <a:ext uri="{FF2B5EF4-FFF2-40B4-BE49-F238E27FC236}">
                  <a16:creationId xmlns:a16="http://schemas.microsoft.com/office/drawing/2014/main" id="{A4B85E16-7864-4D47-917E-DD45A044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1662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3" name="Freeform 19">
              <a:extLst>
                <a:ext uri="{FF2B5EF4-FFF2-40B4-BE49-F238E27FC236}">
                  <a16:creationId xmlns:a16="http://schemas.microsoft.com/office/drawing/2014/main" id="{EC1B27F2-FB9D-42B0-8FF0-DA61BA98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844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46164" name="Group 20">
            <a:extLst>
              <a:ext uri="{FF2B5EF4-FFF2-40B4-BE49-F238E27FC236}">
                <a16:creationId xmlns:a16="http://schemas.microsoft.com/office/drawing/2014/main" id="{A83EB8B4-AF9A-4CDF-9664-1158E900C944}"/>
              </a:ext>
            </a:extLst>
          </p:cNvPr>
          <p:cNvGrpSpPr>
            <a:grpSpLocks/>
          </p:cNvGrpSpPr>
          <p:nvPr/>
        </p:nvGrpSpPr>
        <p:grpSpPr bwMode="auto">
          <a:xfrm>
            <a:off x="9069494" y="2817707"/>
            <a:ext cx="704427" cy="758613"/>
            <a:chOff x="2592" y="1488"/>
            <a:chExt cx="288" cy="336"/>
          </a:xfrm>
        </p:grpSpPr>
        <p:sp>
          <p:nvSpPr>
            <p:cNvPr id="646165" name="Rectangle 21">
              <a:extLst>
                <a:ext uri="{FF2B5EF4-FFF2-40B4-BE49-F238E27FC236}">
                  <a16:creationId xmlns:a16="http://schemas.microsoft.com/office/drawing/2014/main" id="{68FF2817-83B0-4D96-B123-E4D14FC4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6" name="Rectangle 22">
              <a:extLst>
                <a:ext uri="{FF2B5EF4-FFF2-40B4-BE49-F238E27FC236}">
                  <a16:creationId xmlns:a16="http://schemas.microsoft.com/office/drawing/2014/main" id="{F98C1664-BE7F-420C-8322-EAFF0EAA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46167" name="AutoShape 23">
              <a:extLst>
                <a:ext uri="{FF2B5EF4-FFF2-40B4-BE49-F238E27FC236}">
                  <a16:creationId xmlns:a16="http://schemas.microsoft.com/office/drawing/2014/main" id="{0220A6D2-B39B-4F58-B2DD-1B9EE36DA298}"/>
                </a:ext>
              </a:extLst>
            </p:cNvPr>
            <p:cNvCxnSpPr>
              <a:cxnSpLocks noChangeShapeType="1"/>
              <a:stCxn id="646165" idx="0"/>
              <a:endCxn id="646166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6168" name="Text Box 24">
            <a:extLst>
              <a:ext uri="{FF2B5EF4-FFF2-40B4-BE49-F238E27FC236}">
                <a16:creationId xmlns:a16="http://schemas.microsoft.com/office/drawing/2014/main" id="{875A6B37-B6C0-49DB-8834-A3CC86D0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303" y="3054775"/>
            <a:ext cx="939236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13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4551" kern="1200" baseline="-250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endParaRPr lang="en-US" altLang="en-US" sz="2560" kern="1200">
              <a:solidFill>
                <a:srgbClr val="CC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8BB2BF-76A9-4A1F-914E-8D325B89CCDD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751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>
            <a:extLst>
              <a:ext uri="{FF2B5EF4-FFF2-40B4-BE49-F238E27FC236}">
                <a16:creationId xmlns:a16="http://schemas.microsoft.com/office/drawing/2014/main" id="{B60CD5C2-6680-4999-AE6C-BCC80913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/>
          <a:stretch>
            <a:fillRect/>
          </a:stretch>
        </p:blipFill>
        <p:spPr bwMode="auto">
          <a:xfrm>
            <a:off x="0" y="5797973"/>
            <a:ext cx="5608320" cy="395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3">
            <a:extLst>
              <a:ext uri="{FF2B5EF4-FFF2-40B4-BE49-F238E27FC236}">
                <a16:creationId xmlns:a16="http://schemas.microsoft.com/office/drawing/2014/main" id="{5D3F6BCA-2C8D-4B2B-BB5A-F4C39528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shift algorithm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4D817F4-FA3C-42A0-B0BE-F5697172EC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58601" indent="-758601" eaLnBrk="1" hangingPunct="1"/>
            <a:r>
              <a:rPr lang="en-US" altLang="en-US"/>
              <a:t>Try to find </a:t>
            </a:r>
            <a:r>
              <a:rPr lang="en-US" altLang="en-US" i="1"/>
              <a:t>modes</a:t>
            </a:r>
            <a:r>
              <a:rPr lang="en-US" altLang="en-US"/>
              <a:t> of this non-parametric density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C55CB8B1-AE2F-4060-BE5D-60886DFD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5479" r="51843" b="6850"/>
          <a:stretch>
            <a:fillRect/>
          </a:stretch>
        </p:blipFill>
        <p:spPr bwMode="auto">
          <a:xfrm>
            <a:off x="325120" y="2926080"/>
            <a:ext cx="4985173" cy="34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22B6B29-5D96-4756-86A7-CB594C65AED0}"/>
              </a:ext>
            </a:extLst>
          </p:cNvPr>
          <p:cNvSpPr/>
          <p:nvPr/>
        </p:nvSpPr>
        <p:spPr>
          <a:xfrm>
            <a:off x="5635413" y="5960533"/>
            <a:ext cx="975360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43015" name="Picture 6">
            <a:extLst>
              <a:ext uri="{FF2B5EF4-FFF2-40B4-BE49-F238E27FC236}">
                <a16:creationId xmlns:a16="http://schemas.microsoft.com/office/drawing/2014/main" id="{9B450301-9CE8-48BA-B548-FC30AF5D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6326294"/>
            <a:ext cx="4551680" cy="342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>
            <a:extLst>
              <a:ext uri="{FF2B5EF4-FFF2-40B4-BE49-F238E27FC236}">
                <a16:creationId xmlns:a16="http://schemas.microsoft.com/office/drawing/2014/main" id="{6BEEF707-0F0C-4FBD-8A37-695E6D93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384214"/>
            <a:ext cx="6096000" cy="36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8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174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175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176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7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8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9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0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1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2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3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4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5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6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7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8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9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0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1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2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3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4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5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6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7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8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9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0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1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2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894256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0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0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0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4" name="Find the region of highest density"/>
          <p:cNvSpPr txBox="1"/>
          <p:nvPr/>
        </p:nvSpPr>
        <p:spPr>
          <a:xfrm>
            <a:off x="7095667" y="3184525"/>
            <a:ext cx="400240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Find the region of highest density</a:t>
            </a:r>
          </a:p>
        </p:txBody>
      </p:sp>
      <p:pic>
        <p:nvPicPr>
          <p:cNvPr id="236" name="Connection Line" descr="Connection 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235" y="4178044"/>
            <a:ext cx="4265573" cy="1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687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40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41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42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3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4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5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6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7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8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9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0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1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2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3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4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5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6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7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8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9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0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1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2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3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4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5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6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7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8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9" name="Triangle"/>
          <p:cNvSpPr/>
          <p:nvPr/>
        </p:nvSpPr>
        <p:spPr>
          <a:xfrm>
            <a:off x="2413000" y="55753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0" name="Pick a point"/>
          <p:cNvSpPr txBox="1"/>
          <p:nvPr/>
        </p:nvSpPr>
        <p:spPr>
          <a:xfrm>
            <a:off x="1266914" y="4171950"/>
            <a:ext cx="25027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Pick a point</a:t>
            </a:r>
          </a:p>
        </p:txBody>
      </p:sp>
    </p:spTree>
    <p:extLst>
      <p:ext uri="{BB962C8B-B14F-4D97-AF65-F5344CB8AC3E}">
        <p14:creationId xmlns:p14="http://schemas.microsoft.com/office/powerpoint/2010/main" val="327279020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7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7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7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2" name="Circle"/>
          <p:cNvSpPr/>
          <p:nvPr/>
        </p:nvSpPr>
        <p:spPr>
          <a:xfrm>
            <a:off x="814883" y="39771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3" name="Triangle"/>
          <p:cNvSpPr/>
          <p:nvPr/>
        </p:nvSpPr>
        <p:spPr>
          <a:xfrm>
            <a:off x="2413000" y="55753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4" name="Draw a window"/>
          <p:cNvSpPr txBox="1"/>
          <p:nvPr/>
        </p:nvSpPr>
        <p:spPr>
          <a:xfrm>
            <a:off x="898868" y="3068042"/>
            <a:ext cx="3238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Draw a window</a:t>
            </a:r>
          </a:p>
        </p:txBody>
      </p:sp>
    </p:spTree>
    <p:extLst>
      <p:ext uri="{BB962C8B-B14F-4D97-AF65-F5344CB8AC3E}">
        <p14:creationId xmlns:p14="http://schemas.microsoft.com/office/powerpoint/2010/main" val="355237948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0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0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0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6" name="Circle"/>
          <p:cNvSpPr/>
          <p:nvPr/>
        </p:nvSpPr>
        <p:spPr>
          <a:xfrm>
            <a:off x="814883" y="39771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7" name="Triangle"/>
          <p:cNvSpPr/>
          <p:nvPr/>
        </p:nvSpPr>
        <p:spPr>
          <a:xfrm>
            <a:off x="31115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8" name="Compute the mean"/>
          <p:cNvSpPr txBox="1"/>
          <p:nvPr/>
        </p:nvSpPr>
        <p:spPr>
          <a:xfrm>
            <a:off x="324848" y="2657495"/>
            <a:ext cx="43868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(weighted)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256047644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4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4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4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0" name="Triangle"/>
          <p:cNvSpPr/>
          <p:nvPr/>
        </p:nvSpPr>
        <p:spPr>
          <a:xfrm>
            <a:off x="31115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1" name="Circle"/>
          <p:cNvSpPr/>
          <p:nvPr/>
        </p:nvSpPr>
        <p:spPr>
          <a:xfrm>
            <a:off x="1513383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2" name="Shift the window"/>
          <p:cNvSpPr txBox="1"/>
          <p:nvPr/>
        </p:nvSpPr>
        <p:spPr>
          <a:xfrm>
            <a:off x="1724264" y="3244846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6855780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7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7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7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4" name="Circle"/>
          <p:cNvSpPr/>
          <p:nvPr/>
        </p:nvSpPr>
        <p:spPr>
          <a:xfrm>
            <a:off x="1513383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5" name="Triangle"/>
          <p:cNvSpPr/>
          <p:nvPr/>
        </p:nvSpPr>
        <p:spPr>
          <a:xfrm>
            <a:off x="36068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6" name="Compute the mean"/>
          <p:cNvSpPr txBox="1"/>
          <p:nvPr/>
        </p:nvSpPr>
        <p:spPr>
          <a:xfrm>
            <a:off x="1177589" y="324484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421209697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0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1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1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8" name="Triangle"/>
          <p:cNvSpPr/>
          <p:nvPr/>
        </p:nvSpPr>
        <p:spPr>
          <a:xfrm>
            <a:off x="36068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9" name="Circle"/>
          <p:cNvSpPr/>
          <p:nvPr/>
        </p:nvSpPr>
        <p:spPr>
          <a:xfrm>
            <a:off x="20086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0" name="Shift the window"/>
          <p:cNvSpPr txBox="1"/>
          <p:nvPr/>
        </p:nvSpPr>
        <p:spPr>
          <a:xfrm>
            <a:off x="1927464" y="3499835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62700814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4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4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4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2" name="Circle"/>
          <p:cNvSpPr/>
          <p:nvPr/>
        </p:nvSpPr>
        <p:spPr>
          <a:xfrm>
            <a:off x="20086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3" name="Triangle"/>
          <p:cNvSpPr/>
          <p:nvPr/>
        </p:nvSpPr>
        <p:spPr>
          <a:xfrm>
            <a:off x="40513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4" name="Compute the mean"/>
          <p:cNvSpPr txBox="1"/>
          <p:nvPr/>
        </p:nvSpPr>
        <p:spPr>
          <a:xfrm>
            <a:off x="1672889" y="3499835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42638157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1">
            <a:extLst>
              <a:ext uri="{FF2B5EF4-FFF2-40B4-BE49-F238E27FC236}">
                <a16:creationId xmlns:a16="http://schemas.microsoft.com/office/drawing/2014/main" id="{72E47554-DFC0-4D7B-8DFF-A957AED83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241" name="Slide Number Placeholder 2">
            <a:extLst>
              <a:ext uri="{FF2B5EF4-FFF2-40B4-BE49-F238E27FC236}">
                <a16:creationId xmlns:a16="http://schemas.microsoft.com/office/drawing/2014/main" id="{5F563821-2971-4575-8A10-0AA920C12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BB961815-AEFB-4010-82F3-1C35178B04F6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8729" name="Group 57">
            <a:extLst>
              <a:ext uri="{FF2B5EF4-FFF2-40B4-BE49-F238E27FC236}">
                <a16:creationId xmlns:a16="http://schemas.microsoft.com/office/drawing/2014/main" id="{B59D05DE-160E-4381-A74A-158C37B2265C}"/>
              </a:ext>
            </a:extLst>
          </p:cNvPr>
          <p:cNvGrpSpPr>
            <a:grpSpLocks/>
          </p:cNvGrpSpPr>
          <p:nvPr/>
        </p:nvGrpSpPr>
        <p:grpSpPr bwMode="auto">
          <a:xfrm>
            <a:off x="7586133" y="1623343"/>
            <a:ext cx="4246881" cy="2686756"/>
            <a:chOff x="2821" y="2769"/>
            <a:chExt cx="1881" cy="1190"/>
          </a:xfrm>
        </p:grpSpPr>
        <p:sp>
          <p:nvSpPr>
            <p:cNvPr id="668730" name="Rectangle 58">
              <a:extLst>
                <a:ext uri="{FF2B5EF4-FFF2-40B4-BE49-F238E27FC236}">
                  <a16:creationId xmlns:a16="http://schemas.microsoft.com/office/drawing/2014/main" id="{678F534E-0AA8-4857-ACEA-E6787A0CA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769"/>
              <a:ext cx="1881" cy="119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1" name="Rectangle 59">
              <a:extLst>
                <a:ext uri="{FF2B5EF4-FFF2-40B4-BE49-F238E27FC236}">
                  <a16:creationId xmlns:a16="http://schemas.microsoft.com/office/drawing/2014/main" id="{D1DC2813-2113-4B6B-8052-6C00D691D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984"/>
              <a:ext cx="749" cy="74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68732" name="Rectangle 60">
            <a:extLst>
              <a:ext uri="{FF2B5EF4-FFF2-40B4-BE49-F238E27FC236}">
                <a16:creationId xmlns:a16="http://schemas.microsoft.com/office/drawing/2014/main" id="{1820134E-1E40-447A-A7EA-3286ECB0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2" y="248356"/>
            <a:ext cx="1133178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982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Relational Graphs</a:t>
            </a:r>
          </a:p>
        </p:txBody>
      </p:sp>
      <p:grpSp>
        <p:nvGrpSpPr>
          <p:cNvPr id="668733" name="Group 61">
            <a:extLst>
              <a:ext uri="{FF2B5EF4-FFF2-40B4-BE49-F238E27FC236}">
                <a16:creationId xmlns:a16="http://schemas.microsoft.com/office/drawing/2014/main" id="{0D75F254-16CD-4E49-9096-821D973BB70C}"/>
              </a:ext>
            </a:extLst>
          </p:cNvPr>
          <p:cNvGrpSpPr>
            <a:grpSpLocks/>
          </p:cNvGrpSpPr>
          <p:nvPr/>
        </p:nvGrpSpPr>
        <p:grpSpPr bwMode="auto">
          <a:xfrm>
            <a:off x="8994986" y="2244231"/>
            <a:ext cx="1393050" cy="1454009"/>
            <a:chOff x="3828" y="1204"/>
            <a:chExt cx="617" cy="644"/>
          </a:xfrm>
        </p:grpSpPr>
        <p:sp>
          <p:nvSpPr>
            <p:cNvPr id="668734" name="Oval 62">
              <a:extLst>
                <a:ext uri="{FF2B5EF4-FFF2-40B4-BE49-F238E27FC236}">
                  <a16:creationId xmlns:a16="http://schemas.microsoft.com/office/drawing/2014/main" id="{E77E1075-387F-4FBC-8A48-821BE8146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5" name="Oval 63">
              <a:extLst>
                <a:ext uri="{FF2B5EF4-FFF2-40B4-BE49-F238E27FC236}">
                  <a16:creationId xmlns:a16="http://schemas.microsoft.com/office/drawing/2014/main" id="{B6FBBD6E-E862-49B3-BE62-A62AB68FB1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6" name="Oval 64">
              <a:extLst>
                <a:ext uri="{FF2B5EF4-FFF2-40B4-BE49-F238E27FC236}">
                  <a16:creationId xmlns:a16="http://schemas.microsoft.com/office/drawing/2014/main" id="{8192CD18-85D1-469E-81D5-0E47482973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9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7" name="Oval 65">
              <a:extLst>
                <a:ext uri="{FF2B5EF4-FFF2-40B4-BE49-F238E27FC236}">
                  <a16:creationId xmlns:a16="http://schemas.microsoft.com/office/drawing/2014/main" id="{D357C32B-F4C3-4F1F-86CE-A83E03E641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8" name="Oval 66">
              <a:extLst>
                <a:ext uri="{FF2B5EF4-FFF2-40B4-BE49-F238E27FC236}">
                  <a16:creationId xmlns:a16="http://schemas.microsoft.com/office/drawing/2014/main" id="{A4986F3E-AA69-4392-81F6-200BAE9487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9" name="Oval 67">
              <a:extLst>
                <a:ext uri="{FF2B5EF4-FFF2-40B4-BE49-F238E27FC236}">
                  <a16:creationId xmlns:a16="http://schemas.microsoft.com/office/drawing/2014/main" id="{B8985990-3D86-47E7-A37E-C0BC4D9CEB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0" name="Oval 68">
              <a:extLst>
                <a:ext uri="{FF2B5EF4-FFF2-40B4-BE49-F238E27FC236}">
                  <a16:creationId xmlns:a16="http://schemas.microsoft.com/office/drawing/2014/main" id="{AEDC1543-C7D9-4C1B-94FC-AC198C8D03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1" name="Oval 69">
              <a:extLst>
                <a:ext uri="{FF2B5EF4-FFF2-40B4-BE49-F238E27FC236}">
                  <a16:creationId xmlns:a16="http://schemas.microsoft.com/office/drawing/2014/main" id="{6CDBEB73-3062-46E7-B903-2EF0769D6A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2" name="Oval 70">
              <a:extLst>
                <a:ext uri="{FF2B5EF4-FFF2-40B4-BE49-F238E27FC236}">
                  <a16:creationId xmlns:a16="http://schemas.microsoft.com/office/drawing/2014/main" id="{91021BBF-C96C-4ABC-B879-0448B9A959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3" name="Oval 71">
              <a:extLst>
                <a:ext uri="{FF2B5EF4-FFF2-40B4-BE49-F238E27FC236}">
                  <a16:creationId xmlns:a16="http://schemas.microsoft.com/office/drawing/2014/main" id="{7D1261BB-3D9A-4A9F-83F4-73C8100FA8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4" name="Oval 72">
              <a:extLst>
                <a:ext uri="{FF2B5EF4-FFF2-40B4-BE49-F238E27FC236}">
                  <a16:creationId xmlns:a16="http://schemas.microsoft.com/office/drawing/2014/main" id="{0C4F9E33-E1BA-42DE-8D2F-D008E6980B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4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5" name="Oval 73">
              <a:extLst>
                <a:ext uri="{FF2B5EF4-FFF2-40B4-BE49-F238E27FC236}">
                  <a16:creationId xmlns:a16="http://schemas.microsoft.com/office/drawing/2014/main" id="{8D177EEE-A121-424A-B3BA-A290C6E951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7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6" name="Oval 74">
              <a:extLst>
                <a:ext uri="{FF2B5EF4-FFF2-40B4-BE49-F238E27FC236}">
                  <a16:creationId xmlns:a16="http://schemas.microsoft.com/office/drawing/2014/main" id="{F2EA9DE5-5125-4679-851C-E7784CF9D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7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7" name="Oval 75">
              <a:extLst>
                <a:ext uri="{FF2B5EF4-FFF2-40B4-BE49-F238E27FC236}">
                  <a16:creationId xmlns:a16="http://schemas.microsoft.com/office/drawing/2014/main" id="{92070792-FD3B-4FF6-8E68-46E9806CE6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8" name="Oval 76">
              <a:extLst>
                <a:ext uri="{FF2B5EF4-FFF2-40B4-BE49-F238E27FC236}">
                  <a16:creationId xmlns:a16="http://schemas.microsoft.com/office/drawing/2014/main" id="{0D783E0A-684C-44D6-83CF-C535CC84C3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9" name="Oval 77">
              <a:extLst>
                <a:ext uri="{FF2B5EF4-FFF2-40B4-BE49-F238E27FC236}">
                  <a16:creationId xmlns:a16="http://schemas.microsoft.com/office/drawing/2014/main" id="{1296742B-F76A-4DE7-88E9-DEF2D78C35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750" name="Group 78">
            <a:extLst>
              <a:ext uri="{FF2B5EF4-FFF2-40B4-BE49-F238E27FC236}">
                <a16:creationId xmlns:a16="http://schemas.microsoft.com/office/drawing/2014/main" id="{BE83BF03-098B-4001-A3B9-083F2C2AE119}"/>
              </a:ext>
            </a:extLst>
          </p:cNvPr>
          <p:cNvGrpSpPr>
            <a:grpSpLocks/>
          </p:cNvGrpSpPr>
          <p:nvPr/>
        </p:nvGrpSpPr>
        <p:grpSpPr bwMode="auto">
          <a:xfrm>
            <a:off x="7717085" y="1833316"/>
            <a:ext cx="3957885" cy="2275840"/>
            <a:chOff x="3262" y="1022"/>
            <a:chExt cx="1753" cy="1008"/>
          </a:xfrm>
        </p:grpSpPr>
        <p:sp>
          <p:nvSpPr>
            <p:cNvPr id="668751" name="Oval 79">
              <a:extLst>
                <a:ext uri="{FF2B5EF4-FFF2-40B4-BE49-F238E27FC236}">
                  <a16:creationId xmlns:a16="http://schemas.microsoft.com/office/drawing/2014/main" id="{613228F5-20A8-43BD-B2CA-E340F8F93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2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2" name="Oval 80">
              <a:extLst>
                <a:ext uri="{FF2B5EF4-FFF2-40B4-BE49-F238E27FC236}">
                  <a16:creationId xmlns:a16="http://schemas.microsoft.com/office/drawing/2014/main" id="{4428AB38-ECEF-48E0-A31F-29332EC6CC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3" name="Oval 81">
              <a:extLst>
                <a:ext uri="{FF2B5EF4-FFF2-40B4-BE49-F238E27FC236}">
                  <a16:creationId xmlns:a16="http://schemas.microsoft.com/office/drawing/2014/main" id="{0BCFCA9D-EF54-4438-B511-2118481F9D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4" name="Oval 82">
              <a:extLst>
                <a:ext uri="{FF2B5EF4-FFF2-40B4-BE49-F238E27FC236}">
                  <a16:creationId xmlns:a16="http://schemas.microsoft.com/office/drawing/2014/main" id="{6EA7CB68-58E9-4705-82AD-BF14BBE760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7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5" name="Oval 83">
              <a:extLst>
                <a:ext uri="{FF2B5EF4-FFF2-40B4-BE49-F238E27FC236}">
                  <a16:creationId xmlns:a16="http://schemas.microsoft.com/office/drawing/2014/main" id="{08329679-E84E-4C37-B50D-45E73BA8F0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6" name="Oval 84">
              <a:extLst>
                <a:ext uri="{FF2B5EF4-FFF2-40B4-BE49-F238E27FC236}">
                  <a16:creationId xmlns:a16="http://schemas.microsoft.com/office/drawing/2014/main" id="{D1933264-B50D-477A-B054-39ED02A768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7" name="Oval 85">
              <a:extLst>
                <a:ext uri="{FF2B5EF4-FFF2-40B4-BE49-F238E27FC236}">
                  <a16:creationId xmlns:a16="http://schemas.microsoft.com/office/drawing/2014/main" id="{1F9BEF67-0EF8-4CEC-A686-E578BB58B4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8" name="Oval 86">
              <a:extLst>
                <a:ext uri="{FF2B5EF4-FFF2-40B4-BE49-F238E27FC236}">
                  <a16:creationId xmlns:a16="http://schemas.microsoft.com/office/drawing/2014/main" id="{A9DA0963-E417-4646-8D0A-3FAB1AD4A9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9" name="Oval 87">
              <a:extLst>
                <a:ext uri="{FF2B5EF4-FFF2-40B4-BE49-F238E27FC236}">
                  <a16:creationId xmlns:a16="http://schemas.microsoft.com/office/drawing/2014/main" id="{C3F06E5F-7891-4DB1-AD15-7F902FC180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0" name="Oval 88">
              <a:extLst>
                <a:ext uri="{FF2B5EF4-FFF2-40B4-BE49-F238E27FC236}">
                  <a16:creationId xmlns:a16="http://schemas.microsoft.com/office/drawing/2014/main" id="{C8B3D6C4-1EC8-421A-995E-FDC7A81D3B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1" name="Oval 89">
              <a:extLst>
                <a:ext uri="{FF2B5EF4-FFF2-40B4-BE49-F238E27FC236}">
                  <a16:creationId xmlns:a16="http://schemas.microsoft.com/office/drawing/2014/main" id="{599B9393-09CA-4329-B58B-AA6ED22A7D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2" name="Oval 90">
              <a:extLst>
                <a:ext uri="{FF2B5EF4-FFF2-40B4-BE49-F238E27FC236}">
                  <a16:creationId xmlns:a16="http://schemas.microsoft.com/office/drawing/2014/main" id="{A8B3E9D1-0A1D-4FBB-80B2-470E76C0AE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3" name="Oval 91">
              <a:extLst>
                <a:ext uri="{FF2B5EF4-FFF2-40B4-BE49-F238E27FC236}">
                  <a16:creationId xmlns:a16="http://schemas.microsoft.com/office/drawing/2014/main" id="{9A16C3A4-7108-446D-B64C-8D746377F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4" name="Oval 92">
              <a:extLst>
                <a:ext uri="{FF2B5EF4-FFF2-40B4-BE49-F238E27FC236}">
                  <a16:creationId xmlns:a16="http://schemas.microsoft.com/office/drawing/2014/main" id="{F021BC92-AE0A-4EE9-83C8-732E7787A3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5" name="Oval 93">
              <a:extLst>
                <a:ext uri="{FF2B5EF4-FFF2-40B4-BE49-F238E27FC236}">
                  <a16:creationId xmlns:a16="http://schemas.microsoft.com/office/drawing/2014/main" id="{A6E42683-B4CB-4EB1-B6D8-52F9F27299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6" name="Oval 94">
              <a:extLst>
                <a:ext uri="{FF2B5EF4-FFF2-40B4-BE49-F238E27FC236}">
                  <a16:creationId xmlns:a16="http://schemas.microsoft.com/office/drawing/2014/main" id="{75B6D83B-8BC1-4F69-B0DF-79CFF7B7CD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7" name="Oval 95">
              <a:extLst>
                <a:ext uri="{FF2B5EF4-FFF2-40B4-BE49-F238E27FC236}">
                  <a16:creationId xmlns:a16="http://schemas.microsoft.com/office/drawing/2014/main" id="{FC83402A-FF6D-4022-86D1-E630F0CE28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8" name="Oval 96">
              <a:extLst>
                <a:ext uri="{FF2B5EF4-FFF2-40B4-BE49-F238E27FC236}">
                  <a16:creationId xmlns:a16="http://schemas.microsoft.com/office/drawing/2014/main" id="{62323280-F26D-4F1B-898B-92EA89A5B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9" name="Oval 97">
              <a:extLst>
                <a:ext uri="{FF2B5EF4-FFF2-40B4-BE49-F238E27FC236}">
                  <a16:creationId xmlns:a16="http://schemas.microsoft.com/office/drawing/2014/main" id="{5BC09BC7-4C45-4041-9494-ED7A336E36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0" name="Oval 98">
              <a:extLst>
                <a:ext uri="{FF2B5EF4-FFF2-40B4-BE49-F238E27FC236}">
                  <a16:creationId xmlns:a16="http://schemas.microsoft.com/office/drawing/2014/main" id="{86478AF0-C064-401B-832E-52946A40DF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9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1" name="Oval 99">
              <a:extLst>
                <a:ext uri="{FF2B5EF4-FFF2-40B4-BE49-F238E27FC236}">
                  <a16:creationId xmlns:a16="http://schemas.microsoft.com/office/drawing/2014/main" id="{6DBA5614-1A8F-4DE5-AFDD-7146BF7F6A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2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2" name="Oval 100">
              <a:extLst>
                <a:ext uri="{FF2B5EF4-FFF2-40B4-BE49-F238E27FC236}">
                  <a16:creationId xmlns:a16="http://schemas.microsoft.com/office/drawing/2014/main" id="{6D4910E6-794B-4F2F-9C80-5A72BE262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3" name="Oval 101">
              <a:extLst>
                <a:ext uri="{FF2B5EF4-FFF2-40B4-BE49-F238E27FC236}">
                  <a16:creationId xmlns:a16="http://schemas.microsoft.com/office/drawing/2014/main" id="{5E4C4E57-84AC-4EA2-BD49-E191B24A25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4" name="Oval 102">
              <a:extLst>
                <a:ext uri="{FF2B5EF4-FFF2-40B4-BE49-F238E27FC236}">
                  <a16:creationId xmlns:a16="http://schemas.microsoft.com/office/drawing/2014/main" id="{691A9E3F-660B-4630-899A-8C44003159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7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5" name="Oval 103">
              <a:extLst>
                <a:ext uri="{FF2B5EF4-FFF2-40B4-BE49-F238E27FC236}">
                  <a16:creationId xmlns:a16="http://schemas.microsoft.com/office/drawing/2014/main" id="{36803E01-EE1D-4682-B060-B3CB67B9DC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6" name="Oval 104">
              <a:extLst>
                <a:ext uri="{FF2B5EF4-FFF2-40B4-BE49-F238E27FC236}">
                  <a16:creationId xmlns:a16="http://schemas.microsoft.com/office/drawing/2014/main" id="{D160EE91-E715-4A98-83D2-0A1B1D483D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7" name="Oval 105">
              <a:extLst>
                <a:ext uri="{FF2B5EF4-FFF2-40B4-BE49-F238E27FC236}">
                  <a16:creationId xmlns:a16="http://schemas.microsoft.com/office/drawing/2014/main" id="{F48D618C-BBA7-4239-AC7E-223F97DA49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8" name="Oval 106">
              <a:extLst>
                <a:ext uri="{FF2B5EF4-FFF2-40B4-BE49-F238E27FC236}">
                  <a16:creationId xmlns:a16="http://schemas.microsoft.com/office/drawing/2014/main" id="{875F8920-99FA-4F71-A412-55CC68BAE3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9" name="Oval 107">
              <a:extLst>
                <a:ext uri="{FF2B5EF4-FFF2-40B4-BE49-F238E27FC236}">
                  <a16:creationId xmlns:a16="http://schemas.microsoft.com/office/drawing/2014/main" id="{58AAD5F6-A76E-4C2C-B366-4415E1561D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4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0" name="Oval 108">
              <a:extLst>
                <a:ext uri="{FF2B5EF4-FFF2-40B4-BE49-F238E27FC236}">
                  <a16:creationId xmlns:a16="http://schemas.microsoft.com/office/drawing/2014/main" id="{01032BAA-AF17-4334-A42D-1D5B366445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1" name="Oval 109">
              <a:extLst>
                <a:ext uri="{FF2B5EF4-FFF2-40B4-BE49-F238E27FC236}">
                  <a16:creationId xmlns:a16="http://schemas.microsoft.com/office/drawing/2014/main" id="{615BF05F-BF51-4102-BB0A-FE502D1615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2" name="Oval 110">
              <a:extLst>
                <a:ext uri="{FF2B5EF4-FFF2-40B4-BE49-F238E27FC236}">
                  <a16:creationId xmlns:a16="http://schemas.microsoft.com/office/drawing/2014/main" id="{825D85F5-F85D-4033-93C2-12A6E48E39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3" name="Oval 111">
              <a:extLst>
                <a:ext uri="{FF2B5EF4-FFF2-40B4-BE49-F238E27FC236}">
                  <a16:creationId xmlns:a16="http://schemas.microsoft.com/office/drawing/2014/main" id="{BA64A99E-19D3-4272-9544-AA4EC4157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3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4" name="Oval 112">
              <a:extLst>
                <a:ext uri="{FF2B5EF4-FFF2-40B4-BE49-F238E27FC236}">
                  <a16:creationId xmlns:a16="http://schemas.microsoft.com/office/drawing/2014/main" id="{8CAA81E3-99E0-4C00-8784-7EDDC7421E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5" name="Oval 113">
              <a:extLst>
                <a:ext uri="{FF2B5EF4-FFF2-40B4-BE49-F238E27FC236}">
                  <a16:creationId xmlns:a16="http://schemas.microsoft.com/office/drawing/2014/main" id="{45803096-22CE-450C-A708-3B93A4D5A6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6" name="Oval 114">
              <a:extLst>
                <a:ext uri="{FF2B5EF4-FFF2-40B4-BE49-F238E27FC236}">
                  <a16:creationId xmlns:a16="http://schemas.microsoft.com/office/drawing/2014/main" id="{C10DBC12-8418-4CD5-BC5A-452A94A64A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7" name="Oval 115">
              <a:extLst>
                <a:ext uri="{FF2B5EF4-FFF2-40B4-BE49-F238E27FC236}">
                  <a16:creationId xmlns:a16="http://schemas.microsoft.com/office/drawing/2014/main" id="{53C67D2A-1CCA-48F4-85A0-D56C121DAD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8" name="Oval 116">
              <a:extLst>
                <a:ext uri="{FF2B5EF4-FFF2-40B4-BE49-F238E27FC236}">
                  <a16:creationId xmlns:a16="http://schemas.microsoft.com/office/drawing/2014/main" id="{0459D601-5D02-48E4-8C52-A548573B16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9" name="Oval 117">
              <a:extLst>
                <a:ext uri="{FF2B5EF4-FFF2-40B4-BE49-F238E27FC236}">
                  <a16:creationId xmlns:a16="http://schemas.microsoft.com/office/drawing/2014/main" id="{76418738-6415-4A99-ABF5-36377BED28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5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0" name="Oval 118">
              <a:extLst>
                <a:ext uri="{FF2B5EF4-FFF2-40B4-BE49-F238E27FC236}">
                  <a16:creationId xmlns:a16="http://schemas.microsoft.com/office/drawing/2014/main" id="{EEFD1EBD-D74C-4993-B473-F80376E6C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1" name="Oval 119">
              <a:extLst>
                <a:ext uri="{FF2B5EF4-FFF2-40B4-BE49-F238E27FC236}">
                  <a16:creationId xmlns:a16="http://schemas.microsoft.com/office/drawing/2014/main" id="{B4B9ADAD-B534-463F-8B6A-93D4C99380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2" name="Oval 120">
              <a:extLst>
                <a:ext uri="{FF2B5EF4-FFF2-40B4-BE49-F238E27FC236}">
                  <a16:creationId xmlns:a16="http://schemas.microsoft.com/office/drawing/2014/main" id="{56B8346E-A924-4C66-BDF5-9761F67344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3" name="Oval 121">
              <a:extLst>
                <a:ext uri="{FF2B5EF4-FFF2-40B4-BE49-F238E27FC236}">
                  <a16:creationId xmlns:a16="http://schemas.microsoft.com/office/drawing/2014/main" id="{9E8FD906-64EA-4062-8021-653ED5B2E9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5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4" name="Oval 122">
              <a:extLst>
                <a:ext uri="{FF2B5EF4-FFF2-40B4-BE49-F238E27FC236}">
                  <a16:creationId xmlns:a16="http://schemas.microsoft.com/office/drawing/2014/main" id="{6CCE2AB4-8DB6-4DBE-972C-D4BA85317A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68795" name="Text Box 123">
            <a:extLst>
              <a:ext uri="{FF2B5EF4-FFF2-40B4-BE49-F238E27FC236}">
                <a16:creationId xmlns:a16="http://schemas.microsoft.com/office/drawing/2014/main" id="{2A83743D-1D46-44EE-B070-4DFAA03F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23" y="4660054"/>
            <a:ext cx="8353890" cy="194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44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G=(V, E, S)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V: each node denotes a pixel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E: each edge denotes a pixel-pixel relationship 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S: each edge weight measures pairwise similarity</a:t>
            </a:r>
          </a:p>
        </p:txBody>
      </p:sp>
      <p:sp>
        <p:nvSpPr>
          <p:cNvPr id="668796" name="AutoShape 124">
            <a:extLst>
              <a:ext uri="{FF2B5EF4-FFF2-40B4-BE49-F238E27FC236}">
                <a16:creationId xmlns:a16="http://schemas.microsoft.com/office/drawing/2014/main" id="{842BB65B-BA82-455B-9ED8-E1511962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160" y="2314456"/>
            <a:ext cx="266912" cy="1435483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8797" name="Text Box 125">
            <a:extLst>
              <a:ext uri="{FF2B5EF4-FFF2-40B4-BE49-F238E27FC236}">
                <a16:creationId xmlns:a16="http://schemas.microsoft.com/office/drawing/2014/main" id="{9E291B39-3ED0-4C44-9D0B-FD698977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24" y="7369387"/>
            <a:ext cx="5983689" cy="100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44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= node partitioning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break V into disjoint sets V</a:t>
            </a:r>
            <a:r>
              <a:rPr lang="en-US" altLang="en-US" sz="2560" b="1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V</a:t>
            </a:r>
            <a:r>
              <a:rPr lang="en-US" altLang="en-US" sz="2560" b="1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8798" name="Group 126">
            <a:extLst>
              <a:ext uri="{FF2B5EF4-FFF2-40B4-BE49-F238E27FC236}">
                <a16:creationId xmlns:a16="http://schemas.microsoft.com/office/drawing/2014/main" id="{48C770F9-B623-4273-945C-2B5B55AE65BF}"/>
              </a:ext>
            </a:extLst>
          </p:cNvPr>
          <p:cNvGrpSpPr>
            <a:grpSpLocks/>
          </p:cNvGrpSpPr>
          <p:nvPr/>
        </p:nvGrpSpPr>
        <p:grpSpPr bwMode="auto">
          <a:xfrm>
            <a:off x="1083733" y="1648178"/>
            <a:ext cx="4246881" cy="2686756"/>
            <a:chOff x="508" y="1379"/>
            <a:chExt cx="1881" cy="1190"/>
          </a:xfrm>
        </p:grpSpPr>
        <p:sp>
          <p:nvSpPr>
            <p:cNvPr id="668799" name="Rectangle 127" descr="White marble">
              <a:extLst>
                <a:ext uri="{FF2B5EF4-FFF2-40B4-BE49-F238E27FC236}">
                  <a16:creationId xmlns:a16="http://schemas.microsoft.com/office/drawing/2014/main" id="{D924E6D5-9724-4CA3-8A71-2850B779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1379"/>
              <a:ext cx="1881" cy="119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0" name="Rectangle 128" descr="Granite">
              <a:extLst>
                <a:ext uri="{FF2B5EF4-FFF2-40B4-BE49-F238E27FC236}">
                  <a16:creationId xmlns:a16="http://schemas.microsoft.com/office/drawing/2014/main" id="{7D025B49-B95A-44F1-B615-FE08691A8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" y="1594"/>
              <a:ext cx="749" cy="74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801" name="Group 129">
            <a:extLst>
              <a:ext uri="{FF2B5EF4-FFF2-40B4-BE49-F238E27FC236}">
                <a16:creationId xmlns:a16="http://schemas.microsoft.com/office/drawing/2014/main" id="{CB4FCF5B-5F94-452B-9BD9-5EB9F2E570C5}"/>
              </a:ext>
            </a:extLst>
          </p:cNvPr>
          <p:cNvGrpSpPr>
            <a:grpSpLocks/>
          </p:cNvGrpSpPr>
          <p:nvPr/>
        </p:nvGrpSpPr>
        <p:grpSpPr bwMode="auto">
          <a:xfrm>
            <a:off x="1205653" y="1858152"/>
            <a:ext cx="3957885" cy="2275840"/>
            <a:chOff x="688" y="1022"/>
            <a:chExt cx="1753" cy="1008"/>
          </a:xfrm>
        </p:grpSpPr>
        <p:sp>
          <p:nvSpPr>
            <p:cNvPr id="668802" name="Oval 130">
              <a:extLst>
                <a:ext uri="{FF2B5EF4-FFF2-40B4-BE49-F238E27FC236}">
                  <a16:creationId xmlns:a16="http://schemas.microsoft.com/office/drawing/2014/main" id="{B28A795D-4A94-4460-8F81-3431506DA6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3" name="Oval 131">
              <a:extLst>
                <a:ext uri="{FF2B5EF4-FFF2-40B4-BE49-F238E27FC236}">
                  <a16:creationId xmlns:a16="http://schemas.microsoft.com/office/drawing/2014/main" id="{EB315845-B86C-4C61-9638-CA92CA70D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4" name="Oval 132">
              <a:extLst>
                <a:ext uri="{FF2B5EF4-FFF2-40B4-BE49-F238E27FC236}">
                  <a16:creationId xmlns:a16="http://schemas.microsoft.com/office/drawing/2014/main" id="{7B175697-C934-4310-9732-DBDFDF6B1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5" name="Oval 133">
              <a:extLst>
                <a:ext uri="{FF2B5EF4-FFF2-40B4-BE49-F238E27FC236}">
                  <a16:creationId xmlns:a16="http://schemas.microsoft.com/office/drawing/2014/main" id="{7AEE535F-E99F-48F0-8F2C-ECD4D57F5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3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6" name="Oval 134">
              <a:extLst>
                <a:ext uri="{FF2B5EF4-FFF2-40B4-BE49-F238E27FC236}">
                  <a16:creationId xmlns:a16="http://schemas.microsoft.com/office/drawing/2014/main" id="{1C529129-6CE4-43BB-B70C-F4BFA91166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7" name="Oval 135">
              <a:extLst>
                <a:ext uri="{FF2B5EF4-FFF2-40B4-BE49-F238E27FC236}">
                  <a16:creationId xmlns:a16="http://schemas.microsoft.com/office/drawing/2014/main" id="{4CAA4FA8-CFEE-4E55-BEEB-75F6069907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8" name="Oval 136">
              <a:extLst>
                <a:ext uri="{FF2B5EF4-FFF2-40B4-BE49-F238E27FC236}">
                  <a16:creationId xmlns:a16="http://schemas.microsoft.com/office/drawing/2014/main" id="{282589BD-3724-4F78-9330-DE6A8B796E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9" name="Oval 137">
              <a:extLst>
                <a:ext uri="{FF2B5EF4-FFF2-40B4-BE49-F238E27FC236}">
                  <a16:creationId xmlns:a16="http://schemas.microsoft.com/office/drawing/2014/main" id="{FADF061F-ADBC-4DD8-A2D0-DE1573A4A4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0" name="Oval 138">
              <a:extLst>
                <a:ext uri="{FF2B5EF4-FFF2-40B4-BE49-F238E27FC236}">
                  <a16:creationId xmlns:a16="http://schemas.microsoft.com/office/drawing/2014/main" id="{343D3785-AE07-4B98-A4D5-41F66AC2DC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1" name="Oval 139">
              <a:extLst>
                <a:ext uri="{FF2B5EF4-FFF2-40B4-BE49-F238E27FC236}">
                  <a16:creationId xmlns:a16="http://schemas.microsoft.com/office/drawing/2014/main" id="{F1A09729-55C7-455D-895E-BE47A309BA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2" name="Oval 140">
              <a:extLst>
                <a:ext uri="{FF2B5EF4-FFF2-40B4-BE49-F238E27FC236}">
                  <a16:creationId xmlns:a16="http://schemas.microsoft.com/office/drawing/2014/main" id="{6A8A2BD4-A9EB-4B5E-BD3D-7C00BFAEF6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3" name="Oval 141">
              <a:extLst>
                <a:ext uri="{FF2B5EF4-FFF2-40B4-BE49-F238E27FC236}">
                  <a16:creationId xmlns:a16="http://schemas.microsoft.com/office/drawing/2014/main" id="{2243E895-A574-499C-AC1B-825222D049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4" name="Oval 142">
              <a:extLst>
                <a:ext uri="{FF2B5EF4-FFF2-40B4-BE49-F238E27FC236}">
                  <a16:creationId xmlns:a16="http://schemas.microsoft.com/office/drawing/2014/main" id="{94C4D815-C965-4872-AA18-07937D882B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5" name="Oval 143">
              <a:extLst>
                <a:ext uri="{FF2B5EF4-FFF2-40B4-BE49-F238E27FC236}">
                  <a16:creationId xmlns:a16="http://schemas.microsoft.com/office/drawing/2014/main" id="{EC646A16-EC8A-44D6-A72B-4D1B2D46DA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6" name="Oval 144">
              <a:extLst>
                <a:ext uri="{FF2B5EF4-FFF2-40B4-BE49-F238E27FC236}">
                  <a16:creationId xmlns:a16="http://schemas.microsoft.com/office/drawing/2014/main" id="{7545C469-44C2-42AE-958F-50CE4DA779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7" name="Oval 145">
              <a:extLst>
                <a:ext uri="{FF2B5EF4-FFF2-40B4-BE49-F238E27FC236}">
                  <a16:creationId xmlns:a16="http://schemas.microsoft.com/office/drawing/2014/main" id="{D9942A49-62B6-4B7C-82D5-B40AA2AA3E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5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8" name="Oval 146">
              <a:extLst>
                <a:ext uri="{FF2B5EF4-FFF2-40B4-BE49-F238E27FC236}">
                  <a16:creationId xmlns:a16="http://schemas.microsoft.com/office/drawing/2014/main" id="{203F034E-3F0F-4A29-A4E1-DCCFED92DB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9" name="Oval 147">
              <a:extLst>
                <a:ext uri="{FF2B5EF4-FFF2-40B4-BE49-F238E27FC236}">
                  <a16:creationId xmlns:a16="http://schemas.microsoft.com/office/drawing/2014/main" id="{4493E5E6-B045-4C01-BF2D-22F30B2637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0" name="Oval 148">
              <a:extLst>
                <a:ext uri="{FF2B5EF4-FFF2-40B4-BE49-F238E27FC236}">
                  <a16:creationId xmlns:a16="http://schemas.microsoft.com/office/drawing/2014/main" id="{8E34C863-2419-44CE-AD35-45BD1E44CB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1" name="Oval 149">
              <a:extLst>
                <a:ext uri="{FF2B5EF4-FFF2-40B4-BE49-F238E27FC236}">
                  <a16:creationId xmlns:a16="http://schemas.microsoft.com/office/drawing/2014/main" id="{F6D448B4-2101-499E-8BA6-DBE5215B3D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2" name="Oval 150">
              <a:extLst>
                <a:ext uri="{FF2B5EF4-FFF2-40B4-BE49-F238E27FC236}">
                  <a16:creationId xmlns:a16="http://schemas.microsoft.com/office/drawing/2014/main" id="{9D5AE3BF-D83E-4756-B332-0822A3AA85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3" name="Oval 151">
              <a:extLst>
                <a:ext uri="{FF2B5EF4-FFF2-40B4-BE49-F238E27FC236}">
                  <a16:creationId xmlns:a16="http://schemas.microsoft.com/office/drawing/2014/main" id="{CB6379E1-9C1B-498A-9364-069B67426C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4" name="Oval 152">
              <a:extLst>
                <a:ext uri="{FF2B5EF4-FFF2-40B4-BE49-F238E27FC236}">
                  <a16:creationId xmlns:a16="http://schemas.microsoft.com/office/drawing/2014/main" id="{B605EABD-8FCD-49C4-AB31-515E1DE351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5" name="Oval 153">
              <a:extLst>
                <a:ext uri="{FF2B5EF4-FFF2-40B4-BE49-F238E27FC236}">
                  <a16:creationId xmlns:a16="http://schemas.microsoft.com/office/drawing/2014/main" id="{8E7E9A93-F1A2-484E-83F3-41D41A26AF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5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6" name="Oval 154">
              <a:extLst>
                <a:ext uri="{FF2B5EF4-FFF2-40B4-BE49-F238E27FC236}">
                  <a16:creationId xmlns:a16="http://schemas.microsoft.com/office/drawing/2014/main" id="{344933B2-64E1-4BE0-A013-940111E1CE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8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7" name="Oval 155">
              <a:extLst>
                <a:ext uri="{FF2B5EF4-FFF2-40B4-BE49-F238E27FC236}">
                  <a16:creationId xmlns:a16="http://schemas.microsoft.com/office/drawing/2014/main" id="{83EF8B3D-B57E-4C27-8EB6-6F92F2759E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8" name="Oval 156">
              <a:extLst>
                <a:ext uri="{FF2B5EF4-FFF2-40B4-BE49-F238E27FC236}">
                  <a16:creationId xmlns:a16="http://schemas.microsoft.com/office/drawing/2014/main" id="{182D395A-A83D-49D7-9851-E9C3275B1A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9" name="Oval 157">
              <a:extLst>
                <a:ext uri="{FF2B5EF4-FFF2-40B4-BE49-F238E27FC236}">
                  <a16:creationId xmlns:a16="http://schemas.microsoft.com/office/drawing/2014/main" id="{ED97B5DF-3A79-491C-83FE-12EC905781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3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0" name="Oval 158">
              <a:extLst>
                <a:ext uri="{FF2B5EF4-FFF2-40B4-BE49-F238E27FC236}">
                  <a16:creationId xmlns:a16="http://schemas.microsoft.com/office/drawing/2014/main" id="{B1864398-B231-4C58-9657-A68F6F475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1" name="Oval 159">
              <a:extLst>
                <a:ext uri="{FF2B5EF4-FFF2-40B4-BE49-F238E27FC236}">
                  <a16:creationId xmlns:a16="http://schemas.microsoft.com/office/drawing/2014/main" id="{65A0F8C8-47C5-49BE-B5CE-DE5C451840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2" name="Oval 160">
              <a:extLst>
                <a:ext uri="{FF2B5EF4-FFF2-40B4-BE49-F238E27FC236}">
                  <a16:creationId xmlns:a16="http://schemas.microsoft.com/office/drawing/2014/main" id="{6F015D36-BA9E-4B9F-9667-62805E9542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3" name="Oval 161">
              <a:extLst>
                <a:ext uri="{FF2B5EF4-FFF2-40B4-BE49-F238E27FC236}">
                  <a16:creationId xmlns:a16="http://schemas.microsoft.com/office/drawing/2014/main" id="{5D4F4B5A-4921-458A-A10B-09BEB3B4D0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4" name="Oval 162">
              <a:extLst>
                <a:ext uri="{FF2B5EF4-FFF2-40B4-BE49-F238E27FC236}">
                  <a16:creationId xmlns:a16="http://schemas.microsoft.com/office/drawing/2014/main" id="{BD76DB1A-F722-4BAE-AC14-70CC90B89F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5" name="Oval 163">
              <a:extLst>
                <a:ext uri="{FF2B5EF4-FFF2-40B4-BE49-F238E27FC236}">
                  <a16:creationId xmlns:a16="http://schemas.microsoft.com/office/drawing/2014/main" id="{89D8B64D-B241-4745-A473-9009BD803F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6" name="Oval 164">
              <a:extLst>
                <a:ext uri="{FF2B5EF4-FFF2-40B4-BE49-F238E27FC236}">
                  <a16:creationId xmlns:a16="http://schemas.microsoft.com/office/drawing/2014/main" id="{0C3069E7-C99E-4602-90AD-D6349345B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7" name="Oval 165">
              <a:extLst>
                <a:ext uri="{FF2B5EF4-FFF2-40B4-BE49-F238E27FC236}">
                  <a16:creationId xmlns:a16="http://schemas.microsoft.com/office/drawing/2014/main" id="{E4157D85-6923-4685-A522-8AFC006C9C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8" name="Oval 166">
              <a:extLst>
                <a:ext uri="{FF2B5EF4-FFF2-40B4-BE49-F238E27FC236}">
                  <a16:creationId xmlns:a16="http://schemas.microsoft.com/office/drawing/2014/main" id="{6713187B-9E89-4DCF-B7B5-88DCFBA1CA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9" name="Oval 167">
              <a:extLst>
                <a:ext uri="{FF2B5EF4-FFF2-40B4-BE49-F238E27FC236}">
                  <a16:creationId xmlns:a16="http://schemas.microsoft.com/office/drawing/2014/main" id="{9A037487-1753-4C14-B97C-D2119E58BC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0" name="Oval 168">
              <a:extLst>
                <a:ext uri="{FF2B5EF4-FFF2-40B4-BE49-F238E27FC236}">
                  <a16:creationId xmlns:a16="http://schemas.microsoft.com/office/drawing/2014/main" id="{7DF79575-7A3E-464D-A5EB-A8AD05ACFD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1" name="Oval 169">
              <a:extLst>
                <a:ext uri="{FF2B5EF4-FFF2-40B4-BE49-F238E27FC236}">
                  <a16:creationId xmlns:a16="http://schemas.microsoft.com/office/drawing/2014/main" id="{B97E4C95-90D4-4E52-AC72-65CAD7D2A2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5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2" name="Oval 170">
              <a:extLst>
                <a:ext uri="{FF2B5EF4-FFF2-40B4-BE49-F238E27FC236}">
                  <a16:creationId xmlns:a16="http://schemas.microsoft.com/office/drawing/2014/main" id="{AD6BA482-217F-4D4A-8F70-4F67E54ECA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3" name="Oval 171">
              <a:extLst>
                <a:ext uri="{FF2B5EF4-FFF2-40B4-BE49-F238E27FC236}">
                  <a16:creationId xmlns:a16="http://schemas.microsoft.com/office/drawing/2014/main" id="{DF55D4BD-B154-47C9-93EE-B5378B1B2B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4" name="Oval 172">
              <a:extLst>
                <a:ext uri="{FF2B5EF4-FFF2-40B4-BE49-F238E27FC236}">
                  <a16:creationId xmlns:a16="http://schemas.microsoft.com/office/drawing/2014/main" id="{9D84B56C-6146-4ADA-A9F4-216FF5F9C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5" name="Oval 173">
              <a:extLst>
                <a:ext uri="{FF2B5EF4-FFF2-40B4-BE49-F238E27FC236}">
                  <a16:creationId xmlns:a16="http://schemas.microsoft.com/office/drawing/2014/main" id="{D5E1A839-C14C-43C9-93A2-1EC65F0904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6" name="Oval 174">
              <a:extLst>
                <a:ext uri="{FF2B5EF4-FFF2-40B4-BE49-F238E27FC236}">
                  <a16:creationId xmlns:a16="http://schemas.microsoft.com/office/drawing/2014/main" id="{1F089528-C995-4A3A-9EF6-56B214B76E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7" name="Oval 175">
              <a:extLst>
                <a:ext uri="{FF2B5EF4-FFF2-40B4-BE49-F238E27FC236}">
                  <a16:creationId xmlns:a16="http://schemas.microsoft.com/office/drawing/2014/main" id="{D367E59E-7016-42E2-B36C-D5B57D5C4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8" name="Oval 176">
              <a:extLst>
                <a:ext uri="{FF2B5EF4-FFF2-40B4-BE49-F238E27FC236}">
                  <a16:creationId xmlns:a16="http://schemas.microsoft.com/office/drawing/2014/main" id="{715909F8-B990-4F22-A5CD-5D42B5F733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9" name="Oval 177">
              <a:extLst>
                <a:ext uri="{FF2B5EF4-FFF2-40B4-BE49-F238E27FC236}">
                  <a16:creationId xmlns:a16="http://schemas.microsoft.com/office/drawing/2014/main" id="{8341871C-C10F-45F9-BEE4-B8BB3DF3CD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5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0" name="Oval 178">
              <a:extLst>
                <a:ext uri="{FF2B5EF4-FFF2-40B4-BE49-F238E27FC236}">
                  <a16:creationId xmlns:a16="http://schemas.microsoft.com/office/drawing/2014/main" id="{E99DE863-DA49-4393-BA32-0831FD8388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89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1" name="Oval 179">
              <a:extLst>
                <a:ext uri="{FF2B5EF4-FFF2-40B4-BE49-F238E27FC236}">
                  <a16:creationId xmlns:a16="http://schemas.microsoft.com/office/drawing/2014/main" id="{9F660A58-385B-4FB6-A592-4AB6D117D4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2" name="Oval 180">
              <a:extLst>
                <a:ext uri="{FF2B5EF4-FFF2-40B4-BE49-F238E27FC236}">
                  <a16:creationId xmlns:a16="http://schemas.microsoft.com/office/drawing/2014/main" id="{213F0EF4-3113-4A19-B680-6672C93493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3" name="Oval 181">
              <a:extLst>
                <a:ext uri="{FF2B5EF4-FFF2-40B4-BE49-F238E27FC236}">
                  <a16:creationId xmlns:a16="http://schemas.microsoft.com/office/drawing/2014/main" id="{997A6420-7599-47D7-9B16-35FFA78F6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4" name="Oval 182">
              <a:extLst>
                <a:ext uri="{FF2B5EF4-FFF2-40B4-BE49-F238E27FC236}">
                  <a16:creationId xmlns:a16="http://schemas.microsoft.com/office/drawing/2014/main" id="{51B1D72E-17A4-4163-B874-EE453F342F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5" name="Oval 183">
              <a:extLst>
                <a:ext uri="{FF2B5EF4-FFF2-40B4-BE49-F238E27FC236}">
                  <a16:creationId xmlns:a16="http://schemas.microsoft.com/office/drawing/2014/main" id="{14A925ED-BCC0-429D-8C4B-D8CF46F2B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6" name="Oval 184">
              <a:extLst>
                <a:ext uri="{FF2B5EF4-FFF2-40B4-BE49-F238E27FC236}">
                  <a16:creationId xmlns:a16="http://schemas.microsoft.com/office/drawing/2014/main" id="{050C6FB4-CA89-4838-AABE-1D9C437900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7" name="Oval 185">
              <a:extLst>
                <a:ext uri="{FF2B5EF4-FFF2-40B4-BE49-F238E27FC236}">
                  <a16:creationId xmlns:a16="http://schemas.microsoft.com/office/drawing/2014/main" id="{B12CCB39-84DB-4A59-8F3F-D87EB07C4A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8" name="Oval 186">
              <a:extLst>
                <a:ext uri="{FF2B5EF4-FFF2-40B4-BE49-F238E27FC236}">
                  <a16:creationId xmlns:a16="http://schemas.microsoft.com/office/drawing/2014/main" id="{605EC0D2-1490-4E4C-A839-4EBAD39BD4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9" name="Oval 187">
              <a:extLst>
                <a:ext uri="{FF2B5EF4-FFF2-40B4-BE49-F238E27FC236}">
                  <a16:creationId xmlns:a16="http://schemas.microsoft.com/office/drawing/2014/main" id="{5847DA00-9D38-4565-A58D-3470715D8E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60" name="Oval 188">
              <a:extLst>
                <a:ext uri="{FF2B5EF4-FFF2-40B4-BE49-F238E27FC236}">
                  <a16:creationId xmlns:a16="http://schemas.microsoft.com/office/drawing/2014/main" id="{A6862C54-1A75-45D4-9672-18B3457162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61" name="Oval 189">
              <a:extLst>
                <a:ext uri="{FF2B5EF4-FFF2-40B4-BE49-F238E27FC236}">
                  <a16:creationId xmlns:a16="http://schemas.microsoft.com/office/drawing/2014/main" id="{278A0E8C-7088-4A7B-98F3-3683DAAB8B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862" name="Group 190">
            <a:extLst>
              <a:ext uri="{FF2B5EF4-FFF2-40B4-BE49-F238E27FC236}">
                <a16:creationId xmlns:a16="http://schemas.microsoft.com/office/drawing/2014/main" id="{910C72F2-4211-4D97-A63D-DBED83C811C0}"/>
              </a:ext>
            </a:extLst>
          </p:cNvPr>
          <p:cNvGrpSpPr>
            <a:grpSpLocks/>
          </p:cNvGrpSpPr>
          <p:nvPr/>
        </p:nvGrpSpPr>
        <p:grpSpPr bwMode="auto">
          <a:xfrm>
            <a:off x="1271129" y="1923627"/>
            <a:ext cx="3826933" cy="2144889"/>
            <a:chOff x="717" y="1051"/>
            <a:chExt cx="1695" cy="950"/>
          </a:xfrm>
        </p:grpSpPr>
        <p:cxnSp>
          <p:nvCxnSpPr>
            <p:cNvPr id="668863" name="AutoShape 191">
              <a:extLst>
                <a:ext uri="{FF2B5EF4-FFF2-40B4-BE49-F238E27FC236}">
                  <a16:creationId xmlns:a16="http://schemas.microsoft.com/office/drawing/2014/main" id="{BA6FB32C-7F14-48D4-B6CC-8757EA8D952D}"/>
                </a:ext>
              </a:extLst>
            </p:cNvPr>
            <p:cNvCxnSpPr>
              <a:cxnSpLocks noChangeShapeType="1"/>
              <a:stCxn id="668850" idx="6"/>
              <a:endCxn id="668851" idx="2"/>
            </p:cNvCxnSpPr>
            <p:nvPr/>
          </p:nvCxnSpPr>
          <p:spPr bwMode="auto">
            <a:xfrm>
              <a:off x="2247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4" name="AutoShape 192">
              <a:extLst>
                <a:ext uri="{FF2B5EF4-FFF2-40B4-BE49-F238E27FC236}">
                  <a16:creationId xmlns:a16="http://schemas.microsoft.com/office/drawing/2014/main" id="{8569CDA9-0849-4A28-B67C-EC30331CF9D0}"/>
                </a:ext>
              </a:extLst>
            </p:cNvPr>
            <p:cNvCxnSpPr>
              <a:cxnSpLocks noChangeShapeType="1"/>
              <a:stCxn id="668852" idx="6"/>
              <a:endCxn id="668853" idx="2"/>
            </p:cNvCxnSpPr>
            <p:nvPr/>
          </p:nvCxnSpPr>
          <p:spPr bwMode="auto">
            <a:xfrm>
              <a:off x="2248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5" name="AutoShape 193">
              <a:extLst>
                <a:ext uri="{FF2B5EF4-FFF2-40B4-BE49-F238E27FC236}">
                  <a16:creationId xmlns:a16="http://schemas.microsoft.com/office/drawing/2014/main" id="{B25AD855-88EA-41A0-A9F0-1B12569E24AA}"/>
                </a:ext>
              </a:extLst>
            </p:cNvPr>
            <p:cNvCxnSpPr>
              <a:cxnSpLocks noChangeShapeType="1"/>
              <a:stCxn id="668808" idx="2"/>
              <a:endCxn id="668807" idx="6"/>
            </p:cNvCxnSpPr>
            <p:nvPr/>
          </p:nvCxnSpPr>
          <p:spPr bwMode="auto">
            <a:xfrm flipH="1">
              <a:off x="930" y="1233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6" name="AutoShape 194">
              <a:extLst>
                <a:ext uri="{FF2B5EF4-FFF2-40B4-BE49-F238E27FC236}">
                  <a16:creationId xmlns:a16="http://schemas.microsoft.com/office/drawing/2014/main" id="{EB1E51C2-3B68-457B-ADCF-2DBCC1EB56EB}"/>
                </a:ext>
              </a:extLst>
            </p:cNvPr>
            <p:cNvCxnSpPr>
              <a:cxnSpLocks noChangeShapeType="1"/>
              <a:stCxn id="668806" idx="6"/>
              <a:endCxn id="668807" idx="2"/>
            </p:cNvCxnSpPr>
            <p:nvPr/>
          </p:nvCxnSpPr>
          <p:spPr bwMode="auto">
            <a:xfrm>
              <a:off x="747" y="1233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7" name="AutoShape 195">
              <a:extLst>
                <a:ext uri="{FF2B5EF4-FFF2-40B4-BE49-F238E27FC236}">
                  <a16:creationId xmlns:a16="http://schemas.microsoft.com/office/drawing/2014/main" id="{86BAD7DC-E9EB-4256-962F-845FD99080E6}"/>
                </a:ext>
              </a:extLst>
            </p:cNvPr>
            <p:cNvCxnSpPr>
              <a:cxnSpLocks noChangeShapeType="1"/>
              <a:stCxn id="668829" idx="2"/>
              <a:endCxn id="668828" idx="6"/>
            </p:cNvCxnSpPr>
            <p:nvPr/>
          </p:nvCxnSpPr>
          <p:spPr bwMode="auto">
            <a:xfrm flipH="1">
              <a:off x="1869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8" name="AutoShape 196">
              <a:extLst>
                <a:ext uri="{FF2B5EF4-FFF2-40B4-BE49-F238E27FC236}">
                  <a16:creationId xmlns:a16="http://schemas.microsoft.com/office/drawing/2014/main" id="{CDF634AC-8933-46E3-BA9D-F5E5ABBA3430}"/>
                </a:ext>
              </a:extLst>
            </p:cNvPr>
            <p:cNvCxnSpPr>
              <a:cxnSpLocks noChangeShapeType="1"/>
              <a:stCxn id="668829" idx="6"/>
              <a:endCxn id="668850" idx="2"/>
            </p:cNvCxnSpPr>
            <p:nvPr/>
          </p:nvCxnSpPr>
          <p:spPr bwMode="auto">
            <a:xfrm>
              <a:off x="2061" y="1051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9" name="AutoShape 197">
              <a:extLst>
                <a:ext uri="{FF2B5EF4-FFF2-40B4-BE49-F238E27FC236}">
                  <a16:creationId xmlns:a16="http://schemas.microsoft.com/office/drawing/2014/main" id="{30F11121-8FD6-4DC6-A355-0B46581EBC3F}"/>
                </a:ext>
              </a:extLst>
            </p:cNvPr>
            <p:cNvCxnSpPr>
              <a:cxnSpLocks noChangeShapeType="1"/>
              <a:stCxn id="668830" idx="2"/>
              <a:endCxn id="668809" idx="6"/>
            </p:cNvCxnSpPr>
            <p:nvPr/>
          </p:nvCxnSpPr>
          <p:spPr bwMode="auto">
            <a:xfrm flipH="1">
              <a:off x="1312" y="1233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0" name="AutoShape 198">
              <a:extLst>
                <a:ext uri="{FF2B5EF4-FFF2-40B4-BE49-F238E27FC236}">
                  <a16:creationId xmlns:a16="http://schemas.microsoft.com/office/drawing/2014/main" id="{F51D069F-C715-4367-AC88-4DEB18CBA9B7}"/>
                </a:ext>
              </a:extLst>
            </p:cNvPr>
            <p:cNvCxnSpPr>
              <a:cxnSpLocks noChangeShapeType="1"/>
              <a:stCxn id="668808" idx="6"/>
              <a:endCxn id="668809" idx="2"/>
            </p:cNvCxnSpPr>
            <p:nvPr/>
          </p:nvCxnSpPr>
          <p:spPr bwMode="auto">
            <a:xfrm>
              <a:off x="1120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1" name="AutoShape 199">
              <a:extLst>
                <a:ext uri="{FF2B5EF4-FFF2-40B4-BE49-F238E27FC236}">
                  <a16:creationId xmlns:a16="http://schemas.microsoft.com/office/drawing/2014/main" id="{3F43A350-0B0A-4ED4-9547-3A9987C4EEC6}"/>
                </a:ext>
              </a:extLst>
            </p:cNvPr>
            <p:cNvCxnSpPr>
              <a:cxnSpLocks noChangeShapeType="1"/>
              <a:stCxn id="668832" idx="2"/>
              <a:endCxn id="668831" idx="6"/>
            </p:cNvCxnSpPr>
            <p:nvPr/>
          </p:nvCxnSpPr>
          <p:spPr bwMode="auto">
            <a:xfrm flipH="1">
              <a:off x="1680" y="1233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2" name="AutoShape 200">
              <a:extLst>
                <a:ext uri="{FF2B5EF4-FFF2-40B4-BE49-F238E27FC236}">
                  <a16:creationId xmlns:a16="http://schemas.microsoft.com/office/drawing/2014/main" id="{09627599-BE57-4E27-BB27-7C5AFF8286C6}"/>
                </a:ext>
              </a:extLst>
            </p:cNvPr>
            <p:cNvCxnSpPr>
              <a:cxnSpLocks noChangeShapeType="1"/>
              <a:stCxn id="668833" idx="6"/>
              <a:endCxn id="668852" idx="2"/>
            </p:cNvCxnSpPr>
            <p:nvPr/>
          </p:nvCxnSpPr>
          <p:spPr bwMode="auto">
            <a:xfrm>
              <a:off x="2062" y="1233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3" name="AutoShape 201">
              <a:extLst>
                <a:ext uri="{FF2B5EF4-FFF2-40B4-BE49-F238E27FC236}">
                  <a16:creationId xmlns:a16="http://schemas.microsoft.com/office/drawing/2014/main" id="{F42D90A1-6299-4AF9-A8F9-C910567DF9B3}"/>
                </a:ext>
              </a:extLst>
            </p:cNvPr>
            <p:cNvCxnSpPr>
              <a:cxnSpLocks noChangeShapeType="1"/>
              <a:stCxn id="668831" idx="2"/>
              <a:endCxn id="668830" idx="6"/>
            </p:cNvCxnSpPr>
            <p:nvPr/>
          </p:nvCxnSpPr>
          <p:spPr bwMode="auto">
            <a:xfrm flipH="1">
              <a:off x="1497" y="1233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4" name="AutoShape 202">
              <a:extLst>
                <a:ext uri="{FF2B5EF4-FFF2-40B4-BE49-F238E27FC236}">
                  <a16:creationId xmlns:a16="http://schemas.microsoft.com/office/drawing/2014/main" id="{74AFA822-EB48-4595-95AD-2D751CA1FF07}"/>
                </a:ext>
              </a:extLst>
            </p:cNvPr>
            <p:cNvCxnSpPr>
              <a:cxnSpLocks noChangeShapeType="1"/>
              <a:stCxn id="668832" idx="6"/>
              <a:endCxn id="668833" idx="2"/>
            </p:cNvCxnSpPr>
            <p:nvPr/>
          </p:nvCxnSpPr>
          <p:spPr bwMode="auto">
            <a:xfrm>
              <a:off x="1870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5" name="AutoShape 203">
              <a:extLst>
                <a:ext uri="{FF2B5EF4-FFF2-40B4-BE49-F238E27FC236}">
                  <a16:creationId xmlns:a16="http://schemas.microsoft.com/office/drawing/2014/main" id="{D677A07E-5447-420E-90FC-30CE1529E292}"/>
                </a:ext>
              </a:extLst>
            </p:cNvPr>
            <p:cNvCxnSpPr>
              <a:cxnSpLocks noChangeShapeType="1"/>
              <a:stCxn id="668828" idx="2"/>
              <a:endCxn id="668827" idx="6"/>
            </p:cNvCxnSpPr>
            <p:nvPr/>
          </p:nvCxnSpPr>
          <p:spPr bwMode="auto">
            <a:xfrm flipH="1">
              <a:off x="1679" y="105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6" name="AutoShape 204">
              <a:extLst>
                <a:ext uri="{FF2B5EF4-FFF2-40B4-BE49-F238E27FC236}">
                  <a16:creationId xmlns:a16="http://schemas.microsoft.com/office/drawing/2014/main" id="{B17438B4-EC25-48E5-889A-C118A388E9CA}"/>
                </a:ext>
              </a:extLst>
            </p:cNvPr>
            <p:cNvCxnSpPr>
              <a:cxnSpLocks noChangeShapeType="1"/>
              <a:stCxn id="668804" idx="6"/>
              <a:endCxn id="668805" idx="2"/>
            </p:cNvCxnSpPr>
            <p:nvPr/>
          </p:nvCxnSpPr>
          <p:spPr bwMode="auto">
            <a:xfrm>
              <a:off x="1119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7" name="AutoShape 205">
              <a:extLst>
                <a:ext uri="{FF2B5EF4-FFF2-40B4-BE49-F238E27FC236}">
                  <a16:creationId xmlns:a16="http://schemas.microsoft.com/office/drawing/2014/main" id="{A04496A8-4018-4084-829D-0E5565E1C4F3}"/>
                </a:ext>
              </a:extLst>
            </p:cNvPr>
            <p:cNvCxnSpPr>
              <a:cxnSpLocks noChangeShapeType="1"/>
              <a:stCxn id="668827" idx="2"/>
              <a:endCxn id="668826" idx="6"/>
            </p:cNvCxnSpPr>
            <p:nvPr/>
          </p:nvCxnSpPr>
          <p:spPr bwMode="auto">
            <a:xfrm flipH="1">
              <a:off x="1496" y="105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8" name="AutoShape 206">
              <a:extLst>
                <a:ext uri="{FF2B5EF4-FFF2-40B4-BE49-F238E27FC236}">
                  <a16:creationId xmlns:a16="http://schemas.microsoft.com/office/drawing/2014/main" id="{30C3925E-3E58-4AE9-B4D3-9CBB4879EC33}"/>
                </a:ext>
              </a:extLst>
            </p:cNvPr>
            <p:cNvCxnSpPr>
              <a:cxnSpLocks noChangeShapeType="1"/>
              <a:stCxn id="668805" idx="6"/>
              <a:endCxn id="668826" idx="2"/>
            </p:cNvCxnSpPr>
            <p:nvPr/>
          </p:nvCxnSpPr>
          <p:spPr bwMode="auto">
            <a:xfrm>
              <a:off x="1311" y="1051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9" name="AutoShape 207">
              <a:extLst>
                <a:ext uri="{FF2B5EF4-FFF2-40B4-BE49-F238E27FC236}">
                  <a16:creationId xmlns:a16="http://schemas.microsoft.com/office/drawing/2014/main" id="{2041E282-AE05-4FD1-AAA4-96159178259D}"/>
                </a:ext>
              </a:extLst>
            </p:cNvPr>
            <p:cNvCxnSpPr>
              <a:cxnSpLocks noChangeShapeType="1"/>
              <a:stCxn id="668802" idx="4"/>
              <a:endCxn id="668806" idx="0"/>
            </p:cNvCxnSpPr>
            <p:nvPr/>
          </p:nvCxnSpPr>
          <p:spPr bwMode="auto">
            <a:xfrm>
              <a:off x="717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0" name="AutoShape 208">
              <a:extLst>
                <a:ext uri="{FF2B5EF4-FFF2-40B4-BE49-F238E27FC236}">
                  <a16:creationId xmlns:a16="http://schemas.microsoft.com/office/drawing/2014/main" id="{8B388A3B-2A7C-432C-8AF1-FECF693647B9}"/>
                </a:ext>
              </a:extLst>
            </p:cNvPr>
            <p:cNvCxnSpPr>
              <a:cxnSpLocks noChangeShapeType="1"/>
              <a:stCxn id="668806" idx="4"/>
              <a:endCxn id="668810" idx="0"/>
            </p:cNvCxnSpPr>
            <p:nvPr/>
          </p:nvCxnSpPr>
          <p:spPr bwMode="auto">
            <a:xfrm>
              <a:off x="718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1" name="AutoShape 209">
              <a:extLst>
                <a:ext uri="{FF2B5EF4-FFF2-40B4-BE49-F238E27FC236}">
                  <a16:creationId xmlns:a16="http://schemas.microsoft.com/office/drawing/2014/main" id="{AEE0DAF9-4645-4236-B17D-ED1AE6447819}"/>
                </a:ext>
              </a:extLst>
            </p:cNvPr>
            <p:cNvCxnSpPr>
              <a:cxnSpLocks noChangeShapeType="1"/>
              <a:stCxn id="668810" idx="4"/>
              <a:endCxn id="668814" idx="0"/>
            </p:cNvCxnSpPr>
            <p:nvPr/>
          </p:nvCxnSpPr>
          <p:spPr bwMode="auto">
            <a:xfrm>
              <a:off x="718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2" name="AutoShape 210">
              <a:extLst>
                <a:ext uri="{FF2B5EF4-FFF2-40B4-BE49-F238E27FC236}">
                  <a16:creationId xmlns:a16="http://schemas.microsoft.com/office/drawing/2014/main" id="{E9A4D3DF-5309-45B0-BE34-BDBD34157779}"/>
                </a:ext>
              </a:extLst>
            </p:cNvPr>
            <p:cNvCxnSpPr>
              <a:cxnSpLocks noChangeShapeType="1"/>
              <a:stCxn id="668814" idx="4"/>
              <a:endCxn id="668818" idx="0"/>
            </p:cNvCxnSpPr>
            <p:nvPr/>
          </p:nvCxnSpPr>
          <p:spPr bwMode="auto">
            <a:xfrm flipH="1">
              <a:off x="718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3" name="AutoShape 211">
              <a:extLst>
                <a:ext uri="{FF2B5EF4-FFF2-40B4-BE49-F238E27FC236}">
                  <a16:creationId xmlns:a16="http://schemas.microsoft.com/office/drawing/2014/main" id="{F89D78D9-9E18-4ACA-AB0D-22BAF591D951}"/>
                </a:ext>
              </a:extLst>
            </p:cNvPr>
            <p:cNvCxnSpPr>
              <a:cxnSpLocks noChangeShapeType="1"/>
              <a:stCxn id="668818" idx="4"/>
              <a:endCxn id="668822" idx="0"/>
            </p:cNvCxnSpPr>
            <p:nvPr/>
          </p:nvCxnSpPr>
          <p:spPr bwMode="auto">
            <a:xfrm>
              <a:off x="718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4" name="AutoShape 212">
              <a:extLst>
                <a:ext uri="{FF2B5EF4-FFF2-40B4-BE49-F238E27FC236}">
                  <a16:creationId xmlns:a16="http://schemas.microsoft.com/office/drawing/2014/main" id="{A1BC058A-A2CB-404E-A900-A3DCC599EF29}"/>
                </a:ext>
              </a:extLst>
            </p:cNvPr>
            <p:cNvCxnSpPr>
              <a:cxnSpLocks noChangeShapeType="1"/>
              <a:stCxn id="668803" idx="4"/>
              <a:endCxn id="668807" idx="0"/>
            </p:cNvCxnSpPr>
            <p:nvPr/>
          </p:nvCxnSpPr>
          <p:spPr bwMode="auto">
            <a:xfrm>
              <a:off x="90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5" name="AutoShape 213">
              <a:extLst>
                <a:ext uri="{FF2B5EF4-FFF2-40B4-BE49-F238E27FC236}">
                  <a16:creationId xmlns:a16="http://schemas.microsoft.com/office/drawing/2014/main" id="{6C05BDA6-7E3D-4629-B10E-BBD243689A2A}"/>
                </a:ext>
              </a:extLst>
            </p:cNvPr>
            <p:cNvCxnSpPr>
              <a:cxnSpLocks noChangeShapeType="1"/>
              <a:stCxn id="668807" idx="4"/>
              <a:endCxn id="668811" idx="0"/>
            </p:cNvCxnSpPr>
            <p:nvPr/>
          </p:nvCxnSpPr>
          <p:spPr bwMode="auto">
            <a:xfrm>
              <a:off x="90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6" name="AutoShape 214">
              <a:extLst>
                <a:ext uri="{FF2B5EF4-FFF2-40B4-BE49-F238E27FC236}">
                  <a16:creationId xmlns:a16="http://schemas.microsoft.com/office/drawing/2014/main" id="{7A66142B-33C2-4571-BE12-A7986E4ED852}"/>
                </a:ext>
              </a:extLst>
            </p:cNvPr>
            <p:cNvCxnSpPr>
              <a:cxnSpLocks noChangeShapeType="1"/>
              <a:stCxn id="668811" idx="4"/>
              <a:endCxn id="668815" idx="0"/>
            </p:cNvCxnSpPr>
            <p:nvPr/>
          </p:nvCxnSpPr>
          <p:spPr bwMode="auto">
            <a:xfrm>
              <a:off x="90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7" name="AutoShape 215">
              <a:extLst>
                <a:ext uri="{FF2B5EF4-FFF2-40B4-BE49-F238E27FC236}">
                  <a16:creationId xmlns:a16="http://schemas.microsoft.com/office/drawing/2014/main" id="{ACDE7503-5381-41DD-9134-4B4791CA4885}"/>
                </a:ext>
              </a:extLst>
            </p:cNvPr>
            <p:cNvCxnSpPr>
              <a:cxnSpLocks noChangeShapeType="1"/>
              <a:stCxn id="668815" idx="4"/>
              <a:endCxn id="668819" idx="0"/>
            </p:cNvCxnSpPr>
            <p:nvPr/>
          </p:nvCxnSpPr>
          <p:spPr bwMode="auto">
            <a:xfrm flipH="1">
              <a:off x="90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8" name="AutoShape 216">
              <a:extLst>
                <a:ext uri="{FF2B5EF4-FFF2-40B4-BE49-F238E27FC236}">
                  <a16:creationId xmlns:a16="http://schemas.microsoft.com/office/drawing/2014/main" id="{903D3809-A9BB-4E71-97FC-CDA3A25635C0}"/>
                </a:ext>
              </a:extLst>
            </p:cNvPr>
            <p:cNvCxnSpPr>
              <a:cxnSpLocks noChangeShapeType="1"/>
              <a:stCxn id="668819" idx="4"/>
              <a:endCxn id="668823" idx="0"/>
            </p:cNvCxnSpPr>
            <p:nvPr/>
          </p:nvCxnSpPr>
          <p:spPr bwMode="auto">
            <a:xfrm>
              <a:off x="90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9" name="AutoShape 217">
              <a:extLst>
                <a:ext uri="{FF2B5EF4-FFF2-40B4-BE49-F238E27FC236}">
                  <a16:creationId xmlns:a16="http://schemas.microsoft.com/office/drawing/2014/main" id="{C400A582-7C98-48D6-8400-D0028BD986A9}"/>
                </a:ext>
              </a:extLst>
            </p:cNvPr>
            <p:cNvCxnSpPr>
              <a:cxnSpLocks noChangeShapeType="1"/>
              <a:stCxn id="668804" idx="4"/>
              <a:endCxn id="668808" idx="0"/>
            </p:cNvCxnSpPr>
            <p:nvPr/>
          </p:nvCxnSpPr>
          <p:spPr bwMode="auto">
            <a:xfrm>
              <a:off x="109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0" name="AutoShape 218">
              <a:extLst>
                <a:ext uri="{FF2B5EF4-FFF2-40B4-BE49-F238E27FC236}">
                  <a16:creationId xmlns:a16="http://schemas.microsoft.com/office/drawing/2014/main" id="{B1151BDE-EB63-4E64-8A7F-0C27D2C75346}"/>
                </a:ext>
              </a:extLst>
            </p:cNvPr>
            <p:cNvCxnSpPr>
              <a:cxnSpLocks noChangeShapeType="1"/>
              <a:stCxn id="668808" idx="4"/>
              <a:endCxn id="668812" idx="0"/>
            </p:cNvCxnSpPr>
            <p:nvPr/>
          </p:nvCxnSpPr>
          <p:spPr bwMode="auto">
            <a:xfrm>
              <a:off x="109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1" name="AutoShape 219">
              <a:extLst>
                <a:ext uri="{FF2B5EF4-FFF2-40B4-BE49-F238E27FC236}">
                  <a16:creationId xmlns:a16="http://schemas.microsoft.com/office/drawing/2014/main" id="{397A7A49-804D-463B-824B-BC124E5C4E1C}"/>
                </a:ext>
              </a:extLst>
            </p:cNvPr>
            <p:cNvCxnSpPr>
              <a:cxnSpLocks noChangeShapeType="1"/>
              <a:stCxn id="668812" idx="4"/>
              <a:endCxn id="668816" idx="0"/>
            </p:cNvCxnSpPr>
            <p:nvPr/>
          </p:nvCxnSpPr>
          <p:spPr bwMode="auto">
            <a:xfrm>
              <a:off x="109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2" name="AutoShape 220">
              <a:extLst>
                <a:ext uri="{FF2B5EF4-FFF2-40B4-BE49-F238E27FC236}">
                  <a16:creationId xmlns:a16="http://schemas.microsoft.com/office/drawing/2014/main" id="{17191DFF-3769-4CB0-99C0-57FBF7BA8F44}"/>
                </a:ext>
              </a:extLst>
            </p:cNvPr>
            <p:cNvCxnSpPr>
              <a:cxnSpLocks noChangeShapeType="1"/>
              <a:stCxn id="668816" idx="4"/>
              <a:endCxn id="668820" idx="0"/>
            </p:cNvCxnSpPr>
            <p:nvPr/>
          </p:nvCxnSpPr>
          <p:spPr bwMode="auto">
            <a:xfrm flipH="1">
              <a:off x="109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3" name="AutoShape 221">
              <a:extLst>
                <a:ext uri="{FF2B5EF4-FFF2-40B4-BE49-F238E27FC236}">
                  <a16:creationId xmlns:a16="http://schemas.microsoft.com/office/drawing/2014/main" id="{52F6399A-A6A6-4B73-AE07-BAB927E76033}"/>
                </a:ext>
              </a:extLst>
            </p:cNvPr>
            <p:cNvCxnSpPr>
              <a:cxnSpLocks noChangeShapeType="1"/>
              <a:stCxn id="668820" idx="4"/>
              <a:endCxn id="668824" idx="0"/>
            </p:cNvCxnSpPr>
            <p:nvPr/>
          </p:nvCxnSpPr>
          <p:spPr bwMode="auto">
            <a:xfrm>
              <a:off x="109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4" name="AutoShape 222">
              <a:extLst>
                <a:ext uri="{FF2B5EF4-FFF2-40B4-BE49-F238E27FC236}">
                  <a16:creationId xmlns:a16="http://schemas.microsoft.com/office/drawing/2014/main" id="{EFA4A5CE-A6BA-4F06-8815-A41196E0343B}"/>
                </a:ext>
              </a:extLst>
            </p:cNvPr>
            <p:cNvCxnSpPr>
              <a:cxnSpLocks noChangeShapeType="1"/>
              <a:stCxn id="668805" idx="4"/>
              <a:endCxn id="668809" idx="0"/>
            </p:cNvCxnSpPr>
            <p:nvPr/>
          </p:nvCxnSpPr>
          <p:spPr bwMode="auto">
            <a:xfrm>
              <a:off x="1282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5" name="AutoShape 223">
              <a:extLst>
                <a:ext uri="{FF2B5EF4-FFF2-40B4-BE49-F238E27FC236}">
                  <a16:creationId xmlns:a16="http://schemas.microsoft.com/office/drawing/2014/main" id="{1CB12DD9-D455-4CDA-8E04-A7D4D7074B7E}"/>
                </a:ext>
              </a:extLst>
            </p:cNvPr>
            <p:cNvCxnSpPr>
              <a:cxnSpLocks noChangeShapeType="1"/>
              <a:stCxn id="668809" idx="4"/>
              <a:endCxn id="668813" idx="0"/>
            </p:cNvCxnSpPr>
            <p:nvPr/>
          </p:nvCxnSpPr>
          <p:spPr bwMode="auto">
            <a:xfrm>
              <a:off x="1283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6" name="AutoShape 224">
              <a:extLst>
                <a:ext uri="{FF2B5EF4-FFF2-40B4-BE49-F238E27FC236}">
                  <a16:creationId xmlns:a16="http://schemas.microsoft.com/office/drawing/2014/main" id="{F9A22102-6953-4F32-AECA-A2D2559E79EC}"/>
                </a:ext>
              </a:extLst>
            </p:cNvPr>
            <p:cNvCxnSpPr>
              <a:cxnSpLocks noChangeShapeType="1"/>
              <a:stCxn id="668813" idx="4"/>
              <a:endCxn id="668817" idx="0"/>
            </p:cNvCxnSpPr>
            <p:nvPr/>
          </p:nvCxnSpPr>
          <p:spPr bwMode="auto">
            <a:xfrm>
              <a:off x="1283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7" name="AutoShape 225">
              <a:extLst>
                <a:ext uri="{FF2B5EF4-FFF2-40B4-BE49-F238E27FC236}">
                  <a16:creationId xmlns:a16="http://schemas.microsoft.com/office/drawing/2014/main" id="{E427667B-BA0D-4505-95FD-439B5895016F}"/>
                </a:ext>
              </a:extLst>
            </p:cNvPr>
            <p:cNvCxnSpPr>
              <a:cxnSpLocks noChangeShapeType="1"/>
              <a:stCxn id="668817" idx="4"/>
              <a:endCxn id="668821" idx="0"/>
            </p:cNvCxnSpPr>
            <p:nvPr/>
          </p:nvCxnSpPr>
          <p:spPr bwMode="auto">
            <a:xfrm flipH="1">
              <a:off x="1283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8" name="AutoShape 226">
              <a:extLst>
                <a:ext uri="{FF2B5EF4-FFF2-40B4-BE49-F238E27FC236}">
                  <a16:creationId xmlns:a16="http://schemas.microsoft.com/office/drawing/2014/main" id="{2D08871C-7782-4697-AEBF-604509606596}"/>
                </a:ext>
              </a:extLst>
            </p:cNvPr>
            <p:cNvCxnSpPr>
              <a:cxnSpLocks noChangeShapeType="1"/>
              <a:stCxn id="668821" idx="4"/>
              <a:endCxn id="668825" idx="0"/>
            </p:cNvCxnSpPr>
            <p:nvPr/>
          </p:nvCxnSpPr>
          <p:spPr bwMode="auto">
            <a:xfrm>
              <a:off x="1283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9" name="AutoShape 227">
              <a:extLst>
                <a:ext uri="{FF2B5EF4-FFF2-40B4-BE49-F238E27FC236}">
                  <a16:creationId xmlns:a16="http://schemas.microsoft.com/office/drawing/2014/main" id="{50658FED-607C-4141-BE47-2BA7A1444DCE}"/>
                </a:ext>
              </a:extLst>
            </p:cNvPr>
            <p:cNvCxnSpPr>
              <a:cxnSpLocks noChangeShapeType="1"/>
              <a:stCxn id="668826" idx="4"/>
              <a:endCxn id="668830" idx="0"/>
            </p:cNvCxnSpPr>
            <p:nvPr/>
          </p:nvCxnSpPr>
          <p:spPr bwMode="auto">
            <a:xfrm>
              <a:off x="1467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0" name="AutoShape 228">
              <a:extLst>
                <a:ext uri="{FF2B5EF4-FFF2-40B4-BE49-F238E27FC236}">
                  <a16:creationId xmlns:a16="http://schemas.microsoft.com/office/drawing/2014/main" id="{7C9D7E0C-1C9B-4098-871C-0E3F13518BBE}"/>
                </a:ext>
              </a:extLst>
            </p:cNvPr>
            <p:cNvCxnSpPr>
              <a:cxnSpLocks noChangeShapeType="1"/>
              <a:stCxn id="668830" idx="4"/>
              <a:endCxn id="668834" idx="0"/>
            </p:cNvCxnSpPr>
            <p:nvPr/>
          </p:nvCxnSpPr>
          <p:spPr bwMode="auto">
            <a:xfrm>
              <a:off x="1468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1" name="AutoShape 229">
              <a:extLst>
                <a:ext uri="{FF2B5EF4-FFF2-40B4-BE49-F238E27FC236}">
                  <a16:creationId xmlns:a16="http://schemas.microsoft.com/office/drawing/2014/main" id="{AB0B479E-9222-4D27-8360-563DF8F8E269}"/>
                </a:ext>
              </a:extLst>
            </p:cNvPr>
            <p:cNvCxnSpPr>
              <a:cxnSpLocks noChangeShapeType="1"/>
              <a:stCxn id="668834" idx="4"/>
              <a:endCxn id="668838" idx="0"/>
            </p:cNvCxnSpPr>
            <p:nvPr/>
          </p:nvCxnSpPr>
          <p:spPr bwMode="auto">
            <a:xfrm>
              <a:off x="1468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2" name="AutoShape 230">
              <a:extLst>
                <a:ext uri="{FF2B5EF4-FFF2-40B4-BE49-F238E27FC236}">
                  <a16:creationId xmlns:a16="http://schemas.microsoft.com/office/drawing/2014/main" id="{1A1FEEB6-7DCD-4A68-A40C-CCDFE1C127A5}"/>
                </a:ext>
              </a:extLst>
            </p:cNvPr>
            <p:cNvCxnSpPr>
              <a:cxnSpLocks noChangeShapeType="1"/>
              <a:stCxn id="668838" idx="4"/>
              <a:endCxn id="668842" idx="0"/>
            </p:cNvCxnSpPr>
            <p:nvPr/>
          </p:nvCxnSpPr>
          <p:spPr bwMode="auto">
            <a:xfrm flipH="1">
              <a:off x="1468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3" name="AutoShape 231">
              <a:extLst>
                <a:ext uri="{FF2B5EF4-FFF2-40B4-BE49-F238E27FC236}">
                  <a16:creationId xmlns:a16="http://schemas.microsoft.com/office/drawing/2014/main" id="{B62797C9-F2BF-44E0-BDE4-579E6DBBA115}"/>
                </a:ext>
              </a:extLst>
            </p:cNvPr>
            <p:cNvCxnSpPr>
              <a:cxnSpLocks noChangeShapeType="1"/>
              <a:stCxn id="668842" idx="4"/>
              <a:endCxn id="668846" idx="0"/>
            </p:cNvCxnSpPr>
            <p:nvPr/>
          </p:nvCxnSpPr>
          <p:spPr bwMode="auto">
            <a:xfrm>
              <a:off x="1468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4" name="AutoShape 232">
              <a:extLst>
                <a:ext uri="{FF2B5EF4-FFF2-40B4-BE49-F238E27FC236}">
                  <a16:creationId xmlns:a16="http://schemas.microsoft.com/office/drawing/2014/main" id="{EAF498B8-7250-4A8D-8625-A492CD341BA2}"/>
                </a:ext>
              </a:extLst>
            </p:cNvPr>
            <p:cNvCxnSpPr>
              <a:cxnSpLocks noChangeShapeType="1"/>
              <a:stCxn id="668827" idx="4"/>
              <a:endCxn id="668831" idx="0"/>
            </p:cNvCxnSpPr>
            <p:nvPr/>
          </p:nvCxnSpPr>
          <p:spPr bwMode="auto">
            <a:xfrm>
              <a:off x="165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5" name="AutoShape 233">
              <a:extLst>
                <a:ext uri="{FF2B5EF4-FFF2-40B4-BE49-F238E27FC236}">
                  <a16:creationId xmlns:a16="http://schemas.microsoft.com/office/drawing/2014/main" id="{A6C02A62-D21E-4602-8FDF-006FCED712E2}"/>
                </a:ext>
              </a:extLst>
            </p:cNvPr>
            <p:cNvCxnSpPr>
              <a:cxnSpLocks noChangeShapeType="1"/>
              <a:stCxn id="668831" idx="4"/>
              <a:endCxn id="668835" idx="0"/>
            </p:cNvCxnSpPr>
            <p:nvPr/>
          </p:nvCxnSpPr>
          <p:spPr bwMode="auto">
            <a:xfrm>
              <a:off x="165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6" name="AutoShape 234">
              <a:extLst>
                <a:ext uri="{FF2B5EF4-FFF2-40B4-BE49-F238E27FC236}">
                  <a16:creationId xmlns:a16="http://schemas.microsoft.com/office/drawing/2014/main" id="{6107F5AC-4D40-421E-B7D2-E4638D89D93C}"/>
                </a:ext>
              </a:extLst>
            </p:cNvPr>
            <p:cNvCxnSpPr>
              <a:cxnSpLocks noChangeShapeType="1"/>
              <a:stCxn id="668835" idx="4"/>
              <a:endCxn id="668839" idx="0"/>
            </p:cNvCxnSpPr>
            <p:nvPr/>
          </p:nvCxnSpPr>
          <p:spPr bwMode="auto">
            <a:xfrm>
              <a:off x="165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7" name="AutoShape 235">
              <a:extLst>
                <a:ext uri="{FF2B5EF4-FFF2-40B4-BE49-F238E27FC236}">
                  <a16:creationId xmlns:a16="http://schemas.microsoft.com/office/drawing/2014/main" id="{9D5AD512-B644-4149-92B1-FC3305074C67}"/>
                </a:ext>
              </a:extLst>
            </p:cNvPr>
            <p:cNvCxnSpPr>
              <a:cxnSpLocks noChangeShapeType="1"/>
              <a:stCxn id="668839" idx="4"/>
              <a:endCxn id="668843" idx="0"/>
            </p:cNvCxnSpPr>
            <p:nvPr/>
          </p:nvCxnSpPr>
          <p:spPr bwMode="auto">
            <a:xfrm flipH="1">
              <a:off x="165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8" name="AutoShape 236">
              <a:extLst>
                <a:ext uri="{FF2B5EF4-FFF2-40B4-BE49-F238E27FC236}">
                  <a16:creationId xmlns:a16="http://schemas.microsoft.com/office/drawing/2014/main" id="{837E47CE-DD70-4770-AD2C-7283B657296C}"/>
                </a:ext>
              </a:extLst>
            </p:cNvPr>
            <p:cNvCxnSpPr>
              <a:cxnSpLocks noChangeShapeType="1"/>
              <a:stCxn id="668843" idx="4"/>
              <a:endCxn id="668847" idx="0"/>
            </p:cNvCxnSpPr>
            <p:nvPr/>
          </p:nvCxnSpPr>
          <p:spPr bwMode="auto">
            <a:xfrm>
              <a:off x="165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9" name="AutoShape 237">
              <a:extLst>
                <a:ext uri="{FF2B5EF4-FFF2-40B4-BE49-F238E27FC236}">
                  <a16:creationId xmlns:a16="http://schemas.microsoft.com/office/drawing/2014/main" id="{9D430B8B-C6CD-425B-894F-38A7052304CF}"/>
                </a:ext>
              </a:extLst>
            </p:cNvPr>
            <p:cNvCxnSpPr>
              <a:cxnSpLocks noChangeShapeType="1"/>
              <a:stCxn id="668828" idx="4"/>
              <a:endCxn id="668832" idx="0"/>
            </p:cNvCxnSpPr>
            <p:nvPr/>
          </p:nvCxnSpPr>
          <p:spPr bwMode="auto">
            <a:xfrm>
              <a:off x="184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0" name="AutoShape 238">
              <a:extLst>
                <a:ext uri="{FF2B5EF4-FFF2-40B4-BE49-F238E27FC236}">
                  <a16:creationId xmlns:a16="http://schemas.microsoft.com/office/drawing/2014/main" id="{8438419E-04E6-405D-BA26-8586057AEBC0}"/>
                </a:ext>
              </a:extLst>
            </p:cNvPr>
            <p:cNvCxnSpPr>
              <a:cxnSpLocks noChangeShapeType="1"/>
              <a:stCxn id="668832" idx="4"/>
              <a:endCxn id="668836" idx="0"/>
            </p:cNvCxnSpPr>
            <p:nvPr/>
          </p:nvCxnSpPr>
          <p:spPr bwMode="auto">
            <a:xfrm>
              <a:off x="184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1" name="AutoShape 239">
              <a:extLst>
                <a:ext uri="{FF2B5EF4-FFF2-40B4-BE49-F238E27FC236}">
                  <a16:creationId xmlns:a16="http://schemas.microsoft.com/office/drawing/2014/main" id="{7D7DD491-0030-4833-BD6A-C052AC6AD519}"/>
                </a:ext>
              </a:extLst>
            </p:cNvPr>
            <p:cNvCxnSpPr>
              <a:cxnSpLocks noChangeShapeType="1"/>
              <a:stCxn id="668836" idx="4"/>
              <a:endCxn id="668840" idx="0"/>
            </p:cNvCxnSpPr>
            <p:nvPr/>
          </p:nvCxnSpPr>
          <p:spPr bwMode="auto">
            <a:xfrm>
              <a:off x="184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2" name="AutoShape 240">
              <a:extLst>
                <a:ext uri="{FF2B5EF4-FFF2-40B4-BE49-F238E27FC236}">
                  <a16:creationId xmlns:a16="http://schemas.microsoft.com/office/drawing/2014/main" id="{5220BAC7-B15F-4798-8DE4-B7F6B010FADD}"/>
                </a:ext>
              </a:extLst>
            </p:cNvPr>
            <p:cNvCxnSpPr>
              <a:cxnSpLocks noChangeShapeType="1"/>
              <a:stCxn id="668840" idx="4"/>
              <a:endCxn id="668844" idx="0"/>
            </p:cNvCxnSpPr>
            <p:nvPr/>
          </p:nvCxnSpPr>
          <p:spPr bwMode="auto">
            <a:xfrm flipH="1">
              <a:off x="184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3" name="AutoShape 241">
              <a:extLst>
                <a:ext uri="{FF2B5EF4-FFF2-40B4-BE49-F238E27FC236}">
                  <a16:creationId xmlns:a16="http://schemas.microsoft.com/office/drawing/2014/main" id="{42BC6382-ED99-4E34-9EDB-02A48E4F9174}"/>
                </a:ext>
              </a:extLst>
            </p:cNvPr>
            <p:cNvCxnSpPr>
              <a:cxnSpLocks noChangeShapeType="1"/>
              <a:stCxn id="668844" idx="4"/>
              <a:endCxn id="668848" idx="0"/>
            </p:cNvCxnSpPr>
            <p:nvPr/>
          </p:nvCxnSpPr>
          <p:spPr bwMode="auto">
            <a:xfrm>
              <a:off x="184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4" name="AutoShape 242">
              <a:extLst>
                <a:ext uri="{FF2B5EF4-FFF2-40B4-BE49-F238E27FC236}">
                  <a16:creationId xmlns:a16="http://schemas.microsoft.com/office/drawing/2014/main" id="{860EC3DF-8445-4BD2-BA61-A476E1340513}"/>
                </a:ext>
              </a:extLst>
            </p:cNvPr>
            <p:cNvCxnSpPr>
              <a:cxnSpLocks noChangeShapeType="1"/>
              <a:stCxn id="668829" idx="4"/>
              <a:endCxn id="668833" idx="0"/>
            </p:cNvCxnSpPr>
            <p:nvPr/>
          </p:nvCxnSpPr>
          <p:spPr bwMode="auto">
            <a:xfrm>
              <a:off x="2032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5" name="AutoShape 243">
              <a:extLst>
                <a:ext uri="{FF2B5EF4-FFF2-40B4-BE49-F238E27FC236}">
                  <a16:creationId xmlns:a16="http://schemas.microsoft.com/office/drawing/2014/main" id="{CD401DB4-B495-4FB2-AD97-5854E4AACCF4}"/>
                </a:ext>
              </a:extLst>
            </p:cNvPr>
            <p:cNvCxnSpPr>
              <a:cxnSpLocks noChangeShapeType="1"/>
              <a:stCxn id="668833" idx="4"/>
              <a:endCxn id="668837" idx="0"/>
            </p:cNvCxnSpPr>
            <p:nvPr/>
          </p:nvCxnSpPr>
          <p:spPr bwMode="auto">
            <a:xfrm>
              <a:off x="2033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6" name="AutoShape 244">
              <a:extLst>
                <a:ext uri="{FF2B5EF4-FFF2-40B4-BE49-F238E27FC236}">
                  <a16:creationId xmlns:a16="http://schemas.microsoft.com/office/drawing/2014/main" id="{BC63585E-D7EE-437E-9529-86B7444B4E0B}"/>
                </a:ext>
              </a:extLst>
            </p:cNvPr>
            <p:cNvCxnSpPr>
              <a:cxnSpLocks noChangeShapeType="1"/>
              <a:stCxn id="668837" idx="4"/>
              <a:endCxn id="668841" idx="0"/>
            </p:cNvCxnSpPr>
            <p:nvPr/>
          </p:nvCxnSpPr>
          <p:spPr bwMode="auto">
            <a:xfrm>
              <a:off x="2033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7" name="AutoShape 245">
              <a:extLst>
                <a:ext uri="{FF2B5EF4-FFF2-40B4-BE49-F238E27FC236}">
                  <a16:creationId xmlns:a16="http://schemas.microsoft.com/office/drawing/2014/main" id="{1F8E8062-4DDB-43D4-ABFF-56B0C4868402}"/>
                </a:ext>
              </a:extLst>
            </p:cNvPr>
            <p:cNvCxnSpPr>
              <a:cxnSpLocks noChangeShapeType="1"/>
              <a:stCxn id="668841" idx="4"/>
              <a:endCxn id="668845" idx="0"/>
            </p:cNvCxnSpPr>
            <p:nvPr/>
          </p:nvCxnSpPr>
          <p:spPr bwMode="auto">
            <a:xfrm flipH="1">
              <a:off x="2033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8" name="AutoShape 246">
              <a:extLst>
                <a:ext uri="{FF2B5EF4-FFF2-40B4-BE49-F238E27FC236}">
                  <a16:creationId xmlns:a16="http://schemas.microsoft.com/office/drawing/2014/main" id="{1D0A268D-97DD-46F3-B29B-E91BACDF8362}"/>
                </a:ext>
              </a:extLst>
            </p:cNvPr>
            <p:cNvCxnSpPr>
              <a:cxnSpLocks noChangeShapeType="1"/>
              <a:stCxn id="668845" idx="4"/>
              <a:endCxn id="668849" idx="0"/>
            </p:cNvCxnSpPr>
            <p:nvPr/>
          </p:nvCxnSpPr>
          <p:spPr bwMode="auto">
            <a:xfrm>
              <a:off x="2033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9" name="AutoShape 247">
              <a:extLst>
                <a:ext uri="{FF2B5EF4-FFF2-40B4-BE49-F238E27FC236}">
                  <a16:creationId xmlns:a16="http://schemas.microsoft.com/office/drawing/2014/main" id="{2C17C8FA-1DA8-4153-8963-523DEB3ECF17}"/>
                </a:ext>
              </a:extLst>
            </p:cNvPr>
            <p:cNvCxnSpPr>
              <a:cxnSpLocks noChangeShapeType="1"/>
              <a:stCxn id="668850" idx="4"/>
              <a:endCxn id="668852" idx="0"/>
            </p:cNvCxnSpPr>
            <p:nvPr/>
          </p:nvCxnSpPr>
          <p:spPr bwMode="auto">
            <a:xfrm>
              <a:off x="2218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0" name="AutoShape 248">
              <a:extLst>
                <a:ext uri="{FF2B5EF4-FFF2-40B4-BE49-F238E27FC236}">
                  <a16:creationId xmlns:a16="http://schemas.microsoft.com/office/drawing/2014/main" id="{873ABC27-6908-485F-8DC2-75535534C753}"/>
                </a:ext>
              </a:extLst>
            </p:cNvPr>
            <p:cNvCxnSpPr>
              <a:cxnSpLocks noChangeShapeType="1"/>
              <a:stCxn id="668852" idx="4"/>
              <a:endCxn id="668854" idx="0"/>
            </p:cNvCxnSpPr>
            <p:nvPr/>
          </p:nvCxnSpPr>
          <p:spPr bwMode="auto">
            <a:xfrm>
              <a:off x="2219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1" name="AutoShape 249">
              <a:extLst>
                <a:ext uri="{FF2B5EF4-FFF2-40B4-BE49-F238E27FC236}">
                  <a16:creationId xmlns:a16="http://schemas.microsoft.com/office/drawing/2014/main" id="{6FCE6DF0-5C69-4492-A5F3-C0AB9E5E22F4}"/>
                </a:ext>
              </a:extLst>
            </p:cNvPr>
            <p:cNvCxnSpPr>
              <a:cxnSpLocks noChangeShapeType="1"/>
              <a:stCxn id="668854" idx="4"/>
              <a:endCxn id="668856" idx="0"/>
            </p:cNvCxnSpPr>
            <p:nvPr/>
          </p:nvCxnSpPr>
          <p:spPr bwMode="auto">
            <a:xfrm>
              <a:off x="2219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2" name="AutoShape 250">
              <a:extLst>
                <a:ext uri="{FF2B5EF4-FFF2-40B4-BE49-F238E27FC236}">
                  <a16:creationId xmlns:a16="http://schemas.microsoft.com/office/drawing/2014/main" id="{FB67B96F-E5F7-466C-98BD-35F2A9B1F975}"/>
                </a:ext>
              </a:extLst>
            </p:cNvPr>
            <p:cNvCxnSpPr>
              <a:cxnSpLocks noChangeShapeType="1"/>
              <a:stCxn id="668856" idx="4"/>
              <a:endCxn id="668858" idx="0"/>
            </p:cNvCxnSpPr>
            <p:nvPr/>
          </p:nvCxnSpPr>
          <p:spPr bwMode="auto">
            <a:xfrm flipH="1">
              <a:off x="2219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3" name="AutoShape 251">
              <a:extLst>
                <a:ext uri="{FF2B5EF4-FFF2-40B4-BE49-F238E27FC236}">
                  <a16:creationId xmlns:a16="http://schemas.microsoft.com/office/drawing/2014/main" id="{1EFBE4E0-5941-484A-9866-7D0613A04F74}"/>
                </a:ext>
              </a:extLst>
            </p:cNvPr>
            <p:cNvCxnSpPr>
              <a:cxnSpLocks noChangeShapeType="1"/>
              <a:stCxn id="668858" idx="4"/>
              <a:endCxn id="668860" idx="0"/>
            </p:cNvCxnSpPr>
            <p:nvPr/>
          </p:nvCxnSpPr>
          <p:spPr bwMode="auto">
            <a:xfrm>
              <a:off x="2219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4" name="AutoShape 252">
              <a:extLst>
                <a:ext uri="{FF2B5EF4-FFF2-40B4-BE49-F238E27FC236}">
                  <a16:creationId xmlns:a16="http://schemas.microsoft.com/office/drawing/2014/main" id="{DE24105C-0108-4FE6-8875-DA77ADD778DB}"/>
                </a:ext>
              </a:extLst>
            </p:cNvPr>
            <p:cNvCxnSpPr>
              <a:cxnSpLocks noChangeShapeType="1"/>
              <a:stCxn id="668851" idx="4"/>
              <a:endCxn id="668853" idx="0"/>
            </p:cNvCxnSpPr>
            <p:nvPr/>
          </p:nvCxnSpPr>
          <p:spPr bwMode="auto">
            <a:xfrm>
              <a:off x="241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5" name="AutoShape 253">
              <a:extLst>
                <a:ext uri="{FF2B5EF4-FFF2-40B4-BE49-F238E27FC236}">
                  <a16:creationId xmlns:a16="http://schemas.microsoft.com/office/drawing/2014/main" id="{A92FF056-4129-4504-A59D-74258D83E97F}"/>
                </a:ext>
              </a:extLst>
            </p:cNvPr>
            <p:cNvCxnSpPr>
              <a:cxnSpLocks noChangeShapeType="1"/>
              <a:stCxn id="668853" idx="4"/>
              <a:endCxn id="668855" idx="0"/>
            </p:cNvCxnSpPr>
            <p:nvPr/>
          </p:nvCxnSpPr>
          <p:spPr bwMode="auto">
            <a:xfrm>
              <a:off x="241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6" name="AutoShape 254">
              <a:extLst>
                <a:ext uri="{FF2B5EF4-FFF2-40B4-BE49-F238E27FC236}">
                  <a16:creationId xmlns:a16="http://schemas.microsoft.com/office/drawing/2014/main" id="{1455CB64-99F7-4D34-841F-7A0C18E9AED5}"/>
                </a:ext>
              </a:extLst>
            </p:cNvPr>
            <p:cNvCxnSpPr>
              <a:cxnSpLocks noChangeShapeType="1"/>
              <a:stCxn id="668855" idx="4"/>
              <a:endCxn id="668857" idx="0"/>
            </p:cNvCxnSpPr>
            <p:nvPr/>
          </p:nvCxnSpPr>
          <p:spPr bwMode="auto">
            <a:xfrm>
              <a:off x="241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7" name="AutoShape 255">
              <a:extLst>
                <a:ext uri="{FF2B5EF4-FFF2-40B4-BE49-F238E27FC236}">
                  <a16:creationId xmlns:a16="http://schemas.microsoft.com/office/drawing/2014/main" id="{A4A4F81F-F30A-401A-A55A-737C0D74321E}"/>
                </a:ext>
              </a:extLst>
            </p:cNvPr>
            <p:cNvCxnSpPr>
              <a:cxnSpLocks noChangeShapeType="1"/>
              <a:stCxn id="668857" idx="4"/>
              <a:endCxn id="668859" idx="0"/>
            </p:cNvCxnSpPr>
            <p:nvPr/>
          </p:nvCxnSpPr>
          <p:spPr bwMode="auto">
            <a:xfrm flipH="1">
              <a:off x="241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8" name="AutoShape 256">
              <a:extLst>
                <a:ext uri="{FF2B5EF4-FFF2-40B4-BE49-F238E27FC236}">
                  <a16:creationId xmlns:a16="http://schemas.microsoft.com/office/drawing/2014/main" id="{DD8142A0-6C2F-4D06-999F-B80C3FBE6DF9}"/>
                </a:ext>
              </a:extLst>
            </p:cNvPr>
            <p:cNvCxnSpPr>
              <a:cxnSpLocks noChangeShapeType="1"/>
              <a:stCxn id="668859" idx="4"/>
              <a:endCxn id="668861" idx="0"/>
            </p:cNvCxnSpPr>
            <p:nvPr/>
          </p:nvCxnSpPr>
          <p:spPr bwMode="auto">
            <a:xfrm>
              <a:off x="241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9" name="AutoShape 257">
              <a:extLst>
                <a:ext uri="{FF2B5EF4-FFF2-40B4-BE49-F238E27FC236}">
                  <a16:creationId xmlns:a16="http://schemas.microsoft.com/office/drawing/2014/main" id="{7E3E1B6B-73BB-41BE-818E-8A0ADA6966DE}"/>
                </a:ext>
              </a:extLst>
            </p:cNvPr>
            <p:cNvCxnSpPr>
              <a:cxnSpLocks noChangeShapeType="1"/>
              <a:stCxn id="668802" idx="6"/>
              <a:endCxn id="668803" idx="2"/>
            </p:cNvCxnSpPr>
            <p:nvPr/>
          </p:nvCxnSpPr>
          <p:spPr bwMode="auto">
            <a:xfrm>
              <a:off x="746" y="105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0" name="AutoShape 258">
              <a:extLst>
                <a:ext uri="{FF2B5EF4-FFF2-40B4-BE49-F238E27FC236}">
                  <a16:creationId xmlns:a16="http://schemas.microsoft.com/office/drawing/2014/main" id="{0224D9C8-AFD8-4AD5-BE9F-DC10B0A19CCC}"/>
                </a:ext>
              </a:extLst>
            </p:cNvPr>
            <p:cNvCxnSpPr>
              <a:cxnSpLocks noChangeShapeType="1"/>
              <a:stCxn id="668803" idx="6"/>
              <a:endCxn id="668804" idx="2"/>
            </p:cNvCxnSpPr>
            <p:nvPr/>
          </p:nvCxnSpPr>
          <p:spPr bwMode="auto">
            <a:xfrm>
              <a:off x="929" y="105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1" name="AutoShape 259">
              <a:extLst>
                <a:ext uri="{FF2B5EF4-FFF2-40B4-BE49-F238E27FC236}">
                  <a16:creationId xmlns:a16="http://schemas.microsoft.com/office/drawing/2014/main" id="{50D8AFCF-BD8D-4AFD-8322-AE581B639282}"/>
                </a:ext>
              </a:extLst>
            </p:cNvPr>
            <p:cNvCxnSpPr>
              <a:cxnSpLocks noChangeShapeType="1"/>
              <a:stCxn id="668854" idx="6"/>
              <a:endCxn id="668855" idx="2"/>
            </p:cNvCxnSpPr>
            <p:nvPr/>
          </p:nvCxnSpPr>
          <p:spPr bwMode="auto">
            <a:xfrm>
              <a:off x="2248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2" name="AutoShape 260">
              <a:extLst>
                <a:ext uri="{FF2B5EF4-FFF2-40B4-BE49-F238E27FC236}">
                  <a16:creationId xmlns:a16="http://schemas.microsoft.com/office/drawing/2014/main" id="{EF561123-E6BC-44E4-8275-B43FB72BBDFA}"/>
                </a:ext>
              </a:extLst>
            </p:cNvPr>
            <p:cNvCxnSpPr>
              <a:cxnSpLocks noChangeShapeType="1"/>
              <a:stCxn id="668812" idx="2"/>
              <a:endCxn id="668811" idx="6"/>
            </p:cNvCxnSpPr>
            <p:nvPr/>
          </p:nvCxnSpPr>
          <p:spPr bwMode="auto">
            <a:xfrm flipH="1">
              <a:off x="930" y="1435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3" name="AutoShape 261">
              <a:extLst>
                <a:ext uri="{FF2B5EF4-FFF2-40B4-BE49-F238E27FC236}">
                  <a16:creationId xmlns:a16="http://schemas.microsoft.com/office/drawing/2014/main" id="{3B2C5A6B-97FA-4455-B3F2-F4A7AB3269ED}"/>
                </a:ext>
              </a:extLst>
            </p:cNvPr>
            <p:cNvCxnSpPr>
              <a:cxnSpLocks noChangeShapeType="1"/>
              <a:stCxn id="668810" idx="6"/>
              <a:endCxn id="668811" idx="2"/>
            </p:cNvCxnSpPr>
            <p:nvPr/>
          </p:nvCxnSpPr>
          <p:spPr bwMode="auto">
            <a:xfrm>
              <a:off x="747" y="1435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4" name="AutoShape 262">
              <a:extLst>
                <a:ext uri="{FF2B5EF4-FFF2-40B4-BE49-F238E27FC236}">
                  <a16:creationId xmlns:a16="http://schemas.microsoft.com/office/drawing/2014/main" id="{13A1920B-76F4-469F-B45C-D37DF3997054}"/>
                </a:ext>
              </a:extLst>
            </p:cNvPr>
            <p:cNvCxnSpPr>
              <a:cxnSpLocks noChangeShapeType="1"/>
              <a:stCxn id="668834" idx="2"/>
              <a:endCxn id="668813" idx="6"/>
            </p:cNvCxnSpPr>
            <p:nvPr/>
          </p:nvCxnSpPr>
          <p:spPr bwMode="auto">
            <a:xfrm flipH="1">
              <a:off x="1312" y="1435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5" name="AutoShape 263">
              <a:extLst>
                <a:ext uri="{FF2B5EF4-FFF2-40B4-BE49-F238E27FC236}">
                  <a16:creationId xmlns:a16="http://schemas.microsoft.com/office/drawing/2014/main" id="{42A493CE-0276-47B5-AAB1-257426BD062C}"/>
                </a:ext>
              </a:extLst>
            </p:cNvPr>
            <p:cNvCxnSpPr>
              <a:cxnSpLocks noChangeShapeType="1"/>
              <a:stCxn id="668812" idx="6"/>
              <a:endCxn id="668813" idx="2"/>
            </p:cNvCxnSpPr>
            <p:nvPr/>
          </p:nvCxnSpPr>
          <p:spPr bwMode="auto">
            <a:xfrm>
              <a:off x="1120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6" name="AutoShape 264">
              <a:extLst>
                <a:ext uri="{FF2B5EF4-FFF2-40B4-BE49-F238E27FC236}">
                  <a16:creationId xmlns:a16="http://schemas.microsoft.com/office/drawing/2014/main" id="{177C7616-6E88-4909-B358-8EA7B71B37A0}"/>
                </a:ext>
              </a:extLst>
            </p:cNvPr>
            <p:cNvCxnSpPr>
              <a:cxnSpLocks noChangeShapeType="1"/>
              <a:stCxn id="668836" idx="2"/>
              <a:endCxn id="668835" idx="6"/>
            </p:cNvCxnSpPr>
            <p:nvPr/>
          </p:nvCxnSpPr>
          <p:spPr bwMode="auto">
            <a:xfrm flipH="1">
              <a:off x="1680" y="1435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7" name="AutoShape 265">
              <a:extLst>
                <a:ext uri="{FF2B5EF4-FFF2-40B4-BE49-F238E27FC236}">
                  <a16:creationId xmlns:a16="http://schemas.microsoft.com/office/drawing/2014/main" id="{154C4F12-46F7-49CB-9485-1AE4D4B8570D}"/>
                </a:ext>
              </a:extLst>
            </p:cNvPr>
            <p:cNvCxnSpPr>
              <a:cxnSpLocks noChangeShapeType="1"/>
              <a:stCxn id="668837" idx="6"/>
              <a:endCxn id="668854" idx="2"/>
            </p:cNvCxnSpPr>
            <p:nvPr/>
          </p:nvCxnSpPr>
          <p:spPr bwMode="auto">
            <a:xfrm>
              <a:off x="2062" y="1435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8" name="AutoShape 266">
              <a:extLst>
                <a:ext uri="{FF2B5EF4-FFF2-40B4-BE49-F238E27FC236}">
                  <a16:creationId xmlns:a16="http://schemas.microsoft.com/office/drawing/2014/main" id="{655945E2-F7E5-4260-ABE4-52541095FF00}"/>
                </a:ext>
              </a:extLst>
            </p:cNvPr>
            <p:cNvCxnSpPr>
              <a:cxnSpLocks noChangeShapeType="1"/>
              <a:stCxn id="668835" idx="2"/>
              <a:endCxn id="668834" idx="6"/>
            </p:cNvCxnSpPr>
            <p:nvPr/>
          </p:nvCxnSpPr>
          <p:spPr bwMode="auto">
            <a:xfrm flipH="1">
              <a:off x="1497" y="1435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9" name="AutoShape 267">
              <a:extLst>
                <a:ext uri="{FF2B5EF4-FFF2-40B4-BE49-F238E27FC236}">
                  <a16:creationId xmlns:a16="http://schemas.microsoft.com/office/drawing/2014/main" id="{64F78C74-141F-4858-9F90-4FD7E204760E}"/>
                </a:ext>
              </a:extLst>
            </p:cNvPr>
            <p:cNvCxnSpPr>
              <a:cxnSpLocks noChangeShapeType="1"/>
              <a:stCxn id="668836" idx="6"/>
              <a:endCxn id="668837" idx="2"/>
            </p:cNvCxnSpPr>
            <p:nvPr/>
          </p:nvCxnSpPr>
          <p:spPr bwMode="auto">
            <a:xfrm>
              <a:off x="1870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0" name="AutoShape 268">
              <a:extLst>
                <a:ext uri="{FF2B5EF4-FFF2-40B4-BE49-F238E27FC236}">
                  <a16:creationId xmlns:a16="http://schemas.microsoft.com/office/drawing/2014/main" id="{B1F00057-0311-40C9-8798-B989228E62A1}"/>
                </a:ext>
              </a:extLst>
            </p:cNvPr>
            <p:cNvCxnSpPr>
              <a:cxnSpLocks noChangeShapeType="1"/>
              <a:stCxn id="668856" idx="6"/>
              <a:endCxn id="668857" idx="2"/>
            </p:cNvCxnSpPr>
            <p:nvPr/>
          </p:nvCxnSpPr>
          <p:spPr bwMode="auto">
            <a:xfrm>
              <a:off x="2249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1" name="AutoShape 269">
              <a:extLst>
                <a:ext uri="{FF2B5EF4-FFF2-40B4-BE49-F238E27FC236}">
                  <a16:creationId xmlns:a16="http://schemas.microsoft.com/office/drawing/2014/main" id="{1608E09F-0D64-4553-A088-003323271875}"/>
                </a:ext>
              </a:extLst>
            </p:cNvPr>
            <p:cNvCxnSpPr>
              <a:cxnSpLocks noChangeShapeType="1"/>
              <a:stCxn id="668816" idx="2"/>
              <a:endCxn id="668815" idx="6"/>
            </p:cNvCxnSpPr>
            <p:nvPr/>
          </p:nvCxnSpPr>
          <p:spPr bwMode="auto">
            <a:xfrm flipH="1">
              <a:off x="931" y="1617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2" name="AutoShape 270">
              <a:extLst>
                <a:ext uri="{FF2B5EF4-FFF2-40B4-BE49-F238E27FC236}">
                  <a16:creationId xmlns:a16="http://schemas.microsoft.com/office/drawing/2014/main" id="{B80582A2-979B-40EE-A895-E52A5CA24287}"/>
                </a:ext>
              </a:extLst>
            </p:cNvPr>
            <p:cNvCxnSpPr>
              <a:cxnSpLocks noChangeShapeType="1"/>
              <a:stCxn id="668814" idx="6"/>
              <a:endCxn id="668815" idx="2"/>
            </p:cNvCxnSpPr>
            <p:nvPr/>
          </p:nvCxnSpPr>
          <p:spPr bwMode="auto">
            <a:xfrm>
              <a:off x="748" y="1617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3" name="AutoShape 271">
              <a:extLst>
                <a:ext uri="{FF2B5EF4-FFF2-40B4-BE49-F238E27FC236}">
                  <a16:creationId xmlns:a16="http://schemas.microsoft.com/office/drawing/2014/main" id="{B719C494-8FB6-4820-A20B-9B4E94C0AF22}"/>
                </a:ext>
              </a:extLst>
            </p:cNvPr>
            <p:cNvCxnSpPr>
              <a:cxnSpLocks noChangeShapeType="1"/>
              <a:stCxn id="668838" idx="2"/>
              <a:endCxn id="668817" idx="6"/>
            </p:cNvCxnSpPr>
            <p:nvPr/>
          </p:nvCxnSpPr>
          <p:spPr bwMode="auto">
            <a:xfrm flipH="1">
              <a:off x="1313" y="1617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4" name="AutoShape 272">
              <a:extLst>
                <a:ext uri="{FF2B5EF4-FFF2-40B4-BE49-F238E27FC236}">
                  <a16:creationId xmlns:a16="http://schemas.microsoft.com/office/drawing/2014/main" id="{9611302E-A1C2-41A1-813E-BF42015CA869}"/>
                </a:ext>
              </a:extLst>
            </p:cNvPr>
            <p:cNvCxnSpPr>
              <a:cxnSpLocks noChangeShapeType="1"/>
              <a:stCxn id="668816" idx="6"/>
              <a:endCxn id="668817" idx="2"/>
            </p:cNvCxnSpPr>
            <p:nvPr/>
          </p:nvCxnSpPr>
          <p:spPr bwMode="auto">
            <a:xfrm>
              <a:off x="1121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5" name="AutoShape 273">
              <a:extLst>
                <a:ext uri="{FF2B5EF4-FFF2-40B4-BE49-F238E27FC236}">
                  <a16:creationId xmlns:a16="http://schemas.microsoft.com/office/drawing/2014/main" id="{1484A7DD-92F7-4EB3-AE20-18DB52F31C3A}"/>
                </a:ext>
              </a:extLst>
            </p:cNvPr>
            <p:cNvCxnSpPr>
              <a:cxnSpLocks noChangeShapeType="1"/>
              <a:stCxn id="668840" idx="2"/>
              <a:endCxn id="668839" idx="6"/>
            </p:cNvCxnSpPr>
            <p:nvPr/>
          </p:nvCxnSpPr>
          <p:spPr bwMode="auto">
            <a:xfrm flipH="1">
              <a:off x="1681" y="1617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6" name="AutoShape 274">
              <a:extLst>
                <a:ext uri="{FF2B5EF4-FFF2-40B4-BE49-F238E27FC236}">
                  <a16:creationId xmlns:a16="http://schemas.microsoft.com/office/drawing/2014/main" id="{FE21E2F7-175E-4AE5-987D-60D2589F994C}"/>
                </a:ext>
              </a:extLst>
            </p:cNvPr>
            <p:cNvCxnSpPr>
              <a:cxnSpLocks noChangeShapeType="1"/>
              <a:stCxn id="668841" idx="6"/>
              <a:endCxn id="668856" idx="2"/>
            </p:cNvCxnSpPr>
            <p:nvPr/>
          </p:nvCxnSpPr>
          <p:spPr bwMode="auto">
            <a:xfrm>
              <a:off x="2063" y="1617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7" name="AutoShape 275">
              <a:extLst>
                <a:ext uri="{FF2B5EF4-FFF2-40B4-BE49-F238E27FC236}">
                  <a16:creationId xmlns:a16="http://schemas.microsoft.com/office/drawing/2014/main" id="{BDC1318F-5AA1-48CD-8B30-233C0F21B990}"/>
                </a:ext>
              </a:extLst>
            </p:cNvPr>
            <p:cNvCxnSpPr>
              <a:cxnSpLocks noChangeShapeType="1"/>
              <a:stCxn id="668839" idx="2"/>
              <a:endCxn id="668838" idx="6"/>
            </p:cNvCxnSpPr>
            <p:nvPr/>
          </p:nvCxnSpPr>
          <p:spPr bwMode="auto">
            <a:xfrm flipH="1">
              <a:off x="1498" y="1617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8" name="AutoShape 276">
              <a:extLst>
                <a:ext uri="{FF2B5EF4-FFF2-40B4-BE49-F238E27FC236}">
                  <a16:creationId xmlns:a16="http://schemas.microsoft.com/office/drawing/2014/main" id="{87EDE4E2-C133-41E3-ABD8-B08C2ECD564A}"/>
                </a:ext>
              </a:extLst>
            </p:cNvPr>
            <p:cNvCxnSpPr>
              <a:cxnSpLocks noChangeShapeType="1"/>
              <a:stCxn id="668840" idx="6"/>
              <a:endCxn id="668841" idx="2"/>
            </p:cNvCxnSpPr>
            <p:nvPr/>
          </p:nvCxnSpPr>
          <p:spPr bwMode="auto">
            <a:xfrm>
              <a:off x="1871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9" name="AutoShape 277">
              <a:extLst>
                <a:ext uri="{FF2B5EF4-FFF2-40B4-BE49-F238E27FC236}">
                  <a16:creationId xmlns:a16="http://schemas.microsoft.com/office/drawing/2014/main" id="{3389E113-674D-4124-99E8-755979183E63}"/>
                </a:ext>
              </a:extLst>
            </p:cNvPr>
            <p:cNvCxnSpPr>
              <a:cxnSpLocks noChangeShapeType="1"/>
              <a:stCxn id="668858" idx="6"/>
              <a:endCxn id="668859" idx="2"/>
            </p:cNvCxnSpPr>
            <p:nvPr/>
          </p:nvCxnSpPr>
          <p:spPr bwMode="auto">
            <a:xfrm>
              <a:off x="2248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0" name="AutoShape 278">
              <a:extLst>
                <a:ext uri="{FF2B5EF4-FFF2-40B4-BE49-F238E27FC236}">
                  <a16:creationId xmlns:a16="http://schemas.microsoft.com/office/drawing/2014/main" id="{349A0C5B-740A-452C-8C09-8024EA6590D3}"/>
                </a:ext>
              </a:extLst>
            </p:cNvPr>
            <p:cNvCxnSpPr>
              <a:cxnSpLocks noChangeShapeType="1"/>
              <a:stCxn id="668820" idx="2"/>
              <a:endCxn id="668819" idx="6"/>
            </p:cNvCxnSpPr>
            <p:nvPr/>
          </p:nvCxnSpPr>
          <p:spPr bwMode="auto">
            <a:xfrm flipH="1">
              <a:off x="930" y="1819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1" name="AutoShape 279">
              <a:extLst>
                <a:ext uri="{FF2B5EF4-FFF2-40B4-BE49-F238E27FC236}">
                  <a16:creationId xmlns:a16="http://schemas.microsoft.com/office/drawing/2014/main" id="{7D09DBE0-94B1-479F-A8FA-6CEBEA2847B7}"/>
                </a:ext>
              </a:extLst>
            </p:cNvPr>
            <p:cNvCxnSpPr>
              <a:cxnSpLocks noChangeShapeType="1"/>
              <a:stCxn id="668818" idx="6"/>
              <a:endCxn id="668819" idx="2"/>
            </p:cNvCxnSpPr>
            <p:nvPr/>
          </p:nvCxnSpPr>
          <p:spPr bwMode="auto">
            <a:xfrm>
              <a:off x="747" y="1819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2" name="AutoShape 280">
              <a:extLst>
                <a:ext uri="{FF2B5EF4-FFF2-40B4-BE49-F238E27FC236}">
                  <a16:creationId xmlns:a16="http://schemas.microsoft.com/office/drawing/2014/main" id="{BCCA741E-7911-4BD4-928A-1718E448AC7F}"/>
                </a:ext>
              </a:extLst>
            </p:cNvPr>
            <p:cNvCxnSpPr>
              <a:cxnSpLocks noChangeShapeType="1"/>
              <a:stCxn id="668842" idx="2"/>
              <a:endCxn id="668821" idx="6"/>
            </p:cNvCxnSpPr>
            <p:nvPr/>
          </p:nvCxnSpPr>
          <p:spPr bwMode="auto">
            <a:xfrm flipH="1">
              <a:off x="1312" y="1819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3" name="AutoShape 281">
              <a:extLst>
                <a:ext uri="{FF2B5EF4-FFF2-40B4-BE49-F238E27FC236}">
                  <a16:creationId xmlns:a16="http://schemas.microsoft.com/office/drawing/2014/main" id="{925DB572-A8AF-43D4-8B1F-A79034B350D1}"/>
                </a:ext>
              </a:extLst>
            </p:cNvPr>
            <p:cNvCxnSpPr>
              <a:cxnSpLocks noChangeShapeType="1"/>
              <a:stCxn id="668820" idx="6"/>
              <a:endCxn id="668821" idx="2"/>
            </p:cNvCxnSpPr>
            <p:nvPr/>
          </p:nvCxnSpPr>
          <p:spPr bwMode="auto">
            <a:xfrm>
              <a:off x="1120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4" name="AutoShape 282">
              <a:extLst>
                <a:ext uri="{FF2B5EF4-FFF2-40B4-BE49-F238E27FC236}">
                  <a16:creationId xmlns:a16="http://schemas.microsoft.com/office/drawing/2014/main" id="{8BEB966C-9BF4-493F-AA73-4129A4782C30}"/>
                </a:ext>
              </a:extLst>
            </p:cNvPr>
            <p:cNvCxnSpPr>
              <a:cxnSpLocks noChangeShapeType="1"/>
              <a:stCxn id="668844" idx="2"/>
              <a:endCxn id="668843" idx="6"/>
            </p:cNvCxnSpPr>
            <p:nvPr/>
          </p:nvCxnSpPr>
          <p:spPr bwMode="auto">
            <a:xfrm flipH="1">
              <a:off x="1680" y="1819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5" name="AutoShape 283">
              <a:extLst>
                <a:ext uri="{FF2B5EF4-FFF2-40B4-BE49-F238E27FC236}">
                  <a16:creationId xmlns:a16="http://schemas.microsoft.com/office/drawing/2014/main" id="{FA419D02-864B-4F57-8B1D-17788CCB58D1}"/>
                </a:ext>
              </a:extLst>
            </p:cNvPr>
            <p:cNvCxnSpPr>
              <a:cxnSpLocks noChangeShapeType="1"/>
              <a:stCxn id="668845" idx="6"/>
              <a:endCxn id="668858" idx="2"/>
            </p:cNvCxnSpPr>
            <p:nvPr/>
          </p:nvCxnSpPr>
          <p:spPr bwMode="auto">
            <a:xfrm>
              <a:off x="2062" y="1819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6" name="AutoShape 284">
              <a:extLst>
                <a:ext uri="{FF2B5EF4-FFF2-40B4-BE49-F238E27FC236}">
                  <a16:creationId xmlns:a16="http://schemas.microsoft.com/office/drawing/2014/main" id="{AD8C0513-25C4-4A69-9D3F-3BD372C3889A}"/>
                </a:ext>
              </a:extLst>
            </p:cNvPr>
            <p:cNvCxnSpPr>
              <a:cxnSpLocks noChangeShapeType="1"/>
              <a:stCxn id="668843" idx="2"/>
              <a:endCxn id="668842" idx="6"/>
            </p:cNvCxnSpPr>
            <p:nvPr/>
          </p:nvCxnSpPr>
          <p:spPr bwMode="auto">
            <a:xfrm flipH="1">
              <a:off x="1497" y="1819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7" name="AutoShape 285">
              <a:extLst>
                <a:ext uri="{FF2B5EF4-FFF2-40B4-BE49-F238E27FC236}">
                  <a16:creationId xmlns:a16="http://schemas.microsoft.com/office/drawing/2014/main" id="{13DB9E30-D7EE-44FA-B5CF-521B3A338B43}"/>
                </a:ext>
              </a:extLst>
            </p:cNvPr>
            <p:cNvCxnSpPr>
              <a:cxnSpLocks noChangeShapeType="1"/>
              <a:stCxn id="668844" idx="6"/>
              <a:endCxn id="668845" idx="2"/>
            </p:cNvCxnSpPr>
            <p:nvPr/>
          </p:nvCxnSpPr>
          <p:spPr bwMode="auto">
            <a:xfrm>
              <a:off x="1870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8" name="AutoShape 286">
              <a:extLst>
                <a:ext uri="{FF2B5EF4-FFF2-40B4-BE49-F238E27FC236}">
                  <a16:creationId xmlns:a16="http://schemas.microsoft.com/office/drawing/2014/main" id="{E427B287-1C87-43D5-8DCF-B33709425C75}"/>
                </a:ext>
              </a:extLst>
            </p:cNvPr>
            <p:cNvCxnSpPr>
              <a:cxnSpLocks noChangeShapeType="1"/>
              <a:stCxn id="668860" idx="6"/>
              <a:endCxn id="668861" idx="2"/>
            </p:cNvCxnSpPr>
            <p:nvPr/>
          </p:nvCxnSpPr>
          <p:spPr bwMode="auto">
            <a:xfrm>
              <a:off x="2249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9" name="AutoShape 287">
              <a:extLst>
                <a:ext uri="{FF2B5EF4-FFF2-40B4-BE49-F238E27FC236}">
                  <a16:creationId xmlns:a16="http://schemas.microsoft.com/office/drawing/2014/main" id="{2111CD3B-D88A-40CA-B2EE-60EC3C71A01A}"/>
                </a:ext>
              </a:extLst>
            </p:cNvPr>
            <p:cNvCxnSpPr>
              <a:cxnSpLocks noChangeShapeType="1"/>
              <a:stCxn id="668824" idx="2"/>
              <a:endCxn id="668823" idx="6"/>
            </p:cNvCxnSpPr>
            <p:nvPr/>
          </p:nvCxnSpPr>
          <p:spPr bwMode="auto">
            <a:xfrm flipH="1">
              <a:off x="931" y="200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0" name="AutoShape 288">
              <a:extLst>
                <a:ext uri="{FF2B5EF4-FFF2-40B4-BE49-F238E27FC236}">
                  <a16:creationId xmlns:a16="http://schemas.microsoft.com/office/drawing/2014/main" id="{E8E758D0-B963-4137-B507-9B14207800AB}"/>
                </a:ext>
              </a:extLst>
            </p:cNvPr>
            <p:cNvCxnSpPr>
              <a:cxnSpLocks noChangeShapeType="1"/>
              <a:stCxn id="668822" idx="6"/>
              <a:endCxn id="668823" idx="2"/>
            </p:cNvCxnSpPr>
            <p:nvPr/>
          </p:nvCxnSpPr>
          <p:spPr bwMode="auto">
            <a:xfrm>
              <a:off x="748" y="200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1" name="AutoShape 289">
              <a:extLst>
                <a:ext uri="{FF2B5EF4-FFF2-40B4-BE49-F238E27FC236}">
                  <a16:creationId xmlns:a16="http://schemas.microsoft.com/office/drawing/2014/main" id="{A9446700-AC76-44B9-976F-CA4F8D6BEDAA}"/>
                </a:ext>
              </a:extLst>
            </p:cNvPr>
            <p:cNvCxnSpPr>
              <a:cxnSpLocks noChangeShapeType="1"/>
              <a:stCxn id="668846" idx="2"/>
              <a:endCxn id="668825" idx="6"/>
            </p:cNvCxnSpPr>
            <p:nvPr/>
          </p:nvCxnSpPr>
          <p:spPr bwMode="auto">
            <a:xfrm flipH="1">
              <a:off x="1313" y="2001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2" name="AutoShape 290">
              <a:extLst>
                <a:ext uri="{FF2B5EF4-FFF2-40B4-BE49-F238E27FC236}">
                  <a16:creationId xmlns:a16="http://schemas.microsoft.com/office/drawing/2014/main" id="{CCBEE214-C7F0-4E1B-AA30-E97321046066}"/>
                </a:ext>
              </a:extLst>
            </p:cNvPr>
            <p:cNvCxnSpPr>
              <a:cxnSpLocks noChangeShapeType="1"/>
              <a:stCxn id="668824" idx="6"/>
              <a:endCxn id="668825" idx="2"/>
            </p:cNvCxnSpPr>
            <p:nvPr/>
          </p:nvCxnSpPr>
          <p:spPr bwMode="auto">
            <a:xfrm>
              <a:off x="1121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3" name="AutoShape 291">
              <a:extLst>
                <a:ext uri="{FF2B5EF4-FFF2-40B4-BE49-F238E27FC236}">
                  <a16:creationId xmlns:a16="http://schemas.microsoft.com/office/drawing/2014/main" id="{EB4A62CD-5D22-425D-AC4E-C52EE9BF08F3}"/>
                </a:ext>
              </a:extLst>
            </p:cNvPr>
            <p:cNvCxnSpPr>
              <a:cxnSpLocks noChangeShapeType="1"/>
              <a:stCxn id="668848" idx="2"/>
              <a:endCxn id="668847" idx="6"/>
            </p:cNvCxnSpPr>
            <p:nvPr/>
          </p:nvCxnSpPr>
          <p:spPr bwMode="auto">
            <a:xfrm flipH="1">
              <a:off x="1681" y="200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4" name="AutoShape 292">
              <a:extLst>
                <a:ext uri="{FF2B5EF4-FFF2-40B4-BE49-F238E27FC236}">
                  <a16:creationId xmlns:a16="http://schemas.microsoft.com/office/drawing/2014/main" id="{2F04DDCB-51C6-4ED3-98BA-444F9BA42B2C}"/>
                </a:ext>
              </a:extLst>
            </p:cNvPr>
            <p:cNvCxnSpPr>
              <a:cxnSpLocks noChangeShapeType="1"/>
              <a:stCxn id="668849" idx="6"/>
              <a:endCxn id="668860" idx="2"/>
            </p:cNvCxnSpPr>
            <p:nvPr/>
          </p:nvCxnSpPr>
          <p:spPr bwMode="auto">
            <a:xfrm>
              <a:off x="2063" y="2001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5" name="AutoShape 293">
              <a:extLst>
                <a:ext uri="{FF2B5EF4-FFF2-40B4-BE49-F238E27FC236}">
                  <a16:creationId xmlns:a16="http://schemas.microsoft.com/office/drawing/2014/main" id="{600AFA15-CAF8-4A44-A0BD-FC9419648146}"/>
                </a:ext>
              </a:extLst>
            </p:cNvPr>
            <p:cNvCxnSpPr>
              <a:cxnSpLocks noChangeShapeType="1"/>
              <a:stCxn id="668847" idx="2"/>
              <a:endCxn id="668846" idx="6"/>
            </p:cNvCxnSpPr>
            <p:nvPr/>
          </p:nvCxnSpPr>
          <p:spPr bwMode="auto">
            <a:xfrm flipH="1">
              <a:off x="1498" y="200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6" name="AutoShape 294">
              <a:extLst>
                <a:ext uri="{FF2B5EF4-FFF2-40B4-BE49-F238E27FC236}">
                  <a16:creationId xmlns:a16="http://schemas.microsoft.com/office/drawing/2014/main" id="{F4FDE9C6-FC5D-478E-A929-0165961A35A3}"/>
                </a:ext>
              </a:extLst>
            </p:cNvPr>
            <p:cNvCxnSpPr>
              <a:cxnSpLocks noChangeShapeType="1"/>
              <a:stCxn id="668848" idx="6"/>
              <a:endCxn id="668849" idx="2"/>
            </p:cNvCxnSpPr>
            <p:nvPr/>
          </p:nvCxnSpPr>
          <p:spPr bwMode="auto">
            <a:xfrm>
              <a:off x="1871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8D8CFF9-E61B-49AA-A16B-99451E682134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672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7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7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7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6" name="Triangle"/>
          <p:cNvSpPr/>
          <p:nvPr/>
        </p:nvSpPr>
        <p:spPr>
          <a:xfrm>
            <a:off x="40513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7" name="Circle"/>
          <p:cNvSpPr/>
          <p:nvPr/>
        </p:nvSpPr>
        <p:spPr>
          <a:xfrm>
            <a:off x="24531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8" name="Shift the window"/>
          <p:cNvSpPr txBox="1"/>
          <p:nvPr/>
        </p:nvSpPr>
        <p:spPr>
          <a:xfrm>
            <a:off x="23719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60015332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1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1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1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0" name="Circle"/>
          <p:cNvSpPr/>
          <p:nvPr/>
        </p:nvSpPr>
        <p:spPr>
          <a:xfrm>
            <a:off x="24531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1" name="Triangle"/>
          <p:cNvSpPr/>
          <p:nvPr/>
        </p:nvSpPr>
        <p:spPr>
          <a:xfrm>
            <a:off x="44577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2" name="Compute the mean"/>
          <p:cNvSpPr txBox="1"/>
          <p:nvPr/>
        </p:nvSpPr>
        <p:spPr>
          <a:xfrm>
            <a:off x="2117389" y="3499835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78643965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4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4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4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4" name="Circle"/>
          <p:cNvSpPr/>
          <p:nvPr/>
        </p:nvSpPr>
        <p:spPr>
          <a:xfrm>
            <a:off x="28595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5" name="Triangle"/>
          <p:cNvSpPr/>
          <p:nvPr/>
        </p:nvSpPr>
        <p:spPr>
          <a:xfrm>
            <a:off x="44577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6" name="Shift the window"/>
          <p:cNvSpPr txBox="1"/>
          <p:nvPr/>
        </p:nvSpPr>
        <p:spPr>
          <a:xfrm>
            <a:off x="27783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04357594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7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8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8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8" name="Circle"/>
          <p:cNvSpPr/>
          <p:nvPr/>
        </p:nvSpPr>
        <p:spPr>
          <a:xfrm>
            <a:off x="28595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9" name="Triangle"/>
          <p:cNvSpPr/>
          <p:nvPr/>
        </p:nvSpPr>
        <p:spPr>
          <a:xfrm>
            <a:off x="5207000" y="54864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0" name="Compute the mean"/>
          <p:cNvSpPr txBox="1"/>
          <p:nvPr/>
        </p:nvSpPr>
        <p:spPr>
          <a:xfrm>
            <a:off x="2523789" y="3540617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7537678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1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1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1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2" name="Circle"/>
          <p:cNvSpPr/>
          <p:nvPr/>
        </p:nvSpPr>
        <p:spPr>
          <a:xfrm>
            <a:off x="3608883" y="38882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3" name="Triangle"/>
          <p:cNvSpPr/>
          <p:nvPr/>
        </p:nvSpPr>
        <p:spPr>
          <a:xfrm>
            <a:off x="5207000" y="54864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4" name="Shift the window"/>
          <p:cNvSpPr txBox="1"/>
          <p:nvPr/>
        </p:nvSpPr>
        <p:spPr>
          <a:xfrm>
            <a:off x="3527664" y="3254371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6100115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4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4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4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6" name="Circle"/>
          <p:cNvSpPr/>
          <p:nvPr/>
        </p:nvSpPr>
        <p:spPr>
          <a:xfrm>
            <a:off x="3608883" y="38882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7" name="Triangle"/>
          <p:cNvSpPr/>
          <p:nvPr/>
        </p:nvSpPr>
        <p:spPr>
          <a:xfrm>
            <a:off x="56261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8" name="Compute the mean"/>
          <p:cNvSpPr txBox="1"/>
          <p:nvPr/>
        </p:nvSpPr>
        <p:spPr>
          <a:xfrm>
            <a:off x="3273089" y="331469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70587643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8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8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8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0" name="Circle"/>
          <p:cNvSpPr/>
          <p:nvPr/>
        </p:nvSpPr>
        <p:spPr>
          <a:xfrm>
            <a:off x="4024312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1" name="Triangle"/>
          <p:cNvSpPr/>
          <p:nvPr/>
        </p:nvSpPr>
        <p:spPr>
          <a:xfrm>
            <a:off x="56261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2" name="Shift the window"/>
          <p:cNvSpPr txBox="1"/>
          <p:nvPr/>
        </p:nvSpPr>
        <p:spPr>
          <a:xfrm>
            <a:off x="3943092" y="3441693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85376133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1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1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1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4" name="Circle"/>
          <p:cNvSpPr/>
          <p:nvPr/>
        </p:nvSpPr>
        <p:spPr>
          <a:xfrm>
            <a:off x="4024312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5" name="Triangle"/>
          <p:cNvSpPr/>
          <p:nvPr/>
        </p:nvSpPr>
        <p:spPr>
          <a:xfrm>
            <a:off x="61976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6" name="Compute the mean"/>
          <p:cNvSpPr txBox="1"/>
          <p:nvPr/>
        </p:nvSpPr>
        <p:spPr>
          <a:xfrm>
            <a:off x="3793789" y="3425821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574720359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4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5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5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8" name="Circle"/>
          <p:cNvSpPr/>
          <p:nvPr/>
        </p:nvSpPr>
        <p:spPr>
          <a:xfrm>
            <a:off x="45994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9" name="Triangle"/>
          <p:cNvSpPr/>
          <p:nvPr/>
        </p:nvSpPr>
        <p:spPr>
          <a:xfrm>
            <a:off x="61976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0" name="Shift the window"/>
          <p:cNvSpPr txBox="1"/>
          <p:nvPr/>
        </p:nvSpPr>
        <p:spPr>
          <a:xfrm>
            <a:off x="45182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4926076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8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8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8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2" name="Circle"/>
          <p:cNvSpPr/>
          <p:nvPr/>
        </p:nvSpPr>
        <p:spPr>
          <a:xfrm>
            <a:off x="45994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3" name="Triangle"/>
          <p:cNvSpPr/>
          <p:nvPr/>
        </p:nvSpPr>
        <p:spPr>
          <a:xfrm>
            <a:off x="6391771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4" name="Compute the mean"/>
          <p:cNvSpPr txBox="1"/>
          <p:nvPr/>
        </p:nvSpPr>
        <p:spPr>
          <a:xfrm>
            <a:off x="4263689" y="360595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862317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1">
            <a:extLst>
              <a:ext uri="{FF2B5EF4-FFF2-40B4-BE49-F238E27FC236}">
                <a16:creationId xmlns:a16="http://schemas.microsoft.com/office/drawing/2014/main" id="{F4F28138-67B4-481E-A5A0-FE198E91A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57" name="Slide Number Placeholder 2">
            <a:extLst>
              <a:ext uri="{FF2B5EF4-FFF2-40B4-BE49-F238E27FC236}">
                <a16:creationId xmlns:a16="http://schemas.microsoft.com/office/drawing/2014/main" id="{BA982B0B-216D-4B38-8815-C3A47E051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7CEDAC3E-8010-4E6E-BA66-33045A1E6E6E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1882785F-A0CE-4E60-9BCF-058382E8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2" y="248356"/>
            <a:ext cx="1133178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Solving MRF by Graph Partitioning</a:t>
            </a:r>
          </a:p>
        </p:txBody>
      </p:sp>
      <p:graphicFrame>
        <p:nvGraphicFramePr>
          <p:cNvPr id="669699" name="Object 3">
            <a:extLst>
              <a:ext uri="{FF2B5EF4-FFF2-40B4-BE49-F238E27FC236}">
                <a16:creationId xmlns:a16="http://schemas.microsoft.com/office/drawing/2014/main" id="{5AF52D1D-1C7A-4B87-BDE4-2CD7D5405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384214"/>
          <a:ext cx="9448801" cy="104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3162240" imgH="368280" progId="Equation.3">
                  <p:embed/>
                </p:oleObj>
              </mc:Choice>
              <mc:Fallback>
                <p:oleObj name="Equation" r:id="rId3" imgW="3162240" imgH="368280" progId="Equation.3">
                  <p:embed/>
                  <p:pic>
                    <p:nvPicPr>
                      <p:cNvPr id="669699" name="Object 3">
                        <a:extLst>
                          <a:ext uri="{FF2B5EF4-FFF2-40B4-BE49-F238E27FC236}">
                            <a16:creationId xmlns:a16="http://schemas.microsoft.com/office/drawing/2014/main" id="{5AF52D1D-1C7A-4B87-BDE4-2CD7D5405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384214"/>
                        <a:ext cx="9448801" cy="10430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0" name="Rectangle 4">
            <a:extLst>
              <a:ext uri="{FF2B5EF4-FFF2-40B4-BE49-F238E27FC236}">
                <a16:creationId xmlns:a16="http://schemas.microsoft.com/office/drawing/2014/main" id="{A10470E0-046D-42E0-90AD-DDA7EB3B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745" y="1660861"/>
            <a:ext cx="9826343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simple MRF models can be translated into graph partitioning</a:t>
            </a:r>
          </a:p>
        </p:txBody>
      </p:sp>
      <p:sp>
        <p:nvSpPr>
          <p:cNvPr id="669701" name="Rectangle 5">
            <a:extLst>
              <a:ext uri="{FF2B5EF4-FFF2-40B4-BE49-F238E27FC236}">
                <a16:creationId xmlns:a16="http://schemas.microsoft.com/office/drawing/2014/main" id="{D22C5F2B-ED75-494D-90F4-A6C74EEB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307" y="3567257"/>
            <a:ext cx="3142827" cy="4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76" kern="120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pair relationships</a:t>
            </a:r>
          </a:p>
        </p:txBody>
      </p:sp>
      <p:sp>
        <p:nvSpPr>
          <p:cNvPr id="669702" name="Rectangle 6">
            <a:extLst>
              <a:ext uri="{FF2B5EF4-FFF2-40B4-BE49-F238E27FC236}">
                <a16:creationId xmlns:a16="http://schemas.microsoft.com/office/drawing/2014/main" id="{A95078A6-AE28-4025-B35F-6AFC2603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782" y="3558226"/>
            <a:ext cx="2078005" cy="4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76" kern="1200">
                <a:solidFill>
                  <a:srgbClr val="0000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 measures</a:t>
            </a:r>
          </a:p>
        </p:txBody>
      </p:sp>
      <p:sp>
        <p:nvSpPr>
          <p:cNvPr id="669703" name="Line 7">
            <a:extLst>
              <a:ext uri="{FF2B5EF4-FFF2-40B4-BE49-F238E27FC236}">
                <a16:creationId xmlns:a16="http://schemas.microsoft.com/office/drawing/2014/main" id="{48542886-7007-4C3A-A4C2-1B014FE21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8187" y="3467947"/>
            <a:ext cx="368469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9704" name="Line 8">
            <a:extLst>
              <a:ext uri="{FF2B5EF4-FFF2-40B4-BE49-F238E27FC236}">
                <a16:creationId xmlns:a16="http://schemas.microsoft.com/office/drawing/2014/main" id="{6320655D-DCCD-4172-9F98-786B97D88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6373" y="3467947"/>
            <a:ext cx="260096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9705" name="Group 9">
            <a:extLst>
              <a:ext uri="{FF2B5EF4-FFF2-40B4-BE49-F238E27FC236}">
                <a16:creationId xmlns:a16="http://schemas.microsoft.com/office/drawing/2014/main" id="{B1777401-F903-4CA3-A211-B97B592B8614}"/>
              </a:ext>
            </a:extLst>
          </p:cNvPr>
          <p:cNvGrpSpPr>
            <a:grpSpLocks/>
          </p:cNvGrpSpPr>
          <p:nvPr/>
        </p:nvGrpSpPr>
        <p:grpSpPr bwMode="auto">
          <a:xfrm>
            <a:off x="2905761" y="4118188"/>
            <a:ext cx="7193280" cy="4375573"/>
            <a:chOff x="1287" y="1824"/>
            <a:chExt cx="3186" cy="1938"/>
          </a:xfrm>
        </p:grpSpPr>
        <p:sp>
          <p:nvSpPr>
            <p:cNvPr id="669706" name="AutoShape 10">
              <a:extLst>
                <a:ext uri="{FF2B5EF4-FFF2-40B4-BE49-F238E27FC236}">
                  <a16:creationId xmlns:a16="http://schemas.microsoft.com/office/drawing/2014/main" id="{58471106-B782-4D35-A57A-8011717653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 flipH="1">
              <a:off x="2328" y="2884"/>
              <a:ext cx="1104" cy="652"/>
            </a:xfrm>
            <a:prstGeom prst="parallelogram">
              <a:avLst>
                <a:gd name="adj" fmla="val 115486"/>
              </a:avLst>
            </a:prstGeom>
            <a:solidFill>
              <a:srgbClr val="66FF66">
                <a:alpha val="50000"/>
              </a:srgbClr>
            </a:solidFill>
            <a:ln w="12700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69707" name="Group 11">
              <a:extLst>
                <a:ext uri="{FF2B5EF4-FFF2-40B4-BE49-F238E27FC236}">
                  <a16:creationId xmlns:a16="http://schemas.microsoft.com/office/drawing/2014/main" id="{AB21AC3F-1EEE-4EDB-A6F6-B001C6F672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7" y="2668"/>
              <a:ext cx="3186" cy="730"/>
              <a:chOff x="336" y="2592"/>
              <a:chExt cx="3984" cy="912"/>
            </a:xfrm>
          </p:grpSpPr>
          <p:sp>
            <p:nvSpPr>
              <p:cNvPr id="669708" name="AutoShape 12" descr="Granite">
                <a:extLst>
                  <a:ext uri="{FF2B5EF4-FFF2-40B4-BE49-F238E27FC236}">
                    <a16:creationId xmlns:a16="http://schemas.microsoft.com/office/drawing/2014/main" id="{AF291AC1-DA4E-4AE0-90D6-B508EDADE3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" y="2592"/>
                <a:ext cx="2400" cy="912"/>
              </a:xfrm>
              <a:prstGeom prst="parallelogram">
                <a:avLst>
                  <a:gd name="adj" fmla="val 89254"/>
                </a:avLst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66FF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69709" name="AutoShape 13" descr="White marble">
                <a:extLst>
                  <a:ext uri="{FF2B5EF4-FFF2-40B4-BE49-F238E27FC236}">
                    <a16:creationId xmlns:a16="http://schemas.microsoft.com/office/drawing/2014/main" id="{0D031456-AD8F-4B18-A91F-D6762B3DFD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0" y="2592"/>
                <a:ext cx="2400" cy="912"/>
              </a:xfrm>
              <a:prstGeom prst="parallelogram">
                <a:avLst>
                  <a:gd name="adj" fmla="val 89254"/>
                </a:avLst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66FF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669710" name="Oval 14">
              <a:extLst>
                <a:ext uri="{FF2B5EF4-FFF2-40B4-BE49-F238E27FC236}">
                  <a16:creationId xmlns:a16="http://schemas.microsoft.com/office/drawing/2014/main" id="{0C10A7F6-6792-4387-9269-36E93B28B5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2186"/>
              <a:ext cx="236" cy="2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60" kern="1200">
                  <a:latin typeface="Tahom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L1</a:t>
              </a:r>
              <a:endPara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11" name="Oval 15">
              <a:extLst>
                <a:ext uri="{FF2B5EF4-FFF2-40B4-BE49-F238E27FC236}">
                  <a16:creationId xmlns:a16="http://schemas.microsoft.com/office/drawing/2014/main" id="{7B12053D-4E7F-48CC-B7D1-39C2960427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96" y="2186"/>
              <a:ext cx="236" cy="2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60" kern="1200">
                  <a:latin typeface="Tahom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L2</a:t>
              </a:r>
              <a:endPara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12" name="Oval 16">
              <a:extLst>
                <a:ext uri="{FF2B5EF4-FFF2-40B4-BE49-F238E27FC236}">
                  <a16:creationId xmlns:a16="http://schemas.microsoft.com/office/drawing/2014/main" id="{BE039C24-A5FE-4A39-82ED-797AF53666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80" y="2562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13" name="Oval 17">
              <a:extLst>
                <a:ext uri="{FF2B5EF4-FFF2-40B4-BE49-F238E27FC236}">
                  <a16:creationId xmlns:a16="http://schemas.microsoft.com/office/drawing/2014/main" id="{9D7782EC-C2D1-4261-AAA8-22F49E35E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3" y="2562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14" name="Oval 18">
              <a:extLst>
                <a:ext uri="{FF2B5EF4-FFF2-40B4-BE49-F238E27FC236}">
                  <a16:creationId xmlns:a16="http://schemas.microsoft.com/office/drawing/2014/main" id="{6BACCB0C-5DD5-471D-B5FB-6FA8DF935F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5" y="2562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15" name="Oval 19">
              <a:extLst>
                <a:ext uri="{FF2B5EF4-FFF2-40B4-BE49-F238E27FC236}">
                  <a16:creationId xmlns:a16="http://schemas.microsoft.com/office/drawing/2014/main" id="{F8D0122E-E712-4E1C-9700-0479FFB5F5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36" y="2562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9716" name="AutoShape 20">
              <a:extLst>
                <a:ext uri="{FF2B5EF4-FFF2-40B4-BE49-F238E27FC236}">
                  <a16:creationId xmlns:a16="http://schemas.microsoft.com/office/drawing/2014/main" id="{DAE8DBB1-19E5-4D78-96F4-213CF7885FC5}"/>
                </a:ext>
              </a:extLst>
            </p:cNvPr>
            <p:cNvCxnSpPr>
              <a:cxnSpLocks noChangeAspect="1" noChangeShapeType="1"/>
              <a:stCxn id="669715" idx="6"/>
              <a:endCxn id="669712" idx="2"/>
            </p:cNvCxnSpPr>
            <p:nvPr/>
          </p:nvCxnSpPr>
          <p:spPr bwMode="auto">
            <a:xfrm>
              <a:off x="2151" y="2787"/>
              <a:ext cx="529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17" name="AutoShape 21">
              <a:extLst>
                <a:ext uri="{FF2B5EF4-FFF2-40B4-BE49-F238E27FC236}">
                  <a16:creationId xmlns:a16="http://schemas.microsoft.com/office/drawing/2014/main" id="{C41A6DF2-ACE5-479F-A154-887126C0F7B9}"/>
                </a:ext>
              </a:extLst>
            </p:cNvPr>
            <p:cNvCxnSpPr>
              <a:cxnSpLocks noChangeAspect="1" noChangeShapeType="1"/>
              <a:stCxn id="669713" idx="6"/>
              <a:endCxn id="669714" idx="2"/>
            </p:cNvCxnSpPr>
            <p:nvPr/>
          </p:nvCxnSpPr>
          <p:spPr bwMode="auto">
            <a:xfrm>
              <a:off x="3448" y="2787"/>
              <a:ext cx="53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18" name="AutoShape 22">
              <a:extLst>
                <a:ext uri="{FF2B5EF4-FFF2-40B4-BE49-F238E27FC236}">
                  <a16:creationId xmlns:a16="http://schemas.microsoft.com/office/drawing/2014/main" id="{237B6CF0-9622-4391-9D49-97E8010D8056}"/>
                </a:ext>
              </a:extLst>
            </p:cNvPr>
            <p:cNvCxnSpPr>
              <a:cxnSpLocks noChangeAspect="1" noChangeShapeType="1"/>
              <a:stCxn id="669712" idx="6"/>
              <a:endCxn id="669713" idx="2"/>
            </p:cNvCxnSpPr>
            <p:nvPr/>
          </p:nvCxnSpPr>
          <p:spPr bwMode="auto">
            <a:xfrm>
              <a:off x="2795" y="2787"/>
              <a:ext cx="53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9719" name="Oval 23">
              <a:extLst>
                <a:ext uri="{FF2B5EF4-FFF2-40B4-BE49-F238E27FC236}">
                  <a16:creationId xmlns:a16="http://schemas.microsoft.com/office/drawing/2014/main" id="{6E2FA643-D2BB-46F1-A020-71FC9E592D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8" y="278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0" name="Oval 24">
              <a:extLst>
                <a:ext uri="{FF2B5EF4-FFF2-40B4-BE49-F238E27FC236}">
                  <a16:creationId xmlns:a16="http://schemas.microsoft.com/office/drawing/2014/main" id="{CE9E1F2B-633C-47D5-A237-F61F2CDB3C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1" y="278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1" name="Oval 25">
              <a:extLst>
                <a:ext uri="{FF2B5EF4-FFF2-40B4-BE49-F238E27FC236}">
                  <a16:creationId xmlns:a16="http://schemas.microsoft.com/office/drawing/2014/main" id="{9A4B2892-5F20-4E10-904D-FAD8132624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3" y="278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2" name="Oval 26">
              <a:extLst>
                <a:ext uri="{FF2B5EF4-FFF2-40B4-BE49-F238E27FC236}">
                  <a16:creationId xmlns:a16="http://schemas.microsoft.com/office/drawing/2014/main" id="{B538CE16-3D3F-4AD6-B365-2F7C169265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4" y="278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9723" name="AutoShape 27">
              <a:extLst>
                <a:ext uri="{FF2B5EF4-FFF2-40B4-BE49-F238E27FC236}">
                  <a16:creationId xmlns:a16="http://schemas.microsoft.com/office/drawing/2014/main" id="{7F9DA448-E666-48E1-BE1B-CDA588473A49}"/>
                </a:ext>
              </a:extLst>
            </p:cNvPr>
            <p:cNvCxnSpPr>
              <a:cxnSpLocks noChangeAspect="1" noChangeShapeType="1"/>
              <a:stCxn id="669722" idx="6"/>
              <a:endCxn id="669719" idx="2"/>
            </p:cNvCxnSpPr>
            <p:nvPr/>
          </p:nvCxnSpPr>
          <p:spPr bwMode="auto">
            <a:xfrm>
              <a:off x="1959" y="3010"/>
              <a:ext cx="529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24" name="AutoShape 28">
              <a:extLst>
                <a:ext uri="{FF2B5EF4-FFF2-40B4-BE49-F238E27FC236}">
                  <a16:creationId xmlns:a16="http://schemas.microsoft.com/office/drawing/2014/main" id="{9906545A-2F30-49C3-8711-90678F1D4E9E}"/>
                </a:ext>
              </a:extLst>
            </p:cNvPr>
            <p:cNvCxnSpPr>
              <a:cxnSpLocks noChangeAspect="1" noChangeShapeType="1"/>
              <a:stCxn id="669720" idx="6"/>
              <a:endCxn id="669721" idx="2"/>
            </p:cNvCxnSpPr>
            <p:nvPr/>
          </p:nvCxnSpPr>
          <p:spPr bwMode="auto">
            <a:xfrm>
              <a:off x="3256" y="3010"/>
              <a:ext cx="53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25" name="AutoShape 29">
              <a:extLst>
                <a:ext uri="{FF2B5EF4-FFF2-40B4-BE49-F238E27FC236}">
                  <a16:creationId xmlns:a16="http://schemas.microsoft.com/office/drawing/2014/main" id="{24BB6ECC-412A-4263-BC67-B576975368F3}"/>
                </a:ext>
              </a:extLst>
            </p:cNvPr>
            <p:cNvCxnSpPr>
              <a:cxnSpLocks noChangeAspect="1" noChangeShapeType="1"/>
              <a:stCxn id="669719" idx="6"/>
              <a:endCxn id="669720" idx="2"/>
            </p:cNvCxnSpPr>
            <p:nvPr/>
          </p:nvCxnSpPr>
          <p:spPr bwMode="auto">
            <a:xfrm>
              <a:off x="2603" y="3010"/>
              <a:ext cx="53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9726" name="Oval 30">
              <a:extLst>
                <a:ext uri="{FF2B5EF4-FFF2-40B4-BE49-F238E27FC236}">
                  <a16:creationId xmlns:a16="http://schemas.microsoft.com/office/drawing/2014/main" id="{80964EDF-F130-49C1-A5B3-D7106AB28C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96" y="301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7" name="Oval 31">
              <a:extLst>
                <a:ext uri="{FF2B5EF4-FFF2-40B4-BE49-F238E27FC236}">
                  <a16:creationId xmlns:a16="http://schemas.microsoft.com/office/drawing/2014/main" id="{020AF476-F6FF-41AC-976E-ABBB22B6A6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9" y="301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8" name="Oval 32">
              <a:extLst>
                <a:ext uri="{FF2B5EF4-FFF2-40B4-BE49-F238E27FC236}">
                  <a16:creationId xmlns:a16="http://schemas.microsoft.com/office/drawing/2014/main" id="{85EA83EA-ABC7-46CE-827A-9B40D87C86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1" y="301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9729" name="Oval 33">
              <a:extLst>
                <a:ext uri="{FF2B5EF4-FFF2-40B4-BE49-F238E27FC236}">
                  <a16:creationId xmlns:a16="http://schemas.microsoft.com/office/drawing/2014/main" id="{5FCB5BAB-D600-4FC5-BE44-C88271889E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2" y="3015"/>
              <a:ext cx="115" cy="4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9730" name="AutoShape 34">
              <a:extLst>
                <a:ext uri="{FF2B5EF4-FFF2-40B4-BE49-F238E27FC236}">
                  <a16:creationId xmlns:a16="http://schemas.microsoft.com/office/drawing/2014/main" id="{37509C93-CEF6-4C55-B7BA-24CAA9E867E2}"/>
                </a:ext>
              </a:extLst>
            </p:cNvPr>
            <p:cNvCxnSpPr>
              <a:cxnSpLocks noChangeAspect="1" noChangeShapeType="1"/>
              <a:stCxn id="669729" idx="6"/>
              <a:endCxn id="669726" idx="2"/>
            </p:cNvCxnSpPr>
            <p:nvPr/>
          </p:nvCxnSpPr>
          <p:spPr bwMode="auto">
            <a:xfrm>
              <a:off x="1767" y="3240"/>
              <a:ext cx="529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1" name="AutoShape 35">
              <a:extLst>
                <a:ext uri="{FF2B5EF4-FFF2-40B4-BE49-F238E27FC236}">
                  <a16:creationId xmlns:a16="http://schemas.microsoft.com/office/drawing/2014/main" id="{71E4E62D-FE43-4B3E-96E4-EB9544F4690A}"/>
                </a:ext>
              </a:extLst>
            </p:cNvPr>
            <p:cNvCxnSpPr>
              <a:cxnSpLocks noChangeAspect="1" noChangeShapeType="1"/>
              <a:stCxn id="669727" idx="6"/>
              <a:endCxn id="669728" idx="2"/>
            </p:cNvCxnSpPr>
            <p:nvPr/>
          </p:nvCxnSpPr>
          <p:spPr bwMode="auto">
            <a:xfrm>
              <a:off x="3064" y="3240"/>
              <a:ext cx="53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2" name="AutoShape 36">
              <a:extLst>
                <a:ext uri="{FF2B5EF4-FFF2-40B4-BE49-F238E27FC236}">
                  <a16:creationId xmlns:a16="http://schemas.microsoft.com/office/drawing/2014/main" id="{5F081A6F-D289-4DB6-B628-9426C7271FF5}"/>
                </a:ext>
              </a:extLst>
            </p:cNvPr>
            <p:cNvCxnSpPr>
              <a:cxnSpLocks noChangeAspect="1" noChangeShapeType="1"/>
              <a:stCxn id="669726" idx="6"/>
              <a:endCxn id="669727" idx="2"/>
            </p:cNvCxnSpPr>
            <p:nvPr/>
          </p:nvCxnSpPr>
          <p:spPr bwMode="auto">
            <a:xfrm>
              <a:off x="2411" y="3240"/>
              <a:ext cx="53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3" name="AutoShape 37">
              <a:extLst>
                <a:ext uri="{FF2B5EF4-FFF2-40B4-BE49-F238E27FC236}">
                  <a16:creationId xmlns:a16="http://schemas.microsoft.com/office/drawing/2014/main" id="{8368AD6C-1339-48F3-A9E6-B33FAF0F711C}"/>
                </a:ext>
              </a:extLst>
            </p:cNvPr>
            <p:cNvCxnSpPr>
              <a:cxnSpLocks noChangeAspect="1" noChangeShapeType="1"/>
              <a:stCxn id="669715" idx="3"/>
              <a:endCxn id="669722" idx="7"/>
            </p:cNvCxnSpPr>
            <p:nvPr/>
          </p:nvCxnSpPr>
          <p:spPr bwMode="auto">
            <a:xfrm flipH="1" flipV="1">
              <a:off x="1942" y="2851"/>
              <a:ext cx="111" cy="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4" name="AutoShape 38">
              <a:extLst>
                <a:ext uri="{FF2B5EF4-FFF2-40B4-BE49-F238E27FC236}">
                  <a16:creationId xmlns:a16="http://schemas.microsoft.com/office/drawing/2014/main" id="{F13BC1BC-C874-40F3-942D-F272E61B0A06}"/>
                </a:ext>
              </a:extLst>
            </p:cNvPr>
            <p:cNvCxnSpPr>
              <a:cxnSpLocks noChangeAspect="1" noChangeShapeType="1"/>
              <a:stCxn id="669712" idx="3"/>
              <a:endCxn id="669719" idx="7"/>
            </p:cNvCxnSpPr>
            <p:nvPr/>
          </p:nvCxnSpPr>
          <p:spPr bwMode="auto">
            <a:xfrm flipH="1" flipV="1">
              <a:off x="2586" y="2851"/>
              <a:ext cx="111" cy="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5" name="AutoShape 39">
              <a:extLst>
                <a:ext uri="{FF2B5EF4-FFF2-40B4-BE49-F238E27FC236}">
                  <a16:creationId xmlns:a16="http://schemas.microsoft.com/office/drawing/2014/main" id="{EB89DECD-20B4-487D-A275-785D5456DA4C}"/>
                </a:ext>
              </a:extLst>
            </p:cNvPr>
            <p:cNvCxnSpPr>
              <a:cxnSpLocks noChangeAspect="1" noChangeShapeType="1"/>
              <a:stCxn id="669713" idx="3"/>
              <a:endCxn id="669720" idx="7"/>
            </p:cNvCxnSpPr>
            <p:nvPr/>
          </p:nvCxnSpPr>
          <p:spPr bwMode="auto">
            <a:xfrm flipH="1" flipV="1">
              <a:off x="3239" y="2851"/>
              <a:ext cx="111" cy="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6" name="AutoShape 40">
              <a:extLst>
                <a:ext uri="{FF2B5EF4-FFF2-40B4-BE49-F238E27FC236}">
                  <a16:creationId xmlns:a16="http://schemas.microsoft.com/office/drawing/2014/main" id="{D5B7DEC7-AD2A-4FF7-AAD5-280AF75F8B05}"/>
                </a:ext>
              </a:extLst>
            </p:cNvPr>
            <p:cNvCxnSpPr>
              <a:cxnSpLocks noChangeAspect="1" noChangeShapeType="1"/>
              <a:stCxn id="669714" idx="3"/>
              <a:endCxn id="669721" idx="7"/>
            </p:cNvCxnSpPr>
            <p:nvPr/>
          </p:nvCxnSpPr>
          <p:spPr bwMode="auto">
            <a:xfrm flipH="1" flipV="1">
              <a:off x="3891" y="2851"/>
              <a:ext cx="111" cy="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7" name="AutoShape 41">
              <a:extLst>
                <a:ext uri="{FF2B5EF4-FFF2-40B4-BE49-F238E27FC236}">
                  <a16:creationId xmlns:a16="http://schemas.microsoft.com/office/drawing/2014/main" id="{13E75206-9B9D-4F25-AE4A-EAA5A34B4542}"/>
                </a:ext>
              </a:extLst>
            </p:cNvPr>
            <p:cNvCxnSpPr>
              <a:cxnSpLocks noChangeAspect="1" noChangeShapeType="1"/>
              <a:stCxn id="669722" idx="3"/>
              <a:endCxn id="669729" idx="0"/>
            </p:cNvCxnSpPr>
            <p:nvPr/>
          </p:nvCxnSpPr>
          <p:spPr bwMode="auto">
            <a:xfrm flipH="1" flipV="1">
              <a:off x="1709" y="3015"/>
              <a:ext cx="151" cy="15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8" name="AutoShape 42">
              <a:extLst>
                <a:ext uri="{FF2B5EF4-FFF2-40B4-BE49-F238E27FC236}">
                  <a16:creationId xmlns:a16="http://schemas.microsoft.com/office/drawing/2014/main" id="{94CC180F-494F-4EA1-8450-9A53B633EBDF}"/>
                </a:ext>
              </a:extLst>
            </p:cNvPr>
            <p:cNvCxnSpPr>
              <a:cxnSpLocks noChangeAspect="1" noChangeShapeType="1"/>
              <a:stCxn id="669719" idx="3"/>
              <a:endCxn id="669726" idx="7"/>
            </p:cNvCxnSpPr>
            <p:nvPr/>
          </p:nvCxnSpPr>
          <p:spPr bwMode="auto">
            <a:xfrm flipH="1" flipV="1">
              <a:off x="2394" y="3081"/>
              <a:ext cx="111" cy="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39" name="AutoShape 43">
              <a:extLst>
                <a:ext uri="{FF2B5EF4-FFF2-40B4-BE49-F238E27FC236}">
                  <a16:creationId xmlns:a16="http://schemas.microsoft.com/office/drawing/2014/main" id="{F02B5368-3728-405B-8FB6-94D93EE9DBFD}"/>
                </a:ext>
              </a:extLst>
            </p:cNvPr>
            <p:cNvCxnSpPr>
              <a:cxnSpLocks noChangeAspect="1" noChangeShapeType="1"/>
              <a:stCxn id="669720" idx="3"/>
              <a:endCxn id="669727" idx="7"/>
            </p:cNvCxnSpPr>
            <p:nvPr/>
          </p:nvCxnSpPr>
          <p:spPr bwMode="auto">
            <a:xfrm flipH="1" flipV="1">
              <a:off x="3047" y="3081"/>
              <a:ext cx="111" cy="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0" name="AutoShape 44">
              <a:extLst>
                <a:ext uri="{FF2B5EF4-FFF2-40B4-BE49-F238E27FC236}">
                  <a16:creationId xmlns:a16="http://schemas.microsoft.com/office/drawing/2014/main" id="{B6D9F778-7147-4A89-A859-6934684ECCCD}"/>
                </a:ext>
              </a:extLst>
            </p:cNvPr>
            <p:cNvCxnSpPr>
              <a:cxnSpLocks noChangeAspect="1" noChangeShapeType="1"/>
              <a:stCxn id="669721" idx="4"/>
              <a:endCxn id="669728" idx="7"/>
            </p:cNvCxnSpPr>
            <p:nvPr/>
          </p:nvCxnSpPr>
          <p:spPr bwMode="auto">
            <a:xfrm flipH="1" flipV="1">
              <a:off x="3699" y="3081"/>
              <a:ext cx="151" cy="15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1" name="AutoShape 45">
              <a:extLst>
                <a:ext uri="{FF2B5EF4-FFF2-40B4-BE49-F238E27FC236}">
                  <a16:creationId xmlns:a16="http://schemas.microsoft.com/office/drawing/2014/main" id="{9ADD741C-80A6-478D-9BF4-B986C66BDFF9}"/>
                </a:ext>
              </a:extLst>
            </p:cNvPr>
            <p:cNvCxnSpPr>
              <a:cxnSpLocks noChangeAspect="1" noChangeShapeType="1"/>
              <a:stCxn id="669710" idx="4"/>
              <a:endCxn id="669712" idx="1"/>
            </p:cNvCxnSpPr>
            <p:nvPr/>
          </p:nvCxnSpPr>
          <p:spPr bwMode="auto">
            <a:xfrm>
              <a:off x="2374" y="2422"/>
              <a:ext cx="323" cy="206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2" name="AutoShape 46">
              <a:extLst>
                <a:ext uri="{FF2B5EF4-FFF2-40B4-BE49-F238E27FC236}">
                  <a16:creationId xmlns:a16="http://schemas.microsoft.com/office/drawing/2014/main" id="{65E17ECD-D332-4E22-9EBF-A3BB5609C2FE}"/>
                </a:ext>
              </a:extLst>
            </p:cNvPr>
            <p:cNvCxnSpPr>
              <a:cxnSpLocks noChangeAspect="1" noChangeShapeType="1"/>
              <a:stCxn id="669710" idx="5"/>
              <a:endCxn id="669728" idx="1"/>
            </p:cNvCxnSpPr>
            <p:nvPr/>
          </p:nvCxnSpPr>
          <p:spPr bwMode="auto">
            <a:xfrm>
              <a:off x="2457" y="2387"/>
              <a:ext cx="1160" cy="693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3" name="AutoShape 47">
              <a:extLst>
                <a:ext uri="{FF2B5EF4-FFF2-40B4-BE49-F238E27FC236}">
                  <a16:creationId xmlns:a16="http://schemas.microsoft.com/office/drawing/2014/main" id="{6619B0CD-26A5-4AE5-B534-2F724DC8A3F7}"/>
                </a:ext>
              </a:extLst>
            </p:cNvPr>
            <p:cNvCxnSpPr>
              <a:cxnSpLocks noChangeAspect="1" noChangeShapeType="1"/>
              <a:stCxn id="669710" idx="3"/>
              <a:endCxn id="669715" idx="7"/>
            </p:cNvCxnSpPr>
            <p:nvPr/>
          </p:nvCxnSpPr>
          <p:spPr bwMode="auto">
            <a:xfrm flipH="1">
              <a:off x="2134" y="2387"/>
              <a:ext cx="156" cy="240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4" name="AutoShape 48">
              <a:extLst>
                <a:ext uri="{FF2B5EF4-FFF2-40B4-BE49-F238E27FC236}">
                  <a16:creationId xmlns:a16="http://schemas.microsoft.com/office/drawing/2014/main" id="{42DA195F-2C98-4818-BE38-944AFA241193}"/>
                </a:ext>
              </a:extLst>
            </p:cNvPr>
            <p:cNvCxnSpPr>
              <a:cxnSpLocks noChangeAspect="1" noChangeShapeType="1"/>
              <a:stCxn id="669710" idx="4"/>
              <a:endCxn id="669726" idx="7"/>
            </p:cNvCxnSpPr>
            <p:nvPr/>
          </p:nvCxnSpPr>
          <p:spPr bwMode="auto">
            <a:xfrm>
              <a:off x="2374" y="2422"/>
              <a:ext cx="20" cy="659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5" name="AutoShape 49">
              <a:extLst>
                <a:ext uri="{FF2B5EF4-FFF2-40B4-BE49-F238E27FC236}">
                  <a16:creationId xmlns:a16="http://schemas.microsoft.com/office/drawing/2014/main" id="{AD508047-B1FD-4AF1-959B-FC8744182173}"/>
                </a:ext>
              </a:extLst>
            </p:cNvPr>
            <p:cNvCxnSpPr>
              <a:cxnSpLocks noChangeAspect="1" noChangeShapeType="1"/>
              <a:stCxn id="669711" idx="4"/>
              <a:endCxn id="669728" idx="7"/>
            </p:cNvCxnSpPr>
            <p:nvPr/>
          </p:nvCxnSpPr>
          <p:spPr bwMode="auto">
            <a:xfrm flipH="1">
              <a:off x="3699" y="2422"/>
              <a:ext cx="115" cy="659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6" name="AutoShape 50">
              <a:extLst>
                <a:ext uri="{FF2B5EF4-FFF2-40B4-BE49-F238E27FC236}">
                  <a16:creationId xmlns:a16="http://schemas.microsoft.com/office/drawing/2014/main" id="{251979C7-2BAE-4FF6-9349-A9AE61145CE6}"/>
                </a:ext>
              </a:extLst>
            </p:cNvPr>
            <p:cNvCxnSpPr>
              <a:cxnSpLocks noChangeAspect="1" noChangeShapeType="1"/>
              <a:stCxn id="669711" idx="5"/>
              <a:endCxn id="669714" idx="1"/>
            </p:cNvCxnSpPr>
            <p:nvPr/>
          </p:nvCxnSpPr>
          <p:spPr bwMode="auto">
            <a:xfrm>
              <a:off x="3897" y="2387"/>
              <a:ext cx="104" cy="240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7" name="AutoShape 51">
              <a:extLst>
                <a:ext uri="{FF2B5EF4-FFF2-40B4-BE49-F238E27FC236}">
                  <a16:creationId xmlns:a16="http://schemas.microsoft.com/office/drawing/2014/main" id="{FB2DB42F-006F-456B-883E-C4CE99C571EA}"/>
                </a:ext>
              </a:extLst>
            </p:cNvPr>
            <p:cNvCxnSpPr>
              <a:cxnSpLocks noChangeAspect="1" noChangeShapeType="1"/>
              <a:stCxn id="669711" idx="3"/>
              <a:endCxn id="669726" idx="7"/>
            </p:cNvCxnSpPr>
            <p:nvPr/>
          </p:nvCxnSpPr>
          <p:spPr bwMode="auto">
            <a:xfrm flipH="1">
              <a:off x="2394" y="2387"/>
              <a:ext cx="1336" cy="693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8" name="AutoShape 52">
              <a:extLst>
                <a:ext uri="{FF2B5EF4-FFF2-40B4-BE49-F238E27FC236}">
                  <a16:creationId xmlns:a16="http://schemas.microsoft.com/office/drawing/2014/main" id="{50361A60-79A7-4948-83ED-DF5043FAB5C3}"/>
                </a:ext>
              </a:extLst>
            </p:cNvPr>
            <p:cNvCxnSpPr>
              <a:cxnSpLocks noChangeAspect="1" noChangeShapeType="1"/>
              <a:stCxn id="669711" idx="4"/>
              <a:endCxn id="669727" idx="0"/>
            </p:cNvCxnSpPr>
            <p:nvPr/>
          </p:nvCxnSpPr>
          <p:spPr bwMode="auto">
            <a:xfrm flipH="1">
              <a:off x="3007" y="2422"/>
              <a:ext cx="808" cy="593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49" name="AutoShape 53">
              <a:extLst>
                <a:ext uri="{FF2B5EF4-FFF2-40B4-BE49-F238E27FC236}">
                  <a16:creationId xmlns:a16="http://schemas.microsoft.com/office/drawing/2014/main" id="{F948316B-6B85-4EC5-89E7-55B89854C929}"/>
                </a:ext>
              </a:extLst>
            </p:cNvPr>
            <p:cNvCxnSpPr>
              <a:cxnSpLocks noChangeAspect="1" noChangeShapeType="1"/>
              <a:stCxn id="669710" idx="5"/>
              <a:endCxn id="669713" idx="1"/>
            </p:cNvCxnSpPr>
            <p:nvPr/>
          </p:nvCxnSpPr>
          <p:spPr bwMode="auto">
            <a:xfrm>
              <a:off x="2457" y="2387"/>
              <a:ext cx="892" cy="240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9750" name="AutoShape 54">
              <a:extLst>
                <a:ext uri="{FF2B5EF4-FFF2-40B4-BE49-F238E27FC236}">
                  <a16:creationId xmlns:a16="http://schemas.microsoft.com/office/drawing/2014/main" id="{684A3C1D-E1A4-41F0-A7FD-034896DC9E0C}"/>
                </a:ext>
              </a:extLst>
            </p:cNvPr>
            <p:cNvCxnSpPr>
              <a:cxnSpLocks noChangeAspect="1" noChangeShapeType="1"/>
              <a:stCxn id="669711" idx="3"/>
              <a:endCxn id="669712" idx="7"/>
            </p:cNvCxnSpPr>
            <p:nvPr/>
          </p:nvCxnSpPr>
          <p:spPr bwMode="auto">
            <a:xfrm flipH="1">
              <a:off x="2778" y="2387"/>
              <a:ext cx="952" cy="240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9751" name="AutoShape 55">
              <a:extLst>
                <a:ext uri="{FF2B5EF4-FFF2-40B4-BE49-F238E27FC236}">
                  <a16:creationId xmlns:a16="http://schemas.microsoft.com/office/drawing/2014/main" id="{68F17A99-1432-419C-B7F7-21991E9F32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 flipH="1">
              <a:off x="2093" y="2285"/>
              <a:ext cx="1574" cy="652"/>
            </a:xfrm>
            <a:prstGeom prst="parallelogram">
              <a:avLst>
                <a:gd name="adj" fmla="val 113955"/>
              </a:avLst>
            </a:prstGeom>
            <a:solidFill>
              <a:srgbClr val="66FF66">
                <a:alpha val="50000"/>
              </a:srgbClr>
            </a:solidFill>
            <a:ln w="12700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73169B7-8E77-4131-9052-6A3DBB3D727E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089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81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81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81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6" name="Circle"/>
          <p:cNvSpPr/>
          <p:nvPr/>
        </p:nvSpPr>
        <p:spPr>
          <a:xfrm>
            <a:off x="4793654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7" name="Triangle"/>
          <p:cNvSpPr/>
          <p:nvPr/>
        </p:nvSpPr>
        <p:spPr>
          <a:xfrm>
            <a:off x="6391771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8" name="Shift the window"/>
          <p:cNvSpPr txBox="1"/>
          <p:nvPr/>
        </p:nvSpPr>
        <p:spPr>
          <a:xfrm>
            <a:off x="4712435" y="3425821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  <p:sp>
        <p:nvSpPr>
          <p:cNvPr id="849" name="To understand the theory behind this we need to understand…"/>
          <p:cNvSpPr txBox="1"/>
          <p:nvPr/>
        </p:nvSpPr>
        <p:spPr>
          <a:xfrm>
            <a:off x="4162323" y="9157692"/>
            <a:ext cx="86410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To understand the theory behind this we need to understand…</a:t>
            </a:r>
          </a:p>
        </p:txBody>
      </p:sp>
    </p:spTree>
    <p:extLst>
      <p:ext uri="{BB962C8B-B14F-4D97-AF65-F5344CB8AC3E}">
        <p14:creationId xmlns:p14="http://schemas.microsoft.com/office/powerpoint/2010/main" val="742993554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>
            <a:extLst>
              <a:ext uri="{FF2B5EF4-FFF2-40B4-BE49-F238E27FC236}">
                <a16:creationId xmlns:a16="http://schemas.microsoft.com/office/drawing/2014/main" id="{7C7B0FE9-E897-4C6B-9912-87865A93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253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7" name="Oval 3">
            <a:extLst>
              <a:ext uri="{FF2B5EF4-FFF2-40B4-BE49-F238E27FC236}">
                <a16:creationId xmlns:a16="http://schemas.microsoft.com/office/drawing/2014/main" id="{EE0B8DA4-E2DA-433D-BD57-24E14829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764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8" name="Oval 4">
            <a:extLst>
              <a:ext uri="{FF2B5EF4-FFF2-40B4-BE49-F238E27FC236}">
                <a16:creationId xmlns:a16="http://schemas.microsoft.com/office/drawing/2014/main" id="{0EE6CEEF-EFEA-428C-9579-3AE025F16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91" y="46600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0C675F17-8C98-4588-83D1-BDAC19CD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05" y="458103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ECF30C10-775A-48F4-ADCC-7B731C121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587" y="510935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198F2581-3C07-46F1-86C9-40FAAA4D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724" y="510935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8AC1CFFB-C287-4B82-A2B5-FB0976BC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316" y="5140961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3" name="Oval 9">
            <a:extLst>
              <a:ext uri="{FF2B5EF4-FFF2-40B4-BE49-F238E27FC236}">
                <a16:creationId xmlns:a16="http://schemas.microsoft.com/office/drawing/2014/main" id="{FF9FA584-D518-442B-80DD-3EDED96D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329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AB3FCD1D-B8A9-4261-8035-205E6F43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454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5" name="Oval 11">
            <a:extLst>
              <a:ext uri="{FF2B5EF4-FFF2-40B4-BE49-F238E27FC236}">
                <a16:creationId xmlns:a16="http://schemas.microsoft.com/office/drawing/2014/main" id="{7BE22750-1F60-4E76-8C1A-C2E4D079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4470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6" name="Oval 12">
            <a:extLst>
              <a:ext uri="{FF2B5EF4-FFF2-40B4-BE49-F238E27FC236}">
                <a16:creationId xmlns:a16="http://schemas.microsoft.com/office/drawing/2014/main" id="{69C8BEA5-99D8-4164-868C-A763F85A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7" name="Oval 13">
            <a:extLst>
              <a:ext uri="{FF2B5EF4-FFF2-40B4-BE49-F238E27FC236}">
                <a16:creationId xmlns:a16="http://schemas.microsoft.com/office/drawing/2014/main" id="{66B5D05E-6A2D-40B5-AB32-CDDA1554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373" y="54186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8" name="Oval 14">
            <a:extLst>
              <a:ext uri="{FF2B5EF4-FFF2-40B4-BE49-F238E27FC236}">
                <a16:creationId xmlns:a16="http://schemas.microsoft.com/office/drawing/2014/main" id="{C96D2BD3-1BC3-4DB8-AAAD-50E763A0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880" y="5448018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9" name="Oval 15">
            <a:extLst>
              <a:ext uri="{FF2B5EF4-FFF2-40B4-BE49-F238E27FC236}">
                <a16:creationId xmlns:a16="http://schemas.microsoft.com/office/drawing/2014/main" id="{110FAE2A-329C-4CA0-83DB-7674DA6A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5233529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0" name="Oval 16">
            <a:extLst>
              <a:ext uri="{FF2B5EF4-FFF2-40B4-BE49-F238E27FC236}">
                <a16:creationId xmlns:a16="http://schemas.microsoft.com/office/drawing/2014/main" id="{0EB27F17-F401-46B3-905D-695E580D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1" name="Oval 17">
            <a:extLst>
              <a:ext uri="{FF2B5EF4-FFF2-40B4-BE49-F238E27FC236}">
                <a16:creationId xmlns:a16="http://schemas.microsoft.com/office/drawing/2014/main" id="{629E81F7-B2FC-437B-B09D-0095BF8C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45516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2" name="Oval 18">
            <a:extLst>
              <a:ext uri="{FF2B5EF4-FFF2-40B4-BE49-F238E27FC236}">
                <a16:creationId xmlns:a16="http://schemas.microsoft.com/office/drawing/2014/main" id="{E637F7BB-38F3-44F0-88EA-11F8A41D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613" y="52019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3" name="Oval 19">
            <a:extLst>
              <a:ext uri="{FF2B5EF4-FFF2-40B4-BE49-F238E27FC236}">
                <a16:creationId xmlns:a16="http://schemas.microsoft.com/office/drawing/2014/main" id="{0602474F-7FBE-4B6B-85F4-32EF790E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4" name="Oval 20">
            <a:extLst>
              <a:ext uri="{FF2B5EF4-FFF2-40B4-BE49-F238E27FC236}">
                <a16:creationId xmlns:a16="http://schemas.microsoft.com/office/drawing/2014/main" id="{CF361757-776F-45D2-95A1-256F6859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98" y="5822809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5" name="Oval 21">
            <a:extLst>
              <a:ext uri="{FF2B5EF4-FFF2-40B4-BE49-F238E27FC236}">
                <a16:creationId xmlns:a16="http://schemas.microsoft.com/office/drawing/2014/main" id="{ECFFA241-8ADD-4241-937F-EB172944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880" y="58521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6" name="Oval 22">
            <a:extLst>
              <a:ext uri="{FF2B5EF4-FFF2-40B4-BE49-F238E27FC236}">
                <a16:creationId xmlns:a16="http://schemas.microsoft.com/office/drawing/2014/main" id="{EA4A42C7-FC63-4177-B039-64B783F7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7" name="Oval 23">
            <a:extLst>
              <a:ext uri="{FF2B5EF4-FFF2-40B4-BE49-F238E27FC236}">
                <a16:creationId xmlns:a16="http://schemas.microsoft.com/office/drawing/2014/main" id="{91CEF6ED-9FF9-4335-8A32-D9C9C12AA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773" y="52019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8" name="Oval 24">
            <a:extLst>
              <a:ext uri="{FF2B5EF4-FFF2-40B4-BE49-F238E27FC236}">
                <a16:creationId xmlns:a16="http://schemas.microsoft.com/office/drawing/2014/main" id="{43DC4ABB-BB82-4D11-9C49-31B01992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33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9" name="Oval 25">
            <a:extLst>
              <a:ext uri="{FF2B5EF4-FFF2-40B4-BE49-F238E27FC236}">
                <a16:creationId xmlns:a16="http://schemas.microsoft.com/office/drawing/2014/main" id="{906EB895-7D31-4921-8186-6FF4CE09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0" name="Oval 26">
            <a:extLst>
              <a:ext uri="{FF2B5EF4-FFF2-40B4-BE49-F238E27FC236}">
                <a16:creationId xmlns:a16="http://schemas.microsoft.com/office/drawing/2014/main" id="{FDE41011-7838-4942-BC04-9AB0C8EA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3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1" name="Oval 27">
            <a:extLst>
              <a:ext uri="{FF2B5EF4-FFF2-40B4-BE49-F238E27FC236}">
                <a16:creationId xmlns:a16="http://schemas.microsoft.com/office/drawing/2014/main" id="{A910CA23-C249-4D17-9CCD-D7F26F53B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2" name="Oval 28">
            <a:extLst>
              <a:ext uri="{FF2B5EF4-FFF2-40B4-BE49-F238E27FC236}">
                <a16:creationId xmlns:a16="http://schemas.microsoft.com/office/drawing/2014/main" id="{2EA0B273-CAC6-4194-BD74-0B58BD96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35763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3" name="Oval 29">
            <a:extLst>
              <a:ext uri="{FF2B5EF4-FFF2-40B4-BE49-F238E27FC236}">
                <a16:creationId xmlns:a16="http://schemas.microsoft.com/office/drawing/2014/main" id="{8644B9C9-D280-4C50-93E6-BDCD2F79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4" name="Oval 30">
            <a:extLst>
              <a:ext uri="{FF2B5EF4-FFF2-40B4-BE49-F238E27FC236}">
                <a16:creationId xmlns:a16="http://schemas.microsoft.com/office/drawing/2014/main" id="{48F78209-63F1-40FB-A4A4-225A72B3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013" y="36846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5" name="Oval 31">
            <a:extLst>
              <a:ext uri="{FF2B5EF4-FFF2-40B4-BE49-F238E27FC236}">
                <a16:creationId xmlns:a16="http://schemas.microsoft.com/office/drawing/2014/main" id="{B2F1B0C1-0613-4B5C-A40A-D3A44182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28177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6" name="Oval 32">
            <a:extLst>
              <a:ext uri="{FF2B5EF4-FFF2-40B4-BE49-F238E27FC236}">
                <a16:creationId xmlns:a16="http://schemas.microsoft.com/office/drawing/2014/main" id="{B6A88320-50FF-49FA-9850-FB93642D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31428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7" name="Oval 33">
            <a:extLst>
              <a:ext uri="{FF2B5EF4-FFF2-40B4-BE49-F238E27FC236}">
                <a16:creationId xmlns:a16="http://schemas.microsoft.com/office/drawing/2014/main" id="{37A59BB5-4764-4D13-A826-B3CF9F91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34679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8" name="Oval 34">
            <a:extLst>
              <a:ext uri="{FF2B5EF4-FFF2-40B4-BE49-F238E27FC236}">
                <a16:creationId xmlns:a16="http://schemas.microsoft.com/office/drawing/2014/main" id="{445B4D8A-900B-43CF-9293-9779231E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19507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9" name="Oval 35">
            <a:extLst>
              <a:ext uri="{FF2B5EF4-FFF2-40B4-BE49-F238E27FC236}">
                <a16:creationId xmlns:a16="http://schemas.microsoft.com/office/drawing/2014/main" id="{0472423B-B004-4936-B688-C9C5F7C4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30344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0" name="Oval 36">
            <a:extLst>
              <a:ext uri="{FF2B5EF4-FFF2-40B4-BE49-F238E27FC236}">
                <a16:creationId xmlns:a16="http://schemas.microsoft.com/office/drawing/2014/main" id="{ACF61543-3648-4B67-917E-87BA9180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418" y="38066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1" name="Oval 37">
            <a:extLst>
              <a:ext uri="{FF2B5EF4-FFF2-40B4-BE49-F238E27FC236}">
                <a16:creationId xmlns:a16="http://schemas.microsoft.com/office/drawing/2014/main" id="{9A67A524-2141-4BB9-A95F-B58B85FC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613" y="44433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2" name="Oval 38">
            <a:extLst>
              <a:ext uri="{FF2B5EF4-FFF2-40B4-BE49-F238E27FC236}">
                <a16:creationId xmlns:a16="http://schemas.microsoft.com/office/drawing/2014/main" id="{07D25818-7B69-4BD7-BA22-8C045B7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480" y="41181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3" name="Oval 39">
            <a:extLst>
              <a:ext uri="{FF2B5EF4-FFF2-40B4-BE49-F238E27FC236}">
                <a16:creationId xmlns:a16="http://schemas.microsoft.com/office/drawing/2014/main" id="{820DEC47-50FA-4C84-9B1A-F35A6B9E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480" y="35763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4" name="Oval 40">
            <a:extLst>
              <a:ext uri="{FF2B5EF4-FFF2-40B4-BE49-F238E27FC236}">
                <a16:creationId xmlns:a16="http://schemas.microsoft.com/office/drawing/2014/main" id="{F9BEFF34-C32B-4D4E-BE76-9D98A533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107" y="29260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5" name="Oval 41">
            <a:extLst>
              <a:ext uri="{FF2B5EF4-FFF2-40B4-BE49-F238E27FC236}">
                <a16:creationId xmlns:a16="http://schemas.microsoft.com/office/drawing/2014/main" id="{D4043CF4-63D9-4948-9DC5-62CC4A82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987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6" name="Oval 42">
            <a:extLst>
              <a:ext uri="{FF2B5EF4-FFF2-40B4-BE49-F238E27FC236}">
                <a16:creationId xmlns:a16="http://schemas.microsoft.com/office/drawing/2014/main" id="{F46DE761-4DA5-4992-B865-C23850FA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18423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7" name="Oval 43">
            <a:extLst>
              <a:ext uri="{FF2B5EF4-FFF2-40B4-BE49-F238E27FC236}">
                <a16:creationId xmlns:a16="http://schemas.microsoft.com/office/drawing/2014/main" id="{C8EDAD37-C3B1-4FDD-98B3-D58043E9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347" y="24925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8" name="Oval 44">
            <a:extLst>
              <a:ext uri="{FF2B5EF4-FFF2-40B4-BE49-F238E27FC236}">
                <a16:creationId xmlns:a16="http://schemas.microsoft.com/office/drawing/2014/main" id="{7D0B12C7-8DBF-4FBC-82F7-490F9351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840" y="33595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9" name="Oval 45">
            <a:extLst>
              <a:ext uri="{FF2B5EF4-FFF2-40B4-BE49-F238E27FC236}">
                <a16:creationId xmlns:a16="http://schemas.microsoft.com/office/drawing/2014/main" id="{163D4533-D7E7-47C6-80EC-2AFE765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853" y="47684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0" name="Oval 46">
            <a:extLst>
              <a:ext uri="{FF2B5EF4-FFF2-40B4-BE49-F238E27FC236}">
                <a16:creationId xmlns:a16="http://schemas.microsoft.com/office/drawing/2014/main" id="{564F1B66-32CA-46BC-AF88-010915582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093" y="41181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1" name="Oval 47">
            <a:extLst>
              <a:ext uri="{FF2B5EF4-FFF2-40B4-BE49-F238E27FC236}">
                <a16:creationId xmlns:a16="http://schemas.microsoft.com/office/drawing/2014/main" id="{B63E3450-347B-43A2-B46A-CF3DBC2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0827" y="42265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2" name="Oval 48">
            <a:extLst>
              <a:ext uri="{FF2B5EF4-FFF2-40B4-BE49-F238E27FC236}">
                <a16:creationId xmlns:a16="http://schemas.microsoft.com/office/drawing/2014/main" id="{EA1A9773-7755-4D50-B535-2FA08D7DC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55270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3" name="Oval 49">
            <a:extLst>
              <a:ext uri="{FF2B5EF4-FFF2-40B4-BE49-F238E27FC236}">
                <a16:creationId xmlns:a16="http://schemas.microsoft.com/office/drawing/2014/main" id="{95EB0DB1-FB97-44D5-B1BA-426F5B7C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92" y="4879058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4" name="Oval 50">
            <a:extLst>
              <a:ext uri="{FF2B5EF4-FFF2-40B4-BE49-F238E27FC236}">
                <a16:creationId xmlns:a16="http://schemas.microsoft.com/office/drawing/2014/main" id="{51F7CB8A-4FDB-42C1-A332-87CBE252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733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5" name="Oval 51">
            <a:extLst>
              <a:ext uri="{FF2B5EF4-FFF2-40B4-BE49-F238E27FC236}">
                <a16:creationId xmlns:a16="http://schemas.microsoft.com/office/drawing/2014/main" id="{570CA0C5-9B79-4E65-B199-130168C5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960" y="61772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6" name="Oval 52">
            <a:extLst>
              <a:ext uri="{FF2B5EF4-FFF2-40B4-BE49-F238E27FC236}">
                <a16:creationId xmlns:a16="http://schemas.microsoft.com/office/drawing/2014/main" id="{239ACFC5-813F-4D2C-832F-D794D5A2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67191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7" name="Oval 53">
            <a:extLst>
              <a:ext uri="{FF2B5EF4-FFF2-40B4-BE49-F238E27FC236}">
                <a16:creationId xmlns:a16="http://schemas.microsoft.com/office/drawing/2014/main" id="{C0C3E06A-22A7-4757-9BC1-4A70A205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867" y="6502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8" name="Oval 54">
            <a:extLst>
              <a:ext uri="{FF2B5EF4-FFF2-40B4-BE49-F238E27FC236}">
                <a16:creationId xmlns:a16="http://schemas.microsoft.com/office/drawing/2014/main" id="{7011B8BB-47AF-4A3D-8325-C1515E5A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63940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9" name="Oval 55">
            <a:extLst>
              <a:ext uri="{FF2B5EF4-FFF2-40B4-BE49-F238E27FC236}">
                <a16:creationId xmlns:a16="http://schemas.microsoft.com/office/drawing/2014/main" id="{DFE12E78-020E-42D9-A2F5-EA44E691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493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0" name="Oval 56">
            <a:extLst>
              <a:ext uri="{FF2B5EF4-FFF2-40B4-BE49-F238E27FC236}">
                <a16:creationId xmlns:a16="http://schemas.microsoft.com/office/drawing/2014/main" id="{993237DD-F42D-4323-AA7B-08048EA1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733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1" name="Oval 57">
            <a:extLst>
              <a:ext uri="{FF2B5EF4-FFF2-40B4-BE49-F238E27FC236}">
                <a16:creationId xmlns:a16="http://schemas.microsoft.com/office/drawing/2014/main" id="{0EA84060-9604-4689-8695-E4C90023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47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2" name="Oval 58">
            <a:extLst>
              <a:ext uri="{FF2B5EF4-FFF2-40B4-BE49-F238E27FC236}">
                <a16:creationId xmlns:a16="http://schemas.microsoft.com/office/drawing/2014/main" id="{183BB1AE-6098-4DA2-9613-9BA9DB9B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507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3" name="Oval 59">
            <a:extLst>
              <a:ext uri="{FF2B5EF4-FFF2-40B4-BE49-F238E27FC236}">
                <a16:creationId xmlns:a16="http://schemas.microsoft.com/office/drawing/2014/main" id="{3FAC9032-9597-4BE5-8C3D-B803D8C4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013" y="6502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4" name="Oval 60">
            <a:extLst>
              <a:ext uri="{FF2B5EF4-FFF2-40B4-BE49-F238E27FC236}">
                <a16:creationId xmlns:a16="http://schemas.microsoft.com/office/drawing/2014/main" id="{AE81ED45-11D7-45D3-8FA1-F8879B1E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027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5" name="Oval 61">
            <a:extLst>
              <a:ext uri="{FF2B5EF4-FFF2-40B4-BE49-F238E27FC236}">
                <a16:creationId xmlns:a16="http://schemas.microsoft.com/office/drawing/2014/main" id="{1210DFD8-035B-4935-851B-782F2A33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70442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6" name="Oval 62">
            <a:extLst>
              <a:ext uri="{FF2B5EF4-FFF2-40B4-BE49-F238E27FC236}">
                <a16:creationId xmlns:a16="http://schemas.microsoft.com/office/drawing/2014/main" id="{57A1EB82-CF50-4F00-8645-F5E3AF15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7" name="Oval 63">
            <a:extLst>
              <a:ext uri="{FF2B5EF4-FFF2-40B4-BE49-F238E27FC236}">
                <a16:creationId xmlns:a16="http://schemas.microsoft.com/office/drawing/2014/main" id="{AE5276B0-14B8-48B6-955C-5607D137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160" y="80196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8" name="Oval 64">
            <a:extLst>
              <a:ext uri="{FF2B5EF4-FFF2-40B4-BE49-F238E27FC236}">
                <a16:creationId xmlns:a16="http://schemas.microsoft.com/office/drawing/2014/main" id="{48B9E922-2202-4E83-B56A-1D64DEFF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787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9" name="Oval 65">
            <a:extLst>
              <a:ext uri="{FF2B5EF4-FFF2-40B4-BE49-F238E27FC236}">
                <a16:creationId xmlns:a16="http://schemas.microsoft.com/office/drawing/2014/main" id="{FFCADFC6-02C8-4466-BF15-94299A8D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73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0" name="Oval 66">
            <a:extLst>
              <a:ext uri="{FF2B5EF4-FFF2-40B4-BE49-F238E27FC236}">
                <a16:creationId xmlns:a16="http://schemas.microsoft.com/office/drawing/2014/main" id="{DC1D54FD-128D-4720-8E3A-3A972430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787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1" name="Oval 67">
            <a:extLst>
              <a:ext uri="{FF2B5EF4-FFF2-40B4-BE49-F238E27FC236}">
                <a16:creationId xmlns:a16="http://schemas.microsoft.com/office/drawing/2014/main" id="{54175B7B-FF30-4165-B676-CA520E96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907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2" name="Oval 68">
            <a:extLst>
              <a:ext uri="{FF2B5EF4-FFF2-40B4-BE49-F238E27FC236}">
                <a16:creationId xmlns:a16="http://schemas.microsoft.com/office/drawing/2014/main" id="{574DB79C-D2D8-402A-9E54-F9302F152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93" y="42265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3" name="Oval 69">
            <a:extLst>
              <a:ext uri="{FF2B5EF4-FFF2-40B4-BE49-F238E27FC236}">
                <a16:creationId xmlns:a16="http://schemas.microsoft.com/office/drawing/2014/main" id="{AA4BC0A0-9DDC-433A-92C8-5AD18289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907" y="36846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4" name="Oval 70">
            <a:extLst>
              <a:ext uri="{FF2B5EF4-FFF2-40B4-BE49-F238E27FC236}">
                <a16:creationId xmlns:a16="http://schemas.microsoft.com/office/drawing/2014/main" id="{C75C134D-458B-42A0-AA4C-7FD8B409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34679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5" name="Oval 71">
            <a:extLst>
              <a:ext uri="{FF2B5EF4-FFF2-40B4-BE49-F238E27FC236}">
                <a16:creationId xmlns:a16="http://schemas.microsoft.com/office/drawing/2014/main" id="{FB071DEE-EFC5-401C-B17A-E7480E2F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280" y="26009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6" name="Oval 72">
            <a:extLst>
              <a:ext uri="{FF2B5EF4-FFF2-40B4-BE49-F238E27FC236}">
                <a16:creationId xmlns:a16="http://schemas.microsoft.com/office/drawing/2014/main" id="{C4824FA4-0FC6-45C6-83BB-1AFCCDFF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7" name="Oval 73">
            <a:extLst>
              <a:ext uri="{FF2B5EF4-FFF2-40B4-BE49-F238E27FC236}">
                <a16:creationId xmlns:a16="http://schemas.microsoft.com/office/drawing/2014/main" id="{CF69C2A5-7A5E-4659-A91B-FF6BAA0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33" y="17339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8" name="Oval 74">
            <a:extLst>
              <a:ext uri="{FF2B5EF4-FFF2-40B4-BE49-F238E27FC236}">
                <a16:creationId xmlns:a16="http://schemas.microsoft.com/office/drawing/2014/main" id="{4D5DACB1-4BBE-4F90-97C1-D0AFC7F4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93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9" name="Oval 75">
            <a:extLst>
              <a:ext uri="{FF2B5EF4-FFF2-40B4-BE49-F238E27FC236}">
                <a16:creationId xmlns:a16="http://schemas.microsoft.com/office/drawing/2014/main" id="{A477B0DB-0AB7-47BA-9E98-05CB3DB0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920" y="31428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0" name="Oval 76">
            <a:extLst>
              <a:ext uri="{FF2B5EF4-FFF2-40B4-BE49-F238E27FC236}">
                <a16:creationId xmlns:a16="http://schemas.microsoft.com/office/drawing/2014/main" id="{9C611B46-0215-475D-B482-B048B8AA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53" y="37930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1" name="Oval 77">
            <a:extLst>
              <a:ext uri="{FF2B5EF4-FFF2-40B4-BE49-F238E27FC236}">
                <a16:creationId xmlns:a16="http://schemas.microsoft.com/office/drawing/2014/main" id="{CFC2D79C-9C16-4F98-9124-05D62330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920" y="49851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2" name="Oval 78">
            <a:extLst>
              <a:ext uri="{FF2B5EF4-FFF2-40B4-BE49-F238E27FC236}">
                <a16:creationId xmlns:a16="http://schemas.microsoft.com/office/drawing/2014/main" id="{EB509282-401D-4493-AAFC-09E3B9DE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187" y="50935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3" name="Oval 79">
            <a:extLst>
              <a:ext uri="{FF2B5EF4-FFF2-40B4-BE49-F238E27FC236}">
                <a16:creationId xmlns:a16="http://schemas.microsoft.com/office/drawing/2014/main" id="{FC3AA56E-9371-4767-8A95-BFA66ADAC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813" y="62856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4" name="Oval 80">
            <a:extLst>
              <a:ext uri="{FF2B5EF4-FFF2-40B4-BE49-F238E27FC236}">
                <a16:creationId xmlns:a16="http://schemas.microsoft.com/office/drawing/2014/main" id="{9449B47F-B588-4F19-B1AE-40A7C8F4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3" y="74777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5" name="Oval 81">
            <a:extLst>
              <a:ext uri="{FF2B5EF4-FFF2-40B4-BE49-F238E27FC236}">
                <a16:creationId xmlns:a16="http://schemas.microsoft.com/office/drawing/2014/main" id="{BCCC4848-4913-43B0-95C6-825AB49D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73" y="80196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6" name="Oval 82">
            <a:extLst>
              <a:ext uri="{FF2B5EF4-FFF2-40B4-BE49-F238E27FC236}">
                <a16:creationId xmlns:a16="http://schemas.microsoft.com/office/drawing/2014/main" id="{06228923-3C74-48B6-81A1-E981B542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3" y="69358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7" name="Oval 83">
            <a:extLst>
              <a:ext uri="{FF2B5EF4-FFF2-40B4-BE49-F238E27FC236}">
                <a16:creationId xmlns:a16="http://schemas.microsoft.com/office/drawing/2014/main" id="{F23C072C-A6CA-4F95-8E67-20B90183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3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8" name="Oval 84">
            <a:extLst>
              <a:ext uri="{FF2B5EF4-FFF2-40B4-BE49-F238E27FC236}">
                <a16:creationId xmlns:a16="http://schemas.microsoft.com/office/drawing/2014/main" id="{0B74E1C9-BE05-4112-9DF6-3933ECA2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20" y="39014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9" name="Oval 85">
            <a:extLst>
              <a:ext uri="{FF2B5EF4-FFF2-40B4-BE49-F238E27FC236}">
                <a16:creationId xmlns:a16="http://schemas.microsoft.com/office/drawing/2014/main" id="{EF0372CD-0747-4E7D-97C0-763FEC81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187" y="27093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0" name="Oval 86">
            <a:extLst>
              <a:ext uri="{FF2B5EF4-FFF2-40B4-BE49-F238E27FC236}">
                <a16:creationId xmlns:a16="http://schemas.microsoft.com/office/drawing/2014/main" id="{685720C8-09BA-498B-8D8D-A639AC55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707" y="27093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1" name="Oval 87">
            <a:extLst>
              <a:ext uri="{FF2B5EF4-FFF2-40B4-BE49-F238E27FC236}">
                <a16:creationId xmlns:a16="http://schemas.microsoft.com/office/drawing/2014/main" id="{816D6FC7-8433-434D-B273-CD14ADE6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960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2" name="Oval 88">
            <a:extLst>
              <a:ext uri="{FF2B5EF4-FFF2-40B4-BE49-F238E27FC236}">
                <a16:creationId xmlns:a16="http://schemas.microsoft.com/office/drawing/2014/main" id="{41E1A8B4-B560-45D0-9C97-C2ED5EBF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33" y="67191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3" name="Oval 89">
            <a:extLst>
              <a:ext uri="{FF2B5EF4-FFF2-40B4-BE49-F238E27FC236}">
                <a16:creationId xmlns:a16="http://schemas.microsoft.com/office/drawing/2014/main" id="{89E90E8F-C2C0-4904-9EFA-1549FBBC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82363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4" name="Oval 90">
            <a:extLst>
              <a:ext uri="{FF2B5EF4-FFF2-40B4-BE49-F238E27FC236}">
                <a16:creationId xmlns:a16="http://schemas.microsoft.com/office/drawing/2014/main" id="{2B9AB54A-B1E5-432E-9BBE-809209E0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49851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5" name="Oval 91">
            <a:extLst>
              <a:ext uri="{FF2B5EF4-FFF2-40B4-BE49-F238E27FC236}">
                <a16:creationId xmlns:a16="http://schemas.microsoft.com/office/drawing/2014/main" id="{C0FB512A-4013-4F21-B8F1-9ABE3060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853" y="32512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6" name="Oval 92">
            <a:extLst>
              <a:ext uri="{FF2B5EF4-FFF2-40B4-BE49-F238E27FC236}">
                <a16:creationId xmlns:a16="http://schemas.microsoft.com/office/drawing/2014/main" id="{70FC4508-25ED-4F73-8FA3-E8571B95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7339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7" name="Oval 93">
            <a:extLst>
              <a:ext uri="{FF2B5EF4-FFF2-40B4-BE49-F238E27FC236}">
                <a16:creationId xmlns:a16="http://schemas.microsoft.com/office/drawing/2014/main" id="{69805C08-AB5A-4217-823B-7B919CE7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693" y="15172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39" name="Oval 95">
            <a:extLst>
              <a:ext uri="{FF2B5EF4-FFF2-40B4-BE49-F238E27FC236}">
                <a16:creationId xmlns:a16="http://schemas.microsoft.com/office/drawing/2014/main" id="{B611D357-0A8B-4466-8C6D-5F81EDC9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72610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0" name="Oval 96">
            <a:extLst>
              <a:ext uri="{FF2B5EF4-FFF2-40B4-BE49-F238E27FC236}">
                <a16:creationId xmlns:a16="http://schemas.microsoft.com/office/drawing/2014/main" id="{97035DC3-7EFA-48F4-A0F2-FE107835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840" y="596053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1" name="Oval 97">
            <a:extLst>
              <a:ext uri="{FF2B5EF4-FFF2-40B4-BE49-F238E27FC236}">
                <a16:creationId xmlns:a16="http://schemas.microsoft.com/office/drawing/2014/main" id="{37DE05EB-A65F-4743-9F70-F9B66CDA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587" y="411818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2" name="Oval 98">
            <a:extLst>
              <a:ext uri="{FF2B5EF4-FFF2-40B4-BE49-F238E27FC236}">
                <a16:creationId xmlns:a16="http://schemas.microsoft.com/office/drawing/2014/main" id="{EFA08B39-8423-42FA-B8AE-F19250AE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213" y="184234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3" name="Oval 99">
            <a:extLst>
              <a:ext uri="{FF2B5EF4-FFF2-40B4-BE49-F238E27FC236}">
                <a16:creationId xmlns:a16="http://schemas.microsoft.com/office/drawing/2014/main" id="{9F14AD5B-6B6B-4851-8BA5-9E174B65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427" y="162560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4" name="Oval 100">
            <a:extLst>
              <a:ext uri="{FF2B5EF4-FFF2-40B4-BE49-F238E27FC236}">
                <a16:creationId xmlns:a16="http://schemas.microsoft.com/office/drawing/2014/main" id="{7C6B489B-E86D-4B0C-B80B-B5DD353E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71526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5" name="Oval 101">
            <a:extLst>
              <a:ext uri="{FF2B5EF4-FFF2-40B4-BE49-F238E27FC236}">
                <a16:creationId xmlns:a16="http://schemas.microsoft.com/office/drawing/2014/main" id="{5CF822F7-9F68-4B81-BBAF-0345C2C9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027" y="693589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6" name="Oval 102">
            <a:extLst>
              <a:ext uri="{FF2B5EF4-FFF2-40B4-BE49-F238E27FC236}">
                <a16:creationId xmlns:a16="http://schemas.microsoft.com/office/drawing/2014/main" id="{D1605AAA-F7DA-4E77-861F-1AC4C015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253" y="71526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7" name="Oval 103">
            <a:extLst>
              <a:ext uri="{FF2B5EF4-FFF2-40B4-BE49-F238E27FC236}">
                <a16:creationId xmlns:a16="http://schemas.microsoft.com/office/drawing/2014/main" id="{85CBE7D9-DEBD-468E-B696-272A6489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227" y="56354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8" name="Oval 104">
            <a:extLst>
              <a:ext uri="{FF2B5EF4-FFF2-40B4-BE49-F238E27FC236}">
                <a16:creationId xmlns:a16="http://schemas.microsoft.com/office/drawing/2014/main" id="{58407CE0-0774-43FD-ADEF-D53462CAA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840" y="40098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9" name="Oval 105">
            <a:extLst>
              <a:ext uri="{FF2B5EF4-FFF2-40B4-BE49-F238E27FC236}">
                <a16:creationId xmlns:a16="http://schemas.microsoft.com/office/drawing/2014/main" id="{A4FAE864-31BC-40DC-9326-CB171BB9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216746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0" name="Oval 106">
            <a:extLst>
              <a:ext uri="{FF2B5EF4-FFF2-40B4-BE49-F238E27FC236}">
                <a16:creationId xmlns:a16="http://schemas.microsoft.com/office/drawing/2014/main" id="{4D115D28-2473-4BA1-9826-2C26973C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14088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1" name="Oval 107">
            <a:extLst>
              <a:ext uri="{FF2B5EF4-FFF2-40B4-BE49-F238E27FC236}">
                <a16:creationId xmlns:a16="http://schemas.microsoft.com/office/drawing/2014/main" id="{32AC9918-360A-4482-B0E8-BE0A383E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4088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2" name="Oval 108">
            <a:extLst>
              <a:ext uri="{FF2B5EF4-FFF2-40B4-BE49-F238E27FC236}">
                <a16:creationId xmlns:a16="http://schemas.microsoft.com/office/drawing/2014/main" id="{647895BD-1076-44F3-B1C0-4E7622B1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53" y="509354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3" name="Oval 109">
            <a:extLst>
              <a:ext uri="{FF2B5EF4-FFF2-40B4-BE49-F238E27FC236}">
                <a16:creationId xmlns:a16="http://schemas.microsoft.com/office/drawing/2014/main" id="{1D2EF70C-C665-4030-B4D6-A6A36039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73" y="325120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4" name="Oval 110">
            <a:extLst>
              <a:ext uri="{FF2B5EF4-FFF2-40B4-BE49-F238E27FC236}">
                <a16:creationId xmlns:a16="http://schemas.microsoft.com/office/drawing/2014/main" id="{608D78D9-1405-4AE1-8451-C1D3943A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92608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5" name="Oval 111">
            <a:extLst>
              <a:ext uri="{FF2B5EF4-FFF2-40B4-BE49-F238E27FC236}">
                <a16:creationId xmlns:a16="http://schemas.microsoft.com/office/drawing/2014/main" id="{817D9277-DDC1-4333-B081-3C03B87BA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46600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6" name="Oval 112">
            <a:extLst>
              <a:ext uri="{FF2B5EF4-FFF2-40B4-BE49-F238E27FC236}">
                <a16:creationId xmlns:a16="http://schemas.microsoft.com/office/drawing/2014/main" id="{2D2D4931-52CE-487E-9DC7-D9A10C09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55270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36" name="Title 117">
            <a:extLst>
              <a:ext uri="{FF2B5EF4-FFF2-40B4-BE49-F238E27FC236}">
                <a16:creationId xmlns:a16="http://schemas.microsoft.com/office/drawing/2014/main" id="{17639C00-DED9-47A7-887E-EC66DE69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Real Modality Analysis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8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13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12" dur="2000" fill="hold"/>
                                        <p:tgtEl>
                                          <p:spTgt spid="134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3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3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28" dur="2000" fill="hold"/>
                                        <p:tgtEl>
                                          <p:spTgt spid="134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3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34" dur="2000" fill="hold"/>
                                        <p:tgtEl>
                                          <p:spTgt spid="13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13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13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134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9" grpId="0" animBg="1"/>
      <p:bldP spid="134240" grpId="0" animBg="1"/>
      <p:bldP spid="134241" grpId="0" animBg="1"/>
      <p:bldP spid="134242" grpId="0" animBg="1"/>
      <p:bldP spid="134243" grpId="0" animBg="1"/>
      <p:bldP spid="134244" grpId="0" animBg="1"/>
      <p:bldP spid="134245" grpId="0" animBg="1"/>
      <p:bldP spid="134246" grpId="0" animBg="1"/>
      <p:bldP spid="134247" grpId="0" animBg="1"/>
      <p:bldP spid="134248" grpId="0" animBg="1"/>
      <p:bldP spid="134249" grpId="0" animBg="1"/>
      <p:bldP spid="134250" grpId="0" animBg="1"/>
      <p:bldP spid="134251" grpId="0" animBg="1"/>
      <p:bldP spid="134252" grpId="0" animBg="1"/>
      <p:bldP spid="134253" grpId="0" animBg="1"/>
      <p:bldP spid="134254" grpId="0" animBg="1"/>
      <p:bldP spid="134255" grpId="0" animBg="1"/>
      <p:bldP spid="13425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95EAB44-F880-48A0-8E23-78C295121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42347"/>
            <a:ext cx="11054080" cy="585216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Attraction basin:</a:t>
            </a:r>
            <a:r>
              <a:rPr lang="en-US" altLang="en-US"/>
              <a:t> the region for which all trajectories lead to the same mode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Cluster:</a:t>
            </a:r>
            <a:r>
              <a:rPr lang="en-US" altLang="en-US"/>
              <a:t> all data points in the attraction basin of a mode</a:t>
            </a:r>
          </a:p>
          <a:p>
            <a:pPr eaLnBrk="1" hangingPunct="1"/>
            <a:endParaRPr lang="en-US" altLang="en-US"/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F0AADE74-03C7-4284-8C6E-0544DE1CCAA7}"/>
              </a:ext>
            </a:extLst>
          </p:cNvPr>
          <p:cNvGrpSpPr>
            <a:grpSpLocks/>
          </p:cNvGrpSpPr>
          <p:nvPr/>
        </p:nvGrpSpPr>
        <p:grpSpPr bwMode="auto">
          <a:xfrm>
            <a:off x="2817707" y="4754881"/>
            <a:ext cx="7477760" cy="4348480"/>
            <a:chOff x="1776" y="1965"/>
            <a:chExt cx="2064" cy="1200"/>
          </a:xfrm>
        </p:grpSpPr>
        <p:grpSp>
          <p:nvGrpSpPr>
            <p:cNvPr id="53254" name="Group 4">
              <a:extLst>
                <a:ext uri="{FF2B5EF4-FFF2-40B4-BE49-F238E27FC236}">
                  <a16:creationId xmlns:a16="http://schemas.microsoft.com/office/drawing/2014/main" id="{2676CEC9-D398-4B64-B4FD-B178029D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53275" name="Rectangle 5">
                <a:extLst>
                  <a:ext uri="{FF2B5EF4-FFF2-40B4-BE49-F238E27FC236}">
                    <a16:creationId xmlns:a16="http://schemas.microsoft.com/office/drawing/2014/main" id="{FAE2F81E-9050-4E71-A2D2-DE2D3D0E8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560" kern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276" name="Picture 6" descr="Random Distribution">
                <a:extLst>
                  <a:ext uri="{FF2B5EF4-FFF2-40B4-BE49-F238E27FC236}">
                    <a16:creationId xmlns:a16="http://schemas.microsoft.com/office/drawing/2014/main" id="{EE64D14B-B846-4A7B-9C1F-484C28947D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55" name="Group 7">
              <a:extLst>
                <a:ext uri="{FF2B5EF4-FFF2-40B4-BE49-F238E27FC236}">
                  <a16:creationId xmlns:a16="http://schemas.microsoft.com/office/drawing/2014/main" id="{184FF803-FC5A-4003-A7D6-2D25B53A8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53273" name="Rectangle 8">
                <a:extLst>
                  <a:ext uri="{FF2B5EF4-FFF2-40B4-BE49-F238E27FC236}">
                    <a16:creationId xmlns:a16="http://schemas.microsoft.com/office/drawing/2014/main" id="{6FC29E79-732C-4A9A-AB01-BBDA177B1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560" kern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274" name="Picture 9" descr="Random Distribution">
                <a:extLst>
                  <a:ext uri="{FF2B5EF4-FFF2-40B4-BE49-F238E27FC236}">
                    <a16:creationId xmlns:a16="http://schemas.microsoft.com/office/drawing/2014/main" id="{CA8F0068-126A-4DB0-A4E3-38526258B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56" name="Freeform 10">
              <a:extLst>
                <a:ext uri="{FF2B5EF4-FFF2-40B4-BE49-F238E27FC236}">
                  <a16:creationId xmlns:a16="http://schemas.microsoft.com/office/drawing/2014/main" id="{973CF3D7-FCA1-47C3-9177-D722579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7" name="Freeform 11">
              <a:extLst>
                <a:ext uri="{FF2B5EF4-FFF2-40B4-BE49-F238E27FC236}">
                  <a16:creationId xmlns:a16="http://schemas.microsoft.com/office/drawing/2014/main" id="{EEEA459F-4F11-4685-8ECE-B55A96E62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8" name="Freeform 12">
              <a:extLst>
                <a:ext uri="{FF2B5EF4-FFF2-40B4-BE49-F238E27FC236}">
                  <a16:creationId xmlns:a16="http://schemas.microsoft.com/office/drawing/2014/main" id="{8A47E96E-E24F-4694-860D-699FDCDA7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9" name="Freeform 13">
              <a:extLst>
                <a:ext uri="{FF2B5EF4-FFF2-40B4-BE49-F238E27FC236}">
                  <a16:creationId xmlns:a16="http://schemas.microsoft.com/office/drawing/2014/main" id="{B30FCC2A-C700-4852-A1FA-B7F78BFE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0" name="Freeform 14">
              <a:extLst>
                <a:ext uri="{FF2B5EF4-FFF2-40B4-BE49-F238E27FC236}">
                  <a16:creationId xmlns:a16="http://schemas.microsoft.com/office/drawing/2014/main" id="{9CE2BBDE-A986-4845-8FC1-ED1F70E0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1" name="Freeform 15">
              <a:extLst>
                <a:ext uri="{FF2B5EF4-FFF2-40B4-BE49-F238E27FC236}">
                  <a16:creationId xmlns:a16="http://schemas.microsoft.com/office/drawing/2014/main" id="{F2B62D99-8C5C-4325-9ECB-E36990029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2" name="Freeform 16">
              <a:extLst>
                <a:ext uri="{FF2B5EF4-FFF2-40B4-BE49-F238E27FC236}">
                  <a16:creationId xmlns:a16="http://schemas.microsoft.com/office/drawing/2014/main" id="{6F84028B-2DCB-45EF-B6ED-FA970063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3" name="Freeform 17">
              <a:extLst>
                <a:ext uri="{FF2B5EF4-FFF2-40B4-BE49-F238E27FC236}">
                  <a16:creationId xmlns:a16="http://schemas.microsoft.com/office/drawing/2014/main" id="{28DDD006-874B-4106-BAD5-4899E699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4" name="Freeform 18">
              <a:extLst>
                <a:ext uri="{FF2B5EF4-FFF2-40B4-BE49-F238E27FC236}">
                  <a16:creationId xmlns:a16="http://schemas.microsoft.com/office/drawing/2014/main" id="{27F50AAB-76C3-4EC1-BE09-6AD00455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5" name="Freeform 19">
              <a:extLst>
                <a:ext uri="{FF2B5EF4-FFF2-40B4-BE49-F238E27FC236}">
                  <a16:creationId xmlns:a16="http://schemas.microsoft.com/office/drawing/2014/main" id="{975D4A91-5900-4A47-911B-4CCD2FF42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6" name="Freeform 20">
              <a:extLst>
                <a:ext uri="{FF2B5EF4-FFF2-40B4-BE49-F238E27FC236}">
                  <a16:creationId xmlns:a16="http://schemas.microsoft.com/office/drawing/2014/main" id="{B8FAAB76-305F-4C7A-B864-1B680CB0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7" name="Freeform 21">
              <a:extLst>
                <a:ext uri="{FF2B5EF4-FFF2-40B4-BE49-F238E27FC236}">
                  <a16:creationId xmlns:a16="http://schemas.microsoft.com/office/drawing/2014/main" id="{6B461789-F33A-45D8-B637-61290353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8" name="Freeform 22">
              <a:extLst>
                <a:ext uri="{FF2B5EF4-FFF2-40B4-BE49-F238E27FC236}">
                  <a16:creationId xmlns:a16="http://schemas.microsoft.com/office/drawing/2014/main" id="{CFEC98B7-D666-4ADB-9537-DB96793B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9" name="Freeform 23">
              <a:extLst>
                <a:ext uri="{FF2B5EF4-FFF2-40B4-BE49-F238E27FC236}">
                  <a16:creationId xmlns:a16="http://schemas.microsoft.com/office/drawing/2014/main" id="{DA115157-DD57-4A0C-84D0-345C109E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0" name="Freeform 24">
              <a:extLst>
                <a:ext uri="{FF2B5EF4-FFF2-40B4-BE49-F238E27FC236}">
                  <a16:creationId xmlns:a16="http://schemas.microsoft.com/office/drawing/2014/main" id="{5EF65A0E-0023-4401-8723-F7F4939B2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1" name="Freeform 25">
              <a:extLst>
                <a:ext uri="{FF2B5EF4-FFF2-40B4-BE49-F238E27FC236}">
                  <a16:creationId xmlns:a16="http://schemas.microsoft.com/office/drawing/2014/main" id="{14313555-2CE6-4FFF-9288-2A37ECCB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2" name="Freeform 26">
              <a:extLst>
                <a:ext uri="{FF2B5EF4-FFF2-40B4-BE49-F238E27FC236}">
                  <a16:creationId xmlns:a16="http://schemas.microsoft.com/office/drawing/2014/main" id="{785AEC33-D2B1-4A5E-872C-9CB32CB8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252" name="Rectangle 28">
            <a:extLst>
              <a:ext uri="{FF2B5EF4-FFF2-40B4-BE49-F238E27FC236}">
                <a16:creationId xmlns:a16="http://schemas.microsoft.com/office/drawing/2014/main" id="{B1A5BF92-535B-4CF9-9330-DE4948881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92" y="9279467"/>
            <a:ext cx="3649717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91" kern="1200">
                <a:solidFill>
                  <a:srgbClr val="000000"/>
                </a:solidFill>
                <a:cs typeface="Arial" panose="020B0604020202020204" pitchFamily="34" charset="0"/>
              </a:rPr>
              <a:t>Slide by Y. Ukrainitz &amp; B. Sarel</a:t>
            </a:r>
          </a:p>
        </p:txBody>
      </p:sp>
      <p:sp>
        <p:nvSpPr>
          <p:cNvPr id="53253" name="Rectangle 30">
            <a:extLst>
              <a:ext uri="{FF2B5EF4-FFF2-40B4-BE49-F238E27FC236}">
                <a16:creationId xmlns:a16="http://schemas.microsoft.com/office/drawing/2014/main" id="{368F97B3-A3B1-4DC3-B269-D212C6CF3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Attraction basin</a:t>
            </a:r>
          </a:p>
        </p:txBody>
      </p:sp>
    </p:spTree>
    <p:extLst>
      <p:ext uri="{BB962C8B-B14F-4D97-AF65-F5344CB8AC3E}">
        <p14:creationId xmlns:p14="http://schemas.microsoft.com/office/powerpoint/2010/main" val="1672626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8">
            <a:extLst>
              <a:ext uri="{FF2B5EF4-FFF2-40B4-BE49-F238E27FC236}">
                <a16:creationId xmlns:a16="http://schemas.microsoft.com/office/drawing/2014/main" id="{45B7727A-0DE0-428E-88AF-E3665D08D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Attraction basin</a:t>
            </a:r>
          </a:p>
        </p:txBody>
      </p:sp>
      <p:pic>
        <p:nvPicPr>
          <p:cNvPr id="54275" name="Picture 30">
            <a:extLst>
              <a:ext uri="{FF2B5EF4-FFF2-40B4-BE49-F238E27FC236}">
                <a16:creationId xmlns:a16="http://schemas.microsoft.com/office/drawing/2014/main" id="{23CBA71E-206E-424F-A2B0-4885AB5E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>
            <a:fillRect/>
          </a:stretch>
        </p:blipFill>
        <p:spPr bwMode="auto">
          <a:xfrm>
            <a:off x="2059093" y="1616569"/>
            <a:ext cx="8994987" cy="781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207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:a16="http://schemas.microsoft.com/office/drawing/2014/main" id="{6A383C0D-76BF-498F-92FA-23C9962E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shift clustering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8AEA9E9-7D0F-4191-B55A-6AB381C0F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58601" indent="-758601" eaLnBrk="1" hangingPunct="1"/>
            <a:r>
              <a:rPr lang="en-US" altLang="en-US"/>
              <a:t>The mean shift algorithm seeks </a:t>
            </a:r>
            <a:r>
              <a:rPr lang="en-US" altLang="en-US" i="1"/>
              <a:t>modes</a:t>
            </a:r>
            <a:r>
              <a:rPr lang="en-US" altLang="en-US"/>
              <a:t> of the given set of points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Choose kernel and bandwidth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For each point: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Center a window on that point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Compute the mean of the data in the search window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Center the search window at the new mean location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Repeat (b,c) until convergence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Assign points that lead to nearby modes to the same cluster</a:t>
            </a:r>
          </a:p>
          <a:p>
            <a:pPr marL="758601" indent="-75860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4D0FBBE-BE0A-4AED-B9F4-8761B3858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747" y="1408854"/>
            <a:ext cx="12462933" cy="3684693"/>
          </a:xfrm>
        </p:spPr>
        <p:txBody>
          <a:bodyPr/>
          <a:lstStyle/>
          <a:p>
            <a:pPr marL="758601" indent="-758601" eaLnBrk="1" hangingPunct="1"/>
            <a:r>
              <a:rPr lang="en-US" altLang="en-US" sz="2844"/>
              <a:t>Compute features for each pixel (color, gradients, texture, etc)</a:t>
            </a:r>
          </a:p>
          <a:p>
            <a:pPr marL="758601" indent="-758601" eaLnBrk="1" hangingPunct="1"/>
            <a:r>
              <a:rPr lang="en-US" altLang="en-US" sz="2844"/>
              <a:t>Set kernel size for features K</a:t>
            </a:r>
            <a:r>
              <a:rPr lang="en-US" altLang="en-US" sz="2844" baseline="-25000"/>
              <a:t>f </a:t>
            </a:r>
            <a:r>
              <a:rPr lang="en-US" altLang="en-US" sz="2844"/>
              <a:t> and position K</a:t>
            </a:r>
            <a:r>
              <a:rPr lang="en-US" altLang="en-US" sz="2844" baseline="-25000"/>
              <a:t>s</a:t>
            </a:r>
            <a:endParaRPr lang="en-US" altLang="en-US" sz="2844"/>
          </a:p>
          <a:p>
            <a:pPr marL="758601" indent="-758601" eaLnBrk="1" hangingPunct="1"/>
            <a:r>
              <a:rPr lang="en-US" altLang="en-US" sz="2844"/>
              <a:t>Initialize windows at individual pixel locations</a:t>
            </a:r>
          </a:p>
          <a:p>
            <a:pPr marL="758601" indent="-758601" eaLnBrk="1" hangingPunct="1"/>
            <a:r>
              <a:rPr lang="en-US" altLang="en-US" sz="2844"/>
              <a:t>Perform mean shift for each window until convergence</a:t>
            </a:r>
          </a:p>
          <a:p>
            <a:pPr marL="758601" indent="-758601" eaLnBrk="1" hangingPunct="1"/>
            <a:r>
              <a:rPr lang="en-US" altLang="en-US" sz="2844"/>
              <a:t>Merge windows that are within width of K</a:t>
            </a:r>
            <a:r>
              <a:rPr lang="en-US" altLang="en-US" sz="2844" baseline="-25000"/>
              <a:t>f </a:t>
            </a:r>
            <a:r>
              <a:rPr lang="en-US" altLang="en-US" sz="2844"/>
              <a:t> and K</a:t>
            </a:r>
            <a:r>
              <a:rPr lang="en-US" altLang="en-US" sz="2844" baseline="-25000"/>
              <a:t>s</a:t>
            </a:r>
            <a:endParaRPr lang="en-US" altLang="en-US" sz="2844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96BA1FC-00E0-49AD-8943-DBBE3F2D8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Segmentation by Mean Shift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7BDF427D-2B9A-46B6-B671-0CE40E01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47" y="4389120"/>
            <a:ext cx="585216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551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negoiu_s">
            <a:extLst>
              <a:ext uri="{FF2B5EF4-FFF2-40B4-BE49-F238E27FC236}">
                <a16:creationId xmlns:a16="http://schemas.microsoft.com/office/drawing/2014/main" id="{95379C3E-8F18-4E92-8A6F-664E895D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51" y="5337387"/>
            <a:ext cx="5301262" cy="3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campus">
            <a:extLst>
              <a:ext uri="{FF2B5EF4-FFF2-40B4-BE49-F238E27FC236}">
                <a16:creationId xmlns:a16="http://schemas.microsoft.com/office/drawing/2014/main" id="{5C39F03F-7F8B-40C9-8456-6F625D9D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0" y="1675271"/>
            <a:ext cx="5310293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campus_s">
            <a:extLst>
              <a:ext uri="{FF2B5EF4-FFF2-40B4-BE49-F238E27FC236}">
                <a16:creationId xmlns:a16="http://schemas.microsoft.com/office/drawing/2014/main" id="{F55C9949-7AC7-4A50-AB2C-081BFE44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74" y="1625600"/>
            <a:ext cx="5310293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negoiu">
            <a:extLst>
              <a:ext uri="{FF2B5EF4-FFF2-40B4-BE49-F238E27FC236}">
                <a16:creationId xmlns:a16="http://schemas.microsoft.com/office/drawing/2014/main" id="{0EB5FBD7-FD0B-48CE-A885-E5FF7127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9" y="5337387"/>
            <a:ext cx="5303521" cy="3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BE35AD84-2B53-48E3-8407-B5B6F579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481" y="8994987"/>
            <a:ext cx="1018015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  <a:cs typeface="Arial" panose="020B0604020202020204" pitchFamily="34" charset="0"/>
              </a:rPr>
              <a:t>http://www.caip.rutgers.edu/~comanici/MSPAMI/msPamiResults.html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F51DAF42-CD8A-4DE1-A46C-3156F6A0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07" y="-108373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Mean shift segmentation results</a:t>
            </a:r>
          </a:p>
        </p:txBody>
      </p:sp>
    </p:spTree>
    <p:extLst>
      <p:ext uri="{BB962C8B-B14F-4D97-AF65-F5344CB8AC3E}">
        <p14:creationId xmlns:p14="http://schemas.microsoft.com/office/powerpoint/2010/main" val="738419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86E8A62E-0C65-4EAE-83A1-9BD4963C3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A46997B8-4B7A-4E3B-A328-AADE4D74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758613"/>
            <a:ext cx="10728960" cy="72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>
            <a:extLst>
              <a:ext uri="{FF2B5EF4-FFF2-40B4-BE49-F238E27FC236}">
                <a16:creationId xmlns:a16="http://schemas.microsoft.com/office/drawing/2014/main" id="{977DAE41-E546-47F9-9224-B0839E48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4" y="8886614"/>
            <a:ext cx="1213781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44" kern="1200">
                <a:solidFill>
                  <a:srgbClr val="000000"/>
                </a:solidFill>
                <a:hlinkClick r:id="rId4"/>
              </a:rPr>
              <a:t>http://www.caip.rutgers.edu/~comanici/MSPAMI/msPamiResults.html</a:t>
            </a:r>
            <a:endParaRPr lang="en-US" altLang="en-US" sz="2844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694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AE59E97-307B-4DF2-AF34-564B61E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Mean-shift: other issues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FADA8EF-0DD8-4468-9270-53C0EAC9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Speedups</a:t>
            </a:r>
          </a:p>
          <a:p>
            <a:pPr lvl="1">
              <a:defRPr/>
            </a:pPr>
            <a:r>
              <a:rPr lang="en-US" dirty="0"/>
              <a:t>Binned estimation</a:t>
            </a:r>
          </a:p>
          <a:p>
            <a:pPr lvl="1">
              <a:defRPr/>
            </a:pPr>
            <a:r>
              <a:rPr lang="en-US" dirty="0"/>
              <a:t>Fast search of neighbors</a:t>
            </a:r>
          </a:p>
          <a:p>
            <a:pPr lvl="1">
              <a:defRPr/>
            </a:pPr>
            <a:r>
              <a:rPr lang="en-US" dirty="0"/>
              <a:t>Update each window in each iteration (faster convergence)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tricks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dirty="0" err="1"/>
              <a:t>kNN</a:t>
            </a:r>
            <a:r>
              <a:rPr lang="en-US" dirty="0"/>
              <a:t> to determine window sizes adaptively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Lots of theoretical support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sz="3413" dirty="0">
                <a:cs typeface="Arial" pitchFamily="34" charset="0"/>
              </a:rPr>
              <a:t>D. </a:t>
            </a:r>
            <a:r>
              <a:rPr lang="en-US" sz="3413" dirty="0" err="1">
                <a:cs typeface="Arial" pitchFamily="34" charset="0"/>
              </a:rPr>
              <a:t>Comaniciu</a:t>
            </a:r>
            <a:r>
              <a:rPr lang="en-US" sz="3413" dirty="0">
                <a:cs typeface="Arial" pitchFamily="34" charset="0"/>
              </a:rPr>
              <a:t> and P. Meer, Mean Shift: A Robust Approach toward Feature Space Analysis, PAMI 2002. 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>
              <a:cs typeface="Arial" pitchFamily="34" charset="0"/>
            </a:endParaRP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592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References</a:t>
            </a:r>
            <a:endParaRPr dirty="0"/>
          </a:p>
        </p:txBody>
      </p:sp>
      <p:sp>
        <p:nvSpPr>
          <p:cNvPr id="7" name="Shape 667"/>
          <p:cNvSpPr txBox="1">
            <a:spLocks/>
          </p:cNvSpPr>
          <p:nvPr/>
        </p:nvSpPr>
        <p:spPr>
          <a:xfrm>
            <a:off x="381001" y="2426789"/>
            <a:ext cx="12242799" cy="56979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Basic reading: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Szeliski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 </a:t>
            </a:r>
            <a:r>
              <a:rPr lang="en-US" sz="2133">
                <a:solidFill>
                  <a:srgbClr val="000000"/>
                </a:solidFill>
                <a:latin typeface="Helvetica Light"/>
                <a:sym typeface="Helvetica Light"/>
              </a:rPr>
              <a:t>Sections 5.2, 5.3, 5.4, 5.5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.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4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>
            <a:extLst>
              <a:ext uri="{FF2B5EF4-FFF2-40B4-BE49-F238E27FC236}">
                <a16:creationId xmlns:a16="http://schemas.microsoft.com/office/drawing/2014/main" id="{1585895C-6B81-4E6F-B453-1E3C5E173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83" name="Slide Number Placeholder 2">
            <a:extLst>
              <a:ext uri="{FF2B5EF4-FFF2-40B4-BE49-F238E27FC236}">
                <a16:creationId xmlns:a16="http://schemas.microsoft.com/office/drawing/2014/main" id="{8BFD7F37-9956-41A6-A1E4-D5599CF40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FA30CF73-DF26-45E8-B04C-824FAAC81AE9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1FD0611A-44FB-4D93-BF1A-15EF1134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" y="325120"/>
            <a:ext cx="12029440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Weighted graph partitioning</a:t>
            </a:r>
          </a:p>
        </p:txBody>
      </p:sp>
      <p:sp>
        <p:nvSpPr>
          <p:cNvPr id="647171" name="Rectangle 3">
            <a:extLst>
              <a:ext uri="{FF2B5EF4-FFF2-40B4-BE49-F238E27FC236}">
                <a16:creationId xmlns:a16="http://schemas.microsoft.com/office/drawing/2014/main" id="{CFD5027D-FF78-436D-AE1B-1EEB41CE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" y="1300480"/>
            <a:ext cx="8561493" cy="769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Pixels i</a:t>
            </a:r>
            <a:r>
              <a:rPr lang="en-US" altLang="en-US" sz="2560" kern="1200">
                <a:solidFill>
                  <a:srgbClr val="CC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 = vertices of graph G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Edges ij  = pixel pairs with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&gt; 0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Similarity matrix</a:t>
            </a:r>
            <a:r>
              <a:rPr lang="en-US" altLang="en-US" sz="3982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= [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]</a:t>
            </a: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 G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degree of I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A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degree of A    G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Assoc(A,B)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47173" name="Object 5">
            <a:extLst>
              <a:ext uri="{FF2B5EF4-FFF2-40B4-BE49-F238E27FC236}">
                <a16:creationId xmlns:a16="http://schemas.microsoft.com/office/drawing/2014/main" id="{5848351A-0D71-4E5A-BF7D-32341FF3D7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5173" y="5852160"/>
          <a:ext cx="325120" cy="3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52280" imgH="152280" progId="Equation.3">
                  <p:embed/>
                </p:oleObj>
              </mc:Choice>
              <mc:Fallback>
                <p:oleObj name="Equation" r:id="rId3" imgW="152280" imgH="152280" progId="Equation.3">
                  <p:embed/>
                  <p:pic>
                    <p:nvPicPr>
                      <p:cNvPr id="647173" name="Object 5">
                        <a:extLst>
                          <a:ext uri="{FF2B5EF4-FFF2-40B4-BE49-F238E27FC236}">
                            <a16:creationId xmlns:a16="http://schemas.microsoft.com/office/drawing/2014/main" id="{5848351A-0D71-4E5A-BF7D-32341FF3D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173" y="5852160"/>
                        <a:ext cx="325120" cy="325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7306" name="Group 138">
            <a:extLst>
              <a:ext uri="{FF2B5EF4-FFF2-40B4-BE49-F238E27FC236}">
                <a16:creationId xmlns:a16="http://schemas.microsoft.com/office/drawing/2014/main" id="{6666E811-82B4-4FDE-A8D4-F4821AFFF96F}"/>
              </a:ext>
            </a:extLst>
          </p:cNvPr>
          <p:cNvGrpSpPr>
            <a:grpSpLocks/>
          </p:cNvGrpSpPr>
          <p:nvPr/>
        </p:nvGrpSpPr>
        <p:grpSpPr bwMode="auto">
          <a:xfrm>
            <a:off x="7477760" y="975361"/>
            <a:ext cx="3874347" cy="2081671"/>
            <a:chOff x="3604" y="518"/>
            <a:chExt cx="1716" cy="922"/>
          </a:xfrm>
        </p:grpSpPr>
        <p:sp>
          <p:nvSpPr>
            <p:cNvPr id="647174" name="Text Box 6">
              <a:extLst>
                <a:ext uri="{FF2B5EF4-FFF2-40B4-BE49-F238E27FC236}">
                  <a16:creationId xmlns:a16="http://schemas.microsoft.com/office/drawing/2014/main" id="{60F8365B-B36B-4AEB-A62E-2FF0ECB42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" y="624"/>
              <a:ext cx="4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560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3413" kern="1200" baseline="-250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ij</a:t>
              </a:r>
              <a:endParaRPr lang="en-US" altLang="en-US" sz="1991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7175" name="Text Box 7">
              <a:extLst>
                <a:ext uri="{FF2B5EF4-FFF2-40B4-BE49-F238E27FC236}">
                  <a16:creationId xmlns:a16="http://schemas.microsoft.com/office/drawing/2014/main" id="{205C2A07-84B3-4AA7-8A5F-5065B3D7A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" y="518"/>
              <a:ext cx="15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</a:p>
          </p:txBody>
        </p:sp>
        <p:sp>
          <p:nvSpPr>
            <p:cNvPr id="647176" name="Text Box 8">
              <a:extLst>
                <a:ext uri="{FF2B5EF4-FFF2-40B4-BE49-F238E27FC236}">
                  <a16:creationId xmlns:a16="http://schemas.microsoft.com/office/drawing/2014/main" id="{475BE54B-1C4E-4CCF-9138-0DB2864E7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672"/>
              <a:ext cx="15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</a:t>
              </a:r>
            </a:p>
          </p:txBody>
        </p:sp>
        <p:grpSp>
          <p:nvGrpSpPr>
            <p:cNvPr id="647177" name="Group 9">
              <a:extLst>
                <a:ext uri="{FF2B5EF4-FFF2-40B4-BE49-F238E27FC236}">
                  <a16:creationId xmlns:a16="http://schemas.microsoft.com/office/drawing/2014/main" id="{9DAF48BE-1A43-4EE1-BDBA-423330795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720"/>
              <a:ext cx="1716" cy="720"/>
              <a:chOff x="1248" y="1248"/>
              <a:chExt cx="3600" cy="1680"/>
            </a:xfrm>
          </p:grpSpPr>
          <p:grpSp>
            <p:nvGrpSpPr>
              <p:cNvPr id="647178" name="Group 10">
                <a:extLst>
                  <a:ext uri="{FF2B5EF4-FFF2-40B4-BE49-F238E27FC236}">
                    <a16:creationId xmlns:a16="http://schemas.microsoft.com/office/drawing/2014/main" id="{63844667-72DA-4EA8-A31E-66F35668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248"/>
                <a:ext cx="3600" cy="1680"/>
                <a:chOff x="3456" y="1344"/>
                <a:chExt cx="1296" cy="576"/>
              </a:xfrm>
            </p:grpSpPr>
            <p:sp>
              <p:nvSpPr>
                <p:cNvPr id="647179" name="Oval 11">
                  <a:extLst>
                    <a:ext uri="{FF2B5EF4-FFF2-40B4-BE49-F238E27FC236}">
                      <a16:creationId xmlns:a16="http://schemas.microsoft.com/office/drawing/2014/main" id="{00F1B85D-4916-44E9-964B-C98F2C07D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0" name="Oval 12">
                  <a:extLst>
                    <a:ext uri="{FF2B5EF4-FFF2-40B4-BE49-F238E27FC236}">
                      <a16:creationId xmlns:a16="http://schemas.microsoft.com/office/drawing/2014/main" id="{D8398B93-3479-41B1-A093-17B1884C5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1" name="Oval 13">
                  <a:extLst>
                    <a:ext uri="{FF2B5EF4-FFF2-40B4-BE49-F238E27FC236}">
                      <a16:creationId xmlns:a16="http://schemas.microsoft.com/office/drawing/2014/main" id="{8E480B52-54AD-41E8-8AE5-5E65C4B3F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2" name="Oval 14">
                  <a:extLst>
                    <a:ext uri="{FF2B5EF4-FFF2-40B4-BE49-F238E27FC236}">
                      <a16:creationId xmlns:a16="http://schemas.microsoft.com/office/drawing/2014/main" id="{FAE3F6D8-0868-4849-A82D-FB8F0BDC0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3" name="Oval 15">
                  <a:extLst>
                    <a:ext uri="{FF2B5EF4-FFF2-40B4-BE49-F238E27FC236}">
                      <a16:creationId xmlns:a16="http://schemas.microsoft.com/office/drawing/2014/main" id="{1C7AF5A9-3EBD-4949-98C0-5A916322B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4" name="Oval 16">
                  <a:extLst>
                    <a:ext uri="{FF2B5EF4-FFF2-40B4-BE49-F238E27FC236}">
                      <a16:creationId xmlns:a16="http://schemas.microsoft.com/office/drawing/2014/main" id="{76573F00-001E-4456-B94F-DDAA49638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5" name="Oval 17">
                  <a:extLst>
                    <a:ext uri="{FF2B5EF4-FFF2-40B4-BE49-F238E27FC236}">
                      <a16:creationId xmlns:a16="http://schemas.microsoft.com/office/drawing/2014/main" id="{0C5C85D2-DC2A-46EE-8813-9EFFCE2B0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6" name="Oval 18">
                  <a:extLst>
                    <a:ext uri="{FF2B5EF4-FFF2-40B4-BE49-F238E27FC236}">
                      <a16:creationId xmlns:a16="http://schemas.microsoft.com/office/drawing/2014/main" id="{DD2A090A-D181-42CA-BE50-2C98F0EF2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7" name="Oval 19">
                  <a:extLst>
                    <a:ext uri="{FF2B5EF4-FFF2-40B4-BE49-F238E27FC236}">
                      <a16:creationId xmlns:a16="http://schemas.microsoft.com/office/drawing/2014/main" id="{5767B29F-4333-487B-BFE0-01FE722F2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8" name="Oval 20">
                  <a:extLst>
                    <a:ext uri="{FF2B5EF4-FFF2-40B4-BE49-F238E27FC236}">
                      <a16:creationId xmlns:a16="http://schemas.microsoft.com/office/drawing/2014/main" id="{45D7A52E-58FB-48FE-A510-EF3660A1B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9" name="Oval 21">
                  <a:extLst>
                    <a:ext uri="{FF2B5EF4-FFF2-40B4-BE49-F238E27FC236}">
                      <a16:creationId xmlns:a16="http://schemas.microsoft.com/office/drawing/2014/main" id="{D3BF7DC4-DDE5-4722-898A-612BDFD9F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0" name="Oval 22">
                  <a:extLst>
                    <a:ext uri="{FF2B5EF4-FFF2-40B4-BE49-F238E27FC236}">
                      <a16:creationId xmlns:a16="http://schemas.microsoft.com/office/drawing/2014/main" id="{54D30357-7F30-42BB-AAAD-45227250A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1" name="Oval 23">
                  <a:extLst>
                    <a:ext uri="{FF2B5EF4-FFF2-40B4-BE49-F238E27FC236}">
                      <a16:creationId xmlns:a16="http://schemas.microsoft.com/office/drawing/2014/main" id="{BACA6D2D-EF2C-494A-AB47-19596970D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2" name="Oval 24">
                  <a:extLst>
                    <a:ext uri="{FF2B5EF4-FFF2-40B4-BE49-F238E27FC236}">
                      <a16:creationId xmlns:a16="http://schemas.microsoft.com/office/drawing/2014/main" id="{5E39897C-475F-4C40-B401-BE29B2D3D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193" name="AutoShape 25">
                <a:extLst>
                  <a:ext uri="{FF2B5EF4-FFF2-40B4-BE49-F238E27FC236}">
                    <a16:creationId xmlns:a16="http://schemas.microsoft.com/office/drawing/2014/main" id="{7B350A85-09DB-434A-BEED-41FEBE181369}"/>
                  </a:ext>
                </a:extLst>
              </p:cNvPr>
              <p:cNvCxnSpPr>
                <a:cxnSpLocks noChangeShapeType="1"/>
                <a:stCxn id="647179" idx="5"/>
                <a:endCxn id="647189" idx="1"/>
              </p:cNvCxnSpPr>
              <p:nvPr/>
            </p:nvCxnSpPr>
            <p:spPr bwMode="auto">
              <a:xfrm>
                <a:off x="1495" y="1787"/>
                <a:ext cx="172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4" name="AutoShape 26">
                <a:extLst>
                  <a:ext uri="{FF2B5EF4-FFF2-40B4-BE49-F238E27FC236}">
                    <a16:creationId xmlns:a16="http://schemas.microsoft.com/office/drawing/2014/main" id="{FCC92700-26CE-4E48-897B-A58324AB8022}"/>
                  </a:ext>
                </a:extLst>
              </p:cNvPr>
              <p:cNvCxnSpPr>
                <a:cxnSpLocks noChangeShapeType="1"/>
                <a:stCxn id="647181" idx="6"/>
                <a:endCxn id="647189" idx="3"/>
              </p:cNvCxnSpPr>
              <p:nvPr/>
            </p:nvCxnSpPr>
            <p:spPr bwMode="auto">
              <a:xfrm flipV="1">
                <a:off x="1381" y="2067"/>
                <a:ext cx="286" cy="23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5" name="AutoShape 27">
                <a:extLst>
                  <a:ext uri="{FF2B5EF4-FFF2-40B4-BE49-F238E27FC236}">
                    <a16:creationId xmlns:a16="http://schemas.microsoft.com/office/drawing/2014/main" id="{4C589904-E7D9-44B7-AF29-510EE50FBC6D}"/>
                  </a:ext>
                </a:extLst>
              </p:cNvPr>
              <p:cNvCxnSpPr>
                <a:cxnSpLocks noChangeShapeType="1"/>
                <a:stCxn id="647181" idx="5"/>
                <a:endCxn id="647186" idx="1"/>
              </p:cNvCxnSpPr>
              <p:nvPr/>
            </p:nvCxnSpPr>
            <p:spPr bwMode="auto">
              <a:xfrm>
                <a:off x="1362" y="2347"/>
                <a:ext cx="305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6" name="AutoShape 28">
                <a:extLst>
                  <a:ext uri="{FF2B5EF4-FFF2-40B4-BE49-F238E27FC236}">
                    <a16:creationId xmlns:a16="http://schemas.microsoft.com/office/drawing/2014/main" id="{F0A46EF3-6929-40AE-A2C1-7143FCCB28D8}"/>
                  </a:ext>
                </a:extLst>
              </p:cNvPr>
              <p:cNvCxnSpPr>
                <a:cxnSpLocks noChangeShapeType="1"/>
                <a:stCxn id="647179" idx="3"/>
                <a:endCxn id="647181" idx="0"/>
              </p:cNvCxnSpPr>
              <p:nvPr/>
            </p:nvCxnSpPr>
            <p:spPr bwMode="auto">
              <a:xfrm flipH="1">
                <a:off x="1315" y="1787"/>
                <a:ext cx="86" cy="44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7" name="AutoShape 29">
                <a:extLst>
                  <a:ext uri="{FF2B5EF4-FFF2-40B4-BE49-F238E27FC236}">
                    <a16:creationId xmlns:a16="http://schemas.microsoft.com/office/drawing/2014/main" id="{1F775F44-3530-4296-A3E8-30303F544F07}"/>
                  </a:ext>
                </a:extLst>
              </p:cNvPr>
              <p:cNvCxnSpPr>
                <a:cxnSpLocks noChangeShapeType="1"/>
                <a:stCxn id="647189" idx="4"/>
                <a:endCxn id="647186" idx="0"/>
              </p:cNvCxnSpPr>
              <p:nvPr/>
            </p:nvCxnSpPr>
            <p:spPr bwMode="auto">
              <a:xfrm>
                <a:off x="1715" y="2088"/>
                <a:ext cx="0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8" name="AutoShape 30">
                <a:extLst>
                  <a:ext uri="{FF2B5EF4-FFF2-40B4-BE49-F238E27FC236}">
                    <a16:creationId xmlns:a16="http://schemas.microsoft.com/office/drawing/2014/main" id="{26E6F552-014F-446C-9EA5-5E71909AC8BD}"/>
                  </a:ext>
                </a:extLst>
              </p:cNvPr>
              <p:cNvCxnSpPr>
                <a:cxnSpLocks noChangeShapeType="1"/>
                <a:stCxn id="647189" idx="7"/>
                <a:endCxn id="647180" idx="4"/>
              </p:cNvCxnSpPr>
              <p:nvPr/>
            </p:nvCxnSpPr>
            <p:spPr bwMode="auto">
              <a:xfrm flipV="1">
                <a:off x="1762" y="1668"/>
                <a:ext cx="220" cy="30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9" name="AutoShape 31">
                <a:extLst>
                  <a:ext uri="{FF2B5EF4-FFF2-40B4-BE49-F238E27FC236}">
                    <a16:creationId xmlns:a16="http://schemas.microsoft.com/office/drawing/2014/main" id="{B8124C03-D2F4-4825-9A8B-8AA10EC3A3B8}"/>
                  </a:ext>
                </a:extLst>
              </p:cNvPr>
              <p:cNvCxnSpPr>
                <a:cxnSpLocks noChangeShapeType="1"/>
                <a:stCxn id="647189" idx="5"/>
                <a:endCxn id="647182" idx="1"/>
              </p:cNvCxnSpPr>
              <p:nvPr/>
            </p:nvCxnSpPr>
            <p:spPr bwMode="auto">
              <a:xfrm>
                <a:off x="1762" y="2067"/>
                <a:ext cx="305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0" name="AutoShape 32">
                <a:extLst>
                  <a:ext uri="{FF2B5EF4-FFF2-40B4-BE49-F238E27FC236}">
                    <a16:creationId xmlns:a16="http://schemas.microsoft.com/office/drawing/2014/main" id="{68C86E0E-C9A7-45BA-B1E7-B3DF7B536643}"/>
                  </a:ext>
                </a:extLst>
              </p:cNvPr>
              <p:cNvCxnSpPr>
                <a:cxnSpLocks noChangeShapeType="1"/>
                <a:stCxn id="647186" idx="6"/>
                <a:endCxn id="647182" idx="3"/>
              </p:cNvCxnSpPr>
              <p:nvPr/>
            </p:nvCxnSpPr>
            <p:spPr bwMode="auto">
              <a:xfrm flipV="1">
                <a:off x="1781" y="2487"/>
                <a:ext cx="286" cy="9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1" name="AutoShape 33">
                <a:extLst>
                  <a:ext uri="{FF2B5EF4-FFF2-40B4-BE49-F238E27FC236}">
                    <a16:creationId xmlns:a16="http://schemas.microsoft.com/office/drawing/2014/main" id="{6F00423B-6132-472B-AEE1-9071C2BC4179}"/>
                  </a:ext>
                </a:extLst>
              </p:cNvPr>
              <p:cNvCxnSpPr>
                <a:cxnSpLocks noChangeShapeType="1"/>
                <a:stCxn id="647179" idx="7"/>
                <a:endCxn id="647187" idx="3"/>
              </p:cNvCxnSpPr>
              <p:nvPr/>
            </p:nvCxnSpPr>
            <p:spPr bwMode="auto">
              <a:xfrm flipV="1">
                <a:off x="1495" y="1367"/>
                <a:ext cx="306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2" name="AutoShape 34">
                <a:extLst>
                  <a:ext uri="{FF2B5EF4-FFF2-40B4-BE49-F238E27FC236}">
                    <a16:creationId xmlns:a16="http://schemas.microsoft.com/office/drawing/2014/main" id="{6C8668C6-0805-4C59-AF6B-7AF466F07AC8}"/>
                  </a:ext>
                </a:extLst>
              </p:cNvPr>
              <p:cNvCxnSpPr>
                <a:cxnSpLocks noChangeShapeType="1"/>
                <a:stCxn id="647187" idx="5"/>
                <a:endCxn id="647180" idx="0"/>
              </p:cNvCxnSpPr>
              <p:nvPr/>
            </p:nvCxnSpPr>
            <p:spPr bwMode="auto">
              <a:xfrm>
                <a:off x="1895" y="1367"/>
                <a:ext cx="87" cy="16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3" name="AutoShape 35">
                <a:extLst>
                  <a:ext uri="{FF2B5EF4-FFF2-40B4-BE49-F238E27FC236}">
                    <a16:creationId xmlns:a16="http://schemas.microsoft.com/office/drawing/2014/main" id="{772C8C78-5160-434F-BED4-36152B397E69}"/>
                  </a:ext>
                </a:extLst>
              </p:cNvPr>
              <p:cNvCxnSpPr>
                <a:cxnSpLocks noChangeShapeType="1"/>
                <a:stCxn id="647182" idx="7"/>
                <a:endCxn id="647183" idx="3"/>
              </p:cNvCxnSpPr>
              <p:nvPr/>
            </p:nvCxnSpPr>
            <p:spPr bwMode="auto">
              <a:xfrm flipV="1">
                <a:off x="2162" y="2067"/>
                <a:ext cx="439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4" name="AutoShape 36">
                <a:extLst>
                  <a:ext uri="{FF2B5EF4-FFF2-40B4-BE49-F238E27FC236}">
                    <a16:creationId xmlns:a16="http://schemas.microsoft.com/office/drawing/2014/main" id="{3714DBE6-AFB8-4A01-8F32-F6FBB5BF4B2D}"/>
                  </a:ext>
                </a:extLst>
              </p:cNvPr>
              <p:cNvCxnSpPr>
                <a:cxnSpLocks noChangeShapeType="1"/>
                <a:stCxn id="647187" idx="6"/>
                <a:endCxn id="647183" idx="1"/>
              </p:cNvCxnSpPr>
              <p:nvPr/>
            </p:nvCxnSpPr>
            <p:spPr bwMode="auto">
              <a:xfrm>
                <a:off x="1915" y="1318"/>
                <a:ext cx="686" cy="65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5" name="AutoShape 37">
                <a:extLst>
                  <a:ext uri="{FF2B5EF4-FFF2-40B4-BE49-F238E27FC236}">
                    <a16:creationId xmlns:a16="http://schemas.microsoft.com/office/drawing/2014/main" id="{781101F9-C3B7-4E6A-85E8-12D53CC40C86}"/>
                  </a:ext>
                </a:extLst>
              </p:cNvPr>
              <p:cNvCxnSpPr>
                <a:cxnSpLocks noChangeShapeType="1"/>
                <a:stCxn id="647189" idx="6"/>
                <a:endCxn id="647183" idx="2"/>
              </p:cNvCxnSpPr>
              <p:nvPr/>
            </p:nvCxnSpPr>
            <p:spPr bwMode="auto">
              <a:xfrm>
                <a:off x="1781" y="2018"/>
                <a:ext cx="800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6" name="AutoShape 38">
                <a:extLst>
                  <a:ext uri="{FF2B5EF4-FFF2-40B4-BE49-F238E27FC236}">
                    <a16:creationId xmlns:a16="http://schemas.microsoft.com/office/drawing/2014/main" id="{B7226128-1B05-4DE9-BEEB-D371CDE88250}"/>
                  </a:ext>
                </a:extLst>
              </p:cNvPr>
              <p:cNvCxnSpPr>
                <a:cxnSpLocks noChangeShapeType="1"/>
                <a:stCxn id="647184" idx="4"/>
                <a:endCxn id="647191" idx="0"/>
              </p:cNvCxnSpPr>
              <p:nvPr/>
            </p:nvCxnSpPr>
            <p:spPr bwMode="auto">
              <a:xfrm flipH="1">
                <a:off x="3715" y="1948"/>
                <a:ext cx="133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7" name="AutoShape 39">
                <a:extLst>
                  <a:ext uri="{FF2B5EF4-FFF2-40B4-BE49-F238E27FC236}">
                    <a16:creationId xmlns:a16="http://schemas.microsoft.com/office/drawing/2014/main" id="{AB2034D7-B390-46E3-B5EE-03E006EA11D6}"/>
                  </a:ext>
                </a:extLst>
              </p:cNvPr>
              <p:cNvCxnSpPr>
                <a:cxnSpLocks noChangeShapeType="1"/>
                <a:stCxn id="647184" idx="7"/>
                <a:endCxn id="647190" idx="3"/>
              </p:cNvCxnSpPr>
              <p:nvPr/>
            </p:nvCxnSpPr>
            <p:spPr bwMode="auto">
              <a:xfrm flipV="1">
                <a:off x="3895" y="1647"/>
                <a:ext cx="306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8" name="AutoShape 40">
                <a:extLst>
                  <a:ext uri="{FF2B5EF4-FFF2-40B4-BE49-F238E27FC236}">
                    <a16:creationId xmlns:a16="http://schemas.microsoft.com/office/drawing/2014/main" id="{3A1B4096-59E4-4A30-A2AD-69622C080500}"/>
                  </a:ext>
                </a:extLst>
              </p:cNvPr>
              <p:cNvCxnSpPr>
                <a:cxnSpLocks noChangeShapeType="1"/>
                <a:stCxn id="647190" idx="4"/>
                <a:endCxn id="647185" idx="1"/>
              </p:cNvCxnSpPr>
              <p:nvPr/>
            </p:nvCxnSpPr>
            <p:spPr bwMode="auto">
              <a:xfrm>
                <a:off x="4248" y="1668"/>
                <a:ext cx="219" cy="72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9" name="AutoShape 41">
                <a:extLst>
                  <a:ext uri="{FF2B5EF4-FFF2-40B4-BE49-F238E27FC236}">
                    <a16:creationId xmlns:a16="http://schemas.microsoft.com/office/drawing/2014/main" id="{BC70177C-5C33-4212-8DEC-EB69DCB91416}"/>
                  </a:ext>
                </a:extLst>
              </p:cNvPr>
              <p:cNvCxnSpPr>
                <a:cxnSpLocks noChangeShapeType="1"/>
                <a:stCxn id="647191" idx="6"/>
                <a:endCxn id="647185" idx="2"/>
              </p:cNvCxnSpPr>
              <p:nvPr/>
            </p:nvCxnSpPr>
            <p:spPr bwMode="auto">
              <a:xfrm>
                <a:off x="3781" y="2438"/>
                <a:ext cx="667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0" name="AutoShape 42">
                <a:extLst>
                  <a:ext uri="{FF2B5EF4-FFF2-40B4-BE49-F238E27FC236}">
                    <a16:creationId xmlns:a16="http://schemas.microsoft.com/office/drawing/2014/main" id="{60B39305-B788-4DA1-9BDD-2B4E3EFE467D}"/>
                  </a:ext>
                </a:extLst>
              </p:cNvPr>
              <p:cNvCxnSpPr>
                <a:cxnSpLocks noChangeShapeType="1"/>
                <a:stCxn id="647190" idx="5"/>
                <a:endCxn id="647188" idx="2"/>
              </p:cNvCxnSpPr>
              <p:nvPr/>
            </p:nvCxnSpPr>
            <p:spPr bwMode="auto">
              <a:xfrm>
                <a:off x="4295" y="1647"/>
                <a:ext cx="420" cy="23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1" name="AutoShape 43">
                <a:extLst>
                  <a:ext uri="{FF2B5EF4-FFF2-40B4-BE49-F238E27FC236}">
                    <a16:creationId xmlns:a16="http://schemas.microsoft.com/office/drawing/2014/main" id="{408E8E27-C368-4512-A984-6FC54EA9C0AA}"/>
                  </a:ext>
                </a:extLst>
              </p:cNvPr>
              <p:cNvCxnSpPr>
                <a:cxnSpLocks noChangeShapeType="1"/>
                <a:stCxn id="647184" idx="5"/>
                <a:endCxn id="647185" idx="1"/>
              </p:cNvCxnSpPr>
              <p:nvPr/>
            </p:nvCxnSpPr>
            <p:spPr bwMode="auto">
              <a:xfrm>
                <a:off x="3895" y="1927"/>
                <a:ext cx="572" cy="46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2" name="AutoShape 44">
                <a:extLst>
                  <a:ext uri="{FF2B5EF4-FFF2-40B4-BE49-F238E27FC236}">
                    <a16:creationId xmlns:a16="http://schemas.microsoft.com/office/drawing/2014/main" id="{5EBADD33-EFC1-4F55-96B3-9AD6B7CB759D}"/>
                  </a:ext>
                </a:extLst>
              </p:cNvPr>
              <p:cNvCxnSpPr>
                <a:cxnSpLocks noChangeShapeType="1"/>
                <a:stCxn id="647188" idx="3"/>
                <a:endCxn id="647191" idx="7"/>
              </p:cNvCxnSpPr>
              <p:nvPr/>
            </p:nvCxnSpPr>
            <p:spPr bwMode="auto">
              <a:xfrm flipH="1">
                <a:off x="3762" y="1927"/>
                <a:ext cx="972" cy="46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3" name="AutoShape 45">
                <a:extLst>
                  <a:ext uri="{FF2B5EF4-FFF2-40B4-BE49-F238E27FC236}">
                    <a16:creationId xmlns:a16="http://schemas.microsoft.com/office/drawing/2014/main" id="{670B83C8-9564-4D7F-8B6A-49139984F8B9}"/>
                  </a:ext>
                </a:extLst>
              </p:cNvPr>
              <p:cNvCxnSpPr>
                <a:cxnSpLocks noChangeShapeType="1"/>
                <a:stCxn id="647188" idx="4"/>
                <a:endCxn id="647192" idx="0"/>
              </p:cNvCxnSpPr>
              <p:nvPr/>
            </p:nvCxnSpPr>
            <p:spPr bwMode="auto">
              <a:xfrm flipH="1">
                <a:off x="4648" y="1948"/>
                <a:ext cx="134" cy="84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4" name="AutoShape 46">
                <a:extLst>
                  <a:ext uri="{FF2B5EF4-FFF2-40B4-BE49-F238E27FC236}">
                    <a16:creationId xmlns:a16="http://schemas.microsoft.com/office/drawing/2014/main" id="{C3644260-377E-4552-AB83-0B6ECA200CA7}"/>
                  </a:ext>
                </a:extLst>
              </p:cNvPr>
              <p:cNvCxnSpPr>
                <a:cxnSpLocks noChangeShapeType="1"/>
                <a:stCxn id="647191" idx="5"/>
                <a:endCxn id="647192" idx="2"/>
              </p:cNvCxnSpPr>
              <p:nvPr/>
            </p:nvCxnSpPr>
            <p:spPr bwMode="auto">
              <a:xfrm>
                <a:off x="3762" y="2487"/>
                <a:ext cx="819" cy="37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5" name="AutoShape 47">
                <a:extLst>
                  <a:ext uri="{FF2B5EF4-FFF2-40B4-BE49-F238E27FC236}">
                    <a16:creationId xmlns:a16="http://schemas.microsoft.com/office/drawing/2014/main" id="{8E940732-FF7D-4D1D-8CF6-4F905D9390D1}"/>
                  </a:ext>
                </a:extLst>
              </p:cNvPr>
              <p:cNvCxnSpPr>
                <a:cxnSpLocks noChangeShapeType="1"/>
                <a:stCxn id="647183" idx="6"/>
                <a:endCxn id="647184" idx="2"/>
              </p:cNvCxnSpPr>
              <p:nvPr/>
            </p:nvCxnSpPr>
            <p:spPr bwMode="auto">
              <a:xfrm flipV="1">
                <a:off x="2715" y="1878"/>
                <a:ext cx="1066" cy="14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6" name="AutoShape 48">
                <a:extLst>
                  <a:ext uri="{FF2B5EF4-FFF2-40B4-BE49-F238E27FC236}">
                    <a16:creationId xmlns:a16="http://schemas.microsoft.com/office/drawing/2014/main" id="{B8E1D5AE-BD50-424A-87FF-10AADA395C6A}"/>
                  </a:ext>
                </a:extLst>
              </p:cNvPr>
              <p:cNvCxnSpPr>
                <a:cxnSpLocks noChangeShapeType="1"/>
                <a:stCxn id="647182" idx="5"/>
                <a:endCxn id="647192" idx="3"/>
              </p:cNvCxnSpPr>
              <p:nvPr/>
            </p:nvCxnSpPr>
            <p:spPr bwMode="auto">
              <a:xfrm>
                <a:off x="2162" y="2487"/>
                <a:ext cx="2439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7" name="AutoShape 49">
                <a:extLst>
                  <a:ext uri="{FF2B5EF4-FFF2-40B4-BE49-F238E27FC236}">
                    <a16:creationId xmlns:a16="http://schemas.microsoft.com/office/drawing/2014/main" id="{F5289E7D-B311-4E10-A4FE-B118FB4D98B7}"/>
                  </a:ext>
                </a:extLst>
              </p:cNvPr>
              <p:cNvCxnSpPr>
                <a:cxnSpLocks noChangeShapeType="1"/>
                <a:stCxn id="647187" idx="7"/>
                <a:endCxn id="647184" idx="1"/>
              </p:cNvCxnSpPr>
              <p:nvPr/>
            </p:nvCxnSpPr>
            <p:spPr bwMode="auto">
              <a:xfrm>
                <a:off x="1895" y="1269"/>
                <a:ext cx="1906" cy="5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8" name="AutoShape 50">
                <a:extLst>
                  <a:ext uri="{FF2B5EF4-FFF2-40B4-BE49-F238E27FC236}">
                    <a16:creationId xmlns:a16="http://schemas.microsoft.com/office/drawing/2014/main" id="{B9DFD0F9-7D8B-474A-8EE8-A341AFE398CA}"/>
                  </a:ext>
                </a:extLst>
              </p:cNvPr>
              <p:cNvCxnSpPr>
                <a:cxnSpLocks noChangeShapeType="1"/>
                <a:stCxn id="647183" idx="5"/>
                <a:endCxn id="647191" idx="2"/>
              </p:cNvCxnSpPr>
              <p:nvPr/>
            </p:nvCxnSpPr>
            <p:spPr bwMode="auto">
              <a:xfrm>
                <a:off x="2695" y="2067"/>
                <a:ext cx="953" cy="37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7356" name="Group 188">
            <a:extLst>
              <a:ext uri="{FF2B5EF4-FFF2-40B4-BE49-F238E27FC236}">
                <a16:creationId xmlns:a16="http://schemas.microsoft.com/office/drawing/2014/main" id="{AD5D0313-4136-4321-BCE1-B8E2B1CA44E7}"/>
              </a:ext>
            </a:extLst>
          </p:cNvPr>
          <p:cNvGrpSpPr>
            <a:grpSpLocks/>
          </p:cNvGrpSpPr>
          <p:nvPr/>
        </p:nvGrpSpPr>
        <p:grpSpPr bwMode="auto">
          <a:xfrm>
            <a:off x="7477760" y="2709334"/>
            <a:ext cx="3973689" cy="6285653"/>
            <a:chOff x="3312" y="1200"/>
            <a:chExt cx="1760" cy="2784"/>
          </a:xfrm>
        </p:grpSpPr>
        <p:grpSp>
          <p:nvGrpSpPr>
            <p:cNvPr id="647220" name="Group 52">
              <a:extLst>
                <a:ext uri="{FF2B5EF4-FFF2-40B4-BE49-F238E27FC236}">
                  <a16:creationId xmlns:a16="http://schemas.microsoft.com/office/drawing/2014/main" id="{A7F6A578-7D7F-4CEF-9FCF-63F730F0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200"/>
              <a:ext cx="1716" cy="970"/>
              <a:chOff x="3792" y="2246"/>
              <a:chExt cx="1584" cy="970"/>
            </a:xfrm>
          </p:grpSpPr>
          <p:grpSp>
            <p:nvGrpSpPr>
              <p:cNvPr id="647221" name="Group 53">
                <a:extLst>
                  <a:ext uri="{FF2B5EF4-FFF2-40B4-BE49-F238E27FC236}">
                    <a16:creationId xmlns:a16="http://schemas.microsoft.com/office/drawing/2014/main" id="{95B5C1F9-CBBE-49AA-9633-DCF9589A2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96"/>
                <a:ext cx="1584" cy="720"/>
                <a:chOff x="3456" y="1344"/>
                <a:chExt cx="1296" cy="576"/>
              </a:xfrm>
            </p:grpSpPr>
            <p:sp>
              <p:nvSpPr>
                <p:cNvPr id="647222" name="Oval 54">
                  <a:extLst>
                    <a:ext uri="{FF2B5EF4-FFF2-40B4-BE49-F238E27FC236}">
                      <a16:creationId xmlns:a16="http://schemas.microsoft.com/office/drawing/2014/main" id="{B4097E61-FCF7-4BB0-93EB-02CB4117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3" name="Oval 55">
                  <a:extLst>
                    <a:ext uri="{FF2B5EF4-FFF2-40B4-BE49-F238E27FC236}">
                      <a16:creationId xmlns:a16="http://schemas.microsoft.com/office/drawing/2014/main" id="{BD8A34E5-0260-4370-9315-3C41144FA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4" name="Oval 56">
                  <a:extLst>
                    <a:ext uri="{FF2B5EF4-FFF2-40B4-BE49-F238E27FC236}">
                      <a16:creationId xmlns:a16="http://schemas.microsoft.com/office/drawing/2014/main" id="{9AA84EBD-A124-4F01-B488-55FFD64AD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5" name="Oval 57">
                  <a:extLst>
                    <a:ext uri="{FF2B5EF4-FFF2-40B4-BE49-F238E27FC236}">
                      <a16:creationId xmlns:a16="http://schemas.microsoft.com/office/drawing/2014/main" id="{8595FD5F-000D-4296-96B5-DFA673E3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6" name="Oval 58">
                  <a:extLst>
                    <a:ext uri="{FF2B5EF4-FFF2-40B4-BE49-F238E27FC236}">
                      <a16:creationId xmlns:a16="http://schemas.microsoft.com/office/drawing/2014/main" id="{EBA11DD7-09E8-4627-B0ED-BFB793758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7" name="Oval 59">
                  <a:extLst>
                    <a:ext uri="{FF2B5EF4-FFF2-40B4-BE49-F238E27FC236}">
                      <a16:creationId xmlns:a16="http://schemas.microsoft.com/office/drawing/2014/main" id="{45B2A22C-BFAB-4374-8439-E0DE5558C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8" name="Oval 60">
                  <a:extLst>
                    <a:ext uri="{FF2B5EF4-FFF2-40B4-BE49-F238E27FC236}">
                      <a16:creationId xmlns:a16="http://schemas.microsoft.com/office/drawing/2014/main" id="{748CF2F6-0D86-4E42-BF06-5A2ED44F6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9" name="Oval 61">
                  <a:extLst>
                    <a:ext uri="{FF2B5EF4-FFF2-40B4-BE49-F238E27FC236}">
                      <a16:creationId xmlns:a16="http://schemas.microsoft.com/office/drawing/2014/main" id="{9586E078-2079-4294-833B-774A7A210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0" name="Oval 62">
                  <a:extLst>
                    <a:ext uri="{FF2B5EF4-FFF2-40B4-BE49-F238E27FC236}">
                      <a16:creationId xmlns:a16="http://schemas.microsoft.com/office/drawing/2014/main" id="{EFC655EB-2C88-4F03-8B86-D8A900AC9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1" name="Oval 63">
                  <a:extLst>
                    <a:ext uri="{FF2B5EF4-FFF2-40B4-BE49-F238E27FC236}">
                      <a16:creationId xmlns:a16="http://schemas.microsoft.com/office/drawing/2014/main" id="{67171312-0162-47E1-A230-0E927F8C1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2" name="Oval 64">
                  <a:extLst>
                    <a:ext uri="{FF2B5EF4-FFF2-40B4-BE49-F238E27FC236}">
                      <a16:creationId xmlns:a16="http://schemas.microsoft.com/office/drawing/2014/main" id="{130C08B6-6A76-4AD8-9074-2D825B844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3" name="Oval 65">
                  <a:extLst>
                    <a:ext uri="{FF2B5EF4-FFF2-40B4-BE49-F238E27FC236}">
                      <a16:creationId xmlns:a16="http://schemas.microsoft.com/office/drawing/2014/main" id="{74D68CA0-EFD8-4074-ADE9-96E24246D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4" name="Oval 66">
                  <a:extLst>
                    <a:ext uri="{FF2B5EF4-FFF2-40B4-BE49-F238E27FC236}">
                      <a16:creationId xmlns:a16="http://schemas.microsoft.com/office/drawing/2014/main" id="{A7DD899E-3CBF-418E-8480-2690F5D45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5" name="Oval 67">
                  <a:extLst>
                    <a:ext uri="{FF2B5EF4-FFF2-40B4-BE49-F238E27FC236}">
                      <a16:creationId xmlns:a16="http://schemas.microsoft.com/office/drawing/2014/main" id="{A7CF150E-4169-4742-AB22-88940AE91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236" name="AutoShape 68">
                <a:extLst>
                  <a:ext uri="{FF2B5EF4-FFF2-40B4-BE49-F238E27FC236}">
                    <a16:creationId xmlns:a16="http://schemas.microsoft.com/office/drawing/2014/main" id="{3345F599-2A8D-4A8D-88F4-A8A41D08EF83}"/>
                  </a:ext>
                </a:extLst>
              </p:cNvPr>
              <p:cNvCxnSpPr>
                <a:cxnSpLocks noChangeShapeType="1"/>
                <a:stCxn id="647222" idx="5"/>
                <a:endCxn id="647232" idx="1"/>
              </p:cNvCxnSpPr>
              <p:nvPr/>
            </p:nvCxnSpPr>
            <p:spPr bwMode="auto">
              <a:xfrm>
                <a:off x="3901" y="2727"/>
                <a:ext cx="75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7" name="AutoShape 69">
                <a:extLst>
                  <a:ext uri="{FF2B5EF4-FFF2-40B4-BE49-F238E27FC236}">
                    <a16:creationId xmlns:a16="http://schemas.microsoft.com/office/drawing/2014/main" id="{AB53D76F-2FF2-4F90-B9E7-2E9F6F306420}"/>
                  </a:ext>
                </a:extLst>
              </p:cNvPr>
              <p:cNvCxnSpPr>
                <a:cxnSpLocks noChangeShapeType="1"/>
                <a:stCxn id="647224" idx="6"/>
                <a:endCxn id="647232" idx="3"/>
              </p:cNvCxnSpPr>
              <p:nvPr/>
            </p:nvCxnSpPr>
            <p:spPr bwMode="auto">
              <a:xfrm flipV="1">
                <a:off x="3851" y="2847"/>
                <a:ext cx="125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8" name="AutoShape 70">
                <a:extLst>
                  <a:ext uri="{FF2B5EF4-FFF2-40B4-BE49-F238E27FC236}">
                    <a16:creationId xmlns:a16="http://schemas.microsoft.com/office/drawing/2014/main" id="{767A811C-4A9F-4D4D-8BF6-E7F8F687D3CD}"/>
                  </a:ext>
                </a:extLst>
              </p:cNvPr>
              <p:cNvCxnSpPr>
                <a:cxnSpLocks noChangeShapeType="1"/>
                <a:stCxn id="647224" idx="5"/>
                <a:endCxn id="647229" idx="1"/>
              </p:cNvCxnSpPr>
              <p:nvPr/>
            </p:nvCxnSpPr>
            <p:spPr bwMode="auto">
              <a:xfrm>
                <a:off x="3842" y="2967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9" name="AutoShape 71">
                <a:extLst>
                  <a:ext uri="{FF2B5EF4-FFF2-40B4-BE49-F238E27FC236}">
                    <a16:creationId xmlns:a16="http://schemas.microsoft.com/office/drawing/2014/main" id="{EC73F678-8651-440F-886F-2390C6D18DD6}"/>
                  </a:ext>
                </a:extLst>
              </p:cNvPr>
              <p:cNvCxnSpPr>
                <a:cxnSpLocks noChangeShapeType="1"/>
                <a:stCxn id="647222" idx="3"/>
                <a:endCxn id="647224" idx="0"/>
              </p:cNvCxnSpPr>
              <p:nvPr/>
            </p:nvCxnSpPr>
            <p:spPr bwMode="auto">
              <a:xfrm flipH="1">
                <a:off x="3821" y="2727"/>
                <a:ext cx="38" cy="18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0" name="AutoShape 72">
                <a:extLst>
                  <a:ext uri="{FF2B5EF4-FFF2-40B4-BE49-F238E27FC236}">
                    <a16:creationId xmlns:a16="http://schemas.microsoft.com/office/drawing/2014/main" id="{05F9A492-4244-442B-98E7-6800F7A1779B}"/>
                  </a:ext>
                </a:extLst>
              </p:cNvPr>
              <p:cNvCxnSpPr>
                <a:cxnSpLocks noChangeShapeType="1"/>
                <a:stCxn id="647232" idx="4"/>
                <a:endCxn id="647229" idx="0"/>
              </p:cNvCxnSpPr>
              <p:nvPr/>
            </p:nvCxnSpPr>
            <p:spPr bwMode="auto">
              <a:xfrm>
                <a:off x="3997" y="2856"/>
                <a:ext cx="0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1" name="AutoShape 73">
                <a:extLst>
                  <a:ext uri="{FF2B5EF4-FFF2-40B4-BE49-F238E27FC236}">
                    <a16:creationId xmlns:a16="http://schemas.microsoft.com/office/drawing/2014/main" id="{F95B539A-CDF1-4305-A8C0-84E7EC674EE4}"/>
                  </a:ext>
                </a:extLst>
              </p:cNvPr>
              <p:cNvCxnSpPr>
                <a:cxnSpLocks noChangeShapeType="1"/>
                <a:stCxn id="647232" idx="7"/>
                <a:endCxn id="647223" idx="4"/>
              </p:cNvCxnSpPr>
              <p:nvPr/>
            </p:nvCxnSpPr>
            <p:spPr bwMode="auto">
              <a:xfrm flipV="1">
                <a:off x="4018" y="2676"/>
                <a:ext cx="97" cy="12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2" name="AutoShape 74">
                <a:extLst>
                  <a:ext uri="{FF2B5EF4-FFF2-40B4-BE49-F238E27FC236}">
                    <a16:creationId xmlns:a16="http://schemas.microsoft.com/office/drawing/2014/main" id="{6ED00587-58B6-43D1-8BBE-F1C7E6A28AB8}"/>
                  </a:ext>
                </a:extLst>
              </p:cNvPr>
              <p:cNvCxnSpPr>
                <a:cxnSpLocks noChangeShapeType="1"/>
                <a:stCxn id="647232" idx="5"/>
                <a:endCxn id="647225" idx="1"/>
              </p:cNvCxnSpPr>
              <p:nvPr/>
            </p:nvCxnSpPr>
            <p:spPr bwMode="auto">
              <a:xfrm>
                <a:off x="4018" y="2847"/>
                <a:ext cx="134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3" name="AutoShape 75">
                <a:extLst>
                  <a:ext uri="{FF2B5EF4-FFF2-40B4-BE49-F238E27FC236}">
                    <a16:creationId xmlns:a16="http://schemas.microsoft.com/office/drawing/2014/main" id="{E7D25CEE-5B42-4097-8817-CC2291408E8D}"/>
                  </a:ext>
                </a:extLst>
              </p:cNvPr>
              <p:cNvCxnSpPr>
                <a:cxnSpLocks noChangeShapeType="1"/>
                <a:stCxn id="647229" idx="6"/>
                <a:endCxn id="647225" idx="3"/>
              </p:cNvCxnSpPr>
              <p:nvPr/>
            </p:nvCxnSpPr>
            <p:spPr bwMode="auto">
              <a:xfrm flipV="1">
                <a:off x="4027" y="3027"/>
                <a:ext cx="125" cy="3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4" name="AutoShape 76">
                <a:extLst>
                  <a:ext uri="{FF2B5EF4-FFF2-40B4-BE49-F238E27FC236}">
                    <a16:creationId xmlns:a16="http://schemas.microsoft.com/office/drawing/2014/main" id="{B04CB59A-D8C7-4B6E-A3DC-2467A7589605}"/>
                  </a:ext>
                </a:extLst>
              </p:cNvPr>
              <p:cNvCxnSpPr>
                <a:cxnSpLocks noChangeShapeType="1"/>
                <a:stCxn id="647222" idx="7"/>
                <a:endCxn id="647230" idx="3"/>
              </p:cNvCxnSpPr>
              <p:nvPr/>
            </p:nvCxnSpPr>
            <p:spPr bwMode="auto">
              <a:xfrm flipV="1">
                <a:off x="3901" y="2547"/>
                <a:ext cx="134" cy="138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5" name="AutoShape 77">
                <a:extLst>
                  <a:ext uri="{FF2B5EF4-FFF2-40B4-BE49-F238E27FC236}">
                    <a16:creationId xmlns:a16="http://schemas.microsoft.com/office/drawing/2014/main" id="{91020086-643F-4832-8305-FF432C5F7F7F}"/>
                  </a:ext>
                </a:extLst>
              </p:cNvPr>
              <p:cNvCxnSpPr>
                <a:cxnSpLocks noChangeShapeType="1"/>
                <a:stCxn id="647230" idx="5"/>
                <a:endCxn id="647223" idx="0"/>
              </p:cNvCxnSpPr>
              <p:nvPr/>
            </p:nvCxnSpPr>
            <p:spPr bwMode="auto">
              <a:xfrm>
                <a:off x="4077" y="2547"/>
                <a:ext cx="38" cy="69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6" name="AutoShape 78">
                <a:extLst>
                  <a:ext uri="{FF2B5EF4-FFF2-40B4-BE49-F238E27FC236}">
                    <a16:creationId xmlns:a16="http://schemas.microsoft.com/office/drawing/2014/main" id="{EFDC23BF-284A-42C7-A922-99A5DE8D138B}"/>
                  </a:ext>
                </a:extLst>
              </p:cNvPr>
              <p:cNvCxnSpPr>
                <a:cxnSpLocks noChangeShapeType="1"/>
                <a:stCxn id="647225" idx="7"/>
                <a:endCxn id="647226" idx="3"/>
              </p:cNvCxnSpPr>
              <p:nvPr/>
            </p:nvCxnSpPr>
            <p:spPr bwMode="auto">
              <a:xfrm flipV="1">
                <a:off x="4194" y="2847"/>
                <a:ext cx="193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7" name="AutoShape 79">
                <a:extLst>
                  <a:ext uri="{FF2B5EF4-FFF2-40B4-BE49-F238E27FC236}">
                    <a16:creationId xmlns:a16="http://schemas.microsoft.com/office/drawing/2014/main" id="{CFE82F04-0B46-4D29-9A2A-A707AC422F2A}"/>
                  </a:ext>
                </a:extLst>
              </p:cNvPr>
              <p:cNvCxnSpPr>
                <a:cxnSpLocks noChangeShapeType="1"/>
                <a:stCxn id="647230" idx="6"/>
                <a:endCxn id="647226" idx="1"/>
              </p:cNvCxnSpPr>
              <p:nvPr/>
            </p:nvCxnSpPr>
            <p:spPr bwMode="auto">
              <a:xfrm>
                <a:off x="4085" y="2526"/>
                <a:ext cx="302" cy="279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8" name="AutoShape 80">
                <a:extLst>
                  <a:ext uri="{FF2B5EF4-FFF2-40B4-BE49-F238E27FC236}">
                    <a16:creationId xmlns:a16="http://schemas.microsoft.com/office/drawing/2014/main" id="{D5A74C82-086B-490E-96CD-304CBB95A6B4}"/>
                  </a:ext>
                </a:extLst>
              </p:cNvPr>
              <p:cNvCxnSpPr>
                <a:cxnSpLocks noChangeShapeType="1"/>
                <a:stCxn id="647232" idx="6"/>
                <a:endCxn id="647226" idx="2"/>
              </p:cNvCxnSpPr>
              <p:nvPr/>
            </p:nvCxnSpPr>
            <p:spPr bwMode="auto">
              <a:xfrm>
                <a:off x="4027" y="2826"/>
                <a:ext cx="352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9" name="AutoShape 81">
                <a:extLst>
                  <a:ext uri="{FF2B5EF4-FFF2-40B4-BE49-F238E27FC236}">
                    <a16:creationId xmlns:a16="http://schemas.microsoft.com/office/drawing/2014/main" id="{59E27627-F645-4872-BDBC-F0D22E4FBE6B}"/>
                  </a:ext>
                </a:extLst>
              </p:cNvPr>
              <p:cNvCxnSpPr>
                <a:cxnSpLocks noChangeShapeType="1"/>
                <a:stCxn id="647227" idx="4"/>
                <a:endCxn id="647234" idx="0"/>
              </p:cNvCxnSpPr>
              <p:nvPr/>
            </p:nvCxnSpPr>
            <p:spPr bwMode="auto">
              <a:xfrm flipH="1">
                <a:off x="4877" y="2796"/>
                <a:ext cx="59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0" name="AutoShape 82">
                <a:extLst>
                  <a:ext uri="{FF2B5EF4-FFF2-40B4-BE49-F238E27FC236}">
                    <a16:creationId xmlns:a16="http://schemas.microsoft.com/office/drawing/2014/main" id="{589E79BF-C81E-46B3-9D53-C16FFE3CB2AC}"/>
                  </a:ext>
                </a:extLst>
              </p:cNvPr>
              <p:cNvCxnSpPr>
                <a:cxnSpLocks noChangeShapeType="1"/>
                <a:stCxn id="647227" idx="7"/>
                <a:endCxn id="647233" idx="3"/>
              </p:cNvCxnSpPr>
              <p:nvPr/>
            </p:nvCxnSpPr>
            <p:spPr bwMode="auto">
              <a:xfrm flipV="1">
                <a:off x="4957" y="2667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1" name="AutoShape 83">
                <a:extLst>
                  <a:ext uri="{FF2B5EF4-FFF2-40B4-BE49-F238E27FC236}">
                    <a16:creationId xmlns:a16="http://schemas.microsoft.com/office/drawing/2014/main" id="{C404D7D7-63BA-47CB-A5B9-9781DD68F13B}"/>
                  </a:ext>
                </a:extLst>
              </p:cNvPr>
              <p:cNvCxnSpPr>
                <a:cxnSpLocks noChangeShapeType="1"/>
                <a:stCxn id="647233" idx="4"/>
                <a:endCxn id="647228" idx="1"/>
              </p:cNvCxnSpPr>
              <p:nvPr/>
            </p:nvCxnSpPr>
            <p:spPr bwMode="auto">
              <a:xfrm>
                <a:off x="5112" y="2676"/>
                <a:ext cx="96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2" name="AutoShape 84">
                <a:extLst>
                  <a:ext uri="{FF2B5EF4-FFF2-40B4-BE49-F238E27FC236}">
                    <a16:creationId xmlns:a16="http://schemas.microsoft.com/office/drawing/2014/main" id="{9311A3AA-2178-47EF-89E3-5800EAE630B8}"/>
                  </a:ext>
                </a:extLst>
              </p:cNvPr>
              <p:cNvCxnSpPr>
                <a:cxnSpLocks noChangeShapeType="1"/>
                <a:stCxn id="647234" idx="6"/>
                <a:endCxn id="647228" idx="2"/>
              </p:cNvCxnSpPr>
              <p:nvPr/>
            </p:nvCxnSpPr>
            <p:spPr bwMode="auto">
              <a:xfrm>
                <a:off x="4907" y="3006"/>
                <a:ext cx="293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3" name="AutoShape 85">
                <a:extLst>
                  <a:ext uri="{FF2B5EF4-FFF2-40B4-BE49-F238E27FC236}">
                    <a16:creationId xmlns:a16="http://schemas.microsoft.com/office/drawing/2014/main" id="{6DA1E00D-8F9A-422C-8170-9EC857A0F395}"/>
                  </a:ext>
                </a:extLst>
              </p:cNvPr>
              <p:cNvCxnSpPr>
                <a:cxnSpLocks noChangeShapeType="1"/>
                <a:stCxn id="647233" idx="5"/>
                <a:endCxn id="647231" idx="2"/>
              </p:cNvCxnSpPr>
              <p:nvPr/>
            </p:nvCxnSpPr>
            <p:spPr bwMode="auto">
              <a:xfrm>
                <a:off x="5133" y="2667"/>
                <a:ext cx="184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4" name="AutoShape 86">
                <a:extLst>
                  <a:ext uri="{FF2B5EF4-FFF2-40B4-BE49-F238E27FC236}">
                    <a16:creationId xmlns:a16="http://schemas.microsoft.com/office/drawing/2014/main" id="{02957365-DF44-4901-AA6B-469C2F280C81}"/>
                  </a:ext>
                </a:extLst>
              </p:cNvPr>
              <p:cNvCxnSpPr>
                <a:cxnSpLocks noChangeShapeType="1"/>
                <a:stCxn id="647227" idx="5"/>
                <a:endCxn id="647228" idx="1"/>
              </p:cNvCxnSpPr>
              <p:nvPr/>
            </p:nvCxnSpPr>
            <p:spPr bwMode="auto">
              <a:xfrm>
                <a:off x="4957" y="2787"/>
                <a:ext cx="251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5" name="AutoShape 87">
                <a:extLst>
                  <a:ext uri="{FF2B5EF4-FFF2-40B4-BE49-F238E27FC236}">
                    <a16:creationId xmlns:a16="http://schemas.microsoft.com/office/drawing/2014/main" id="{AF080739-4C85-4588-951A-7DD61C8B97CD}"/>
                  </a:ext>
                </a:extLst>
              </p:cNvPr>
              <p:cNvCxnSpPr>
                <a:cxnSpLocks noChangeShapeType="1"/>
                <a:stCxn id="647231" idx="3"/>
                <a:endCxn id="647234" idx="7"/>
              </p:cNvCxnSpPr>
              <p:nvPr/>
            </p:nvCxnSpPr>
            <p:spPr bwMode="auto">
              <a:xfrm flipH="1">
                <a:off x="4898" y="2787"/>
                <a:ext cx="428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6" name="AutoShape 88">
                <a:extLst>
                  <a:ext uri="{FF2B5EF4-FFF2-40B4-BE49-F238E27FC236}">
                    <a16:creationId xmlns:a16="http://schemas.microsoft.com/office/drawing/2014/main" id="{D8054F18-D7F5-43ED-8215-D19BAB38BD7D}"/>
                  </a:ext>
                </a:extLst>
              </p:cNvPr>
              <p:cNvCxnSpPr>
                <a:cxnSpLocks noChangeShapeType="1"/>
                <a:stCxn id="647231" idx="4"/>
                <a:endCxn id="647235" idx="0"/>
              </p:cNvCxnSpPr>
              <p:nvPr/>
            </p:nvCxnSpPr>
            <p:spPr bwMode="auto">
              <a:xfrm flipH="1">
                <a:off x="5288" y="2796"/>
                <a:ext cx="59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7" name="AutoShape 89">
                <a:extLst>
                  <a:ext uri="{FF2B5EF4-FFF2-40B4-BE49-F238E27FC236}">
                    <a16:creationId xmlns:a16="http://schemas.microsoft.com/office/drawing/2014/main" id="{16A7A434-0D3C-4B23-A550-F442BD6F2AFF}"/>
                  </a:ext>
                </a:extLst>
              </p:cNvPr>
              <p:cNvCxnSpPr>
                <a:cxnSpLocks noChangeShapeType="1"/>
                <a:stCxn id="647234" idx="5"/>
                <a:endCxn id="647235" idx="2"/>
              </p:cNvCxnSpPr>
              <p:nvPr/>
            </p:nvCxnSpPr>
            <p:spPr bwMode="auto">
              <a:xfrm>
                <a:off x="4898" y="3027"/>
                <a:ext cx="36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8" name="AutoShape 90">
                <a:extLst>
                  <a:ext uri="{FF2B5EF4-FFF2-40B4-BE49-F238E27FC236}">
                    <a16:creationId xmlns:a16="http://schemas.microsoft.com/office/drawing/2014/main" id="{84CBD30D-FD4C-40A3-A9DC-363713D6C585}"/>
                  </a:ext>
                </a:extLst>
              </p:cNvPr>
              <p:cNvCxnSpPr>
                <a:cxnSpLocks noChangeShapeType="1"/>
                <a:stCxn id="647226" idx="6"/>
                <a:endCxn id="647227" idx="2"/>
              </p:cNvCxnSpPr>
              <p:nvPr/>
            </p:nvCxnSpPr>
            <p:spPr bwMode="auto">
              <a:xfrm flipV="1">
                <a:off x="4437" y="2766"/>
                <a:ext cx="470" cy="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9" name="AutoShape 91">
                <a:extLst>
                  <a:ext uri="{FF2B5EF4-FFF2-40B4-BE49-F238E27FC236}">
                    <a16:creationId xmlns:a16="http://schemas.microsoft.com/office/drawing/2014/main" id="{330939E9-A6B9-472B-90F0-83BD96399625}"/>
                  </a:ext>
                </a:extLst>
              </p:cNvPr>
              <p:cNvCxnSpPr>
                <a:cxnSpLocks noChangeShapeType="1"/>
                <a:stCxn id="647225" idx="5"/>
                <a:endCxn id="647235" idx="3"/>
              </p:cNvCxnSpPr>
              <p:nvPr/>
            </p:nvCxnSpPr>
            <p:spPr bwMode="auto">
              <a:xfrm>
                <a:off x="4194" y="3027"/>
                <a:ext cx="1073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60" name="AutoShape 92">
                <a:extLst>
                  <a:ext uri="{FF2B5EF4-FFF2-40B4-BE49-F238E27FC236}">
                    <a16:creationId xmlns:a16="http://schemas.microsoft.com/office/drawing/2014/main" id="{862982B6-CE28-4A31-B99F-A5784CCB74B9}"/>
                  </a:ext>
                </a:extLst>
              </p:cNvPr>
              <p:cNvCxnSpPr>
                <a:cxnSpLocks noChangeShapeType="1"/>
                <a:stCxn id="647230" idx="7"/>
                <a:endCxn id="647227" idx="1"/>
              </p:cNvCxnSpPr>
              <p:nvPr/>
            </p:nvCxnSpPr>
            <p:spPr bwMode="auto">
              <a:xfrm>
                <a:off x="4077" y="2505"/>
                <a:ext cx="838" cy="240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61" name="AutoShape 93">
                <a:extLst>
                  <a:ext uri="{FF2B5EF4-FFF2-40B4-BE49-F238E27FC236}">
                    <a16:creationId xmlns:a16="http://schemas.microsoft.com/office/drawing/2014/main" id="{77D0FB44-C9ED-4DF1-849B-C86D2D5B774B}"/>
                  </a:ext>
                </a:extLst>
              </p:cNvPr>
              <p:cNvCxnSpPr>
                <a:cxnSpLocks noChangeShapeType="1"/>
                <a:stCxn id="647226" idx="5"/>
                <a:endCxn id="647234" idx="2"/>
              </p:cNvCxnSpPr>
              <p:nvPr/>
            </p:nvCxnSpPr>
            <p:spPr bwMode="auto">
              <a:xfrm>
                <a:off x="4429" y="2847"/>
                <a:ext cx="419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7262" name="Oval 94">
                <a:extLst>
                  <a:ext uri="{FF2B5EF4-FFF2-40B4-BE49-F238E27FC236}">
                    <a16:creationId xmlns:a16="http://schemas.microsoft.com/office/drawing/2014/main" id="{54546394-C74F-44E4-B5E2-56E696568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3" name="Text Box 95">
                <a:extLst>
                  <a:ext uri="{FF2B5EF4-FFF2-40B4-BE49-F238E27FC236}">
                    <a16:creationId xmlns:a16="http://schemas.microsoft.com/office/drawing/2014/main" id="{E5F50990-B8B9-4C61-8AE7-A3B4581A8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246"/>
                <a:ext cx="144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</a:t>
                </a:r>
              </a:p>
            </p:txBody>
          </p:sp>
        </p:grpSp>
        <p:grpSp>
          <p:nvGrpSpPr>
            <p:cNvPr id="647264" name="Group 96">
              <a:extLst>
                <a:ext uri="{FF2B5EF4-FFF2-40B4-BE49-F238E27FC236}">
                  <a16:creationId xmlns:a16="http://schemas.microsoft.com/office/drawing/2014/main" id="{001C73C5-E223-4739-8473-515F77BE5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314"/>
              <a:ext cx="1716" cy="720"/>
              <a:chOff x="3792" y="3312"/>
              <a:chExt cx="1584" cy="720"/>
            </a:xfrm>
          </p:grpSpPr>
          <p:sp>
            <p:nvSpPr>
              <p:cNvPr id="647265" name="Oval 97">
                <a:extLst>
                  <a:ext uri="{FF2B5EF4-FFF2-40B4-BE49-F238E27FC236}">
                    <a16:creationId xmlns:a16="http://schemas.microsoft.com/office/drawing/2014/main" id="{6366E5F0-F74F-4BCD-91E7-6F1169287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" y="349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6" name="Oval 98">
                <a:extLst>
                  <a:ext uri="{FF2B5EF4-FFF2-40B4-BE49-F238E27FC236}">
                    <a16:creationId xmlns:a16="http://schemas.microsoft.com/office/drawing/2014/main" id="{7EB33516-F229-4222-9AEF-F23885F0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" y="343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7" name="Oval 99">
                <a:extLst>
                  <a:ext uri="{FF2B5EF4-FFF2-40B4-BE49-F238E27FC236}">
                    <a16:creationId xmlns:a16="http://schemas.microsoft.com/office/drawing/2014/main" id="{8F0656F7-38EA-4946-B4F4-58666BFCC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73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8" name="Oval 100">
                <a:extLst>
                  <a:ext uri="{FF2B5EF4-FFF2-40B4-BE49-F238E27FC236}">
                    <a16:creationId xmlns:a16="http://schemas.microsoft.com/office/drawing/2014/main" id="{D9D0F0B2-C17E-4616-B24C-C27406C92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79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9" name="Oval 101">
                <a:extLst>
                  <a:ext uri="{FF2B5EF4-FFF2-40B4-BE49-F238E27FC236}">
                    <a16:creationId xmlns:a16="http://schemas.microsoft.com/office/drawing/2014/main" id="{2A0DCA1B-2699-4EF6-9D4E-C84361A5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" y="361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0" name="Oval 102">
                <a:extLst>
                  <a:ext uri="{FF2B5EF4-FFF2-40B4-BE49-F238E27FC236}">
                    <a16:creationId xmlns:a16="http://schemas.microsoft.com/office/drawing/2014/main" id="{9AA1761D-CACD-41E1-B1FC-8B9AB02B9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" y="355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1" name="Oval 103">
                <a:extLst>
                  <a:ext uri="{FF2B5EF4-FFF2-40B4-BE49-F238E27FC236}">
                    <a16:creationId xmlns:a16="http://schemas.microsoft.com/office/drawing/2014/main" id="{01770064-13D3-4F6C-BD3B-A4DD2910F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0" y="379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2" name="Oval 104">
                <a:extLst>
                  <a:ext uri="{FF2B5EF4-FFF2-40B4-BE49-F238E27FC236}">
                    <a16:creationId xmlns:a16="http://schemas.microsoft.com/office/drawing/2014/main" id="{9996A1DB-10CC-4F11-A067-F0E7796F9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85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3" name="Oval 105">
                <a:extLst>
                  <a:ext uri="{FF2B5EF4-FFF2-40B4-BE49-F238E27FC236}">
                    <a16:creationId xmlns:a16="http://schemas.microsoft.com/office/drawing/2014/main" id="{386CB59C-B262-4ED9-8F4D-D21711DE1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" y="331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4" name="Oval 106">
                <a:extLst>
                  <a:ext uri="{FF2B5EF4-FFF2-40B4-BE49-F238E27FC236}">
                    <a16:creationId xmlns:a16="http://schemas.microsoft.com/office/drawing/2014/main" id="{390B3228-2F23-419D-B6EB-2EB4CCE2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355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5" name="Oval 107">
                <a:extLst>
                  <a:ext uri="{FF2B5EF4-FFF2-40B4-BE49-F238E27FC236}">
                    <a16:creationId xmlns:a16="http://schemas.microsoft.com/office/drawing/2014/main" id="{4D4D51B4-859A-4113-95DB-576C92604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61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6" name="Oval 108">
                <a:extLst>
                  <a:ext uri="{FF2B5EF4-FFF2-40B4-BE49-F238E27FC236}">
                    <a16:creationId xmlns:a16="http://schemas.microsoft.com/office/drawing/2014/main" id="{299C17FE-A52E-4FCA-8162-61A5B611F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" y="343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7" name="Oval 109">
                <a:extLst>
                  <a:ext uri="{FF2B5EF4-FFF2-40B4-BE49-F238E27FC236}">
                    <a16:creationId xmlns:a16="http://schemas.microsoft.com/office/drawing/2014/main" id="{EBE74F82-3C78-43F1-A403-4ACCC0DA5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79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8" name="Oval 110">
                <a:extLst>
                  <a:ext uri="{FF2B5EF4-FFF2-40B4-BE49-F238E27FC236}">
                    <a16:creationId xmlns:a16="http://schemas.microsoft.com/office/drawing/2014/main" id="{D75079EF-9E90-4662-BD36-1AED3374B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397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647279" name="AutoShape 111">
                <a:extLst>
                  <a:ext uri="{FF2B5EF4-FFF2-40B4-BE49-F238E27FC236}">
                    <a16:creationId xmlns:a16="http://schemas.microsoft.com/office/drawing/2014/main" id="{190DE64C-0F62-4031-98DE-0C6B27416985}"/>
                  </a:ext>
                </a:extLst>
              </p:cNvPr>
              <p:cNvCxnSpPr>
                <a:cxnSpLocks noChangeShapeType="1"/>
                <a:stCxn id="647265" idx="5"/>
                <a:endCxn id="647275" idx="1"/>
              </p:cNvCxnSpPr>
              <p:nvPr/>
            </p:nvCxnSpPr>
            <p:spPr bwMode="auto">
              <a:xfrm>
                <a:off x="3901" y="3543"/>
                <a:ext cx="76" cy="7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0" name="AutoShape 112">
                <a:extLst>
                  <a:ext uri="{FF2B5EF4-FFF2-40B4-BE49-F238E27FC236}">
                    <a16:creationId xmlns:a16="http://schemas.microsoft.com/office/drawing/2014/main" id="{851FBBAF-FE13-4CD8-9F21-D93644249000}"/>
                  </a:ext>
                </a:extLst>
              </p:cNvPr>
              <p:cNvCxnSpPr>
                <a:cxnSpLocks noChangeShapeType="1"/>
                <a:stCxn id="647267" idx="6"/>
                <a:endCxn id="647275" idx="3"/>
              </p:cNvCxnSpPr>
              <p:nvPr/>
            </p:nvCxnSpPr>
            <p:spPr bwMode="auto">
              <a:xfrm flipV="1">
                <a:off x="3851" y="3663"/>
                <a:ext cx="126" cy="9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1" name="AutoShape 113">
                <a:extLst>
                  <a:ext uri="{FF2B5EF4-FFF2-40B4-BE49-F238E27FC236}">
                    <a16:creationId xmlns:a16="http://schemas.microsoft.com/office/drawing/2014/main" id="{6FADA859-74B3-4ABA-B079-F01BF1707517}"/>
                  </a:ext>
                </a:extLst>
              </p:cNvPr>
              <p:cNvCxnSpPr>
                <a:cxnSpLocks noChangeShapeType="1"/>
                <a:stCxn id="647267" idx="5"/>
                <a:endCxn id="647272" idx="1"/>
              </p:cNvCxnSpPr>
              <p:nvPr/>
            </p:nvCxnSpPr>
            <p:spPr bwMode="auto">
              <a:xfrm>
                <a:off x="3842" y="3783"/>
                <a:ext cx="135" cy="7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2" name="AutoShape 114">
                <a:extLst>
                  <a:ext uri="{FF2B5EF4-FFF2-40B4-BE49-F238E27FC236}">
                    <a16:creationId xmlns:a16="http://schemas.microsoft.com/office/drawing/2014/main" id="{F07FF7F5-1577-47D5-8699-A397389F71D8}"/>
                  </a:ext>
                </a:extLst>
              </p:cNvPr>
              <p:cNvCxnSpPr>
                <a:cxnSpLocks noChangeShapeType="1"/>
                <a:stCxn id="647265" idx="3"/>
                <a:endCxn id="647267" idx="0"/>
              </p:cNvCxnSpPr>
              <p:nvPr/>
            </p:nvCxnSpPr>
            <p:spPr bwMode="auto">
              <a:xfrm flipH="1">
                <a:off x="3822" y="3543"/>
                <a:ext cx="37" cy="18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3" name="AutoShape 115">
                <a:extLst>
                  <a:ext uri="{FF2B5EF4-FFF2-40B4-BE49-F238E27FC236}">
                    <a16:creationId xmlns:a16="http://schemas.microsoft.com/office/drawing/2014/main" id="{CBFCD39C-BE48-4416-A11A-F79EE4D0D6AA}"/>
                  </a:ext>
                </a:extLst>
              </p:cNvPr>
              <p:cNvCxnSpPr>
                <a:cxnSpLocks noChangeShapeType="1"/>
                <a:stCxn id="647275" idx="4"/>
                <a:endCxn id="647272" idx="0"/>
              </p:cNvCxnSpPr>
              <p:nvPr/>
            </p:nvCxnSpPr>
            <p:spPr bwMode="auto">
              <a:xfrm>
                <a:off x="3998" y="3672"/>
                <a:ext cx="0" cy="180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4" name="AutoShape 116">
                <a:extLst>
                  <a:ext uri="{FF2B5EF4-FFF2-40B4-BE49-F238E27FC236}">
                    <a16:creationId xmlns:a16="http://schemas.microsoft.com/office/drawing/2014/main" id="{4AF080E1-B6A8-456D-ACB2-B5E7BA26FF52}"/>
                  </a:ext>
                </a:extLst>
              </p:cNvPr>
              <p:cNvCxnSpPr>
                <a:cxnSpLocks noChangeShapeType="1"/>
                <a:stCxn id="647275" idx="7"/>
                <a:endCxn id="647266" idx="4"/>
              </p:cNvCxnSpPr>
              <p:nvPr/>
            </p:nvCxnSpPr>
            <p:spPr bwMode="auto">
              <a:xfrm flipV="1">
                <a:off x="4018" y="3492"/>
                <a:ext cx="97" cy="12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5" name="AutoShape 117">
                <a:extLst>
                  <a:ext uri="{FF2B5EF4-FFF2-40B4-BE49-F238E27FC236}">
                    <a16:creationId xmlns:a16="http://schemas.microsoft.com/office/drawing/2014/main" id="{0B3D0253-BEB9-4430-A800-448113AD4AAD}"/>
                  </a:ext>
                </a:extLst>
              </p:cNvPr>
              <p:cNvCxnSpPr>
                <a:cxnSpLocks noChangeShapeType="1"/>
                <a:stCxn id="647275" idx="5"/>
                <a:endCxn id="647268" idx="1"/>
              </p:cNvCxnSpPr>
              <p:nvPr/>
            </p:nvCxnSpPr>
            <p:spPr bwMode="auto">
              <a:xfrm>
                <a:off x="4018" y="3663"/>
                <a:ext cx="135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6" name="AutoShape 118">
                <a:extLst>
                  <a:ext uri="{FF2B5EF4-FFF2-40B4-BE49-F238E27FC236}">
                    <a16:creationId xmlns:a16="http://schemas.microsoft.com/office/drawing/2014/main" id="{89E90B2D-48E3-4B1A-B094-A4C09E1BEF58}"/>
                  </a:ext>
                </a:extLst>
              </p:cNvPr>
              <p:cNvCxnSpPr>
                <a:cxnSpLocks noChangeShapeType="1"/>
                <a:stCxn id="647272" idx="6"/>
                <a:endCxn id="647268" idx="3"/>
              </p:cNvCxnSpPr>
              <p:nvPr/>
            </p:nvCxnSpPr>
            <p:spPr bwMode="auto">
              <a:xfrm flipV="1">
                <a:off x="4027" y="3843"/>
                <a:ext cx="126" cy="3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7" name="AutoShape 119">
                <a:extLst>
                  <a:ext uri="{FF2B5EF4-FFF2-40B4-BE49-F238E27FC236}">
                    <a16:creationId xmlns:a16="http://schemas.microsoft.com/office/drawing/2014/main" id="{71B0EC30-65B0-4FB4-A696-C31BF03E4E93}"/>
                  </a:ext>
                </a:extLst>
              </p:cNvPr>
              <p:cNvCxnSpPr>
                <a:cxnSpLocks noChangeShapeType="1"/>
                <a:stCxn id="647265" idx="7"/>
                <a:endCxn id="647273" idx="3"/>
              </p:cNvCxnSpPr>
              <p:nvPr/>
            </p:nvCxnSpPr>
            <p:spPr bwMode="auto">
              <a:xfrm flipV="1">
                <a:off x="3901" y="3363"/>
                <a:ext cx="134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8" name="AutoShape 120">
                <a:extLst>
                  <a:ext uri="{FF2B5EF4-FFF2-40B4-BE49-F238E27FC236}">
                    <a16:creationId xmlns:a16="http://schemas.microsoft.com/office/drawing/2014/main" id="{CCD7F2F4-DA5B-4E25-AD46-C267C7929AF4}"/>
                  </a:ext>
                </a:extLst>
              </p:cNvPr>
              <p:cNvCxnSpPr>
                <a:cxnSpLocks noChangeShapeType="1"/>
                <a:stCxn id="647273" idx="5"/>
                <a:endCxn id="647266" idx="0"/>
              </p:cNvCxnSpPr>
              <p:nvPr/>
            </p:nvCxnSpPr>
            <p:spPr bwMode="auto">
              <a:xfrm>
                <a:off x="4077" y="3363"/>
                <a:ext cx="38" cy="6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9" name="AutoShape 121">
                <a:extLst>
                  <a:ext uri="{FF2B5EF4-FFF2-40B4-BE49-F238E27FC236}">
                    <a16:creationId xmlns:a16="http://schemas.microsoft.com/office/drawing/2014/main" id="{182BE9EE-AF36-46CD-BAEC-E4FE293E40BD}"/>
                  </a:ext>
                </a:extLst>
              </p:cNvPr>
              <p:cNvCxnSpPr>
                <a:cxnSpLocks noChangeShapeType="1"/>
                <a:stCxn id="647268" idx="7"/>
                <a:endCxn id="647269" idx="3"/>
              </p:cNvCxnSpPr>
              <p:nvPr/>
            </p:nvCxnSpPr>
            <p:spPr bwMode="auto">
              <a:xfrm flipV="1">
                <a:off x="4194" y="3663"/>
                <a:ext cx="193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0" name="AutoShape 122">
                <a:extLst>
                  <a:ext uri="{FF2B5EF4-FFF2-40B4-BE49-F238E27FC236}">
                    <a16:creationId xmlns:a16="http://schemas.microsoft.com/office/drawing/2014/main" id="{67287586-70F9-439E-8FCF-06170823B1B8}"/>
                  </a:ext>
                </a:extLst>
              </p:cNvPr>
              <p:cNvCxnSpPr>
                <a:cxnSpLocks noChangeShapeType="1"/>
                <a:stCxn id="647273" idx="6"/>
                <a:endCxn id="647269" idx="1"/>
              </p:cNvCxnSpPr>
              <p:nvPr/>
            </p:nvCxnSpPr>
            <p:spPr bwMode="auto">
              <a:xfrm>
                <a:off x="4085" y="3342"/>
                <a:ext cx="302" cy="27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1" name="AutoShape 123">
                <a:extLst>
                  <a:ext uri="{FF2B5EF4-FFF2-40B4-BE49-F238E27FC236}">
                    <a16:creationId xmlns:a16="http://schemas.microsoft.com/office/drawing/2014/main" id="{399FA89F-772A-4BAB-A384-7FB6F1573222}"/>
                  </a:ext>
                </a:extLst>
              </p:cNvPr>
              <p:cNvCxnSpPr>
                <a:cxnSpLocks noChangeShapeType="1"/>
                <a:stCxn id="647275" idx="6"/>
                <a:endCxn id="647269" idx="2"/>
              </p:cNvCxnSpPr>
              <p:nvPr/>
            </p:nvCxnSpPr>
            <p:spPr bwMode="auto">
              <a:xfrm>
                <a:off x="4027" y="3642"/>
                <a:ext cx="352" cy="0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2" name="AutoShape 124">
                <a:extLst>
                  <a:ext uri="{FF2B5EF4-FFF2-40B4-BE49-F238E27FC236}">
                    <a16:creationId xmlns:a16="http://schemas.microsoft.com/office/drawing/2014/main" id="{33C6031D-F8FF-4A8C-B02E-A7E4E9E4EBD2}"/>
                  </a:ext>
                </a:extLst>
              </p:cNvPr>
              <p:cNvCxnSpPr>
                <a:cxnSpLocks noChangeShapeType="1"/>
                <a:stCxn id="647270" idx="4"/>
                <a:endCxn id="647277" idx="0"/>
              </p:cNvCxnSpPr>
              <p:nvPr/>
            </p:nvCxnSpPr>
            <p:spPr bwMode="auto">
              <a:xfrm flipH="1">
                <a:off x="4878" y="3612"/>
                <a:ext cx="58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3" name="AutoShape 125">
                <a:extLst>
                  <a:ext uri="{FF2B5EF4-FFF2-40B4-BE49-F238E27FC236}">
                    <a16:creationId xmlns:a16="http://schemas.microsoft.com/office/drawing/2014/main" id="{6193732C-A4CD-499A-AF18-24EA94821EC1}"/>
                  </a:ext>
                </a:extLst>
              </p:cNvPr>
              <p:cNvCxnSpPr>
                <a:cxnSpLocks noChangeShapeType="1"/>
                <a:stCxn id="647270" idx="7"/>
                <a:endCxn id="647276" idx="3"/>
              </p:cNvCxnSpPr>
              <p:nvPr/>
            </p:nvCxnSpPr>
            <p:spPr bwMode="auto">
              <a:xfrm flipV="1">
                <a:off x="4957" y="3483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4" name="AutoShape 126">
                <a:extLst>
                  <a:ext uri="{FF2B5EF4-FFF2-40B4-BE49-F238E27FC236}">
                    <a16:creationId xmlns:a16="http://schemas.microsoft.com/office/drawing/2014/main" id="{76D9DA3E-780F-456F-81A8-C4F17BD9A705}"/>
                  </a:ext>
                </a:extLst>
              </p:cNvPr>
              <p:cNvCxnSpPr>
                <a:cxnSpLocks noChangeShapeType="1"/>
                <a:stCxn id="647276" idx="4"/>
                <a:endCxn id="647271" idx="1"/>
              </p:cNvCxnSpPr>
              <p:nvPr/>
            </p:nvCxnSpPr>
            <p:spPr bwMode="auto">
              <a:xfrm>
                <a:off x="5112" y="3492"/>
                <a:ext cx="97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5" name="AutoShape 127">
                <a:extLst>
                  <a:ext uri="{FF2B5EF4-FFF2-40B4-BE49-F238E27FC236}">
                    <a16:creationId xmlns:a16="http://schemas.microsoft.com/office/drawing/2014/main" id="{14FE5500-991C-46F8-A701-99DA6480FD65}"/>
                  </a:ext>
                </a:extLst>
              </p:cNvPr>
              <p:cNvCxnSpPr>
                <a:cxnSpLocks noChangeShapeType="1"/>
                <a:stCxn id="647277" idx="6"/>
                <a:endCxn id="647271" idx="2"/>
              </p:cNvCxnSpPr>
              <p:nvPr/>
            </p:nvCxnSpPr>
            <p:spPr bwMode="auto">
              <a:xfrm>
                <a:off x="4907" y="3822"/>
                <a:ext cx="293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6" name="AutoShape 128">
                <a:extLst>
                  <a:ext uri="{FF2B5EF4-FFF2-40B4-BE49-F238E27FC236}">
                    <a16:creationId xmlns:a16="http://schemas.microsoft.com/office/drawing/2014/main" id="{8ECC61EC-2005-4CCE-A69F-48A2A07EEB57}"/>
                  </a:ext>
                </a:extLst>
              </p:cNvPr>
              <p:cNvCxnSpPr>
                <a:cxnSpLocks noChangeShapeType="1"/>
                <a:stCxn id="647276" idx="5"/>
                <a:endCxn id="647274" idx="2"/>
              </p:cNvCxnSpPr>
              <p:nvPr/>
            </p:nvCxnSpPr>
            <p:spPr bwMode="auto">
              <a:xfrm>
                <a:off x="5133" y="3483"/>
                <a:ext cx="184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7" name="AutoShape 129">
                <a:extLst>
                  <a:ext uri="{FF2B5EF4-FFF2-40B4-BE49-F238E27FC236}">
                    <a16:creationId xmlns:a16="http://schemas.microsoft.com/office/drawing/2014/main" id="{368EB34F-C73F-4566-B539-B35C7ECE08C1}"/>
                  </a:ext>
                </a:extLst>
              </p:cNvPr>
              <p:cNvCxnSpPr>
                <a:cxnSpLocks noChangeShapeType="1"/>
                <a:stCxn id="647270" idx="5"/>
                <a:endCxn id="647271" idx="1"/>
              </p:cNvCxnSpPr>
              <p:nvPr/>
            </p:nvCxnSpPr>
            <p:spPr bwMode="auto">
              <a:xfrm>
                <a:off x="4957" y="3603"/>
                <a:ext cx="252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8" name="AutoShape 130">
                <a:extLst>
                  <a:ext uri="{FF2B5EF4-FFF2-40B4-BE49-F238E27FC236}">
                    <a16:creationId xmlns:a16="http://schemas.microsoft.com/office/drawing/2014/main" id="{367340B9-3C08-42D6-8B0C-EDB5A78CE400}"/>
                  </a:ext>
                </a:extLst>
              </p:cNvPr>
              <p:cNvCxnSpPr>
                <a:cxnSpLocks noChangeShapeType="1"/>
                <a:stCxn id="647274" idx="3"/>
                <a:endCxn id="647277" idx="7"/>
              </p:cNvCxnSpPr>
              <p:nvPr/>
            </p:nvCxnSpPr>
            <p:spPr bwMode="auto">
              <a:xfrm flipH="1">
                <a:off x="4898" y="3603"/>
                <a:ext cx="428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9" name="AutoShape 131">
                <a:extLst>
                  <a:ext uri="{FF2B5EF4-FFF2-40B4-BE49-F238E27FC236}">
                    <a16:creationId xmlns:a16="http://schemas.microsoft.com/office/drawing/2014/main" id="{34DBCC93-C3BE-4951-AA61-6A7CFBE33308}"/>
                  </a:ext>
                </a:extLst>
              </p:cNvPr>
              <p:cNvCxnSpPr>
                <a:cxnSpLocks noChangeShapeType="1"/>
                <a:stCxn id="647274" idx="4"/>
                <a:endCxn id="647278" idx="0"/>
              </p:cNvCxnSpPr>
              <p:nvPr/>
            </p:nvCxnSpPr>
            <p:spPr bwMode="auto">
              <a:xfrm flipH="1">
                <a:off x="5288" y="3612"/>
                <a:ext cx="59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0" name="AutoShape 132">
                <a:extLst>
                  <a:ext uri="{FF2B5EF4-FFF2-40B4-BE49-F238E27FC236}">
                    <a16:creationId xmlns:a16="http://schemas.microsoft.com/office/drawing/2014/main" id="{F8C2E89B-36A6-43AC-9EE1-C38D9287EC0B}"/>
                  </a:ext>
                </a:extLst>
              </p:cNvPr>
              <p:cNvCxnSpPr>
                <a:cxnSpLocks noChangeShapeType="1"/>
                <a:stCxn id="647277" idx="5"/>
                <a:endCxn id="647278" idx="2"/>
              </p:cNvCxnSpPr>
              <p:nvPr/>
            </p:nvCxnSpPr>
            <p:spPr bwMode="auto">
              <a:xfrm>
                <a:off x="4898" y="3843"/>
                <a:ext cx="36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1" name="AutoShape 133">
                <a:extLst>
                  <a:ext uri="{FF2B5EF4-FFF2-40B4-BE49-F238E27FC236}">
                    <a16:creationId xmlns:a16="http://schemas.microsoft.com/office/drawing/2014/main" id="{A896C920-A1F7-4071-95C0-90E5BE63D089}"/>
                  </a:ext>
                </a:extLst>
              </p:cNvPr>
              <p:cNvCxnSpPr>
                <a:cxnSpLocks noChangeShapeType="1"/>
                <a:stCxn id="647269" idx="6"/>
                <a:endCxn id="647270" idx="2"/>
              </p:cNvCxnSpPr>
              <p:nvPr/>
            </p:nvCxnSpPr>
            <p:spPr bwMode="auto">
              <a:xfrm flipV="1">
                <a:off x="4437" y="3582"/>
                <a:ext cx="470" cy="6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2" name="AutoShape 134">
                <a:extLst>
                  <a:ext uri="{FF2B5EF4-FFF2-40B4-BE49-F238E27FC236}">
                    <a16:creationId xmlns:a16="http://schemas.microsoft.com/office/drawing/2014/main" id="{B0E37CA3-131D-4641-9ACC-5B4BFDA1853F}"/>
                  </a:ext>
                </a:extLst>
              </p:cNvPr>
              <p:cNvCxnSpPr>
                <a:cxnSpLocks noChangeShapeType="1"/>
                <a:stCxn id="647268" idx="5"/>
                <a:endCxn id="647278" idx="3"/>
              </p:cNvCxnSpPr>
              <p:nvPr/>
            </p:nvCxnSpPr>
            <p:spPr bwMode="auto">
              <a:xfrm>
                <a:off x="4194" y="3843"/>
                <a:ext cx="1073" cy="18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3" name="AutoShape 135">
                <a:extLst>
                  <a:ext uri="{FF2B5EF4-FFF2-40B4-BE49-F238E27FC236}">
                    <a16:creationId xmlns:a16="http://schemas.microsoft.com/office/drawing/2014/main" id="{4ED75225-15CB-4622-9ED9-CD9E65D0FCFC}"/>
                  </a:ext>
                </a:extLst>
              </p:cNvPr>
              <p:cNvCxnSpPr>
                <a:cxnSpLocks noChangeShapeType="1"/>
                <a:stCxn id="647273" idx="7"/>
                <a:endCxn id="647270" idx="1"/>
              </p:cNvCxnSpPr>
              <p:nvPr/>
            </p:nvCxnSpPr>
            <p:spPr bwMode="auto">
              <a:xfrm>
                <a:off x="4077" y="3321"/>
                <a:ext cx="838" cy="24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4" name="AutoShape 136">
                <a:extLst>
                  <a:ext uri="{FF2B5EF4-FFF2-40B4-BE49-F238E27FC236}">
                    <a16:creationId xmlns:a16="http://schemas.microsoft.com/office/drawing/2014/main" id="{DE151B34-3717-46E1-9A6A-2054FEB3E91B}"/>
                  </a:ext>
                </a:extLst>
              </p:cNvPr>
              <p:cNvCxnSpPr>
                <a:cxnSpLocks noChangeShapeType="1"/>
                <a:stCxn id="647269" idx="5"/>
                <a:endCxn id="647277" idx="2"/>
              </p:cNvCxnSpPr>
              <p:nvPr/>
            </p:nvCxnSpPr>
            <p:spPr bwMode="auto">
              <a:xfrm>
                <a:off x="4429" y="3663"/>
                <a:ext cx="419" cy="159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47305" name="Text Box 137">
              <a:extLst>
                <a:ext uri="{FF2B5EF4-FFF2-40B4-BE49-F238E27FC236}">
                  <a16:creationId xmlns:a16="http://schemas.microsoft.com/office/drawing/2014/main" id="{DCD7B335-BC9B-4A61-89F6-6E7A98AE4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112"/>
              <a:ext cx="36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</a:p>
          </p:txBody>
        </p:sp>
        <p:grpSp>
          <p:nvGrpSpPr>
            <p:cNvPr id="647355" name="Group 187">
              <a:extLst>
                <a:ext uri="{FF2B5EF4-FFF2-40B4-BE49-F238E27FC236}">
                  <a16:creationId xmlns:a16="http://schemas.microsoft.com/office/drawing/2014/main" id="{45C6106F-95AD-4999-960D-0642354EB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3062"/>
              <a:ext cx="1716" cy="922"/>
              <a:chOff x="3648" y="3062"/>
              <a:chExt cx="1716" cy="922"/>
            </a:xfrm>
          </p:grpSpPr>
          <p:sp>
            <p:nvSpPr>
              <p:cNvPr id="647311" name="Text Box 143">
                <a:extLst>
                  <a:ext uri="{FF2B5EF4-FFF2-40B4-BE49-F238E27FC236}">
                    <a16:creationId xmlns:a16="http://schemas.microsoft.com/office/drawing/2014/main" id="{1FA3B45C-4191-44AC-8DA1-DD92D201A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062"/>
                <a:ext cx="240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</a:t>
                </a:r>
              </a:p>
            </p:txBody>
          </p:sp>
          <p:sp>
            <p:nvSpPr>
              <p:cNvPr id="647312" name="Text Box 144">
                <a:extLst>
                  <a:ext uri="{FF2B5EF4-FFF2-40B4-BE49-F238E27FC236}">
                    <a16:creationId xmlns:a16="http://schemas.microsoft.com/office/drawing/2014/main" id="{EF81C4D8-B835-4A3B-8F65-9B3285286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216"/>
                <a:ext cx="288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</a:t>
                </a:r>
              </a:p>
            </p:txBody>
          </p:sp>
          <p:grpSp>
            <p:nvGrpSpPr>
              <p:cNvPr id="647314" name="Group 146">
                <a:extLst>
                  <a:ext uri="{FF2B5EF4-FFF2-40B4-BE49-F238E27FC236}">
                    <a16:creationId xmlns:a16="http://schemas.microsoft.com/office/drawing/2014/main" id="{1022BD05-224E-4E84-B1D6-FD3121A08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3264"/>
                <a:ext cx="1716" cy="720"/>
                <a:chOff x="3456" y="1344"/>
                <a:chExt cx="1296" cy="576"/>
              </a:xfrm>
            </p:grpSpPr>
            <p:sp>
              <p:nvSpPr>
                <p:cNvPr id="647315" name="Oval 147">
                  <a:extLst>
                    <a:ext uri="{FF2B5EF4-FFF2-40B4-BE49-F238E27FC236}">
                      <a16:creationId xmlns:a16="http://schemas.microsoft.com/office/drawing/2014/main" id="{4757BDE9-F11D-43C2-995D-78B5E6E14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6" name="Oval 148">
                  <a:extLst>
                    <a:ext uri="{FF2B5EF4-FFF2-40B4-BE49-F238E27FC236}">
                      <a16:creationId xmlns:a16="http://schemas.microsoft.com/office/drawing/2014/main" id="{B896C1ED-8DCD-4ACE-AC91-F805573D3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7" name="Oval 149">
                  <a:extLst>
                    <a:ext uri="{FF2B5EF4-FFF2-40B4-BE49-F238E27FC236}">
                      <a16:creationId xmlns:a16="http://schemas.microsoft.com/office/drawing/2014/main" id="{098EAA6E-9EBC-4BE1-93E0-DA8DC55B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8" name="Oval 150">
                  <a:extLst>
                    <a:ext uri="{FF2B5EF4-FFF2-40B4-BE49-F238E27FC236}">
                      <a16:creationId xmlns:a16="http://schemas.microsoft.com/office/drawing/2014/main" id="{61D5535C-6A22-4CA9-BB4C-DC7371C11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9" name="Oval 151">
                  <a:extLst>
                    <a:ext uri="{FF2B5EF4-FFF2-40B4-BE49-F238E27FC236}">
                      <a16:creationId xmlns:a16="http://schemas.microsoft.com/office/drawing/2014/main" id="{98343112-1FE2-4EBF-AB41-E7D2DB519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0" name="Oval 152">
                  <a:extLst>
                    <a:ext uri="{FF2B5EF4-FFF2-40B4-BE49-F238E27FC236}">
                      <a16:creationId xmlns:a16="http://schemas.microsoft.com/office/drawing/2014/main" id="{05B3B65F-DFC6-4AF9-AD0D-EBCFA0E5A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1" name="Oval 153">
                  <a:extLst>
                    <a:ext uri="{FF2B5EF4-FFF2-40B4-BE49-F238E27FC236}">
                      <a16:creationId xmlns:a16="http://schemas.microsoft.com/office/drawing/2014/main" id="{992347A0-E74C-41F1-A550-B8DE066F5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2" name="Oval 154">
                  <a:extLst>
                    <a:ext uri="{FF2B5EF4-FFF2-40B4-BE49-F238E27FC236}">
                      <a16:creationId xmlns:a16="http://schemas.microsoft.com/office/drawing/2014/main" id="{A488BEBB-F1FB-48EA-8338-2DE2B32CC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3" name="Oval 155">
                  <a:extLst>
                    <a:ext uri="{FF2B5EF4-FFF2-40B4-BE49-F238E27FC236}">
                      <a16:creationId xmlns:a16="http://schemas.microsoft.com/office/drawing/2014/main" id="{C2C9EDBA-27F7-42A1-B978-38AE8016D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4" name="Oval 156">
                  <a:extLst>
                    <a:ext uri="{FF2B5EF4-FFF2-40B4-BE49-F238E27FC236}">
                      <a16:creationId xmlns:a16="http://schemas.microsoft.com/office/drawing/2014/main" id="{60A77BD9-D35F-4DAD-86C8-01DABA52E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5" name="Oval 157">
                  <a:extLst>
                    <a:ext uri="{FF2B5EF4-FFF2-40B4-BE49-F238E27FC236}">
                      <a16:creationId xmlns:a16="http://schemas.microsoft.com/office/drawing/2014/main" id="{E0CF1223-949A-4D60-A6E3-AB5CA22CD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6" name="Oval 158">
                  <a:extLst>
                    <a:ext uri="{FF2B5EF4-FFF2-40B4-BE49-F238E27FC236}">
                      <a16:creationId xmlns:a16="http://schemas.microsoft.com/office/drawing/2014/main" id="{6454781E-11EC-4A55-AA3B-F858408E9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7" name="Oval 159">
                  <a:extLst>
                    <a:ext uri="{FF2B5EF4-FFF2-40B4-BE49-F238E27FC236}">
                      <a16:creationId xmlns:a16="http://schemas.microsoft.com/office/drawing/2014/main" id="{11E2B49F-3B86-48F3-9998-35355B95D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8" name="Oval 160">
                  <a:extLst>
                    <a:ext uri="{FF2B5EF4-FFF2-40B4-BE49-F238E27FC236}">
                      <a16:creationId xmlns:a16="http://schemas.microsoft.com/office/drawing/2014/main" id="{57BE1D9B-8366-458A-838C-9BEC30AC6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329" name="AutoShape 161">
                <a:extLst>
                  <a:ext uri="{FF2B5EF4-FFF2-40B4-BE49-F238E27FC236}">
                    <a16:creationId xmlns:a16="http://schemas.microsoft.com/office/drawing/2014/main" id="{EAAE5594-EFFE-4D31-BF46-62DB8C58B146}"/>
                  </a:ext>
                </a:extLst>
              </p:cNvPr>
              <p:cNvCxnSpPr>
                <a:cxnSpLocks noChangeShapeType="1"/>
                <a:stCxn id="647315" idx="5"/>
                <a:endCxn id="647325" idx="1"/>
              </p:cNvCxnSpPr>
              <p:nvPr/>
            </p:nvCxnSpPr>
            <p:spPr bwMode="auto">
              <a:xfrm>
                <a:off x="3766" y="3495"/>
                <a:ext cx="82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0" name="AutoShape 162">
                <a:extLst>
                  <a:ext uri="{FF2B5EF4-FFF2-40B4-BE49-F238E27FC236}">
                    <a16:creationId xmlns:a16="http://schemas.microsoft.com/office/drawing/2014/main" id="{63969310-33D9-47AF-86C8-B6C76AC6515D}"/>
                  </a:ext>
                </a:extLst>
              </p:cNvPr>
              <p:cNvCxnSpPr>
                <a:cxnSpLocks noChangeShapeType="1"/>
                <a:stCxn id="647317" idx="6"/>
                <a:endCxn id="647325" idx="3"/>
              </p:cNvCxnSpPr>
              <p:nvPr/>
            </p:nvCxnSpPr>
            <p:spPr bwMode="auto">
              <a:xfrm flipV="1">
                <a:off x="3711" y="3615"/>
                <a:ext cx="137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1" name="AutoShape 163">
                <a:extLst>
                  <a:ext uri="{FF2B5EF4-FFF2-40B4-BE49-F238E27FC236}">
                    <a16:creationId xmlns:a16="http://schemas.microsoft.com/office/drawing/2014/main" id="{400C114C-A9E7-412D-ACA9-43D7D17114F4}"/>
                  </a:ext>
                </a:extLst>
              </p:cNvPr>
              <p:cNvCxnSpPr>
                <a:cxnSpLocks noChangeShapeType="1"/>
                <a:stCxn id="647317" idx="5"/>
                <a:endCxn id="647322" idx="1"/>
              </p:cNvCxnSpPr>
              <p:nvPr/>
            </p:nvCxnSpPr>
            <p:spPr bwMode="auto">
              <a:xfrm>
                <a:off x="3702" y="3735"/>
                <a:ext cx="146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2" name="AutoShape 164">
                <a:extLst>
                  <a:ext uri="{FF2B5EF4-FFF2-40B4-BE49-F238E27FC236}">
                    <a16:creationId xmlns:a16="http://schemas.microsoft.com/office/drawing/2014/main" id="{034DC42B-4EC0-4994-932E-0FE101CBFBC3}"/>
                  </a:ext>
                </a:extLst>
              </p:cNvPr>
              <p:cNvCxnSpPr>
                <a:cxnSpLocks noChangeShapeType="1"/>
                <a:stCxn id="647315" idx="3"/>
                <a:endCxn id="647317" idx="0"/>
              </p:cNvCxnSpPr>
              <p:nvPr/>
            </p:nvCxnSpPr>
            <p:spPr bwMode="auto">
              <a:xfrm flipH="1">
                <a:off x="3680" y="3495"/>
                <a:ext cx="41" cy="18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3" name="AutoShape 165">
                <a:extLst>
                  <a:ext uri="{FF2B5EF4-FFF2-40B4-BE49-F238E27FC236}">
                    <a16:creationId xmlns:a16="http://schemas.microsoft.com/office/drawing/2014/main" id="{F2F58471-BD0F-44EE-9EBE-11914B4C5E20}"/>
                  </a:ext>
                </a:extLst>
              </p:cNvPr>
              <p:cNvCxnSpPr>
                <a:cxnSpLocks noChangeShapeType="1"/>
                <a:stCxn id="647325" idx="4"/>
                <a:endCxn id="647322" idx="0"/>
              </p:cNvCxnSpPr>
              <p:nvPr/>
            </p:nvCxnSpPr>
            <p:spPr bwMode="auto">
              <a:xfrm>
                <a:off x="3871" y="3624"/>
                <a:ext cx="0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4" name="AutoShape 166">
                <a:extLst>
                  <a:ext uri="{FF2B5EF4-FFF2-40B4-BE49-F238E27FC236}">
                    <a16:creationId xmlns:a16="http://schemas.microsoft.com/office/drawing/2014/main" id="{8661F946-5323-4050-A048-72789F218538}"/>
                  </a:ext>
                </a:extLst>
              </p:cNvPr>
              <p:cNvCxnSpPr>
                <a:cxnSpLocks noChangeShapeType="1"/>
                <a:stCxn id="647325" idx="7"/>
                <a:endCxn id="647316" idx="4"/>
              </p:cNvCxnSpPr>
              <p:nvPr/>
            </p:nvCxnSpPr>
            <p:spPr bwMode="auto">
              <a:xfrm flipV="1">
                <a:off x="3893" y="3444"/>
                <a:ext cx="105" cy="12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5" name="AutoShape 167">
                <a:extLst>
                  <a:ext uri="{FF2B5EF4-FFF2-40B4-BE49-F238E27FC236}">
                    <a16:creationId xmlns:a16="http://schemas.microsoft.com/office/drawing/2014/main" id="{CC1776E7-8FAF-404C-8702-B0EA1FFEF0C4}"/>
                  </a:ext>
                </a:extLst>
              </p:cNvPr>
              <p:cNvCxnSpPr>
                <a:cxnSpLocks noChangeShapeType="1"/>
                <a:stCxn id="647325" idx="5"/>
                <a:endCxn id="647318" idx="1"/>
              </p:cNvCxnSpPr>
              <p:nvPr/>
            </p:nvCxnSpPr>
            <p:spPr bwMode="auto">
              <a:xfrm>
                <a:off x="3893" y="3615"/>
                <a:ext cx="145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6" name="AutoShape 168">
                <a:extLst>
                  <a:ext uri="{FF2B5EF4-FFF2-40B4-BE49-F238E27FC236}">
                    <a16:creationId xmlns:a16="http://schemas.microsoft.com/office/drawing/2014/main" id="{0B3139D1-69CC-409E-9B17-491319084B33}"/>
                  </a:ext>
                </a:extLst>
              </p:cNvPr>
              <p:cNvCxnSpPr>
                <a:cxnSpLocks noChangeShapeType="1"/>
                <a:stCxn id="647322" idx="6"/>
                <a:endCxn id="647318" idx="3"/>
              </p:cNvCxnSpPr>
              <p:nvPr/>
            </p:nvCxnSpPr>
            <p:spPr bwMode="auto">
              <a:xfrm flipV="1">
                <a:off x="3902" y="3795"/>
                <a:ext cx="136" cy="3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7" name="AutoShape 169">
                <a:extLst>
                  <a:ext uri="{FF2B5EF4-FFF2-40B4-BE49-F238E27FC236}">
                    <a16:creationId xmlns:a16="http://schemas.microsoft.com/office/drawing/2014/main" id="{C3A91EF3-0EE4-446F-AAB2-A7B6D28AF428}"/>
                  </a:ext>
                </a:extLst>
              </p:cNvPr>
              <p:cNvCxnSpPr>
                <a:cxnSpLocks noChangeShapeType="1"/>
                <a:stCxn id="647315" idx="7"/>
                <a:endCxn id="647323" idx="3"/>
              </p:cNvCxnSpPr>
              <p:nvPr/>
            </p:nvCxnSpPr>
            <p:spPr bwMode="auto">
              <a:xfrm flipV="1">
                <a:off x="3766" y="3315"/>
                <a:ext cx="146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8" name="AutoShape 170">
                <a:extLst>
                  <a:ext uri="{FF2B5EF4-FFF2-40B4-BE49-F238E27FC236}">
                    <a16:creationId xmlns:a16="http://schemas.microsoft.com/office/drawing/2014/main" id="{3254D098-1CB4-4A85-9C5C-963795CED553}"/>
                  </a:ext>
                </a:extLst>
              </p:cNvPr>
              <p:cNvCxnSpPr>
                <a:cxnSpLocks noChangeShapeType="1"/>
                <a:stCxn id="647323" idx="5"/>
                <a:endCxn id="647316" idx="0"/>
              </p:cNvCxnSpPr>
              <p:nvPr/>
            </p:nvCxnSpPr>
            <p:spPr bwMode="auto">
              <a:xfrm>
                <a:off x="3956" y="3315"/>
                <a:ext cx="42" cy="6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9" name="AutoShape 171">
                <a:extLst>
                  <a:ext uri="{FF2B5EF4-FFF2-40B4-BE49-F238E27FC236}">
                    <a16:creationId xmlns:a16="http://schemas.microsoft.com/office/drawing/2014/main" id="{D5031C93-66A1-49FE-A7DD-DE72E79DC6CF}"/>
                  </a:ext>
                </a:extLst>
              </p:cNvPr>
              <p:cNvCxnSpPr>
                <a:cxnSpLocks noChangeShapeType="1"/>
                <a:stCxn id="647318" idx="7"/>
                <a:endCxn id="647319" idx="3"/>
              </p:cNvCxnSpPr>
              <p:nvPr/>
            </p:nvCxnSpPr>
            <p:spPr bwMode="auto">
              <a:xfrm flipV="1">
                <a:off x="4084" y="3615"/>
                <a:ext cx="209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0" name="AutoShape 172">
                <a:extLst>
                  <a:ext uri="{FF2B5EF4-FFF2-40B4-BE49-F238E27FC236}">
                    <a16:creationId xmlns:a16="http://schemas.microsoft.com/office/drawing/2014/main" id="{5B0E745E-E370-4478-B7E6-07E8E8351A74}"/>
                  </a:ext>
                </a:extLst>
              </p:cNvPr>
              <p:cNvCxnSpPr>
                <a:cxnSpLocks noChangeShapeType="1"/>
                <a:stCxn id="647323" idx="6"/>
                <a:endCxn id="647319" idx="1"/>
              </p:cNvCxnSpPr>
              <p:nvPr/>
            </p:nvCxnSpPr>
            <p:spPr bwMode="auto">
              <a:xfrm>
                <a:off x="3966" y="3294"/>
                <a:ext cx="327" cy="27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1" name="AutoShape 173">
                <a:extLst>
                  <a:ext uri="{FF2B5EF4-FFF2-40B4-BE49-F238E27FC236}">
                    <a16:creationId xmlns:a16="http://schemas.microsoft.com/office/drawing/2014/main" id="{C315FEA8-399D-4AA7-A8CD-702711870D23}"/>
                  </a:ext>
                </a:extLst>
              </p:cNvPr>
              <p:cNvCxnSpPr>
                <a:cxnSpLocks noChangeShapeType="1"/>
                <a:stCxn id="647325" idx="6"/>
                <a:endCxn id="647319" idx="2"/>
              </p:cNvCxnSpPr>
              <p:nvPr/>
            </p:nvCxnSpPr>
            <p:spPr bwMode="auto">
              <a:xfrm>
                <a:off x="3902" y="3594"/>
                <a:ext cx="381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2" name="AutoShape 174">
                <a:extLst>
                  <a:ext uri="{FF2B5EF4-FFF2-40B4-BE49-F238E27FC236}">
                    <a16:creationId xmlns:a16="http://schemas.microsoft.com/office/drawing/2014/main" id="{90FF51F4-1B40-45A1-9132-4844A64D1520}"/>
                  </a:ext>
                </a:extLst>
              </p:cNvPr>
              <p:cNvCxnSpPr>
                <a:cxnSpLocks noChangeShapeType="1"/>
                <a:stCxn id="647320" idx="4"/>
                <a:endCxn id="647327" idx="0"/>
              </p:cNvCxnSpPr>
              <p:nvPr/>
            </p:nvCxnSpPr>
            <p:spPr bwMode="auto">
              <a:xfrm flipH="1">
                <a:off x="4824" y="3564"/>
                <a:ext cx="63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3" name="AutoShape 175">
                <a:extLst>
                  <a:ext uri="{FF2B5EF4-FFF2-40B4-BE49-F238E27FC236}">
                    <a16:creationId xmlns:a16="http://schemas.microsoft.com/office/drawing/2014/main" id="{838DE67C-D164-4092-ADCF-765B16F48F80}"/>
                  </a:ext>
                </a:extLst>
              </p:cNvPr>
              <p:cNvCxnSpPr>
                <a:cxnSpLocks noChangeShapeType="1"/>
                <a:stCxn id="647320" idx="7"/>
                <a:endCxn id="647326" idx="3"/>
              </p:cNvCxnSpPr>
              <p:nvPr/>
            </p:nvCxnSpPr>
            <p:spPr bwMode="auto">
              <a:xfrm flipV="1">
                <a:off x="4910" y="3435"/>
                <a:ext cx="146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4" name="AutoShape 176">
                <a:extLst>
                  <a:ext uri="{FF2B5EF4-FFF2-40B4-BE49-F238E27FC236}">
                    <a16:creationId xmlns:a16="http://schemas.microsoft.com/office/drawing/2014/main" id="{C9DDAABB-D6EC-4DF6-9924-0419F1C1BBB9}"/>
                  </a:ext>
                </a:extLst>
              </p:cNvPr>
              <p:cNvCxnSpPr>
                <a:cxnSpLocks noChangeShapeType="1"/>
                <a:stCxn id="647326" idx="4"/>
                <a:endCxn id="647321" idx="1"/>
              </p:cNvCxnSpPr>
              <p:nvPr/>
            </p:nvCxnSpPr>
            <p:spPr bwMode="auto">
              <a:xfrm>
                <a:off x="5078" y="3444"/>
                <a:ext cx="104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5" name="AutoShape 177">
                <a:extLst>
                  <a:ext uri="{FF2B5EF4-FFF2-40B4-BE49-F238E27FC236}">
                    <a16:creationId xmlns:a16="http://schemas.microsoft.com/office/drawing/2014/main" id="{5B37663A-A489-4D92-91D4-97E1A502B1C7}"/>
                  </a:ext>
                </a:extLst>
              </p:cNvPr>
              <p:cNvCxnSpPr>
                <a:cxnSpLocks noChangeShapeType="1"/>
                <a:stCxn id="647327" idx="6"/>
                <a:endCxn id="647321" idx="2"/>
              </p:cNvCxnSpPr>
              <p:nvPr/>
            </p:nvCxnSpPr>
            <p:spPr bwMode="auto">
              <a:xfrm>
                <a:off x="4855" y="3774"/>
                <a:ext cx="318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6" name="AutoShape 178">
                <a:extLst>
                  <a:ext uri="{FF2B5EF4-FFF2-40B4-BE49-F238E27FC236}">
                    <a16:creationId xmlns:a16="http://schemas.microsoft.com/office/drawing/2014/main" id="{E579ADE5-B864-492F-970A-90D26B92543C}"/>
                  </a:ext>
                </a:extLst>
              </p:cNvPr>
              <p:cNvCxnSpPr>
                <a:cxnSpLocks noChangeShapeType="1"/>
                <a:stCxn id="647326" idx="5"/>
                <a:endCxn id="647324" idx="2"/>
              </p:cNvCxnSpPr>
              <p:nvPr/>
            </p:nvCxnSpPr>
            <p:spPr bwMode="auto">
              <a:xfrm>
                <a:off x="5100" y="3435"/>
                <a:ext cx="201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7" name="AutoShape 179">
                <a:extLst>
                  <a:ext uri="{FF2B5EF4-FFF2-40B4-BE49-F238E27FC236}">
                    <a16:creationId xmlns:a16="http://schemas.microsoft.com/office/drawing/2014/main" id="{92546308-FD3D-4674-9390-8DFB23687E16}"/>
                  </a:ext>
                </a:extLst>
              </p:cNvPr>
              <p:cNvCxnSpPr>
                <a:cxnSpLocks noChangeShapeType="1"/>
                <a:stCxn id="647320" idx="5"/>
                <a:endCxn id="647321" idx="1"/>
              </p:cNvCxnSpPr>
              <p:nvPr/>
            </p:nvCxnSpPr>
            <p:spPr bwMode="auto">
              <a:xfrm>
                <a:off x="4910" y="3555"/>
                <a:ext cx="272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8" name="AutoShape 180">
                <a:extLst>
                  <a:ext uri="{FF2B5EF4-FFF2-40B4-BE49-F238E27FC236}">
                    <a16:creationId xmlns:a16="http://schemas.microsoft.com/office/drawing/2014/main" id="{70B7AD0B-8AE4-4D65-9EAE-2CBCB1794D15}"/>
                  </a:ext>
                </a:extLst>
              </p:cNvPr>
              <p:cNvCxnSpPr>
                <a:cxnSpLocks noChangeShapeType="1"/>
                <a:stCxn id="647324" idx="3"/>
                <a:endCxn id="647327" idx="7"/>
              </p:cNvCxnSpPr>
              <p:nvPr/>
            </p:nvCxnSpPr>
            <p:spPr bwMode="auto">
              <a:xfrm flipH="1">
                <a:off x="4846" y="3555"/>
                <a:ext cx="464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9" name="AutoShape 181">
                <a:extLst>
                  <a:ext uri="{FF2B5EF4-FFF2-40B4-BE49-F238E27FC236}">
                    <a16:creationId xmlns:a16="http://schemas.microsoft.com/office/drawing/2014/main" id="{2A4F93A7-68C7-45C8-BCFD-CFC3D867F0CD}"/>
                  </a:ext>
                </a:extLst>
              </p:cNvPr>
              <p:cNvCxnSpPr>
                <a:cxnSpLocks noChangeShapeType="1"/>
                <a:stCxn id="647324" idx="4"/>
                <a:endCxn id="647328" idx="0"/>
              </p:cNvCxnSpPr>
              <p:nvPr/>
            </p:nvCxnSpPr>
            <p:spPr bwMode="auto">
              <a:xfrm flipH="1">
                <a:off x="5269" y="3564"/>
                <a:ext cx="64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0" name="AutoShape 182">
                <a:extLst>
                  <a:ext uri="{FF2B5EF4-FFF2-40B4-BE49-F238E27FC236}">
                    <a16:creationId xmlns:a16="http://schemas.microsoft.com/office/drawing/2014/main" id="{494E7370-C24C-4548-9C42-CF3ABF0F7976}"/>
                  </a:ext>
                </a:extLst>
              </p:cNvPr>
              <p:cNvCxnSpPr>
                <a:cxnSpLocks noChangeShapeType="1"/>
                <a:stCxn id="647327" idx="5"/>
                <a:endCxn id="647328" idx="2"/>
              </p:cNvCxnSpPr>
              <p:nvPr/>
            </p:nvCxnSpPr>
            <p:spPr bwMode="auto">
              <a:xfrm>
                <a:off x="4846" y="3795"/>
                <a:ext cx="39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1" name="AutoShape 183">
                <a:extLst>
                  <a:ext uri="{FF2B5EF4-FFF2-40B4-BE49-F238E27FC236}">
                    <a16:creationId xmlns:a16="http://schemas.microsoft.com/office/drawing/2014/main" id="{B3087FF4-FC07-4D9F-8688-C2E6276F2635}"/>
                  </a:ext>
                </a:extLst>
              </p:cNvPr>
              <p:cNvCxnSpPr>
                <a:cxnSpLocks noChangeShapeType="1"/>
                <a:stCxn id="647319" idx="6"/>
                <a:endCxn id="647320" idx="2"/>
              </p:cNvCxnSpPr>
              <p:nvPr/>
            </p:nvCxnSpPr>
            <p:spPr bwMode="auto">
              <a:xfrm flipV="1">
                <a:off x="4347" y="3534"/>
                <a:ext cx="508" cy="6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2" name="AutoShape 184">
                <a:extLst>
                  <a:ext uri="{FF2B5EF4-FFF2-40B4-BE49-F238E27FC236}">
                    <a16:creationId xmlns:a16="http://schemas.microsoft.com/office/drawing/2014/main" id="{41F10563-CFE3-4EEC-AD67-A4CC5C88BA7C}"/>
                  </a:ext>
                </a:extLst>
              </p:cNvPr>
              <p:cNvCxnSpPr>
                <a:cxnSpLocks noChangeShapeType="1"/>
                <a:stCxn id="647318" idx="5"/>
                <a:endCxn id="647328" idx="3"/>
              </p:cNvCxnSpPr>
              <p:nvPr/>
            </p:nvCxnSpPr>
            <p:spPr bwMode="auto">
              <a:xfrm>
                <a:off x="4084" y="3795"/>
                <a:ext cx="1162" cy="18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3" name="AutoShape 185">
                <a:extLst>
                  <a:ext uri="{FF2B5EF4-FFF2-40B4-BE49-F238E27FC236}">
                    <a16:creationId xmlns:a16="http://schemas.microsoft.com/office/drawing/2014/main" id="{3D95714A-58C8-4343-AD3A-6ED03778AAED}"/>
                  </a:ext>
                </a:extLst>
              </p:cNvPr>
              <p:cNvCxnSpPr>
                <a:cxnSpLocks noChangeShapeType="1"/>
                <a:stCxn id="647323" idx="7"/>
                <a:endCxn id="647320" idx="1"/>
              </p:cNvCxnSpPr>
              <p:nvPr/>
            </p:nvCxnSpPr>
            <p:spPr bwMode="auto">
              <a:xfrm>
                <a:off x="3956" y="3273"/>
                <a:ext cx="909" cy="24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4" name="AutoShape 186">
                <a:extLst>
                  <a:ext uri="{FF2B5EF4-FFF2-40B4-BE49-F238E27FC236}">
                    <a16:creationId xmlns:a16="http://schemas.microsoft.com/office/drawing/2014/main" id="{1302815E-EC63-41E5-B173-802617998419}"/>
                  </a:ext>
                </a:extLst>
              </p:cNvPr>
              <p:cNvCxnSpPr>
                <a:cxnSpLocks noChangeShapeType="1"/>
                <a:stCxn id="647319" idx="5"/>
                <a:endCxn id="647327" idx="2"/>
              </p:cNvCxnSpPr>
              <p:nvPr/>
            </p:nvCxnSpPr>
            <p:spPr bwMode="auto">
              <a:xfrm>
                <a:off x="4338" y="3615"/>
                <a:ext cx="454" cy="159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13DDEBC-816A-491E-AC02-47C535EE7E66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34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ooter Placeholder 1">
            <a:extLst>
              <a:ext uri="{FF2B5EF4-FFF2-40B4-BE49-F238E27FC236}">
                <a16:creationId xmlns:a16="http://schemas.microsoft.com/office/drawing/2014/main" id="{F328293B-1C2B-4660-8763-D596DDDAB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397" name="Slide Number Placeholder 2">
            <a:extLst>
              <a:ext uri="{FF2B5EF4-FFF2-40B4-BE49-F238E27FC236}">
                <a16:creationId xmlns:a16="http://schemas.microsoft.com/office/drawing/2014/main" id="{C398FA9E-0E44-4E03-B762-B2865C94E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4F39FDAB-CA71-4873-8E74-127CC77860E7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8D55B68A-B036-4E52-B4F5-C2E5C649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216747"/>
            <a:ext cx="7477760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Cuts in a Graph</a:t>
            </a:r>
          </a:p>
        </p:txBody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0DF06522-FB8E-42FE-9FDF-D9DDDADA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" y="1733973"/>
            <a:ext cx="12002347" cy="70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(edge) cut = set of edges whose removal makes a graph disconnected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weight of a cut:      cut( A, B ) = </a:t>
            </a:r>
            <a:r>
              <a:rPr lang="en-US" altLang="en-US" sz="2844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A, </a:t>
            </a:r>
            <a:r>
              <a:rPr lang="en-US" altLang="en-US" sz="2844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B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=Assoc(A,B)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 baseline="-250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 baseline="-250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normalized cut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Normalized Cut criteria: minimum cut(A,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Ā)</a:t>
            </a:r>
          </a:p>
        </p:txBody>
      </p:sp>
      <p:sp>
        <p:nvSpPr>
          <p:cNvPr id="648196" name="Rectangle 4">
            <a:extLst>
              <a:ext uri="{FF2B5EF4-FFF2-40B4-BE49-F238E27FC236}">
                <a16:creationId xmlns:a16="http://schemas.microsoft.com/office/drawing/2014/main" id="{2048E995-0DC9-44F5-B3EE-05D220C4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33" y="4551680"/>
            <a:ext cx="6011582" cy="11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eaLnBrk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NCut( A,B ) = cut(A, B)(         +          )</a:t>
            </a:r>
          </a:p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13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648199" name="Text Box 7">
            <a:extLst>
              <a:ext uri="{FF2B5EF4-FFF2-40B4-BE49-F238E27FC236}">
                <a16:creationId xmlns:a16="http://schemas.microsoft.com/office/drawing/2014/main" id="{5C4A63A6-104E-48E4-A043-149613E7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053" y="4551680"/>
            <a:ext cx="1291449" cy="7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44" u="sng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altLang="en-US" sz="2560" u="sng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A</a:t>
            </a:r>
          </a:p>
        </p:txBody>
      </p:sp>
      <p:sp>
        <p:nvSpPr>
          <p:cNvPr id="648200" name="Text Box 8">
            <a:extLst>
              <a:ext uri="{FF2B5EF4-FFF2-40B4-BE49-F238E27FC236}">
                <a16:creationId xmlns:a16="http://schemas.microsoft.com/office/drawing/2014/main" id="{03C9D79C-40E2-4FAD-AEA6-0B410F72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564" y="4551681"/>
            <a:ext cx="1291449" cy="8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44" u="sng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altLang="en-US" sz="2560" u="sng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B</a:t>
            </a:r>
            <a:r>
              <a:rPr lang="en-US" altLang="en-US" sz="2844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grpSp>
        <p:nvGrpSpPr>
          <p:cNvPr id="648201" name="Group 9">
            <a:extLst>
              <a:ext uri="{FF2B5EF4-FFF2-40B4-BE49-F238E27FC236}">
                <a16:creationId xmlns:a16="http://schemas.microsoft.com/office/drawing/2014/main" id="{329CB366-F2F9-4160-915F-BF882237B325}"/>
              </a:ext>
            </a:extLst>
          </p:cNvPr>
          <p:cNvGrpSpPr>
            <a:grpSpLocks/>
          </p:cNvGrpSpPr>
          <p:nvPr/>
        </p:nvGrpSpPr>
        <p:grpSpPr bwMode="auto">
          <a:xfrm>
            <a:off x="7676444" y="3793067"/>
            <a:ext cx="4461369" cy="1950720"/>
            <a:chOff x="1344" y="2544"/>
            <a:chExt cx="3600" cy="1680"/>
          </a:xfrm>
        </p:grpSpPr>
        <p:sp>
          <p:nvSpPr>
            <p:cNvPr id="648202" name="Oval 10">
              <a:extLst>
                <a:ext uri="{FF2B5EF4-FFF2-40B4-BE49-F238E27FC236}">
                  <a16:creationId xmlns:a16="http://schemas.microsoft.com/office/drawing/2014/main" id="{1CB709EA-C5FF-4E75-BEED-1E5FAA05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96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3" name="Oval 11">
              <a:extLst>
                <a:ext uri="{FF2B5EF4-FFF2-40B4-BE49-F238E27FC236}">
                  <a16:creationId xmlns:a16="http://schemas.microsoft.com/office/drawing/2014/main" id="{BE358278-B290-4406-802A-769FC842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282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4" name="Oval 12">
              <a:extLst>
                <a:ext uri="{FF2B5EF4-FFF2-40B4-BE49-F238E27FC236}">
                  <a16:creationId xmlns:a16="http://schemas.microsoft.com/office/drawing/2014/main" id="{65984CA6-5A81-4A66-9664-76D46D91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52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5" name="Oval 13">
              <a:extLst>
                <a:ext uri="{FF2B5EF4-FFF2-40B4-BE49-F238E27FC236}">
                  <a16:creationId xmlns:a16="http://schemas.microsoft.com/office/drawing/2014/main" id="{88174ADD-A6DA-4D52-A15B-ED09B6EDA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66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6" name="Oval 14">
              <a:extLst>
                <a:ext uri="{FF2B5EF4-FFF2-40B4-BE49-F238E27FC236}">
                  <a16:creationId xmlns:a16="http://schemas.microsoft.com/office/drawing/2014/main" id="{8DFBC194-D289-4FF9-AE42-BB00676C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324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7" name="Oval 15">
              <a:extLst>
                <a:ext uri="{FF2B5EF4-FFF2-40B4-BE49-F238E27FC236}">
                  <a16:creationId xmlns:a16="http://schemas.microsoft.com/office/drawing/2014/main" id="{08EA3679-9C66-48E0-9824-899DCF74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310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8" name="Oval 16">
              <a:extLst>
                <a:ext uri="{FF2B5EF4-FFF2-40B4-BE49-F238E27FC236}">
                  <a16:creationId xmlns:a16="http://schemas.microsoft.com/office/drawing/2014/main" id="{8FD82222-31D5-4A8F-B202-57236150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366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9" name="Oval 17">
              <a:extLst>
                <a:ext uri="{FF2B5EF4-FFF2-40B4-BE49-F238E27FC236}">
                  <a16:creationId xmlns:a16="http://schemas.microsoft.com/office/drawing/2014/main" id="{55193A5E-3A19-4823-A52A-E35DF2C7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80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0" name="Oval 18">
              <a:extLst>
                <a:ext uri="{FF2B5EF4-FFF2-40B4-BE49-F238E27FC236}">
                  <a16:creationId xmlns:a16="http://schemas.microsoft.com/office/drawing/2014/main" id="{56789A5B-4693-4B9F-9671-B55ABB8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54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1" name="Oval 19">
              <a:extLst>
                <a:ext uri="{FF2B5EF4-FFF2-40B4-BE49-F238E27FC236}">
                  <a16:creationId xmlns:a16="http://schemas.microsoft.com/office/drawing/2014/main" id="{5E0EF578-D106-441A-9B05-1B7A99BCF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310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2" name="Oval 20">
              <a:extLst>
                <a:ext uri="{FF2B5EF4-FFF2-40B4-BE49-F238E27FC236}">
                  <a16:creationId xmlns:a16="http://schemas.microsoft.com/office/drawing/2014/main" id="{D4C96F3E-9F99-4206-8544-F3F4CF1F2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24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3" name="Oval 21">
              <a:extLst>
                <a:ext uri="{FF2B5EF4-FFF2-40B4-BE49-F238E27FC236}">
                  <a16:creationId xmlns:a16="http://schemas.microsoft.com/office/drawing/2014/main" id="{E60FC07B-100B-45DB-8BAB-0E9AAF3A5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82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4" name="Oval 22">
              <a:extLst>
                <a:ext uri="{FF2B5EF4-FFF2-40B4-BE49-F238E27FC236}">
                  <a16:creationId xmlns:a16="http://schemas.microsoft.com/office/drawing/2014/main" id="{DA8778FB-EDD4-4DFF-9DD2-0AF22BD79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6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5" name="Oval 23">
              <a:extLst>
                <a:ext uri="{FF2B5EF4-FFF2-40B4-BE49-F238E27FC236}">
                  <a16:creationId xmlns:a16="http://schemas.microsoft.com/office/drawing/2014/main" id="{2BDD3CC6-2234-44B6-85DA-616501832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408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48216" name="AutoShape 24">
              <a:extLst>
                <a:ext uri="{FF2B5EF4-FFF2-40B4-BE49-F238E27FC236}">
                  <a16:creationId xmlns:a16="http://schemas.microsoft.com/office/drawing/2014/main" id="{43ED0C1E-AC44-4ADB-AE2C-B148B2F8FEA0}"/>
                </a:ext>
              </a:extLst>
            </p:cNvPr>
            <p:cNvCxnSpPr>
              <a:cxnSpLocks noChangeShapeType="1"/>
              <a:stCxn id="648202" idx="5"/>
              <a:endCxn id="648212" idx="1"/>
            </p:cNvCxnSpPr>
            <p:nvPr/>
          </p:nvCxnSpPr>
          <p:spPr bwMode="auto">
            <a:xfrm>
              <a:off x="1591" y="3083"/>
              <a:ext cx="172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7" name="AutoShape 25">
              <a:extLst>
                <a:ext uri="{FF2B5EF4-FFF2-40B4-BE49-F238E27FC236}">
                  <a16:creationId xmlns:a16="http://schemas.microsoft.com/office/drawing/2014/main" id="{A6B83FFA-663D-46C4-8AD7-C63B795DB5EE}"/>
                </a:ext>
              </a:extLst>
            </p:cNvPr>
            <p:cNvCxnSpPr>
              <a:cxnSpLocks noChangeShapeType="1"/>
              <a:stCxn id="648204" idx="6"/>
              <a:endCxn id="648212" idx="3"/>
            </p:cNvCxnSpPr>
            <p:nvPr/>
          </p:nvCxnSpPr>
          <p:spPr bwMode="auto">
            <a:xfrm flipV="1">
              <a:off x="1477" y="3363"/>
              <a:ext cx="286" cy="23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8" name="AutoShape 26">
              <a:extLst>
                <a:ext uri="{FF2B5EF4-FFF2-40B4-BE49-F238E27FC236}">
                  <a16:creationId xmlns:a16="http://schemas.microsoft.com/office/drawing/2014/main" id="{229E3DB5-A878-43C1-9526-27044830E361}"/>
                </a:ext>
              </a:extLst>
            </p:cNvPr>
            <p:cNvCxnSpPr>
              <a:cxnSpLocks noChangeShapeType="1"/>
              <a:stCxn id="648204" idx="5"/>
              <a:endCxn id="648209" idx="1"/>
            </p:cNvCxnSpPr>
            <p:nvPr/>
          </p:nvCxnSpPr>
          <p:spPr bwMode="auto">
            <a:xfrm>
              <a:off x="1458" y="3643"/>
              <a:ext cx="305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9" name="AutoShape 27">
              <a:extLst>
                <a:ext uri="{FF2B5EF4-FFF2-40B4-BE49-F238E27FC236}">
                  <a16:creationId xmlns:a16="http://schemas.microsoft.com/office/drawing/2014/main" id="{753C4B52-3FDE-4E4E-B5A9-3CF533F5E09C}"/>
                </a:ext>
              </a:extLst>
            </p:cNvPr>
            <p:cNvCxnSpPr>
              <a:cxnSpLocks noChangeShapeType="1"/>
              <a:stCxn id="648202" idx="3"/>
              <a:endCxn id="648204" idx="0"/>
            </p:cNvCxnSpPr>
            <p:nvPr/>
          </p:nvCxnSpPr>
          <p:spPr bwMode="auto">
            <a:xfrm flipH="1">
              <a:off x="1411" y="3083"/>
              <a:ext cx="86" cy="44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0" name="AutoShape 28">
              <a:extLst>
                <a:ext uri="{FF2B5EF4-FFF2-40B4-BE49-F238E27FC236}">
                  <a16:creationId xmlns:a16="http://schemas.microsoft.com/office/drawing/2014/main" id="{3AC11683-2490-42AB-9D3C-3A64FA4D0589}"/>
                </a:ext>
              </a:extLst>
            </p:cNvPr>
            <p:cNvCxnSpPr>
              <a:cxnSpLocks noChangeShapeType="1"/>
              <a:stCxn id="648212" idx="4"/>
              <a:endCxn id="648209" idx="0"/>
            </p:cNvCxnSpPr>
            <p:nvPr/>
          </p:nvCxnSpPr>
          <p:spPr bwMode="auto">
            <a:xfrm>
              <a:off x="1811" y="3384"/>
              <a:ext cx="0" cy="42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1" name="AutoShape 29">
              <a:extLst>
                <a:ext uri="{FF2B5EF4-FFF2-40B4-BE49-F238E27FC236}">
                  <a16:creationId xmlns:a16="http://schemas.microsoft.com/office/drawing/2014/main" id="{0EB8D629-7719-4D00-8C64-7D05FF647CBC}"/>
                </a:ext>
              </a:extLst>
            </p:cNvPr>
            <p:cNvCxnSpPr>
              <a:cxnSpLocks noChangeShapeType="1"/>
              <a:stCxn id="648212" idx="7"/>
              <a:endCxn id="648203" idx="4"/>
            </p:cNvCxnSpPr>
            <p:nvPr/>
          </p:nvCxnSpPr>
          <p:spPr bwMode="auto">
            <a:xfrm flipV="1">
              <a:off x="1858" y="2964"/>
              <a:ext cx="220" cy="30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2" name="AutoShape 30">
              <a:extLst>
                <a:ext uri="{FF2B5EF4-FFF2-40B4-BE49-F238E27FC236}">
                  <a16:creationId xmlns:a16="http://schemas.microsoft.com/office/drawing/2014/main" id="{2B828219-7F79-41BA-B7E6-36DEDB5B0369}"/>
                </a:ext>
              </a:extLst>
            </p:cNvPr>
            <p:cNvCxnSpPr>
              <a:cxnSpLocks noChangeShapeType="1"/>
              <a:stCxn id="648212" idx="5"/>
              <a:endCxn id="648205" idx="1"/>
            </p:cNvCxnSpPr>
            <p:nvPr/>
          </p:nvCxnSpPr>
          <p:spPr bwMode="auto">
            <a:xfrm>
              <a:off x="1858" y="3363"/>
              <a:ext cx="305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3" name="AutoShape 31">
              <a:extLst>
                <a:ext uri="{FF2B5EF4-FFF2-40B4-BE49-F238E27FC236}">
                  <a16:creationId xmlns:a16="http://schemas.microsoft.com/office/drawing/2014/main" id="{0A934068-99E5-4867-9EB6-8D5D43AFEE34}"/>
                </a:ext>
              </a:extLst>
            </p:cNvPr>
            <p:cNvCxnSpPr>
              <a:cxnSpLocks noChangeShapeType="1"/>
              <a:stCxn id="648209" idx="6"/>
              <a:endCxn id="648205" idx="3"/>
            </p:cNvCxnSpPr>
            <p:nvPr/>
          </p:nvCxnSpPr>
          <p:spPr bwMode="auto">
            <a:xfrm flipV="1">
              <a:off x="1877" y="3783"/>
              <a:ext cx="286" cy="9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4" name="AutoShape 32">
              <a:extLst>
                <a:ext uri="{FF2B5EF4-FFF2-40B4-BE49-F238E27FC236}">
                  <a16:creationId xmlns:a16="http://schemas.microsoft.com/office/drawing/2014/main" id="{674FE207-87D8-43ED-B7BB-891A48127790}"/>
                </a:ext>
              </a:extLst>
            </p:cNvPr>
            <p:cNvCxnSpPr>
              <a:cxnSpLocks noChangeShapeType="1"/>
              <a:stCxn id="648202" idx="7"/>
              <a:endCxn id="648210" idx="3"/>
            </p:cNvCxnSpPr>
            <p:nvPr/>
          </p:nvCxnSpPr>
          <p:spPr bwMode="auto">
            <a:xfrm flipV="1">
              <a:off x="1591" y="2663"/>
              <a:ext cx="306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5" name="AutoShape 33">
              <a:extLst>
                <a:ext uri="{FF2B5EF4-FFF2-40B4-BE49-F238E27FC236}">
                  <a16:creationId xmlns:a16="http://schemas.microsoft.com/office/drawing/2014/main" id="{D35FC30D-4A56-4B17-87BF-191D277502BC}"/>
                </a:ext>
              </a:extLst>
            </p:cNvPr>
            <p:cNvCxnSpPr>
              <a:cxnSpLocks noChangeShapeType="1"/>
              <a:stCxn id="648210" idx="5"/>
              <a:endCxn id="648203" idx="0"/>
            </p:cNvCxnSpPr>
            <p:nvPr/>
          </p:nvCxnSpPr>
          <p:spPr bwMode="auto">
            <a:xfrm>
              <a:off x="1991" y="2663"/>
              <a:ext cx="87" cy="16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6" name="AutoShape 34">
              <a:extLst>
                <a:ext uri="{FF2B5EF4-FFF2-40B4-BE49-F238E27FC236}">
                  <a16:creationId xmlns:a16="http://schemas.microsoft.com/office/drawing/2014/main" id="{CF7E4772-696A-4EA1-8CFF-8D475223B74D}"/>
                </a:ext>
              </a:extLst>
            </p:cNvPr>
            <p:cNvCxnSpPr>
              <a:cxnSpLocks noChangeShapeType="1"/>
              <a:stCxn id="648205" idx="7"/>
              <a:endCxn id="648206" idx="3"/>
            </p:cNvCxnSpPr>
            <p:nvPr/>
          </p:nvCxnSpPr>
          <p:spPr bwMode="auto">
            <a:xfrm flipV="1">
              <a:off x="2258" y="3363"/>
              <a:ext cx="439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7" name="AutoShape 35">
              <a:extLst>
                <a:ext uri="{FF2B5EF4-FFF2-40B4-BE49-F238E27FC236}">
                  <a16:creationId xmlns:a16="http://schemas.microsoft.com/office/drawing/2014/main" id="{62B1601B-471C-44B1-AE55-B5C9D4FEB5DD}"/>
                </a:ext>
              </a:extLst>
            </p:cNvPr>
            <p:cNvCxnSpPr>
              <a:cxnSpLocks noChangeShapeType="1"/>
              <a:stCxn id="648210" idx="6"/>
              <a:endCxn id="648206" idx="1"/>
            </p:cNvCxnSpPr>
            <p:nvPr/>
          </p:nvCxnSpPr>
          <p:spPr bwMode="auto">
            <a:xfrm>
              <a:off x="2011" y="2614"/>
              <a:ext cx="686" cy="65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8" name="AutoShape 36">
              <a:extLst>
                <a:ext uri="{FF2B5EF4-FFF2-40B4-BE49-F238E27FC236}">
                  <a16:creationId xmlns:a16="http://schemas.microsoft.com/office/drawing/2014/main" id="{5FD97E4F-F515-4736-B5EE-F6C53A2BBEA2}"/>
                </a:ext>
              </a:extLst>
            </p:cNvPr>
            <p:cNvCxnSpPr>
              <a:cxnSpLocks noChangeShapeType="1"/>
              <a:stCxn id="648212" idx="6"/>
              <a:endCxn id="648206" idx="2"/>
            </p:cNvCxnSpPr>
            <p:nvPr/>
          </p:nvCxnSpPr>
          <p:spPr bwMode="auto">
            <a:xfrm>
              <a:off x="1877" y="3314"/>
              <a:ext cx="80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9" name="AutoShape 37">
              <a:extLst>
                <a:ext uri="{FF2B5EF4-FFF2-40B4-BE49-F238E27FC236}">
                  <a16:creationId xmlns:a16="http://schemas.microsoft.com/office/drawing/2014/main" id="{34C65A2B-F311-4B0A-AE92-D216FF66812A}"/>
                </a:ext>
              </a:extLst>
            </p:cNvPr>
            <p:cNvCxnSpPr>
              <a:cxnSpLocks noChangeShapeType="1"/>
              <a:stCxn id="648207" idx="4"/>
              <a:endCxn id="648214" idx="0"/>
            </p:cNvCxnSpPr>
            <p:nvPr/>
          </p:nvCxnSpPr>
          <p:spPr bwMode="auto">
            <a:xfrm flipH="1">
              <a:off x="3811" y="3244"/>
              <a:ext cx="133" cy="42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0" name="AutoShape 38">
              <a:extLst>
                <a:ext uri="{FF2B5EF4-FFF2-40B4-BE49-F238E27FC236}">
                  <a16:creationId xmlns:a16="http://schemas.microsoft.com/office/drawing/2014/main" id="{DD27AD62-8939-4C60-A22F-B62F3885E213}"/>
                </a:ext>
              </a:extLst>
            </p:cNvPr>
            <p:cNvCxnSpPr>
              <a:cxnSpLocks noChangeShapeType="1"/>
              <a:stCxn id="648207" idx="7"/>
              <a:endCxn id="648213" idx="3"/>
            </p:cNvCxnSpPr>
            <p:nvPr/>
          </p:nvCxnSpPr>
          <p:spPr bwMode="auto">
            <a:xfrm flipV="1">
              <a:off x="3991" y="2943"/>
              <a:ext cx="306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1" name="AutoShape 39">
              <a:extLst>
                <a:ext uri="{FF2B5EF4-FFF2-40B4-BE49-F238E27FC236}">
                  <a16:creationId xmlns:a16="http://schemas.microsoft.com/office/drawing/2014/main" id="{B33BB9A0-B2DE-46C4-B6CB-C9DE482EC4CD}"/>
                </a:ext>
              </a:extLst>
            </p:cNvPr>
            <p:cNvCxnSpPr>
              <a:cxnSpLocks noChangeShapeType="1"/>
              <a:stCxn id="648213" idx="4"/>
              <a:endCxn id="648208" idx="1"/>
            </p:cNvCxnSpPr>
            <p:nvPr/>
          </p:nvCxnSpPr>
          <p:spPr bwMode="auto">
            <a:xfrm>
              <a:off x="4344" y="2964"/>
              <a:ext cx="219" cy="72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2" name="AutoShape 40">
              <a:extLst>
                <a:ext uri="{FF2B5EF4-FFF2-40B4-BE49-F238E27FC236}">
                  <a16:creationId xmlns:a16="http://schemas.microsoft.com/office/drawing/2014/main" id="{C0035EED-248C-440A-BE85-BFF041C49273}"/>
                </a:ext>
              </a:extLst>
            </p:cNvPr>
            <p:cNvCxnSpPr>
              <a:cxnSpLocks noChangeShapeType="1"/>
              <a:stCxn id="648214" idx="6"/>
              <a:endCxn id="648208" idx="2"/>
            </p:cNvCxnSpPr>
            <p:nvPr/>
          </p:nvCxnSpPr>
          <p:spPr bwMode="auto">
            <a:xfrm>
              <a:off x="3877" y="3734"/>
              <a:ext cx="667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3" name="AutoShape 41">
              <a:extLst>
                <a:ext uri="{FF2B5EF4-FFF2-40B4-BE49-F238E27FC236}">
                  <a16:creationId xmlns:a16="http://schemas.microsoft.com/office/drawing/2014/main" id="{F146ED4F-34EF-4375-821F-EFC805E472DF}"/>
                </a:ext>
              </a:extLst>
            </p:cNvPr>
            <p:cNvCxnSpPr>
              <a:cxnSpLocks noChangeShapeType="1"/>
              <a:stCxn id="648213" idx="5"/>
              <a:endCxn id="648211" idx="2"/>
            </p:cNvCxnSpPr>
            <p:nvPr/>
          </p:nvCxnSpPr>
          <p:spPr bwMode="auto">
            <a:xfrm>
              <a:off x="4391" y="2943"/>
              <a:ext cx="420" cy="23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4" name="AutoShape 42">
              <a:extLst>
                <a:ext uri="{FF2B5EF4-FFF2-40B4-BE49-F238E27FC236}">
                  <a16:creationId xmlns:a16="http://schemas.microsoft.com/office/drawing/2014/main" id="{321B73C5-CB64-4029-889C-0C8533DD07FD}"/>
                </a:ext>
              </a:extLst>
            </p:cNvPr>
            <p:cNvCxnSpPr>
              <a:cxnSpLocks noChangeShapeType="1"/>
              <a:stCxn id="648207" idx="5"/>
              <a:endCxn id="648208" idx="1"/>
            </p:cNvCxnSpPr>
            <p:nvPr/>
          </p:nvCxnSpPr>
          <p:spPr bwMode="auto">
            <a:xfrm>
              <a:off x="3991" y="3223"/>
              <a:ext cx="572" cy="46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5" name="AutoShape 43">
              <a:extLst>
                <a:ext uri="{FF2B5EF4-FFF2-40B4-BE49-F238E27FC236}">
                  <a16:creationId xmlns:a16="http://schemas.microsoft.com/office/drawing/2014/main" id="{713D79F3-0260-4DBE-AA94-41EDE1FD108D}"/>
                </a:ext>
              </a:extLst>
            </p:cNvPr>
            <p:cNvCxnSpPr>
              <a:cxnSpLocks noChangeShapeType="1"/>
              <a:stCxn id="648211" idx="3"/>
              <a:endCxn id="648214" idx="7"/>
            </p:cNvCxnSpPr>
            <p:nvPr/>
          </p:nvCxnSpPr>
          <p:spPr bwMode="auto">
            <a:xfrm flipH="1">
              <a:off x="3858" y="3223"/>
              <a:ext cx="972" cy="46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6" name="AutoShape 44">
              <a:extLst>
                <a:ext uri="{FF2B5EF4-FFF2-40B4-BE49-F238E27FC236}">
                  <a16:creationId xmlns:a16="http://schemas.microsoft.com/office/drawing/2014/main" id="{BBDD71D8-7A3A-4FA9-9345-9D1396D616DF}"/>
                </a:ext>
              </a:extLst>
            </p:cNvPr>
            <p:cNvCxnSpPr>
              <a:cxnSpLocks noChangeShapeType="1"/>
              <a:stCxn id="648211" idx="4"/>
              <a:endCxn id="648215" idx="0"/>
            </p:cNvCxnSpPr>
            <p:nvPr/>
          </p:nvCxnSpPr>
          <p:spPr bwMode="auto">
            <a:xfrm flipH="1">
              <a:off x="4744" y="3244"/>
              <a:ext cx="134" cy="84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7" name="AutoShape 45">
              <a:extLst>
                <a:ext uri="{FF2B5EF4-FFF2-40B4-BE49-F238E27FC236}">
                  <a16:creationId xmlns:a16="http://schemas.microsoft.com/office/drawing/2014/main" id="{D7852F04-94C7-4B89-991A-D50AEA1650A7}"/>
                </a:ext>
              </a:extLst>
            </p:cNvPr>
            <p:cNvCxnSpPr>
              <a:cxnSpLocks noChangeShapeType="1"/>
              <a:stCxn id="648214" idx="5"/>
              <a:endCxn id="648215" idx="2"/>
            </p:cNvCxnSpPr>
            <p:nvPr/>
          </p:nvCxnSpPr>
          <p:spPr bwMode="auto">
            <a:xfrm>
              <a:off x="3858" y="3783"/>
              <a:ext cx="819" cy="37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8" name="AutoShape 46">
              <a:extLst>
                <a:ext uri="{FF2B5EF4-FFF2-40B4-BE49-F238E27FC236}">
                  <a16:creationId xmlns:a16="http://schemas.microsoft.com/office/drawing/2014/main" id="{574B4CB0-9251-4609-B28C-346C9C273A8A}"/>
                </a:ext>
              </a:extLst>
            </p:cNvPr>
            <p:cNvCxnSpPr>
              <a:cxnSpLocks noChangeShapeType="1"/>
              <a:stCxn id="648206" idx="6"/>
              <a:endCxn id="648207" idx="2"/>
            </p:cNvCxnSpPr>
            <p:nvPr/>
          </p:nvCxnSpPr>
          <p:spPr bwMode="auto">
            <a:xfrm flipV="1">
              <a:off x="2811" y="3174"/>
              <a:ext cx="1066" cy="14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9" name="AutoShape 47">
              <a:extLst>
                <a:ext uri="{FF2B5EF4-FFF2-40B4-BE49-F238E27FC236}">
                  <a16:creationId xmlns:a16="http://schemas.microsoft.com/office/drawing/2014/main" id="{3686B315-6C0B-4057-9EF2-FB7AD37865DB}"/>
                </a:ext>
              </a:extLst>
            </p:cNvPr>
            <p:cNvCxnSpPr>
              <a:cxnSpLocks noChangeShapeType="1"/>
              <a:stCxn id="648205" idx="5"/>
              <a:endCxn id="648215" idx="3"/>
            </p:cNvCxnSpPr>
            <p:nvPr/>
          </p:nvCxnSpPr>
          <p:spPr bwMode="auto">
            <a:xfrm>
              <a:off x="2258" y="3783"/>
              <a:ext cx="2439" cy="42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40" name="AutoShape 48">
              <a:extLst>
                <a:ext uri="{FF2B5EF4-FFF2-40B4-BE49-F238E27FC236}">
                  <a16:creationId xmlns:a16="http://schemas.microsoft.com/office/drawing/2014/main" id="{18462100-1BCA-4C97-8F02-A001998A0A6B}"/>
                </a:ext>
              </a:extLst>
            </p:cNvPr>
            <p:cNvCxnSpPr>
              <a:cxnSpLocks noChangeShapeType="1"/>
              <a:stCxn id="648210" idx="7"/>
              <a:endCxn id="648207" idx="1"/>
            </p:cNvCxnSpPr>
            <p:nvPr/>
          </p:nvCxnSpPr>
          <p:spPr bwMode="auto">
            <a:xfrm>
              <a:off x="1991" y="2565"/>
              <a:ext cx="1906" cy="56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41" name="AutoShape 49">
              <a:extLst>
                <a:ext uri="{FF2B5EF4-FFF2-40B4-BE49-F238E27FC236}">
                  <a16:creationId xmlns:a16="http://schemas.microsoft.com/office/drawing/2014/main" id="{80244FDD-2CE2-40A4-B845-6245F3D74726}"/>
                </a:ext>
              </a:extLst>
            </p:cNvPr>
            <p:cNvCxnSpPr>
              <a:cxnSpLocks noChangeShapeType="1"/>
              <a:stCxn id="648206" idx="5"/>
              <a:endCxn id="648214" idx="2"/>
            </p:cNvCxnSpPr>
            <p:nvPr/>
          </p:nvCxnSpPr>
          <p:spPr bwMode="auto">
            <a:xfrm>
              <a:off x="2791" y="3363"/>
              <a:ext cx="953" cy="371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8242" name="Group 50">
            <a:extLst>
              <a:ext uri="{FF2B5EF4-FFF2-40B4-BE49-F238E27FC236}">
                <a16:creationId xmlns:a16="http://schemas.microsoft.com/office/drawing/2014/main" id="{8DDA7E0A-3D37-4973-9B02-99B7539F21D8}"/>
              </a:ext>
            </a:extLst>
          </p:cNvPr>
          <p:cNvGrpSpPr>
            <a:grpSpLocks/>
          </p:cNvGrpSpPr>
          <p:nvPr/>
        </p:nvGrpSpPr>
        <p:grpSpPr bwMode="auto">
          <a:xfrm>
            <a:off x="3869832" y="6285653"/>
            <a:ext cx="7726116" cy="2600960"/>
            <a:chOff x="768" y="2304"/>
            <a:chExt cx="4496" cy="1536"/>
          </a:xfrm>
        </p:grpSpPr>
        <p:grpSp>
          <p:nvGrpSpPr>
            <p:cNvPr id="648243" name="Group 51">
              <a:extLst>
                <a:ext uri="{FF2B5EF4-FFF2-40B4-BE49-F238E27FC236}">
                  <a16:creationId xmlns:a16="http://schemas.microsoft.com/office/drawing/2014/main" id="{C8B927D4-E7DD-45D9-B345-2E736CD8C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352"/>
              <a:ext cx="2028" cy="1392"/>
              <a:chOff x="576" y="2592"/>
              <a:chExt cx="2160" cy="1632"/>
            </a:xfrm>
          </p:grpSpPr>
          <p:sp>
            <p:nvSpPr>
              <p:cNvPr id="648244" name="Rectangle 52">
                <a:extLst>
                  <a:ext uri="{FF2B5EF4-FFF2-40B4-BE49-F238E27FC236}">
                    <a16:creationId xmlns:a16="http://schemas.microsoft.com/office/drawing/2014/main" id="{B30F2C4D-70AF-4D0A-B329-ACD413E84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160" cy="1632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648245" name="Group 53">
                <a:extLst>
                  <a:ext uri="{FF2B5EF4-FFF2-40B4-BE49-F238E27FC236}">
                    <a16:creationId xmlns:a16="http://schemas.microsoft.com/office/drawing/2014/main" id="{4F460BEF-5E1D-4164-945F-4571CE908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832"/>
                <a:ext cx="48" cy="48"/>
                <a:chOff x="720" y="2832"/>
                <a:chExt cx="48" cy="48"/>
              </a:xfrm>
            </p:grpSpPr>
            <p:sp>
              <p:nvSpPr>
                <p:cNvPr id="648246" name="Line 54">
                  <a:extLst>
                    <a:ext uri="{FF2B5EF4-FFF2-40B4-BE49-F238E27FC236}">
                      <a16:creationId xmlns:a16="http://schemas.microsoft.com/office/drawing/2014/main" id="{E134B63B-8BC9-47FD-BF78-8604543AB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47" name="Line 55">
                  <a:extLst>
                    <a:ext uri="{FF2B5EF4-FFF2-40B4-BE49-F238E27FC236}">
                      <a16:creationId xmlns:a16="http://schemas.microsoft.com/office/drawing/2014/main" id="{9BEB5986-2339-4B41-AB3A-0963FAC4C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48" name="Group 56">
                <a:extLst>
                  <a:ext uri="{FF2B5EF4-FFF2-40B4-BE49-F238E27FC236}">
                    <a16:creationId xmlns:a16="http://schemas.microsoft.com/office/drawing/2014/main" id="{0D83AF7A-C831-4999-93E5-0E7BA54F0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688"/>
                <a:ext cx="48" cy="48"/>
                <a:chOff x="720" y="2832"/>
                <a:chExt cx="48" cy="48"/>
              </a:xfrm>
            </p:grpSpPr>
            <p:sp>
              <p:nvSpPr>
                <p:cNvPr id="648249" name="Line 57">
                  <a:extLst>
                    <a:ext uri="{FF2B5EF4-FFF2-40B4-BE49-F238E27FC236}">
                      <a16:creationId xmlns:a16="http://schemas.microsoft.com/office/drawing/2014/main" id="{717EC61C-731F-4417-8C52-712827763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0" name="Line 58">
                  <a:extLst>
                    <a:ext uri="{FF2B5EF4-FFF2-40B4-BE49-F238E27FC236}">
                      <a16:creationId xmlns:a16="http://schemas.microsoft.com/office/drawing/2014/main" id="{9C394007-6FBC-44AC-82D3-47026881E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1" name="Group 59">
                <a:extLst>
                  <a:ext uri="{FF2B5EF4-FFF2-40B4-BE49-F238E27FC236}">
                    <a16:creationId xmlns:a16="http://schemas.microsoft.com/office/drawing/2014/main" id="{6C6189A0-0D1A-4279-B30D-1F4DCABF22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928"/>
                <a:ext cx="48" cy="48"/>
                <a:chOff x="720" y="2832"/>
                <a:chExt cx="48" cy="48"/>
              </a:xfrm>
            </p:grpSpPr>
            <p:sp>
              <p:nvSpPr>
                <p:cNvPr id="648252" name="Line 60">
                  <a:extLst>
                    <a:ext uri="{FF2B5EF4-FFF2-40B4-BE49-F238E27FC236}">
                      <a16:creationId xmlns:a16="http://schemas.microsoft.com/office/drawing/2014/main" id="{C37E4BC4-C93B-4EED-8CCB-CFE3496D4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3" name="Line 61">
                  <a:extLst>
                    <a:ext uri="{FF2B5EF4-FFF2-40B4-BE49-F238E27FC236}">
                      <a16:creationId xmlns:a16="http://schemas.microsoft.com/office/drawing/2014/main" id="{4C83E188-E6E8-4C23-BAD6-9D7878F0E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4" name="Group 62">
                <a:extLst>
                  <a:ext uri="{FF2B5EF4-FFF2-40B4-BE49-F238E27FC236}">
                    <a16:creationId xmlns:a16="http://schemas.microsoft.com/office/drawing/2014/main" id="{264A9900-B211-4AA8-A294-1022FBE8F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736"/>
                <a:ext cx="48" cy="48"/>
                <a:chOff x="720" y="2832"/>
                <a:chExt cx="48" cy="48"/>
              </a:xfrm>
            </p:grpSpPr>
            <p:sp>
              <p:nvSpPr>
                <p:cNvPr id="648255" name="Line 63">
                  <a:extLst>
                    <a:ext uri="{FF2B5EF4-FFF2-40B4-BE49-F238E27FC236}">
                      <a16:creationId xmlns:a16="http://schemas.microsoft.com/office/drawing/2014/main" id="{B38406E4-E182-4A7E-A9D4-2856053CD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6" name="Line 64">
                  <a:extLst>
                    <a:ext uri="{FF2B5EF4-FFF2-40B4-BE49-F238E27FC236}">
                      <a16:creationId xmlns:a16="http://schemas.microsoft.com/office/drawing/2014/main" id="{B0D803D9-9EEF-4962-ADEE-27AD01E6B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7" name="Group 65">
                <a:extLst>
                  <a:ext uri="{FF2B5EF4-FFF2-40B4-BE49-F238E27FC236}">
                    <a16:creationId xmlns:a16="http://schemas.microsoft.com/office/drawing/2014/main" id="{F1E12AAB-1016-4BE3-A39D-CA326F758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2976"/>
                <a:ext cx="48" cy="48"/>
                <a:chOff x="720" y="2832"/>
                <a:chExt cx="48" cy="48"/>
              </a:xfrm>
            </p:grpSpPr>
            <p:sp>
              <p:nvSpPr>
                <p:cNvPr id="648258" name="Line 66">
                  <a:extLst>
                    <a:ext uri="{FF2B5EF4-FFF2-40B4-BE49-F238E27FC236}">
                      <a16:creationId xmlns:a16="http://schemas.microsoft.com/office/drawing/2014/main" id="{8D004493-E50B-4208-8CB6-17485DECE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9" name="Line 67">
                  <a:extLst>
                    <a:ext uri="{FF2B5EF4-FFF2-40B4-BE49-F238E27FC236}">
                      <a16:creationId xmlns:a16="http://schemas.microsoft.com/office/drawing/2014/main" id="{75FC53D2-7E4F-4A87-BE8C-085AA4A1F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0" name="Group 68">
                <a:extLst>
                  <a:ext uri="{FF2B5EF4-FFF2-40B4-BE49-F238E27FC236}">
                    <a16:creationId xmlns:a16="http://schemas.microsoft.com/office/drawing/2014/main" id="{C00B8CFD-89EC-452A-BC02-A8421DAD0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2880"/>
                <a:ext cx="48" cy="48"/>
                <a:chOff x="720" y="2832"/>
                <a:chExt cx="48" cy="48"/>
              </a:xfrm>
            </p:grpSpPr>
            <p:sp>
              <p:nvSpPr>
                <p:cNvPr id="648261" name="Line 69">
                  <a:extLst>
                    <a:ext uri="{FF2B5EF4-FFF2-40B4-BE49-F238E27FC236}">
                      <a16:creationId xmlns:a16="http://schemas.microsoft.com/office/drawing/2014/main" id="{7B794D69-7805-4BEF-8AEE-A4D46CFA1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2" name="Line 70">
                  <a:extLst>
                    <a:ext uri="{FF2B5EF4-FFF2-40B4-BE49-F238E27FC236}">
                      <a16:creationId xmlns:a16="http://schemas.microsoft.com/office/drawing/2014/main" id="{EBCE33BB-AEF4-4B9A-91BC-B26E5D30F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3" name="Group 71">
                <a:extLst>
                  <a:ext uri="{FF2B5EF4-FFF2-40B4-BE49-F238E27FC236}">
                    <a16:creationId xmlns:a16="http://schemas.microsoft.com/office/drawing/2014/main" id="{660A763A-826E-4B8B-B1B0-44245E14D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640"/>
                <a:ext cx="48" cy="48"/>
                <a:chOff x="720" y="2832"/>
                <a:chExt cx="48" cy="48"/>
              </a:xfrm>
            </p:grpSpPr>
            <p:sp>
              <p:nvSpPr>
                <p:cNvPr id="648264" name="Line 72">
                  <a:extLst>
                    <a:ext uri="{FF2B5EF4-FFF2-40B4-BE49-F238E27FC236}">
                      <a16:creationId xmlns:a16="http://schemas.microsoft.com/office/drawing/2014/main" id="{C2969954-5ED5-435C-8864-232D15E81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5" name="Line 73">
                  <a:extLst>
                    <a:ext uri="{FF2B5EF4-FFF2-40B4-BE49-F238E27FC236}">
                      <a16:creationId xmlns:a16="http://schemas.microsoft.com/office/drawing/2014/main" id="{7A8645D3-D08B-45A5-AA50-1FBE6066D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6" name="Group 74">
                <a:extLst>
                  <a:ext uri="{FF2B5EF4-FFF2-40B4-BE49-F238E27FC236}">
                    <a16:creationId xmlns:a16="http://schemas.microsoft.com/office/drawing/2014/main" id="{8309F2CF-B41C-4980-B613-8AD32D0D7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688"/>
                <a:ext cx="48" cy="48"/>
                <a:chOff x="720" y="2832"/>
                <a:chExt cx="48" cy="48"/>
              </a:xfrm>
            </p:grpSpPr>
            <p:sp>
              <p:nvSpPr>
                <p:cNvPr id="648267" name="Line 75">
                  <a:extLst>
                    <a:ext uri="{FF2B5EF4-FFF2-40B4-BE49-F238E27FC236}">
                      <a16:creationId xmlns:a16="http://schemas.microsoft.com/office/drawing/2014/main" id="{E034FE1C-1D2C-4792-89D3-2287C8E2A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8" name="Line 76">
                  <a:extLst>
                    <a:ext uri="{FF2B5EF4-FFF2-40B4-BE49-F238E27FC236}">
                      <a16:creationId xmlns:a16="http://schemas.microsoft.com/office/drawing/2014/main" id="{B52DF7DF-B653-4647-B9F5-A36C73768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9" name="Group 77">
                <a:extLst>
                  <a:ext uri="{FF2B5EF4-FFF2-40B4-BE49-F238E27FC236}">
                    <a16:creationId xmlns:a16="http://schemas.microsoft.com/office/drawing/2014/main" id="{9F3DE789-216C-4FFE-8C27-28EB8BF47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640"/>
                <a:ext cx="48" cy="48"/>
                <a:chOff x="720" y="2832"/>
                <a:chExt cx="48" cy="48"/>
              </a:xfrm>
            </p:grpSpPr>
            <p:sp>
              <p:nvSpPr>
                <p:cNvPr id="648270" name="Line 78">
                  <a:extLst>
                    <a:ext uri="{FF2B5EF4-FFF2-40B4-BE49-F238E27FC236}">
                      <a16:creationId xmlns:a16="http://schemas.microsoft.com/office/drawing/2014/main" id="{A4C47562-09B7-4F27-9850-229E5A078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1" name="Line 79">
                  <a:extLst>
                    <a:ext uri="{FF2B5EF4-FFF2-40B4-BE49-F238E27FC236}">
                      <a16:creationId xmlns:a16="http://schemas.microsoft.com/office/drawing/2014/main" id="{BA78CD45-683E-42BC-A324-34D804540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2" name="Group 80">
                <a:extLst>
                  <a:ext uri="{FF2B5EF4-FFF2-40B4-BE49-F238E27FC236}">
                    <a16:creationId xmlns:a16="http://schemas.microsoft.com/office/drawing/2014/main" id="{FC439F8C-DE0F-40BB-AF8A-5E508060C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68"/>
                <a:ext cx="48" cy="48"/>
                <a:chOff x="720" y="2832"/>
                <a:chExt cx="48" cy="48"/>
              </a:xfrm>
            </p:grpSpPr>
            <p:sp>
              <p:nvSpPr>
                <p:cNvPr id="648273" name="Line 81">
                  <a:extLst>
                    <a:ext uri="{FF2B5EF4-FFF2-40B4-BE49-F238E27FC236}">
                      <a16:creationId xmlns:a16="http://schemas.microsoft.com/office/drawing/2014/main" id="{CD0813D6-DC1A-4DA7-9014-D76A5DD9E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4" name="Line 82">
                  <a:extLst>
                    <a:ext uri="{FF2B5EF4-FFF2-40B4-BE49-F238E27FC236}">
                      <a16:creationId xmlns:a16="http://schemas.microsoft.com/office/drawing/2014/main" id="{566AD91D-A9D2-4F48-8846-6C21B79E5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5" name="Group 83">
                <a:extLst>
                  <a:ext uri="{FF2B5EF4-FFF2-40B4-BE49-F238E27FC236}">
                    <a16:creationId xmlns:a16="http://schemas.microsoft.com/office/drawing/2014/main" id="{3AC6141B-D1EC-44FB-B90F-C13329368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3504"/>
                <a:ext cx="48" cy="48"/>
                <a:chOff x="720" y="2832"/>
                <a:chExt cx="48" cy="48"/>
              </a:xfrm>
            </p:grpSpPr>
            <p:sp>
              <p:nvSpPr>
                <p:cNvPr id="648276" name="Line 84">
                  <a:extLst>
                    <a:ext uri="{FF2B5EF4-FFF2-40B4-BE49-F238E27FC236}">
                      <a16:creationId xmlns:a16="http://schemas.microsoft.com/office/drawing/2014/main" id="{27F9BDA6-0E41-4101-BE12-10BF978D4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7" name="Line 85">
                  <a:extLst>
                    <a:ext uri="{FF2B5EF4-FFF2-40B4-BE49-F238E27FC236}">
                      <a16:creationId xmlns:a16="http://schemas.microsoft.com/office/drawing/2014/main" id="{546261DC-5D5F-4073-88DC-393D193704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8" name="Group 86">
                <a:extLst>
                  <a:ext uri="{FF2B5EF4-FFF2-40B4-BE49-F238E27FC236}">
                    <a16:creationId xmlns:a16="http://schemas.microsoft.com/office/drawing/2014/main" id="{7F409BED-B9CB-451D-A05B-4C7801B144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68"/>
                <a:ext cx="48" cy="48"/>
                <a:chOff x="720" y="2832"/>
                <a:chExt cx="48" cy="48"/>
              </a:xfrm>
            </p:grpSpPr>
            <p:sp>
              <p:nvSpPr>
                <p:cNvPr id="648279" name="Line 87">
                  <a:extLst>
                    <a:ext uri="{FF2B5EF4-FFF2-40B4-BE49-F238E27FC236}">
                      <a16:creationId xmlns:a16="http://schemas.microsoft.com/office/drawing/2014/main" id="{7335A81D-FEA7-462B-944F-40A784AD3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0" name="Line 88">
                  <a:extLst>
                    <a:ext uri="{FF2B5EF4-FFF2-40B4-BE49-F238E27FC236}">
                      <a16:creationId xmlns:a16="http://schemas.microsoft.com/office/drawing/2014/main" id="{ED7F163A-C5B9-4A01-AA45-EB36FD9A5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1" name="Group 89">
                <a:extLst>
                  <a:ext uri="{FF2B5EF4-FFF2-40B4-BE49-F238E27FC236}">
                    <a16:creationId xmlns:a16="http://schemas.microsoft.com/office/drawing/2014/main" id="{B4577B33-706E-42DC-A200-5C0BD490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024"/>
                <a:ext cx="48" cy="48"/>
                <a:chOff x="720" y="2832"/>
                <a:chExt cx="48" cy="48"/>
              </a:xfrm>
            </p:grpSpPr>
            <p:sp>
              <p:nvSpPr>
                <p:cNvPr id="648282" name="Line 90">
                  <a:extLst>
                    <a:ext uri="{FF2B5EF4-FFF2-40B4-BE49-F238E27FC236}">
                      <a16:creationId xmlns:a16="http://schemas.microsoft.com/office/drawing/2014/main" id="{8920DA88-1562-43D1-AA86-2C7B3D10A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3" name="Line 91">
                  <a:extLst>
                    <a:ext uri="{FF2B5EF4-FFF2-40B4-BE49-F238E27FC236}">
                      <a16:creationId xmlns:a16="http://schemas.microsoft.com/office/drawing/2014/main" id="{82D0643E-90EC-41C0-A130-CEA7C008E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4" name="Group 92">
                <a:extLst>
                  <a:ext uri="{FF2B5EF4-FFF2-40B4-BE49-F238E27FC236}">
                    <a16:creationId xmlns:a16="http://schemas.microsoft.com/office/drawing/2014/main" id="{FDCA5068-C295-42F2-8448-FAEDCFA011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264"/>
                <a:ext cx="48" cy="48"/>
                <a:chOff x="720" y="2832"/>
                <a:chExt cx="48" cy="48"/>
              </a:xfrm>
            </p:grpSpPr>
            <p:sp>
              <p:nvSpPr>
                <p:cNvPr id="648285" name="Line 93">
                  <a:extLst>
                    <a:ext uri="{FF2B5EF4-FFF2-40B4-BE49-F238E27FC236}">
                      <a16:creationId xmlns:a16="http://schemas.microsoft.com/office/drawing/2014/main" id="{63464F39-DCD5-45E8-8A26-C8321A6A2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6" name="Line 94">
                  <a:extLst>
                    <a:ext uri="{FF2B5EF4-FFF2-40B4-BE49-F238E27FC236}">
                      <a16:creationId xmlns:a16="http://schemas.microsoft.com/office/drawing/2014/main" id="{986C5F53-DC26-48CE-8861-84570C143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7" name="Group 95">
                <a:extLst>
                  <a:ext uri="{FF2B5EF4-FFF2-40B4-BE49-F238E27FC236}">
                    <a16:creationId xmlns:a16="http://schemas.microsoft.com/office/drawing/2014/main" id="{97434866-BD7A-411E-BEEF-4A841D75A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3360"/>
                <a:ext cx="48" cy="48"/>
                <a:chOff x="720" y="2832"/>
                <a:chExt cx="48" cy="48"/>
              </a:xfrm>
            </p:grpSpPr>
            <p:sp>
              <p:nvSpPr>
                <p:cNvPr id="648288" name="Line 96">
                  <a:extLst>
                    <a:ext uri="{FF2B5EF4-FFF2-40B4-BE49-F238E27FC236}">
                      <a16:creationId xmlns:a16="http://schemas.microsoft.com/office/drawing/2014/main" id="{2D251598-A534-4623-A49F-A2E8E893A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9" name="Line 97">
                  <a:extLst>
                    <a:ext uri="{FF2B5EF4-FFF2-40B4-BE49-F238E27FC236}">
                      <a16:creationId xmlns:a16="http://schemas.microsoft.com/office/drawing/2014/main" id="{33F0FA8A-D65C-4A56-A7E5-6E8D8C93D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0" name="Group 98">
                <a:extLst>
                  <a:ext uri="{FF2B5EF4-FFF2-40B4-BE49-F238E27FC236}">
                    <a16:creationId xmlns:a16="http://schemas.microsoft.com/office/drawing/2014/main" id="{BE5E4D29-B12D-41DF-9E92-96A6AD341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120"/>
                <a:ext cx="48" cy="48"/>
                <a:chOff x="720" y="2832"/>
                <a:chExt cx="48" cy="48"/>
              </a:xfrm>
            </p:grpSpPr>
            <p:sp>
              <p:nvSpPr>
                <p:cNvPr id="648291" name="Line 99">
                  <a:extLst>
                    <a:ext uri="{FF2B5EF4-FFF2-40B4-BE49-F238E27FC236}">
                      <a16:creationId xmlns:a16="http://schemas.microsoft.com/office/drawing/2014/main" id="{01118102-926A-463A-A327-C83B26C93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2" name="Line 100">
                  <a:extLst>
                    <a:ext uri="{FF2B5EF4-FFF2-40B4-BE49-F238E27FC236}">
                      <a16:creationId xmlns:a16="http://schemas.microsoft.com/office/drawing/2014/main" id="{4BD3C6CF-0536-406E-960C-54208171A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3" name="Group 101">
                <a:extLst>
                  <a:ext uri="{FF2B5EF4-FFF2-40B4-BE49-F238E27FC236}">
                    <a16:creationId xmlns:a16="http://schemas.microsoft.com/office/drawing/2014/main" id="{66CE9129-A9BE-44C9-B9D9-7A826C371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168"/>
                <a:ext cx="48" cy="48"/>
                <a:chOff x="720" y="2832"/>
                <a:chExt cx="48" cy="48"/>
              </a:xfrm>
            </p:grpSpPr>
            <p:sp>
              <p:nvSpPr>
                <p:cNvPr id="648294" name="Line 102">
                  <a:extLst>
                    <a:ext uri="{FF2B5EF4-FFF2-40B4-BE49-F238E27FC236}">
                      <a16:creationId xmlns:a16="http://schemas.microsoft.com/office/drawing/2014/main" id="{635BA084-9C52-4C83-890C-867B684B2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5" name="Line 103">
                  <a:extLst>
                    <a:ext uri="{FF2B5EF4-FFF2-40B4-BE49-F238E27FC236}">
                      <a16:creationId xmlns:a16="http://schemas.microsoft.com/office/drawing/2014/main" id="{04D435AA-923E-474E-BCBF-02034CFC8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6" name="Group 104">
                <a:extLst>
                  <a:ext uri="{FF2B5EF4-FFF2-40B4-BE49-F238E27FC236}">
                    <a16:creationId xmlns:a16="http://schemas.microsoft.com/office/drawing/2014/main" id="{9C016D95-8B10-4FBA-B2F4-5B680A466A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3456"/>
                <a:ext cx="48" cy="48"/>
                <a:chOff x="720" y="2832"/>
                <a:chExt cx="48" cy="48"/>
              </a:xfrm>
            </p:grpSpPr>
            <p:sp>
              <p:nvSpPr>
                <p:cNvPr id="648297" name="Line 105">
                  <a:extLst>
                    <a:ext uri="{FF2B5EF4-FFF2-40B4-BE49-F238E27FC236}">
                      <a16:creationId xmlns:a16="http://schemas.microsoft.com/office/drawing/2014/main" id="{57B2C8ED-5897-4014-82DB-86673339D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8" name="Line 106">
                  <a:extLst>
                    <a:ext uri="{FF2B5EF4-FFF2-40B4-BE49-F238E27FC236}">
                      <a16:creationId xmlns:a16="http://schemas.microsoft.com/office/drawing/2014/main" id="{AD51C24B-1FD5-4ED2-8416-E7C271A5D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9" name="Group 107">
                <a:extLst>
                  <a:ext uri="{FF2B5EF4-FFF2-40B4-BE49-F238E27FC236}">
                    <a16:creationId xmlns:a16="http://schemas.microsoft.com/office/drawing/2014/main" id="{93876AD2-BF81-4580-AE0C-D7C8359FD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648"/>
                <a:ext cx="48" cy="48"/>
                <a:chOff x="720" y="2832"/>
                <a:chExt cx="48" cy="48"/>
              </a:xfrm>
            </p:grpSpPr>
            <p:sp>
              <p:nvSpPr>
                <p:cNvPr id="648300" name="Line 108">
                  <a:extLst>
                    <a:ext uri="{FF2B5EF4-FFF2-40B4-BE49-F238E27FC236}">
                      <a16:creationId xmlns:a16="http://schemas.microsoft.com/office/drawing/2014/main" id="{9928AF8D-B853-4491-A4DC-8DC7D2C4B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1" name="Line 109">
                  <a:extLst>
                    <a:ext uri="{FF2B5EF4-FFF2-40B4-BE49-F238E27FC236}">
                      <a16:creationId xmlns:a16="http://schemas.microsoft.com/office/drawing/2014/main" id="{BFA0340E-730A-4ACF-B7D0-7D7C9284C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2" name="Group 110">
                <a:extLst>
                  <a:ext uri="{FF2B5EF4-FFF2-40B4-BE49-F238E27FC236}">
                    <a16:creationId xmlns:a16="http://schemas.microsoft.com/office/drawing/2014/main" id="{171A82E7-3507-4F3F-AE1D-300A0AB5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264"/>
                <a:ext cx="48" cy="48"/>
                <a:chOff x="720" y="2832"/>
                <a:chExt cx="48" cy="48"/>
              </a:xfrm>
            </p:grpSpPr>
            <p:sp>
              <p:nvSpPr>
                <p:cNvPr id="648303" name="Line 111">
                  <a:extLst>
                    <a:ext uri="{FF2B5EF4-FFF2-40B4-BE49-F238E27FC236}">
                      <a16:creationId xmlns:a16="http://schemas.microsoft.com/office/drawing/2014/main" id="{726BBEFB-BDEA-4189-AB5A-B5F2E454D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4" name="Line 112">
                  <a:extLst>
                    <a:ext uri="{FF2B5EF4-FFF2-40B4-BE49-F238E27FC236}">
                      <a16:creationId xmlns:a16="http://schemas.microsoft.com/office/drawing/2014/main" id="{53A92AAD-B79C-43BE-A211-40B533452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5" name="Group 113">
                <a:extLst>
                  <a:ext uri="{FF2B5EF4-FFF2-40B4-BE49-F238E27FC236}">
                    <a16:creationId xmlns:a16="http://schemas.microsoft.com/office/drawing/2014/main" id="{4769ABED-617D-490E-A111-F4152D582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3456"/>
                <a:ext cx="48" cy="48"/>
                <a:chOff x="720" y="2832"/>
                <a:chExt cx="48" cy="48"/>
              </a:xfrm>
            </p:grpSpPr>
            <p:sp>
              <p:nvSpPr>
                <p:cNvPr id="648306" name="Line 114">
                  <a:extLst>
                    <a:ext uri="{FF2B5EF4-FFF2-40B4-BE49-F238E27FC236}">
                      <a16:creationId xmlns:a16="http://schemas.microsoft.com/office/drawing/2014/main" id="{E52C4FDC-12FD-4100-AE34-D40980228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7" name="Line 115">
                  <a:extLst>
                    <a:ext uri="{FF2B5EF4-FFF2-40B4-BE49-F238E27FC236}">
                      <a16:creationId xmlns:a16="http://schemas.microsoft.com/office/drawing/2014/main" id="{CB18E652-ADEB-44A0-B67D-6C6311F1B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8" name="Group 116">
                <a:extLst>
                  <a:ext uri="{FF2B5EF4-FFF2-40B4-BE49-F238E27FC236}">
                    <a16:creationId xmlns:a16="http://schemas.microsoft.com/office/drawing/2014/main" id="{C83823B9-E5A1-42C3-978E-4FDC51FC2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360"/>
                <a:ext cx="48" cy="48"/>
                <a:chOff x="720" y="2832"/>
                <a:chExt cx="48" cy="48"/>
              </a:xfrm>
            </p:grpSpPr>
            <p:sp>
              <p:nvSpPr>
                <p:cNvPr id="648309" name="Line 117">
                  <a:extLst>
                    <a:ext uri="{FF2B5EF4-FFF2-40B4-BE49-F238E27FC236}">
                      <a16:creationId xmlns:a16="http://schemas.microsoft.com/office/drawing/2014/main" id="{5F8F7179-4A4A-4868-91C8-087D1CA14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0" name="Line 118">
                  <a:extLst>
                    <a:ext uri="{FF2B5EF4-FFF2-40B4-BE49-F238E27FC236}">
                      <a16:creationId xmlns:a16="http://schemas.microsoft.com/office/drawing/2014/main" id="{76A89DC0-EE7C-4E47-8865-C47A8E3A6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1" name="Group 119">
                <a:extLst>
                  <a:ext uri="{FF2B5EF4-FFF2-40B4-BE49-F238E27FC236}">
                    <a16:creationId xmlns:a16="http://schemas.microsoft.com/office/drawing/2014/main" id="{86698321-7614-44FC-B8BF-35A021B04A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408"/>
                <a:ext cx="48" cy="48"/>
                <a:chOff x="720" y="2832"/>
                <a:chExt cx="48" cy="48"/>
              </a:xfrm>
            </p:grpSpPr>
            <p:sp>
              <p:nvSpPr>
                <p:cNvPr id="648312" name="Line 120">
                  <a:extLst>
                    <a:ext uri="{FF2B5EF4-FFF2-40B4-BE49-F238E27FC236}">
                      <a16:creationId xmlns:a16="http://schemas.microsoft.com/office/drawing/2014/main" id="{3540079A-85CC-41C1-AB8B-AA295223C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3" name="Line 121">
                  <a:extLst>
                    <a:ext uri="{FF2B5EF4-FFF2-40B4-BE49-F238E27FC236}">
                      <a16:creationId xmlns:a16="http://schemas.microsoft.com/office/drawing/2014/main" id="{4B985F01-826A-4275-8D15-8BBE4D83D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4" name="Group 122">
                <a:extLst>
                  <a:ext uri="{FF2B5EF4-FFF2-40B4-BE49-F238E27FC236}">
                    <a16:creationId xmlns:a16="http://schemas.microsoft.com/office/drawing/2014/main" id="{9DD8ACFC-0CA5-4C00-AB32-A797EA3D7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3696"/>
                <a:ext cx="48" cy="48"/>
                <a:chOff x="720" y="2832"/>
                <a:chExt cx="48" cy="48"/>
              </a:xfrm>
            </p:grpSpPr>
            <p:sp>
              <p:nvSpPr>
                <p:cNvPr id="648315" name="Line 123">
                  <a:extLst>
                    <a:ext uri="{FF2B5EF4-FFF2-40B4-BE49-F238E27FC236}">
                      <a16:creationId xmlns:a16="http://schemas.microsoft.com/office/drawing/2014/main" id="{8543721F-29D8-4360-9E3B-5140A51DE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6" name="Line 124">
                  <a:extLst>
                    <a:ext uri="{FF2B5EF4-FFF2-40B4-BE49-F238E27FC236}">
                      <a16:creationId xmlns:a16="http://schemas.microsoft.com/office/drawing/2014/main" id="{EF3D5062-1985-4FF1-9190-0116BBA93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7" name="Group 125">
                <a:extLst>
                  <a:ext uri="{FF2B5EF4-FFF2-40B4-BE49-F238E27FC236}">
                    <a16:creationId xmlns:a16="http://schemas.microsoft.com/office/drawing/2014/main" id="{5A953C0C-C735-43DC-B2A3-0B2737688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984"/>
                <a:ext cx="48" cy="48"/>
                <a:chOff x="720" y="2832"/>
                <a:chExt cx="48" cy="48"/>
              </a:xfrm>
            </p:grpSpPr>
            <p:sp>
              <p:nvSpPr>
                <p:cNvPr id="648318" name="Line 126">
                  <a:extLst>
                    <a:ext uri="{FF2B5EF4-FFF2-40B4-BE49-F238E27FC236}">
                      <a16:creationId xmlns:a16="http://schemas.microsoft.com/office/drawing/2014/main" id="{65B87F64-9F23-4EEC-917E-B08B66F3F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9" name="Line 127">
                  <a:extLst>
                    <a:ext uri="{FF2B5EF4-FFF2-40B4-BE49-F238E27FC236}">
                      <a16:creationId xmlns:a16="http://schemas.microsoft.com/office/drawing/2014/main" id="{F161F551-0907-4EFC-B38B-E904EDCF1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0" name="Group 128">
                <a:extLst>
                  <a:ext uri="{FF2B5EF4-FFF2-40B4-BE49-F238E27FC236}">
                    <a16:creationId xmlns:a16="http://schemas.microsoft.com/office/drawing/2014/main" id="{7195A698-B2CF-4E46-A166-FD1556847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3168"/>
                <a:ext cx="48" cy="48"/>
                <a:chOff x="720" y="2832"/>
                <a:chExt cx="48" cy="48"/>
              </a:xfrm>
            </p:grpSpPr>
            <p:sp>
              <p:nvSpPr>
                <p:cNvPr id="648321" name="Line 129">
                  <a:extLst>
                    <a:ext uri="{FF2B5EF4-FFF2-40B4-BE49-F238E27FC236}">
                      <a16:creationId xmlns:a16="http://schemas.microsoft.com/office/drawing/2014/main" id="{8351E74C-2A65-4050-BCE1-A977AA11E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2" name="Line 130">
                  <a:extLst>
                    <a:ext uri="{FF2B5EF4-FFF2-40B4-BE49-F238E27FC236}">
                      <a16:creationId xmlns:a16="http://schemas.microsoft.com/office/drawing/2014/main" id="{FAD7164A-B4E9-41EE-8C4D-21CA30815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3" name="Group 131">
                <a:extLst>
                  <a:ext uri="{FF2B5EF4-FFF2-40B4-BE49-F238E27FC236}">
                    <a16:creationId xmlns:a16="http://schemas.microsoft.com/office/drawing/2014/main" id="{9E0B7A18-ABD1-46CF-9FA5-B2D2073A95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024"/>
                <a:ext cx="48" cy="48"/>
                <a:chOff x="720" y="2832"/>
                <a:chExt cx="48" cy="48"/>
              </a:xfrm>
            </p:grpSpPr>
            <p:sp>
              <p:nvSpPr>
                <p:cNvPr id="648324" name="Line 132">
                  <a:extLst>
                    <a:ext uri="{FF2B5EF4-FFF2-40B4-BE49-F238E27FC236}">
                      <a16:creationId xmlns:a16="http://schemas.microsoft.com/office/drawing/2014/main" id="{B8E5ADF5-5CB9-4199-9949-6E1ECC15E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5" name="Line 133">
                  <a:extLst>
                    <a:ext uri="{FF2B5EF4-FFF2-40B4-BE49-F238E27FC236}">
                      <a16:creationId xmlns:a16="http://schemas.microsoft.com/office/drawing/2014/main" id="{5498207F-177A-4DD8-AAD3-9D46074B0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6" name="Group 134">
                <a:extLst>
                  <a:ext uri="{FF2B5EF4-FFF2-40B4-BE49-F238E27FC236}">
                    <a16:creationId xmlns:a16="http://schemas.microsoft.com/office/drawing/2014/main" id="{D0D4151A-D432-4002-8136-1BC0B4E27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648"/>
                <a:ext cx="48" cy="48"/>
                <a:chOff x="720" y="2832"/>
                <a:chExt cx="48" cy="48"/>
              </a:xfrm>
            </p:grpSpPr>
            <p:sp>
              <p:nvSpPr>
                <p:cNvPr id="648327" name="Line 135">
                  <a:extLst>
                    <a:ext uri="{FF2B5EF4-FFF2-40B4-BE49-F238E27FC236}">
                      <a16:creationId xmlns:a16="http://schemas.microsoft.com/office/drawing/2014/main" id="{67007554-826F-461B-B679-245C8FE34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8" name="Line 136">
                  <a:extLst>
                    <a:ext uri="{FF2B5EF4-FFF2-40B4-BE49-F238E27FC236}">
                      <a16:creationId xmlns:a16="http://schemas.microsoft.com/office/drawing/2014/main" id="{4F9DBB4F-48C5-4F64-A3B3-4082470A2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9" name="Group 137">
                <a:extLst>
                  <a:ext uri="{FF2B5EF4-FFF2-40B4-BE49-F238E27FC236}">
                    <a16:creationId xmlns:a16="http://schemas.microsoft.com/office/drawing/2014/main" id="{CE98EA59-AA51-4EA8-BC6A-76EED91267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408"/>
                <a:ext cx="48" cy="48"/>
                <a:chOff x="720" y="2832"/>
                <a:chExt cx="48" cy="48"/>
              </a:xfrm>
            </p:grpSpPr>
            <p:sp>
              <p:nvSpPr>
                <p:cNvPr id="648330" name="Line 138">
                  <a:extLst>
                    <a:ext uri="{FF2B5EF4-FFF2-40B4-BE49-F238E27FC236}">
                      <a16:creationId xmlns:a16="http://schemas.microsoft.com/office/drawing/2014/main" id="{EF18173B-E96A-457A-9EAC-7BAA5C166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1" name="Line 139">
                  <a:extLst>
                    <a:ext uri="{FF2B5EF4-FFF2-40B4-BE49-F238E27FC236}">
                      <a16:creationId xmlns:a16="http://schemas.microsoft.com/office/drawing/2014/main" id="{B5111FEB-ABBE-43C1-9FF5-A71085CAF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2" name="Group 140">
                <a:extLst>
                  <a:ext uri="{FF2B5EF4-FFF2-40B4-BE49-F238E27FC236}">
                    <a16:creationId xmlns:a16="http://schemas.microsoft.com/office/drawing/2014/main" id="{7E40623F-0889-4110-9A28-026672AC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4080"/>
                <a:ext cx="48" cy="48"/>
                <a:chOff x="720" y="2832"/>
                <a:chExt cx="48" cy="48"/>
              </a:xfrm>
            </p:grpSpPr>
            <p:sp>
              <p:nvSpPr>
                <p:cNvPr id="648333" name="Line 141">
                  <a:extLst>
                    <a:ext uri="{FF2B5EF4-FFF2-40B4-BE49-F238E27FC236}">
                      <a16:creationId xmlns:a16="http://schemas.microsoft.com/office/drawing/2014/main" id="{F6B28E4E-3160-46ED-BA2A-EBC4C7906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4" name="Line 142">
                  <a:extLst>
                    <a:ext uri="{FF2B5EF4-FFF2-40B4-BE49-F238E27FC236}">
                      <a16:creationId xmlns:a16="http://schemas.microsoft.com/office/drawing/2014/main" id="{4E096BE8-698D-471C-9691-2DC5E96F6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5" name="Group 143">
                <a:extLst>
                  <a:ext uri="{FF2B5EF4-FFF2-40B4-BE49-F238E27FC236}">
                    <a16:creationId xmlns:a16="http://schemas.microsoft.com/office/drawing/2014/main" id="{6F491C6D-0D61-4A0C-83C6-204019BE9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3936"/>
                <a:ext cx="48" cy="48"/>
                <a:chOff x="720" y="2832"/>
                <a:chExt cx="48" cy="48"/>
              </a:xfrm>
            </p:grpSpPr>
            <p:sp>
              <p:nvSpPr>
                <p:cNvPr id="648336" name="Line 144">
                  <a:extLst>
                    <a:ext uri="{FF2B5EF4-FFF2-40B4-BE49-F238E27FC236}">
                      <a16:creationId xmlns:a16="http://schemas.microsoft.com/office/drawing/2014/main" id="{883C4642-4E73-48E3-86F7-274BF9862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7" name="Line 145">
                  <a:extLst>
                    <a:ext uri="{FF2B5EF4-FFF2-40B4-BE49-F238E27FC236}">
                      <a16:creationId xmlns:a16="http://schemas.microsoft.com/office/drawing/2014/main" id="{96474601-21E4-4DF4-A04B-80E04198B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8" name="Group 146">
                <a:extLst>
                  <a:ext uri="{FF2B5EF4-FFF2-40B4-BE49-F238E27FC236}">
                    <a16:creationId xmlns:a16="http://schemas.microsoft.com/office/drawing/2014/main" id="{1FD0C010-9357-4EE3-9AF7-ADB04C123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696"/>
                <a:ext cx="48" cy="48"/>
                <a:chOff x="720" y="2832"/>
                <a:chExt cx="48" cy="48"/>
              </a:xfrm>
            </p:grpSpPr>
            <p:sp>
              <p:nvSpPr>
                <p:cNvPr id="648339" name="Line 147">
                  <a:extLst>
                    <a:ext uri="{FF2B5EF4-FFF2-40B4-BE49-F238E27FC236}">
                      <a16:creationId xmlns:a16="http://schemas.microsoft.com/office/drawing/2014/main" id="{56A112F6-2792-427F-B900-B8D309727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0" name="Line 148">
                  <a:extLst>
                    <a:ext uri="{FF2B5EF4-FFF2-40B4-BE49-F238E27FC236}">
                      <a16:creationId xmlns:a16="http://schemas.microsoft.com/office/drawing/2014/main" id="{2C75C6F0-A463-4A16-8508-20719FAC3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1" name="Group 149">
                <a:extLst>
                  <a:ext uri="{FF2B5EF4-FFF2-40B4-BE49-F238E27FC236}">
                    <a16:creationId xmlns:a16="http://schemas.microsoft.com/office/drawing/2014/main" id="{EEB6B296-A87D-4622-82F1-DC3AD624D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648"/>
                <a:ext cx="48" cy="48"/>
                <a:chOff x="720" y="2832"/>
                <a:chExt cx="48" cy="48"/>
              </a:xfrm>
            </p:grpSpPr>
            <p:sp>
              <p:nvSpPr>
                <p:cNvPr id="648342" name="Line 150">
                  <a:extLst>
                    <a:ext uri="{FF2B5EF4-FFF2-40B4-BE49-F238E27FC236}">
                      <a16:creationId xmlns:a16="http://schemas.microsoft.com/office/drawing/2014/main" id="{E4EDDA5A-3373-42C9-8AE4-4937F8F71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3" name="Line 151">
                  <a:extLst>
                    <a:ext uri="{FF2B5EF4-FFF2-40B4-BE49-F238E27FC236}">
                      <a16:creationId xmlns:a16="http://schemas.microsoft.com/office/drawing/2014/main" id="{4B1BA23C-BD5C-4CA7-816D-BE3C6D048E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4" name="Group 152">
                <a:extLst>
                  <a:ext uri="{FF2B5EF4-FFF2-40B4-BE49-F238E27FC236}">
                    <a16:creationId xmlns:a16="http://schemas.microsoft.com/office/drawing/2014/main" id="{8A5B1E12-E487-4C46-9EB9-6AAB6EB16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3504"/>
                <a:ext cx="48" cy="48"/>
                <a:chOff x="720" y="2832"/>
                <a:chExt cx="48" cy="48"/>
              </a:xfrm>
            </p:grpSpPr>
            <p:sp>
              <p:nvSpPr>
                <p:cNvPr id="648345" name="Line 153">
                  <a:extLst>
                    <a:ext uri="{FF2B5EF4-FFF2-40B4-BE49-F238E27FC236}">
                      <a16:creationId xmlns:a16="http://schemas.microsoft.com/office/drawing/2014/main" id="{29687DB3-ACFB-4483-B7D0-37C2E67A1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6" name="Line 154">
                  <a:extLst>
                    <a:ext uri="{FF2B5EF4-FFF2-40B4-BE49-F238E27FC236}">
                      <a16:creationId xmlns:a16="http://schemas.microsoft.com/office/drawing/2014/main" id="{F1149DFB-B65E-4DD0-8BD2-8C55FD237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7" name="Group 155">
                <a:extLst>
                  <a:ext uri="{FF2B5EF4-FFF2-40B4-BE49-F238E27FC236}">
                    <a16:creationId xmlns:a16="http://schemas.microsoft.com/office/drawing/2014/main" id="{4E9FE868-529A-4F07-B091-0CC5DC660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3552"/>
                <a:ext cx="48" cy="48"/>
                <a:chOff x="720" y="2832"/>
                <a:chExt cx="48" cy="48"/>
              </a:xfrm>
            </p:grpSpPr>
            <p:sp>
              <p:nvSpPr>
                <p:cNvPr id="648348" name="Line 156">
                  <a:extLst>
                    <a:ext uri="{FF2B5EF4-FFF2-40B4-BE49-F238E27FC236}">
                      <a16:creationId xmlns:a16="http://schemas.microsoft.com/office/drawing/2014/main" id="{77B9A2E5-EF51-4728-AF1A-D2E8FB7A8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9" name="Line 157">
                  <a:extLst>
                    <a:ext uri="{FF2B5EF4-FFF2-40B4-BE49-F238E27FC236}">
                      <a16:creationId xmlns:a16="http://schemas.microsoft.com/office/drawing/2014/main" id="{EB456D48-A6FE-4871-9D92-9251AE85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0" name="Group 158">
                <a:extLst>
                  <a:ext uri="{FF2B5EF4-FFF2-40B4-BE49-F238E27FC236}">
                    <a16:creationId xmlns:a16="http://schemas.microsoft.com/office/drawing/2014/main" id="{B1B1C786-17F0-48DC-A9B3-D9377802F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744"/>
                <a:ext cx="48" cy="48"/>
                <a:chOff x="720" y="2832"/>
                <a:chExt cx="48" cy="48"/>
              </a:xfrm>
            </p:grpSpPr>
            <p:sp>
              <p:nvSpPr>
                <p:cNvPr id="648351" name="Line 159">
                  <a:extLst>
                    <a:ext uri="{FF2B5EF4-FFF2-40B4-BE49-F238E27FC236}">
                      <a16:creationId xmlns:a16="http://schemas.microsoft.com/office/drawing/2014/main" id="{C2CF6673-3FAD-401C-9168-75BEE4B50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2" name="Line 160">
                  <a:extLst>
                    <a:ext uri="{FF2B5EF4-FFF2-40B4-BE49-F238E27FC236}">
                      <a16:creationId xmlns:a16="http://schemas.microsoft.com/office/drawing/2014/main" id="{A67B8829-967F-4E14-90D5-6D2AA8FE0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3" name="Group 161">
                <a:extLst>
                  <a:ext uri="{FF2B5EF4-FFF2-40B4-BE49-F238E27FC236}">
                    <a16:creationId xmlns:a16="http://schemas.microsoft.com/office/drawing/2014/main" id="{4AC42E48-4BFC-456D-9390-B2A1ECFCC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936"/>
                <a:ext cx="48" cy="48"/>
                <a:chOff x="720" y="2832"/>
                <a:chExt cx="48" cy="48"/>
              </a:xfrm>
            </p:grpSpPr>
            <p:sp>
              <p:nvSpPr>
                <p:cNvPr id="648354" name="Line 162">
                  <a:extLst>
                    <a:ext uri="{FF2B5EF4-FFF2-40B4-BE49-F238E27FC236}">
                      <a16:creationId xmlns:a16="http://schemas.microsoft.com/office/drawing/2014/main" id="{0C322E1A-D94E-4667-B332-134E898AD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5" name="Line 163">
                  <a:extLst>
                    <a:ext uri="{FF2B5EF4-FFF2-40B4-BE49-F238E27FC236}">
                      <a16:creationId xmlns:a16="http://schemas.microsoft.com/office/drawing/2014/main" id="{BEB30411-EA26-48D7-8ECB-9CEE66DB2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6" name="Group 164">
                <a:extLst>
                  <a:ext uri="{FF2B5EF4-FFF2-40B4-BE49-F238E27FC236}">
                    <a16:creationId xmlns:a16="http://schemas.microsoft.com/office/drawing/2014/main" id="{9D25864F-E1DD-4E3C-885A-C822AF046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4128"/>
                <a:ext cx="48" cy="48"/>
                <a:chOff x="720" y="2832"/>
                <a:chExt cx="48" cy="48"/>
              </a:xfrm>
            </p:grpSpPr>
            <p:sp>
              <p:nvSpPr>
                <p:cNvPr id="648357" name="Line 165">
                  <a:extLst>
                    <a:ext uri="{FF2B5EF4-FFF2-40B4-BE49-F238E27FC236}">
                      <a16:creationId xmlns:a16="http://schemas.microsoft.com/office/drawing/2014/main" id="{BB72E7F0-E0E4-4242-9778-673A4170F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8" name="Line 166">
                  <a:extLst>
                    <a:ext uri="{FF2B5EF4-FFF2-40B4-BE49-F238E27FC236}">
                      <a16:creationId xmlns:a16="http://schemas.microsoft.com/office/drawing/2014/main" id="{50C42925-D435-4ECC-9171-820D48020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9" name="Group 167">
                <a:extLst>
                  <a:ext uri="{FF2B5EF4-FFF2-40B4-BE49-F238E27FC236}">
                    <a16:creationId xmlns:a16="http://schemas.microsoft.com/office/drawing/2014/main" id="{90D5D874-3BAF-41F2-B413-53C85FFF2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032"/>
                <a:ext cx="48" cy="48"/>
                <a:chOff x="720" y="2832"/>
                <a:chExt cx="48" cy="48"/>
              </a:xfrm>
            </p:grpSpPr>
            <p:sp>
              <p:nvSpPr>
                <p:cNvPr id="648360" name="Line 168">
                  <a:extLst>
                    <a:ext uri="{FF2B5EF4-FFF2-40B4-BE49-F238E27FC236}">
                      <a16:creationId xmlns:a16="http://schemas.microsoft.com/office/drawing/2014/main" id="{B5542E56-820E-4CE2-93F0-1D6A46002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1" name="Line 169">
                  <a:extLst>
                    <a:ext uri="{FF2B5EF4-FFF2-40B4-BE49-F238E27FC236}">
                      <a16:creationId xmlns:a16="http://schemas.microsoft.com/office/drawing/2014/main" id="{6FEA751E-8886-4CF1-8955-AAA5FCEE3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2" name="Group 170">
                <a:extLst>
                  <a:ext uri="{FF2B5EF4-FFF2-40B4-BE49-F238E27FC236}">
                    <a16:creationId xmlns:a16="http://schemas.microsoft.com/office/drawing/2014/main" id="{ABE0795E-010A-44F2-A8EB-48BD62F55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360"/>
                <a:ext cx="48" cy="48"/>
                <a:chOff x="720" y="2832"/>
                <a:chExt cx="48" cy="48"/>
              </a:xfrm>
            </p:grpSpPr>
            <p:sp>
              <p:nvSpPr>
                <p:cNvPr id="648363" name="Line 171">
                  <a:extLst>
                    <a:ext uri="{FF2B5EF4-FFF2-40B4-BE49-F238E27FC236}">
                      <a16:creationId xmlns:a16="http://schemas.microsoft.com/office/drawing/2014/main" id="{45D3DD23-95F6-43D6-93EA-1B693D4B0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4" name="Line 172">
                  <a:extLst>
                    <a:ext uri="{FF2B5EF4-FFF2-40B4-BE49-F238E27FC236}">
                      <a16:creationId xmlns:a16="http://schemas.microsoft.com/office/drawing/2014/main" id="{A9A8C00F-D008-48D1-A0EA-2E077D89A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5" name="Group 173">
                <a:extLst>
                  <a:ext uri="{FF2B5EF4-FFF2-40B4-BE49-F238E27FC236}">
                    <a16:creationId xmlns:a16="http://schemas.microsoft.com/office/drawing/2014/main" id="{6BDE79DA-63A3-4E0E-901C-52E52DBABD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984"/>
                <a:ext cx="48" cy="48"/>
                <a:chOff x="720" y="2832"/>
                <a:chExt cx="48" cy="48"/>
              </a:xfrm>
            </p:grpSpPr>
            <p:sp>
              <p:nvSpPr>
                <p:cNvPr id="648366" name="Line 174">
                  <a:extLst>
                    <a:ext uri="{FF2B5EF4-FFF2-40B4-BE49-F238E27FC236}">
                      <a16:creationId xmlns:a16="http://schemas.microsoft.com/office/drawing/2014/main" id="{DA33BE76-82FA-42A7-8302-6D2CB2050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7" name="Line 175">
                  <a:extLst>
                    <a:ext uri="{FF2B5EF4-FFF2-40B4-BE49-F238E27FC236}">
                      <a16:creationId xmlns:a16="http://schemas.microsoft.com/office/drawing/2014/main" id="{48532077-EFEB-4698-B8BD-33EF7C434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8" name="Group 176">
                <a:extLst>
                  <a:ext uri="{FF2B5EF4-FFF2-40B4-BE49-F238E27FC236}">
                    <a16:creationId xmlns:a16="http://schemas.microsoft.com/office/drawing/2014/main" id="{74BAFA3D-4819-4186-8FC7-BF35C4643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3840"/>
                <a:ext cx="48" cy="48"/>
                <a:chOff x="720" y="2832"/>
                <a:chExt cx="48" cy="48"/>
              </a:xfrm>
            </p:grpSpPr>
            <p:sp>
              <p:nvSpPr>
                <p:cNvPr id="648369" name="Line 177">
                  <a:extLst>
                    <a:ext uri="{FF2B5EF4-FFF2-40B4-BE49-F238E27FC236}">
                      <a16:creationId xmlns:a16="http://schemas.microsoft.com/office/drawing/2014/main" id="{A4288F04-14AC-447B-A00A-9ADAEC39A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0" name="Line 178">
                  <a:extLst>
                    <a:ext uri="{FF2B5EF4-FFF2-40B4-BE49-F238E27FC236}">
                      <a16:creationId xmlns:a16="http://schemas.microsoft.com/office/drawing/2014/main" id="{96984799-D8B1-4F33-96A1-942142100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1" name="Group 179">
                <a:extLst>
                  <a:ext uri="{FF2B5EF4-FFF2-40B4-BE49-F238E27FC236}">
                    <a16:creationId xmlns:a16="http://schemas.microsoft.com/office/drawing/2014/main" id="{A62A84C2-0ADE-4D33-9A9C-4E29F3398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3744"/>
                <a:ext cx="48" cy="48"/>
                <a:chOff x="720" y="2832"/>
                <a:chExt cx="48" cy="48"/>
              </a:xfrm>
            </p:grpSpPr>
            <p:sp>
              <p:nvSpPr>
                <p:cNvPr id="648372" name="Line 180">
                  <a:extLst>
                    <a:ext uri="{FF2B5EF4-FFF2-40B4-BE49-F238E27FC236}">
                      <a16:creationId xmlns:a16="http://schemas.microsoft.com/office/drawing/2014/main" id="{38CEA4B4-5966-4853-B4AC-609E3CE58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3" name="Line 181">
                  <a:extLst>
                    <a:ext uri="{FF2B5EF4-FFF2-40B4-BE49-F238E27FC236}">
                      <a16:creationId xmlns:a16="http://schemas.microsoft.com/office/drawing/2014/main" id="{DADD84F4-D3C2-432F-9C0F-992A26B34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4" name="Group 182">
                <a:extLst>
                  <a:ext uri="{FF2B5EF4-FFF2-40B4-BE49-F238E27FC236}">
                    <a16:creationId xmlns:a16="http://schemas.microsoft.com/office/drawing/2014/main" id="{EB07AE4D-1D72-4BE9-A16B-7CD51A799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3936"/>
                <a:ext cx="48" cy="48"/>
                <a:chOff x="720" y="2832"/>
                <a:chExt cx="48" cy="48"/>
              </a:xfrm>
            </p:grpSpPr>
            <p:sp>
              <p:nvSpPr>
                <p:cNvPr id="648375" name="Line 183">
                  <a:extLst>
                    <a:ext uri="{FF2B5EF4-FFF2-40B4-BE49-F238E27FC236}">
                      <a16:creationId xmlns:a16="http://schemas.microsoft.com/office/drawing/2014/main" id="{747442D5-A5E8-4C20-9E0E-DFE9FD8DE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6" name="Line 184">
                  <a:extLst>
                    <a:ext uri="{FF2B5EF4-FFF2-40B4-BE49-F238E27FC236}">
                      <a16:creationId xmlns:a16="http://schemas.microsoft.com/office/drawing/2014/main" id="{A452EF8D-F656-404B-BD93-50F0AFB39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7" name="Group 185">
                <a:extLst>
                  <a:ext uri="{FF2B5EF4-FFF2-40B4-BE49-F238E27FC236}">
                    <a16:creationId xmlns:a16="http://schemas.microsoft.com/office/drawing/2014/main" id="{529F00BE-11C2-4D36-B8A1-6E46F20928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696"/>
                <a:ext cx="48" cy="48"/>
                <a:chOff x="720" y="2832"/>
                <a:chExt cx="48" cy="48"/>
              </a:xfrm>
            </p:grpSpPr>
            <p:sp>
              <p:nvSpPr>
                <p:cNvPr id="648378" name="Line 186">
                  <a:extLst>
                    <a:ext uri="{FF2B5EF4-FFF2-40B4-BE49-F238E27FC236}">
                      <a16:creationId xmlns:a16="http://schemas.microsoft.com/office/drawing/2014/main" id="{6399AF04-0534-45E1-8FC0-5D20D2FF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9" name="Line 187">
                  <a:extLst>
                    <a:ext uri="{FF2B5EF4-FFF2-40B4-BE49-F238E27FC236}">
                      <a16:creationId xmlns:a16="http://schemas.microsoft.com/office/drawing/2014/main" id="{AB951A94-A032-43C8-8163-5EBE4E096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0" name="Group 188">
                <a:extLst>
                  <a:ext uri="{FF2B5EF4-FFF2-40B4-BE49-F238E27FC236}">
                    <a16:creationId xmlns:a16="http://schemas.microsoft.com/office/drawing/2014/main" id="{ED086F3C-9694-4594-BD9C-29525D01E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4128"/>
                <a:ext cx="48" cy="48"/>
                <a:chOff x="720" y="2832"/>
                <a:chExt cx="48" cy="48"/>
              </a:xfrm>
            </p:grpSpPr>
            <p:sp>
              <p:nvSpPr>
                <p:cNvPr id="648381" name="Line 189">
                  <a:extLst>
                    <a:ext uri="{FF2B5EF4-FFF2-40B4-BE49-F238E27FC236}">
                      <a16:creationId xmlns:a16="http://schemas.microsoft.com/office/drawing/2014/main" id="{8D798378-2357-4D1C-A65D-6C4DFCCD8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2" name="Line 190">
                  <a:extLst>
                    <a:ext uri="{FF2B5EF4-FFF2-40B4-BE49-F238E27FC236}">
                      <a16:creationId xmlns:a16="http://schemas.microsoft.com/office/drawing/2014/main" id="{814A1974-2631-462D-AAE3-B6DDF2DCE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3" name="Group 191">
                <a:extLst>
                  <a:ext uri="{FF2B5EF4-FFF2-40B4-BE49-F238E27FC236}">
                    <a16:creationId xmlns:a16="http://schemas.microsoft.com/office/drawing/2014/main" id="{4F7ABEA5-2571-4EB8-BAFD-56D9320DF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2688"/>
                <a:ext cx="48" cy="48"/>
                <a:chOff x="720" y="2832"/>
                <a:chExt cx="48" cy="48"/>
              </a:xfrm>
            </p:grpSpPr>
            <p:sp>
              <p:nvSpPr>
                <p:cNvPr id="648384" name="Line 192">
                  <a:extLst>
                    <a:ext uri="{FF2B5EF4-FFF2-40B4-BE49-F238E27FC236}">
                      <a16:creationId xmlns:a16="http://schemas.microsoft.com/office/drawing/2014/main" id="{21B036DE-295B-4634-8FC0-773AD6651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5" name="Line 193">
                  <a:extLst>
                    <a:ext uri="{FF2B5EF4-FFF2-40B4-BE49-F238E27FC236}">
                      <a16:creationId xmlns:a16="http://schemas.microsoft.com/office/drawing/2014/main" id="{261B5459-89AC-4182-A3E4-E985D6E1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6" name="Group 194">
                <a:extLst>
                  <a:ext uri="{FF2B5EF4-FFF2-40B4-BE49-F238E27FC236}">
                    <a16:creationId xmlns:a16="http://schemas.microsoft.com/office/drawing/2014/main" id="{B1E61A69-E286-4E31-89F6-8BF5AD740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2832"/>
                <a:ext cx="48" cy="48"/>
                <a:chOff x="720" y="2832"/>
                <a:chExt cx="48" cy="48"/>
              </a:xfrm>
            </p:grpSpPr>
            <p:sp>
              <p:nvSpPr>
                <p:cNvPr id="648387" name="Line 195">
                  <a:extLst>
                    <a:ext uri="{FF2B5EF4-FFF2-40B4-BE49-F238E27FC236}">
                      <a16:creationId xmlns:a16="http://schemas.microsoft.com/office/drawing/2014/main" id="{892980A2-BFF1-4AA3-9AC9-32C6925E5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8" name="Line 196">
                  <a:extLst>
                    <a:ext uri="{FF2B5EF4-FFF2-40B4-BE49-F238E27FC236}">
                      <a16:creationId xmlns:a16="http://schemas.microsoft.com/office/drawing/2014/main" id="{3DEA99F0-7635-44D6-BE4F-616CFF613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9" name="Group 197">
                <a:extLst>
                  <a:ext uri="{FF2B5EF4-FFF2-40B4-BE49-F238E27FC236}">
                    <a16:creationId xmlns:a16="http://schemas.microsoft.com/office/drawing/2014/main" id="{71860287-49CD-4BCF-98B7-45F92078EC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3024"/>
                <a:ext cx="48" cy="48"/>
                <a:chOff x="720" y="2832"/>
                <a:chExt cx="48" cy="48"/>
              </a:xfrm>
            </p:grpSpPr>
            <p:sp>
              <p:nvSpPr>
                <p:cNvPr id="648390" name="Line 198">
                  <a:extLst>
                    <a:ext uri="{FF2B5EF4-FFF2-40B4-BE49-F238E27FC236}">
                      <a16:creationId xmlns:a16="http://schemas.microsoft.com/office/drawing/2014/main" id="{CEC941B7-AE35-469C-B357-0EB09E99D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91" name="Line 199">
                  <a:extLst>
                    <a:ext uri="{FF2B5EF4-FFF2-40B4-BE49-F238E27FC236}">
                      <a16:creationId xmlns:a16="http://schemas.microsoft.com/office/drawing/2014/main" id="{F4BA1523-5444-4C1B-90E0-FC8C57636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92" name="Group 200">
                <a:extLst>
                  <a:ext uri="{FF2B5EF4-FFF2-40B4-BE49-F238E27FC236}">
                    <a16:creationId xmlns:a16="http://schemas.microsoft.com/office/drawing/2014/main" id="{5680BC44-4B46-4C3E-829A-DF983132C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784"/>
                <a:ext cx="48" cy="48"/>
                <a:chOff x="720" y="2832"/>
                <a:chExt cx="48" cy="48"/>
              </a:xfrm>
            </p:grpSpPr>
            <p:sp>
              <p:nvSpPr>
                <p:cNvPr id="648393" name="Line 201">
                  <a:extLst>
                    <a:ext uri="{FF2B5EF4-FFF2-40B4-BE49-F238E27FC236}">
                      <a16:creationId xmlns:a16="http://schemas.microsoft.com/office/drawing/2014/main" id="{6CD97220-3BCB-4785-9238-61BC436C1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94" name="Line 202">
                  <a:extLst>
                    <a:ext uri="{FF2B5EF4-FFF2-40B4-BE49-F238E27FC236}">
                      <a16:creationId xmlns:a16="http://schemas.microsoft.com/office/drawing/2014/main" id="{0F215866-1733-437B-8201-81226F2A1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648395" name="Line 203">
              <a:extLst>
                <a:ext uri="{FF2B5EF4-FFF2-40B4-BE49-F238E27FC236}">
                  <a16:creationId xmlns:a16="http://schemas.microsoft.com/office/drawing/2014/main" id="{799B05FC-34F7-4534-8CA6-2E9E6D3E7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304"/>
              <a:ext cx="52" cy="15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48396" name="Group 204">
              <a:extLst>
                <a:ext uri="{FF2B5EF4-FFF2-40B4-BE49-F238E27FC236}">
                  <a16:creationId xmlns:a16="http://schemas.microsoft.com/office/drawing/2014/main" id="{1DAE5711-B3BA-47D9-8042-8B2750A47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304"/>
              <a:ext cx="1664" cy="1392"/>
              <a:chOff x="3120" y="2016"/>
              <a:chExt cx="2448" cy="2304"/>
            </a:xfrm>
          </p:grpSpPr>
          <p:sp>
            <p:nvSpPr>
              <p:cNvPr id="648397" name="Rectangle 205">
                <a:extLst>
                  <a:ext uri="{FF2B5EF4-FFF2-40B4-BE49-F238E27FC236}">
                    <a16:creationId xmlns:a16="http://schemas.microsoft.com/office/drawing/2014/main" id="{66D0DC1C-9653-4E16-BCFB-A96D5D255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2448" cy="2304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648398" name="Group 206">
                <a:extLst>
                  <a:ext uri="{FF2B5EF4-FFF2-40B4-BE49-F238E27FC236}">
                    <a16:creationId xmlns:a16="http://schemas.microsoft.com/office/drawing/2014/main" id="{80DFFC56-9A20-4894-82A9-7882672D63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592"/>
                <a:ext cx="48" cy="48"/>
                <a:chOff x="720" y="2832"/>
                <a:chExt cx="48" cy="48"/>
              </a:xfrm>
            </p:grpSpPr>
            <p:sp>
              <p:nvSpPr>
                <p:cNvPr id="648399" name="Line 207">
                  <a:extLst>
                    <a:ext uri="{FF2B5EF4-FFF2-40B4-BE49-F238E27FC236}">
                      <a16:creationId xmlns:a16="http://schemas.microsoft.com/office/drawing/2014/main" id="{608148DB-DD71-43D9-BED3-6620B29B9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0" name="Line 208">
                  <a:extLst>
                    <a:ext uri="{FF2B5EF4-FFF2-40B4-BE49-F238E27FC236}">
                      <a16:creationId xmlns:a16="http://schemas.microsoft.com/office/drawing/2014/main" id="{FB740AC0-B207-46A6-BE96-C87C4356C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1" name="Group 209">
                <a:extLst>
                  <a:ext uri="{FF2B5EF4-FFF2-40B4-BE49-F238E27FC236}">
                    <a16:creationId xmlns:a16="http://schemas.microsoft.com/office/drawing/2014/main" id="{D8C79A07-F575-4F54-BF00-7A1D4C40C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2784"/>
                <a:ext cx="48" cy="48"/>
                <a:chOff x="720" y="2832"/>
                <a:chExt cx="48" cy="48"/>
              </a:xfrm>
            </p:grpSpPr>
            <p:sp>
              <p:nvSpPr>
                <p:cNvPr id="648402" name="Line 210">
                  <a:extLst>
                    <a:ext uri="{FF2B5EF4-FFF2-40B4-BE49-F238E27FC236}">
                      <a16:creationId xmlns:a16="http://schemas.microsoft.com/office/drawing/2014/main" id="{86873A72-3E07-4401-B999-DBAFE461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3" name="Line 211">
                  <a:extLst>
                    <a:ext uri="{FF2B5EF4-FFF2-40B4-BE49-F238E27FC236}">
                      <a16:creationId xmlns:a16="http://schemas.microsoft.com/office/drawing/2014/main" id="{52369295-BF7A-476D-BF88-5E1AA58BD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4" name="Group 212">
                <a:extLst>
                  <a:ext uri="{FF2B5EF4-FFF2-40B4-BE49-F238E27FC236}">
                    <a16:creationId xmlns:a16="http://schemas.microsoft.com/office/drawing/2014/main" id="{FC2769B4-FF2B-4B2F-9DE8-DA80370E8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976"/>
                <a:ext cx="48" cy="48"/>
                <a:chOff x="720" y="2832"/>
                <a:chExt cx="48" cy="48"/>
              </a:xfrm>
            </p:grpSpPr>
            <p:sp>
              <p:nvSpPr>
                <p:cNvPr id="648405" name="Line 213">
                  <a:extLst>
                    <a:ext uri="{FF2B5EF4-FFF2-40B4-BE49-F238E27FC236}">
                      <a16:creationId xmlns:a16="http://schemas.microsoft.com/office/drawing/2014/main" id="{417A133F-F3A9-475E-9D41-1DDAD6042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6" name="Line 214">
                  <a:extLst>
                    <a:ext uri="{FF2B5EF4-FFF2-40B4-BE49-F238E27FC236}">
                      <a16:creationId xmlns:a16="http://schemas.microsoft.com/office/drawing/2014/main" id="{F54728C6-5519-4689-9124-54E4368AD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7" name="Group 215">
                <a:extLst>
                  <a:ext uri="{FF2B5EF4-FFF2-40B4-BE49-F238E27FC236}">
                    <a16:creationId xmlns:a16="http://schemas.microsoft.com/office/drawing/2014/main" id="{BEF39712-3FAE-4015-8DB4-B0C647628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928"/>
                <a:ext cx="48" cy="48"/>
                <a:chOff x="720" y="2832"/>
                <a:chExt cx="48" cy="48"/>
              </a:xfrm>
            </p:grpSpPr>
            <p:sp>
              <p:nvSpPr>
                <p:cNvPr id="648408" name="Line 216">
                  <a:extLst>
                    <a:ext uri="{FF2B5EF4-FFF2-40B4-BE49-F238E27FC236}">
                      <a16:creationId xmlns:a16="http://schemas.microsoft.com/office/drawing/2014/main" id="{3F0D7E88-5B93-4F42-9322-2A3EDF8DF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9" name="Line 217">
                  <a:extLst>
                    <a:ext uri="{FF2B5EF4-FFF2-40B4-BE49-F238E27FC236}">
                      <a16:creationId xmlns:a16="http://schemas.microsoft.com/office/drawing/2014/main" id="{F69A9525-93CF-43DD-906D-C942493BF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0" name="Group 218">
                <a:extLst>
                  <a:ext uri="{FF2B5EF4-FFF2-40B4-BE49-F238E27FC236}">
                    <a16:creationId xmlns:a16="http://schemas.microsoft.com/office/drawing/2014/main" id="{EAE57E30-8365-48A8-9FF1-E61649CD4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120"/>
                <a:ext cx="48" cy="48"/>
                <a:chOff x="720" y="2832"/>
                <a:chExt cx="48" cy="48"/>
              </a:xfrm>
            </p:grpSpPr>
            <p:sp>
              <p:nvSpPr>
                <p:cNvPr id="648411" name="Line 219">
                  <a:extLst>
                    <a:ext uri="{FF2B5EF4-FFF2-40B4-BE49-F238E27FC236}">
                      <a16:creationId xmlns:a16="http://schemas.microsoft.com/office/drawing/2014/main" id="{01DCD6F6-F09F-4ED8-AD6C-FC62CCB2F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2" name="Line 220">
                  <a:extLst>
                    <a:ext uri="{FF2B5EF4-FFF2-40B4-BE49-F238E27FC236}">
                      <a16:creationId xmlns:a16="http://schemas.microsoft.com/office/drawing/2014/main" id="{5DC6C9C6-2297-4108-946E-30E0E243DD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3" name="Group 221">
                <a:extLst>
                  <a:ext uri="{FF2B5EF4-FFF2-40B4-BE49-F238E27FC236}">
                    <a16:creationId xmlns:a16="http://schemas.microsoft.com/office/drawing/2014/main" id="{5407B023-BF68-4B1B-BDE1-957D1A565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264"/>
                <a:ext cx="48" cy="48"/>
                <a:chOff x="720" y="2832"/>
                <a:chExt cx="48" cy="48"/>
              </a:xfrm>
            </p:grpSpPr>
            <p:sp>
              <p:nvSpPr>
                <p:cNvPr id="648414" name="Line 222">
                  <a:extLst>
                    <a:ext uri="{FF2B5EF4-FFF2-40B4-BE49-F238E27FC236}">
                      <a16:creationId xmlns:a16="http://schemas.microsoft.com/office/drawing/2014/main" id="{358AA396-00CE-4074-9F0B-7FCC6D2AE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5" name="Line 223">
                  <a:extLst>
                    <a:ext uri="{FF2B5EF4-FFF2-40B4-BE49-F238E27FC236}">
                      <a16:creationId xmlns:a16="http://schemas.microsoft.com/office/drawing/2014/main" id="{48EAFA06-909C-4B3D-9F2F-20E0625C1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6" name="Group 224">
                <a:extLst>
                  <a:ext uri="{FF2B5EF4-FFF2-40B4-BE49-F238E27FC236}">
                    <a16:creationId xmlns:a16="http://schemas.microsoft.com/office/drawing/2014/main" id="{B6D23ADA-02A7-4CB5-90EB-F010924C6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2544"/>
                <a:ext cx="48" cy="48"/>
                <a:chOff x="720" y="2832"/>
                <a:chExt cx="48" cy="48"/>
              </a:xfrm>
            </p:grpSpPr>
            <p:sp>
              <p:nvSpPr>
                <p:cNvPr id="648417" name="Line 225">
                  <a:extLst>
                    <a:ext uri="{FF2B5EF4-FFF2-40B4-BE49-F238E27FC236}">
                      <a16:creationId xmlns:a16="http://schemas.microsoft.com/office/drawing/2014/main" id="{81AC9CE8-331B-460C-936B-A0FCDF93B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8" name="Line 226">
                  <a:extLst>
                    <a:ext uri="{FF2B5EF4-FFF2-40B4-BE49-F238E27FC236}">
                      <a16:creationId xmlns:a16="http://schemas.microsoft.com/office/drawing/2014/main" id="{EBADA7A7-E732-449E-A374-799B29B4B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9" name="Group 227">
                <a:extLst>
                  <a:ext uri="{FF2B5EF4-FFF2-40B4-BE49-F238E27FC236}">
                    <a16:creationId xmlns:a16="http://schemas.microsoft.com/office/drawing/2014/main" id="{09DDAD0B-9FDD-4393-8628-3F68ED357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456"/>
                <a:ext cx="48" cy="48"/>
                <a:chOff x="720" y="2832"/>
                <a:chExt cx="48" cy="48"/>
              </a:xfrm>
            </p:grpSpPr>
            <p:sp>
              <p:nvSpPr>
                <p:cNvPr id="648420" name="Line 228">
                  <a:extLst>
                    <a:ext uri="{FF2B5EF4-FFF2-40B4-BE49-F238E27FC236}">
                      <a16:creationId xmlns:a16="http://schemas.microsoft.com/office/drawing/2014/main" id="{C4B987BE-C579-469D-93BB-D69CC40E2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1" name="Line 229">
                  <a:extLst>
                    <a:ext uri="{FF2B5EF4-FFF2-40B4-BE49-F238E27FC236}">
                      <a16:creationId xmlns:a16="http://schemas.microsoft.com/office/drawing/2014/main" id="{C4526687-3351-4335-80DE-3B9718B4B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2" name="Group 230">
                <a:extLst>
                  <a:ext uri="{FF2B5EF4-FFF2-40B4-BE49-F238E27FC236}">
                    <a16:creationId xmlns:a16="http://schemas.microsoft.com/office/drawing/2014/main" id="{622ED18D-7EF1-4B5E-B2B6-0157248AA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648"/>
                <a:ext cx="48" cy="48"/>
                <a:chOff x="720" y="2832"/>
                <a:chExt cx="48" cy="48"/>
              </a:xfrm>
            </p:grpSpPr>
            <p:sp>
              <p:nvSpPr>
                <p:cNvPr id="648423" name="Line 231">
                  <a:extLst>
                    <a:ext uri="{FF2B5EF4-FFF2-40B4-BE49-F238E27FC236}">
                      <a16:creationId xmlns:a16="http://schemas.microsoft.com/office/drawing/2014/main" id="{0BA1EDF9-BA74-43B8-A383-5ACFED312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4" name="Line 232">
                  <a:extLst>
                    <a:ext uri="{FF2B5EF4-FFF2-40B4-BE49-F238E27FC236}">
                      <a16:creationId xmlns:a16="http://schemas.microsoft.com/office/drawing/2014/main" id="{CDCBC0BE-270C-4316-ABF4-FA7A4E9F9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5" name="Group 233">
                <a:extLst>
                  <a:ext uri="{FF2B5EF4-FFF2-40B4-BE49-F238E27FC236}">
                    <a16:creationId xmlns:a16="http://schemas.microsoft.com/office/drawing/2014/main" id="{2654B6A5-5E31-41EE-9DC8-A5A041BD09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3744"/>
                <a:ext cx="48" cy="48"/>
                <a:chOff x="720" y="2832"/>
                <a:chExt cx="48" cy="48"/>
              </a:xfrm>
            </p:grpSpPr>
            <p:sp>
              <p:nvSpPr>
                <p:cNvPr id="648426" name="Line 234">
                  <a:extLst>
                    <a:ext uri="{FF2B5EF4-FFF2-40B4-BE49-F238E27FC236}">
                      <a16:creationId xmlns:a16="http://schemas.microsoft.com/office/drawing/2014/main" id="{A9E59A06-F425-4FFB-9114-DF2F9FD56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7" name="Line 235">
                  <a:extLst>
                    <a:ext uri="{FF2B5EF4-FFF2-40B4-BE49-F238E27FC236}">
                      <a16:creationId xmlns:a16="http://schemas.microsoft.com/office/drawing/2014/main" id="{DFA4CC69-A0DC-4752-B35B-B669C6AE9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8" name="Group 236">
                <a:extLst>
                  <a:ext uri="{FF2B5EF4-FFF2-40B4-BE49-F238E27FC236}">
                    <a16:creationId xmlns:a16="http://schemas.microsoft.com/office/drawing/2014/main" id="{DE3467B9-1F37-4A1C-BFC6-59E1BE2FB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936"/>
                <a:ext cx="48" cy="48"/>
                <a:chOff x="720" y="2832"/>
                <a:chExt cx="48" cy="48"/>
              </a:xfrm>
            </p:grpSpPr>
            <p:sp>
              <p:nvSpPr>
                <p:cNvPr id="648429" name="Line 237">
                  <a:extLst>
                    <a:ext uri="{FF2B5EF4-FFF2-40B4-BE49-F238E27FC236}">
                      <a16:creationId xmlns:a16="http://schemas.microsoft.com/office/drawing/2014/main" id="{54E07615-65EA-4948-BAE9-50474B9B5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0" name="Line 238">
                  <a:extLst>
                    <a:ext uri="{FF2B5EF4-FFF2-40B4-BE49-F238E27FC236}">
                      <a16:creationId xmlns:a16="http://schemas.microsoft.com/office/drawing/2014/main" id="{521FAABF-73B1-4EDE-B012-3E92A6817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1" name="Group 239">
                <a:extLst>
                  <a:ext uri="{FF2B5EF4-FFF2-40B4-BE49-F238E27FC236}">
                    <a16:creationId xmlns:a16="http://schemas.microsoft.com/office/drawing/2014/main" id="{9D82A9C5-E893-4E16-9F5A-F7EC9B1AD6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3936"/>
                <a:ext cx="48" cy="48"/>
                <a:chOff x="720" y="2832"/>
                <a:chExt cx="48" cy="48"/>
              </a:xfrm>
            </p:grpSpPr>
            <p:sp>
              <p:nvSpPr>
                <p:cNvPr id="648432" name="Line 240">
                  <a:extLst>
                    <a:ext uri="{FF2B5EF4-FFF2-40B4-BE49-F238E27FC236}">
                      <a16:creationId xmlns:a16="http://schemas.microsoft.com/office/drawing/2014/main" id="{31B310D3-AC64-4787-8AF5-CB06CF287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3" name="Line 241">
                  <a:extLst>
                    <a:ext uri="{FF2B5EF4-FFF2-40B4-BE49-F238E27FC236}">
                      <a16:creationId xmlns:a16="http://schemas.microsoft.com/office/drawing/2014/main" id="{B1CF4ADD-F8B0-4429-959B-7F5AB6CE2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4" name="Group 242">
                <a:extLst>
                  <a:ext uri="{FF2B5EF4-FFF2-40B4-BE49-F238E27FC236}">
                    <a16:creationId xmlns:a16="http://schemas.microsoft.com/office/drawing/2014/main" id="{21DB2646-8985-47F5-B066-C079EFCDC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3840"/>
                <a:ext cx="48" cy="48"/>
                <a:chOff x="720" y="2832"/>
                <a:chExt cx="48" cy="48"/>
              </a:xfrm>
            </p:grpSpPr>
            <p:sp>
              <p:nvSpPr>
                <p:cNvPr id="648435" name="Line 243">
                  <a:extLst>
                    <a:ext uri="{FF2B5EF4-FFF2-40B4-BE49-F238E27FC236}">
                      <a16:creationId xmlns:a16="http://schemas.microsoft.com/office/drawing/2014/main" id="{6AD6E95B-E234-4D1C-AD6E-321CB4B22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6" name="Line 244">
                  <a:extLst>
                    <a:ext uri="{FF2B5EF4-FFF2-40B4-BE49-F238E27FC236}">
                      <a16:creationId xmlns:a16="http://schemas.microsoft.com/office/drawing/2014/main" id="{DC8738A7-4113-4988-88F1-91C7DD0B6E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7" name="Group 245">
                <a:extLst>
                  <a:ext uri="{FF2B5EF4-FFF2-40B4-BE49-F238E27FC236}">
                    <a16:creationId xmlns:a16="http://schemas.microsoft.com/office/drawing/2014/main" id="{464E880C-8A38-4A93-941C-3EDE89BEA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3936"/>
                <a:ext cx="48" cy="48"/>
                <a:chOff x="720" y="2832"/>
                <a:chExt cx="48" cy="48"/>
              </a:xfrm>
            </p:grpSpPr>
            <p:sp>
              <p:nvSpPr>
                <p:cNvPr id="648438" name="Line 246">
                  <a:extLst>
                    <a:ext uri="{FF2B5EF4-FFF2-40B4-BE49-F238E27FC236}">
                      <a16:creationId xmlns:a16="http://schemas.microsoft.com/office/drawing/2014/main" id="{D7F164FE-4983-4252-9C67-98986E99F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9" name="Line 247">
                  <a:extLst>
                    <a:ext uri="{FF2B5EF4-FFF2-40B4-BE49-F238E27FC236}">
                      <a16:creationId xmlns:a16="http://schemas.microsoft.com/office/drawing/2014/main" id="{60796639-B59B-49D5-8B41-06CBB3BDD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0" name="Group 248">
                <a:extLst>
                  <a:ext uri="{FF2B5EF4-FFF2-40B4-BE49-F238E27FC236}">
                    <a16:creationId xmlns:a16="http://schemas.microsoft.com/office/drawing/2014/main" id="{5FD83208-EBE4-4685-A662-A14AE0ADB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984"/>
                <a:ext cx="48" cy="48"/>
                <a:chOff x="720" y="2832"/>
                <a:chExt cx="48" cy="48"/>
              </a:xfrm>
            </p:grpSpPr>
            <p:sp>
              <p:nvSpPr>
                <p:cNvPr id="648441" name="Line 249">
                  <a:extLst>
                    <a:ext uri="{FF2B5EF4-FFF2-40B4-BE49-F238E27FC236}">
                      <a16:creationId xmlns:a16="http://schemas.microsoft.com/office/drawing/2014/main" id="{7965339D-7941-4355-AA97-05405D00D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2" name="Line 250">
                  <a:extLst>
                    <a:ext uri="{FF2B5EF4-FFF2-40B4-BE49-F238E27FC236}">
                      <a16:creationId xmlns:a16="http://schemas.microsoft.com/office/drawing/2014/main" id="{386D4CF4-FA59-4787-A490-3A25DD46AB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3" name="Group 251">
                <a:extLst>
                  <a:ext uri="{FF2B5EF4-FFF2-40B4-BE49-F238E27FC236}">
                    <a16:creationId xmlns:a16="http://schemas.microsoft.com/office/drawing/2014/main" id="{46F34C13-C1FF-40DA-8D05-5E12641903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3888"/>
                <a:ext cx="48" cy="48"/>
                <a:chOff x="720" y="2832"/>
                <a:chExt cx="48" cy="48"/>
              </a:xfrm>
            </p:grpSpPr>
            <p:sp>
              <p:nvSpPr>
                <p:cNvPr id="648444" name="Line 252">
                  <a:extLst>
                    <a:ext uri="{FF2B5EF4-FFF2-40B4-BE49-F238E27FC236}">
                      <a16:creationId xmlns:a16="http://schemas.microsoft.com/office/drawing/2014/main" id="{65485982-E904-485A-9752-1060A91A5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5" name="Line 253">
                  <a:extLst>
                    <a:ext uri="{FF2B5EF4-FFF2-40B4-BE49-F238E27FC236}">
                      <a16:creationId xmlns:a16="http://schemas.microsoft.com/office/drawing/2014/main" id="{25A8799F-2EB9-46C5-9F90-519CDD8B8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6" name="Group 254">
                <a:extLst>
                  <a:ext uri="{FF2B5EF4-FFF2-40B4-BE49-F238E27FC236}">
                    <a16:creationId xmlns:a16="http://schemas.microsoft.com/office/drawing/2014/main" id="{35AE8B0C-3A4B-4445-B163-DD950EE02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0" y="3792"/>
                <a:ext cx="48" cy="48"/>
                <a:chOff x="720" y="2832"/>
                <a:chExt cx="48" cy="48"/>
              </a:xfrm>
            </p:grpSpPr>
            <p:sp>
              <p:nvSpPr>
                <p:cNvPr id="648447" name="Line 255">
                  <a:extLst>
                    <a:ext uri="{FF2B5EF4-FFF2-40B4-BE49-F238E27FC236}">
                      <a16:creationId xmlns:a16="http://schemas.microsoft.com/office/drawing/2014/main" id="{7AB16D36-2C7E-448E-8011-A0CF7E23D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8" name="Line 256">
                  <a:extLst>
                    <a:ext uri="{FF2B5EF4-FFF2-40B4-BE49-F238E27FC236}">
                      <a16:creationId xmlns:a16="http://schemas.microsoft.com/office/drawing/2014/main" id="{5900D8C0-7F49-453E-9A7E-27BF5AD95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9" name="Group 257">
                <a:extLst>
                  <a:ext uri="{FF2B5EF4-FFF2-40B4-BE49-F238E27FC236}">
                    <a16:creationId xmlns:a16="http://schemas.microsoft.com/office/drawing/2014/main" id="{FCE6FDDC-F2B6-4D07-875E-FE3E7C3900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3648"/>
                <a:ext cx="48" cy="48"/>
                <a:chOff x="720" y="2832"/>
                <a:chExt cx="48" cy="48"/>
              </a:xfrm>
            </p:grpSpPr>
            <p:sp>
              <p:nvSpPr>
                <p:cNvPr id="648450" name="Line 258">
                  <a:extLst>
                    <a:ext uri="{FF2B5EF4-FFF2-40B4-BE49-F238E27FC236}">
                      <a16:creationId xmlns:a16="http://schemas.microsoft.com/office/drawing/2014/main" id="{BBCFCF72-5911-4664-8BB4-EF0BAEAB5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1" name="Line 259">
                  <a:extLst>
                    <a:ext uri="{FF2B5EF4-FFF2-40B4-BE49-F238E27FC236}">
                      <a16:creationId xmlns:a16="http://schemas.microsoft.com/office/drawing/2014/main" id="{7B5442FC-F850-4ACC-B46B-409F26A6E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2" name="Group 260">
                <a:extLst>
                  <a:ext uri="{FF2B5EF4-FFF2-40B4-BE49-F238E27FC236}">
                    <a16:creationId xmlns:a16="http://schemas.microsoft.com/office/drawing/2014/main" id="{DF9425BB-D7EC-48AF-A81B-0F55CE75F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2496"/>
                <a:ext cx="48" cy="48"/>
                <a:chOff x="720" y="2832"/>
                <a:chExt cx="48" cy="48"/>
              </a:xfrm>
            </p:grpSpPr>
            <p:sp>
              <p:nvSpPr>
                <p:cNvPr id="648453" name="Line 261">
                  <a:extLst>
                    <a:ext uri="{FF2B5EF4-FFF2-40B4-BE49-F238E27FC236}">
                      <a16:creationId xmlns:a16="http://schemas.microsoft.com/office/drawing/2014/main" id="{9902739B-D73F-4018-8843-C4C1D4D74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4" name="Line 262">
                  <a:extLst>
                    <a:ext uri="{FF2B5EF4-FFF2-40B4-BE49-F238E27FC236}">
                      <a16:creationId xmlns:a16="http://schemas.microsoft.com/office/drawing/2014/main" id="{81990386-98A9-4248-A997-B2022420D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5" name="Group 263">
                <a:extLst>
                  <a:ext uri="{FF2B5EF4-FFF2-40B4-BE49-F238E27FC236}">
                    <a16:creationId xmlns:a16="http://schemas.microsoft.com/office/drawing/2014/main" id="{00EDA7C6-9285-46B2-87B9-A48B796BC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2448"/>
                <a:ext cx="48" cy="48"/>
                <a:chOff x="720" y="2832"/>
                <a:chExt cx="48" cy="48"/>
              </a:xfrm>
            </p:grpSpPr>
            <p:sp>
              <p:nvSpPr>
                <p:cNvPr id="648456" name="Line 264">
                  <a:extLst>
                    <a:ext uri="{FF2B5EF4-FFF2-40B4-BE49-F238E27FC236}">
                      <a16:creationId xmlns:a16="http://schemas.microsoft.com/office/drawing/2014/main" id="{177DAD87-8028-4651-8D6F-0E8DFEDA1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7" name="Line 265">
                  <a:extLst>
                    <a:ext uri="{FF2B5EF4-FFF2-40B4-BE49-F238E27FC236}">
                      <a16:creationId xmlns:a16="http://schemas.microsoft.com/office/drawing/2014/main" id="{DB26E6EE-FCEF-4956-9522-9124A93B2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8" name="Group 266">
                <a:extLst>
                  <a:ext uri="{FF2B5EF4-FFF2-40B4-BE49-F238E27FC236}">
                    <a16:creationId xmlns:a16="http://schemas.microsoft.com/office/drawing/2014/main" id="{B5D1C9BF-3C9E-4C1B-BB51-EF7A3B40A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880"/>
                <a:ext cx="48" cy="48"/>
                <a:chOff x="720" y="2832"/>
                <a:chExt cx="48" cy="48"/>
              </a:xfrm>
            </p:grpSpPr>
            <p:sp>
              <p:nvSpPr>
                <p:cNvPr id="648459" name="Line 267">
                  <a:extLst>
                    <a:ext uri="{FF2B5EF4-FFF2-40B4-BE49-F238E27FC236}">
                      <a16:creationId xmlns:a16="http://schemas.microsoft.com/office/drawing/2014/main" id="{F52DD5F5-5B48-4795-BDC3-922CA86EB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0" name="Line 268">
                  <a:extLst>
                    <a:ext uri="{FF2B5EF4-FFF2-40B4-BE49-F238E27FC236}">
                      <a16:creationId xmlns:a16="http://schemas.microsoft.com/office/drawing/2014/main" id="{2A18B233-C564-4417-97BB-1C92E6B23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1" name="Group 269">
                <a:extLst>
                  <a:ext uri="{FF2B5EF4-FFF2-40B4-BE49-F238E27FC236}">
                    <a16:creationId xmlns:a16="http://schemas.microsoft.com/office/drawing/2014/main" id="{DBA114B7-8044-420C-AAFB-2E9A0CBF1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2400"/>
                <a:ext cx="48" cy="48"/>
                <a:chOff x="720" y="2832"/>
                <a:chExt cx="48" cy="48"/>
              </a:xfrm>
            </p:grpSpPr>
            <p:sp>
              <p:nvSpPr>
                <p:cNvPr id="648462" name="Line 270">
                  <a:extLst>
                    <a:ext uri="{FF2B5EF4-FFF2-40B4-BE49-F238E27FC236}">
                      <a16:creationId xmlns:a16="http://schemas.microsoft.com/office/drawing/2014/main" id="{6CFD4621-71BF-4096-8CC5-CED848CA9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3" name="Line 271">
                  <a:extLst>
                    <a:ext uri="{FF2B5EF4-FFF2-40B4-BE49-F238E27FC236}">
                      <a16:creationId xmlns:a16="http://schemas.microsoft.com/office/drawing/2014/main" id="{3BE20F7E-760A-444B-9310-BFEB50D39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4" name="Group 272">
                <a:extLst>
                  <a:ext uri="{FF2B5EF4-FFF2-40B4-BE49-F238E27FC236}">
                    <a16:creationId xmlns:a16="http://schemas.microsoft.com/office/drawing/2014/main" id="{6AAC3218-B4FF-4C2A-8311-CC401AC9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3072"/>
                <a:ext cx="48" cy="48"/>
                <a:chOff x="720" y="2832"/>
                <a:chExt cx="48" cy="48"/>
              </a:xfrm>
            </p:grpSpPr>
            <p:sp>
              <p:nvSpPr>
                <p:cNvPr id="648465" name="Line 273">
                  <a:extLst>
                    <a:ext uri="{FF2B5EF4-FFF2-40B4-BE49-F238E27FC236}">
                      <a16:creationId xmlns:a16="http://schemas.microsoft.com/office/drawing/2014/main" id="{DE653A0F-FA16-4CB9-9DBD-139658CED7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6" name="Line 274">
                  <a:extLst>
                    <a:ext uri="{FF2B5EF4-FFF2-40B4-BE49-F238E27FC236}">
                      <a16:creationId xmlns:a16="http://schemas.microsoft.com/office/drawing/2014/main" id="{7910FEFC-EC94-4152-AEFA-6DF865D0E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7" name="Group 275">
                <a:extLst>
                  <a:ext uri="{FF2B5EF4-FFF2-40B4-BE49-F238E27FC236}">
                    <a16:creationId xmlns:a16="http://schemas.microsoft.com/office/drawing/2014/main" id="{E0508BEA-9507-404B-885C-A50CFCD63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3936"/>
                <a:ext cx="48" cy="48"/>
                <a:chOff x="720" y="2832"/>
                <a:chExt cx="48" cy="48"/>
              </a:xfrm>
            </p:grpSpPr>
            <p:sp>
              <p:nvSpPr>
                <p:cNvPr id="648468" name="Line 276">
                  <a:extLst>
                    <a:ext uri="{FF2B5EF4-FFF2-40B4-BE49-F238E27FC236}">
                      <a16:creationId xmlns:a16="http://schemas.microsoft.com/office/drawing/2014/main" id="{C5CE55D7-535D-4287-AE93-AA7E73D60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9" name="Line 277">
                  <a:extLst>
                    <a:ext uri="{FF2B5EF4-FFF2-40B4-BE49-F238E27FC236}">
                      <a16:creationId xmlns:a16="http://schemas.microsoft.com/office/drawing/2014/main" id="{78084D7C-7B64-409A-8E9E-4018BE089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0" name="Group 278">
                <a:extLst>
                  <a:ext uri="{FF2B5EF4-FFF2-40B4-BE49-F238E27FC236}">
                    <a16:creationId xmlns:a16="http://schemas.microsoft.com/office/drawing/2014/main" id="{4E9458CF-7908-4F36-82AB-19413F737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3408"/>
                <a:ext cx="48" cy="48"/>
                <a:chOff x="720" y="2832"/>
                <a:chExt cx="48" cy="48"/>
              </a:xfrm>
            </p:grpSpPr>
            <p:sp>
              <p:nvSpPr>
                <p:cNvPr id="648471" name="Line 279">
                  <a:extLst>
                    <a:ext uri="{FF2B5EF4-FFF2-40B4-BE49-F238E27FC236}">
                      <a16:creationId xmlns:a16="http://schemas.microsoft.com/office/drawing/2014/main" id="{825FB17C-040C-4FE8-8FB7-3B647E930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2" name="Line 280">
                  <a:extLst>
                    <a:ext uri="{FF2B5EF4-FFF2-40B4-BE49-F238E27FC236}">
                      <a16:creationId xmlns:a16="http://schemas.microsoft.com/office/drawing/2014/main" id="{68E1B9BD-8834-4DC9-8A59-39ED643FF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3" name="Group 281">
                <a:extLst>
                  <a:ext uri="{FF2B5EF4-FFF2-40B4-BE49-F238E27FC236}">
                    <a16:creationId xmlns:a16="http://schemas.microsoft.com/office/drawing/2014/main" id="{B8475F21-D38C-4118-9FC7-33D36EF753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3552"/>
                <a:ext cx="48" cy="48"/>
                <a:chOff x="720" y="2832"/>
                <a:chExt cx="48" cy="48"/>
              </a:xfrm>
            </p:grpSpPr>
            <p:sp>
              <p:nvSpPr>
                <p:cNvPr id="648474" name="Line 282">
                  <a:extLst>
                    <a:ext uri="{FF2B5EF4-FFF2-40B4-BE49-F238E27FC236}">
                      <a16:creationId xmlns:a16="http://schemas.microsoft.com/office/drawing/2014/main" id="{8B28C8D6-E89C-493C-924B-8FB51D4DC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5" name="Line 283">
                  <a:extLst>
                    <a:ext uri="{FF2B5EF4-FFF2-40B4-BE49-F238E27FC236}">
                      <a16:creationId xmlns:a16="http://schemas.microsoft.com/office/drawing/2014/main" id="{63A49517-C999-4D2D-9BF2-E8AC8A698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6" name="Group 284">
                <a:extLst>
                  <a:ext uri="{FF2B5EF4-FFF2-40B4-BE49-F238E27FC236}">
                    <a16:creationId xmlns:a16="http://schemas.microsoft.com/office/drawing/2014/main" id="{9C29101B-61EF-4624-BFA2-C8A74A5B5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3504"/>
                <a:ext cx="48" cy="48"/>
                <a:chOff x="720" y="2832"/>
                <a:chExt cx="48" cy="48"/>
              </a:xfrm>
            </p:grpSpPr>
            <p:sp>
              <p:nvSpPr>
                <p:cNvPr id="648477" name="Line 285">
                  <a:extLst>
                    <a:ext uri="{FF2B5EF4-FFF2-40B4-BE49-F238E27FC236}">
                      <a16:creationId xmlns:a16="http://schemas.microsoft.com/office/drawing/2014/main" id="{F947CD1C-96AC-438F-BB4E-8549E4A5A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8" name="Line 286">
                  <a:extLst>
                    <a:ext uri="{FF2B5EF4-FFF2-40B4-BE49-F238E27FC236}">
                      <a16:creationId xmlns:a16="http://schemas.microsoft.com/office/drawing/2014/main" id="{2D8AB0AC-4BE9-4FD3-B537-3907ED313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9" name="Group 287">
                <a:extLst>
                  <a:ext uri="{FF2B5EF4-FFF2-40B4-BE49-F238E27FC236}">
                    <a16:creationId xmlns:a16="http://schemas.microsoft.com/office/drawing/2014/main" id="{80DCA39D-2761-43E3-92EE-D47720D5D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3744"/>
                <a:ext cx="48" cy="48"/>
                <a:chOff x="720" y="2832"/>
                <a:chExt cx="48" cy="48"/>
              </a:xfrm>
            </p:grpSpPr>
            <p:sp>
              <p:nvSpPr>
                <p:cNvPr id="648480" name="Line 288">
                  <a:extLst>
                    <a:ext uri="{FF2B5EF4-FFF2-40B4-BE49-F238E27FC236}">
                      <a16:creationId xmlns:a16="http://schemas.microsoft.com/office/drawing/2014/main" id="{EB91BC59-CFE5-4708-81F5-D2FD3B959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1" name="Line 289">
                  <a:extLst>
                    <a:ext uri="{FF2B5EF4-FFF2-40B4-BE49-F238E27FC236}">
                      <a16:creationId xmlns:a16="http://schemas.microsoft.com/office/drawing/2014/main" id="{55D96C13-52AC-4CA6-B36C-5CC3375A1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2" name="Group 290">
                <a:extLst>
                  <a:ext uri="{FF2B5EF4-FFF2-40B4-BE49-F238E27FC236}">
                    <a16:creationId xmlns:a16="http://schemas.microsoft.com/office/drawing/2014/main" id="{934D3315-CB46-4250-9B9A-A9A2CE5C8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3312"/>
                <a:ext cx="48" cy="48"/>
                <a:chOff x="720" y="2832"/>
                <a:chExt cx="48" cy="48"/>
              </a:xfrm>
            </p:grpSpPr>
            <p:sp>
              <p:nvSpPr>
                <p:cNvPr id="648483" name="Line 291">
                  <a:extLst>
                    <a:ext uri="{FF2B5EF4-FFF2-40B4-BE49-F238E27FC236}">
                      <a16:creationId xmlns:a16="http://schemas.microsoft.com/office/drawing/2014/main" id="{4FFAE827-2DD6-4C5A-BB9F-F45BB983B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4" name="Line 292">
                  <a:extLst>
                    <a:ext uri="{FF2B5EF4-FFF2-40B4-BE49-F238E27FC236}">
                      <a16:creationId xmlns:a16="http://schemas.microsoft.com/office/drawing/2014/main" id="{81BD087B-4A5D-4EB0-B146-4323CA512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5" name="Group 293">
                <a:extLst>
                  <a:ext uri="{FF2B5EF4-FFF2-40B4-BE49-F238E27FC236}">
                    <a16:creationId xmlns:a16="http://schemas.microsoft.com/office/drawing/2014/main" id="{654C19E4-4478-4813-AE55-43221E148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3984"/>
                <a:ext cx="48" cy="48"/>
                <a:chOff x="720" y="2832"/>
                <a:chExt cx="48" cy="48"/>
              </a:xfrm>
            </p:grpSpPr>
            <p:sp>
              <p:nvSpPr>
                <p:cNvPr id="648486" name="Line 294">
                  <a:extLst>
                    <a:ext uri="{FF2B5EF4-FFF2-40B4-BE49-F238E27FC236}">
                      <a16:creationId xmlns:a16="http://schemas.microsoft.com/office/drawing/2014/main" id="{640C64B0-4CB2-44AC-8ECC-3D934BF57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7" name="Line 295">
                  <a:extLst>
                    <a:ext uri="{FF2B5EF4-FFF2-40B4-BE49-F238E27FC236}">
                      <a16:creationId xmlns:a16="http://schemas.microsoft.com/office/drawing/2014/main" id="{7138BBA3-F464-452F-919C-CB94E0C1CD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8" name="Group 296">
                <a:extLst>
                  <a:ext uri="{FF2B5EF4-FFF2-40B4-BE49-F238E27FC236}">
                    <a16:creationId xmlns:a16="http://schemas.microsoft.com/office/drawing/2014/main" id="{E0A3AD76-6BC9-45D6-A690-F51636F31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3840"/>
                <a:ext cx="48" cy="48"/>
                <a:chOff x="720" y="2832"/>
                <a:chExt cx="48" cy="48"/>
              </a:xfrm>
            </p:grpSpPr>
            <p:sp>
              <p:nvSpPr>
                <p:cNvPr id="648489" name="Line 297">
                  <a:extLst>
                    <a:ext uri="{FF2B5EF4-FFF2-40B4-BE49-F238E27FC236}">
                      <a16:creationId xmlns:a16="http://schemas.microsoft.com/office/drawing/2014/main" id="{CE34F77C-5496-4E33-91F2-40D825D28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0" name="Line 298">
                  <a:extLst>
                    <a:ext uri="{FF2B5EF4-FFF2-40B4-BE49-F238E27FC236}">
                      <a16:creationId xmlns:a16="http://schemas.microsoft.com/office/drawing/2014/main" id="{3128EFB7-273C-4317-8FAE-AC6F362E1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1" name="Group 299">
                <a:extLst>
                  <a:ext uri="{FF2B5EF4-FFF2-40B4-BE49-F238E27FC236}">
                    <a16:creationId xmlns:a16="http://schemas.microsoft.com/office/drawing/2014/main" id="{27CD1112-7C84-41A6-80BD-E88063FC2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352"/>
                <a:ext cx="48" cy="48"/>
                <a:chOff x="720" y="2832"/>
                <a:chExt cx="48" cy="48"/>
              </a:xfrm>
            </p:grpSpPr>
            <p:sp>
              <p:nvSpPr>
                <p:cNvPr id="648492" name="Line 300">
                  <a:extLst>
                    <a:ext uri="{FF2B5EF4-FFF2-40B4-BE49-F238E27FC236}">
                      <a16:creationId xmlns:a16="http://schemas.microsoft.com/office/drawing/2014/main" id="{4D94A70E-095A-4D15-8B60-4EE710E84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3" name="Line 301">
                  <a:extLst>
                    <a:ext uri="{FF2B5EF4-FFF2-40B4-BE49-F238E27FC236}">
                      <a16:creationId xmlns:a16="http://schemas.microsoft.com/office/drawing/2014/main" id="{24FCBC0D-64BE-47BD-8EDE-E86D89B2F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4" name="Group 302">
                <a:extLst>
                  <a:ext uri="{FF2B5EF4-FFF2-40B4-BE49-F238E27FC236}">
                    <a16:creationId xmlns:a16="http://schemas.microsoft.com/office/drawing/2014/main" id="{D734265D-91B1-481A-9061-0D7D8C4C0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2400"/>
                <a:ext cx="48" cy="48"/>
                <a:chOff x="720" y="2832"/>
                <a:chExt cx="48" cy="48"/>
              </a:xfrm>
            </p:grpSpPr>
            <p:sp>
              <p:nvSpPr>
                <p:cNvPr id="648495" name="Line 303">
                  <a:extLst>
                    <a:ext uri="{FF2B5EF4-FFF2-40B4-BE49-F238E27FC236}">
                      <a16:creationId xmlns:a16="http://schemas.microsoft.com/office/drawing/2014/main" id="{FE72C525-74FD-4508-AEE0-7BF435A00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6" name="Line 304">
                  <a:extLst>
                    <a:ext uri="{FF2B5EF4-FFF2-40B4-BE49-F238E27FC236}">
                      <a16:creationId xmlns:a16="http://schemas.microsoft.com/office/drawing/2014/main" id="{E08AE018-53CF-4FF3-97F3-C60C8438E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7" name="Group 305">
                <a:extLst>
                  <a:ext uri="{FF2B5EF4-FFF2-40B4-BE49-F238E27FC236}">
                    <a16:creationId xmlns:a16="http://schemas.microsoft.com/office/drawing/2014/main" id="{4B13A652-86D4-41A9-939A-F5FFAE4FC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2448"/>
                <a:ext cx="48" cy="48"/>
                <a:chOff x="720" y="2832"/>
                <a:chExt cx="48" cy="48"/>
              </a:xfrm>
            </p:grpSpPr>
            <p:sp>
              <p:nvSpPr>
                <p:cNvPr id="648498" name="Line 306">
                  <a:extLst>
                    <a:ext uri="{FF2B5EF4-FFF2-40B4-BE49-F238E27FC236}">
                      <a16:creationId xmlns:a16="http://schemas.microsoft.com/office/drawing/2014/main" id="{ABED2546-3F16-415E-B36C-ED14B011E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9" name="Line 307">
                  <a:extLst>
                    <a:ext uri="{FF2B5EF4-FFF2-40B4-BE49-F238E27FC236}">
                      <a16:creationId xmlns:a16="http://schemas.microsoft.com/office/drawing/2014/main" id="{A890E6C7-1972-4D78-A44D-8343C551C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0" name="Group 308">
                <a:extLst>
                  <a:ext uri="{FF2B5EF4-FFF2-40B4-BE49-F238E27FC236}">
                    <a16:creationId xmlns:a16="http://schemas.microsoft.com/office/drawing/2014/main" id="{A39FFB59-3F00-483A-9783-7C21C794A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2544"/>
                <a:ext cx="48" cy="48"/>
                <a:chOff x="720" y="2832"/>
                <a:chExt cx="48" cy="48"/>
              </a:xfrm>
            </p:grpSpPr>
            <p:sp>
              <p:nvSpPr>
                <p:cNvPr id="648501" name="Line 309">
                  <a:extLst>
                    <a:ext uri="{FF2B5EF4-FFF2-40B4-BE49-F238E27FC236}">
                      <a16:creationId xmlns:a16="http://schemas.microsoft.com/office/drawing/2014/main" id="{1877C789-D11B-4359-8517-F0552BAB5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2" name="Line 310">
                  <a:extLst>
                    <a:ext uri="{FF2B5EF4-FFF2-40B4-BE49-F238E27FC236}">
                      <a16:creationId xmlns:a16="http://schemas.microsoft.com/office/drawing/2014/main" id="{76138725-B034-4BB7-9443-D05CE863C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3" name="Group 311">
                <a:extLst>
                  <a:ext uri="{FF2B5EF4-FFF2-40B4-BE49-F238E27FC236}">
                    <a16:creationId xmlns:a16="http://schemas.microsoft.com/office/drawing/2014/main" id="{FFCE543E-3628-4EE1-B700-8F2B1AAAA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2640"/>
                <a:ext cx="48" cy="48"/>
                <a:chOff x="720" y="2832"/>
                <a:chExt cx="48" cy="48"/>
              </a:xfrm>
            </p:grpSpPr>
            <p:sp>
              <p:nvSpPr>
                <p:cNvPr id="648504" name="Line 312">
                  <a:extLst>
                    <a:ext uri="{FF2B5EF4-FFF2-40B4-BE49-F238E27FC236}">
                      <a16:creationId xmlns:a16="http://schemas.microsoft.com/office/drawing/2014/main" id="{99C860F4-7ED1-49FF-81DA-EF62B52FE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5" name="Line 313">
                  <a:extLst>
                    <a:ext uri="{FF2B5EF4-FFF2-40B4-BE49-F238E27FC236}">
                      <a16:creationId xmlns:a16="http://schemas.microsoft.com/office/drawing/2014/main" id="{12CB0807-58FC-4F8D-8F73-960F66B0A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6" name="Group 314">
                <a:extLst>
                  <a:ext uri="{FF2B5EF4-FFF2-40B4-BE49-F238E27FC236}">
                    <a16:creationId xmlns:a16="http://schemas.microsoft.com/office/drawing/2014/main" id="{F7A89D95-357B-421F-939E-1241AAEE7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2736"/>
                <a:ext cx="48" cy="48"/>
                <a:chOff x="720" y="2832"/>
                <a:chExt cx="48" cy="48"/>
              </a:xfrm>
            </p:grpSpPr>
            <p:sp>
              <p:nvSpPr>
                <p:cNvPr id="648507" name="Line 315">
                  <a:extLst>
                    <a:ext uri="{FF2B5EF4-FFF2-40B4-BE49-F238E27FC236}">
                      <a16:creationId xmlns:a16="http://schemas.microsoft.com/office/drawing/2014/main" id="{69E36520-E68E-4E26-942E-AF0A5927B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8" name="Line 316">
                  <a:extLst>
                    <a:ext uri="{FF2B5EF4-FFF2-40B4-BE49-F238E27FC236}">
                      <a16:creationId xmlns:a16="http://schemas.microsoft.com/office/drawing/2014/main" id="{BD691400-5BF3-45D0-A8CF-43AEB3894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9" name="Group 317">
                <a:extLst>
                  <a:ext uri="{FF2B5EF4-FFF2-40B4-BE49-F238E27FC236}">
                    <a16:creationId xmlns:a16="http://schemas.microsoft.com/office/drawing/2014/main" id="{815841BA-8B50-4EF7-B1DE-2AB6643DF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2784"/>
                <a:ext cx="48" cy="48"/>
                <a:chOff x="720" y="2832"/>
                <a:chExt cx="48" cy="48"/>
              </a:xfrm>
            </p:grpSpPr>
            <p:sp>
              <p:nvSpPr>
                <p:cNvPr id="648510" name="Line 318">
                  <a:extLst>
                    <a:ext uri="{FF2B5EF4-FFF2-40B4-BE49-F238E27FC236}">
                      <a16:creationId xmlns:a16="http://schemas.microsoft.com/office/drawing/2014/main" id="{8DFA51C7-6290-4A6C-88DB-186F8D78C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1" name="Line 319">
                  <a:extLst>
                    <a:ext uri="{FF2B5EF4-FFF2-40B4-BE49-F238E27FC236}">
                      <a16:creationId xmlns:a16="http://schemas.microsoft.com/office/drawing/2014/main" id="{32697AD1-92E2-47C8-AFC3-5F023AD95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2" name="Group 320">
                <a:extLst>
                  <a:ext uri="{FF2B5EF4-FFF2-40B4-BE49-F238E27FC236}">
                    <a16:creationId xmlns:a16="http://schemas.microsoft.com/office/drawing/2014/main" id="{4BDE0024-FC78-4BAD-AB4B-93EDA4764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2976"/>
                <a:ext cx="48" cy="48"/>
                <a:chOff x="720" y="2832"/>
                <a:chExt cx="48" cy="48"/>
              </a:xfrm>
            </p:grpSpPr>
            <p:sp>
              <p:nvSpPr>
                <p:cNvPr id="648513" name="Line 321">
                  <a:extLst>
                    <a:ext uri="{FF2B5EF4-FFF2-40B4-BE49-F238E27FC236}">
                      <a16:creationId xmlns:a16="http://schemas.microsoft.com/office/drawing/2014/main" id="{4C44F8BE-A058-49DE-B961-7FD86B203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4" name="Line 322">
                  <a:extLst>
                    <a:ext uri="{FF2B5EF4-FFF2-40B4-BE49-F238E27FC236}">
                      <a16:creationId xmlns:a16="http://schemas.microsoft.com/office/drawing/2014/main" id="{DBA33D90-CA5A-4412-B312-D02BBF858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5" name="Group 323">
                <a:extLst>
                  <a:ext uri="{FF2B5EF4-FFF2-40B4-BE49-F238E27FC236}">
                    <a16:creationId xmlns:a16="http://schemas.microsoft.com/office/drawing/2014/main" id="{B6EEA7B2-17C0-4BD7-B3FB-5A8B53E9D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3168"/>
                <a:ext cx="48" cy="48"/>
                <a:chOff x="720" y="2832"/>
                <a:chExt cx="48" cy="48"/>
              </a:xfrm>
            </p:grpSpPr>
            <p:sp>
              <p:nvSpPr>
                <p:cNvPr id="648516" name="Line 324">
                  <a:extLst>
                    <a:ext uri="{FF2B5EF4-FFF2-40B4-BE49-F238E27FC236}">
                      <a16:creationId xmlns:a16="http://schemas.microsoft.com/office/drawing/2014/main" id="{B2848FC9-B083-4478-BD8E-30A978C44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7" name="Line 325">
                  <a:extLst>
                    <a:ext uri="{FF2B5EF4-FFF2-40B4-BE49-F238E27FC236}">
                      <a16:creationId xmlns:a16="http://schemas.microsoft.com/office/drawing/2014/main" id="{5365B4EF-3D5F-4616-AA79-8E130C5C8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8" name="Group 326">
                <a:extLst>
                  <a:ext uri="{FF2B5EF4-FFF2-40B4-BE49-F238E27FC236}">
                    <a16:creationId xmlns:a16="http://schemas.microsoft.com/office/drawing/2014/main" id="{AF56F44A-61E2-45DD-9B94-A41EF4723A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592"/>
                <a:ext cx="48" cy="48"/>
                <a:chOff x="720" y="2832"/>
                <a:chExt cx="48" cy="48"/>
              </a:xfrm>
            </p:grpSpPr>
            <p:sp>
              <p:nvSpPr>
                <p:cNvPr id="648519" name="Line 327">
                  <a:extLst>
                    <a:ext uri="{FF2B5EF4-FFF2-40B4-BE49-F238E27FC236}">
                      <a16:creationId xmlns:a16="http://schemas.microsoft.com/office/drawing/2014/main" id="{0718C606-5CD9-45CE-A481-0C673958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0" name="Line 328">
                  <a:extLst>
                    <a:ext uri="{FF2B5EF4-FFF2-40B4-BE49-F238E27FC236}">
                      <a16:creationId xmlns:a16="http://schemas.microsoft.com/office/drawing/2014/main" id="{084CC7BB-6A5C-48B3-A03F-21801DBC6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1" name="Group 329">
                <a:extLst>
                  <a:ext uri="{FF2B5EF4-FFF2-40B4-BE49-F238E27FC236}">
                    <a16:creationId xmlns:a16="http://schemas.microsoft.com/office/drawing/2014/main" id="{3CFB12CF-CD6C-4F1D-9B29-F94CD38A9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2352"/>
                <a:ext cx="48" cy="48"/>
                <a:chOff x="720" y="2832"/>
                <a:chExt cx="48" cy="48"/>
              </a:xfrm>
            </p:grpSpPr>
            <p:sp>
              <p:nvSpPr>
                <p:cNvPr id="648522" name="Line 330">
                  <a:extLst>
                    <a:ext uri="{FF2B5EF4-FFF2-40B4-BE49-F238E27FC236}">
                      <a16:creationId xmlns:a16="http://schemas.microsoft.com/office/drawing/2014/main" id="{5A6AB8E3-A1E9-4258-B7BD-75EDA860D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3" name="Line 331">
                  <a:extLst>
                    <a:ext uri="{FF2B5EF4-FFF2-40B4-BE49-F238E27FC236}">
                      <a16:creationId xmlns:a16="http://schemas.microsoft.com/office/drawing/2014/main" id="{5F2306F5-AB61-4EA0-BA64-81B46F339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4" name="Group 332">
                <a:extLst>
                  <a:ext uri="{FF2B5EF4-FFF2-40B4-BE49-F238E27FC236}">
                    <a16:creationId xmlns:a16="http://schemas.microsoft.com/office/drawing/2014/main" id="{0C04B531-5B65-4704-BEF1-07708F7CE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3552"/>
                <a:ext cx="48" cy="48"/>
                <a:chOff x="720" y="2832"/>
                <a:chExt cx="48" cy="48"/>
              </a:xfrm>
            </p:grpSpPr>
            <p:sp>
              <p:nvSpPr>
                <p:cNvPr id="648525" name="Line 333">
                  <a:extLst>
                    <a:ext uri="{FF2B5EF4-FFF2-40B4-BE49-F238E27FC236}">
                      <a16:creationId xmlns:a16="http://schemas.microsoft.com/office/drawing/2014/main" id="{94F0B3FA-1842-4A2A-A038-1F4471C7F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6" name="Line 334">
                  <a:extLst>
                    <a:ext uri="{FF2B5EF4-FFF2-40B4-BE49-F238E27FC236}">
                      <a16:creationId xmlns:a16="http://schemas.microsoft.com/office/drawing/2014/main" id="{91950CB0-1AC4-4984-9CFE-CFA44165A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7" name="Group 335">
                <a:extLst>
                  <a:ext uri="{FF2B5EF4-FFF2-40B4-BE49-F238E27FC236}">
                    <a16:creationId xmlns:a16="http://schemas.microsoft.com/office/drawing/2014/main" id="{B1C37040-6832-4FB3-B986-846CEA859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2928"/>
                <a:ext cx="48" cy="48"/>
                <a:chOff x="720" y="2832"/>
                <a:chExt cx="48" cy="48"/>
              </a:xfrm>
            </p:grpSpPr>
            <p:sp>
              <p:nvSpPr>
                <p:cNvPr id="648528" name="Line 336">
                  <a:extLst>
                    <a:ext uri="{FF2B5EF4-FFF2-40B4-BE49-F238E27FC236}">
                      <a16:creationId xmlns:a16="http://schemas.microsoft.com/office/drawing/2014/main" id="{874754BF-35DA-4523-8712-F644E775B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9" name="Line 337">
                  <a:extLst>
                    <a:ext uri="{FF2B5EF4-FFF2-40B4-BE49-F238E27FC236}">
                      <a16:creationId xmlns:a16="http://schemas.microsoft.com/office/drawing/2014/main" id="{6678B56E-EFC9-47CC-BBEC-628A1C703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0" name="Group 338">
                <a:extLst>
                  <a:ext uri="{FF2B5EF4-FFF2-40B4-BE49-F238E27FC236}">
                    <a16:creationId xmlns:a16="http://schemas.microsoft.com/office/drawing/2014/main" id="{43327F9A-D664-4C7A-9669-FC4D50AA7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352"/>
                <a:ext cx="48" cy="48"/>
                <a:chOff x="720" y="2832"/>
                <a:chExt cx="48" cy="48"/>
              </a:xfrm>
            </p:grpSpPr>
            <p:sp>
              <p:nvSpPr>
                <p:cNvPr id="648531" name="Line 339">
                  <a:extLst>
                    <a:ext uri="{FF2B5EF4-FFF2-40B4-BE49-F238E27FC236}">
                      <a16:creationId xmlns:a16="http://schemas.microsoft.com/office/drawing/2014/main" id="{867E745F-FF27-40D4-9905-8552C20FE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2" name="Line 340">
                  <a:extLst>
                    <a:ext uri="{FF2B5EF4-FFF2-40B4-BE49-F238E27FC236}">
                      <a16:creationId xmlns:a16="http://schemas.microsoft.com/office/drawing/2014/main" id="{9EFA5B3D-6D01-4B32-92BD-491018BF7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3" name="Group 341">
                <a:extLst>
                  <a:ext uri="{FF2B5EF4-FFF2-40B4-BE49-F238E27FC236}">
                    <a16:creationId xmlns:a16="http://schemas.microsoft.com/office/drawing/2014/main" id="{2F500714-F9B3-49FF-B037-2BEA78531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2352"/>
                <a:ext cx="48" cy="48"/>
                <a:chOff x="720" y="2832"/>
                <a:chExt cx="48" cy="48"/>
              </a:xfrm>
            </p:grpSpPr>
            <p:sp>
              <p:nvSpPr>
                <p:cNvPr id="648534" name="Line 342">
                  <a:extLst>
                    <a:ext uri="{FF2B5EF4-FFF2-40B4-BE49-F238E27FC236}">
                      <a16:creationId xmlns:a16="http://schemas.microsoft.com/office/drawing/2014/main" id="{4A5B3C7F-1902-4F11-BC82-B3E870716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5" name="Line 343">
                  <a:extLst>
                    <a:ext uri="{FF2B5EF4-FFF2-40B4-BE49-F238E27FC236}">
                      <a16:creationId xmlns:a16="http://schemas.microsoft.com/office/drawing/2014/main" id="{69D56EE7-F13A-4EA3-B358-E0974B234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6" name="Group 344">
                <a:extLst>
                  <a:ext uri="{FF2B5EF4-FFF2-40B4-BE49-F238E27FC236}">
                    <a16:creationId xmlns:a16="http://schemas.microsoft.com/office/drawing/2014/main" id="{A9BAFBCF-9913-49BB-A69A-A3E55392A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992" y="2640"/>
                <a:ext cx="48" cy="48"/>
                <a:chOff x="720" y="2832"/>
                <a:chExt cx="48" cy="48"/>
              </a:xfrm>
            </p:grpSpPr>
            <p:sp>
              <p:nvSpPr>
                <p:cNvPr id="648537" name="Line 345">
                  <a:extLst>
                    <a:ext uri="{FF2B5EF4-FFF2-40B4-BE49-F238E27FC236}">
                      <a16:creationId xmlns:a16="http://schemas.microsoft.com/office/drawing/2014/main" id="{3C772452-9873-4ED7-A9EC-936A9A788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8" name="Line 346">
                  <a:extLst>
                    <a:ext uri="{FF2B5EF4-FFF2-40B4-BE49-F238E27FC236}">
                      <a16:creationId xmlns:a16="http://schemas.microsoft.com/office/drawing/2014/main" id="{4C1FF349-7635-4B34-8EC1-DA2CEC4BF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9" name="Group 347">
                <a:extLst>
                  <a:ext uri="{FF2B5EF4-FFF2-40B4-BE49-F238E27FC236}">
                    <a16:creationId xmlns:a16="http://schemas.microsoft.com/office/drawing/2014/main" id="{AE3AE941-D16E-4D65-9125-09C2CFC37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2448"/>
                <a:ext cx="48" cy="48"/>
                <a:chOff x="720" y="2832"/>
                <a:chExt cx="48" cy="48"/>
              </a:xfrm>
            </p:grpSpPr>
            <p:sp>
              <p:nvSpPr>
                <p:cNvPr id="648540" name="Line 348">
                  <a:extLst>
                    <a:ext uri="{FF2B5EF4-FFF2-40B4-BE49-F238E27FC236}">
                      <a16:creationId xmlns:a16="http://schemas.microsoft.com/office/drawing/2014/main" id="{94DBA548-6AB9-4D44-9386-33EEC4D8C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1" name="Line 349">
                  <a:extLst>
                    <a:ext uri="{FF2B5EF4-FFF2-40B4-BE49-F238E27FC236}">
                      <a16:creationId xmlns:a16="http://schemas.microsoft.com/office/drawing/2014/main" id="{320291DB-1439-461C-AFD2-0FF0EE1B9A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2" name="Group 350">
                <a:extLst>
                  <a:ext uri="{FF2B5EF4-FFF2-40B4-BE49-F238E27FC236}">
                    <a16:creationId xmlns:a16="http://schemas.microsoft.com/office/drawing/2014/main" id="{EA4A9C28-9682-40AD-A0D0-8CE61DA7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3984"/>
                <a:ext cx="48" cy="48"/>
                <a:chOff x="720" y="2832"/>
                <a:chExt cx="48" cy="48"/>
              </a:xfrm>
            </p:grpSpPr>
            <p:sp>
              <p:nvSpPr>
                <p:cNvPr id="648543" name="Line 351">
                  <a:extLst>
                    <a:ext uri="{FF2B5EF4-FFF2-40B4-BE49-F238E27FC236}">
                      <a16:creationId xmlns:a16="http://schemas.microsoft.com/office/drawing/2014/main" id="{DEE28EB7-01EA-4F71-A153-3A092161F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4" name="Line 352">
                  <a:extLst>
                    <a:ext uri="{FF2B5EF4-FFF2-40B4-BE49-F238E27FC236}">
                      <a16:creationId xmlns:a16="http://schemas.microsoft.com/office/drawing/2014/main" id="{FB8726D7-4388-476D-9CF1-315600F85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5" name="Group 353">
                <a:extLst>
                  <a:ext uri="{FF2B5EF4-FFF2-40B4-BE49-F238E27FC236}">
                    <a16:creationId xmlns:a16="http://schemas.microsoft.com/office/drawing/2014/main" id="{2AC0BED0-88C5-45FA-9472-905EF56F3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3360"/>
                <a:ext cx="48" cy="48"/>
                <a:chOff x="720" y="2832"/>
                <a:chExt cx="48" cy="48"/>
              </a:xfrm>
            </p:grpSpPr>
            <p:sp>
              <p:nvSpPr>
                <p:cNvPr id="648546" name="Line 354">
                  <a:extLst>
                    <a:ext uri="{FF2B5EF4-FFF2-40B4-BE49-F238E27FC236}">
                      <a16:creationId xmlns:a16="http://schemas.microsoft.com/office/drawing/2014/main" id="{E04F6B86-78EF-4579-9838-63EEDF7BA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7" name="Line 355">
                  <a:extLst>
                    <a:ext uri="{FF2B5EF4-FFF2-40B4-BE49-F238E27FC236}">
                      <a16:creationId xmlns:a16="http://schemas.microsoft.com/office/drawing/2014/main" id="{BD2E3119-0D1B-4B5E-B680-DB5E0A40E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8" name="Group 356">
                <a:extLst>
                  <a:ext uri="{FF2B5EF4-FFF2-40B4-BE49-F238E27FC236}">
                    <a16:creationId xmlns:a16="http://schemas.microsoft.com/office/drawing/2014/main" id="{887876F3-944C-49A5-819E-3EDBF2F7F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496"/>
                <a:ext cx="48" cy="48"/>
                <a:chOff x="720" y="2832"/>
                <a:chExt cx="48" cy="48"/>
              </a:xfrm>
            </p:grpSpPr>
            <p:sp>
              <p:nvSpPr>
                <p:cNvPr id="648549" name="Line 357">
                  <a:extLst>
                    <a:ext uri="{FF2B5EF4-FFF2-40B4-BE49-F238E27FC236}">
                      <a16:creationId xmlns:a16="http://schemas.microsoft.com/office/drawing/2014/main" id="{F6D85413-C1F8-46E2-A04E-1CB6EB95C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0" name="Line 358">
                  <a:extLst>
                    <a:ext uri="{FF2B5EF4-FFF2-40B4-BE49-F238E27FC236}">
                      <a16:creationId xmlns:a16="http://schemas.microsoft.com/office/drawing/2014/main" id="{837943BF-CBEF-4CF4-85F2-6694F1079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1" name="Group 359">
                <a:extLst>
                  <a:ext uri="{FF2B5EF4-FFF2-40B4-BE49-F238E27FC236}">
                    <a16:creationId xmlns:a16="http://schemas.microsoft.com/office/drawing/2014/main" id="{CC2780AA-C6B0-4E9E-91AD-34E1FE2B2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3120"/>
                <a:ext cx="48" cy="48"/>
                <a:chOff x="720" y="2832"/>
                <a:chExt cx="48" cy="48"/>
              </a:xfrm>
            </p:grpSpPr>
            <p:sp>
              <p:nvSpPr>
                <p:cNvPr id="648552" name="Line 360">
                  <a:extLst>
                    <a:ext uri="{FF2B5EF4-FFF2-40B4-BE49-F238E27FC236}">
                      <a16:creationId xmlns:a16="http://schemas.microsoft.com/office/drawing/2014/main" id="{C1009E1D-B9B6-4D6C-B3EF-5451B334F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3" name="Line 361">
                  <a:extLst>
                    <a:ext uri="{FF2B5EF4-FFF2-40B4-BE49-F238E27FC236}">
                      <a16:creationId xmlns:a16="http://schemas.microsoft.com/office/drawing/2014/main" id="{D71541C0-A1EF-438D-9C6C-03277A135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4" name="Group 362">
                <a:extLst>
                  <a:ext uri="{FF2B5EF4-FFF2-40B4-BE49-F238E27FC236}">
                    <a16:creationId xmlns:a16="http://schemas.microsoft.com/office/drawing/2014/main" id="{8D18674B-64A3-4507-B5F7-E82BCA1F9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3120"/>
                <a:ext cx="48" cy="48"/>
                <a:chOff x="720" y="2832"/>
                <a:chExt cx="48" cy="48"/>
              </a:xfrm>
            </p:grpSpPr>
            <p:sp>
              <p:nvSpPr>
                <p:cNvPr id="648555" name="Line 363">
                  <a:extLst>
                    <a:ext uri="{FF2B5EF4-FFF2-40B4-BE49-F238E27FC236}">
                      <a16:creationId xmlns:a16="http://schemas.microsoft.com/office/drawing/2014/main" id="{D3937F93-CBFD-402D-8910-DC737BCBE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6" name="Line 364">
                  <a:extLst>
                    <a:ext uri="{FF2B5EF4-FFF2-40B4-BE49-F238E27FC236}">
                      <a16:creationId xmlns:a16="http://schemas.microsoft.com/office/drawing/2014/main" id="{6899F1D1-BFE9-40E3-ACD0-0E368B17A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7" name="Group 365">
                <a:extLst>
                  <a:ext uri="{FF2B5EF4-FFF2-40B4-BE49-F238E27FC236}">
                    <a16:creationId xmlns:a16="http://schemas.microsoft.com/office/drawing/2014/main" id="{DCB9127B-16B2-4DF5-BCA1-4A0B1BA2A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3024"/>
                <a:ext cx="48" cy="48"/>
                <a:chOff x="720" y="2832"/>
                <a:chExt cx="48" cy="48"/>
              </a:xfrm>
            </p:grpSpPr>
            <p:sp>
              <p:nvSpPr>
                <p:cNvPr id="648558" name="Line 366">
                  <a:extLst>
                    <a:ext uri="{FF2B5EF4-FFF2-40B4-BE49-F238E27FC236}">
                      <a16:creationId xmlns:a16="http://schemas.microsoft.com/office/drawing/2014/main" id="{68100C1F-8321-4515-ABFF-17AFF21BF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9" name="Line 367">
                  <a:extLst>
                    <a:ext uri="{FF2B5EF4-FFF2-40B4-BE49-F238E27FC236}">
                      <a16:creationId xmlns:a16="http://schemas.microsoft.com/office/drawing/2014/main" id="{459F21E9-604A-4577-8E13-9EBD09EFB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0" name="Group 368">
                <a:extLst>
                  <a:ext uri="{FF2B5EF4-FFF2-40B4-BE49-F238E27FC236}">
                    <a16:creationId xmlns:a16="http://schemas.microsoft.com/office/drawing/2014/main" id="{1DAB8297-F08F-4094-98C6-0ACD9A31B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024"/>
                <a:ext cx="48" cy="48"/>
                <a:chOff x="720" y="2832"/>
                <a:chExt cx="48" cy="48"/>
              </a:xfrm>
            </p:grpSpPr>
            <p:sp>
              <p:nvSpPr>
                <p:cNvPr id="648561" name="Line 369">
                  <a:extLst>
                    <a:ext uri="{FF2B5EF4-FFF2-40B4-BE49-F238E27FC236}">
                      <a16:creationId xmlns:a16="http://schemas.microsoft.com/office/drawing/2014/main" id="{893D4EE1-8BCF-4CE8-94BB-ED6ED248F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2" name="Line 370">
                  <a:extLst>
                    <a:ext uri="{FF2B5EF4-FFF2-40B4-BE49-F238E27FC236}">
                      <a16:creationId xmlns:a16="http://schemas.microsoft.com/office/drawing/2014/main" id="{7E385339-53DB-429E-9442-7BE9AFE26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3" name="Group 371">
                <a:extLst>
                  <a:ext uri="{FF2B5EF4-FFF2-40B4-BE49-F238E27FC236}">
                    <a16:creationId xmlns:a16="http://schemas.microsoft.com/office/drawing/2014/main" id="{34D5C615-9661-4D41-BD43-4D7D0743B7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120"/>
                <a:ext cx="48" cy="48"/>
                <a:chOff x="720" y="2832"/>
                <a:chExt cx="48" cy="48"/>
              </a:xfrm>
            </p:grpSpPr>
            <p:sp>
              <p:nvSpPr>
                <p:cNvPr id="648564" name="Line 372">
                  <a:extLst>
                    <a:ext uri="{FF2B5EF4-FFF2-40B4-BE49-F238E27FC236}">
                      <a16:creationId xmlns:a16="http://schemas.microsoft.com/office/drawing/2014/main" id="{B93DAF94-802A-4921-AE26-BACA89196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5" name="Line 373">
                  <a:extLst>
                    <a:ext uri="{FF2B5EF4-FFF2-40B4-BE49-F238E27FC236}">
                      <a16:creationId xmlns:a16="http://schemas.microsoft.com/office/drawing/2014/main" id="{8FC2C204-488D-4C67-BF8B-11C1F6CA4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6" name="Group 374">
                <a:extLst>
                  <a:ext uri="{FF2B5EF4-FFF2-40B4-BE49-F238E27FC236}">
                    <a16:creationId xmlns:a16="http://schemas.microsoft.com/office/drawing/2014/main" id="{A8157E8A-F036-4E5F-B385-9017054CDB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3120"/>
                <a:ext cx="48" cy="48"/>
                <a:chOff x="720" y="2832"/>
                <a:chExt cx="48" cy="48"/>
              </a:xfrm>
            </p:grpSpPr>
            <p:sp>
              <p:nvSpPr>
                <p:cNvPr id="648567" name="Line 375">
                  <a:extLst>
                    <a:ext uri="{FF2B5EF4-FFF2-40B4-BE49-F238E27FC236}">
                      <a16:creationId xmlns:a16="http://schemas.microsoft.com/office/drawing/2014/main" id="{CD3710B2-4880-4903-8CB8-570D962C5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8" name="Line 376">
                  <a:extLst>
                    <a:ext uri="{FF2B5EF4-FFF2-40B4-BE49-F238E27FC236}">
                      <a16:creationId xmlns:a16="http://schemas.microsoft.com/office/drawing/2014/main" id="{B86955D6-2E66-4C51-8EDB-A5FC6865D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9" name="Group 377">
                <a:extLst>
                  <a:ext uri="{FF2B5EF4-FFF2-40B4-BE49-F238E27FC236}">
                    <a16:creationId xmlns:a16="http://schemas.microsoft.com/office/drawing/2014/main" id="{7128ED44-D509-4E63-9B4D-D0B0945FA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216"/>
                <a:ext cx="48" cy="48"/>
                <a:chOff x="720" y="2832"/>
                <a:chExt cx="48" cy="48"/>
              </a:xfrm>
            </p:grpSpPr>
            <p:sp>
              <p:nvSpPr>
                <p:cNvPr id="648570" name="Line 378">
                  <a:extLst>
                    <a:ext uri="{FF2B5EF4-FFF2-40B4-BE49-F238E27FC236}">
                      <a16:creationId xmlns:a16="http://schemas.microsoft.com/office/drawing/2014/main" id="{22DB96A6-4CE6-4A36-87B0-DEFAAE166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1" name="Line 379">
                  <a:extLst>
                    <a:ext uri="{FF2B5EF4-FFF2-40B4-BE49-F238E27FC236}">
                      <a16:creationId xmlns:a16="http://schemas.microsoft.com/office/drawing/2014/main" id="{93A8A821-2101-43DE-9BF1-766A18D6B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2" name="Group 380">
                <a:extLst>
                  <a:ext uri="{FF2B5EF4-FFF2-40B4-BE49-F238E27FC236}">
                    <a16:creationId xmlns:a16="http://schemas.microsoft.com/office/drawing/2014/main" id="{408BAFC0-A1CB-43EF-A578-0B9340CDB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312"/>
                <a:ext cx="48" cy="48"/>
                <a:chOff x="720" y="2832"/>
                <a:chExt cx="48" cy="48"/>
              </a:xfrm>
            </p:grpSpPr>
            <p:sp>
              <p:nvSpPr>
                <p:cNvPr id="648573" name="Line 381">
                  <a:extLst>
                    <a:ext uri="{FF2B5EF4-FFF2-40B4-BE49-F238E27FC236}">
                      <a16:creationId xmlns:a16="http://schemas.microsoft.com/office/drawing/2014/main" id="{229BAB80-317C-4CEC-8CCC-FD0E90F9F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4" name="Line 382">
                  <a:extLst>
                    <a:ext uri="{FF2B5EF4-FFF2-40B4-BE49-F238E27FC236}">
                      <a16:creationId xmlns:a16="http://schemas.microsoft.com/office/drawing/2014/main" id="{3B5F47AB-DE91-422C-974C-8E05CEBAB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5" name="Group 383">
                <a:extLst>
                  <a:ext uri="{FF2B5EF4-FFF2-40B4-BE49-F238E27FC236}">
                    <a16:creationId xmlns:a16="http://schemas.microsoft.com/office/drawing/2014/main" id="{AE40C55F-3E66-45D7-AB55-AE01FFCF5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312"/>
                <a:ext cx="48" cy="48"/>
                <a:chOff x="720" y="2832"/>
                <a:chExt cx="48" cy="48"/>
              </a:xfrm>
            </p:grpSpPr>
            <p:sp>
              <p:nvSpPr>
                <p:cNvPr id="648576" name="Line 384">
                  <a:extLst>
                    <a:ext uri="{FF2B5EF4-FFF2-40B4-BE49-F238E27FC236}">
                      <a16:creationId xmlns:a16="http://schemas.microsoft.com/office/drawing/2014/main" id="{7337112C-8C08-4311-B16F-AD9328237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7" name="Line 385">
                  <a:extLst>
                    <a:ext uri="{FF2B5EF4-FFF2-40B4-BE49-F238E27FC236}">
                      <a16:creationId xmlns:a16="http://schemas.microsoft.com/office/drawing/2014/main" id="{AD463336-8807-4D36-AAE6-3595AE618E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8" name="Group 386">
                <a:extLst>
                  <a:ext uri="{FF2B5EF4-FFF2-40B4-BE49-F238E27FC236}">
                    <a16:creationId xmlns:a16="http://schemas.microsoft.com/office/drawing/2014/main" id="{A30325DB-ACD6-4531-ADBF-66B7233D2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3312"/>
                <a:ext cx="48" cy="48"/>
                <a:chOff x="720" y="2832"/>
                <a:chExt cx="48" cy="48"/>
              </a:xfrm>
            </p:grpSpPr>
            <p:sp>
              <p:nvSpPr>
                <p:cNvPr id="648579" name="Line 387">
                  <a:extLst>
                    <a:ext uri="{FF2B5EF4-FFF2-40B4-BE49-F238E27FC236}">
                      <a16:creationId xmlns:a16="http://schemas.microsoft.com/office/drawing/2014/main" id="{CC51168E-43EE-4A73-9CE7-AC29F959C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0" name="Line 388">
                  <a:extLst>
                    <a:ext uri="{FF2B5EF4-FFF2-40B4-BE49-F238E27FC236}">
                      <a16:creationId xmlns:a16="http://schemas.microsoft.com/office/drawing/2014/main" id="{B7AC5064-3F3C-4280-9E11-B6C1897F4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81" name="Group 389">
                <a:extLst>
                  <a:ext uri="{FF2B5EF4-FFF2-40B4-BE49-F238E27FC236}">
                    <a16:creationId xmlns:a16="http://schemas.microsoft.com/office/drawing/2014/main" id="{44F8D961-20B3-47DE-860F-065DCC584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3168"/>
                <a:ext cx="48" cy="48"/>
                <a:chOff x="720" y="2832"/>
                <a:chExt cx="48" cy="48"/>
              </a:xfrm>
            </p:grpSpPr>
            <p:sp>
              <p:nvSpPr>
                <p:cNvPr id="648582" name="Line 390">
                  <a:extLst>
                    <a:ext uri="{FF2B5EF4-FFF2-40B4-BE49-F238E27FC236}">
                      <a16:creationId xmlns:a16="http://schemas.microsoft.com/office/drawing/2014/main" id="{010D07AD-35BE-4FBF-8EA1-264405090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3" name="Line 391">
                  <a:extLst>
                    <a:ext uri="{FF2B5EF4-FFF2-40B4-BE49-F238E27FC236}">
                      <a16:creationId xmlns:a16="http://schemas.microsoft.com/office/drawing/2014/main" id="{3E2B885F-806E-4115-A9A5-FA674E402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84" name="Group 392">
                <a:extLst>
                  <a:ext uri="{FF2B5EF4-FFF2-40B4-BE49-F238E27FC236}">
                    <a16:creationId xmlns:a16="http://schemas.microsoft.com/office/drawing/2014/main" id="{852158D6-1431-4AB4-8F57-7DBE11AD1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3216"/>
                <a:ext cx="48" cy="48"/>
                <a:chOff x="720" y="2832"/>
                <a:chExt cx="48" cy="48"/>
              </a:xfrm>
            </p:grpSpPr>
            <p:sp>
              <p:nvSpPr>
                <p:cNvPr id="648585" name="Line 393">
                  <a:extLst>
                    <a:ext uri="{FF2B5EF4-FFF2-40B4-BE49-F238E27FC236}">
                      <a16:creationId xmlns:a16="http://schemas.microsoft.com/office/drawing/2014/main" id="{72A549FF-F086-4AF2-8FD6-74596AC83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6" name="Line 394">
                  <a:extLst>
                    <a:ext uri="{FF2B5EF4-FFF2-40B4-BE49-F238E27FC236}">
                      <a16:creationId xmlns:a16="http://schemas.microsoft.com/office/drawing/2014/main" id="{AB3F4C8F-DAE4-4E17-B24C-78CEAC940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648587" name="Oval 395">
              <a:extLst>
                <a:ext uri="{FF2B5EF4-FFF2-40B4-BE49-F238E27FC236}">
                  <a16:creationId xmlns:a16="http://schemas.microsoft.com/office/drawing/2014/main" id="{AC220BE4-AAE9-4C8D-A44F-5587FDDB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572" cy="62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648588" name="Object 396">
            <a:extLst>
              <a:ext uri="{FF2B5EF4-FFF2-40B4-BE49-F238E27FC236}">
                <a16:creationId xmlns:a16="http://schemas.microsoft.com/office/drawing/2014/main" id="{904A1475-E269-4FD4-9199-C1918FB37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378" y="6773333"/>
          <a:ext cx="2275840" cy="11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888840" imgH="444240" progId="Equation.3">
                  <p:embed/>
                </p:oleObj>
              </mc:Choice>
              <mc:Fallback>
                <p:oleObj name="Equation" r:id="rId3" imgW="888840" imgH="444240" progId="Equation.3">
                  <p:embed/>
                  <p:pic>
                    <p:nvPicPr>
                      <p:cNvPr id="648588" name="Object 396">
                        <a:extLst>
                          <a:ext uri="{FF2B5EF4-FFF2-40B4-BE49-F238E27FC236}">
                            <a16:creationId xmlns:a16="http://schemas.microsoft.com/office/drawing/2014/main" id="{904A1475-E269-4FD4-9199-C1918FB37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78" y="6773333"/>
                        <a:ext cx="2275840" cy="113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589" name="Line 397">
            <a:extLst>
              <a:ext uri="{FF2B5EF4-FFF2-40B4-BE49-F238E27FC236}">
                <a16:creationId xmlns:a16="http://schemas.microsoft.com/office/drawing/2014/main" id="{73484038-052A-4DC9-A9CD-367315C3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7261013"/>
            <a:ext cx="43349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00E55632-7086-4962-A02E-32D4165A3C67}"/>
              </a:ext>
            </a:extLst>
          </p:cNvPr>
          <p:cNvSpPr/>
          <p:nvPr/>
        </p:nvSpPr>
        <p:spPr bwMode="auto">
          <a:xfrm>
            <a:off x="118754" y="8752593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0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cture-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Lecture-0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Lecture-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2319</Words>
  <Application>Microsoft Office PowerPoint</Application>
  <PresentationFormat>Custom</PresentationFormat>
  <Paragraphs>476</Paragraphs>
  <Slides>79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101" baseType="lpstr">
      <vt:lpstr>Arial Unicode MS</vt:lpstr>
      <vt:lpstr>Arial</vt:lpstr>
      <vt:lpstr>Avenir Roman</vt:lpstr>
      <vt:lpstr>Calibri</vt:lpstr>
      <vt:lpstr>Calibri Light (Headings)</vt:lpstr>
      <vt:lpstr>Comic Sans MS</vt:lpstr>
      <vt:lpstr>Courier</vt:lpstr>
      <vt:lpstr>Helvetica</vt:lpstr>
      <vt:lpstr>Helvetica Light</vt:lpstr>
      <vt:lpstr>Symbol</vt:lpstr>
      <vt:lpstr>Tahoma</vt:lpstr>
      <vt:lpstr>Times</vt:lpstr>
      <vt:lpstr>Times New Roman</vt:lpstr>
      <vt:lpstr>Wingdings</vt:lpstr>
      <vt:lpstr>Wingdings 2</vt:lpstr>
      <vt:lpstr>White</vt:lpstr>
      <vt:lpstr>1_Office Theme</vt:lpstr>
      <vt:lpstr>2_Office Theme</vt:lpstr>
      <vt:lpstr>1_White</vt:lpstr>
      <vt:lpstr>Default Design</vt:lpstr>
      <vt:lpstr>Lecture-07</vt:lpstr>
      <vt:lpstr>Equation</vt:lpstr>
      <vt:lpstr>Segmentation</vt:lpstr>
      <vt:lpstr>Course announcements</vt:lpstr>
      <vt:lpstr>Overview of today’s lecture</vt:lpstr>
      <vt:lpstr>Slide credits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Segmentation from boundaries</vt:lpstr>
      <vt:lpstr>PowerPoint Presentation</vt:lpstr>
      <vt:lpstr>Finding boundaries</vt:lpstr>
      <vt:lpstr>PowerPoint Presentation</vt:lpstr>
      <vt:lpstr>PowerPoint Presentation</vt:lpstr>
      <vt:lpstr>gPb (global Pb)</vt:lpstr>
      <vt:lpstr>gPb (global Pb)</vt:lpstr>
      <vt:lpstr>PowerPoint Presentation</vt:lpstr>
      <vt:lpstr>PowerPoint Presentation</vt:lpstr>
      <vt:lpstr>PowerPoint Presentation</vt:lpstr>
      <vt:lpstr>Why do we cluster?</vt:lpstr>
      <vt:lpstr>How do we cluster?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</vt:lpstr>
      <vt:lpstr>K-means: design choices</vt:lpstr>
      <vt:lpstr>K-means clustering using intensity or color</vt:lpstr>
      <vt:lpstr>How to choose the number of clusters?</vt:lpstr>
      <vt:lpstr>K-Means pros and cons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Conclusions: Agglomerative Clustering</vt:lpstr>
      <vt:lpstr>Mean shift segmentation</vt:lpstr>
      <vt:lpstr>Mean shift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Modality Analysis</vt:lpstr>
      <vt:lpstr>Attraction basin</vt:lpstr>
      <vt:lpstr>Attraction basin</vt:lpstr>
      <vt:lpstr>Mean shift clustering</vt:lpstr>
      <vt:lpstr>Segmentation by Mean Shift</vt:lpstr>
      <vt:lpstr>Mean shift segmentation results</vt:lpstr>
      <vt:lpstr>PowerPoint Presentation</vt:lpstr>
      <vt:lpstr>Mean-shift: other issues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Alignment</dc:title>
  <dc:creator>igkiou</dc:creator>
  <cp:lastModifiedBy>Ioannis Gkioulekas</cp:lastModifiedBy>
  <cp:revision>61</cp:revision>
  <dcterms:modified xsi:type="dcterms:W3CDTF">2018-05-02T20:27:52Z</dcterms:modified>
</cp:coreProperties>
</file>