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542" r:id="rId2"/>
    <p:sldId id="1159" r:id="rId3"/>
    <p:sldId id="1200" r:id="rId4"/>
    <p:sldId id="1201" r:id="rId5"/>
    <p:sldId id="1202" r:id="rId6"/>
    <p:sldId id="1203" r:id="rId7"/>
    <p:sldId id="1204" r:id="rId8"/>
    <p:sldId id="1242" r:id="rId9"/>
    <p:sldId id="1205" r:id="rId10"/>
    <p:sldId id="1206" r:id="rId11"/>
    <p:sldId id="1207" r:id="rId12"/>
    <p:sldId id="1168" r:id="rId13"/>
    <p:sldId id="1169" r:id="rId14"/>
    <p:sldId id="1170" r:id="rId15"/>
    <p:sldId id="1196" r:id="rId16"/>
    <p:sldId id="1241" r:id="rId17"/>
    <p:sldId id="1235" r:id="rId18"/>
    <p:sldId id="1178" r:id="rId19"/>
    <p:sldId id="1179" r:id="rId20"/>
    <p:sldId id="1180" r:id="rId21"/>
    <p:sldId id="1245" r:id="rId22"/>
    <p:sldId id="1199" r:id="rId23"/>
    <p:sldId id="1240" r:id="rId24"/>
    <p:sldId id="1247" r:id="rId25"/>
    <p:sldId id="1250" r:id="rId26"/>
    <p:sldId id="1172" r:id="rId27"/>
    <p:sldId id="1173" r:id="rId28"/>
    <p:sldId id="1176" r:id="rId29"/>
    <p:sldId id="1187" r:id="rId30"/>
    <p:sldId id="1253" r:id="rId31"/>
    <p:sldId id="1252" r:id="rId32"/>
    <p:sldId id="1243" r:id="rId33"/>
  </p:sldIdLst>
  <p:sldSz cx="9144000" cy="6858000" type="screen4x3"/>
  <p:notesSz cx="7302500" cy="9586913"/>
  <p:custDataLst>
    <p:tags r:id="rId3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2" autoAdjust="0"/>
    <p:restoredTop sz="82452" autoAdjust="0"/>
  </p:normalViewPr>
  <p:slideViewPr>
    <p:cSldViewPr snapToObjects="1">
      <p:cViewPr varScale="1">
        <p:scale>
          <a:sx n="69" d="100"/>
          <a:sy n="69" d="100"/>
        </p:scale>
        <p:origin x="1421" y="53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42532/quizzes/12720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213/activities/linking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15-213/15-513: Introduction to Computer Systems</a:t>
            </a:r>
            <a:br>
              <a:rPr lang="en-US" sz="2000" b="0" dirty="0"/>
            </a:br>
            <a:r>
              <a:rPr lang="en-US" sz="2000" b="0" dirty="0"/>
              <a:t>16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 24, 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1AA874-5F90-D180-6AD8-2C192D4A3DFD}"/>
              </a:ext>
            </a:extLst>
          </p:cNvPr>
          <p:cNvSpPr txBox="1"/>
          <p:nvPr/>
        </p:nvSpPr>
        <p:spPr>
          <a:xfrm>
            <a:off x="685800" y="4382815"/>
            <a:ext cx="461141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Calibri" pitchFamily="34" charset="0"/>
              </a:rPr>
              <a:t>Mohamed Farag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Activity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5BC6A-2E3D-29EA-8496-F7839D057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DD720-6EC3-3D57-508D-EE84885CA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https://canvas.cmu.edu/courses/42532/quizzes/127200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2637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25E9-861D-F5E0-F8F5-871A0175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7FB6-4A0B-AD54-497A-61F261C3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activity</a:t>
            </a:r>
          </a:p>
          <a:p>
            <a:pPr lvl="1"/>
            <a:r>
              <a:rPr lang="en-US" dirty="0"/>
              <a:t>Go to Canvas → Assignments </a:t>
            </a:r>
          </a:p>
          <a:p>
            <a:pPr lvl="1"/>
            <a:r>
              <a:rPr lang="en-US" dirty="0"/>
              <a:t>Or here is a direct link: </a:t>
            </a:r>
            <a:r>
              <a:rPr lang="en-US" dirty="0">
                <a:hlinkClick r:id="rId2"/>
              </a:rPr>
              <a:t>https://www.cs.cmu.edu/~213/activities/linking.pdf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Form groups of 2</a:t>
            </a:r>
          </a:p>
          <a:p>
            <a:pPr lvl="1"/>
            <a:r>
              <a:rPr lang="en-US" dirty="0"/>
              <a:t>One person runs the activity on a shark machine</a:t>
            </a:r>
          </a:p>
          <a:p>
            <a:pPr lvl="1"/>
            <a:r>
              <a:rPr lang="en-US" dirty="0"/>
              <a:t>The other person fills in the answers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683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Usually: Just happens, no big deal</a:t>
            </a:r>
          </a:p>
          <a:p>
            <a:r>
              <a:rPr lang="en-US" dirty="0"/>
              <a:t>Sometimes: </a:t>
            </a:r>
            <a:r>
              <a:rPr lang="en-US"/>
              <a:t>Strange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</a:t>
            </a:r>
          </a:p>
          <a:p>
            <a:pPr lvl="2"/>
            <a:r>
              <a:rPr lang="en-US" dirty="0"/>
              <a:t>e.g., Math library, standard C library</a:t>
            </a:r>
          </a:p>
          <a:p>
            <a:pPr lvl="2"/>
            <a:r>
              <a:rPr lang="en-US" dirty="0"/>
              <a:t>Header files in C declare types that are defined in libraries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29465</TotalTime>
  <Words>3095</Words>
  <Application>Microsoft Office PowerPoint</Application>
  <PresentationFormat>On-screen Show (4:3)</PresentationFormat>
  <Paragraphs>627</Paragraphs>
  <Slides>32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Arial</vt:lpstr>
      <vt:lpstr>Arial Narrow</vt:lpstr>
      <vt:lpstr>Calibri</vt:lpstr>
      <vt:lpstr>Century Gothic</vt:lpstr>
      <vt:lpstr>Courier</vt:lpstr>
      <vt:lpstr>Courier New</vt:lpstr>
      <vt:lpstr>Noto Sans Symbols</vt:lpstr>
      <vt:lpstr>Times New Roman</vt:lpstr>
      <vt:lpstr>Wingdings</vt:lpstr>
      <vt:lpstr>Wingdings 2</vt:lpstr>
      <vt:lpstr>template2007</vt:lpstr>
      <vt:lpstr>Linking  15-213/15-513: Introduction to Computer Systems 16th Lecture, Oct 24, 2024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Quiz</vt:lpstr>
      <vt:lpstr>Activity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Dr. Mohamed Farag</cp:lastModifiedBy>
  <cp:revision>699</cp:revision>
  <cp:lastPrinted>2017-10-10T16:05:23Z</cp:lastPrinted>
  <dcterms:created xsi:type="dcterms:W3CDTF">2012-10-04T19:17:13Z</dcterms:created>
  <dcterms:modified xsi:type="dcterms:W3CDTF">2024-10-24T05:14:02Z</dcterms:modified>
</cp:coreProperties>
</file>