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36" r:id="rId2"/>
    <p:sldId id="542" r:id="rId3"/>
    <p:sldId id="1278" r:id="rId4"/>
    <p:sldId id="543" r:id="rId5"/>
    <p:sldId id="544" r:id="rId6"/>
    <p:sldId id="1250" r:id="rId7"/>
    <p:sldId id="1253" r:id="rId8"/>
    <p:sldId id="1249" r:id="rId9"/>
    <p:sldId id="1204" r:id="rId10"/>
    <p:sldId id="1218" r:id="rId11"/>
    <p:sldId id="1254" r:id="rId12"/>
    <p:sldId id="1263" r:id="rId13"/>
    <p:sldId id="1264" r:id="rId14"/>
    <p:sldId id="1274" r:id="rId15"/>
    <p:sldId id="296" r:id="rId16"/>
    <p:sldId id="1255" r:id="rId17"/>
    <p:sldId id="1217" r:id="rId18"/>
    <p:sldId id="1216" r:id="rId19"/>
    <p:sldId id="1433" r:id="rId20"/>
    <p:sldId id="1432" r:id="rId21"/>
    <p:sldId id="1434" r:id="rId22"/>
    <p:sldId id="1435" r:id="rId23"/>
    <p:sldId id="1265" r:id="rId24"/>
    <p:sldId id="1266" r:id="rId25"/>
    <p:sldId id="1267" r:id="rId26"/>
    <p:sldId id="1438" r:id="rId27"/>
    <p:sldId id="1268" r:id="rId28"/>
    <p:sldId id="1269" r:id="rId29"/>
    <p:sldId id="1270" r:id="rId30"/>
    <p:sldId id="1261" r:id="rId31"/>
    <p:sldId id="1288" r:id="rId32"/>
    <p:sldId id="1220" r:id="rId33"/>
    <p:sldId id="1284" r:id="rId34"/>
    <p:sldId id="1271" r:id="rId35"/>
    <p:sldId id="1272" r:id="rId36"/>
    <p:sldId id="1273" r:id="rId37"/>
    <p:sldId id="1221" r:id="rId38"/>
    <p:sldId id="1238" r:id="rId39"/>
    <p:sldId id="1239" r:id="rId40"/>
    <p:sldId id="1226" r:id="rId41"/>
    <p:sldId id="1279" r:id="rId42"/>
    <p:sldId id="1228" r:id="rId43"/>
    <p:sldId id="1229" r:id="rId44"/>
    <p:sldId id="1230" r:id="rId45"/>
    <p:sldId id="1280" r:id="rId46"/>
    <p:sldId id="1231" r:id="rId47"/>
    <p:sldId id="1232" r:id="rId48"/>
    <p:sldId id="1233" r:id="rId49"/>
    <p:sldId id="1246" r:id="rId50"/>
    <p:sldId id="1275" r:id="rId51"/>
    <p:sldId id="1430" r:id="rId52"/>
    <p:sldId id="1003" r:id="rId53"/>
    <p:sldId id="1436" r:id="rId54"/>
    <p:sldId id="1213" r:id="rId55"/>
    <p:sldId id="1439" r:id="rId56"/>
    <p:sldId id="1310" r:id="rId57"/>
    <p:sldId id="1309" r:id="rId58"/>
    <p:sldId id="1289" r:id="rId59"/>
    <p:sldId id="1292" r:id="rId60"/>
    <p:sldId id="1293" r:id="rId61"/>
    <p:sldId id="1294" r:id="rId62"/>
    <p:sldId id="1295" r:id="rId63"/>
    <p:sldId id="1296" r:id="rId64"/>
    <p:sldId id="1299" r:id="rId65"/>
    <p:sldId id="1297" r:id="rId66"/>
    <p:sldId id="1437" r:id="rId67"/>
    <p:sldId id="1235" r:id="rId68"/>
    <p:sldId id="1236" r:id="rId69"/>
  </p:sldIdLst>
  <p:sldSz cx="9144000" cy="6858000" type="screen4x3"/>
  <p:notesSz cx="7302500" cy="9586913"/>
  <p:custDataLst>
    <p:tags r:id="rId72"/>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418"/>
    <a:srgbClr val="F6F5BD"/>
    <a:srgbClr val="DBD5BD"/>
    <a:srgbClr val="D2D8C0"/>
    <a:srgbClr val="AB8D8D"/>
    <a:srgbClr val="DED8C4"/>
    <a:srgbClr val="E9E1C9"/>
    <a:srgbClr val="F7F5CD"/>
    <a:srgbClr val="990000"/>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6DE56-0F51-45FE-BEE9-099E2691A146}" v="123" dt="2024-10-28T23:11:25.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87304" autoAdjust="0"/>
  </p:normalViewPr>
  <p:slideViewPr>
    <p:cSldViewPr snapToObjects="1">
      <p:cViewPr varScale="1">
        <p:scale>
          <a:sx n="84" d="100"/>
          <a:sy n="84" d="100"/>
        </p:scale>
        <p:origin x="831" y="45"/>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E146DE56-0F51-45FE-BEE9-099E2691A146}"/>
    <pc:docChg chg="undo custSel addSld modSld">
      <pc:chgData name="Phil Gibbons" userId="f619c6e5d38ed7a7" providerId="LiveId" clId="{E146DE56-0F51-45FE-BEE9-099E2691A146}" dt="2024-10-29T02:15:33.531" v="984" actId="20577"/>
      <pc:docMkLst>
        <pc:docMk/>
      </pc:docMkLst>
      <pc:sldChg chg="addSp delSp modSp add mod modAnim modNotesTx">
        <pc:chgData name="Phil Gibbons" userId="f619c6e5d38ed7a7" providerId="LiveId" clId="{E146DE56-0F51-45FE-BEE9-099E2691A146}" dt="2024-10-28T22:48:48.177" v="881"/>
        <pc:sldMkLst>
          <pc:docMk/>
          <pc:sldMk cId="0" sldId="296"/>
        </pc:sldMkLst>
        <pc:spChg chg="add mod">
          <ac:chgData name="Phil Gibbons" userId="f619c6e5d38ed7a7" providerId="LiveId" clId="{E146DE56-0F51-45FE-BEE9-099E2691A146}" dt="2024-10-28T22:34:40.741" v="163" actId="1076"/>
          <ac:spMkLst>
            <pc:docMk/>
            <pc:sldMk cId="0" sldId="296"/>
            <ac:spMk id="11" creationId="{203451B8-C9DD-FBA7-C67A-DBE968D59ED8}"/>
          </ac:spMkLst>
        </pc:spChg>
        <pc:spChg chg="add mod">
          <ac:chgData name="Phil Gibbons" userId="f619c6e5d38ed7a7" providerId="LiveId" clId="{E146DE56-0F51-45FE-BEE9-099E2691A146}" dt="2024-10-28T22:46:53.471" v="857" actId="207"/>
          <ac:spMkLst>
            <pc:docMk/>
            <pc:sldMk cId="0" sldId="296"/>
            <ac:spMk id="12" creationId="{011A9587-C611-AFB9-605A-AAC2AE816CD6}"/>
          </ac:spMkLst>
        </pc:spChg>
        <pc:spChg chg="add mod">
          <ac:chgData name="Phil Gibbons" userId="f619c6e5d38ed7a7" providerId="LiveId" clId="{E146DE56-0F51-45FE-BEE9-099E2691A146}" dt="2024-10-28T22:47:02.623" v="858" actId="208"/>
          <ac:spMkLst>
            <pc:docMk/>
            <pc:sldMk cId="0" sldId="296"/>
            <ac:spMk id="13" creationId="{EC967A7E-5E80-FF59-C811-FDF514CBE632}"/>
          </ac:spMkLst>
        </pc:spChg>
        <pc:spChg chg="add mod">
          <ac:chgData name="Phil Gibbons" userId="f619c6e5d38ed7a7" providerId="LiveId" clId="{E146DE56-0F51-45FE-BEE9-099E2691A146}" dt="2024-10-28T22:47:54.326" v="868" actId="164"/>
          <ac:spMkLst>
            <pc:docMk/>
            <pc:sldMk cId="0" sldId="296"/>
            <ac:spMk id="14" creationId="{CA8CF5C4-772A-56D7-A509-F7949F670CE0}"/>
          </ac:spMkLst>
        </pc:spChg>
        <pc:spChg chg="add mod">
          <ac:chgData name="Phil Gibbons" userId="f619c6e5d38ed7a7" providerId="LiveId" clId="{E146DE56-0F51-45FE-BEE9-099E2691A146}" dt="2024-10-28T22:48:34.076" v="876" actId="164"/>
          <ac:spMkLst>
            <pc:docMk/>
            <pc:sldMk cId="0" sldId="296"/>
            <ac:spMk id="15" creationId="{BC1FCD46-2EF3-D354-6406-0223985A4D63}"/>
          </ac:spMkLst>
        </pc:spChg>
        <pc:spChg chg="mod">
          <ac:chgData name="Phil Gibbons" userId="f619c6e5d38ed7a7" providerId="LiveId" clId="{E146DE56-0F51-45FE-BEE9-099E2691A146}" dt="2024-10-28T22:25:15.446" v="101" actId="20577"/>
          <ac:spMkLst>
            <pc:docMk/>
            <pc:sldMk cId="0" sldId="296"/>
            <ac:spMk id="1493" creationId="{00000000-0000-0000-0000-000000000000}"/>
          </ac:spMkLst>
        </pc:spChg>
        <pc:spChg chg="del mod">
          <ac:chgData name="Phil Gibbons" userId="f619c6e5d38ed7a7" providerId="LiveId" clId="{E146DE56-0F51-45FE-BEE9-099E2691A146}" dt="2024-10-28T22:30:03.862" v="128" actId="478"/>
          <ac:spMkLst>
            <pc:docMk/>
            <pc:sldMk cId="0" sldId="296"/>
            <ac:spMk id="1494" creationId="{00000000-0000-0000-0000-000000000000}"/>
          </ac:spMkLst>
        </pc:spChg>
        <pc:spChg chg="del mod">
          <ac:chgData name="Phil Gibbons" userId="f619c6e5d38ed7a7" providerId="LiveId" clId="{E146DE56-0F51-45FE-BEE9-099E2691A146}" dt="2024-10-28T22:30:03.862" v="128" actId="478"/>
          <ac:spMkLst>
            <pc:docMk/>
            <pc:sldMk cId="0" sldId="296"/>
            <ac:spMk id="1497" creationId="{00000000-0000-0000-0000-000000000000}"/>
          </ac:spMkLst>
        </pc:spChg>
        <pc:spChg chg="del mod">
          <ac:chgData name="Phil Gibbons" userId="f619c6e5d38ed7a7" providerId="LiveId" clId="{E146DE56-0F51-45FE-BEE9-099E2691A146}" dt="2024-10-28T22:30:03.862" v="128" actId="478"/>
          <ac:spMkLst>
            <pc:docMk/>
            <pc:sldMk cId="0" sldId="296"/>
            <ac:spMk id="1498" creationId="{00000000-0000-0000-0000-000000000000}"/>
          </ac:spMkLst>
        </pc:spChg>
        <pc:spChg chg="del mod">
          <ac:chgData name="Phil Gibbons" userId="f619c6e5d38ed7a7" providerId="LiveId" clId="{E146DE56-0F51-45FE-BEE9-099E2691A146}" dt="2024-10-28T22:30:03.862" v="128" actId="478"/>
          <ac:spMkLst>
            <pc:docMk/>
            <pc:sldMk cId="0" sldId="296"/>
            <ac:spMk id="1499" creationId="{00000000-0000-0000-0000-000000000000}"/>
          </ac:spMkLst>
        </pc:spChg>
        <pc:spChg chg="del mod">
          <ac:chgData name="Phil Gibbons" userId="f619c6e5d38ed7a7" providerId="LiveId" clId="{E146DE56-0F51-45FE-BEE9-099E2691A146}" dt="2024-10-28T22:30:03.862" v="128" actId="478"/>
          <ac:spMkLst>
            <pc:docMk/>
            <pc:sldMk cId="0" sldId="296"/>
            <ac:spMk id="1500" creationId="{00000000-0000-0000-0000-000000000000}"/>
          </ac:spMkLst>
        </pc:spChg>
        <pc:spChg chg="del mod">
          <ac:chgData name="Phil Gibbons" userId="f619c6e5d38ed7a7" providerId="LiveId" clId="{E146DE56-0F51-45FE-BEE9-099E2691A146}" dt="2024-10-28T22:30:03.862" v="128" actId="478"/>
          <ac:spMkLst>
            <pc:docMk/>
            <pc:sldMk cId="0" sldId="296"/>
            <ac:spMk id="1501" creationId="{00000000-0000-0000-0000-000000000000}"/>
          </ac:spMkLst>
        </pc:spChg>
        <pc:spChg chg="del mod">
          <ac:chgData name="Phil Gibbons" userId="f619c6e5d38ed7a7" providerId="LiveId" clId="{E146DE56-0F51-45FE-BEE9-099E2691A146}" dt="2024-10-28T22:30:03.862" v="128" actId="478"/>
          <ac:spMkLst>
            <pc:docMk/>
            <pc:sldMk cId="0" sldId="296"/>
            <ac:spMk id="1502" creationId="{00000000-0000-0000-0000-000000000000}"/>
          </ac:spMkLst>
        </pc:spChg>
        <pc:spChg chg="del mod">
          <ac:chgData name="Phil Gibbons" userId="f619c6e5d38ed7a7" providerId="LiveId" clId="{E146DE56-0F51-45FE-BEE9-099E2691A146}" dt="2024-10-28T22:30:03.862" v="128" actId="478"/>
          <ac:spMkLst>
            <pc:docMk/>
            <pc:sldMk cId="0" sldId="296"/>
            <ac:spMk id="1503" creationId="{00000000-0000-0000-0000-000000000000}"/>
          </ac:spMkLst>
        </pc:spChg>
        <pc:spChg chg="del mod">
          <ac:chgData name="Phil Gibbons" userId="f619c6e5d38ed7a7" providerId="LiveId" clId="{E146DE56-0F51-45FE-BEE9-099E2691A146}" dt="2024-10-28T22:30:03.862" v="128" actId="478"/>
          <ac:spMkLst>
            <pc:docMk/>
            <pc:sldMk cId="0" sldId="296"/>
            <ac:spMk id="1504" creationId="{00000000-0000-0000-0000-000000000000}"/>
          </ac:spMkLst>
        </pc:spChg>
        <pc:spChg chg="del mod">
          <ac:chgData name="Phil Gibbons" userId="f619c6e5d38ed7a7" providerId="LiveId" clId="{E146DE56-0F51-45FE-BEE9-099E2691A146}" dt="2024-10-28T22:30:03.862" v="128" actId="478"/>
          <ac:spMkLst>
            <pc:docMk/>
            <pc:sldMk cId="0" sldId="296"/>
            <ac:spMk id="1506" creationId="{00000000-0000-0000-0000-000000000000}"/>
          </ac:spMkLst>
        </pc:spChg>
        <pc:spChg chg="del mod">
          <ac:chgData name="Phil Gibbons" userId="f619c6e5d38ed7a7" providerId="LiveId" clId="{E146DE56-0F51-45FE-BEE9-099E2691A146}" dt="2024-10-28T22:30:03.862" v="128" actId="478"/>
          <ac:spMkLst>
            <pc:docMk/>
            <pc:sldMk cId="0" sldId="296"/>
            <ac:spMk id="1508" creationId="{00000000-0000-0000-0000-000000000000}"/>
          </ac:spMkLst>
        </pc:spChg>
        <pc:spChg chg="del mod">
          <ac:chgData name="Phil Gibbons" userId="f619c6e5d38ed7a7" providerId="LiveId" clId="{E146DE56-0F51-45FE-BEE9-099E2691A146}" dt="2024-10-28T22:30:03.862" v="128" actId="478"/>
          <ac:spMkLst>
            <pc:docMk/>
            <pc:sldMk cId="0" sldId="296"/>
            <ac:spMk id="1510" creationId="{00000000-0000-0000-0000-000000000000}"/>
          </ac:spMkLst>
        </pc:spChg>
        <pc:spChg chg="del mod">
          <ac:chgData name="Phil Gibbons" userId="f619c6e5d38ed7a7" providerId="LiveId" clId="{E146DE56-0F51-45FE-BEE9-099E2691A146}" dt="2024-10-28T22:30:03.862" v="128" actId="478"/>
          <ac:spMkLst>
            <pc:docMk/>
            <pc:sldMk cId="0" sldId="296"/>
            <ac:spMk id="1512" creationId="{00000000-0000-0000-0000-000000000000}"/>
          </ac:spMkLst>
        </pc:spChg>
        <pc:spChg chg="del mod">
          <ac:chgData name="Phil Gibbons" userId="f619c6e5d38ed7a7" providerId="LiveId" clId="{E146DE56-0F51-45FE-BEE9-099E2691A146}" dt="2024-10-28T22:30:03.862" v="128" actId="478"/>
          <ac:spMkLst>
            <pc:docMk/>
            <pc:sldMk cId="0" sldId="296"/>
            <ac:spMk id="1514" creationId="{00000000-0000-0000-0000-000000000000}"/>
          </ac:spMkLst>
        </pc:spChg>
        <pc:spChg chg="del mod">
          <ac:chgData name="Phil Gibbons" userId="f619c6e5d38ed7a7" providerId="LiveId" clId="{E146DE56-0F51-45FE-BEE9-099E2691A146}" dt="2024-10-28T22:30:03.862" v="128" actId="478"/>
          <ac:spMkLst>
            <pc:docMk/>
            <pc:sldMk cId="0" sldId="296"/>
            <ac:spMk id="1516" creationId="{00000000-0000-0000-0000-000000000000}"/>
          </ac:spMkLst>
        </pc:spChg>
        <pc:spChg chg="del mod">
          <ac:chgData name="Phil Gibbons" userId="f619c6e5d38ed7a7" providerId="LiveId" clId="{E146DE56-0F51-45FE-BEE9-099E2691A146}" dt="2024-10-28T22:30:03.862" v="128" actId="478"/>
          <ac:spMkLst>
            <pc:docMk/>
            <pc:sldMk cId="0" sldId="296"/>
            <ac:spMk id="1517" creationId="{00000000-0000-0000-0000-000000000000}"/>
          </ac:spMkLst>
        </pc:spChg>
        <pc:spChg chg="del mod">
          <ac:chgData name="Phil Gibbons" userId="f619c6e5d38ed7a7" providerId="LiveId" clId="{E146DE56-0F51-45FE-BEE9-099E2691A146}" dt="2024-10-28T22:30:03.862" v="128" actId="478"/>
          <ac:spMkLst>
            <pc:docMk/>
            <pc:sldMk cId="0" sldId="296"/>
            <ac:spMk id="1518" creationId="{00000000-0000-0000-0000-000000000000}"/>
          </ac:spMkLst>
        </pc:spChg>
        <pc:spChg chg="del mod">
          <ac:chgData name="Phil Gibbons" userId="f619c6e5d38ed7a7" providerId="LiveId" clId="{E146DE56-0F51-45FE-BEE9-099E2691A146}" dt="2024-10-28T22:30:03.862" v="128" actId="478"/>
          <ac:spMkLst>
            <pc:docMk/>
            <pc:sldMk cId="0" sldId="296"/>
            <ac:spMk id="1519" creationId="{00000000-0000-0000-0000-000000000000}"/>
          </ac:spMkLst>
        </pc:spChg>
        <pc:spChg chg="del mod">
          <ac:chgData name="Phil Gibbons" userId="f619c6e5d38ed7a7" providerId="LiveId" clId="{E146DE56-0F51-45FE-BEE9-099E2691A146}" dt="2024-10-28T22:30:03.862" v="128" actId="478"/>
          <ac:spMkLst>
            <pc:docMk/>
            <pc:sldMk cId="0" sldId="296"/>
            <ac:spMk id="1520" creationId="{00000000-0000-0000-0000-000000000000}"/>
          </ac:spMkLst>
        </pc:spChg>
        <pc:spChg chg="del mod">
          <ac:chgData name="Phil Gibbons" userId="f619c6e5d38ed7a7" providerId="LiveId" clId="{E146DE56-0F51-45FE-BEE9-099E2691A146}" dt="2024-10-28T22:30:03.862" v="128" actId="478"/>
          <ac:spMkLst>
            <pc:docMk/>
            <pc:sldMk cId="0" sldId="296"/>
            <ac:spMk id="1521" creationId="{00000000-0000-0000-0000-000000000000}"/>
          </ac:spMkLst>
        </pc:spChg>
        <pc:spChg chg="del mod">
          <ac:chgData name="Phil Gibbons" userId="f619c6e5d38ed7a7" providerId="LiveId" clId="{E146DE56-0F51-45FE-BEE9-099E2691A146}" dt="2024-10-28T22:30:03.862" v="128" actId="478"/>
          <ac:spMkLst>
            <pc:docMk/>
            <pc:sldMk cId="0" sldId="296"/>
            <ac:spMk id="1528" creationId="{00000000-0000-0000-0000-000000000000}"/>
          </ac:spMkLst>
        </pc:spChg>
        <pc:spChg chg="del mod">
          <ac:chgData name="Phil Gibbons" userId="f619c6e5d38ed7a7" providerId="LiveId" clId="{E146DE56-0F51-45FE-BEE9-099E2691A146}" dt="2024-10-28T22:30:03.862" v="128" actId="478"/>
          <ac:spMkLst>
            <pc:docMk/>
            <pc:sldMk cId="0" sldId="296"/>
            <ac:spMk id="1529" creationId="{00000000-0000-0000-0000-000000000000}"/>
          </ac:spMkLst>
        </pc:spChg>
        <pc:spChg chg="del mod">
          <ac:chgData name="Phil Gibbons" userId="f619c6e5d38ed7a7" providerId="LiveId" clId="{E146DE56-0F51-45FE-BEE9-099E2691A146}" dt="2024-10-28T22:30:03.862" v="128" actId="478"/>
          <ac:spMkLst>
            <pc:docMk/>
            <pc:sldMk cId="0" sldId="296"/>
            <ac:spMk id="1536" creationId="{00000000-0000-0000-0000-000000000000}"/>
          </ac:spMkLst>
        </pc:spChg>
        <pc:spChg chg="del mod">
          <ac:chgData name="Phil Gibbons" userId="f619c6e5d38ed7a7" providerId="LiveId" clId="{E146DE56-0F51-45FE-BEE9-099E2691A146}" dt="2024-10-28T22:30:03.862" v="128" actId="478"/>
          <ac:spMkLst>
            <pc:docMk/>
            <pc:sldMk cId="0" sldId="296"/>
            <ac:spMk id="1537" creationId="{00000000-0000-0000-0000-000000000000}"/>
          </ac:spMkLst>
        </pc:spChg>
        <pc:spChg chg="del mod">
          <ac:chgData name="Phil Gibbons" userId="f619c6e5d38ed7a7" providerId="LiveId" clId="{E146DE56-0F51-45FE-BEE9-099E2691A146}" dt="2024-10-28T22:30:03.862" v="128" actId="478"/>
          <ac:spMkLst>
            <pc:docMk/>
            <pc:sldMk cId="0" sldId="296"/>
            <ac:spMk id="1538" creationId="{00000000-0000-0000-0000-000000000000}"/>
          </ac:spMkLst>
        </pc:spChg>
        <pc:spChg chg="del mod">
          <ac:chgData name="Phil Gibbons" userId="f619c6e5d38ed7a7" providerId="LiveId" clId="{E146DE56-0F51-45FE-BEE9-099E2691A146}" dt="2024-10-28T22:30:03.862" v="128" actId="478"/>
          <ac:spMkLst>
            <pc:docMk/>
            <pc:sldMk cId="0" sldId="296"/>
            <ac:spMk id="1539" creationId="{00000000-0000-0000-0000-000000000000}"/>
          </ac:spMkLst>
        </pc:spChg>
        <pc:spChg chg="del mod">
          <ac:chgData name="Phil Gibbons" userId="f619c6e5d38ed7a7" providerId="LiveId" clId="{E146DE56-0F51-45FE-BEE9-099E2691A146}" dt="2024-10-28T22:30:03.862" v="128" actId="478"/>
          <ac:spMkLst>
            <pc:docMk/>
            <pc:sldMk cId="0" sldId="296"/>
            <ac:spMk id="1540" creationId="{00000000-0000-0000-0000-000000000000}"/>
          </ac:spMkLst>
        </pc:spChg>
        <pc:spChg chg="del mod">
          <ac:chgData name="Phil Gibbons" userId="f619c6e5d38ed7a7" providerId="LiveId" clId="{E146DE56-0F51-45FE-BEE9-099E2691A146}" dt="2024-10-28T22:30:03.862" v="128" actId="478"/>
          <ac:spMkLst>
            <pc:docMk/>
            <pc:sldMk cId="0" sldId="296"/>
            <ac:spMk id="1541" creationId="{00000000-0000-0000-0000-000000000000}"/>
          </ac:spMkLst>
        </pc:spChg>
        <pc:spChg chg="del mod">
          <ac:chgData name="Phil Gibbons" userId="f619c6e5d38ed7a7" providerId="LiveId" clId="{E146DE56-0F51-45FE-BEE9-099E2691A146}" dt="2024-10-28T22:30:03.862" v="128" actId="478"/>
          <ac:spMkLst>
            <pc:docMk/>
            <pc:sldMk cId="0" sldId="296"/>
            <ac:spMk id="1542" creationId="{00000000-0000-0000-0000-000000000000}"/>
          </ac:spMkLst>
        </pc:spChg>
        <pc:grpChg chg="add mod">
          <ac:chgData name="Phil Gibbons" userId="f619c6e5d38ed7a7" providerId="LiveId" clId="{E146DE56-0F51-45FE-BEE9-099E2691A146}" dt="2024-10-28T22:29:27.533" v="124" actId="164"/>
          <ac:grpSpMkLst>
            <pc:docMk/>
            <pc:sldMk cId="0" sldId="296"/>
            <ac:grpSpMk id="3" creationId="{92B097A8-998F-3C4D-E525-47CCF3092CE3}"/>
          </ac:grpSpMkLst>
        </pc:grpChg>
        <pc:grpChg chg="add mod">
          <ac:chgData name="Phil Gibbons" userId="f619c6e5d38ed7a7" providerId="LiveId" clId="{E146DE56-0F51-45FE-BEE9-099E2691A146}" dt="2024-10-28T22:47:54.326" v="868" actId="164"/>
          <ac:grpSpMkLst>
            <pc:docMk/>
            <pc:sldMk cId="0" sldId="296"/>
            <ac:grpSpMk id="18" creationId="{66C26CB2-36CA-A729-02B9-0CAC12BCCD45}"/>
          </ac:grpSpMkLst>
        </pc:grpChg>
        <pc:grpChg chg="add mod">
          <ac:chgData name="Phil Gibbons" userId="f619c6e5d38ed7a7" providerId="LiveId" clId="{E146DE56-0F51-45FE-BEE9-099E2691A146}" dt="2024-10-28T22:48:34.076" v="876" actId="164"/>
          <ac:grpSpMkLst>
            <pc:docMk/>
            <pc:sldMk cId="0" sldId="296"/>
            <ac:grpSpMk id="19" creationId="{C1FDEAD1-F5EE-9F00-6E47-FFBFFD9BFCB0}"/>
          </ac:grpSpMkLst>
        </pc:grpChg>
        <pc:picChg chg="add mod">
          <ac:chgData name="Phil Gibbons" userId="f619c6e5d38ed7a7" providerId="LiveId" clId="{E146DE56-0F51-45FE-BEE9-099E2691A146}" dt="2024-10-28T22:44:59.949" v="819" actId="1076"/>
          <ac:picMkLst>
            <pc:docMk/>
            <pc:sldMk cId="0" sldId="296"/>
            <ac:picMk id="4" creationId="{379FA261-E1E5-AC8C-25DF-A4793867D629}"/>
          </ac:picMkLst>
        </pc:picChg>
        <pc:picChg chg="add mod">
          <ac:chgData name="Phil Gibbons" userId="f619c6e5d38ed7a7" providerId="LiveId" clId="{E146DE56-0F51-45FE-BEE9-099E2691A146}" dt="2024-10-28T22:32:55.397" v="137" actId="1076"/>
          <ac:picMkLst>
            <pc:docMk/>
            <pc:sldMk cId="0" sldId="296"/>
            <ac:picMk id="7" creationId="{2D2CA2B2-82B0-FFBA-7349-253DD7266BE1}"/>
          </ac:picMkLst>
        </pc:picChg>
        <pc:cxnChg chg="add mod">
          <ac:chgData name="Phil Gibbons" userId="f619c6e5d38ed7a7" providerId="LiveId" clId="{E146DE56-0F51-45FE-BEE9-099E2691A146}" dt="2024-10-28T22:47:54.326" v="868" actId="164"/>
          <ac:cxnSpMkLst>
            <pc:docMk/>
            <pc:sldMk cId="0" sldId="296"/>
            <ac:cxnSpMk id="2" creationId="{B118EBDB-DA3F-6A00-774E-522321DCD77E}"/>
          </ac:cxnSpMkLst>
        </pc:cxnChg>
        <pc:cxnChg chg="add mod">
          <ac:chgData name="Phil Gibbons" userId="f619c6e5d38ed7a7" providerId="LiveId" clId="{E146DE56-0F51-45FE-BEE9-099E2691A146}" dt="2024-10-28T22:48:34.076" v="876" actId="164"/>
          <ac:cxnSpMkLst>
            <pc:docMk/>
            <pc:sldMk cId="0" sldId="296"/>
            <ac:cxnSpMk id="8" creationId="{90623361-788F-5EA3-2FAA-E896DE7FD0B0}"/>
          </ac:cxnSpMkLst>
        </pc:cxnChg>
        <pc:cxnChg chg="del mod">
          <ac:chgData name="Phil Gibbons" userId="f619c6e5d38ed7a7" providerId="LiveId" clId="{E146DE56-0F51-45FE-BEE9-099E2691A146}" dt="2024-10-28T22:30:03.862" v="128" actId="478"/>
          <ac:cxnSpMkLst>
            <pc:docMk/>
            <pc:sldMk cId="0" sldId="296"/>
            <ac:cxnSpMk id="1495"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496"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05"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07"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09"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11"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13"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15"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2"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3"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4"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5"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6"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27"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0"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1"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2"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3"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4" creationId="{00000000-0000-0000-0000-000000000000}"/>
          </ac:cxnSpMkLst>
        </pc:cxnChg>
        <pc:cxnChg chg="del mod">
          <ac:chgData name="Phil Gibbons" userId="f619c6e5d38ed7a7" providerId="LiveId" clId="{E146DE56-0F51-45FE-BEE9-099E2691A146}" dt="2024-10-28T22:30:03.862" v="128" actId="478"/>
          <ac:cxnSpMkLst>
            <pc:docMk/>
            <pc:sldMk cId="0" sldId="296"/>
            <ac:cxnSpMk id="1535" creationId="{00000000-0000-0000-0000-000000000000}"/>
          </ac:cxnSpMkLst>
        </pc:cxnChg>
      </pc:sldChg>
      <pc:sldChg chg="add">
        <pc:chgData name="Phil Gibbons" userId="f619c6e5d38ed7a7" providerId="LiveId" clId="{E146DE56-0F51-45FE-BEE9-099E2691A146}" dt="2024-10-28T22:12:47.238" v="1"/>
        <pc:sldMkLst>
          <pc:docMk/>
          <pc:sldMk cId="4042517480" sldId="336"/>
        </pc:sldMkLst>
      </pc:sldChg>
      <pc:sldChg chg="delSp mod">
        <pc:chgData name="Phil Gibbons" userId="f619c6e5d38ed7a7" providerId="LiveId" clId="{E146DE56-0F51-45FE-BEE9-099E2691A146}" dt="2024-10-28T22:12:23.330" v="0" actId="478"/>
        <pc:sldMkLst>
          <pc:docMk/>
          <pc:sldMk cId="0" sldId="542"/>
        </pc:sldMkLst>
        <pc:spChg chg="del">
          <ac:chgData name="Phil Gibbons" userId="f619c6e5d38ed7a7" providerId="LiveId" clId="{E146DE56-0F51-45FE-BEE9-099E2691A146}" dt="2024-10-28T22:12:23.330" v="0" actId="478"/>
          <ac:spMkLst>
            <pc:docMk/>
            <pc:sldMk cId="0" sldId="542"/>
            <ac:spMk id="3" creationId="{9090DCB7-D9B6-525E-5CD4-C208C8733F90}"/>
          </ac:spMkLst>
        </pc:spChg>
      </pc:sldChg>
      <pc:sldChg chg="modSp mod">
        <pc:chgData name="Phil Gibbons" userId="f619c6e5d38ed7a7" providerId="LiveId" clId="{E146DE56-0F51-45FE-BEE9-099E2691A146}" dt="2024-10-29T02:15:33.531" v="984" actId="20577"/>
        <pc:sldMkLst>
          <pc:docMk/>
          <pc:sldMk cId="0" sldId="1236"/>
        </pc:sldMkLst>
        <pc:spChg chg="mod">
          <ac:chgData name="Phil Gibbons" userId="f619c6e5d38ed7a7" providerId="LiveId" clId="{E146DE56-0F51-45FE-BEE9-099E2691A146}" dt="2024-10-29T02:15:33.531" v="984" actId="20577"/>
          <ac:spMkLst>
            <pc:docMk/>
            <pc:sldMk cId="0" sldId="1236"/>
            <ac:spMk id="508931" creationId="{00000000-0000-0000-0000-000000000000}"/>
          </ac:spMkLst>
        </pc:spChg>
      </pc:sldChg>
      <pc:sldChg chg="modSp mod">
        <pc:chgData name="Phil Gibbons" userId="f619c6e5d38ed7a7" providerId="LiveId" clId="{E146DE56-0F51-45FE-BEE9-099E2691A146}" dt="2024-10-28T22:19:10.345" v="29" actId="20577"/>
        <pc:sldMkLst>
          <pc:docMk/>
          <pc:sldMk cId="3007506737" sldId="1254"/>
        </pc:sldMkLst>
        <pc:spChg chg="mod">
          <ac:chgData name="Phil Gibbons" userId="f619c6e5d38ed7a7" providerId="LiveId" clId="{E146DE56-0F51-45FE-BEE9-099E2691A146}" dt="2024-10-28T22:19:10.345" v="29" actId="20577"/>
          <ac:spMkLst>
            <pc:docMk/>
            <pc:sldMk cId="3007506737" sldId="1254"/>
            <ac:spMk id="4" creationId="{00000000-0000-0000-0000-000000000000}"/>
          </ac:spMkLst>
        </pc:spChg>
      </pc:sldChg>
      <pc:sldChg chg="modSp mod">
        <pc:chgData name="Phil Gibbons" userId="f619c6e5d38ed7a7" providerId="LiveId" clId="{E146DE56-0F51-45FE-BEE9-099E2691A146}" dt="2024-10-28T22:50:46.893" v="888" actId="20577"/>
        <pc:sldMkLst>
          <pc:docMk/>
          <pc:sldMk cId="1658267845" sldId="1255"/>
        </pc:sldMkLst>
        <pc:spChg chg="mod">
          <ac:chgData name="Phil Gibbons" userId="f619c6e5d38ed7a7" providerId="LiveId" clId="{E146DE56-0F51-45FE-BEE9-099E2691A146}" dt="2024-10-28T22:50:46.893" v="888" actId="20577"/>
          <ac:spMkLst>
            <pc:docMk/>
            <pc:sldMk cId="1658267845" sldId="1255"/>
            <ac:spMk id="4" creationId="{00000000-0000-0000-0000-000000000000}"/>
          </ac:spMkLst>
        </pc:spChg>
      </pc:sldChg>
      <pc:sldChg chg="modAnim">
        <pc:chgData name="Phil Gibbons" userId="f619c6e5d38ed7a7" providerId="LiveId" clId="{E146DE56-0F51-45FE-BEE9-099E2691A146}" dt="2024-10-28T23:01:16.314" v="944"/>
        <pc:sldMkLst>
          <pc:docMk/>
          <pc:sldMk cId="2008059735" sldId="1261"/>
        </pc:sldMkLst>
      </pc:sldChg>
      <pc:sldChg chg="modSp mod">
        <pc:chgData name="Phil Gibbons" userId="f619c6e5d38ed7a7" providerId="LiveId" clId="{E146DE56-0F51-45FE-BEE9-099E2691A146}" dt="2024-10-28T22:58:09.469" v="942" actId="20577"/>
        <pc:sldMkLst>
          <pc:docMk/>
          <pc:sldMk cId="3304484539" sldId="1266"/>
        </pc:sldMkLst>
        <pc:spChg chg="mod">
          <ac:chgData name="Phil Gibbons" userId="f619c6e5d38ed7a7" providerId="LiveId" clId="{E146DE56-0F51-45FE-BEE9-099E2691A146}" dt="2024-10-28T22:58:09.469" v="942" actId="20577"/>
          <ac:spMkLst>
            <pc:docMk/>
            <pc:sldMk cId="3304484539" sldId="1266"/>
            <ac:spMk id="7" creationId="{00000000-0000-0000-0000-000000000000}"/>
          </ac:spMkLst>
        </pc:spChg>
        <pc:cxnChg chg="mod">
          <ac:chgData name="Phil Gibbons" userId="f619c6e5d38ed7a7" providerId="LiveId" clId="{E146DE56-0F51-45FE-BEE9-099E2691A146}" dt="2024-10-28T22:58:06.198" v="930" actId="20577"/>
          <ac:cxnSpMkLst>
            <pc:docMk/>
            <pc:sldMk cId="3304484539" sldId="1266"/>
            <ac:cxnSpMk id="9" creationId="{00000000-0000-0000-0000-000000000000}"/>
          </ac:cxnSpMkLst>
        </pc:cxnChg>
      </pc:sldChg>
      <pc:sldChg chg="modAnim">
        <pc:chgData name="Phil Gibbons" userId="f619c6e5d38ed7a7" providerId="LiveId" clId="{E146DE56-0F51-45FE-BEE9-099E2691A146}" dt="2024-10-28T23:00:28.079" v="943"/>
        <pc:sldMkLst>
          <pc:docMk/>
          <pc:sldMk cId="3401449002" sldId="1270"/>
        </pc:sldMkLst>
      </pc:sldChg>
      <pc:sldChg chg="modSp modAnim">
        <pc:chgData name="Phil Gibbons" userId="f619c6e5d38ed7a7" providerId="LiveId" clId="{E146DE56-0F51-45FE-BEE9-099E2691A146}" dt="2024-10-28T23:04:41.742" v="947" actId="20577"/>
        <pc:sldMkLst>
          <pc:docMk/>
          <pc:sldMk cId="4267573358" sldId="1271"/>
        </pc:sldMkLst>
        <pc:spChg chg="mod">
          <ac:chgData name="Phil Gibbons" userId="f619c6e5d38ed7a7" providerId="LiveId" clId="{E146DE56-0F51-45FE-BEE9-099E2691A146}" dt="2024-10-28T23:04:41.742" v="947" actId="20577"/>
          <ac:spMkLst>
            <pc:docMk/>
            <pc:sldMk cId="4267573358" sldId="1271"/>
            <ac:spMk id="3" creationId="{00000000-0000-0000-0000-000000000000}"/>
          </ac:spMkLst>
        </pc:spChg>
      </pc:sldChg>
      <pc:sldChg chg="addSp delSp modSp mod modAnim">
        <pc:chgData name="Phil Gibbons" userId="f619c6e5d38ed7a7" providerId="LiveId" clId="{E146DE56-0F51-45FE-BEE9-099E2691A146}" dt="2024-10-28T23:11:25.308" v="963"/>
        <pc:sldMkLst>
          <pc:docMk/>
          <pc:sldMk cId="1694273415" sldId="1273"/>
        </pc:sldMkLst>
        <pc:spChg chg="mod topLvl">
          <ac:chgData name="Phil Gibbons" userId="f619c6e5d38ed7a7" providerId="LiveId" clId="{E146DE56-0F51-45FE-BEE9-099E2691A146}" dt="2024-10-28T23:11:14.519" v="960" actId="164"/>
          <ac:spMkLst>
            <pc:docMk/>
            <pc:sldMk cId="1694273415" sldId="1273"/>
            <ac:spMk id="74" creationId="{00000000-0000-0000-0000-000000000000}"/>
          </ac:spMkLst>
        </pc:spChg>
        <pc:spChg chg="mod topLvl">
          <ac:chgData name="Phil Gibbons" userId="f619c6e5d38ed7a7" providerId="LiveId" clId="{E146DE56-0F51-45FE-BEE9-099E2691A146}" dt="2024-10-28T23:11:14.519" v="960" actId="164"/>
          <ac:spMkLst>
            <pc:docMk/>
            <pc:sldMk cId="1694273415" sldId="1273"/>
            <ac:spMk id="75" creationId="{00000000-0000-0000-0000-000000000000}"/>
          </ac:spMkLst>
        </pc:spChg>
        <pc:spChg chg="mod topLvl">
          <ac:chgData name="Phil Gibbons" userId="f619c6e5d38ed7a7" providerId="LiveId" clId="{E146DE56-0F51-45FE-BEE9-099E2691A146}" dt="2024-10-28T23:11:14.519" v="960" actId="164"/>
          <ac:spMkLst>
            <pc:docMk/>
            <pc:sldMk cId="1694273415" sldId="1273"/>
            <ac:spMk id="76" creationId="{00000000-0000-0000-0000-000000000000}"/>
          </ac:spMkLst>
        </pc:spChg>
        <pc:spChg chg="mod topLvl">
          <ac:chgData name="Phil Gibbons" userId="f619c6e5d38ed7a7" providerId="LiveId" clId="{E146DE56-0F51-45FE-BEE9-099E2691A146}" dt="2024-10-28T23:11:14.519" v="960" actId="164"/>
          <ac:spMkLst>
            <pc:docMk/>
            <pc:sldMk cId="1694273415" sldId="1273"/>
            <ac:spMk id="77" creationId="{00000000-0000-0000-0000-000000000000}"/>
          </ac:spMkLst>
        </pc:spChg>
        <pc:spChg chg="mod topLvl">
          <ac:chgData name="Phil Gibbons" userId="f619c6e5d38ed7a7" providerId="LiveId" clId="{E146DE56-0F51-45FE-BEE9-099E2691A146}" dt="2024-10-28T23:11:14.519" v="960" actId="164"/>
          <ac:spMkLst>
            <pc:docMk/>
            <pc:sldMk cId="1694273415" sldId="1273"/>
            <ac:spMk id="78" creationId="{00000000-0000-0000-0000-000000000000}"/>
          </ac:spMkLst>
        </pc:spChg>
        <pc:spChg chg="mod topLvl">
          <ac:chgData name="Phil Gibbons" userId="f619c6e5d38ed7a7" providerId="LiveId" clId="{E146DE56-0F51-45FE-BEE9-099E2691A146}" dt="2024-10-28T23:11:14.519" v="960" actId="164"/>
          <ac:spMkLst>
            <pc:docMk/>
            <pc:sldMk cId="1694273415" sldId="1273"/>
            <ac:spMk id="79" creationId="{00000000-0000-0000-0000-000000000000}"/>
          </ac:spMkLst>
        </pc:spChg>
        <pc:spChg chg="mod topLvl">
          <ac:chgData name="Phil Gibbons" userId="f619c6e5d38ed7a7" providerId="LiveId" clId="{E146DE56-0F51-45FE-BEE9-099E2691A146}" dt="2024-10-28T23:06:13.818" v="948" actId="165"/>
          <ac:spMkLst>
            <pc:docMk/>
            <pc:sldMk cId="1694273415" sldId="1273"/>
            <ac:spMk id="99" creationId="{00000000-0000-0000-0000-000000000000}"/>
          </ac:spMkLst>
        </pc:spChg>
        <pc:grpChg chg="del">
          <ac:chgData name="Phil Gibbons" userId="f619c6e5d38ed7a7" providerId="LiveId" clId="{E146DE56-0F51-45FE-BEE9-099E2691A146}" dt="2024-10-28T23:06:13.818" v="948" actId="165"/>
          <ac:grpSpMkLst>
            <pc:docMk/>
            <pc:sldMk cId="1694273415" sldId="1273"/>
            <ac:grpSpMk id="25" creationId="{435A35AD-5A5B-4C95-9263-9787122A7D9E}"/>
          </ac:grpSpMkLst>
        </pc:grpChg>
        <pc:grpChg chg="add del mod">
          <ac:chgData name="Phil Gibbons" userId="f619c6e5d38ed7a7" providerId="LiveId" clId="{E146DE56-0F51-45FE-BEE9-099E2691A146}" dt="2024-10-28T23:08:27.851" v="952" actId="165"/>
          <ac:grpSpMkLst>
            <pc:docMk/>
            <pc:sldMk cId="1694273415" sldId="1273"/>
            <ac:grpSpMk id="28" creationId="{418F9B3A-3515-0FF7-0E42-B8B8984BEC8D}"/>
          </ac:grpSpMkLst>
        </pc:grpChg>
        <pc:grpChg chg="add del mod">
          <ac:chgData name="Phil Gibbons" userId="f619c6e5d38ed7a7" providerId="LiveId" clId="{E146DE56-0F51-45FE-BEE9-099E2691A146}" dt="2024-10-28T23:10:20.653" v="959" actId="165"/>
          <ac:grpSpMkLst>
            <pc:docMk/>
            <pc:sldMk cId="1694273415" sldId="1273"/>
            <ac:grpSpMk id="39" creationId="{60826BB0-BBD2-09F2-CCBE-31DCE491BCE9}"/>
          </ac:grpSpMkLst>
        </pc:grpChg>
        <pc:grpChg chg="add mod">
          <ac:chgData name="Phil Gibbons" userId="f619c6e5d38ed7a7" providerId="LiveId" clId="{E146DE56-0F51-45FE-BEE9-099E2691A146}" dt="2024-10-28T23:11:14.519" v="960" actId="164"/>
          <ac:grpSpMkLst>
            <pc:docMk/>
            <pc:sldMk cId="1694273415" sldId="1273"/>
            <ac:grpSpMk id="44" creationId="{91000531-866C-DD8C-EAC9-373638533DC0}"/>
          </ac:grpSpMkLst>
        </pc:grpChg>
        <pc:cxnChg chg="mod topLvl">
          <ac:chgData name="Phil Gibbons" userId="f619c6e5d38ed7a7" providerId="LiveId" clId="{E146DE56-0F51-45FE-BEE9-099E2691A146}" dt="2024-10-28T23:11:14.519" v="960" actId="164"/>
          <ac:cxnSpMkLst>
            <pc:docMk/>
            <pc:sldMk cId="1694273415" sldId="1273"/>
            <ac:cxnSpMk id="80" creationId="{00000000-0000-0000-0000-000000000000}"/>
          </ac:cxnSpMkLst>
        </pc:cxnChg>
        <pc:cxnChg chg="mod topLvl">
          <ac:chgData name="Phil Gibbons" userId="f619c6e5d38ed7a7" providerId="LiveId" clId="{E146DE56-0F51-45FE-BEE9-099E2691A146}" dt="2024-10-28T23:11:14.519" v="960" actId="164"/>
          <ac:cxnSpMkLst>
            <pc:docMk/>
            <pc:sldMk cId="1694273415" sldId="1273"/>
            <ac:cxnSpMk id="81" creationId="{00000000-0000-0000-0000-000000000000}"/>
          </ac:cxnSpMkLst>
        </pc:cxnChg>
        <pc:cxnChg chg="mod topLvl">
          <ac:chgData name="Phil Gibbons" userId="f619c6e5d38ed7a7" providerId="LiveId" clId="{E146DE56-0F51-45FE-BEE9-099E2691A146}" dt="2024-10-28T23:11:14.519" v="960" actId="164"/>
          <ac:cxnSpMkLst>
            <pc:docMk/>
            <pc:sldMk cId="1694273415" sldId="1273"/>
            <ac:cxnSpMk id="82" creationId="{00000000-0000-0000-0000-000000000000}"/>
          </ac:cxnSpMkLst>
        </pc:cxnChg>
        <pc:cxnChg chg="mod topLvl">
          <ac:chgData name="Phil Gibbons" userId="f619c6e5d38ed7a7" providerId="LiveId" clId="{E146DE56-0F51-45FE-BEE9-099E2691A146}" dt="2024-10-28T23:11:14.519" v="960" actId="164"/>
          <ac:cxnSpMkLst>
            <pc:docMk/>
            <pc:sldMk cId="1694273415" sldId="1273"/>
            <ac:cxnSpMk id="83" creationId="{00000000-0000-0000-0000-000000000000}"/>
          </ac:cxnSpMkLst>
        </pc:cxnChg>
        <pc:cxnChg chg="mod topLvl">
          <ac:chgData name="Phil Gibbons" userId="f619c6e5d38ed7a7" providerId="LiveId" clId="{E146DE56-0F51-45FE-BEE9-099E2691A146}" dt="2024-10-28T23:11:14.519" v="960" actId="164"/>
          <ac:cxnSpMkLst>
            <pc:docMk/>
            <pc:sldMk cId="1694273415" sldId="1273"/>
            <ac:cxnSpMk id="84" creationId="{00000000-0000-0000-0000-000000000000}"/>
          </ac:cxnSpMkLst>
        </pc:cxnChg>
      </pc:sldChg>
      <pc:sldChg chg="addSp modSp mod modAnim">
        <pc:chgData name="Phil Gibbons" userId="f619c6e5d38ed7a7" providerId="LiveId" clId="{E146DE56-0F51-45FE-BEE9-099E2691A146}" dt="2024-10-28T22:43:47.241" v="780" actId="115"/>
        <pc:sldMkLst>
          <pc:docMk/>
          <pc:sldMk cId="1072414656" sldId="1274"/>
        </pc:sldMkLst>
        <pc:spChg chg="mod">
          <ac:chgData name="Phil Gibbons" userId="f619c6e5d38ed7a7" providerId="LiveId" clId="{E146DE56-0F51-45FE-BEE9-099E2691A146}" dt="2024-10-28T22:43:47.241" v="780" actId="115"/>
          <ac:spMkLst>
            <pc:docMk/>
            <pc:sldMk cId="1072414656" sldId="1274"/>
            <ac:spMk id="4" creationId="{00000000-0000-0000-0000-000000000000}"/>
          </ac:spMkLst>
        </pc:spChg>
        <pc:spChg chg="add mod">
          <ac:chgData name="Phil Gibbons" userId="f619c6e5d38ed7a7" providerId="LiveId" clId="{E146DE56-0F51-45FE-BEE9-099E2691A146}" dt="2024-10-28T22:28:09.691" v="119" actId="164"/>
          <ac:spMkLst>
            <pc:docMk/>
            <pc:sldMk cId="1072414656" sldId="1274"/>
            <ac:spMk id="6" creationId="{428E73ED-4EBB-52CB-43AD-04623EA7CE50}"/>
          </ac:spMkLst>
        </pc:spChg>
        <pc:grpChg chg="add mod">
          <ac:chgData name="Phil Gibbons" userId="f619c6e5d38ed7a7" providerId="LiveId" clId="{E146DE56-0F51-45FE-BEE9-099E2691A146}" dt="2024-10-28T22:28:09.691" v="119" actId="164"/>
          <ac:grpSpMkLst>
            <pc:docMk/>
            <pc:sldMk cId="1072414656" sldId="1274"/>
            <ac:grpSpMk id="12" creationId="{AD3A579A-E037-616D-659C-40D712AA3F4B}"/>
          </ac:grpSpMkLst>
        </pc:grpChg>
        <pc:cxnChg chg="add mod">
          <ac:chgData name="Phil Gibbons" userId="f619c6e5d38ed7a7" providerId="LiveId" clId="{E146DE56-0F51-45FE-BEE9-099E2691A146}" dt="2024-10-28T22:28:09.691" v="119" actId="164"/>
          <ac:cxnSpMkLst>
            <pc:docMk/>
            <pc:sldMk cId="1072414656" sldId="1274"/>
            <ac:cxnSpMk id="7" creationId="{C4FFE52D-2660-F5AF-275B-5B33D3C644F1}"/>
          </ac:cxnSpMkLst>
        </pc:cxnChg>
      </pc:sldChg>
      <pc:sldChg chg="modSp mod">
        <pc:chgData name="Phil Gibbons" userId="f619c6e5d38ed7a7" providerId="LiveId" clId="{E146DE56-0F51-45FE-BEE9-099E2691A146}" dt="2024-10-28T23:03:36.668" v="945" actId="207"/>
        <pc:sldMkLst>
          <pc:docMk/>
          <pc:sldMk cId="3114040921" sldId="1284"/>
        </pc:sldMkLst>
        <pc:spChg chg="mod">
          <ac:chgData name="Phil Gibbons" userId="f619c6e5d38ed7a7" providerId="LiveId" clId="{E146DE56-0F51-45FE-BEE9-099E2691A146}" dt="2024-10-28T23:03:36.668" v="945" actId="207"/>
          <ac:spMkLst>
            <pc:docMk/>
            <pc:sldMk cId="3114040921" sldId="1284"/>
            <ac:spMk id="8" creationId="{00000000-0000-0000-0000-000000000000}"/>
          </ac:spMkLst>
        </pc:spChg>
      </pc:sldChg>
      <pc:sldChg chg="modSp mod">
        <pc:chgData name="Phil Gibbons" userId="f619c6e5d38ed7a7" providerId="LiveId" clId="{E146DE56-0F51-45FE-BEE9-099E2691A146}" dt="2024-10-29T02:11:01.579" v="965" actId="20577"/>
        <pc:sldMkLst>
          <pc:docMk/>
          <pc:sldMk cId="1335963671" sldId="1297"/>
        </pc:sldMkLst>
        <pc:spChg chg="mod">
          <ac:chgData name="Phil Gibbons" userId="f619c6e5d38ed7a7" providerId="LiveId" clId="{E146DE56-0F51-45FE-BEE9-099E2691A146}" dt="2024-10-29T02:11:01.579" v="965" actId="20577"/>
          <ac:spMkLst>
            <pc:docMk/>
            <pc:sldMk cId="1335963671" sldId="1297"/>
            <ac:spMk id="544772" creationId="{00000000-0000-0000-0000-000000000000}"/>
          </ac:spMkLst>
        </pc:spChg>
      </pc:sldChg>
      <pc:sldChg chg="addSp modSp mod">
        <pc:chgData name="Phil Gibbons" userId="f619c6e5d38ed7a7" providerId="LiveId" clId="{E146DE56-0F51-45FE-BEE9-099E2691A146}" dt="2024-10-28T22:55:36.976" v="906" actId="1076"/>
        <pc:sldMkLst>
          <pc:docMk/>
          <pc:sldMk cId="2330256309" sldId="1435"/>
        </pc:sldMkLst>
        <pc:spChg chg="add mod">
          <ac:chgData name="Phil Gibbons" userId="f619c6e5d38ed7a7" providerId="LiveId" clId="{E146DE56-0F51-45FE-BEE9-099E2691A146}" dt="2024-10-28T22:55:36.976" v="906" actId="1076"/>
          <ac:spMkLst>
            <pc:docMk/>
            <pc:sldMk cId="2330256309" sldId="1435"/>
            <ac:spMk id="4" creationId="{D01CED27-73AA-41D0-E3F8-878F73D576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how that works.  There’s only one CPU, so only one set of CPU registers, so every process that’s not running has its registers saved to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22307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switch away from A, we save process A’s registers in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412084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select B as the process to run next. The algorithm for selecting B (as opposed to C or any other process) is called the </a:t>
            </a:r>
            <a:r>
              <a:rPr lang="en-US" i="1" dirty="0"/>
              <a:t>scheduler</a:t>
            </a:r>
            <a:r>
              <a:rPr lang="en-US" dirty="0"/>
              <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317183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load in process B’s registers from memory.</a:t>
            </a:r>
          </a:p>
          <a:p>
            <a:endParaRPr lang="en-US" dirty="0"/>
          </a:p>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p:nvPr/>
        </p:nvSpPr>
        <p:spPr>
          <a:xfrm>
            <a:off x="1264660" y="726233"/>
            <a:ext cx="4774840" cy="35819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900" tIns="47450" rIns="94900" bIns="47450" anchor="ctr" anchorCtr="0">
            <a:noAutofit/>
          </a:bodyPr>
          <a:lstStyle/>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p:txBody>
      </p:sp>
      <p:sp>
        <p:nvSpPr>
          <p:cNvPr id="1490" name="Shape 1490"/>
          <p:cNvSpPr txBox="1">
            <a:spLocks noGrp="1"/>
          </p:cNvSpPr>
          <p:nvPr>
            <p:ph type="body" idx="1"/>
          </p:nvPr>
        </p:nvSpPr>
        <p:spPr>
          <a:xfrm>
            <a:off x="972560" y="4554112"/>
            <a:ext cx="5357380" cy="4316406"/>
          </a:xfrm>
          <a:prstGeom prst="rect">
            <a:avLst/>
          </a:prstGeom>
          <a:noFill/>
          <a:ln>
            <a:noFill/>
          </a:ln>
        </p:spPr>
        <p:txBody>
          <a:bodyPr spcFirstLastPara="1" wrap="square" lIns="91275" tIns="45625" rIns="91275" bIns="45625" anchor="ctr"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To swap OLD address space for NEW address space: Swap in the PTBR for NEW: Ensures entire page table is for NEW.</a:t>
            </a:r>
          </a:p>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Invalidate the TLB entries, since they have page translations for OLD. NEW ones are reloaded into TLB as accessed. (Some machines tag TLB entries with PIDs to avoid this step.)</a:t>
            </a:r>
          </a:p>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Nothing to be done for caches, since all cache tags are based on physical addresses.</a:t>
            </a:r>
            <a:endParaRPr sz="1200" b="0" i="0" u="none" strike="noStrike" cap="none" dirty="0">
              <a:solidFill>
                <a:schemeClr val="dk1"/>
              </a:solidFill>
              <a:latin typeface="Times New Roman"/>
              <a:ea typeface="Times New Roman"/>
              <a:cs typeface="Times New Roman"/>
              <a:sym typeface="Times New Roman"/>
            </a:endParaRPr>
          </a:p>
        </p:txBody>
      </p:sp>
      <p:sp>
        <p:nvSpPr>
          <p:cNvPr id="1491" name="Shape 1491"/>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computers have more than one CPU so they really can run more than one process simultaneously, but usually there are many more processes than there are CPUs so we still use context switching.  The kernel picks the next process to run on each CPU more or less independently of the others.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270527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dirty="0"/>
              <a:t>Whether we have one or many CPU cores, human users perceive the computer to be running many processes simultaneously, because context switches can happen many times a second.</a:t>
            </a:r>
          </a:p>
          <a:p>
            <a:endParaRPr lang="en-US" dirty="0"/>
          </a:p>
          <a:p>
            <a:r>
              <a:rPr lang="en-US" dirty="0"/>
              <a:t>Unfortunately, we’ve created a new problem for ourselves.  Programs that are running at the same time can interfere with each other. We’ll talk a lot more about this in a couple weeks, but for now you should know how to tell when this can happen.</a:t>
            </a:r>
          </a:p>
          <a:p>
            <a:endParaRPr lang="en-US" dirty="0"/>
          </a:p>
          <a:p>
            <a:r>
              <a:rPr lang="en-US" dirty="0"/>
              <a:t>[next] Process A and B are </a:t>
            </a:r>
            <a:r>
              <a:rPr lang="en-US" i="1" dirty="0"/>
              <a:t>concurrent</a:t>
            </a:r>
            <a:r>
              <a:rPr lang="en-US" dirty="0"/>
              <a:t>: the whole time that B is running, A is also running.</a:t>
            </a:r>
          </a:p>
          <a:p>
            <a:r>
              <a:rPr lang="en-US" dirty="0"/>
              <a:t>[next] A and C are also concurrent, even though there’s only a little overlap.</a:t>
            </a:r>
            <a:br>
              <a:rPr lang="en-US" dirty="0"/>
            </a:br>
            <a:r>
              <a:rPr lang="en-US" dirty="0"/>
              <a:t>[next] But B and C don’t overlap at all, so we call them sequential.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there’s only one CPU, then A, B, and C can’t truly run at the same time, but their execution is interleaved, so they can still mess each other up.</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the kernel takes control of the CPU every so often and picks another process to run.  How is that possible?</a:t>
            </a:r>
          </a:p>
          <a:p>
            <a:endParaRPr lang="en-US" dirty="0"/>
          </a:p>
          <a:p>
            <a:r>
              <a:rPr lang="en-US" dirty="0"/>
              <a:t>[next] Very often it takes control because the program asked it to do something.  There’s a special CPU instruction – on the x86 it’s “</a:t>
            </a:r>
            <a:r>
              <a:rPr lang="en-US" dirty="0" err="1"/>
              <a:t>syscall</a:t>
            </a:r>
            <a:r>
              <a:rPr lang="en-US" dirty="0"/>
              <a:t>” – that makes a function call into the kernel. Any time you do that, the kernel might switch to some other program for a while.</a:t>
            </a:r>
          </a:p>
          <a:p>
            <a:endParaRPr lang="en-US" dirty="0"/>
          </a:p>
          <a:p>
            <a:r>
              <a:rPr lang="en-US" dirty="0"/>
              <a:t>There are several other ways the kernel can take control. You heard about one of them last time – page faults.  We’ll talk more about these other ways on Tuesday.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115396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145194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dug into the code of the C library, you might see that </a:t>
            </a:r>
            <a:r>
              <a:rPr lang="en-US" dirty="0" err="1"/>
              <a:t>fopen</a:t>
            </a:r>
            <a:r>
              <a:rPr lang="en-US" dirty="0"/>
              <a:t> uses another function called just “open” to do most of its work, but “open” is defined in assembly language and it doesn’t seem to do very much, it just puts a constant in EAX and uses this special “</a:t>
            </a:r>
            <a:r>
              <a:rPr lang="en-US" dirty="0" err="1"/>
              <a:t>syscall</a:t>
            </a:r>
            <a:r>
              <a:rPr lang="en-US" dirty="0"/>
              <a:t>” instruction and then compares RAX with another constant and either returns or jumps to error handling code.</a:t>
            </a:r>
          </a:p>
          <a:p>
            <a:endParaRPr lang="en-US" dirty="0"/>
          </a:p>
          <a:p>
            <a:r>
              <a:rPr lang="en-US" dirty="0"/>
              <a:t>Well, like I said, “</a:t>
            </a:r>
            <a:r>
              <a:rPr lang="en-US" dirty="0" err="1"/>
              <a:t>syscall</a:t>
            </a:r>
            <a:r>
              <a:rPr lang="en-US" dirty="0"/>
              <a:t>” makes a function call into the kernel.  The kernel will do all the real work.  It gets the arguments to open from the usual argument registers, and the value it returns in RAX is either the return value or an error code.</a:t>
            </a:r>
          </a:p>
          <a:p>
            <a:endParaRPr lang="en-US" dirty="0"/>
          </a:p>
          <a:p>
            <a:r>
              <a:rPr lang="en-US" dirty="0"/>
              <a:t>We have to use a special instruction to call the kernel because the kernel has special privileges. It can do things like change the page tables and talk directly to I/O devices.  So you can’t just jump into its code anywhere.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292409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almost 400 different system calls on current </a:t>
            </a:r>
            <a:r>
              <a:rPr lang="en-US" dirty="0" err="1"/>
              <a:t>Unixes</a:t>
            </a:r>
            <a:r>
              <a:rPr lang="en-US" dirty="0"/>
              <a:t> – this is the list from Linux kernel 6.0. Many are only useful in very specific circumstances – for instance, there’s one that adjusts the system’s idea of how long one second is.  In case the quartz oscillator built into the computer isn’t accurate enough. You’re probably never going to write code that uses that one.</a:t>
            </a:r>
          </a:p>
          <a:p>
            <a:endParaRPr lang="en-US" dirty="0"/>
          </a:p>
          <a:p>
            <a:r>
              <a:rPr lang="en-US" dirty="0"/>
              <a:t>By way of comparison there are something like twenty </a:t>
            </a:r>
            <a:r>
              <a:rPr lang="en-US" i="1" dirty="0"/>
              <a:t>thousand</a:t>
            </a:r>
            <a:r>
              <a:rPr lang="en-US" dirty="0"/>
              <a:t> documented functions in the C library.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361861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Almost all system calls can fail, and it’s your responsibility to check.  Usually they return minus 1 when they fail, but there are exceptions, always check the </a:t>
            </a:r>
            <a:r>
              <a:rPr lang="en-US" dirty="0" err="1"/>
              <a:t>manpage</a:t>
            </a:r>
            <a:r>
              <a:rPr lang="en-US" dirty="0"/>
              <a:t>.  When they fail, they set a global variable </a:t>
            </a:r>
            <a:r>
              <a:rPr lang="en-US" dirty="0" err="1"/>
              <a:t>errno</a:t>
            </a:r>
            <a:r>
              <a:rPr lang="en-US" dirty="0"/>
              <a:t> to a code that tells you why they failed.  You can use the </a:t>
            </a:r>
            <a:r>
              <a:rPr lang="en-US" dirty="0" err="1"/>
              <a:t>strerror</a:t>
            </a:r>
            <a:r>
              <a:rPr lang="en-US" dirty="0"/>
              <a:t> function to turn that code into a string for an error message.</a:t>
            </a:r>
          </a:p>
          <a:p>
            <a:endParaRPr lang="en-US" dirty="0"/>
          </a:p>
          <a:p>
            <a:r>
              <a:rPr lang="en-US" dirty="0"/>
              <a:t>What do you do when something fails? It depends on the program.  Often you should just stop.  Write an error message to stderr – include </a:t>
            </a:r>
            <a:r>
              <a:rPr lang="en-US" dirty="0" err="1"/>
              <a:t>strerror</a:t>
            </a:r>
            <a:r>
              <a:rPr lang="en-US" dirty="0"/>
              <a:t> of </a:t>
            </a:r>
            <a:r>
              <a:rPr lang="en-US" dirty="0" err="1"/>
              <a:t>errno</a:t>
            </a:r>
            <a:r>
              <a:rPr lang="en-US" dirty="0"/>
              <a:t> – and then exit the program.  Note: exit 1.  Exit code 0 means your program succeeded in doing what it was meant to do.  If a system call failed, that didn’t happen.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gets repetitive writing </a:t>
            </a:r>
            <a:r>
              <a:rPr lang="en-US" dirty="0" err="1"/>
              <a:t>fprintf</a:t>
            </a:r>
            <a:r>
              <a:rPr lang="en-US" dirty="0"/>
              <a:t> stderr blah blah </a:t>
            </a:r>
            <a:r>
              <a:rPr lang="en-US" dirty="0" err="1"/>
              <a:t>strerror</a:t>
            </a:r>
            <a:r>
              <a:rPr lang="en-US" dirty="0"/>
              <a:t> </a:t>
            </a:r>
            <a:r>
              <a:rPr lang="en-US" dirty="0" err="1"/>
              <a:t>errno</a:t>
            </a:r>
            <a:r>
              <a:rPr lang="en-US" dirty="0"/>
              <a:t> blah exit 1, so some people like to define a helper function that encapsulates it.  You’ll see this in the starter code for shell and proxy.  But this is only the Right Thing if exiting is the Right Thing.</a:t>
            </a:r>
          </a:p>
          <a:p>
            <a:endParaRPr lang="en-US" dirty="0"/>
          </a:p>
          <a:p>
            <a:r>
              <a:rPr lang="en-US" dirty="0"/>
              <a:t>[next] The textbook’s sample code has bugs in some of its error reporting functions.  If you see exit 0 in an error reporting function, change it to 1.</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44408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 and these slides, compact things even further with “Stevens wrappers” that encapsulate both the error handling and the actual system call.  Whenever you see a system call spelled with an uppercase first letter, it’s one of these wrappers. It takes the same arguments as the bare system call and it returns </a:t>
            </a:r>
            <a:r>
              <a:rPr lang="en-US" i="1" dirty="0"/>
              <a:t>only</a:t>
            </a:r>
            <a:r>
              <a:rPr lang="en-US" dirty="0"/>
              <a:t> if it succeeds.</a:t>
            </a:r>
          </a:p>
          <a:p>
            <a:endParaRPr lang="en-US" dirty="0"/>
          </a:p>
          <a:p>
            <a:r>
              <a:rPr lang="en-US" dirty="0"/>
              <a:t>We like this for the slides because it gets the error handling out of the way and makes the slides easier to read, but it’s almost never the right thing to do in a real program, because, again, exiting isn’t always the right thing.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we create new processes, load programs into them, set them running, wait for them to be done?  With system calls.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45556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process has a process ID, a code number that identifies it.  PIDs don’t change over the lifetime of a process, but they might get reused after a process terminates.</a:t>
            </a:r>
          </a:p>
          <a:p>
            <a:endParaRPr lang="en-US" dirty="0"/>
          </a:p>
          <a:p>
            <a:r>
              <a:rPr lang="en-US" dirty="0"/>
              <a:t>Every process also has a parent process – the process that started it, and will be notified when it terminates.  (Unlike in biology, computer processes tend to outlive their children.) (If a parent process does terminate first, its children will all be reassigned to have special process number 1 as their parent.  Process 1 never terminates.)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3226014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is another of those rare system calls that can’t fail.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1417226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earliest digital computers could only run one program at a time, start to finish. You couldn’t work directly with them. You had to give the “operator” – that’s this lady in the picture – a stack of punch cards with your program and your data, and when it was your program’s turn they’d put it into the computer and let it run. Hours later, maybe days later, you’d get back another stack of punch cards with the output. Or the compile errors. Nobody liked this.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382371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36</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better if we could debug our programs interactively. But, if only one person at a time can interact with the computer, everyone else has to wait until they’re done…  What if lots of people could use it at the same time, somehow?</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3791483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53</a:t>
            </a:fld>
            <a:endParaRPr lang="en-US"/>
          </a:p>
        </p:txBody>
      </p:sp>
    </p:spTree>
    <p:extLst>
      <p:ext uri="{BB962C8B-B14F-4D97-AF65-F5344CB8AC3E}">
        <p14:creationId xmlns:p14="http://schemas.microsoft.com/office/powerpoint/2010/main" val="4027313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i="0" dirty="0"/>
              <a:t>Thinking back to the 1960s again, for people to be able to share a computer, it’s not enough for the computer to have processes. We need a way for each user to communicate with the computer directly, and tell it to start up processes and run programs.  We need a user interface.</a:t>
            </a:r>
          </a:p>
          <a:p>
            <a:endParaRPr lang="en-US" i="0" dirty="0"/>
          </a:p>
          <a:p>
            <a:r>
              <a:rPr lang="en-US" i="0" dirty="0"/>
              <a:t>The specific kind of user interface we need is called a </a:t>
            </a:r>
            <a:r>
              <a:rPr lang="en-US" i="1" dirty="0"/>
              <a:t>shell</a:t>
            </a:r>
            <a:r>
              <a:rPr lang="en-US" i="0" dirty="0"/>
              <a:t>.  A shell is a program that runs other programs, as instructed by the user.  When you log into the sharks and type commands, the program that receives and executes those commands is a shell program.</a:t>
            </a:r>
          </a:p>
          <a:p>
            <a:endParaRPr lang="en-US" i="0" dirty="0"/>
          </a:p>
          <a:p>
            <a:r>
              <a:rPr lang="en-US" i="0" dirty="0"/>
              <a:t>I’m showing an example of a </a:t>
            </a:r>
            <a:r>
              <a:rPr lang="en-US" i="1" dirty="0"/>
              <a:t>command line </a:t>
            </a:r>
            <a:r>
              <a:rPr lang="en-US" i="0" dirty="0"/>
              <a:t>shell, but they don’t have to work that way.  The desktop interface on Windows and Mac is also a shell, because its primary purpose is to start other programs for you.  It might even be called a shell internally.</a:t>
            </a:r>
          </a:p>
        </p:txBody>
      </p:sp>
    </p:spTree>
    <p:extLst>
      <p:ext uri="{BB962C8B-B14F-4D97-AF65-F5344CB8AC3E}">
        <p14:creationId xmlns:p14="http://schemas.microsoft.com/office/powerpoint/2010/main" val="4044250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In the next several slides I’m going to go over the internals of a very simple command line shell, taken directly from the textbook.  It’s missing a lot of features that a real shell would have, but it’s enough to give you the idea of how they work.</a:t>
            </a:r>
          </a:p>
        </p:txBody>
      </p:sp>
    </p:spTree>
    <p:extLst>
      <p:ext uri="{BB962C8B-B14F-4D97-AF65-F5344CB8AC3E}">
        <p14:creationId xmlns:p14="http://schemas.microsoft.com/office/powerpoint/2010/main" val="423068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1358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wrap a container around all the computer’s state that relates to a particular program it’s running. That container is called a </a:t>
            </a:r>
            <a:r>
              <a:rPr lang="en-US" i="1" dirty="0"/>
              <a:t>process</a:t>
            </a:r>
            <a:r>
              <a:rPr lang="en-US" dirty="0"/>
              <a:t>.</a:t>
            </a:r>
          </a:p>
          <a:p>
            <a:endParaRPr lang="en-US" dirty="0"/>
          </a:p>
          <a:p>
            <a:r>
              <a:rPr lang="en-US" dirty="0"/>
              <a:t>[advance animation] Then we could make room for more than one container on the same hardware.  This is what virtual memory was originally invented for.  In the physical RAM, each program takes up a different region, but the code running in each process sees only its own data, at virtual addresses that are chosen for the program’s convenience.</a:t>
            </a:r>
          </a:p>
          <a:p>
            <a:endParaRPr lang="en-US" dirty="0"/>
          </a:p>
          <a:p>
            <a:r>
              <a:rPr lang="en-US" dirty="0"/>
              <a:t>Now lots of people can run programs at once and it’s not a problem if some programs are waiting for people to type at them, the computer can do something else in the meantime.  This is called time sharing.</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2173897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53279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5018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2240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9039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402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The special exit code 127 means “</a:t>
            </a:r>
            <a:r>
              <a:rPr lang="en-US" dirty="0" err="1"/>
              <a:t>execve</a:t>
            </a:r>
            <a:r>
              <a:rPr lang="en-US" dirty="0"/>
              <a:t> failed”.</a:t>
            </a:r>
          </a:p>
        </p:txBody>
      </p:sp>
    </p:spTree>
    <p:extLst>
      <p:ext uri="{BB962C8B-B14F-4D97-AF65-F5344CB8AC3E}">
        <p14:creationId xmlns:p14="http://schemas.microsoft.com/office/powerpoint/2010/main" val="1630967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587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054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Not reaping background jobs, only </a:t>
            </a:r>
            <a:r>
              <a:rPr lang="en-US" dirty="0" err="1"/>
              <a:t>fg</a:t>
            </a:r>
            <a:r>
              <a:rPr lang="en-US" dirty="0"/>
              <a:t> ones via </a:t>
            </a:r>
            <a:r>
              <a:rPr lang="en-US" dirty="0" err="1"/>
              <a:t>waitpid</a:t>
            </a:r>
            <a:endParaRPr lang="en-US" dirty="0"/>
          </a:p>
          <a:p>
            <a:endParaRPr lang="en-US" dirty="0"/>
          </a:p>
          <a:p>
            <a:endParaRPr lang="en-US" dirty="0"/>
          </a:p>
        </p:txBody>
      </p:sp>
    </p:spTree>
    <p:extLst>
      <p:ext uri="{BB962C8B-B14F-4D97-AF65-F5344CB8AC3E}">
        <p14:creationId xmlns:p14="http://schemas.microsoft.com/office/powerpoint/2010/main" val="3689541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extLst>
      <p:ext uri="{BB962C8B-B14F-4D97-AF65-F5344CB8AC3E}">
        <p14:creationId xmlns:p14="http://schemas.microsoft.com/office/powerpoint/2010/main" val="372142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time sharing all the time in this class. Every shark has at least two people logged into it 24x7, every semester.</a:t>
            </a:r>
          </a:p>
          <a:p>
            <a:endParaRPr lang="en-US" dirty="0"/>
          </a:p>
          <a:p>
            <a:r>
              <a:rPr lang="en-US" dirty="0"/>
              <a:t>This is a screen shot of the “top” program, from yesterday, on </a:t>
            </a:r>
            <a:r>
              <a:rPr lang="en-US" dirty="0" err="1"/>
              <a:t>hammerheadshark</a:t>
            </a:r>
            <a:r>
              <a:rPr lang="en-US" dirty="0"/>
              <a:t>.  It gives you an interactive list of every process a Unix style computer is running.  Windows has the same display, but they call it the Task Manager.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1511817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a:t>Let me emphasize that a process is not the same thing as a program.  A program is a collection of code that does something useful.  A process is a container that you “load” a program into in order to run it.  You can have more than one process executing the same program – if you’ve ever opened up two terminal windows on the same shark that’s what you were doing. </a:t>
            </a:r>
          </a:p>
          <a:p>
            <a:endParaRPr lang="en-US" dirty="0"/>
          </a:p>
          <a:p>
            <a:r>
              <a:rPr lang="en-US" dirty="0"/>
              <a:t>The two key abstractions that the process – the container – gives us are the private virtual address space, like we keep saying, each program only sees its own RAM.  But also, it gives us a private view of the CPU. Each program sees the CPU executing only its own code. This is called logical control flow.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t>Even today, it’s still true that one CPU core runs one program at a time…</a:t>
            </a:r>
          </a:p>
          <a:p>
            <a:endParaRPr lang="en-US" dirty="0"/>
          </a:p>
          <a:p>
            <a:r>
              <a:rPr lang="en-US" dirty="0"/>
              <a:t>But it doesn’t have to run one program start to finish.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There’s a special program called the </a:t>
            </a:r>
            <a:r>
              <a:rPr lang="en-US" i="1" dirty="0"/>
              <a:t>kernel</a:t>
            </a:r>
            <a:r>
              <a:rPr lang="en-US" dirty="0"/>
              <a:t> that takes control of the computer every so often and changes what process is running.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canvas.cmu.edu/courses/42532/quizzes/12719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(recall VM lectures)</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23" name="Rectangle 22">
            <a:extLst>
              <a:ext uri="{FF2B5EF4-FFF2-40B4-BE49-F238E27FC236}">
                <a16:creationId xmlns:a16="http://schemas.microsoft.com/office/drawing/2014/main" id="{10E3A328-E063-41DD-9D07-6E6CD945C1B6}"/>
              </a:ext>
            </a:extLst>
          </p:cNvPr>
          <p:cNvSpPr/>
          <p:nvPr/>
        </p:nvSpPr>
        <p:spPr bwMode="auto">
          <a:xfrm>
            <a:off x="2729116"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Tree>
    <p:extLst>
      <p:ext uri="{BB962C8B-B14F-4D97-AF65-F5344CB8AC3E}">
        <p14:creationId xmlns:p14="http://schemas.microsoft.com/office/powerpoint/2010/main" val="300695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a:t>
            </a:r>
            <a:r>
              <a:rPr lang="en-US" u="sng" dirty="0"/>
              <a:t>switch address space</a:t>
            </a:r>
            <a:r>
              <a:rPr lang="en-US" dirty="0"/>
              <a:t>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grpSp>
        <p:nvGrpSpPr>
          <p:cNvPr id="12" name="Group 11">
            <a:extLst>
              <a:ext uri="{FF2B5EF4-FFF2-40B4-BE49-F238E27FC236}">
                <a16:creationId xmlns:a16="http://schemas.microsoft.com/office/drawing/2014/main" id="{AD3A579A-E037-616D-659C-40D712AA3F4B}"/>
              </a:ext>
            </a:extLst>
          </p:cNvPr>
          <p:cNvGrpSpPr/>
          <p:nvPr/>
        </p:nvGrpSpPr>
        <p:grpSpPr>
          <a:xfrm>
            <a:off x="5855070" y="5715000"/>
            <a:ext cx="1091219" cy="891064"/>
            <a:chOff x="5855070" y="5715000"/>
            <a:chExt cx="1091219" cy="891064"/>
          </a:xfrm>
        </p:grpSpPr>
        <p:sp>
          <p:nvSpPr>
            <p:cNvPr id="6" name="TextBox 5">
              <a:extLst>
                <a:ext uri="{FF2B5EF4-FFF2-40B4-BE49-F238E27FC236}">
                  <a16:creationId xmlns:a16="http://schemas.microsoft.com/office/drawing/2014/main" id="{428E73ED-4EBB-52CB-43AD-04623EA7CE50}"/>
                </a:ext>
              </a:extLst>
            </p:cNvPr>
            <p:cNvSpPr txBox="1"/>
            <p:nvPr/>
          </p:nvSpPr>
          <p:spPr>
            <a:xfrm>
              <a:off x="6213844" y="6236732"/>
              <a:ext cx="732445" cy="369332"/>
            </a:xfrm>
            <a:prstGeom prst="rect">
              <a:avLst/>
            </a:prstGeom>
            <a:solidFill>
              <a:srgbClr val="FFC000"/>
            </a:solidFill>
          </p:spPr>
          <p:txBody>
            <a:bodyPr wrap="none" rtlCol="0">
              <a:spAutoFit/>
            </a:bodyPr>
            <a:lstStyle/>
            <a:p>
              <a:r>
                <a:rPr lang="en-US" sz="1800" dirty="0">
                  <a:latin typeface="Calibri" pitchFamily="34" charset="0"/>
                </a:rPr>
                <a:t>How?</a:t>
              </a:r>
            </a:p>
          </p:txBody>
        </p:sp>
        <p:cxnSp>
          <p:nvCxnSpPr>
            <p:cNvPr id="7" name="Straight Arrow Connector 6">
              <a:extLst>
                <a:ext uri="{FF2B5EF4-FFF2-40B4-BE49-F238E27FC236}">
                  <a16:creationId xmlns:a16="http://schemas.microsoft.com/office/drawing/2014/main" id="{C4FFE52D-2660-F5AF-275B-5B33D3C644F1}"/>
                </a:ext>
              </a:extLst>
            </p:cNvPr>
            <p:cNvCxnSpPr>
              <a:cxnSpLocks/>
            </p:cNvCxnSpPr>
            <p:nvPr/>
          </p:nvCxnSpPr>
          <p:spPr bwMode="auto">
            <a:xfrm flipH="1" flipV="1">
              <a:off x="5855070" y="5715000"/>
              <a:ext cx="533400" cy="609600"/>
            </a:xfrm>
            <a:prstGeom prst="straightConnector1">
              <a:avLst/>
            </a:prstGeom>
            <a:noFill/>
            <a:ln w="38100" cap="flat" cmpd="sng" algn="ctr">
              <a:solidFill>
                <a:srgbClr val="FFC000"/>
              </a:solidFill>
              <a:prstDash val="solid"/>
              <a:round/>
              <a:headEnd type="none" w="med" len="med"/>
              <a:tailEnd type="arrow"/>
            </a:ln>
            <a:effectLst/>
          </p:spPr>
        </p:cxnSp>
      </p:grpSp>
    </p:spTree>
    <p:extLst>
      <p:ext uri="{BB962C8B-B14F-4D97-AF65-F5344CB8AC3E}">
        <p14:creationId xmlns:p14="http://schemas.microsoft.com/office/powerpoint/2010/main" val="10724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404813" y="247650"/>
            <a:ext cx="8283575" cy="78263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Recall: How to Switch the Address Space </a:t>
            </a:r>
            <a:endParaRPr dirty="0"/>
          </a:p>
        </p:txBody>
      </p:sp>
      <p:pic>
        <p:nvPicPr>
          <p:cNvPr id="4" name="Picture 3">
            <a:extLst>
              <a:ext uri="{FF2B5EF4-FFF2-40B4-BE49-F238E27FC236}">
                <a16:creationId xmlns:a16="http://schemas.microsoft.com/office/drawing/2014/main" id="{379FA261-E1E5-AC8C-25DF-A4793867D629}"/>
              </a:ext>
            </a:extLst>
          </p:cNvPr>
          <p:cNvPicPr>
            <a:picLocks noChangeAspect="1"/>
          </p:cNvPicPr>
          <p:nvPr/>
        </p:nvPicPr>
        <p:blipFill>
          <a:blip r:embed="rId3"/>
          <a:stretch>
            <a:fillRect/>
          </a:stretch>
        </p:blipFill>
        <p:spPr>
          <a:xfrm>
            <a:off x="1801053" y="1219200"/>
            <a:ext cx="5285558" cy="3096806"/>
          </a:xfrm>
          <a:prstGeom prst="rect">
            <a:avLst/>
          </a:prstGeom>
        </p:spPr>
      </p:pic>
      <p:pic>
        <p:nvPicPr>
          <p:cNvPr id="7" name="Picture 6">
            <a:extLst>
              <a:ext uri="{FF2B5EF4-FFF2-40B4-BE49-F238E27FC236}">
                <a16:creationId xmlns:a16="http://schemas.microsoft.com/office/drawing/2014/main" id="{2D2CA2B2-82B0-FFBA-7349-253DD7266BE1}"/>
              </a:ext>
            </a:extLst>
          </p:cNvPr>
          <p:cNvPicPr>
            <a:picLocks noChangeAspect="1"/>
          </p:cNvPicPr>
          <p:nvPr/>
        </p:nvPicPr>
        <p:blipFill>
          <a:blip r:embed="rId4"/>
          <a:stretch>
            <a:fillRect/>
          </a:stretch>
        </p:blipFill>
        <p:spPr>
          <a:xfrm>
            <a:off x="457200" y="4324707"/>
            <a:ext cx="3913898" cy="2354545"/>
          </a:xfrm>
          <a:prstGeom prst="rect">
            <a:avLst/>
          </a:prstGeom>
        </p:spPr>
      </p:pic>
      <p:sp>
        <p:nvSpPr>
          <p:cNvPr id="11" name="TextBox 10">
            <a:extLst>
              <a:ext uri="{FF2B5EF4-FFF2-40B4-BE49-F238E27FC236}">
                <a16:creationId xmlns:a16="http://schemas.microsoft.com/office/drawing/2014/main" id="{203451B8-C9DD-FBA7-C67A-DBE968D59ED8}"/>
              </a:ext>
            </a:extLst>
          </p:cNvPr>
          <p:cNvSpPr txBox="1"/>
          <p:nvPr/>
        </p:nvSpPr>
        <p:spPr>
          <a:xfrm>
            <a:off x="6019800" y="4800600"/>
            <a:ext cx="2122441" cy="369332"/>
          </a:xfrm>
          <a:prstGeom prst="rect">
            <a:avLst/>
          </a:prstGeom>
          <a:noFill/>
        </p:spPr>
        <p:txBody>
          <a:bodyPr wrap="none" rtlCol="0">
            <a:spAutoFit/>
          </a:bodyPr>
          <a:lstStyle/>
          <a:p>
            <a:r>
              <a:rPr lang="en-US" sz="1800" dirty="0">
                <a:latin typeface="Calibri" pitchFamily="34" charset="0"/>
              </a:rPr>
              <a:t>What about caches?</a:t>
            </a:r>
          </a:p>
        </p:txBody>
      </p:sp>
      <p:sp>
        <p:nvSpPr>
          <p:cNvPr id="12" name="TextBox 11">
            <a:extLst>
              <a:ext uri="{FF2B5EF4-FFF2-40B4-BE49-F238E27FC236}">
                <a16:creationId xmlns:a16="http://schemas.microsoft.com/office/drawing/2014/main" id="{011A9587-C611-AFB9-605A-AAC2AE816CD6}"/>
              </a:ext>
            </a:extLst>
          </p:cNvPr>
          <p:cNvSpPr txBox="1"/>
          <p:nvPr/>
        </p:nvSpPr>
        <p:spPr>
          <a:xfrm>
            <a:off x="6477000" y="5263563"/>
            <a:ext cx="2327945" cy="646331"/>
          </a:xfrm>
          <a:prstGeom prst="rect">
            <a:avLst/>
          </a:prstGeom>
          <a:noFill/>
        </p:spPr>
        <p:txBody>
          <a:bodyPr wrap="none" rtlCol="0">
            <a:spAutoFit/>
          </a:bodyPr>
          <a:lstStyle/>
          <a:p>
            <a:pPr algn="ctr"/>
            <a:r>
              <a:rPr lang="en-US" sz="1800" dirty="0">
                <a:solidFill>
                  <a:srgbClr val="C00000"/>
                </a:solidFill>
                <a:latin typeface="Calibri" pitchFamily="34" charset="0"/>
              </a:rPr>
              <a:t>Do nothing: caches</a:t>
            </a:r>
            <a:br>
              <a:rPr lang="en-US" sz="1800" dirty="0">
                <a:solidFill>
                  <a:srgbClr val="C00000"/>
                </a:solidFill>
                <a:latin typeface="Calibri" pitchFamily="34" charset="0"/>
              </a:rPr>
            </a:br>
            <a:r>
              <a:rPr lang="en-US" sz="1800" dirty="0">
                <a:solidFill>
                  <a:srgbClr val="C00000"/>
                </a:solidFill>
                <a:latin typeface="Calibri" pitchFamily="34" charset="0"/>
              </a:rPr>
              <a:t>use physical addresses</a:t>
            </a:r>
          </a:p>
        </p:txBody>
      </p:sp>
      <p:sp>
        <p:nvSpPr>
          <p:cNvPr id="13" name="Oval 12">
            <a:extLst>
              <a:ext uri="{FF2B5EF4-FFF2-40B4-BE49-F238E27FC236}">
                <a16:creationId xmlns:a16="http://schemas.microsoft.com/office/drawing/2014/main" id="{EC967A7E-5E80-FF59-C811-FDF514CBE632}"/>
              </a:ext>
            </a:extLst>
          </p:cNvPr>
          <p:cNvSpPr/>
          <p:nvPr/>
        </p:nvSpPr>
        <p:spPr bwMode="auto">
          <a:xfrm>
            <a:off x="3124200" y="5257800"/>
            <a:ext cx="381000" cy="381000"/>
          </a:xfrm>
          <a:prstGeom prst="ellipse">
            <a:avLst/>
          </a:prstGeom>
          <a:noFill/>
          <a:ln w="38100" cap="flat" cmpd="sng" algn="ctr">
            <a:solidFill>
              <a:srgbClr val="C00000"/>
            </a:solidFill>
            <a:prstDash val="solid"/>
            <a:round/>
            <a:headEnd type="none" w="med" len="med"/>
            <a:tailEnd type="arrow" w="med" len="med"/>
          </a:ln>
          <a:effectLst/>
        </p:spPr>
        <p:txBody>
          <a:bodyPr rtlCol="0" anchor="ctr"/>
          <a:lstStyle/>
          <a:p>
            <a:pPr algn="ctr"/>
            <a:endParaRPr lang="en-US"/>
          </a:p>
        </p:txBody>
      </p:sp>
      <p:grpSp>
        <p:nvGrpSpPr>
          <p:cNvPr id="18" name="Group 17">
            <a:extLst>
              <a:ext uri="{FF2B5EF4-FFF2-40B4-BE49-F238E27FC236}">
                <a16:creationId xmlns:a16="http://schemas.microsoft.com/office/drawing/2014/main" id="{66C26CB2-36CA-A729-02B9-0CAC12BCCD45}"/>
              </a:ext>
            </a:extLst>
          </p:cNvPr>
          <p:cNvGrpSpPr/>
          <p:nvPr/>
        </p:nvGrpSpPr>
        <p:grpSpPr>
          <a:xfrm>
            <a:off x="231788" y="1038989"/>
            <a:ext cx="1545202" cy="646331"/>
            <a:chOff x="231788" y="1038989"/>
            <a:chExt cx="1545202" cy="646331"/>
          </a:xfrm>
        </p:grpSpPr>
        <p:cxnSp>
          <p:nvCxnSpPr>
            <p:cNvPr id="2" name="Straight Arrow Connector 1">
              <a:extLst>
                <a:ext uri="{FF2B5EF4-FFF2-40B4-BE49-F238E27FC236}">
                  <a16:creationId xmlns:a16="http://schemas.microsoft.com/office/drawing/2014/main" id="{B118EBDB-DA3F-6A00-774E-522321DCD77E}"/>
                </a:ext>
              </a:extLst>
            </p:cNvPr>
            <p:cNvCxnSpPr>
              <a:cxnSpLocks/>
            </p:cNvCxnSpPr>
            <p:nvPr/>
          </p:nvCxnSpPr>
          <p:spPr bwMode="auto">
            <a:xfrm>
              <a:off x="1091190" y="1371600"/>
              <a:ext cx="685800" cy="152400"/>
            </a:xfrm>
            <a:prstGeom prst="straightConnector1">
              <a:avLst/>
            </a:prstGeom>
            <a:noFill/>
            <a:ln w="38100" cap="flat" cmpd="sng" algn="ctr">
              <a:solidFill>
                <a:srgbClr val="C00000"/>
              </a:solidFill>
              <a:prstDash val="solid"/>
              <a:round/>
              <a:headEnd type="none" w="med" len="med"/>
              <a:tailEnd type="arrow"/>
            </a:ln>
            <a:effectLst/>
          </p:spPr>
        </p:cxnSp>
        <p:sp>
          <p:nvSpPr>
            <p:cNvPr id="14" name="TextBox 13">
              <a:extLst>
                <a:ext uri="{FF2B5EF4-FFF2-40B4-BE49-F238E27FC236}">
                  <a16:creationId xmlns:a16="http://schemas.microsoft.com/office/drawing/2014/main" id="{CA8CF5C4-772A-56D7-A509-F7949F670CE0}"/>
                </a:ext>
              </a:extLst>
            </p:cNvPr>
            <p:cNvSpPr txBox="1"/>
            <p:nvPr/>
          </p:nvSpPr>
          <p:spPr>
            <a:xfrm>
              <a:off x="231788" y="1038989"/>
              <a:ext cx="859402" cy="646331"/>
            </a:xfrm>
            <a:prstGeom prst="rect">
              <a:avLst/>
            </a:prstGeom>
            <a:noFill/>
          </p:spPr>
          <p:txBody>
            <a:bodyPr wrap="none" rtlCol="0">
              <a:spAutoFit/>
            </a:bodyPr>
            <a:lstStyle/>
            <a:p>
              <a:pPr algn="ctr"/>
              <a:r>
                <a:rPr lang="en-US" sz="1800" dirty="0">
                  <a:solidFill>
                    <a:srgbClr val="C00000"/>
                  </a:solidFill>
                  <a:latin typeface="Calibri" pitchFamily="34" charset="0"/>
                </a:rPr>
                <a:t>update</a:t>
              </a:r>
            </a:p>
            <a:p>
              <a:pPr algn="ctr"/>
              <a:r>
                <a:rPr lang="en-US" sz="1800" dirty="0">
                  <a:solidFill>
                    <a:srgbClr val="C00000"/>
                  </a:solidFill>
                  <a:latin typeface="Calibri" pitchFamily="34" charset="0"/>
                </a:rPr>
                <a:t>this</a:t>
              </a:r>
            </a:p>
          </p:txBody>
        </p:sp>
      </p:grpSp>
      <p:grpSp>
        <p:nvGrpSpPr>
          <p:cNvPr id="19" name="Group 18">
            <a:extLst>
              <a:ext uri="{FF2B5EF4-FFF2-40B4-BE49-F238E27FC236}">
                <a16:creationId xmlns:a16="http://schemas.microsoft.com/office/drawing/2014/main" id="{C1FDEAD1-F5EE-9F00-6E47-FFBFFD9BFCB0}"/>
              </a:ext>
            </a:extLst>
          </p:cNvPr>
          <p:cNvGrpSpPr/>
          <p:nvPr/>
        </p:nvGrpSpPr>
        <p:grpSpPr>
          <a:xfrm>
            <a:off x="936953" y="3427170"/>
            <a:ext cx="1401184" cy="992430"/>
            <a:chOff x="936953" y="3427170"/>
            <a:chExt cx="1401184" cy="992430"/>
          </a:xfrm>
        </p:grpSpPr>
        <p:cxnSp>
          <p:nvCxnSpPr>
            <p:cNvPr id="8" name="Straight Arrow Connector 7">
              <a:extLst>
                <a:ext uri="{FF2B5EF4-FFF2-40B4-BE49-F238E27FC236}">
                  <a16:creationId xmlns:a16="http://schemas.microsoft.com/office/drawing/2014/main" id="{90623361-788F-5EA3-2FAA-E896DE7FD0B0}"/>
                </a:ext>
              </a:extLst>
            </p:cNvPr>
            <p:cNvCxnSpPr>
              <a:cxnSpLocks/>
            </p:cNvCxnSpPr>
            <p:nvPr/>
          </p:nvCxnSpPr>
          <p:spPr bwMode="auto">
            <a:xfrm>
              <a:off x="1905000" y="4004254"/>
              <a:ext cx="433137" cy="415346"/>
            </a:xfrm>
            <a:prstGeom prst="straightConnector1">
              <a:avLst/>
            </a:prstGeom>
            <a:noFill/>
            <a:ln w="38100" cap="flat" cmpd="sng" algn="ctr">
              <a:solidFill>
                <a:srgbClr val="C00000"/>
              </a:solidFill>
              <a:prstDash val="solid"/>
              <a:round/>
              <a:headEnd type="none" w="med" len="med"/>
              <a:tailEnd type="arrow"/>
            </a:ln>
            <a:effectLst/>
          </p:spPr>
        </p:cxnSp>
        <p:sp>
          <p:nvSpPr>
            <p:cNvPr id="15" name="TextBox 14">
              <a:extLst>
                <a:ext uri="{FF2B5EF4-FFF2-40B4-BE49-F238E27FC236}">
                  <a16:creationId xmlns:a16="http://schemas.microsoft.com/office/drawing/2014/main" id="{BC1FCD46-2EF3-D354-6406-0223985A4D63}"/>
                </a:ext>
              </a:extLst>
            </p:cNvPr>
            <p:cNvSpPr txBox="1"/>
            <p:nvPr/>
          </p:nvSpPr>
          <p:spPr>
            <a:xfrm>
              <a:off x="936953" y="3427170"/>
              <a:ext cx="1120436" cy="646331"/>
            </a:xfrm>
            <a:prstGeom prst="rect">
              <a:avLst/>
            </a:prstGeom>
            <a:noFill/>
          </p:spPr>
          <p:txBody>
            <a:bodyPr wrap="none" rtlCol="0">
              <a:spAutoFit/>
            </a:bodyPr>
            <a:lstStyle/>
            <a:p>
              <a:pPr algn="ctr"/>
              <a:r>
                <a:rPr lang="en-US" sz="1800" dirty="0">
                  <a:solidFill>
                    <a:srgbClr val="C00000"/>
                  </a:solidFill>
                  <a:latin typeface="Calibri" pitchFamily="34" charset="0"/>
                </a:rPr>
                <a:t>invalidate</a:t>
              </a:r>
            </a:p>
            <a:p>
              <a:pPr algn="ctr"/>
              <a:r>
                <a:rPr lang="en-US" sz="1800" dirty="0">
                  <a:solidFill>
                    <a:srgbClr val="C00000"/>
                  </a:solidFill>
                  <a:latin typeface="Calibri" pitchFamily="34" charset="0"/>
                </a:rPr>
                <a:t>entries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(Multicore)</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processes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execution overlaps in time</a:t>
            </a:r>
          </a:p>
          <a:p>
            <a:r>
              <a:rPr lang="en-US" dirty="0"/>
              <a:t>Otherwise, they are </a:t>
            </a:r>
            <a:r>
              <a:rPr lang="en-US" i="1" dirty="0">
                <a:solidFill>
                  <a:srgbClr val="C00000"/>
                </a:solidFill>
              </a:rPr>
              <a:t>sequential</a:t>
            </a:r>
          </a:p>
          <a:p>
            <a:r>
              <a:rPr lang="en-US" dirty="0"/>
              <a:t>Appears as if concurrent processes run in parallel with each other</a:t>
            </a:r>
          </a:p>
          <a:p>
            <a:pPr lvl="1"/>
            <a:r>
              <a:rPr lang="en-US" dirty="0"/>
              <a:t>This means they can interfere with each other</a:t>
            </a:r>
            <a:br>
              <a:rPr lang="en-US" dirty="0"/>
            </a:br>
            <a:r>
              <a:rPr lang="en-US" dirty="0"/>
              <a:t>(more on that in a couple weeks)</a:t>
            </a:r>
          </a:p>
        </p:txBody>
      </p:sp>
      <p:grpSp>
        <p:nvGrpSpPr>
          <p:cNvPr id="2" name="Group 1">
            <a:extLst>
              <a:ext uri="{FF2B5EF4-FFF2-40B4-BE49-F238E27FC236}">
                <a16:creationId xmlns:a16="http://schemas.microsoft.com/office/drawing/2014/main" id="{9FB5E6E6-28DD-4CC6-B5A7-BE069AFF248E}"/>
              </a:ext>
            </a:extLst>
          </p:cNvPr>
          <p:cNvGrpSpPr/>
          <p:nvPr/>
        </p:nvGrpSpPr>
        <p:grpSpPr>
          <a:xfrm>
            <a:off x="1538743" y="4495800"/>
            <a:ext cx="5638800" cy="1447800"/>
            <a:chOff x="1219200" y="3810000"/>
            <a:chExt cx="5638800" cy="1447800"/>
          </a:xfrm>
        </p:grpSpPr>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 name="Straight Arrow Connector 3">
            <a:extLst>
              <a:ext uri="{FF2B5EF4-FFF2-40B4-BE49-F238E27FC236}">
                <a16:creationId xmlns:a16="http://schemas.microsoft.com/office/drawing/2014/main" id="{AD319164-4D4D-45FC-8567-9E8AFB3A3FB8}"/>
              </a:ext>
            </a:extLst>
          </p:cNvPr>
          <p:cNvCxnSpPr>
            <a:stCxn id="486406" idx="1"/>
          </p:cNvCxnSpPr>
          <p:nvPr/>
        </p:nvCxnSpPr>
        <p:spPr bwMode="auto">
          <a:xfrm>
            <a:off x="3596144" y="5181600"/>
            <a:ext cx="1523999" cy="0"/>
          </a:xfrm>
          <a:prstGeom prst="straightConnector1">
            <a:avLst/>
          </a:prstGeom>
          <a:noFill/>
          <a:ln w="25400" cap="flat" cmpd="sng" algn="ctr">
            <a:solidFill>
              <a:srgbClr val="C00000"/>
            </a:solidFill>
            <a:prstDash val="solid"/>
            <a:round/>
            <a:headEnd type="triangle"/>
            <a:tailEnd type="triangle"/>
          </a:ln>
          <a:effectLst/>
        </p:spPr>
      </p:cxnSp>
      <p:sp>
        <p:nvSpPr>
          <p:cNvPr id="5" name="Callout: Bent Line 4">
            <a:extLst>
              <a:ext uri="{FF2B5EF4-FFF2-40B4-BE49-F238E27FC236}">
                <a16:creationId xmlns:a16="http://schemas.microsoft.com/office/drawing/2014/main" id="{D3314F70-D76A-4F2C-9792-7ACE8BFF732D}"/>
              </a:ext>
            </a:extLst>
          </p:cNvPr>
          <p:cNvSpPr/>
          <p:nvPr/>
        </p:nvSpPr>
        <p:spPr bwMode="auto">
          <a:xfrm>
            <a:off x="7467600" y="4019554"/>
            <a:ext cx="983666" cy="476246"/>
          </a:xfrm>
          <a:prstGeom prst="borderCallout2">
            <a:avLst>
              <a:gd name="adj1" fmla="val 18750"/>
              <a:gd name="adj2" fmla="val -678"/>
              <a:gd name="adj3" fmla="val 18750"/>
              <a:gd name="adj4" fmla="val -16667"/>
              <a:gd name="adj5" fmla="val 243513"/>
              <a:gd name="adj6" fmla="val -269767"/>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B concurrent</a:t>
            </a:r>
          </a:p>
        </p:txBody>
      </p:sp>
      <p:sp>
        <p:nvSpPr>
          <p:cNvPr id="22" name="Callout: Bent Line 21">
            <a:extLst>
              <a:ext uri="{FF2B5EF4-FFF2-40B4-BE49-F238E27FC236}">
                <a16:creationId xmlns:a16="http://schemas.microsoft.com/office/drawing/2014/main" id="{0BA28022-6F85-4A37-9B31-ADB2FEA246AB}"/>
              </a:ext>
            </a:extLst>
          </p:cNvPr>
          <p:cNvSpPr/>
          <p:nvPr/>
        </p:nvSpPr>
        <p:spPr bwMode="auto">
          <a:xfrm>
            <a:off x="7467600" y="4687983"/>
            <a:ext cx="983666" cy="476246"/>
          </a:xfrm>
          <a:prstGeom prst="borderCallout2">
            <a:avLst>
              <a:gd name="adj1" fmla="val 18750"/>
              <a:gd name="adj2" fmla="val -678"/>
              <a:gd name="adj3" fmla="val 18750"/>
              <a:gd name="adj4" fmla="val -16667"/>
              <a:gd name="adj5" fmla="val 153159"/>
              <a:gd name="adj6" fmla="val -197588"/>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C concurrent</a:t>
            </a:r>
          </a:p>
        </p:txBody>
      </p:sp>
      <p:cxnSp>
        <p:nvCxnSpPr>
          <p:cNvPr id="23" name="Straight Arrow Connector 22">
            <a:extLst>
              <a:ext uri="{FF2B5EF4-FFF2-40B4-BE49-F238E27FC236}">
                <a16:creationId xmlns:a16="http://schemas.microsoft.com/office/drawing/2014/main" id="{1D56FBB8-DDA1-49E5-9E0F-FA1C38A5431A}"/>
              </a:ext>
            </a:extLst>
          </p:cNvPr>
          <p:cNvCxnSpPr>
            <a:cxnSpLocks/>
          </p:cNvCxnSpPr>
          <p:nvPr/>
        </p:nvCxnSpPr>
        <p:spPr bwMode="auto">
          <a:xfrm>
            <a:off x="3596143" y="5410200"/>
            <a:ext cx="3048000" cy="0"/>
          </a:xfrm>
          <a:prstGeom prst="straightConnector1">
            <a:avLst/>
          </a:prstGeom>
          <a:noFill/>
          <a:ln w="25400" cap="flat" cmpd="sng" algn="ctr">
            <a:solidFill>
              <a:srgbClr val="C00000"/>
            </a:solidFill>
            <a:prstDash val="solid"/>
            <a:round/>
            <a:headEnd type="triangle"/>
            <a:tailEnd type="triangle"/>
          </a:ln>
          <a:effectLst/>
        </p:spPr>
      </p:cxnSp>
      <p:sp>
        <p:nvSpPr>
          <p:cNvPr id="25" name="Callout: Bent Line 24">
            <a:extLst>
              <a:ext uri="{FF2B5EF4-FFF2-40B4-BE49-F238E27FC236}">
                <a16:creationId xmlns:a16="http://schemas.microsoft.com/office/drawing/2014/main" id="{72551FDD-7518-4A60-861C-BB3C5307211B}"/>
              </a:ext>
            </a:extLst>
          </p:cNvPr>
          <p:cNvSpPr/>
          <p:nvPr/>
        </p:nvSpPr>
        <p:spPr bwMode="auto">
          <a:xfrm>
            <a:off x="7467600" y="5357084"/>
            <a:ext cx="983666" cy="476246"/>
          </a:xfrm>
          <a:prstGeom prst="borderCallout2">
            <a:avLst>
              <a:gd name="adj1" fmla="val 84256"/>
              <a:gd name="adj2" fmla="val 416"/>
              <a:gd name="adj3" fmla="val 84256"/>
              <a:gd name="adj4" fmla="val -22135"/>
              <a:gd name="adj5" fmla="val -442"/>
              <a:gd name="adj6" fmla="val -133064"/>
            </a:avLst>
          </a:prstGeom>
          <a:noFill/>
          <a:ln w="25400" cap="flat" cmpd="sng" algn="ctr">
            <a:solidFill>
              <a:schemeClr val="accent1">
                <a:lumMod val="75000"/>
              </a:schemeClr>
            </a:solidFill>
            <a:prstDash val="solid"/>
            <a:round/>
            <a:headEnd type="none" w="med" len="med"/>
            <a:tailEnd type="arrow" w="med" len="med"/>
          </a:ln>
          <a:effectLst/>
        </p:spPr>
        <p:txBody>
          <a:bodyPr rtlCol="0" anchor="ctr"/>
          <a:lstStyle/>
          <a:p>
            <a:pPr algn="ctr"/>
            <a:r>
              <a:rPr lang="en-US" sz="1400" dirty="0"/>
              <a:t>B and C sequential</a:t>
            </a:r>
          </a:p>
        </p:txBody>
      </p:sp>
      <p:cxnSp>
        <p:nvCxnSpPr>
          <p:cNvPr id="8" name="Straight Connector 7">
            <a:extLst>
              <a:ext uri="{FF2B5EF4-FFF2-40B4-BE49-F238E27FC236}">
                <a16:creationId xmlns:a16="http://schemas.microsoft.com/office/drawing/2014/main" id="{F76B8390-0A55-4929-B28A-8872CEC6F7AB}"/>
              </a:ext>
            </a:extLst>
          </p:cNvPr>
          <p:cNvCxnSpPr/>
          <p:nvPr/>
        </p:nvCxnSpPr>
        <p:spPr bwMode="auto">
          <a:xfrm>
            <a:off x="5120143" y="5334000"/>
            <a:ext cx="1524000" cy="0"/>
          </a:xfrm>
          <a:prstGeom prst="line">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22" grpId="1"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7289800" cy="573088"/>
          </a:xfrm>
        </p:spPr>
        <p:txBody>
          <a:bodyPr/>
          <a:lstStyle/>
          <a:p>
            <a:r>
              <a:rPr lang="en-US" dirty="0"/>
              <a:t>Traditional (Uniprocessor) Reality</a:t>
            </a:r>
          </a:p>
        </p:txBody>
      </p:sp>
      <p:grpSp>
        <p:nvGrpSpPr>
          <p:cNvPr id="2" name="Group 1">
            <a:extLst>
              <a:ext uri="{FF2B5EF4-FFF2-40B4-BE49-F238E27FC236}">
                <a16:creationId xmlns:a16="http://schemas.microsoft.com/office/drawing/2014/main" id="{C620293B-7D43-456C-8566-F9046D01D93E}"/>
              </a:ext>
            </a:extLst>
          </p:cNvPr>
          <p:cNvGrpSpPr/>
          <p:nvPr/>
        </p:nvGrpSpPr>
        <p:grpSpPr>
          <a:xfrm>
            <a:off x="1510360" y="4117507"/>
            <a:ext cx="5694653" cy="2133600"/>
            <a:chOff x="1208015" y="4274372"/>
            <a:chExt cx="5694653" cy="2133600"/>
          </a:xfrm>
        </p:grpSpPr>
        <p:sp>
          <p:nvSpPr>
            <p:cNvPr id="485383" name="Line 7"/>
            <p:cNvSpPr>
              <a:spLocks noChangeShapeType="1"/>
            </p:cNvSpPr>
            <p:nvPr/>
          </p:nvSpPr>
          <p:spPr bwMode="auto">
            <a:xfrm>
              <a:off x="3321268" y="46553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819400" y="4274372"/>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343400" y="4274372"/>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867400" y="4274372"/>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845268" y="49601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369268" y="52649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321268" y="55697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369268" y="58745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864068" y="49601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864068" y="52649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864068" y="55697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864068" y="58745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864068" y="61793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208015" y="5184307"/>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949668" y="4807772"/>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4" name="Content Placeholder 3">
            <a:extLst>
              <a:ext uri="{FF2B5EF4-FFF2-40B4-BE49-F238E27FC236}">
                <a16:creationId xmlns:a16="http://schemas.microsoft.com/office/drawing/2014/main" id="{B029C074-4DDF-4127-B2AF-5E2CEABEAA21}"/>
              </a:ext>
            </a:extLst>
          </p:cNvPr>
          <p:cNvSpPr>
            <a:spLocks noGrp="1"/>
          </p:cNvSpPr>
          <p:nvPr>
            <p:ph idx="1"/>
          </p:nvPr>
        </p:nvSpPr>
        <p:spPr/>
        <p:txBody>
          <a:bodyPr/>
          <a:lstStyle/>
          <a:p>
            <a:r>
              <a:rPr lang="en-US" dirty="0"/>
              <a:t>Only one process runs at a time</a:t>
            </a:r>
          </a:p>
          <a:p>
            <a:r>
              <a:rPr lang="en-US" dirty="0"/>
              <a:t>A and B execution is </a:t>
            </a:r>
            <a:r>
              <a:rPr lang="en-US" i="1" dirty="0"/>
              <a:t>interleaved</a:t>
            </a:r>
            <a:r>
              <a:rPr lang="en-US" dirty="0"/>
              <a:t>, not truly concurrent</a:t>
            </a:r>
          </a:p>
          <a:p>
            <a:r>
              <a:rPr lang="en-US" dirty="0"/>
              <a:t>Similarly for A and C</a:t>
            </a:r>
          </a:p>
          <a:p>
            <a:r>
              <a:rPr lang="en-US" dirty="0"/>
              <a:t>Still possible for A and B / A and C to interfere with each other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B5F0-0396-4B47-AA33-181B541BF1AA}"/>
              </a:ext>
            </a:extLst>
          </p:cNvPr>
          <p:cNvSpPr>
            <a:spLocks noGrp="1"/>
          </p:cNvSpPr>
          <p:nvPr>
            <p:ph type="title"/>
          </p:nvPr>
        </p:nvSpPr>
        <p:spPr/>
        <p:txBody>
          <a:bodyPr/>
          <a:lstStyle/>
          <a:p>
            <a:r>
              <a:rPr lang="en-US" dirty="0"/>
              <a:t>How does the kernel take control?</a:t>
            </a:r>
          </a:p>
        </p:txBody>
      </p:sp>
      <p:sp>
        <p:nvSpPr>
          <p:cNvPr id="3" name="Content Placeholder 2">
            <a:extLst>
              <a:ext uri="{FF2B5EF4-FFF2-40B4-BE49-F238E27FC236}">
                <a16:creationId xmlns:a16="http://schemas.microsoft.com/office/drawing/2014/main" id="{6C8C3863-D9EB-4E22-A236-2637055FD378}"/>
              </a:ext>
            </a:extLst>
          </p:cNvPr>
          <p:cNvSpPr>
            <a:spLocks noGrp="1"/>
          </p:cNvSpPr>
          <p:nvPr>
            <p:ph idx="1"/>
          </p:nvPr>
        </p:nvSpPr>
        <p:spPr>
          <a:xfrm>
            <a:off x="396875" y="1362075"/>
            <a:ext cx="7896225" cy="2219325"/>
          </a:xfrm>
        </p:spPr>
        <p:txBody>
          <a:bodyPr/>
          <a:lstStyle/>
          <a:p>
            <a:r>
              <a:rPr lang="en-US" dirty="0"/>
              <a:t>The CPU executes instructions in sequence</a:t>
            </a:r>
          </a:p>
          <a:p>
            <a:r>
              <a:rPr lang="en-US" dirty="0"/>
              <a:t>We don’t write “now run kernel code” in our programs…</a:t>
            </a:r>
          </a:p>
          <a:p>
            <a:pPr lvl="1"/>
            <a:r>
              <a:rPr lang="en-US" i="1" dirty="0"/>
              <a:t>Or do we??</a:t>
            </a:r>
          </a:p>
        </p:txBody>
      </p:sp>
      <p:sp>
        <p:nvSpPr>
          <p:cNvPr id="4" name="Text Box 1027">
            <a:extLst>
              <a:ext uri="{FF2B5EF4-FFF2-40B4-BE49-F238E27FC236}">
                <a16:creationId xmlns:a16="http://schemas.microsoft.com/office/drawing/2014/main" id="{EECFEB97-551A-46BC-95B9-E5BA2303BB8A}"/>
              </a:ext>
            </a:extLst>
          </p:cNvPr>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5" name="Text Box 1029">
            <a:extLst>
              <a:ext uri="{FF2B5EF4-FFF2-40B4-BE49-F238E27FC236}">
                <a16:creationId xmlns:a16="http://schemas.microsoft.com/office/drawing/2014/main" id="{DD845F3E-E146-4317-95B6-BE7580E2A210}"/>
              </a:ext>
            </a:extLst>
          </p:cNvPr>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6" name="Text Box 1031">
            <a:extLst>
              <a:ext uri="{FF2B5EF4-FFF2-40B4-BE49-F238E27FC236}">
                <a16:creationId xmlns:a16="http://schemas.microsoft.com/office/drawing/2014/main" id="{14F1FCFA-501E-429F-AD37-6FBBE6676913}"/>
              </a:ext>
            </a:extLst>
          </p:cNvPr>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7" name="Down Arrow 7">
            <a:extLst>
              <a:ext uri="{FF2B5EF4-FFF2-40B4-BE49-F238E27FC236}">
                <a16:creationId xmlns:a16="http://schemas.microsoft.com/office/drawing/2014/main" id="{22B62251-ADA2-4E0D-BE61-064855A51E54}"/>
              </a:ext>
            </a:extLst>
          </p:cNvPr>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 Box 1027">
            <a:extLst>
              <a:ext uri="{FF2B5EF4-FFF2-40B4-BE49-F238E27FC236}">
                <a16:creationId xmlns:a16="http://schemas.microsoft.com/office/drawing/2014/main" id="{AD1D63F2-B3A8-4555-90F9-D67BFBA4BE51}"/>
              </a:ext>
            </a:extLst>
          </p:cNvPr>
          <p:cNvSpPr txBox="1">
            <a:spLocks noChangeArrowheads="1"/>
          </p:cNvSpPr>
          <p:nvPr/>
        </p:nvSpPr>
        <p:spPr bwMode="auto">
          <a:xfrm>
            <a:off x="3194461" y="4563417"/>
            <a:ext cx="1000210" cy="461665"/>
          </a:xfrm>
          <a:prstGeom prst="rect">
            <a:avLst/>
          </a:prstGeom>
          <a:noFill/>
          <a:ln w="25400">
            <a:noFill/>
            <a:miter lim="800000"/>
            <a:headEnd/>
            <a:tailEnd/>
          </a:ln>
          <a:effectLst/>
        </p:spPr>
        <p:txBody>
          <a:bodyPr wrap="none">
            <a:spAutoFit/>
          </a:bodyPr>
          <a:lstStyle/>
          <a:p>
            <a:pPr>
              <a:lnSpc>
                <a:spcPct val="100000"/>
              </a:lnSpc>
            </a:pPr>
            <a:r>
              <a:rPr lang="en-US" dirty="0" err="1">
                <a:highlight>
                  <a:srgbClr val="FFFF00"/>
                </a:highlight>
                <a:latin typeface="Calibri" pitchFamily="34" charset="0"/>
              </a:rPr>
              <a:t>syscall</a:t>
            </a:r>
            <a:endParaRPr lang="en-US" dirty="0">
              <a:highlight>
                <a:srgbClr val="FFFF00"/>
              </a:highlight>
              <a:latin typeface="Calibri" pitchFamily="34" charset="0"/>
            </a:endParaRPr>
          </a:p>
        </p:txBody>
      </p:sp>
      <p:sp>
        <p:nvSpPr>
          <p:cNvPr id="9" name="Rectangle 8">
            <a:extLst>
              <a:ext uri="{FF2B5EF4-FFF2-40B4-BE49-F238E27FC236}">
                <a16:creationId xmlns:a16="http://schemas.microsoft.com/office/drawing/2014/main" id="{47F8CF38-D828-4961-B457-993D03262B6E}"/>
              </a:ext>
            </a:extLst>
          </p:cNvPr>
          <p:cNvSpPr/>
          <p:nvPr/>
        </p:nvSpPr>
        <p:spPr bwMode="auto">
          <a:xfrm>
            <a:off x="5867400" y="3613150"/>
            <a:ext cx="2081711" cy="2362200"/>
          </a:xfrm>
          <a:prstGeom prst="rect">
            <a:avLst/>
          </a:prstGeom>
          <a:solidFill>
            <a:srgbClr val="FFFF00"/>
          </a:solidFill>
          <a:ln w="25400" cap="flat" cmpd="sng" algn="ctr">
            <a:solidFill>
              <a:schemeClr val="tx1"/>
            </a:solidFill>
            <a:prstDash val="solid"/>
            <a:round/>
            <a:headEnd type="none" w="med" len="med"/>
            <a:tailEnd type="arrow" w="med" len="med"/>
          </a:ln>
          <a:effectLst/>
        </p:spPr>
        <p:txBody>
          <a:bodyPr rtlCol="0" anchor="ctr"/>
          <a:lstStyle/>
          <a:p>
            <a:r>
              <a:rPr lang="en-US" dirty="0">
                <a:solidFill>
                  <a:schemeClr val="bg2"/>
                </a:solidFill>
                <a:latin typeface="Calibri" panose="020F0502020204030204" pitchFamily="34" charset="0"/>
                <a:cs typeface="Calibri" panose="020F0502020204030204" pitchFamily="34" charset="0"/>
              </a:rPr>
              <a:t>&lt;kernel entry&gt;</a:t>
            </a:r>
          </a:p>
          <a:p>
            <a:pPr>
              <a:lnSpc>
                <a:spcPct val="100000"/>
              </a:lnSpc>
            </a:pPr>
            <a:r>
              <a:rPr lang="en-US" dirty="0" err="1">
                <a:latin typeface="Calibri" pitchFamily="34" charset="0"/>
              </a:rPr>
              <a:t>inst</a:t>
            </a:r>
            <a:r>
              <a:rPr lang="en-US" baseline="-25000" dirty="0" err="1">
                <a:latin typeface="Calibri" pitchFamily="34" charset="0"/>
              </a:rPr>
              <a:t>a</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b</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c</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br>
              <a:rPr lang="en-US" dirty="0">
                <a:solidFill>
                  <a:schemeClr val="bg2"/>
                </a:solidFill>
                <a:latin typeface="Calibri" panose="020F0502020204030204" pitchFamily="34" charset="0"/>
                <a:cs typeface="Calibri" panose="020F0502020204030204" pitchFamily="34" charset="0"/>
              </a:rPr>
            </a:br>
            <a:r>
              <a:rPr lang="en-US" dirty="0">
                <a:solidFill>
                  <a:schemeClr val="bg2"/>
                </a:solidFill>
                <a:latin typeface="Calibri" panose="020F0502020204030204" pitchFamily="34" charset="0"/>
                <a:cs typeface="Calibri" panose="020F0502020204030204" pitchFamily="34" charset="0"/>
              </a:rPr>
              <a:t>&lt;kernel exit&gt;</a:t>
            </a:r>
          </a:p>
        </p:txBody>
      </p:sp>
      <p:cxnSp>
        <p:nvCxnSpPr>
          <p:cNvPr id="11" name="Straight Connector 10">
            <a:extLst>
              <a:ext uri="{FF2B5EF4-FFF2-40B4-BE49-F238E27FC236}">
                <a16:creationId xmlns:a16="http://schemas.microsoft.com/office/drawing/2014/main" id="{4A2F7739-6368-4EFA-8E8A-586C845EEA54}"/>
              </a:ext>
            </a:extLst>
          </p:cNvPr>
          <p:cNvCxnSpPr/>
          <p:nvPr/>
        </p:nvCxnSpPr>
        <p:spPr bwMode="auto">
          <a:xfrm flipH="1">
            <a:off x="4077881" y="3613150"/>
            <a:ext cx="1789519" cy="988367"/>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489AC6D-EDC9-4504-A5E5-6A3EFE540984}"/>
              </a:ext>
            </a:extLst>
          </p:cNvPr>
          <p:cNvCxnSpPr>
            <a:cxnSpLocks/>
          </p:cNvCxnSpPr>
          <p:nvPr/>
        </p:nvCxnSpPr>
        <p:spPr bwMode="auto">
          <a:xfrm flipH="1" flipV="1">
            <a:off x="4077881" y="4953000"/>
            <a:ext cx="1789519" cy="1022350"/>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433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Processes and Multitasking</a:t>
            </a:r>
            <a:br>
              <a:rPr lang="en-US" dirty="0"/>
            </a:br>
            <a:br>
              <a:rPr lang="en-US" dirty="0"/>
            </a:br>
            <a:r>
              <a:rPr lang="en-US" sz="2000" b="0" dirty="0"/>
              <a:t>15-213/15-513/14-513: Introduction to Computer Systems</a:t>
            </a:r>
            <a:br>
              <a:rPr lang="en-US" sz="2000" b="0" dirty="0"/>
            </a:br>
            <a:r>
              <a:rPr lang="en-US" sz="2000" b="0" dirty="0"/>
              <a:t>17</a:t>
            </a:r>
            <a:r>
              <a:rPr lang="en-US" sz="2000" b="0" baseline="30000" dirty="0"/>
              <a:t>th</a:t>
            </a:r>
            <a:r>
              <a:rPr lang="en-US" sz="2000" b="0" dirty="0"/>
              <a:t> Lecture, October 29, 2024</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t>System Calls</a:t>
            </a:r>
          </a:p>
          <a:p>
            <a:r>
              <a:rPr lang="en-US" dirty="0">
                <a:solidFill>
                  <a:schemeClr val="bg2"/>
                </a:solidFill>
              </a:rPr>
              <a:t>Process Control</a:t>
            </a:r>
          </a:p>
          <a:p>
            <a:r>
              <a:rPr lang="en-US" dirty="0">
                <a:solidFill>
                  <a:srgbClr val="808080"/>
                </a:solidFill>
              </a:rPr>
              <a:t>Shells</a:t>
            </a:r>
          </a:p>
        </p:txBody>
      </p:sp>
    </p:spTree>
    <p:extLst>
      <p:ext uri="{BB962C8B-B14F-4D97-AF65-F5344CB8AC3E}">
        <p14:creationId xmlns:p14="http://schemas.microsoft.com/office/powerpoint/2010/main" val="221748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15E8-4158-43D8-ACA2-EB320E0B5DAD}"/>
              </a:ext>
            </a:extLst>
          </p:cNvPr>
          <p:cNvSpPr>
            <a:spLocks noGrp="1"/>
          </p:cNvSpPr>
          <p:nvPr>
            <p:ph type="title"/>
          </p:nvPr>
        </p:nvSpPr>
        <p:spPr/>
        <p:txBody>
          <a:bodyPr/>
          <a:lstStyle/>
          <a:p>
            <a:r>
              <a:rPr lang="en-US" dirty="0"/>
              <a:t>System Calls</a:t>
            </a:r>
          </a:p>
        </p:txBody>
      </p:sp>
      <p:sp>
        <p:nvSpPr>
          <p:cNvPr id="4" name="Content Placeholder 3">
            <a:extLst>
              <a:ext uri="{FF2B5EF4-FFF2-40B4-BE49-F238E27FC236}">
                <a16:creationId xmlns:a16="http://schemas.microsoft.com/office/drawing/2014/main" id="{3D7F8837-D400-48C8-9B08-DF04DA0DABD7}"/>
              </a:ext>
            </a:extLst>
          </p:cNvPr>
          <p:cNvSpPr>
            <a:spLocks noGrp="1"/>
          </p:cNvSpPr>
          <p:nvPr>
            <p:ph idx="1"/>
          </p:nvPr>
        </p:nvSpPr>
        <p:spPr>
          <a:xfrm>
            <a:off x="396875" y="1362075"/>
            <a:ext cx="4632325" cy="4972050"/>
          </a:xfrm>
        </p:spPr>
        <p:txBody>
          <a:bodyPr/>
          <a:lstStyle/>
          <a:p>
            <a:r>
              <a:rPr lang="en-US" dirty="0"/>
              <a:t>Whenever a program wants to cause an effect outside its own process, it must ask the kernel for help</a:t>
            </a:r>
          </a:p>
          <a:p>
            <a:r>
              <a:rPr lang="en-US" dirty="0"/>
              <a:t>Examples:</a:t>
            </a:r>
          </a:p>
          <a:p>
            <a:pPr lvl="1"/>
            <a:r>
              <a:rPr lang="en-US" dirty="0"/>
              <a:t>Read/write files</a:t>
            </a:r>
          </a:p>
          <a:p>
            <a:pPr lvl="1"/>
            <a:r>
              <a:rPr lang="en-US" dirty="0"/>
              <a:t>Get current time</a:t>
            </a:r>
          </a:p>
          <a:p>
            <a:pPr lvl="1"/>
            <a:r>
              <a:rPr lang="en-US" dirty="0"/>
              <a:t>Allocate RAM (</a:t>
            </a:r>
            <a:r>
              <a:rPr lang="en-US" dirty="0" err="1"/>
              <a:t>sbrk</a:t>
            </a:r>
            <a:r>
              <a:rPr lang="en-US" dirty="0"/>
              <a:t>)	</a:t>
            </a:r>
          </a:p>
          <a:p>
            <a:pPr lvl="1"/>
            <a:r>
              <a:rPr lang="en-US" dirty="0"/>
              <a:t>Create new processes</a:t>
            </a:r>
          </a:p>
        </p:txBody>
      </p:sp>
      <p:sp>
        <p:nvSpPr>
          <p:cNvPr id="6" name="Rectangle 5">
            <a:extLst>
              <a:ext uri="{FF2B5EF4-FFF2-40B4-BE49-F238E27FC236}">
                <a16:creationId xmlns:a16="http://schemas.microsoft.com/office/drawing/2014/main" id="{89C72F02-C3AB-41B9-8336-1EB85B1E8F7D}"/>
              </a:ext>
            </a:extLst>
          </p:cNvPr>
          <p:cNvSpPr/>
          <p:nvPr/>
        </p:nvSpPr>
        <p:spPr bwMode="auto">
          <a:xfrm>
            <a:off x="5054301" y="1600200"/>
            <a:ext cx="3717925" cy="4267200"/>
          </a:xfrm>
          <a:prstGeom prst="rect">
            <a:avLst/>
          </a:prstGeom>
          <a:solidFill>
            <a:srgbClr val="F6F5BD"/>
          </a:solidFill>
          <a:ln w="3175" cap="flat" cmpd="sng" algn="ctr">
            <a:solidFill>
              <a:schemeClr val="tx1"/>
            </a:solidFill>
            <a:prstDash val="solid"/>
            <a:round/>
            <a:headEnd type="none" w="med" len="med"/>
            <a:tailEnd type="arrow" w="med" len="med"/>
          </a:ln>
          <a:effectLst/>
        </p:spPr>
        <p:txBody>
          <a:bodyPr rtlCol="0" anchor="ctr"/>
          <a:lstStyle/>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fopen.c</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FILE *</a:t>
            </a:r>
            <a:r>
              <a:rPr lang="en-US" sz="1400" dirty="0" err="1">
                <a:latin typeface="Courier New" panose="02070309020205020404" pitchFamily="49" charset="0"/>
                <a:cs typeface="Courier New" panose="02070309020205020404" pitchFamily="49" charset="0"/>
              </a:rPr>
              <a:t>fopen</a:t>
            </a:r>
            <a:r>
              <a:rPr lang="en-US" sz="1400" dirty="0">
                <a:latin typeface="Courier New" panose="02070309020205020404" pitchFamily="49" charset="0"/>
                <a:cs typeface="Courier New" panose="02070309020205020404" pitchFamily="49" charset="0"/>
              </a:rPr>
              <a:t>(const char *</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const char *mode) {</a:t>
            </a:r>
          </a:p>
          <a:p>
            <a:r>
              <a:rPr lang="en-US" sz="1400" dirty="0">
                <a:latin typeface="Courier New" panose="02070309020205020404" pitchFamily="49" charset="0"/>
                <a:cs typeface="Courier New" panose="02070309020205020404" pitchFamily="49" charset="0"/>
              </a:rPr>
              <a:t>  int flags = mode2flags(mode);</a:t>
            </a:r>
          </a:p>
          <a:p>
            <a:r>
              <a:rPr lang="en-US" sz="1400" dirty="0">
                <a:latin typeface="Courier New" panose="02070309020205020404" pitchFamily="49" charset="0"/>
                <a:cs typeface="Courier New" panose="02070309020205020404" pitchFamily="49" charset="0"/>
              </a:rPr>
              <a:t>  if (!flags) return NULL;</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a:t>
            </a:r>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 flags,</a:t>
            </a:r>
          </a:p>
          <a:p>
            <a:r>
              <a:rPr lang="en-US" sz="1400" dirty="0">
                <a:latin typeface="Courier New" panose="02070309020205020404" pitchFamily="49" charset="0"/>
                <a:cs typeface="Courier New" panose="02070309020205020404" pitchFamily="49" charset="0"/>
              </a:rPr>
              <a:t>                DEFPERMS);</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-1) return NULL;</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fdopen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mode);</a:t>
            </a:r>
          </a:p>
          <a:p>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open.S</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.global open</a:t>
            </a:r>
          </a:p>
          <a:p>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mov $</a:t>
            </a:r>
            <a:r>
              <a:rPr lang="en-US" sz="1400" dirty="0" err="1">
                <a:latin typeface="Courier New" panose="02070309020205020404" pitchFamily="49" charset="0"/>
                <a:cs typeface="Courier New" panose="02070309020205020404" pitchFamily="49" charset="0"/>
              </a:rPr>
              <a:t>SYS_open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solidFill>
                  <a:srgbClr val="FF0000"/>
                </a:solidFill>
                <a:latin typeface="Courier New" panose="02070309020205020404" pitchFamily="49" charset="0"/>
                <a:cs typeface="Courier New" panose="02070309020205020404" pitchFamily="49" charset="0"/>
              </a:rPr>
              <a:t>syscall</a:t>
            </a:r>
            <a:endParaRPr lang="en-US" sz="1400" dirty="0">
              <a:solidFill>
                <a:srgbClr val="FF0000"/>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cmp</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SYS_error_thresh</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ja  __</a:t>
            </a:r>
            <a:r>
              <a:rPr lang="en-US" sz="1400" dirty="0" err="1">
                <a:latin typeface="Courier New" panose="02070309020205020404" pitchFamily="49" charset="0"/>
                <a:cs typeface="Courier New" panose="02070309020205020404" pitchFamily="49" charset="0"/>
              </a:rPr>
              <a:t>syscall_error</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ret</a:t>
            </a:r>
          </a:p>
        </p:txBody>
      </p:sp>
    </p:spTree>
    <p:extLst>
      <p:ext uri="{BB962C8B-B14F-4D97-AF65-F5344CB8AC3E}">
        <p14:creationId xmlns:p14="http://schemas.microsoft.com/office/powerpoint/2010/main" val="94305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90E-1F58-4C60-9D3C-C88F2FB9624B}"/>
              </a:ext>
            </a:extLst>
          </p:cNvPr>
          <p:cNvSpPr>
            <a:spLocks noGrp="1"/>
          </p:cNvSpPr>
          <p:nvPr>
            <p:ph type="title"/>
          </p:nvPr>
        </p:nvSpPr>
        <p:spPr/>
        <p:txBody>
          <a:bodyPr/>
          <a:lstStyle/>
          <a:p>
            <a:r>
              <a:rPr lang="en-US" dirty="0"/>
              <a:t>All the system calls</a:t>
            </a:r>
          </a:p>
        </p:txBody>
      </p:sp>
      <p:sp>
        <p:nvSpPr>
          <p:cNvPr id="3" name="Content Placeholder 2">
            <a:extLst>
              <a:ext uri="{FF2B5EF4-FFF2-40B4-BE49-F238E27FC236}">
                <a16:creationId xmlns:a16="http://schemas.microsoft.com/office/drawing/2014/main" id="{3715BF82-7AB0-465D-8DBD-81A92ECC6963}"/>
              </a:ext>
            </a:extLst>
          </p:cNvPr>
          <p:cNvSpPr>
            <a:spLocks noGrp="1"/>
          </p:cNvSpPr>
          <p:nvPr>
            <p:ph idx="1"/>
          </p:nvPr>
        </p:nvSpPr>
        <p:spPr>
          <a:xfrm>
            <a:off x="152400" y="1215047"/>
            <a:ext cx="9280525" cy="4972050"/>
          </a:xfrm>
        </p:spPr>
        <p:txBody>
          <a:bodyPr numCol="8" spcCol="91440"/>
          <a:lstStyle/>
          <a:p>
            <a:pPr marL="0" indent="0">
              <a:buNone/>
            </a:pPr>
            <a:r>
              <a:rPr lang="en-US" sz="700" b="0" dirty="0"/>
              <a:t>accept</a:t>
            </a:r>
          </a:p>
          <a:p>
            <a:pPr marL="0" indent="0">
              <a:buNone/>
            </a:pPr>
            <a:r>
              <a:rPr lang="en-US" sz="700" b="0" dirty="0"/>
              <a:t>accept4</a:t>
            </a:r>
          </a:p>
          <a:p>
            <a:pPr marL="0" indent="0">
              <a:buNone/>
            </a:pPr>
            <a:r>
              <a:rPr lang="en-US" sz="700" b="0" dirty="0"/>
              <a:t>acct</a:t>
            </a:r>
          </a:p>
          <a:p>
            <a:pPr marL="0" indent="0">
              <a:buNone/>
            </a:pPr>
            <a:r>
              <a:rPr lang="en-US" sz="700" b="0" dirty="0" err="1"/>
              <a:t>add_key</a:t>
            </a:r>
            <a:endParaRPr lang="en-US" sz="700" b="0" dirty="0"/>
          </a:p>
          <a:p>
            <a:pPr marL="0" indent="0">
              <a:buNone/>
            </a:pPr>
            <a:r>
              <a:rPr lang="en-US" sz="700" b="0" dirty="0" err="1"/>
              <a:t>adjtimex</a:t>
            </a:r>
            <a:endParaRPr lang="en-US" sz="700" b="0" dirty="0"/>
          </a:p>
          <a:p>
            <a:pPr marL="0" indent="0">
              <a:buNone/>
            </a:pPr>
            <a:r>
              <a:rPr lang="en-US" sz="700" b="0" dirty="0"/>
              <a:t>bind</a:t>
            </a:r>
          </a:p>
          <a:p>
            <a:pPr marL="0" indent="0">
              <a:buNone/>
            </a:pPr>
            <a:r>
              <a:rPr lang="en-US" sz="700" b="0" dirty="0" err="1"/>
              <a:t>bpf</a:t>
            </a:r>
            <a:endParaRPr lang="en-US" sz="700" b="0" dirty="0"/>
          </a:p>
          <a:p>
            <a:pPr marL="0" indent="0">
              <a:buNone/>
            </a:pPr>
            <a:r>
              <a:rPr lang="en-US" sz="700" b="0" dirty="0" err="1"/>
              <a:t>brk</a:t>
            </a:r>
            <a:endParaRPr lang="en-US" sz="700" b="0" dirty="0"/>
          </a:p>
          <a:p>
            <a:pPr marL="0" indent="0">
              <a:buNone/>
            </a:pPr>
            <a:r>
              <a:rPr lang="en-US" sz="700" b="0" dirty="0" err="1"/>
              <a:t>capget</a:t>
            </a:r>
            <a:endParaRPr lang="en-US" sz="700" b="0" dirty="0"/>
          </a:p>
          <a:p>
            <a:pPr marL="0" indent="0">
              <a:buNone/>
            </a:pPr>
            <a:r>
              <a:rPr lang="en-US" sz="700" b="0" dirty="0" err="1"/>
              <a:t>capset</a:t>
            </a:r>
            <a:endParaRPr lang="en-US" sz="700" b="0" dirty="0"/>
          </a:p>
          <a:p>
            <a:pPr marL="0" indent="0">
              <a:buNone/>
            </a:pPr>
            <a:r>
              <a:rPr lang="en-US" sz="700" b="0" dirty="0" err="1"/>
              <a:t>chdir</a:t>
            </a:r>
            <a:endParaRPr lang="en-US" sz="700" b="0" dirty="0"/>
          </a:p>
          <a:p>
            <a:pPr marL="0" indent="0">
              <a:buNone/>
            </a:pPr>
            <a:r>
              <a:rPr lang="en-US" sz="700" b="0" dirty="0"/>
              <a:t>chroot</a:t>
            </a:r>
          </a:p>
          <a:p>
            <a:pPr marL="0" indent="0">
              <a:buNone/>
            </a:pPr>
            <a:r>
              <a:rPr lang="en-US" sz="700" b="0" dirty="0" err="1"/>
              <a:t>clock_adjtime</a:t>
            </a:r>
            <a:endParaRPr lang="en-US" sz="700" b="0" dirty="0"/>
          </a:p>
          <a:p>
            <a:pPr marL="0" indent="0">
              <a:buNone/>
            </a:pPr>
            <a:r>
              <a:rPr lang="en-US" sz="700" b="0" dirty="0" err="1"/>
              <a:t>clock_getres</a:t>
            </a:r>
            <a:endParaRPr lang="en-US" sz="700" b="0" dirty="0"/>
          </a:p>
          <a:p>
            <a:pPr marL="0" indent="0">
              <a:buNone/>
            </a:pPr>
            <a:r>
              <a:rPr lang="en-US" sz="700" b="0" dirty="0" err="1"/>
              <a:t>clock_gettime</a:t>
            </a:r>
            <a:endParaRPr lang="en-US" sz="700" b="0" dirty="0"/>
          </a:p>
          <a:p>
            <a:pPr marL="0" indent="0">
              <a:buNone/>
            </a:pPr>
            <a:r>
              <a:rPr lang="en-US" sz="700" b="0" dirty="0" err="1"/>
              <a:t>clock_nanosleep</a:t>
            </a:r>
            <a:endParaRPr lang="en-US" sz="700" b="0" dirty="0"/>
          </a:p>
          <a:p>
            <a:pPr marL="0" indent="0">
              <a:buNone/>
            </a:pPr>
            <a:r>
              <a:rPr lang="en-US" sz="700" b="0" dirty="0" err="1"/>
              <a:t>clock_settime</a:t>
            </a:r>
            <a:endParaRPr lang="en-US" sz="700" b="0" dirty="0"/>
          </a:p>
          <a:p>
            <a:pPr marL="0" indent="0">
              <a:buNone/>
            </a:pPr>
            <a:r>
              <a:rPr lang="en-US" sz="700" b="0" dirty="0"/>
              <a:t>clone</a:t>
            </a:r>
          </a:p>
          <a:p>
            <a:pPr marL="0" indent="0">
              <a:buNone/>
            </a:pPr>
            <a:r>
              <a:rPr lang="en-US" sz="700" b="0" dirty="0"/>
              <a:t>clone3</a:t>
            </a:r>
          </a:p>
          <a:p>
            <a:pPr marL="0" indent="0">
              <a:buNone/>
            </a:pPr>
            <a:r>
              <a:rPr lang="en-US" sz="700" b="0" dirty="0"/>
              <a:t>close</a:t>
            </a:r>
          </a:p>
          <a:p>
            <a:pPr marL="0" indent="0">
              <a:buNone/>
            </a:pPr>
            <a:r>
              <a:rPr lang="en-US" sz="700" b="0" dirty="0" err="1"/>
              <a:t>close_range</a:t>
            </a:r>
            <a:endParaRPr lang="en-US" sz="700" b="0" dirty="0"/>
          </a:p>
          <a:p>
            <a:pPr marL="0" indent="0">
              <a:buNone/>
            </a:pPr>
            <a:r>
              <a:rPr lang="en-US" sz="700" b="0" dirty="0"/>
              <a:t>connect</a:t>
            </a:r>
          </a:p>
          <a:p>
            <a:pPr marL="0" indent="0">
              <a:buNone/>
            </a:pPr>
            <a:r>
              <a:rPr lang="en-US" sz="700" b="0" dirty="0" err="1"/>
              <a:t>copy_file_range</a:t>
            </a:r>
            <a:endParaRPr lang="en-US" sz="700" b="0" dirty="0"/>
          </a:p>
          <a:p>
            <a:pPr marL="0" indent="0">
              <a:buNone/>
            </a:pPr>
            <a:r>
              <a:rPr lang="en-US" sz="700" b="0" dirty="0" err="1"/>
              <a:t>delete_module</a:t>
            </a:r>
            <a:endParaRPr lang="en-US" sz="700" b="0" dirty="0"/>
          </a:p>
          <a:p>
            <a:pPr marL="0" indent="0">
              <a:buNone/>
            </a:pPr>
            <a:r>
              <a:rPr lang="en-US" sz="700" b="0" dirty="0"/>
              <a:t>dup</a:t>
            </a:r>
          </a:p>
          <a:p>
            <a:pPr marL="0" indent="0">
              <a:buNone/>
            </a:pPr>
            <a:r>
              <a:rPr lang="en-US" sz="700" b="0" dirty="0"/>
              <a:t>dup3</a:t>
            </a:r>
          </a:p>
          <a:p>
            <a:pPr marL="0" indent="0">
              <a:buNone/>
            </a:pPr>
            <a:r>
              <a:rPr lang="en-US" sz="700" b="0" dirty="0"/>
              <a:t>epoll_create1</a:t>
            </a:r>
          </a:p>
          <a:p>
            <a:pPr marL="0" indent="0">
              <a:buNone/>
            </a:pPr>
            <a:r>
              <a:rPr lang="en-US" sz="700" b="0" dirty="0" err="1"/>
              <a:t>epoll_ctl</a:t>
            </a:r>
            <a:endParaRPr lang="en-US" sz="700" b="0" dirty="0"/>
          </a:p>
          <a:p>
            <a:pPr marL="0" indent="0">
              <a:buNone/>
            </a:pPr>
            <a:r>
              <a:rPr lang="en-US" sz="700" b="0" dirty="0" err="1"/>
              <a:t>epoll_pwait</a:t>
            </a:r>
            <a:endParaRPr lang="en-US" sz="700" b="0" dirty="0"/>
          </a:p>
          <a:p>
            <a:pPr marL="0" indent="0">
              <a:buNone/>
            </a:pPr>
            <a:r>
              <a:rPr lang="en-US" sz="700" b="0" dirty="0"/>
              <a:t>epoll_pwait2</a:t>
            </a:r>
          </a:p>
          <a:p>
            <a:pPr marL="0" indent="0">
              <a:buNone/>
            </a:pPr>
            <a:r>
              <a:rPr lang="en-US" sz="700" b="0" dirty="0"/>
              <a:t>eventfd2</a:t>
            </a:r>
          </a:p>
          <a:p>
            <a:pPr marL="0" indent="0">
              <a:buNone/>
            </a:pPr>
            <a:r>
              <a:rPr lang="en-US" sz="700" b="0" dirty="0" err="1"/>
              <a:t>execve</a:t>
            </a:r>
            <a:endParaRPr lang="en-US" sz="700" b="0" dirty="0"/>
          </a:p>
          <a:p>
            <a:pPr marL="0" indent="0">
              <a:buNone/>
            </a:pPr>
            <a:r>
              <a:rPr lang="en-US" sz="700" b="0" dirty="0" err="1"/>
              <a:t>execveat</a:t>
            </a:r>
            <a:endParaRPr lang="en-US" sz="700" b="0" dirty="0"/>
          </a:p>
          <a:p>
            <a:pPr marL="0" indent="0">
              <a:buNone/>
            </a:pPr>
            <a:r>
              <a:rPr lang="en-US" sz="700" b="0" dirty="0"/>
              <a:t>exit</a:t>
            </a:r>
          </a:p>
          <a:p>
            <a:pPr marL="0" indent="0">
              <a:buNone/>
            </a:pPr>
            <a:r>
              <a:rPr lang="en-US" sz="700" b="0" dirty="0" err="1"/>
              <a:t>exit_group</a:t>
            </a:r>
            <a:endParaRPr lang="en-US" sz="700" b="0" dirty="0"/>
          </a:p>
          <a:p>
            <a:pPr marL="0" indent="0">
              <a:buNone/>
            </a:pPr>
            <a:r>
              <a:rPr lang="en-US" sz="700" b="0" dirty="0" err="1"/>
              <a:t>faccessat</a:t>
            </a:r>
            <a:endParaRPr lang="en-US" sz="700" b="0" dirty="0"/>
          </a:p>
          <a:p>
            <a:pPr marL="0" indent="0">
              <a:buNone/>
            </a:pPr>
            <a:r>
              <a:rPr lang="en-US" sz="700" b="0" dirty="0"/>
              <a:t>faccessat2</a:t>
            </a:r>
          </a:p>
          <a:p>
            <a:pPr marL="0" indent="0">
              <a:buNone/>
            </a:pPr>
            <a:r>
              <a:rPr lang="en-US" sz="700" b="0" dirty="0" err="1"/>
              <a:t>fallocate</a:t>
            </a:r>
            <a:endParaRPr lang="en-US" sz="700" b="0" dirty="0"/>
          </a:p>
          <a:p>
            <a:pPr marL="0" indent="0">
              <a:buNone/>
            </a:pPr>
            <a:r>
              <a:rPr lang="en-US" sz="700" b="0" dirty="0" err="1"/>
              <a:t>fanotify_init</a:t>
            </a:r>
            <a:endParaRPr lang="en-US" sz="700" b="0" dirty="0"/>
          </a:p>
          <a:p>
            <a:pPr marL="0" indent="0">
              <a:buNone/>
            </a:pPr>
            <a:r>
              <a:rPr lang="en-US" sz="700" b="0" dirty="0" err="1"/>
              <a:t>fanotify_mark</a:t>
            </a:r>
            <a:endParaRPr lang="en-US" sz="700" b="0" dirty="0"/>
          </a:p>
          <a:p>
            <a:pPr marL="0" indent="0">
              <a:buNone/>
            </a:pPr>
            <a:r>
              <a:rPr lang="en-US" sz="700" b="0" dirty="0" err="1"/>
              <a:t>fchdir</a:t>
            </a:r>
            <a:endParaRPr lang="en-US" sz="700" b="0" dirty="0"/>
          </a:p>
          <a:p>
            <a:pPr marL="0" indent="0">
              <a:buNone/>
            </a:pPr>
            <a:r>
              <a:rPr lang="en-US" sz="700" b="0" dirty="0" err="1"/>
              <a:t>fchmod</a:t>
            </a:r>
            <a:endParaRPr lang="en-US" sz="700" b="0" dirty="0"/>
          </a:p>
          <a:p>
            <a:pPr marL="0" indent="0">
              <a:buNone/>
            </a:pPr>
            <a:r>
              <a:rPr lang="en-US" sz="700" b="0" dirty="0" err="1"/>
              <a:t>fchmodat</a:t>
            </a:r>
            <a:endParaRPr lang="en-US" sz="700" b="0" dirty="0"/>
          </a:p>
          <a:p>
            <a:pPr marL="0" indent="0">
              <a:buNone/>
            </a:pPr>
            <a:r>
              <a:rPr lang="en-US" sz="700" b="0" dirty="0" err="1"/>
              <a:t>fchown</a:t>
            </a:r>
            <a:endParaRPr lang="en-US" sz="700" b="0" dirty="0"/>
          </a:p>
          <a:p>
            <a:pPr marL="0" indent="0">
              <a:buNone/>
            </a:pPr>
            <a:r>
              <a:rPr lang="en-US" sz="700" b="0" dirty="0" err="1"/>
              <a:t>fchownat</a:t>
            </a:r>
            <a:endParaRPr lang="en-US" sz="700" b="0" dirty="0"/>
          </a:p>
          <a:p>
            <a:pPr marL="0" indent="0">
              <a:buNone/>
            </a:pPr>
            <a:r>
              <a:rPr lang="en-US" sz="700" b="0" dirty="0" err="1"/>
              <a:t>fdatasync</a:t>
            </a:r>
            <a:endParaRPr lang="en-US" sz="700" b="0" dirty="0"/>
          </a:p>
          <a:p>
            <a:pPr marL="0" indent="0">
              <a:buNone/>
            </a:pPr>
            <a:r>
              <a:rPr lang="en-US" sz="700" b="0" dirty="0" err="1"/>
              <a:t>fgetxattr</a:t>
            </a:r>
            <a:endParaRPr lang="en-US" sz="700" b="0" dirty="0"/>
          </a:p>
          <a:p>
            <a:pPr marL="0" indent="0">
              <a:buNone/>
            </a:pPr>
            <a:r>
              <a:rPr lang="en-US" sz="700" b="0" dirty="0" err="1"/>
              <a:t>finit_module</a:t>
            </a:r>
            <a:endParaRPr lang="en-US" sz="700" b="0" dirty="0"/>
          </a:p>
          <a:p>
            <a:pPr marL="0" indent="0">
              <a:buNone/>
            </a:pPr>
            <a:r>
              <a:rPr lang="en-US" sz="700" b="0" dirty="0" err="1"/>
              <a:t>flistxattr</a:t>
            </a:r>
            <a:endParaRPr lang="en-US" sz="700" b="0" dirty="0"/>
          </a:p>
          <a:p>
            <a:pPr marL="0" indent="0">
              <a:buNone/>
            </a:pPr>
            <a:r>
              <a:rPr lang="en-US" sz="700" b="0" dirty="0"/>
              <a:t>flock</a:t>
            </a:r>
          </a:p>
          <a:p>
            <a:pPr marL="0" indent="0">
              <a:buNone/>
            </a:pPr>
            <a:r>
              <a:rPr lang="en-US" sz="700" b="0" dirty="0" err="1"/>
              <a:t>fremovexattr</a:t>
            </a:r>
            <a:endParaRPr lang="en-US" sz="700" b="0" dirty="0"/>
          </a:p>
          <a:p>
            <a:pPr marL="0" indent="0">
              <a:buNone/>
            </a:pPr>
            <a:r>
              <a:rPr lang="en-US" sz="700" b="0" dirty="0" err="1"/>
              <a:t>fsconfig</a:t>
            </a:r>
            <a:endParaRPr lang="en-US" sz="700" b="0" dirty="0"/>
          </a:p>
          <a:p>
            <a:pPr marL="0" indent="0">
              <a:buNone/>
            </a:pPr>
            <a:r>
              <a:rPr lang="en-US" sz="700" b="0" dirty="0" err="1"/>
              <a:t>fsetxattr</a:t>
            </a:r>
            <a:endParaRPr lang="en-US" sz="700" b="0" dirty="0"/>
          </a:p>
          <a:p>
            <a:pPr marL="0" indent="0">
              <a:buNone/>
            </a:pPr>
            <a:r>
              <a:rPr lang="en-US" sz="700" b="0" dirty="0" err="1"/>
              <a:t>fsmount</a:t>
            </a:r>
            <a:endParaRPr lang="en-US" sz="700" b="0" dirty="0"/>
          </a:p>
          <a:p>
            <a:pPr marL="0" indent="0">
              <a:buNone/>
            </a:pPr>
            <a:r>
              <a:rPr lang="en-US" sz="700" b="0" dirty="0" err="1"/>
              <a:t>fsopen</a:t>
            </a:r>
            <a:endParaRPr lang="en-US" sz="700" b="0" dirty="0"/>
          </a:p>
          <a:p>
            <a:pPr marL="0" indent="0">
              <a:buNone/>
            </a:pPr>
            <a:r>
              <a:rPr lang="en-US" sz="700" b="0" dirty="0" err="1"/>
              <a:t>fspick</a:t>
            </a:r>
            <a:endParaRPr lang="en-US" sz="700" b="0" dirty="0"/>
          </a:p>
          <a:p>
            <a:pPr marL="0" indent="0">
              <a:buNone/>
            </a:pPr>
            <a:r>
              <a:rPr lang="en-US" sz="700" b="0" dirty="0" err="1"/>
              <a:t>fsync</a:t>
            </a:r>
            <a:endParaRPr lang="en-US" sz="700" b="0" dirty="0"/>
          </a:p>
          <a:p>
            <a:pPr marL="0" indent="0">
              <a:buNone/>
            </a:pPr>
            <a:r>
              <a:rPr lang="en-US" sz="700" b="0" dirty="0" err="1"/>
              <a:t>futex</a:t>
            </a:r>
            <a:endParaRPr lang="en-US" sz="700" b="0" dirty="0"/>
          </a:p>
          <a:p>
            <a:pPr marL="0" indent="0">
              <a:buNone/>
            </a:pPr>
            <a:r>
              <a:rPr lang="en-US" sz="700" b="0" dirty="0" err="1"/>
              <a:t>futex_waitv</a:t>
            </a:r>
            <a:endParaRPr lang="en-US" sz="700" b="0" dirty="0"/>
          </a:p>
          <a:p>
            <a:pPr marL="0" indent="0">
              <a:buNone/>
            </a:pPr>
            <a:r>
              <a:rPr lang="en-US" sz="700" b="0" dirty="0" err="1"/>
              <a:t>get_mempolicy</a:t>
            </a:r>
            <a:endParaRPr lang="en-US" sz="700" b="0" dirty="0"/>
          </a:p>
          <a:p>
            <a:pPr marL="0" indent="0">
              <a:buNone/>
            </a:pPr>
            <a:r>
              <a:rPr lang="en-US" sz="700" b="0" dirty="0" err="1"/>
              <a:t>get_robust_list</a:t>
            </a:r>
            <a:endParaRPr lang="en-US" sz="700" b="0" dirty="0"/>
          </a:p>
          <a:p>
            <a:pPr marL="0" indent="0">
              <a:buNone/>
            </a:pPr>
            <a:r>
              <a:rPr lang="en-US" sz="700" b="0" dirty="0" err="1"/>
              <a:t>getcpu</a:t>
            </a:r>
            <a:endParaRPr lang="en-US" sz="700" b="0" dirty="0"/>
          </a:p>
          <a:p>
            <a:pPr marL="0" indent="0">
              <a:buNone/>
            </a:pPr>
            <a:r>
              <a:rPr lang="en-US" sz="700" b="0" dirty="0" err="1"/>
              <a:t>getcwd</a:t>
            </a:r>
            <a:endParaRPr lang="en-US" sz="700" b="0" dirty="0"/>
          </a:p>
          <a:p>
            <a:pPr marL="0" indent="0">
              <a:buNone/>
            </a:pPr>
            <a:r>
              <a:rPr lang="en-US" sz="700" b="0" dirty="0"/>
              <a:t>getdents64</a:t>
            </a:r>
          </a:p>
          <a:p>
            <a:pPr marL="0" indent="0">
              <a:buNone/>
            </a:pPr>
            <a:r>
              <a:rPr lang="en-US" sz="700" b="0" dirty="0" err="1"/>
              <a:t>getegid</a:t>
            </a:r>
            <a:endParaRPr lang="en-US" sz="700" b="0" dirty="0"/>
          </a:p>
          <a:p>
            <a:pPr marL="0" indent="0">
              <a:buNone/>
            </a:pPr>
            <a:r>
              <a:rPr lang="en-US" sz="700" b="0" dirty="0" err="1"/>
              <a:t>geteuid</a:t>
            </a:r>
            <a:endParaRPr lang="en-US" sz="700" b="0" dirty="0"/>
          </a:p>
          <a:p>
            <a:pPr marL="0" indent="0">
              <a:buNone/>
            </a:pPr>
            <a:r>
              <a:rPr lang="en-US" sz="700" b="0" dirty="0" err="1"/>
              <a:t>getgid</a:t>
            </a:r>
            <a:endParaRPr lang="en-US" sz="700" b="0" dirty="0"/>
          </a:p>
          <a:p>
            <a:pPr marL="0" indent="0">
              <a:buNone/>
            </a:pPr>
            <a:r>
              <a:rPr lang="en-US" sz="700" b="0" dirty="0" err="1"/>
              <a:t>getgroups</a:t>
            </a:r>
            <a:endParaRPr lang="en-US" sz="700" b="0" dirty="0"/>
          </a:p>
          <a:p>
            <a:pPr marL="0" indent="0">
              <a:buNone/>
            </a:pPr>
            <a:r>
              <a:rPr lang="en-US" sz="700" b="0" dirty="0" err="1"/>
              <a:t>getitimer</a:t>
            </a:r>
            <a:endParaRPr lang="en-US" sz="700" b="0" dirty="0"/>
          </a:p>
          <a:p>
            <a:pPr marL="0" indent="0">
              <a:buNone/>
            </a:pPr>
            <a:r>
              <a:rPr lang="en-US" sz="700" b="0" dirty="0" err="1"/>
              <a:t>getpeername</a:t>
            </a:r>
            <a:endParaRPr lang="en-US" sz="700" b="0" dirty="0"/>
          </a:p>
          <a:p>
            <a:pPr marL="0" indent="0">
              <a:buNone/>
            </a:pPr>
            <a:r>
              <a:rPr lang="en-US" sz="700" b="0" dirty="0" err="1"/>
              <a:t>getpgid</a:t>
            </a:r>
            <a:endParaRPr lang="en-US" sz="700" b="0" dirty="0"/>
          </a:p>
          <a:p>
            <a:pPr marL="0" indent="0">
              <a:buNone/>
            </a:pPr>
            <a:r>
              <a:rPr lang="en-US" sz="700" b="0" dirty="0" err="1"/>
              <a:t>getpid</a:t>
            </a:r>
            <a:endParaRPr lang="en-US" sz="700" b="0" dirty="0"/>
          </a:p>
          <a:p>
            <a:pPr marL="0" indent="0">
              <a:buNone/>
            </a:pPr>
            <a:r>
              <a:rPr lang="en-US" sz="700" b="0" dirty="0" err="1"/>
              <a:t>getppid</a:t>
            </a:r>
            <a:endParaRPr lang="en-US" sz="700" b="0" dirty="0"/>
          </a:p>
          <a:p>
            <a:pPr marL="0" indent="0">
              <a:buNone/>
            </a:pPr>
            <a:r>
              <a:rPr lang="en-US" sz="700" b="0" dirty="0" err="1"/>
              <a:t>getpriority</a:t>
            </a:r>
            <a:endParaRPr lang="en-US" sz="700" b="0" dirty="0"/>
          </a:p>
          <a:p>
            <a:pPr marL="0" indent="0">
              <a:buNone/>
            </a:pPr>
            <a:r>
              <a:rPr lang="en-US" sz="700" b="0" dirty="0" err="1"/>
              <a:t>getrandom</a:t>
            </a:r>
            <a:endParaRPr lang="en-US" sz="700" b="0" dirty="0"/>
          </a:p>
          <a:p>
            <a:pPr marL="0" indent="0">
              <a:buNone/>
            </a:pPr>
            <a:r>
              <a:rPr lang="en-US" sz="700" b="0" dirty="0" err="1"/>
              <a:t>getresgid</a:t>
            </a:r>
            <a:endParaRPr lang="en-US" sz="700" b="0" dirty="0"/>
          </a:p>
          <a:p>
            <a:pPr marL="0" indent="0">
              <a:buNone/>
            </a:pPr>
            <a:r>
              <a:rPr lang="en-US" sz="700" b="0" dirty="0" err="1"/>
              <a:t>getresuid</a:t>
            </a:r>
            <a:endParaRPr lang="en-US" sz="700" b="0" dirty="0"/>
          </a:p>
          <a:p>
            <a:pPr marL="0" indent="0">
              <a:buNone/>
            </a:pPr>
            <a:r>
              <a:rPr lang="en-US" sz="700" b="0" dirty="0" err="1"/>
              <a:t>getrlimit</a:t>
            </a:r>
            <a:endParaRPr lang="en-US" sz="700" b="0" dirty="0"/>
          </a:p>
          <a:p>
            <a:pPr marL="0" indent="0">
              <a:buNone/>
            </a:pPr>
            <a:r>
              <a:rPr lang="en-US" sz="700" b="0" dirty="0" err="1"/>
              <a:t>getrusage</a:t>
            </a:r>
            <a:endParaRPr lang="en-US" sz="700" b="0" dirty="0"/>
          </a:p>
          <a:p>
            <a:pPr marL="0" indent="0">
              <a:buNone/>
            </a:pPr>
            <a:r>
              <a:rPr lang="en-US" sz="700" b="0" dirty="0" err="1"/>
              <a:t>getsid</a:t>
            </a:r>
            <a:endParaRPr lang="en-US" sz="700" b="0" dirty="0"/>
          </a:p>
          <a:p>
            <a:pPr marL="0" indent="0">
              <a:buNone/>
            </a:pPr>
            <a:r>
              <a:rPr lang="en-US" sz="700" b="0" dirty="0" err="1"/>
              <a:t>getsockname</a:t>
            </a:r>
            <a:endParaRPr lang="en-US" sz="700" b="0" dirty="0"/>
          </a:p>
          <a:p>
            <a:pPr marL="0" indent="0">
              <a:buNone/>
            </a:pPr>
            <a:r>
              <a:rPr lang="en-US" sz="700" b="0" dirty="0" err="1"/>
              <a:t>getsockopt</a:t>
            </a:r>
            <a:endParaRPr lang="en-US" sz="700" b="0" dirty="0"/>
          </a:p>
          <a:p>
            <a:pPr marL="0" indent="0">
              <a:buNone/>
            </a:pPr>
            <a:r>
              <a:rPr lang="en-US" sz="700" b="0" dirty="0" err="1"/>
              <a:t>gettid</a:t>
            </a:r>
            <a:endParaRPr lang="en-US" sz="700" b="0" dirty="0"/>
          </a:p>
          <a:p>
            <a:pPr marL="0" indent="0">
              <a:buNone/>
            </a:pPr>
            <a:r>
              <a:rPr lang="en-US" sz="700" b="0" dirty="0" err="1"/>
              <a:t>gettimeofday</a:t>
            </a:r>
            <a:endParaRPr lang="en-US" sz="700" b="0" dirty="0"/>
          </a:p>
          <a:p>
            <a:pPr marL="0" indent="0">
              <a:buNone/>
            </a:pPr>
            <a:r>
              <a:rPr lang="en-US" sz="700" b="0" dirty="0" err="1"/>
              <a:t>getuid</a:t>
            </a:r>
            <a:endParaRPr lang="en-US" sz="700" b="0" dirty="0"/>
          </a:p>
          <a:p>
            <a:pPr marL="0" indent="0">
              <a:buNone/>
            </a:pPr>
            <a:r>
              <a:rPr lang="en-US" sz="700" b="0" dirty="0" err="1"/>
              <a:t>getxattr</a:t>
            </a:r>
            <a:endParaRPr lang="en-US" sz="700" b="0" dirty="0"/>
          </a:p>
          <a:p>
            <a:pPr marL="0" indent="0">
              <a:buNone/>
            </a:pPr>
            <a:r>
              <a:rPr lang="en-US" sz="700" b="0" dirty="0" err="1"/>
              <a:t>init_module</a:t>
            </a:r>
            <a:endParaRPr lang="en-US" sz="700" b="0" dirty="0"/>
          </a:p>
          <a:p>
            <a:pPr marL="0" indent="0">
              <a:buNone/>
            </a:pPr>
            <a:r>
              <a:rPr lang="en-US" sz="700" b="0" dirty="0" err="1"/>
              <a:t>inotify_add_watch</a:t>
            </a:r>
            <a:endParaRPr lang="en-US" sz="700" b="0" dirty="0"/>
          </a:p>
          <a:p>
            <a:pPr marL="0" indent="0">
              <a:buNone/>
            </a:pPr>
            <a:r>
              <a:rPr lang="en-US" sz="700" b="0" dirty="0"/>
              <a:t>inotify_init1</a:t>
            </a:r>
          </a:p>
          <a:p>
            <a:pPr marL="0" indent="0">
              <a:buNone/>
            </a:pPr>
            <a:r>
              <a:rPr lang="en-US" sz="700" b="0" dirty="0" err="1"/>
              <a:t>inotify_rm_watch</a:t>
            </a:r>
            <a:endParaRPr lang="en-US" sz="700" b="0" dirty="0"/>
          </a:p>
          <a:p>
            <a:pPr marL="0" indent="0">
              <a:buNone/>
            </a:pPr>
            <a:r>
              <a:rPr lang="en-US" sz="700" b="0" dirty="0" err="1"/>
              <a:t>io_cancel</a:t>
            </a:r>
            <a:endParaRPr lang="en-US" sz="700" b="0" dirty="0"/>
          </a:p>
          <a:p>
            <a:pPr marL="0" indent="0">
              <a:buNone/>
            </a:pPr>
            <a:r>
              <a:rPr lang="en-US" sz="700" b="0" dirty="0" err="1"/>
              <a:t>io_destroy</a:t>
            </a:r>
            <a:endParaRPr lang="en-US" sz="700" b="0" dirty="0"/>
          </a:p>
          <a:p>
            <a:pPr marL="0" indent="0">
              <a:buNone/>
            </a:pPr>
            <a:r>
              <a:rPr lang="en-US" sz="700" b="0" dirty="0" err="1"/>
              <a:t>io_getevents</a:t>
            </a:r>
            <a:endParaRPr lang="en-US" sz="700" b="0" dirty="0"/>
          </a:p>
          <a:p>
            <a:pPr marL="0" indent="0">
              <a:buNone/>
            </a:pPr>
            <a:r>
              <a:rPr lang="en-US" sz="700" b="0" dirty="0" err="1"/>
              <a:t>io_pgetevents</a:t>
            </a:r>
            <a:endParaRPr lang="en-US" sz="700" b="0" dirty="0"/>
          </a:p>
          <a:p>
            <a:pPr marL="0" indent="0">
              <a:buNone/>
            </a:pPr>
            <a:r>
              <a:rPr lang="en-US" sz="700" b="0" dirty="0" err="1"/>
              <a:t>io_setup</a:t>
            </a:r>
            <a:endParaRPr lang="en-US" sz="700" b="0" dirty="0"/>
          </a:p>
          <a:p>
            <a:pPr marL="0" indent="0">
              <a:buNone/>
            </a:pPr>
            <a:r>
              <a:rPr lang="en-US" sz="700" b="0" dirty="0" err="1"/>
              <a:t>io_submit</a:t>
            </a:r>
            <a:endParaRPr lang="en-US" sz="700" b="0" dirty="0"/>
          </a:p>
          <a:p>
            <a:pPr marL="0" indent="0">
              <a:buNone/>
            </a:pPr>
            <a:r>
              <a:rPr lang="en-US" sz="700" b="0" dirty="0" err="1"/>
              <a:t>io_uring_enter</a:t>
            </a:r>
            <a:endParaRPr lang="en-US" sz="700" b="0" dirty="0"/>
          </a:p>
          <a:p>
            <a:pPr marL="0" indent="0">
              <a:buNone/>
            </a:pPr>
            <a:r>
              <a:rPr lang="en-US" sz="700" b="0" dirty="0" err="1"/>
              <a:t>io_uring_register</a:t>
            </a:r>
            <a:endParaRPr lang="en-US" sz="700" b="0" dirty="0"/>
          </a:p>
          <a:p>
            <a:pPr marL="0" indent="0">
              <a:buNone/>
            </a:pPr>
            <a:r>
              <a:rPr lang="en-US" sz="700" b="0" dirty="0" err="1"/>
              <a:t>io_uring_setup</a:t>
            </a:r>
            <a:endParaRPr lang="en-US" sz="700" b="0" dirty="0"/>
          </a:p>
          <a:p>
            <a:pPr marL="0" indent="0">
              <a:buNone/>
            </a:pPr>
            <a:r>
              <a:rPr lang="en-US" sz="700" b="0" dirty="0" err="1"/>
              <a:t>ioctl</a:t>
            </a:r>
            <a:endParaRPr lang="en-US" sz="700" b="0" dirty="0"/>
          </a:p>
          <a:p>
            <a:pPr marL="0" indent="0">
              <a:buNone/>
            </a:pPr>
            <a:r>
              <a:rPr lang="en-US" sz="700" b="0" dirty="0" err="1"/>
              <a:t>ioprio_get</a:t>
            </a:r>
            <a:endParaRPr lang="en-US" sz="700" b="0" dirty="0"/>
          </a:p>
          <a:p>
            <a:pPr marL="0" indent="0">
              <a:buNone/>
            </a:pPr>
            <a:r>
              <a:rPr lang="en-US" sz="700" b="0" dirty="0" err="1"/>
              <a:t>ioprio_set</a:t>
            </a:r>
            <a:endParaRPr lang="en-US" sz="700" b="0" dirty="0"/>
          </a:p>
          <a:p>
            <a:pPr marL="0" indent="0">
              <a:buNone/>
            </a:pPr>
            <a:r>
              <a:rPr lang="en-US" sz="700" b="0" dirty="0" err="1"/>
              <a:t>kcmp</a:t>
            </a:r>
            <a:endParaRPr lang="en-US" sz="700" b="0" dirty="0"/>
          </a:p>
          <a:p>
            <a:pPr marL="0" indent="0">
              <a:buNone/>
            </a:pPr>
            <a:r>
              <a:rPr lang="en-US" sz="700" b="0" dirty="0" err="1"/>
              <a:t>kexec_file_load</a:t>
            </a:r>
            <a:endParaRPr lang="en-US" sz="700" b="0" dirty="0"/>
          </a:p>
          <a:p>
            <a:pPr marL="0" indent="0">
              <a:buNone/>
            </a:pPr>
            <a:r>
              <a:rPr lang="en-US" sz="700" b="0" dirty="0" err="1"/>
              <a:t>kexec_load</a:t>
            </a:r>
            <a:endParaRPr lang="en-US" sz="700" b="0" dirty="0"/>
          </a:p>
          <a:p>
            <a:pPr marL="0" indent="0">
              <a:buNone/>
            </a:pPr>
            <a:r>
              <a:rPr lang="en-US" sz="700" b="0" dirty="0" err="1"/>
              <a:t>keyctl</a:t>
            </a:r>
            <a:endParaRPr lang="en-US" sz="700" b="0" dirty="0"/>
          </a:p>
          <a:p>
            <a:pPr marL="0" indent="0">
              <a:buNone/>
            </a:pPr>
            <a:r>
              <a:rPr lang="en-US" sz="700" b="0" dirty="0"/>
              <a:t>kill</a:t>
            </a:r>
          </a:p>
          <a:p>
            <a:pPr marL="0" indent="0">
              <a:buNone/>
            </a:pPr>
            <a:r>
              <a:rPr lang="en-US" sz="700" b="0" dirty="0" err="1"/>
              <a:t>landlock_add_rule</a:t>
            </a:r>
            <a:endParaRPr lang="en-US" sz="700" b="0" dirty="0"/>
          </a:p>
          <a:p>
            <a:pPr marL="0" indent="0">
              <a:buNone/>
            </a:pPr>
            <a:r>
              <a:rPr lang="en-US" sz="700" b="0" dirty="0" err="1"/>
              <a:t>landlock_create_ruleset</a:t>
            </a:r>
            <a:endParaRPr lang="en-US" sz="700" b="0" dirty="0"/>
          </a:p>
          <a:p>
            <a:pPr marL="0" indent="0">
              <a:buNone/>
            </a:pPr>
            <a:r>
              <a:rPr lang="en-US" sz="700" b="0" dirty="0" err="1"/>
              <a:t>landlock_restrict_self</a:t>
            </a:r>
            <a:endParaRPr lang="en-US" sz="700" b="0" dirty="0"/>
          </a:p>
          <a:p>
            <a:pPr marL="0" indent="0">
              <a:buNone/>
            </a:pPr>
            <a:r>
              <a:rPr lang="en-US" sz="700" b="0" dirty="0" err="1"/>
              <a:t>lgetxattr</a:t>
            </a:r>
            <a:endParaRPr lang="en-US" sz="700" b="0" dirty="0"/>
          </a:p>
          <a:p>
            <a:pPr marL="0" indent="0">
              <a:buNone/>
            </a:pPr>
            <a:r>
              <a:rPr lang="en-US" sz="700" b="0" dirty="0" err="1"/>
              <a:t>linkat</a:t>
            </a:r>
            <a:endParaRPr lang="en-US" sz="700" b="0" dirty="0"/>
          </a:p>
          <a:p>
            <a:pPr marL="0" indent="0">
              <a:buNone/>
            </a:pPr>
            <a:r>
              <a:rPr lang="en-US" sz="700" b="0" dirty="0"/>
              <a:t>listen</a:t>
            </a:r>
          </a:p>
          <a:p>
            <a:pPr marL="0" indent="0">
              <a:buNone/>
            </a:pPr>
            <a:r>
              <a:rPr lang="en-US" sz="700" b="0" dirty="0" err="1"/>
              <a:t>listxattr</a:t>
            </a:r>
            <a:endParaRPr lang="en-US" sz="700" b="0" dirty="0"/>
          </a:p>
          <a:p>
            <a:pPr marL="0" indent="0">
              <a:buNone/>
            </a:pPr>
            <a:r>
              <a:rPr lang="en-US" sz="700" b="0" dirty="0" err="1"/>
              <a:t>llistxattr</a:t>
            </a:r>
            <a:endParaRPr lang="en-US" sz="700" b="0" dirty="0"/>
          </a:p>
          <a:p>
            <a:pPr marL="0" indent="0">
              <a:buNone/>
            </a:pPr>
            <a:r>
              <a:rPr lang="en-US" sz="700" b="0" dirty="0" err="1"/>
              <a:t>lookup_dcookie</a:t>
            </a:r>
            <a:endParaRPr lang="en-US" sz="700" b="0" dirty="0"/>
          </a:p>
          <a:p>
            <a:pPr marL="0" indent="0">
              <a:buNone/>
            </a:pPr>
            <a:r>
              <a:rPr lang="en-US" sz="700" b="0" dirty="0" err="1"/>
              <a:t>lremovexattr</a:t>
            </a:r>
            <a:endParaRPr lang="en-US" sz="700" b="0" dirty="0"/>
          </a:p>
          <a:p>
            <a:pPr marL="0" indent="0">
              <a:buNone/>
            </a:pPr>
            <a:r>
              <a:rPr lang="en-US" sz="700" b="0" dirty="0" err="1"/>
              <a:t>lsetxattr</a:t>
            </a:r>
            <a:endParaRPr lang="en-US" sz="700" b="0" dirty="0"/>
          </a:p>
          <a:p>
            <a:pPr marL="0" indent="0">
              <a:buNone/>
            </a:pPr>
            <a:r>
              <a:rPr lang="en-US" sz="700" b="0" dirty="0" err="1"/>
              <a:t>madvise</a:t>
            </a:r>
            <a:endParaRPr lang="en-US" sz="700" b="0" dirty="0"/>
          </a:p>
          <a:p>
            <a:pPr marL="0" indent="0">
              <a:buNone/>
            </a:pPr>
            <a:r>
              <a:rPr lang="en-US" sz="700" b="0" dirty="0" err="1"/>
              <a:t>mbind</a:t>
            </a:r>
            <a:endParaRPr lang="en-US" sz="700" b="0" dirty="0"/>
          </a:p>
          <a:p>
            <a:pPr marL="0" indent="0">
              <a:buNone/>
            </a:pPr>
            <a:r>
              <a:rPr lang="en-US" sz="700" b="0" dirty="0" err="1"/>
              <a:t>membarrier</a:t>
            </a:r>
            <a:endParaRPr lang="en-US" sz="700" b="0" dirty="0"/>
          </a:p>
          <a:p>
            <a:pPr marL="0" indent="0">
              <a:buNone/>
            </a:pPr>
            <a:r>
              <a:rPr lang="en-US" sz="700" b="0" dirty="0" err="1"/>
              <a:t>memfd_create</a:t>
            </a:r>
            <a:endParaRPr lang="en-US" sz="700" b="0" dirty="0"/>
          </a:p>
          <a:p>
            <a:pPr marL="0" indent="0">
              <a:buNone/>
            </a:pPr>
            <a:r>
              <a:rPr lang="en-US" sz="700" b="0" dirty="0" err="1"/>
              <a:t>memfd_secret</a:t>
            </a:r>
            <a:endParaRPr lang="en-US" sz="700" b="0" dirty="0"/>
          </a:p>
          <a:p>
            <a:pPr marL="0" indent="0">
              <a:buNone/>
            </a:pPr>
            <a:r>
              <a:rPr lang="en-US" sz="700" b="0" dirty="0" err="1"/>
              <a:t>migrate_pages</a:t>
            </a:r>
            <a:endParaRPr lang="en-US" sz="700" b="0" dirty="0"/>
          </a:p>
          <a:p>
            <a:pPr marL="0" indent="0">
              <a:buNone/>
            </a:pPr>
            <a:r>
              <a:rPr lang="en-US" sz="700" b="0" dirty="0" err="1"/>
              <a:t>mincore</a:t>
            </a:r>
            <a:endParaRPr lang="en-US" sz="700" b="0" dirty="0"/>
          </a:p>
          <a:p>
            <a:pPr marL="0" indent="0">
              <a:buNone/>
            </a:pPr>
            <a:r>
              <a:rPr lang="en-US" sz="700" b="0" dirty="0" err="1"/>
              <a:t>mkdirat</a:t>
            </a:r>
            <a:endParaRPr lang="en-US" sz="700" b="0" dirty="0"/>
          </a:p>
          <a:p>
            <a:pPr marL="0" indent="0">
              <a:buNone/>
            </a:pPr>
            <a:r>
              <a:rPr lang="en-US" sz="700" b="0" dirty="0" err="1"/>
              <a:t>mknodat</a:t>
            </a:r>
            <a:endParaRPr lang="en-US" sz="700" b="0" dirty="0"/>
          </a:p>
          <a:p>
            <a:pPr marL="0" indent="0">
              <a:buNone/>
            </a:pPr>
            <a:r>
              <a:rPr lang="en-US" sz="700" b="0" dirty="0" err="1"/>
              <a:t>mlock</a:t>
            </a:r>
            <a:endParaRPr lang="en-US" sz="700" b="0" dirty="0"/>
          </a:p>
          <a:p>
            <a:pPr marL="0" indent="0">
              <a:buNone/>
            </a:pPr>
            <a:r>
              <a:rPr lang="en-US" sz="700" b="0" dirty="0"/>
              <a:t>mlock2</a:t>
            </a:r>
          </a:p>
          <a:p>
            <a:pPr marL="0" indent="0">
              <a:buNone/>
            </a:pPr>
            <a:r>
              <a:rPr lang="en-US" sz="700" b="0" dirty="0" err="1"/>
              <a:t>mlockall</a:t>
            </a:r>
            <a:endParaRPr lang="en-US" sz="700" b="0" dirty="0"/>
          </a:p>
          <a:p>
            <a:pPr marL="0" indent="0">
              <a:buNone/>
            </a:pPr>
            <a:r>
              <a:rPr lang="en-US" sz="700" b="0" dirty="0"/>
              <a:t>mount</a:t>
            </a:r>
          </a:p>
          <a:p>
            <a:pPr marL="0" indent="0">
              <a:buNone/>
            </a:pPr>
            <a:r>
              <a:rPr lang="en-US" sz="700" b="0" dirty="0" err="1"/>
              <a:t>mount_setattr</a:t>
            </a:r>
            <a:endParaRPr lang="en-US" sz="700" b="0" dirty="0"/>
          </a:p>
          <a:p>
            <a:pPr marL="0" indent="0">
              <a:buNone/>
            </a:pPr>
            <a:r>
              <a:rPr lang="en-US" sz="700" b="0" dirty="0" err="1"/>
              <a:t>move_mount</a:t>
            </a:r>
            <a:endParaRPr lang="en-US" sz="700" b="0" dirty="0"/>
          </a:p>
          <a:p>
            <a:pPr marL="0" indent="0">
              <a:buNone/>
            </a:pPr>
            <a:r>
              <a:rPr lang="en-US" sz="700" b="0" dirty="0" err="1"/>
              <a:t>move_pages</a:t>
            </a:r>
            <a:endParaRPr lang="en-US" sz="700" b="0" dirty="0"/>
          </a:p>
          <a:p>
            <a:pPr marL="0" indent="0">
              <a:buNone/>
            </a:pPr>
            <a:r>
              <a:rPr lang="en-US" sz="700" b="0" dirty="0" err="1"/>
              <a:t>mprotect</a:t>
            </a:r>
            <a:endParaRPr lang="en-US" sz="700" b="0" dirty="0"/>
          </a:p>
          <a:p>
            <a:pPr marL="0" indent="0">
              <a:buNone/>
            </a:pPr>
            <a:r>
              <a:rPr lang="en-US" sz="700" b="0" dirty="0" err="1"/>
              <a:t>mq_getsetattr</a:t>
            </a:r>
            <a:endParaRPr lang="en-US" sz="700" b="0" dirty="0"/>
          </a:p>
          <a:p>
            <a:pPr marL="0" indent="0">
              <a:buNone/>
            </a:pPr>
            <a:r>
              <a:rPr lang="en-US" sz="700" b="0" dirty="0" err="1"/>
              <a:t>mq_notify</a:t>
            </a:r>
            <a:endParaRPr lang="en-US" sz="700" b="0" dirty="0"/>
          </a:p>
          <a:p>
            <a:pPr marL="0" indent="0">
              <a:buNone/>
            </a:pPr>
            <a:r>
              <a:rPr lang="en-US" sz="700" b="0" dirty="0" err="1"/>
              <a:t>mq_open</a:t>
            </a:r>
            <a:endParaRPr lang="en-US" sz="700" b="0" dirty="0"/>
          </a:p>
          <a:p>
            <a:pPr marL="0" indent="0">
              <a:buNone/>
            </a:pPr>
            <a:r>
              <a:rPr lang="en-US" sz="700" b="0" dirty="0" err="1"/>
              <a:t>mq_timedreceive</a:t>
            </a:r>
            <a:endParaRPr lang="en-US" sz="700" b="0" dirty="0"/>
          </a:p>
          <a:p>
            <a:pPr marL="0" indent="0">
              <a:buNone/>
            </a:pPr>
            <a:r>
              <a:rPr lang="en-US" sz="700" b="0" dirty="0" err="1"/>
              <a:t>mq_timedsend</a:t>
            </a:r>
            <a:endParaRPr lang="en-US" sz="700" b="0" dirty="0"/>
          </a:p>
          <a:p>
            <a:pPr marL="0" indent="0">
              <a:buNone/>
            </a:pPr>
            <a:r>
              <a:rPr lang="en-US" sz="700" b="0" dirty="0" err="1"/>
              <a:t>mq_unlink</a:t>
            </a:r>
            <a:endParaRPr lang="en-US" sz="700" b="0" dirty="0"/>
          </a:p>
          <a:p>
            <a:pPr marL="0" indent="0">
              <a:buNone/>
            </a:pPr>
            <a:r>
              <a:rPr lang="en-US" sz="700" b="0" dirty="0" err="1"/>
              <a:t>mremap</a:t>
            </a:r>
            <a:endParaRPr lang="en-US" sz="700" b="0" dirty="0"/>
          </a:p>
          <a:p>
            <a:pPr marL="0" indent="0">
              <a:buNone/>
            </a:pPr>
            <a:r>
              <a:rPr lang="en-US" sz="700" b="0" dirty="0" err="1"/>
              <a:t>msgctl</a:t>
            </a:r>
            <a:endParaRPr lang="en-US" sz="700" b="0" dirty="0"/>
          </a:p>
          <a:p>
            <a:pPr marL="0" indent="0">
              <a:buNone/>
            </a:pPr>
            <a:r>
              <a:rPr lang="en-US" sz="700" b="0" dirty="0" err="1"/>
              <a:t>msgget</a:t>
            </a:r>
            <a:endParaRPr lang="en-US" sz="700" b="0" dirty="0"/>
          </a:p>
          <a:p>
            <a:pPr marL="0" indent="0">
              <a:buNone/>
            </a:pPr>
            <a:r>
              <a:rPr lang="en-US" sz="700" b="0" dirty="0" err="1"/>
              <a:t>msgrcv</a:t>
            </a:r>
            <a:endParaRPr lang="en-US" sz="700" b="0" dirty="0"/>
          </a:p>
          <a:p>
            <a:pPr marL="0" indent="0">
              <a:buNone/>
            </a:pPr>
            <a:r>
              <a:rPr lang="en-US" sz="700" b="0" dirty="0" err="1"/>
              <a:t>msgsnd</a:t>
            </a:r>
            <a:endParaRPr lang="en-US" sz="700" b="0" dirty="0"/>
          </a:p>
          <a:p>
            <a:pPr marL="0" indent="0">
              <a:buNone/>
            </a:pPr>
            <a:r>
              <a:rPr lang="en-US" sz="700" b="0" dirty="0" err="1"/>
              <a:t>msync</a:t>
            </a:r>
            <a:endParaRPr lang="en-US" sz="700" b="0" dirty="0"/>
          </a:p>
          <a:p>
            <a:pPr marL="0" indent="0">
              <a:buNone/>
            </a:pPr>
            <a:r>
              <a:rPr lang="en-US" sz="700" b="0" dirty="0" err="1"/>
              <a:t>munlock</a:t>
            </a:r>
            <a:endParaRPr lang="en-US" sz="700" b="0" dirty="0"/>
          </a:p>
          <a:p>
            <a:pPr marL="0" indent="0">
              <a:buNone/>
            </a:pPr>
            <a:r>
              <a:rPr lang="en-US" sz="700" b="0" dirty="0" err="1"/>
              <a:t>munlockall</a:t>
            </a:r>
            <a:endParaRPr lang="en-US" sz="700" b="0" dirty="0"/>
          </a:p>
          <a:p>
            <a:pPr marL="0" indent="0">
              <a:buNone/>
            </a:pPr>
            <a:r>
              <a:rPr lang="en-US" sz="700" b="0" dirty="0" err="1"/>
              <a:t>munmap</a:t>
            </a:r>
            <a:endParaRPr lang="en-US" sz="700" b="0" dirty="0"/>
          </a:p>
          <a:p>
            <a:pPr marL="0" indent="0">
              <a:buNone/>
            </a:pPr>
            <a:r>
              <a:rPr lang="en-US" sz="700" b="0" dirty="0" err="1"/>
              <a:t>name_to_handle_at</a:t>
            </a:r>
            <a:endParaRPr lang="en-US" sz="700" b="0" dirty="0"/>
          </a:p>
          <a:p>
            <a:pPr marL="0" indent="0">
              <a:buNone/>
            </a:pPr>
            <a:r>
              <a:rPr lang="en-US" sz="700" b="0" dirty="0" err="1"/>
              <a:t>nanosleep</a:t>
            </a:r>
            <a:endParaRPr lang="en-US" sz="700" b="0" dirty="0"/>
          </a:p>
          <a:p>
            <a:pPr marL="0" indent="0">
              <a:buNone/>
            </a:pPr>
            <a:r>
              <a:rPr lang="en-US" sz="700" b="0" dirty="0" err="1"/>
              <a:t>nfsservctl</a:t>
            </a:r>
            <a:endParaRPr lang="en-US" sz="700" b="0" dirty="0"/>
          </a:p>
          <a:p>
            <a:pPr marL="0" indent="0">
              <a:buNone/>
            </a:pPr>
            <a:r>
              <a:rPr lang="en-US" sz="700" b="0" dirty="0" err="1"/>
              <a:t>open_by_handle_at</a:t>
            </a:r>
            <a:endParaRPr lang="en-US" sz="700" b="0" dirty="0"/>
          </a:p>
          <a:p>
            <a:pPr marL="0" indent="0">
              <a:buNone/>
            </a:pPr>
            <a:r>
              <a:rPr lang="en-US" sz="700" b="0" dirty="0" err="1"/>
              <a:t>open_tree</a:t>
            </a:r>
            <a:endParaRPr lang="en-US" sz="700" b="0" dirty="0"/>
          </a:p>
          <a:p>
            <a:pPr marL="0" indent="0">
              <a:buNone/>
            </a:pPr>
            <a:r>
              <a:rPr lang="en-US" sz="700" b="0" dirty="0" err="1"/>
              <a:t>openat</a:t>
            </a:r>
            <a:endParaRPr lang="en-US" sz="700" b="0" dirty="0"/>
          </a:p>
          <a:p>
            <a:pPr marL="0" indent="0">
              <a:buNone/>
            </a:pPr>
            <a:r>
              <a:rPr lang="en-US" sz="700" b="0" dirty="0"/>
              <a:t>openat2</a:t>
            </a:r>
          </a:p>
          <a:p>
            <a:pPr marL="0" indent="0">
              <a:buNone/>
            </a:pPr>
            <a:r>
              <a:rPr lang="en-US" sz="700" b="0" dirty="0" err="1"/>
              <a:t>perf_event_open</a:t>
            </a:r>
            <a:endParaRPr lang="en-US" sz="700" b="0" dirty="0"/>
          </a:p>
          <a:p>
            <a:pPr marL="0" indent="0">
              <a:buNone/>
            </a:pPr>
            <a:r>
              <a:rPr lang="en-US" sz="700" b="0" dirty="0"/>
              <a:t>personality</a:t>
            </a:r>
          </a:p>
          <a:p>
            <a:pPr marL="0" indent="0">
              <a:buNone/>
            </a:pPr>
            <a:r>
              <a:rPr lang="en-US" sz="700" b="0" dirty="0" err="1"/>
              <a:t>pidfd_getfd</a:t>
            </a:r>
            <a:endParaRPr lang="en-US" sz="700" b="0" dirty="0"/>
          </a:p>
          <a:p>
            <a:pPr marL="0" indent="0">
              <a:buNone/>
            </a:pPr>
            <a:r>
              <a:rPr lang="en-US" sz="700" b="0" dirty="0" err="1"/>
              <a:t>pidfd_open</a:t>
            </a:r>
            <a:endParaRPr lang="en-US" sz="700" b="0" dirty="0"/>
          </a:p>
          <a:p>
            <a:pPr marL="0" indent="0">
              <a:buNone/>
            </a:pPr>
            <a:r>
              <a:rPr lang="en-US" sz="700" b="0" dirty="0" err="1"/>
              <a:t>pidfd_send_signal</a:t>
            </a:r>
            <a:endParaRPr lang="en-US" sz="700" b="0" dirty="0"/>
          </a:p>
          <a:p>
            <a:pPr marL="0" indent="0">
              <a:buNone/>
            </a:pPr>
            <a:r>
              <a:rPr lang="en-US" sz="700" b="0" dirty="0"/>
              <a:t>pipe2</a:t>
            </a:r>
          </a:p>
          <a:p>
            <a:pPr marL="0" indent="0">
              <a:buNone/>
            </a:pPr>
            <a:r>
              <a:rPr lang="en-US" sz="700" b="0" dirty="0" err="1"/>
              <a:t>pivot_root</a:t>
            </a:r>
            <a:endParaRPr lang="en-US" sz="700" b="0" dirty="0"/>
          </a:p>
          <a:p>
            <a:pPr marL="0" indent="0">
              <a:buNone/>
            </a:pPr>
            <a:r>
              <a:rPr lang="en-US" sz="700" b="0" dirty="0" err="1"/>
              <a:t>pkey_alloc</a:t>
            </a:r>
            <a:endParaRPr lang="en-US" sz="700" b="0" dirty="0"/>
          </a:p>
          <a:p>
            <a:pPr marL="0" indent="0">
              <a:buNone/>
            </a:pPr>
            <a:r>
              <a:rPr lang="en-US" sz="700" b="0" dirty="0" err="1"/>
              <a:t>pkey_free</a:t>
            </a:r>
            <a:endParaRPr lang="en-US" sz="700" b="0" dirty="0"/>
          </a:p>
          <a:p>
            <a:pPr marL="0" indent="0">
              <a:buNone/>
            </a:pPr>
            <a:r>
              <a:rPr lang="en-US" sz="700" b="0" dirty="0" err="1"/>
              <a:t>pkey_mprotect</a:t>
            </a:r>
            <a:endParaRPr lang="en-US" sz="700" b="0" dirty="0"/>
          </a:p>
          <a:p>
            <a:pPr marL="0" indent="0">
              <a:buNone/>
            </a:pPr>
            <a:r>
              <a:rPr lang="en-US" sz="700" b="0" dirty="0" err="1"/>
              <a:t>ppoll</a:t>
            </a:r>
            <a:endParaRPr lang="en-US" sz="700" b="0" dirty="0"/>
          </a:p>
          <a:p>
            <a:pPr marL="0" indent="0">
              <a:buNone/>
            </a:pPr>
            <a:r>
              <a:rPr lang="en-US" sz="700" b="0" dirty="0" err="1"/>
              <a:t>prctl</a:t>
            </a:r>
            <a:endParaRPr lang="en-US" sz="700" b="0" dirty="0"/>
          </a:p>
          <a:p>
            <a:pPr marL="0" indent="0">
              <a:buNone/>
            </a:pPr>
            <a:r>
              <a:rPr lang="en-US" sz="700" b="0" dirty="0"/>
              <a:t>pread64</a:t>
            </a:r>
          </a:p>
          <a:p>
            <a:pPr marL="0" indent="0">
              <a:buNone/>
            </a:pPr>
            <a:r>
              <a:rPr lang="en-US" sz="700" b="0" dirty="0" err="1"/>
              <a:t>preadv</a:t>
            </a:r>
            <a:endParaRPr lang="en-US" sz="700" b="0" dirty="0"/>
          </a:p>
          <a:p>
            <a:pPr marL="0" indent="0">
              <a:buNone/>
            </a:pPr>
            <a:r>
              <a:rPr lang="en-US" sz="700" b="0" dirty="0"/>
              <a:t>preadv2</a:t>
            </a:r>
          </a:p>
          <a:p>
            <a:pPr marL="0" indent="0">
              <a:buNone/>
            </a:pPr>
            <a:r>
              <a:rPr lang="en-US" sz="700" b="0" dirty="0"/>
              <a:t>prlimit64</a:t>
            </a:r>
          </a:p>
          <a:p>
            <a:pPr marL="0" indent="0">
              <a:buNone/>
            </a:pPr>
            <a:r>
              <a:rPr lang="en-US" sz="700" b="0" dirty="0" err="1"/>
              <a:t>process_madvise</a:t>
            </a:r>
            <a:endParaRPr lang="en-US" sz="700" b="0" dirty="0"/>
          </a:p>
          <a:p>
            <a:pPr marL="0" indent="0">
              <a:buNone/>
            </a:pPr>
            <a:r>
              <a:rPr lang="en-US" sz="700" b="0" dirty="0" err="1"/>
              <a:t>process_mrelease</a:t>
            </a:r>
            <a:endParaRPr lang="en-US" sz="700" b="0" dirty="0"/>
          </a:p>
          <a:p>
            <a:pPr marL="0" indent="0">
              <a:buNone/>
            </a:pPr>
            <a:r>
              <a:rPr lang="en-US" sz="700" b="0" dirty="0" err="1"/>
              <a:t>process_vm_readv</a:t>
            </a:r>
            <a:endParaRPr lang="en-US" sz="700" b="0" dirty="0"/>
          </a:p>
          <a:p>
            <a:pPr marL="0" indent="0">
              <a:buNone/>
            </a:pPr>
            <a:r>
              <a:rPr lang="en-US" sz="700" b="0" dirty="0" err="1"/>
              <a:t>process_vm_writev</a:t>
            </a:r>
            <a:endParaRPr lang="en-US" sz="700" b="0" dirty="0"/>
          </a:p>
          <a:p>
            <a:pPr marL="0" indent="0">
              <a:buNone/>
            </a:pPr>
            <a:r>
              <a:rPr lang="en-US" sz="700" b="0" dirty="0"/>
              <a:t>pselect6</a:t>
            </a:r>
          </a:p>
          <a:p>
            <a:pPr marL="0" indent="0">
              <a:buNone/>
            </a:pPr>
            <a:r>
              <a:rPr lang="en-US" sz="700" b="0" dirty="0" err="1"/>
              <a:t>ptrace</a:t>
            </a:r>
            <a:endParaRPr lang="en-US" sz="700" b="0" dirty="0"/>
          </a:p>
          <a:p>
            <a:pPr marL="0" indent="0">
              <a:buNone/>
            </a:pPr>
            <a:r>
              <a:rPr lang="en-US" sz="700" b="0" dirty="0"/>
              <a:t>pwrite64</a:t>
            </a:r>
          </a:p>
          <a:p>
            <a:pPr marL="0" indent="0">
              <a:buNone/>
            </a:pPr>
            <a:r>
              <a:rPr lang="en-US" sz="700" b="0" dirty="0" err="1"/>
              <a:t>pwritev</a:t>
            </a:r>
            <a:endParaRPr lang="en-US" sz="700" b="0" dirty="0"/>
          </a:p>
          <a:p>
            <a:pPr marL="0" indent="0">
              <a:buNone/>
            </a:pPr>
            <a:r>
              <a:rPr lang="en-US" sz="700" b="0" dirty="0"/>
              <a:t>pwritev2</a:t>
            </a:r>
          </a:p>
          <a:p>
            <a:pPr marL="0" indent="0">
              <a:buNone/>
            </a:pPr>
            <a:r>
              <a:rPr lang="en-US" sz="700" b="0" dirty="0" err="1"/>
              <a:t>quotactl</a:t>
            </a:r>
            <a:endParaRPr lang="en-US" sz="700" b="0" dirty="0"/>
          </a:p>
          <a:p>
            <a:pPr marL="0" indent="0">
              <a:buNone/>
            </a:pPr>
            <a:r>
              <a:rPr lang="en-US" sz="700" b="0" dirty="0" err="1"/>
              <a:t>quotactl_fd</a:t>
            </a:r>
            <a:endParaRPr lang="en-US" sz="700" b="0" dirty="0"/>
          </a:p>
          <a:p>
            <a:pPr marL="0" indent="0">
              <a:buNone/>
            </a:pPr>
            <a:r>
              <a:rPr lang="en-US" sz="700" b="0" dirty="0"/>
              <a:t>read</a:t>
            </a:r>
          </a:p>
          <a:p>
            <a:pPr marL="0" indent="0">
              <a:buNone/>
            </a:pPr>
            <a:r>
              <a:rPr lang="en-US" sz="700" b="0" dirty="0"/>
              <a:t>readahead</a:t>
            </a:r>
          </a:p>
          <a:p>
            <a:pPr marL="0" indent="0">
              <a:buNone/>
            </a:pPr>
            <a:r>
              <a:rPr lang="en-US" sz="700" b="0" dirty="0" err="1"/>
              <a:t>readlinkat</a:t>
            </a:r>
            <a:endParaRPr lang="en-US" sz="700" b="0" dirty="0"/>
          </a:p>
          <a:p>
            <a:pPr marL="0" indent="0">
              <a:buNone/>
            </a:pPr>
            <a:r>
              <a:rPr lang="en-US" sz="700" b="0" dirty="0" err="1"/>
              <a:t>readv</a:t>
            </a:r>
            <a:endParaRPr lang="en-US" sz="700" b="0" dirty="0"/>
          </a:p>
          <a:p>
            <a:pPr marL="0" indent="0">
              <a:buNone/>
            </a:pPr>
            <a:r>
              <a:rPr lang="en-US" sz="700" b="0" dirty="0"/>
              <a:t>reboot</a:t>
            </a:r>
          </a:p>
          <a:p>
            <a:pPr marL="0" indent="0">
              <a:buNone/>
            </a:pPr>
            <a:r>
              <a:rPr lang="en-US" sz="700" b="0" dirty="0" err="1"/>
              <a:t>recvfrom</a:t>
            </a:r>
            <a:endParaRPr lang="en-US" sz="700" b="0" dirty="0"/>
          </a:p>
          <a:p>
            <a:pPr marL="0" indent="0">
              <a:buNone/>
            </a:pPr>
            <a:r>
              <a:rPr lang="en-US" sz="700" b="0" dirty="0" err="1"/>
              <a:t>recvmmsg</a:t>
            </a:r>
            <a:endParaRPr lang="en-US" sz="700" b="0" dirty="0"/>
          </a:p>
          <a:p>
            <a:pPr marL="0" indent="0">
              <a:buNone/>
            </a:pPr>
            <a:r>
              <a:rPr lang="en-US" sz="700" b="0" dirty="0" err="1"/>
              <a:t>recvmsg</a:t>
            </a:r>
            <a:endParaRPr lang="en-US" sz="700" b="0" dirty="0"/>
          </a:p>
          <a:p>
            <a:pPr marL="0" indent="0">
              <a:buNone/>
            </a:pPr>
            <a:r>
              <a:rPr lang="en-US" sz="700" b="0" dirty="0" err="1"/>
              <a:t>remap_file_pages</a:t>
            </a:r>
            <a:endParaRPr lang="en-US" sz="700" b="0" dirty="0"/>
          </a:p>
          <a:p>
            <a:pPr marL="0" indent="0">
              <a:buNone/>
            </a:pPr>
            <a:r>
              <a:rPr lang="en-US" sz="700" b="0" dirty="0" err="1"/>
              <a:t>removexattr</a:t>
            </a:r>
            <a:endParaRPr lang="en-US" sz="700" b="0" dirty="0"/>
          </a:p>
          <a:p>
            <a:pPr marL="0" indent="0">
              <a:buNone/>
            </a:pPr>
            <a:r>
              <a:rPr lang="en-US" sz="700" b="0" dirty="0" err="1"/>
              <a:t>renameat</a:t>
            </a:r>
            <a:endParaRPr lang="en-US" sz="700" b="0" dirty="0"/>
          </a:p>
          <a:p>
            <a:pPr marL="0" indent="0">
              <a:buNone/>
            </a:pPr>
            <a:r>
              <a:rPr lang="en-US" sz="700" b="0" dirty="0"/>
              <a:t>renameat2</a:t>
            </a:r>
          </a:p>
          <a:p>
            <a:pPr marL="0" indent="0">
              <a:buNone/>
            </a:pPr>
            <a:r>
              <a:rPr lang="en-US" sz="700" b="0" dirty="0" err="1"/>
              <a:t>request_key</a:t>
            </a:r>
            <a:endParaRPr lang="en-US" sz="700" b="0" dirty="0"/>
          </a:p>
          <a:p>
            <a:pPr marL="0" indent="0">
              <a:buNone/>
            </a:pPr>
            <a:r>
              <a:rPr lang="en-US" sz="700" b="0" dirty="0" err="1"/>
              <a:t>restart_syscall</a:t>
            </a:r>
            <a:endParaRPr lang="en-US" sz="700" b="0" dirty="0"/>
          </a:p>
          <a:p>
            <a:pPr marL="0" indent="0">
              <a:buNone/>
            </a:pPr>
            <a:r>
              <a:rPr lang="en-US" sz="700" b="0" dirty="0" err="1"/>
              <a:t>rseq</a:t>
            </a:r>
            <a:endParaRPr lang="en-US" sz="700" b="0" dirty="0"/>
          </a:p>
          <a:p>
            <a:pPr marL="0" indent="0">
              <a:buNone/>
            </a:pPr>
            <a:r>
              <a:rPr lang="en-US" sz="700" b="0" dirty="0" err="1"/>
              <a:t>rt_sigaction</a:t>
            </a:r>
            <a:endParaRPr lang="en-US" sz="700" b="0" dirty="0"/>
          </a:p>
          <a:p>
            <a:pPr marL="0" indent="0">
              <a:buNone/>
            </a:pPr>
            <a:r>
              <a:rPr lang="en-US" sz="700" b="0" dirty="0" err="1"/>
              <a:t>rt_sigpending</a:t>
            </a:r>
            <a:endParaRPr lang="en-US" sz="700" b="0" dirty="0"/>
          </a:p>
          <a:p>
            <a:pPr marL="0" indent="0">
              <a:buNone/>
            </a:pPr>
            <a:r>
              <a:rPr lang="en-US" sz="700" b="0" dirty="0" err="1"/>
              <a:t>rt_sigprocmask</a:t>
            </a:r>
            <a:endParaRPr lang="en-US" sz="700" b="0" dirty="0"/>
          </a:p>
          <a:p>
            <a:pPr marL="0" indent="0">
              <a:buNone/>
            </a:pPr>
            <a:r>
              <a:rPr lang="en-US" sz="700" b="0" dirty="0" err="1"/>
              <a:t>rt_sigqueueinfo</a:t>
            </a:r>
            <a:endParaRPr lang="en-US" sz="700" b="0" dirty="0"/>
          </a:p>
          <a:p>
            <a:pPr marL="0" indent="0">
              <a:buNone/>
            </a:pPr>
            <a:r>
              <a:rPr lang="en-US" sz="700" b="0" dirty="0" err="1"/>
              <a:t>rt_sigreturn</a:t>
            </a:r>
            <a:endParaRPr lang="en-US" sz="700" b="0" dirty="0"/>
          </a:p>
          <a:p>
            <a:pPr marL="0" indent="0">
              <a:buNone/>
            </a:pPr>
            <a:r>
              <a:rPr lang="en-US" sz="700" b="0" dirty="0" err="1"/>
              <a:t>rt_sigsuspend</a:t>
            </a:r>
            <a:endParaRPr lang="en-US" sz="700" b="0" dirty="0"/>
          </a:p>
          <a:p>
            <a:pPr marL="0" indent="0">
              <a:buNone/>
            </a:pPr>
            <a:r>
              <a:rPr lang="en-US" sz="700" b="0" dirty="0" err="1"/>
              <a:t>rt_sigtimedwait</a:t>
            </a:r>
            <a:endParaRPr lang="en-US" sz="700" b="0" dirty="0"/>
          </a:p>
          <a:p>
            <a:pPr marL="0" indent="0">
              <a:buNone/>
            </a:pPr>
            <a:r>
              <a:rPr lang="en-US" sz="700" b="0" dirty="0" err="1"/>
              <a:t>rt_tgsigqueueinfo</a:t>
            </a:r>
            <a:endParaRPr lang="en-US" sz="700" b="0" dirty="0"/>
          </a:p>
          <a:p>
            <a:pPr marL="0" indent="0">
              <a:buNone/>
            </a:pPr>
            <a:r>
              <a:rPr lang="en-US" sz="700" b="0" dirty="0" err="1"/>
              <a:t>sched_get_priority_max</a:t>
            </a:r>
            <a:endParaRPr lang="en-US" sz="700" b="0" dirty="0"/>
          </a:p>
          <a:p>
            <a:pPr marL="0" indent="0">
              <a:buNone/>
            </a:pPr>
            <a:r>
              <a:rPr lang="en-US" sz="700" b="0" dirty="0" err="1"/>
              <a:t>sched_get_priority_min</a:t>
            </a:r>
            <a:endParaRPr lang="en-US" sz="700" b="0" dirty="0"/>
          </a:p>
          <a:p>
            <a:pPr marL="0" indent="0">
              <a:buNone/>
            </a:pPr>
            <a:r>
              <a:rPr lang="en-US" sz="700" b="0" dirty="0" err="1"/>
              <a:t>sched_getaffinity</a:t>
            </a:r>
            <a:endParaRPr lang="en-US" sz="700" b="0" dirty="0"/>
          </a:p>
          <a:p>
            <a:pPr marL="0" indent="0">
              <a:buNone/>
            </a:pPr>
            <a:r>
              <a:rPr lang="en-US" sz="700" b="0" dirty="0" err="1"/>
              <a:t>sched_getattr</a:t>
            </a:r>
            <a:endParaRPr lang="en-US" sz="700" b="0" dirty="0"/>
          </a:p>
          <a:p>
            <a:pPr marL="0" indent="0">
              <a:buNone/>
            </a:pPr>
            <a:r>
              <a:rPr lang="en-US" sz="700" b="0" dirty="0" err="1"/>
              <a:t>sched_getparam</a:t>
            </a:r>
            <a:endParaRPr lang="en-US" sz="700" b="0" dirty="0"/>
          </a:p>
          <a:p>
            <a:pPr marL="0" indent="0">
              <a:buNone/>
            </a:pPr>
            <a:r>
              <a:rPr lang="en-US" sz="700" b="0" dirty="0" err="1"/>
              <a:t>sched_getscheduler</a:t>
            </a:r>
            <a:endParaRPr lang="en-US" sz="700" b="0" dirty="0"/>
          </a:p>
          <a:p>
            <a:pPr marL="0" indent="0">
              <a:buNone/>
            </a:pPr>
            <a:r>
              <a:rPr lang="en-US" sz="700" b="0" dirty="0" err="1"/>
              <a:t>sched_rr_get_interval</a:t>
            </a:r>
            <a:endParaRPr lang="en-US" sz="700" b="0" dirty="0"/>
          </a:p>
          <a:p>
            <a:pPr marL="0" indent="0">
              <a:buNone/>
            </a:pPr>
            <a:r>
              <a:rPr lang="en-US" sz="700" b="0" dirty="0" err="1"/>
              <a:t>sched_setaffinity</a:t>
            </a:r>
            <a:endParaRPr lang="en-US" sz="700" b="0" dirty="0"/>
          </a:p>
          <a:p>
            <a:pPr marL="0" indent="0">
              <a:buNone/>
            </a:pPr>
            <a:r>
              <a:rPr lang="en-US" sz="700" b="0" dirty="0" err="1"/>
              <a:t>sched_setattr</a:t>
            </a:r>
            <a:endParaRPr lang="en-US" sz="700" b="0" dirty="0"/>
          </a:p>
          <a:p>
            <a:pPr marL="0" indent="0">
              <a:buNone/>
            </a:pPr>
            <a:r>
              <a:rPr lang="en-US" sz="700" b="0" dirty="0" err="1"/>
              <a:t>sched_setparam</a:t>
            </a:r>
            <a:endParaRPr lang="en-US" sz="700" b="0" dirty="0"/>
          </a:p>
          <a:p>
            <a:pPr marL="0" indent="0">
              <a:buNone/>
            </a:pPr>
            <a:r>
              <a:rPr lang="en-US" sz="700" b="0" dirty="0" err="1"/>
              <a:t>sched_setscheduler</a:t>
            </a:r>
            <a:endParaRPr lang="en-US" sz="700" b="0" dirty="0"/>
          </a:p>
          <a:p>
            <a:pPr marL="0" indent="0">
              <a:buNone/>
            </a:pPr>
            <a:r>
              <a:rPr lang="en-US" sz="700" b="0" dirty="0" err="1"/>
              <a:t>sched_yield</a:t>
            </a:r>
            <a:endParaRPr lang="en-US" sz="700" b="0" dirty="0"/>
          </a:p>
          <a:p>
            <a:pPr marL="0" indent="0">
              <a:buNone/>
            </a:pPr>
            <a:r>
              <a:rPr lang="en-US" sz="700" b="0" dirty="0"/>
              <a:t>seccomp</a:t>
            </a:r>
          </a:p>
          <a:p>
            <a:pPr marL="0" indent="0">
              <a:buNone/>
            </a:pPr>
            <a:r>
              <a:rPr lang="en-US" sz="700" b="0" dirty="0" err="1"/>
              <a:t>semctl</a:t>
            </a:r>
            <a:endParaRPr lang="en-US" sz="700" b="0" dirty="0"/>
          </a:p>
          <a:p>
            <a:pPr marL="0" indent="0">
              <a:buNone/>
            </a:pPr>
            <a:r>
              <a:rPr lang="en-US" sz="700" b="0" dirty="0" err="1"/>
              <a:t>semget</a:t>
            </a:r>
            <a:endParaRPr lang="en-US" sz="700" b="0" dirty="0"/>
          </a:p>
          <a:p>
            <a:pPr marL="0" indent="0">
              <a:buNone/>
            </a:pPr>
            <a:r>
              <a:rPr lang="en-US" sz="700" b="0" dirty="0" err="1"/>
              <a:t>semop</a:t>
            </a:r>
            <a:endParaRPr lang="en-US" sz="700" b="0" dirty="0"/>
          </a:p>
          <a:p>
            <a:pPr marL="0" indent="0">
              <a:buNone/>
            </a:pPr>
            <a:r>
              <a:rPr lang="en-US" sz="700" b="0" dirty="0" err="1"/>
              <a:t>semtimedop</a:t>
            </a:r>
            <a:endParaRPr lang="en-US" sz="700" b="0" dirty="0"/>
          </a:p>
          <a:p>
            <a:pPr marL="0" indent="0">
              <a:buNone/>
            </a:pPr>
            <a:r>
              <a:rPr lang="en-US" sz="700" b="0" dirty="0" err="1"/>
              <a:t>sendmmsg</a:t>
            </a:r>
            <a:endParaRPr lang="en-US" sz="700" b="0" dirty="0"/>
          </a:p>
          <a:p>
            <a:pPr marL="0" indent="0">
              <a:buNone/>
            </a:pPr>
            <a:r>
              <a:rPr lang="en-US" sz="700" b="0" dirty="0" err="1"/>
              <a:t>sendmsg</a:t>
            </a:r>
            <a:endParaRPr lang="en-US" sz="700" b="0" dirty="0"/>
          </a:p>
          <a:p>
            <a:pPr marL="0" indent="0">
              <a:buNone/>
            </a:pPr>
            <a:r>
              <a:rPr lang="en-US" sz="700" b="0" dirty="0" err="1"/>
              <a:t>sendto</a:t>
            </a:r>
            <a:endParaRPr lang="en-US" sz="700" b="0" dirty="0"/>
          </a:p>
          <a:p>
            <a:pPr marL="0" indent="0">
              <a:buNone/>
            </a:pPr>
            <a:r>
              <a:rPr lang="en-US" sz="700" b="0" dirty="0" err="1"/>
              <a:t>set_mempolicy</a:t>
            </a:r>
            <a:endParaRPr lang="en-US" sz="700" b="0" dirty="0"/>
          </a:p>
          <a:p>
            <a:pPr marL="0" indent="0">
              <a:buNone/>
            </a:pPr>
            <a:r>
              <a:rPr lang="en-US" sz="700" b="0" dirty="0" err="1"/>
              <a:t>set_mempolicy_home_node</a:t>
            </a:r>
            <a:endParaRPr lang="en-US" sz="700" b="0" dirty="0"/>
          </a:p>
          <a:p>
            <a:pPr marL="0" indent="0">
              <a:buNone/>
            </a:pPr>
            <a:r>
              <a:rPr lang="en-US" sz="700" b="0" dirty="0" err="1"/>
              <a:t>set_robust_list</a:t>
            </a:r>
            <a:endParaRPr lang="en-US" sz="700" b="0" dirty="0"/>
          </a:p>
          <a:p>
            <a:pPr marL="0" indent="0">
              <a:buNone/>
            </a:pPr>
            <a:r>
              <a:rPr lang="en-US" sz="700" b="0" dirty="0" err="1"/>
              <a:t>set_tid_address</a:t>
            </a:r>
            <a:endParaRPr lang="en-US" sz="700" b="0" dirty="0"/>
          </a:p>
          <a:p>
            <a:pPr marL="0" indent="0">
              <a:buNone/>
            </a:pPr>
            <a:r>
              <a:rPr lang="en-US" sz="700" b="0" dirty="0" err="1"/>
              <a:t>setdomainname</a:t>
            </a:r>
            <a:endParaRPr lang="en-US" sz="700" b="0" dirty="0"/>
          </a:p>
          <a:p>
            <a:pPr marL="0" indent="0">
              <a:buNone/>
            </a:pPr>
            <a:r>
              <a:rPr lang="en-US" sz="700" b="0" dirty="0" err="1"/>
              <a:t>setfsgid</a:t>
            </a:r>
            <a:endParaRPr lang="en-US" sz="700" b="0" dirty="0"/>
          </a:p>
          <a:p>
            <a:pPr marL="0" indent="0">
              <a:buNone/>
            </a:pPr>
            <a:r>
              <a:rPr lang="en-US" sz="700" b="0" dirty="0" err="1"/>
              <a:t>setfsuid</a:t>
            </a:r>
            <a:endParaRPr lang="en-US" sz="700" b="0" dirty="0"/>
          </a:p>
          <a:p>
            <a:pPr marL="0" indent="0">
              <a:buNone/>
            </a:pPr>
            <a:r>
              <a:rPr lang="en-US" sz="700" b="0" dirty="0" err="1"/>
              <a:t>setgid</a:t>
            </a:r>
            <a:endParaRPr lang="en-US" sz="700" b="0" dirty="0"/>
          </a:p>
          <a:p>
            <a:pPr marL="0" indent="0">
              <a:buNone/>
            </a:pPr>
            <a:r>
              <a:rPr lang="en-US" sz="700" b="0" dirty="0" err="1"/>
              <a:t>setgroups</a:t>
            </a:r>
            <a:endParaRPr lang="en-US" sz="700" b="0" dirty="0"/>
          </a:p>
          <a:p>
            <a:pPr marL="0" indent="0">
              <a:buNone/>
            </a:pPr>
            <a:r>
              <a:rPr lang="en-US" sz="700" b="0" dirty="0" err="1"/>
              <a:t>sethostname</a:t>
            </a:r>
            <a:endParaRPr lang="en-US" sz="700" b="0" dirty="0"/>
          </a:p>
          <a:p>
            <a:pPr marL="0" indent="0">
              <a:buNone/>
            </a:pPr>
            <a:r>
              <a:rPr lang="en-US" sz="700" b="0" dirty="0" err="1"/>
              <a:t>setitimer</a:t>
            </a:r>
            <a:endParaRPr lang="en-US" sz="700" b="0" dirty="0"/>
          </a:p>
          <a:p>
            <a:pPr marL="0" indent="0">
              <a:buNone/>
            </a:pPr>
            <a:r>
              <a:rPr lang="en-US" sz="700" b="0" dirty="0" err="1"/>
              <a:t>setns</a:t>
            </a:r>
            <a:endParaRPr lang="en-US" sz="700" b="0" dirty="0"/>
          </a:p>
          <a:p>
            <a:pPr marL="0" indent="0">
              <a:buNone/>
            </a:pPr>
            <a:r>
              <a:rPr lang="en-US" sz="700" b="0" dirty="0" err="1"/>
              <a:t>setpgid</a:t>
            </a:r>
            <a:endParaRPr lang="en-US" sz="700" b="0" dirty="0"/>
          </a:p>
          <a:p>
            <a:pPr marL="0" indent="0">
              <a:buNone/>
            </a:pPr>
            <a:r>
              <a:rPr lang="en-US" sz="700" b="0" dirty="0" err="1"/>
              <a:t>setpriority</a:t>
            </a:r>
            <a:endParaRPr lang="en-US" sz="700" b="0" dirty="0"/>
          </a:p>
          <a:p>
            <a:pPr marL="0" indent="0">
              <a:buNone/>
            </a:pPr>
            <a:r>
              <a:rPr lang="en-US" sz="700" b="0" dirty="0" err="1"/>
              <a:t>setregid</a:t>
            </a:r>
            <a:endParaRPr lang="en-US" sz="700" b="0" dirty="0"/>
          </a:p>
          <a:p>
            <a:pPr marL="0" indent="0">
              <a:buNone/>
            </a:pPr>
            <a:r>
              <a:rPr lang="en-US" sz="700" b="0" dirty="0" err="1"/>
              <a:t>setresgid</a:t>
            </a:r>
            <a:endParaRPr lang="en-US" sz="700" b="0" dirty="0"/>
          </a:p>
          <a:p>
            <a:pPr marL="0" indent="0">
              <a:buNone/>
            </a:pPr>
            <a:r>
              <a:rPr lang="en-US" sz="700" b="0" dirty="0" err="1"/>
              <a:t>setresuid</a:t>
            </a:r>
            <a:endParaRPr lang="en-US" sz="700" b="0" dirty="0"/>
          </a:p>
          <a:p>
            <a:pPr marL="0" indent="0">
              <a:buNone/>
            </a:pPr>
            <a:r>
              <a:rPr lang="en-US" sz="700" b="0" dirty="0" err="1"/>
              <a:t>setreuid</a:t>
            </a:r>
            <a:endParaRPr lang="en-US" sz="700" b="0" dirty="0"/>
          </a:p>
          <a:p>
            <a:pPr marL="0" indent="0">
              <a:buNone/>
            </a:pPr>
            <a:r>
              <a:rPr lang="en-US" sz="700" b="0" dirty="0" err="1"/>
              <a:t>setrlimit</a:t>
            </a:r>
            <a:endParaRPr lang="en-US" sz="700" b="0" dirty="0"/>
          </a:p>
          <a:p>
            <a:pPr marL="0" indent="0">
              <a:buNone/>
            </a:pPr>
            <a:r>
              <a:rPr lang="en-US" sz="700" b="0" dirty="0" err="1"/>
              <a:t>setsid</a:t>
            </a:r>
            <a:endParaRPr lang="en-US" sz="700" b="0" dirty="0"/>
          </a:p>
          <a:p>
            <a:pPr marL="0" indent="0">
              <a:buNone/>
            </a:pPr>
            <a:r>
              <a:rPr lang="en-US" sz="700" b="0" dirty="0" err="1"/>
              <a:t>setsockopt</a:t>
            </a:r>
            <a:endParaRPr lang="en-US" sz="700" b="0" dirty="0"/>
          </a:p>
          <a:p>
            <a:pPr marL="0" indent="0">
              <a:buNone/>
            </a:pPr>
            <a:r>
              <a:rPr lang="en-US" sz="700" b="0" dirty="0" err="1"/>
              <a:t>settimeofday</a:t>
            </a:r>
            <a:endParaRPr lang="en-US" sz="700" b="0" dirty="0"/>
          </a:p>
          <a:p>
            <a:pPr marL="0" indent="0">
              <a:buNone/>
            </a:pPr>
            <a:r>
              <a:rPr lang="en-US" sz="700" b="0" dirty="0" err="1"/>
              <a:t>setuid</a:t>
            </a:r>
            <a:endParaRPr lang="en-US" sz="700" b="0" dirty="0"/>
          </a:p>
          <a:p>
            <a:pPr marL="0" indent="0">
              <a:buNone/>
            </a:pPr>
            <a:r>
              <a:rPr lang="en-US" sz="700" b="0" dirty="0" err="1"/>
              <a:t>setxattr</a:t>
            </a:r>
            <a:endParaRPr lang="en-US" sz="700" b="0" dirty="0"/>
          </a:p>
          <a:p>
            <a:pPr marL="0" indent="0">
              <a:buNone/>
            </a:pPr>
            <a:r>
              <a:rPr lang="en-US" sz="700" b="0" dirty="0" err="1"/>
              <a:t>shmat</a:t>
            </a:r>
            <a:endParaRPr lang="en-US" sz="700" b="0" dirty="0"/>
          </a:p>
          <a:p>
            <a:pPr marL="0" indent="0">
              <a:buNone/>
            </a:pPr>
            <a:r>
              <a:rPr lang="en-US" sz="700" b="0" dirty="0" err="1"/>
              <a:t>shmctl</a:t>
            </a:r>
            <a:endParaRPr lang="en-US" sz="700" b="0" dirty="0"/>
          </a:p>
          <a:p>
            <a:pPr marL="0" indent="0">
              <a:buNone/>
            </a:pPr>
            <a:r>
              <a:rPr lang="en-US" sz="700" b="0" dirty="0" err="1"/>
              <a:t>shmdt</a:t>
            </a:r>
            <a:endParaRPr lang="en-US" sz="700" b="0" dirty="0"/>
          </a:p>
          <a:p>
            <a:pPr marL="0" indent="0">
              <a:buNone/>
            </a:pPr>
            <a:r>
              <a:rPr lang="en-US" sz="700" b="0" dirty="0" err="1"/>
              <a:t>shmget</a:t>
            </a:r>
            <a:endParaRPr lang="en-US" sz="700" b="0" dirty="0"/>
          </a:p>
          <a:p>
            <a:pPr marL="0" indent="0">
              <a:buNone/>
            </a:pPr>
            <a:r>
              <a:rPr lang="en-US" sz="700" b="0" dirty="0"/>
              <a:t>shutdown</a:t>
            </a:r>
          </a:p>
          <a:p>
            <a:pPr marL="0" indent="0">
              <a:buNone/>
            </a:pPr>
            <a:r>
              <a:rPr lang="en-US" sz="700" b="0" dirty="0" err="1"/>
              <a:t>sigaltstack</a:t>
            </a:r>
            <a:endParaRPr lang="en-US" sz="700" b="0" dirty="0"/>
          </a:p>
          <a:p>
            <a:pPr marL="0" indent="0">
              <a:buNone/>
            </a:pPr>
            <a:r>
              <a:rPr lang="en-US" sz="700" b="0" dirty="0"/>
              <a:t>signalfd4</a:t>
            </a:r>
          </a:p>
          <a:p>
            <a:pPr marL="0" indent="0">
              <a:buNone/>
            </a:pPr>
            <a:r>
              <a:rPr lang="en-US" sz="700" b="0" dirty="0"/>
              <a:t>socket</a:t>
            </a:r>
          </a:p>
          <a:p>
            <a:pPr marL="0" indent="0">
              <a:buNone/>
            </a:pPr>
            <a:r>
              <a:rPr lang="en-US" sz="700" b="0" dirty="0" err="1"/>
              <a:t>socketpair</a:t>
            </a:r>
            <a:endParaRPr lang="en-US" sz="700" b="0" dirty="0"/>
          </a:p>
          <a:p>
            <a:pPr marL="0" indent="0">
              <a:buNone/>
            </a:pPr>
            <a:r>
              <a:rPr lang="en-US" sz="700" b="0" dirty="0"/>
              <a:t>splice</a:t>
            </a:r>
          </a:p>
          <a:p>
            <a:pPr marL="0" indent="0">
              <a:buNone/>
            </a:pPr>
            <a:r>
              <a:rPr lang="en-US" sz="700" b="0" dirty="0" err="1"/>
              <a:t>statx</a:t>
            </a:r>
            <a:endParaRPr lang="en-US" sz="700" b="0" dirty="0"/>
          </a:p>
          <a:p>
            <a:pPr marL="0" indent="0">
              <a:buNone/>
            </a:pPr>
            <a:r>
              <a:rPr lang="en-US" sz="700" b="0" dirty="0" err="1"/>
              <a:t>swapoff</a:t>
            </a:r>
            <a:endParaRPr lang="en-US" sz="700" b="0" dirty="0"/>
          </a:p>
          <a:p>
            <a:pPr marL="0" indent="0">
              <a:buNone/>
            </a:pPr>
            <a:r>
              <a:rPr lang="en-US" sz="700" b="0" dirty="0" err="1"/>
              <a:t>swapon</a:t>
            </a:r>
            <a:endParaRPr lang="en-US" sz="700" b="0" dirty="0"/>
          </a:p>
          <a:p>
            <a:pPr marL="0" indent="0">
              <a:buNone/>
            </a:pPr>
            <a:r>
              <a:rPr lang="en-US" sz="700" b="0" dirty="0" err="1"/>
              <a:t>symlinkat</a:t>
            </a:r>
            <a:endParaRPr lang="en-US" sz="700" b="0" dirty="0"/>
          </a:p>
          <a:p>
            <a:pPr marL="0" indent="0">
              <a:buNone/>
            </a:pPr>
            <a:r>
              <a:rPr lang="en-US" sz="700" b="0" dirty="0"/>
              <a:t>sync</a:t>
            </a:r>
          </a:p>
          <a:p>
            <a:pPr marL="0" indent="0">
              <a:buNone/>
            </a:pPr>
            <a:r>
              <a:rPr lang="en-US" sz="700" b="0" dirty="0" err="1"/>
              <a:t>sync_file_range</a:t>
            </a:r>
            <a:endParaRPr lang="en-US" sz="700" b="0" dirty="0"/>
          </a:p>
          <a:p>
            <a:pPr marL="0" indent="0">
              <a:buNone/>
            </a:pPr>
            <a:r>
              <a:rPr lang="en-US" sz="700" b="0" dirty="0"/>
              <a:t>sync_file_range2</a:t>
            </a:r>
          </a:p>
          <a:p>
            <a:pPr marL="0" indent="0">
              <a:buNone/>
            </a:pPr>
            <a:r>
              <a:rPr lang="en-US" sz="700" b="0" dirty="0" err="1"/>
              <a:t>syncfs</a:t>
            </a:r>
            <a:endParaRPr lang="en-US" sz="700" b="0" dirty="0"/>
          </a:p>
          <a:p>
            <a:pPr marL="0" indent="0">
              <a:buNone/>
            </a:pPr>
            <a:r>
              <a:rPr lang="en-US" sz="700" b="0" dirty="0" err="1"/>
              <a:t>sysinfo</a:t>
            </a:r>
            <a:endParaRPr lang="en-US" sz="700" b="0" dirty="0"/>
          </a:p>
          <a:p>
            <a:pPr marL="0" indent="0">
              <a:buNone/>
            </a:pPr>
            <a:r>
              <a:rPr lang="en-US" sz="700" b="0" dirty="0"/>
              <a:t>syslog</a:t>
            </a:r>
          </a:p>
          <a:p>
            <a:pPr marL="0" indent="0">
              <a:buNone/>
            </a:pPr>
            <a:r>
              <a:rPr lang="en-US" sz="700" b="0" dirty="0"/>
              <a:t>tee</a:t>
            </a:r>
          </a:p>
          <a:p>
            <a:pPr marL="0" indent="0">
              <a:buNone/>
            </a:pPr>
            <a:r>
              <a:rPr lang="en-US" sz="700" b="0" dirty="0" err="1"/>
              <a:t>tgkill</a:t>
            </a:r>
            <a:endParaRPr lang="en-US" sz="700" b="0" dirty="0"/>
          </a:p>
          <a:p>
            <a:pPr marL="0" indent="0">
              <a:buNone/>
            </a:pPr>
            <a:r>
              <a:rPr lang="en-US" sz="700" b="0" dirty="0" err="1"/>
              <a:t>timer_create</a:t>
            </a:r>
            <a:endParaRPr lang="en-US" sz="700" b="0" dirty="0"/>
          </a:p>
          <a:p>
            <a:pPr marL="0" indent="0">
              <a:buNone/>
            </a:pPr>
            <a:r>
              <a:rPr lang="en-US" sz="700" b="0" dirty="0" err="1"/>
              <a:t>timer_delete</a:t>
            </a:r>
            <a:endParaRPr lang="en-US" sz="700" b="0" dirty="0"/>
          </a:p>
          <a:p>
            <a:pPr marL="0" indent="0">
              <a:buNone/>
            </a:pPr>
            <a:r>
              <a:rPr lang="en-US" sz="700" b="0" dirty="0" err="1"/>
              <a:t>timer_getoverrun</a:t>
            </a:r>
            <a:endParaRPr lang="en-US" sz="700" b="0" dirty="0"/>
          </a:p>
          <a:p>
            <a:pPr marL="0" indent="0">
              <a:buNone/>
            </a:pPr>
            <a:r>
              <a:rPr lang="en-US" sz="700" b="0" dirty="0" err="1"/>
              <a:t>timer_gettime</a:t>
            </a:r>
            <a:endParaRPr lang="en-US" sz="700" b="0" dirty="0"/>
          </a:p>
          <a:p>
            <a:pPr marL="0" indent="0">
              <a:buNone/>
            </a:pPr>
            <a:r>
              <a:rPr lang="en-US" sz="700" b="0" dirty="0" err="1"/>
              <a:t>timer_settime</a:t>
            </a:r>
            <a:endParaRPr lang="en-US" sz="700" b="0" dirty="0"/>
          </a:p>
          <a:p>
            <a:pPr marL="0" indent="0">
              <a:buNone/>
            </a:pPr>
            <a:r>
              <a:rPr lang="en-US" sz="700" b="0" dirty="0" err="1"/>
              <a:t>timerfd_create</a:t>
            </a:r>
            <a:endParaRPr lang="en-US" sz="700" b="0" dirty="0"/>
          </a:p>
          <a:p>
            <a:pPr marL="0" indent="0">
              <a:buNone/>
            </a:pPr>
            <a:r>
              <a:rPr lang="en-US" sz="700" b="0" dirty="0" err="1"/>
              <a:t>timerfd_gettime</a:t>
            </a:r>
            <a:endParaRPr lang="en-US" sz="700" b="0" dirty="0"/>
          </a:p>
          <a:p>
            <a:pPr marL="0" indent="0">
              <a:buNone/>
            </a:pPr>
            <a:r>
              <a:rPr lang="en-US" sz="700" b="0" dirty="0" err="1"/>
              <a:t>timerfd_settime</a:t>
            </a:r>
            <a:endParaRPr lang="en-US" sz="700" b="0" dirty="0"/>
          </a:p>
          <a:p>
            <a:pPr marL="0" indent="0">
              <a:buNone/>
            </a:pPr>
            <a:r>
              <a:rPr lang="en-US" sz="700" b="0" dirty="0"/>
              <a:t>times</a:t>
            </a:r>
          </a:p>
          <a:p>
            <a:pPr marL="0" indent="0">
              <a:buNone/>
            </a:pPr>
            <a:r>
              <a:rPr lang="en-US" sz="700" b="0" dirty="0" err="1"/>
              <a:t>tkill</a:t>
            </a:r>
            <a:endParaRPr lang="en-US" sz="700" b="0" dirty="0"/>
          </a:p>
          <a:p>
            <a:pPr marL="0" indent="0">
              <a:buNone/>
            </a:pPr>
            <a:r>
              <a:rPr lang="en-US" sz="700" b="0" dirty="0" err="1"/>
              <a:t>umask</a:t>
            </a:r>
            <a:endParaRPr lang="en-US" sz="700" b="0" dirty="0"/>
          </a:p>
          <a:p>
            <a:pPr marL="0" indent="0">
              <a:buNone/>
            </a:pPr>
            <a:r>
              <a:rPr lang="en-US" sz="700" b="0" dirty="0"/>
              <a:t>umount2</a:t>
            </a:r>
          </a:p>
          <a:p>
            <a:pPr marL="0" indent="0">
              <a:buNone/>
            </a:pPr>
            <a:r>
              <a:rPr lang="en-US" sz="700" b="0" dirty="0" err="1"/>
              <a:t>uname</a:t>
            </a:r>
            <a:endParaRPr lang="en-US" sz="700" b="0" dirty="0"/>
          </a:p>
          <a:p>
            <a:pPr marL="0" indent="0">
              <a:buNone/>
            </a:pPr>
            <a:r>
              <a:rPr lang="en-US" sz="700" b="0" dirty="0" err="1"/>
              <a:t>unlinkat</a:t>
            </a:r>
            <a:endParaRPr lang="en-US" sz="700" b="0" dirty="0"/>
          </a:p>
          <a:p>
            <a:pPr marL="0" indent="0">
              <a:buNone/>
            </a:pPr>
            <a:r>
              <a:rPr lang="en-US" sz="700" b="0" dirty="0" err="1"/>
              <a:t>unshare</a:t>
            </a:r>
            <a:endParaRPr lang="en-US" sz="700" b="0" dirty="0"/>
          </a:p>
          <a:p>
            <a:pPr marL="0" indent="0">
              <a:buNone/>
            </a:pPr>
            <a:r>
              <a:rPr lang="en-US" sz="700" b="0" dirty="0" err="1"/>
              <a:t>userfaultfd</a:t>
            </a:r>
            <a:endParaRPr lang="en-US" sz="700" b="0" dirty="0"/>
          </a:p>
          <a:p>
            <a:pPr marL="0" indent="0">
              <a:buNone/>
            </a:pPr>
            <a:r>
              <a:rPr lang="en-US" sz="700" b="0" dirty="0" err="1"/>
              <a:t>utimensat</a:t>
            </a:r>
            <a:endParaRPr lang="en-US" sz="700" b="0" dirty="0"/>
          </a:p>
          <a:p>
            <a:pPr marL="0" indent="0">
              <a:buNone/>
            </a:pPr>
            <a:r>
              <a:rPr lang="en-US" sz="700" b="0" dirty="0" err="1"/>
              <a:t>vhangup</a:t>
            </a:r>
            <a:endParaRPr lang="en-US" sz="700" b="0" dirty="0"/>
          </a:p>
          <a:p>
            <a:pPr marL="0" indent="0">
              <a:buNone/>
            </a:pPr>
            <a:r>
              <a:rPr lang="en-US" sz="700" b="0" dirty="0" err="1"/>
              <a:t>vmsplice</a:t>
            </a:r>
            <a:endParaRPr lang="en-US" sz="700" b="0" dirty="0"/>
          </a:p>
          <a:p>
            <a:pPr marL="0" indent="0">
              <a:buNone/>
            </a:pPr>
            <a:r>
              <a:rPr lang="en-US" sz="700" b="0" dirty="0"/>
              <a:t>wait4</a:t>
            </a:r>
          </a:p>
          <a:p>
            <a:pPr marL="0" indent="0">
              <a:buNone/>
            </a:pPr>
            <a:r>
              <a:rPr lang="en-US" sz="700" b="0" dirty="0" err="1"/>
              <a:t>waitid</a:t>
            </a:r>
            <a:endParaRPr lang="en-US" sz="700" b="0" dirty="0"/>
          </a:p>
          <a:p>
            <a:pPr marL="0" indent="0">
              <a:buNone/>
            </a:pPr>
            <a:r>
              <a:rPr lang="en-US" sz="700" b="0" dirty="0"/>
              <a:t>write</a:t>
            </a:r>
          </a:p>
          <a:p>
            <a:pPr marL="0" indent="0">
              <a:buNone/>
            </a:pPr>
            <a:r>
              <a:rPr lang="en-US" sz="700" b="0" dirty="0" err="1"/>
              <a:t>writev</a:t>
            </a:r>
            <a:endParaRPr lang="en-US" sz="700" b="0" dirty="0"/>
          </a:p>
          <a:p>
            <a:pPr marL="0" indent="0">
              <a:buNone/>
            </a:pPr>
            <a:endParaRPr lang="en-US" sz="700" b="0" dirty="0"/>
          </a:p>
        </p:txBody>
      </p:sp>
      <p:sp>
        <p:nvSpPr>
          <p:cNvPr id="4" name="TextBox 3">
            <a:extLst>
              <a:ext uri="{FF2B5EF4-FFF2-40B4-BE49-F238E27FC236}">
                <a16:creationId xmlns:a16="http://schemas.microsoft.com/office/drawing/2014/main" id="{D01CED27-73AA-41D0-E3F8-878F73D57670}"/>
              </a:ext>
            </a:extLst>
          </p:cNvPr>
          <p:cNvSpPr txBox="1"/>
          <p:nvPr/>
        </p:nvSpPr>
        <p:spPr>
          <a:xfrm>
            <a:off x="6858000" y="6444734"/>
            <a:ext cx="1688411" cy="369332"/>
          </a:xfrm>
          <a:prstGeom prst="rect">
            <a:avLst/>
          </a:prstGeom>
          <a:noFill/>
        </p:spPr>
        <p:txBody>
          <a:bodyPr wrap="none" rtlCol="0">
            <a:spAutoFit/>
          </a:bodyPr>
          <a:lstStyle/>
          <a:p>
            <a:r>
              <a:rPr lang="en-US" sz="1800" dirty="0">
                <a:latin typeface="Calibri" pitchFamily="34" charset="0"/>
              </a:rPr>
              <a:t>Linux kernel 6.0</a:t>
            </a:r>
          </a:p>
        </p:txBody>
      </p:sp>
    </p:spTree>
    <p:extLst>
      <p:ext uri="{BB962C8B-B14F-4D97-AF65-F5344CB8AC3E}">
        <p14:creationId xmlns:p14="http://schemas.microsoft.com/office/powerpoint/2010/main" val="233025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Almost all system-level operations can fail</a:t>
            </a:r>
          </a:p>
          <a:p>
            <a:pPr lvl="1"/>
            <a:r>
              <a:rPr lang="en-US" dirty="0"/>
              <a:t>Only exception is the handful of functions that return </a:t>
            </a:r>
            <a:r>
              <a:rPr lang="en-US" dirty="0">
                <a:latin typeface="Courier New"/>
                <a:cs typeface="Courier New"/>
              </a:rPr>
              <a:t>void</a:t>
            </a:r>
          </a:p>
          <a:p>
            <a:pPr lvl="1"/>
            <a:r>
              <a:rPr lang="en-US" dirty="0"/>
              <a:t>You must explicitly check for failure</a:t>
            </a:r>
          </a:p>
          <a:p>
            <a:r>
              <a:rPr lang="en-US" dirty="0"/>
              <a:t>On error, most system-level functions return −1 and set global variable </a:t>
            </a:r>
            <a:r>
              <a:rPr lang="en-US" dirty="0" err="1">
                <a:latin typeface="Courier New"/>
                <a:cs typeface="Courier New"/>
              </a:rPr>
              <a:t>errno</a:t>
            </a:r>
            <a:r>
              <a:rPr lang="en-US" dirty="0"/>
              <a:t> to indicate cause. </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594019" cy="1477328"/>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always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33209" y="4098667"/>
            <a:ext cx="4182555" cy="923330"/>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C200FF"/>
                </a:solidFill>
                <a:latin typeface="Courier New"/>
                <a:cs typeface="Courier New"/>
              </a:rPr>
              <a:t>  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636931"/>
            <a:chOff x="1447800" y="3048000"/>
            <a:chExt cx="7010400" cy="1636931"/>
          </a:xfrm>
        </p:grpSpPr>
        <p:sp>
          <p:nvSpPr>
            <p:cNvPr id="7" name="TextBox 6"/>
            <p:cNvSpPr txBox="1"/>
            <p:nvPr/>
          </p:nvSpPr>
          <p:spPr>
            <a:xfrm>
              <a:off x="5410200" y="4038600"/>
              <a:ext cx="3048000" cy="646331"/>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br>
                <a:rPr lang="en-US" sz="1800" dirty="0">
                  <a:latin typeface="Calibri" pitchFamily="34" charset="0"/>
                </a:rPr>
              </a:br>
              <a:r>
                <a:rPr lang="en-US" sz="1800" dirty="0">
                  <a:latin typeface="Calibri" pitchFamily="34" charset="0"/>
                </a:rPr>
                <a:t>            which is a bug.</a:t>
              </a:r>
            </a:p>
          </p:txBody>
        </p:sp>
        <p:cxnSp>
          <p:nvCxnSpPr>
            <p:cNvPr id="9" name="Straight Arrow Connector 8"/>
            <p:cNvCxnSpPr>
              <a:stCxn id="7" idx="1"/>
            </p:cNvCxnSpPr>
            <p:nvPr/>
          </p:nvCxnSpPr>
          <p:spPr bwMode="auto">
            <a:xfrm flipH="1" flipV="1">
              <a:off x="1447800" y="3048000"/>
              <a:ext cx="3962400" cy="13137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a:solidFill>
                  <a:srgbClr val="2D961E"/>
                </a:solidFill>
                <a:latin typeface="Courier New"/>
                <a:cs typeface="Courier New"/>
              </a:rPr>
              <a:t>pid_t</a:t>
            </a:r>
            <a:r>
              <a:rPr lang="fi-FI" sz="1800" dirty="0">
                <a:solidFill>
                  <a:srgbClr val="000000"/>
                </a:solidFill>
                <a:latin typeface="Courier New"/>
                <a:cs typeface="Courier New"/>
              </a:rPr>
              <a:t> </a:t>
            </a:r>
            <a:r>
              <a:rPr lang="fi-FI" sz="1800" dirty="0">
                <a:solidFill>
                  <a:srgbClr val="C1651C"/>
                </a:solidFill>
                <a:latin typeface="Courier New"/>
                <a:cs typeface="Courier New"/>
              </a:rPr>
              <a:t>pid </a:t>
            </a:r>
            <a:r>
              <a:rPr lang="fi-FI" sz="1800" dirty="0">
                <a:latin typeface="Courier New"/>
                <a:cs typeface="Courier New"/>
              </a:rPr>
              <a:t>= fork()</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6383884" cy="369332"/>
          </a:xfrm>
          <a:prstGeom prst="rect">
            <a:avLst/>
          </a:prstGeom>
          <a:solidFill>
            <a:srgbClr val="F6F5BD"/>
          </a:solidFill>
          <a:ln w="3175">
            <a:solidFill>
              <a:schemeClr val="tx1"/>
            </a:solidFill>
            <a:miter lim="800000"/>
            <a:headEnd/>
            <a:tailEnd/>
          </a:ln>
          <a:effectLst/>
        </p:spPr>
        <p:txBody>
          <a:bodyPr wrap="squar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pid = Fork(); </a:t>
            </a:r>
            <a:r>
              <a:rPr lang="fi-FI" sz="1800" i="1" dirty="0">
                <a:solidFill>
                  <a:schemeClr val="accent1">
                    <a:lumMod val="75000"/>
                  </a:schemeClr>
                </a:solidFill>
                <a:latin typeface="Courier New"/>
                <a:cs typeface="Courier New"/>
              </a:rPr>
              <a:t>// Only returns if successful</a:t>
            </a:r>
            <a:endParaRPr lang="en-US" sz="1800" i="1" dirty="0">
              <a:solidFill>
                <a:schemeClr val="accent1">
                  <a:lumMod val="75000"/>
                </a:schemeClr>
              </a:solidFill>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t>Process Control</a:t>
            </a:r>
          </a:p>
          <a:p>
            <a:r>
              <a:rPr lang="en-US" dirty="0">
                <a:solidFill>
                  <a:schemeClr val="bg1">
                    <a:lumMod val="50000"/>
                  </a:schemeClr>
                </a:solidFill>
              </a:rPr>
              <a:t>Shells</a:t>
            </a:r>
          </a:p>
        </p:txBody>
      </p:sp>
    </p:spTree>
    <p:extLst>
      <p:ext uri="{BB962C8B-B14F-4D97-AF65-F5344CB8AC3E}">
        <p14:creationId xmlns:p14="http://schemas.microsoft.com/office/powerpoint/2010/main" val="245423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States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At any time, each process is either:</a:t>
            </a:r>
          </a:p>
          <a:p>
            <a:pPr>
              <a:lnSpc>
                <a:spcPct val="150000"/>
              </a:lnSpc>
            </a:pPr>
            <a:r>
              <a:rPr lang="en-US" dirty="0">
                <a:latin typeface="Calibri"/>
                <a:cs typeface="Calibri"/>
              </a:rPr>
              <a:t>Running</a:t>
            </a:r>
          </a:p>
          <a:p>
            <a:pPr lvl="1"/>
            <a:r>
              <a:rPr lang="en-US" dirty="0">
                <a:latin typeface="Calibri"/>
                <a:cs typeface="Calibri"/>
              </a:rPr>
              <a:t>Process is either executing instructions, or it </a:t>
            </a:r>
            <a:r>
              <a:rPr lang="en-US" i="1" dirty="0">
                <a:latin typeface="Calibri"/>
                <a:cs typeface="Calibri"/>
              </a:rPr>
              <a:t>could be</a:t>
            </a:r>
            <a:r>
              <a:rPr lang="en-US" dirty="0">
                <a:latin typeface="Calibri"/>
                <a:cs typeface="Calibri"/>
              </a:rPr>
              <a:t> executing instructions if there were enough CPU cores.</a:t>
            </a:r>
          </a:p>
          <a:p>
            <a:r>
              <a:rPr lang="en-US" dirty="0">
                <a:latin typeface="Calibri"/>
                <a:cs typeface="Calibri"/>
              </a:rPr>
              <a:t>Blocked / Sleeping</a:t>
            </a:r>
          </a:p>
          <a:p>
            <a:pPr lvl="1"/>
            <a:r>
              <a:rPr lang="en-US" dirty="0">
                <a:latin typeface="Calibri"/>
                <a:cs typeface="Calibri"/>
              </a:rPr>
              <a:t>Process cannot execute any more instructions until some external event happens (usually I/O).</a:t>
            </a:r>
          </a:p>
          <a:p>
            <a:r>
              <a:rPr lang="en-US" dirty="0">
                <a:latin typeface="Calibri"/>
                <a:cs typeface="Calibri"/>
              </a:rPr>
              <a:t>Stopped</a:t>
            </a:r>
          </a:p>
          <a:p>
            <a:pPr lvl="1"/>
            <a:r>
              <a:rPr lang="en-US" dirty="0">
                <a:latin typeface="Calibri"/>
                <a:cs typeface="Calibri"/>
              </a:rPr>
              <a:t>Process has been prevented from executing by user action (control-Z).</a:t>
            </a:r>
          </a:p>
          <a:p>
            <a:r>
              <a:rPr lang="en-US" dirty="0">
                <a:latin typeface="Calibri"/>
                <a:cs typeface="Calibri"/>
              </a:rPr>
              <a:t>Terminated / Zombie</a:t>
            </a:r>
          </a:p>
          <a:p>
            <a:pPr lvl="1"/>
            <a:r>
              <a:rPr lang="en-US" dirty="0">
                <a:latin typeface="Calibri"/>
                <a:cs typeface="Calibri"/>
              </a:rPr>
              <a:t>Process is finished.  Parent process has not yet been notified.</a:t>
            </a:r>
          </a:p>
        </p:txBody>
      </p:sp>
    </p:spTree>
    <p:extLst>
      <p:ext uri="{BB962C8B-B14F-4D97-AF65-F5344CB8AC3E}">
        <p14:creationId xmlns:p14="http://schemas.microsoft.com/office/powerpoint/2010/main" val="378582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Processes</a:t>
            </a:r>
          </a:p>
          <a:p>
            <a:r>
              <a:rPr lang="en-US" dirty="0">
                <a:solidFill>
                  <a:schemeClr val="bg2"/>
                </a:solidFill>
              </a:rPr>
              <a:t>System Calls</a:t>
            </a:r>
          </a:p>
          <a:p>
            <a:r>
              <a:rPr lang="en-US" dirty="0">
                <a:solidFill>
                  <a:schemeClr val="bg2"/>
                </a:solidFill>
              </a:rPr>
              <a:t>Process Control</a:t>
            </a:r>
          </a:p>
          <a:p>
            <a:r>
              <a:rPr lang="en-US" dirty="0">
                <a:solidFill>
                  <a:schemeClr val="bg2"/>
                </a:solidFill>
              </a:rPr>
              <a:t>Shells</a:t>
            </a:r>
          </a:p>
        </p:txBody>
      </p:sp>
    </p:spTree>
    <p:extLst>
      <p:ext uri="{BB962C8B-B14F-4D97-AF65-F5344CB8AC3E}">
        <p14:creationId xmlns:p14="http://schemas.microsoft.com/office/powerpoint/2010/main" val="415102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1"/>
            <a:r>
              <a:rPr lang="en-US" dirty="0"/>
              <a:t>(Optimization: Use copy-on-write to avoid copying RAM)</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solidFill>
                  <a:srgbClr val="FF0000"/>
                </a:solidFill>
                <a:latin typeface="Calibri"/>
                <a:cs typeface="Calibri"/>
              </a:rPr>
              <a:t>Subsequent changes to </a:t>
            </a:r>
            <a:r>
              <a:rPr lang="en-US" dirty="0">
                <a:solidFill>
                  <a:srgbClr val="FF0000"/>
                </a:solidFill>
                <a:latin typeface="Courier New"/>
                <a:cs typeface="Courier New"/>
              </a:rPr>
              <a:t>x</a:t>
            </a:r>
            <a:r>
              <a:rPr lang="en-US" dirty="0">
                <a:solidFill>
                  <a:srgbClr val="FF0000"/>
                </a:solidFill>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p>
          <a:p>
            <a:pPr lvl="1"/>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44" name="Group 43">
            <a:extLst>
              <a:ext uri="{FF2B5EF4-FFF2-40B4-BE49-F238E27FC236}">
                <a16:creationId xmlns:a16="http://schemas.microsoft.com/office/drawing/2014/main" id="{91000531-866C-DD8C-EAC9-373638533DC0}"/>
              </a:ext>
            </a:extLst>
          </p:cNvPr>
          <p:cNvGrpSpPr/>
          <p:nvPr/>
        </p:nvGrpSpPr>
        <p:grpSpPr>
          <a:xfrm>
            <a:off x="5709045" y="5873750"/>
            <a:ext cx="3053955" cy="375682"/>
            <a:chOff x="5709045" y="5873750"/>
            <a:chExt cx="3053955" cy="375682"/>
          </a:xfrm>
        </p:grpSpPr>
        <p:sp>
          <p:nvSpPr>
            <p:cNvPr id="74" name="TextBox 73"/>
            <p:cNvSpPr txBox="1"/>
            <p:nvPr/>
          </p:nvSpPr>
          <p:spPr>
            <a:xfrm>
              <a:off x="5709045" y="5880100"/>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5880100"/>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5880100"/>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5880100"/>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5880100"/>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5880100"/>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599626"/>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016963"/>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336836"/>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276844"/>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388642"/>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grpSp>
      <p:sp>
        <p:nvSpPr>
          <p:cNvPr id="99" name="TextBox 98"/>
          <p:cNvSpPr txBox="1"/>
          <p:nvPr/>
        </p:nvSpPr>
        <p:spPr>
          <a:xfrm>
            <a:off x="5759349" y="4871482"/>
            <a:ext cx="3103414" cy="461665"/>
          </a:xfrm>
          <a:prstGeom prst="rect">
            <a:avLst/>
          </a:prstGeom>
          <a:noFill/>
        </p:spPr>
        <p:txBody>
          <a:bodyPr wrap="none" rtlCol="0">
            <a:spAutoFit/>
          </a:bodyPr>
          <a:lstStyle/>
          <a:p>
            <a:r>
              <a:rPr lang="en-US" dirty="0">
                <a:latin typeface="Calibri" pitchFamily="34" charset="0"/>
              </a:rPr>
              <a:t>Feasible or Infeasible?</a:t>
            </a:r>
          </a:p>
        </p:txBody>
      </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D6BB-A50A-415E-A155-97A6F5AD2112}"/>
              </a:ext>
            </a:extLst>
          </p:cNvPr>
          <p:cNvSpPr>
            <a:spLocks noGrp="1"/>
          </p:cNvSpPr>
          <p:nvPr>
            <p:ph type="title"/>
          </p:nvPr>
        </p:nvSpPr>
        <p:spPr>
          <a:xfrm>
            <a:off x="357018" y="435678"/>
            <a:ext cx="7936082" cy="762000"/>
          </a:xfrm>
        </p:spPr>
        <p:txBody>
          <a:bodyPr/>
          <a:lstStyle/>
          <a:p>
            <a:r>
              <a:rPr lang="en-US" dirty="0"/>
              <a:t>Earliest days: One batch job at a time</a:t>
            </a:r>
          </a:p>
        </p:txBody>
      </p:sp>
      <p:pic>
        <p:nvPicPr>
          <p:cNvPr id="6" name="Content Placeholder 5">
            <a:extLst>
              <a:ext uri="{FF2B5EF4-FFF2-40B4-BE49-F238E27FC236}">
                <a16:creationId xmlns:a16="http://schemas.microsoft.com/office/drawing/2014/main" id="{9763ECF3-D2D3-46C6-AD8C-AB8C1C7276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49686"/>
            <a:ext cx="6248400" cy="4949904"/>
          </a:xfrm>
        </p:spPr>
      </p:pic>
      <p:sp>
        <p:nvSpPr>
          <p:cNvPr id="4" name="TextBox 3">
            <a:extLst>
              <a:ext uri="{FF2B5EF4-FFF2-40B4-BE49-F238E27FC236}">
                <a16:creationId xmlns:a16="http://schemas.microsoft.com/office/drawing/2014/main" id="{CEBF1439-C125-4B4F-A1DE-7D331D2DAC63}"/>
              </a:ext>
            </a:extLst>
          </p:cNvPr>
          <p:cNvSpPr txBox="1"/>
          <p:nvPr/>
        </p:nvSpPr>
        <p:spPr>
          <a:xfrm>
            <a:off x="2971800" y="6188040"/>
            <a:ext cx="4827668" cy="523220"/>
          </a:xfrm>
          <a:prstGeom prst="rect">
            <a:avLst/>
          </a:prstGeom>
          <a:noFill/>
        </p:spPr>
        <p:txBody>
          <a:bodyPr wrap="none" rtlCol="0">
            <a:spAutoFit/>
          </a:bodyPr>
          <a:lstStyle/>
          <a:p>
            <a:pPr algn="r"/>
            <a:r>
              <a:rPr lang="en-US" sz="1400" dirty="0">
                <a:latin typeface="Calibri" pitchFamily="34" charset="0"/>
              </a:rPr>
              <a:t>IBM 704 at Langley Research Center (NASA), 1957</a:t>
            </a:r>
            <a:br>
              <a:rPr lang="en-US" sz="1400" dirty="0">
                <a:latin typeface="Calibri" pitchFamily="34" charset="0"/>
              </a:rPr>
            </a:br>
            <a:r>
              <a:rPr lang="en-US" sz="1400" dirty="0">
                <a:latin typeface="Calibri" pitchFamily="34" charset="0"/>
              </a:rPr>
              <a:t>https://commons.wikimedia.org/w/index.php?curid=6455009</a:t>
            </a:r>
          </a:p>
        </p:txBody>
      </p:sp>
    </p:spTree>
    <p:extLst>
      <p:ext uri="{BB962C8B-B14F-4D97-AF65-F5344CB8AC3E}">
        <p14:creationId xmlns:p14="http://schemas.microsoft.com/office/powerpoint/2010/main" val="414434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it was </a:t>
            </a:r>
            <a:r>
              <a:rPr lang="en-US" b="1" dirty="0" err="1">
                <a:latin typeface="Courier New" panose="02070309020205020404" pitchFamily="49" charset="0"/>
                <a:cs typeface="Courier New" panose="02070309020205020404" pitchFamily="49" charset="0"/>
              </a:rPr>
              <a:t>init</a:t>
            </a:r>
            <a:r>
              <a:rPr lang="en-US" dirty="0"/>
              <a:t> that terminated!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4572000"/>
          </a:xfrm>
        </p:spPr>
        <p:txBody>
          <a:bodyPr/>
          <a:lstStyle/>
          <a:p>
            <a:r>
              <a:rPr lang="en-US" dirty="0">
                <a:latin typeface="Calibri"/>
                <a:cs typeface="Calibri"/>
              </a:rPr>
              <a:t>Parent reaps a child with one of these system calls:</a:t>
            </a:r>
            <a:endParaRPr lang="en-US" dirty="0">
              <a:latin typeface="Courier New" pitchFamily="49" charset="0"/>
            </a:endParaRPr>
          </a:p>
          <a:p>
            <a:pPr>
              <a:lnSpc>
                <a:spcPct val="150000"/>
              </a:lnSpc>
            </a:pPr>
            <a:r>
              <a:rPr lang="en-US" dirty="0" err="1">
                <a:latin typeface="Courier New" pitchFamily="49" charset="0"/>
              </a:rPr>
              <a:t>pid_t</a:t>
            </a:r>
            <a:r>
              <a:rPr lang="en-US" dirty="0">
                <a:latin typeface="Courier New" pitchFamily="49" charset="0"/>
              </a:rPr>
              <a:t> wait(int *status)</a:t>
            </a:r>
            <a:endParaRPr lang="en-US" dirty="0"/>
          </a:p>
          <a:p>
            <a:pPr lvl="1"/>
            <a:r>
              <a:rPr lang="en-US" dirty="0"/>
              <a:t>Suspends current process until one of its children terminates</a:t>
            </a:r>
          </a:p>
          <a:p>
            <a:pPr lvl="1"/>
            <a:r>
              <a:rPr lang="en-US" dirty="0"/>
              <a:t>Returns PID of child, records exit status in </a:t>
            </a:r>
            <a:r>
              <a:rPr lang="en-US" b="1" dirty="0">
                <a:latin typeface="Courier New" panose="02070309020205020404" pitchFamily="49" charset="0"/>
                <a:cs typeface="Courier New" panose="02070309020205020404" pitchFamily="49" charset="0"/>
              </a:rPr>
              <a:t>status</a:t>
            </a:r>
            <a:r>
              <a:rPr lang="en-US" dirty="0"/>
              <a:t> </a:t>
            </a:r>
          </a:p>
          <a:p>
            <a:pPr>
              <a:spcBef>
                <a:spcPts val="1800"/>
              </a:spcBef>
            </a:pPr>
            <a:r>
              <a:rPr lang="en-US" dirty="0" err="1">
                <a:latin typeface="Courier New" pitchFamily="49" charset="0"/>
              </a:rPr>
              <a:t>pid_t</a:t>
            </a:r>
            <a:r>
              <a:rPr lang="en-US" dirty="0">
                <a:latin typeface="Courier New" pitchFamily="49" charset="0"/>
              </a:rPr>
              <a:t> </a:t>
            </a:r>
            <a:r>
              <a:rPr lang="en-US" dirty="0" err="1">
                <a:latin typeface="Courier New" pitchFamily="49" charset="0"/>
              </a:rPr>
              <a:t>waitpid</a:t>
            </a:r>
            <a:r>
              <a:rPr lang="en-US" dirty="0">
                <a:latin typeface="Courier New" pitchFamily="49" charset="0"/>
              </a:rPr>
              <a:t>(</a:t>
            </a:r>
            <a:r>
              <a:rPr lang="en-US" dirty="0" err="1">
                <a:latin typeface="Courier New" pitchFamily="49" charset="0"/>
              </a:rPr>
              <a:t>pid_t</a:t>
            </a:r>
            <a:r>
              <a:rPr lang="en-US" dirty="0">
                <a:latin typeface="Courier New" pitchFamily="49" charset="0"/>
              </a:rPr>
              <a:t> </a:t>
            </a:r>
            <a:r>
              <a:rPr lang="en-US" dirty="0" err="1">
                <a:latin typeface="Courier New" pitchFamily="49" charset="0"/>
              </a:rPr>
              <a:t>pid</a:t>
            </a:r>
            <a:r>
              <a:rPr lang="en-US" dirty="0">
                <a:latin typeface="Courier New" pitchFamily="49" charset="0"/>
              </a:rPr>
              <a:t>, int *status,</a:t>
            </a:r>
            <a:br>
              <a:rPr lang="en-US" dirty="0">
                <a:latin typeface="Courier New" pitchFamily="49" charset="0"/>
              </a:rPr>
            </a:br>
            <a:r>
              <a:rPr lang="en-US" dirty="0">
                <a:latin typeface="Courier New" pitchFamily="49" charset="0"/>
              </a:rPr>
              <a:t>              int options)</a:t>
            </a:r>
            <a:endParaRPr lang="en-US" dirty="0"/>
          </a:p>
          <a:p>
            <a:pPr lvl="1"/>
            <a:r>
              <a:rPr lang="en-US" dirty="0"/>
              <a:t>More flexible version of </a:t>
            </a:r>
            <a:r>
              <a:rPr lang="en-US" b="1" dirty="0">
                <a:latin typeface="Courier New" panose="02070309020205020404" pitchFamily="49" charset="0"/>
                <a:cs typeface="Courier New" panose="02070309020205020404" pitchFamily="49" charset="0"/>
              </a:rPr>
              <a:t>wait</a:t>
            </a:r>
            <a:r>
              <a:rPr lang="en-US" dirty="0"/>
              <a:t>:</a:t>
            </a:r>
          </a:p>
          <a:p>
            <a:pPr lvl="1"/>
            <a:r>
              <a:rPr lang="en-US" dirty="0"/>
              <a:t>Can wait for a specific child or group of children</a:t>
            </a:r>
          </a:p>
          <a:p>
            <a:pPr lvl="1"/>
            <a:r>
              <a:rPr lang="en-US" dirty="0"/>
              <a:t>Can be told to return immediately if there are no children to reap</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wait: Status codes</a:t>
            </a:r>
          </a:p>
        </p:txBody>
      </p:sp>
      <p:sp>
        <p:nvSpPr>
          <p:cNvPr id="499715" name="Rectangle 3"/>
          <p:cNvSpPr>
            <a:spLocks noGrp="1" noChangeArrowheads="1"/>
          </p:cNvSpPr>
          <p:nvPr>
            <p:ph type="body" idx="1"/>
          </p:nvPr>
        </p:nvSpPr>
        <p:spPr/>
        <p:txBody>
          <a:bodyPr/>
          <a:lstStyle/>
          <a:p>
            <a:r>
              <a:rPr lang="en-US" dirty="0"/>
              <a:t>Return value of </a:t>
            </a:r>
            <a:r>
              <a:rPr lang="en-US" dirty="0">
                <a:latin typeface="Courier New" panose="02070309020205020404" pitchFamily="49" charset="0"/>
                <a:cs typeface="Courier New" panose="02070309020205020404" pitchFamily="49" charset="0"/>
              </a:rPr>
              <a:t>wait</a:t>
            </a:r>
            <a:r>
              <a:rPr lang="en-US" dirty="0"/>
              <a:t> is the </a:t>
            </a:r>
            <a:r>
              <a:rPr lang="en-US" dirty="0" err="1"/>
              <a:t>pid</a:t>
            </a:r>
            <a:r>
              <a:rPr lang="en-US" dirty="0"/>
              <a:t> of the child process that terminated</a:t>
            </a:r>
          </a:p>
          <a:p>
            <a:r>
              <a:rPr lang="en-US" dirty="0"/>
              <a:t>If </a:t>
            </a:r>
            <a:r>
              <a:rPr lang="en-US" dirty="0">
                <a:latin typeface="Courier New" panose="02070309020205020404" pitchFamily="49" charset="0"/>
                <a:cs typeface="Courier New" panose="02070309020205020404" pitchFamily="49" charset="0"/>
              </a:rPr>
              <a:t>status != NULL</a:t>
            </a:r>
            <a:r>
              <a:rPr lang="en-US" dirty="0"/>
              <a:t>, then the integer it points to will be set to a value that indicates the exit status</a:t>
            </a:r>
          </a:p>
          <a:p>
            <a:pPr lvl="1"/>
            <a:r>
              <a:rPr lang="en-US" dirty="0"/>
              <a:t>More information than the value passed to </a:t>
            </a:r>
            <a:r>
              <a:rPr lang="en-US" b="1" dirty="0">
                <a:latin typeface="Courier New" panose="02070309020205020404" pitchFamily="49" charset="0"/>
                <a:cs typeface="Courier New" panose="02070309020205020404" pitchFamily="49" charset="0"/>
              </a:rPr>
              <a:t>exit</a:t>
            </a:r>
          </a:p>
          <a:p>
            <a:pPr lvl="1"/>
            <a:r>
              <a:rPr lang="en-US" dirty="0"/>
              <a:t>Must be decoded, using macros defined in sys/</a:t>
            </a:r>
            <a:r>
              <a:rPr lang="en-US" dirty="0" err="1"/>
              <a:t>wait.h</a:t>
            </a:r>
            <a:endParaRPr lang="en-US" dirty="0"/>
          </a:p>
          <a:p>
            <a:pPr lvl="2"/>
            <a:r>
              <a:rPr lang="en-US" dirty="0"/>
              <a:t>WIFEXITED, WEXITSTATUS, WIFSIGNALED, WTERMSIG, WIFSTOPPED, WSTOPSIG, WIFCONTINUED</a:t>
            </a:r>
          </a:p>
          <a:p>
            <a:pPr lvl="2"/>
            <a:r>
              <a:rPr lang="en-US" dirty="0"/>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8581-BE57-4432-A71D-2A3F32B6A9B6}"/>
              </a:ext>
            </a:extLst>
          </p:cNvPr>
          <p:cNvSpPr>
            <a:spLocks noGrp="1"/>
          </p:cNvSpPr>
          <p:nvPr>
            <p:ph type="title"/>
          </p:nvPr>
        </p:nvSpPr>
        <p:spPr/>
        <p:txBody>
          <a:bodyPr/>
          <a:lstStyle/>
          <a:p>
            <a:r>
              <a:rPr lang="en-US" dirty="0"/>
              <a:t>How can many people share one computer efficiently?</a:t>
            </a:r>
          </a:p>
        </p:txBody>
      </p:sp>
      <p:pic>
        <p:nvPicPr>
          <p:cNvPr id="7" name="Picture 6">
            <a:extLst>
              <a:ext uri="{FF2B5EF4-FFF2-40B4-BE49-F238E27FC236}">
                <a16:creationId xmlns:a16="http://schemas.microsoft.com/office/drawing/2014/main" id="{8A5B34F3-1942-4B70-8DEB-CF0BDBC0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2666238"/>
            <a:ext cx="3202856" cy="2161928"/>
          </a:xfrm>
          <a:prstGeom prst="rect">
            <a:avLst/>
          </a:prstGeom>
        </p:spPr>
      </p:pic>
      <p:pic>
        <p:nvPicPr>
          <p:cNvPr id="11" name="Picture 10">
            <a:extLst>
              <a:ext uri="{FF2B5EF4-FFF2-40B4-BE49-F238E27FC236}">
                <a16:creationId xmlns:a16="http://schemas.microsoft.com/office/drawing/2014/main" id="{523F54A8-25B4-45D6-BFC5-ED7719706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3" r="9001" b="136"/>
          <a:stretch/>
        </p:blipFill>
        <p:spPr>
          <a:xfrm flipH="1">
            <a:off x="6156960" y="2666238"/>
            <a:ext cx="2453640" cy="2161928"/>
          </a:xfrm>
          <a:prstGeom prst="rect">
            <a:avLst/>
          </a:prstGeom>
        </p:spPr>
      </p:pic>
      <p:pic>
        <p:nvPicPr>
          <p:cNvPr id="13" name="Picture 12">
            <a:extLst>
              <a:ext uri="{FF2B5EF4-FFF2-40B4-BE49-F238E27FC236}">
                <a16:creationId xmlns:a16="http://schemas.microsoft.com/office/drawing/2014/main" id="{4CB62400-6CAC-4F25-9A05-51FE914EEC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478" y="2777780"/>
            <a:ext cx="1079500" cy="857881"/>
          </a:xfrm>
          <a:prstGeom prst="rect">
            <a:avLst/>
          </a:prstGeom>
        </p:spPr>
      </p:pic>
      <p:cxnSp>
        <p:nvCxnSpPr>
          <p:cNvPr id="15" name="Straight Arrow Connector 14">
            <a:extLst>
              <a:ext uri="{FF2B5EF4-FFF2-40B4-BE49-F238E27FC236}">
                <a16:creationId xmlns:a16="http://schemas.microsoft.com/office/drawing/2014/main" id="{E5399187-1E40-4446-B796-1AAC0CA52328}"/>
              </a:ext>
            </a:extLst>
          </p:cNvPr>
          <p:cNvCxnSpPr>
            <a:stCxn id="7" idx="3"/>
            <a:endCxn id="11" idx="3"/>
          </p:cNvCxnSpPr>
          <p:nvPr/>
        </p:nvCxnSpPr>
        <p:spPr bwMode="auto">
          <a:xfrm>
            <a:off x="3751496" y="3747202"/>
            <a:ext cx="2405464" cy="0"/>
          </a:xfrm>
          <a:prstGeom prst="straightConnector1">
            <a:avLst/>
          </a:prstGeom>
          <a:noFill/>
          <a:ln w="76200"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3523909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err="1">
                <a:latin typeface="Courier New"/>
                <a:cs typeface="Courier New"/>
              </a:rPr>
              <a:t>execve</a:t>
            </a:r>
            <a:r>
              <a:rPr lang="en-GB" dirty="0"/>
              <a:t> and process memory layout</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https://canvas.cmu.edu/courses/42532/quizzes/127192</a:t>
            </a:r>
            <a:r>
              <a:rPr lang="en-US" dirty="0"/>
              <a:t> </a:t>
            </a:r>
          </a:p>
        </p:txBody>
      </p:sp>
    </p:spTree>
    <p:extLst>
      <p:ext uri="{BB962C8B-B14F-4D97-AF65-F5344CB8AC3E}">
        <p14:creationId xmlns:p14="http://schemas.microsoft.com/office/powerpoint/2010/main" val="76861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solidFill>
                  <a:schemeClr val="bg2"/>
                </a:solidFill>
              </a:rPr>
              <a:t>Process Control</a:t>
            </a:r>
          </a:p>
          <a:p>
            <a:r>
              <a:rPr lang="en-US" dirty="0"/>
              <a:t>Shells</a:t>
            </a:r>
          </a:p>
        </p:txBody>
      </p:sp>
    </p:spTree>
    <p:extLst>
      <p:ext uri="{BB962C8B-B14F-4D97-AF65-F5344CB8AC3E}">
        <p14:creationId xmlns:p14="http://schemas.microsoft.com/office/powerpoint/2010/main" val="265272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A </a:t>
            </a:r>
            <a:r>
              <a:rPr lang="en-US" i="1" dirty="0">
                <a:solidFill>
                  <a:srgbClr val="C00000"/>
                </a:solidFill>
              </a:rPr>
              <a:t>shell</a:t>
            </a:r>
            <a:r>
              <a:rPr lang="en-US" dirty="0"/>
              <a:t> is an application program that runs programs on behalf of the user</a:t>
            </a:r>
          </a:p>
          <a:p>
            <a:pPr lvl="1">
              <a:tabLst>
                <a:tab pos="1485900" algn="l"/>
              </a:tabLst>
            </a:pPr>
            <a:r>
              <a:rPr lang="en-US" sz="1800" b="1" dirty="0" err="1">
                <a:latin typeface="Courier New" pitchFamily="49" charset="0"/>
              </a:rPr>
              <a:t>sh</a:t>
            </a:r>
            <a:r>
              <a:rPr lang="en-US" sz="1800" dirty="0"/>
              <a:t> 			Original Unix shell (Stephen Bourne, AT&amp;T Bell Labs, 1977)</a:t>
            </a:r>
          </a:p>
          <a:p>
            <a:pPr lvl="1">
              <a:tabLst>
                <a:tab pos="1485900" algn="l"/>
              </a:tabLst>
            </a:pPr>
            <a:r>
              <a:rPr lang="en-US" sz="1800" b="1" dirty="0" err="1">
                <a:latin typeface="Courier New" pitchFamily="49" charset="0"/>
              </a:rPr>
              <a:t>csh</a:t>
            </a:r>
            <a:r>
              <a:rPr lang="en-US" sz="1800" b="1" dirty="0">
                <a:latin typeface="Courier New" pitchFamily="49" charset="0"/>
              </a:rPr>
              <a:t>/</a:t>
            </a:r>
            <a:r>
              <a:rPr lang="en-US" sz="1800" b="1" dirty="0" err="1">
                <a:latin typeface="Courier New" pitchFamily="49" charset="0"/>
              </a:rPr>
              <a:t>tcsh</a:t>
            </a:r>
            <a:r>
              <a:rPr lang="en-US" sz="1800" dirty="0">
                <a:latin typeface="Courier New" pitchFamily="49" charset="0"/>
              </a:rPr>
              <a:t> 	</a:t>
            </a:r>
            <a:r>
              <a:rPr lang="en-US" sz="1800" dirty="0"/>
              <a:t>BSD Unix C shell</a:t>
            </a:r>
          </a:p>
          <a:p>
            <a:pPr lvl="1">
              <a:tabLst>
                <a:tab pos="1485900" algn="l"/>
              </a:tabLst>
            </a:pPr>
            <a:r>
              <a:rPr lang="en-US" sz="1800" b="1" dirty="0">
                <a:latin typeface="Courier New" pitchFamily="49" charset="0"/>
              </a:rPr>
              <a:t>bash</a:t>
            </a:r>
            <a:r>
              <a:rPr lang="en-US" sz="1800" dirty="0">
                <a:latin typeface="Courier New" pitchFamily="49" charset="0"/>
              </a:rPr>
              <a:t> 			“</a:t>
            </a:r>
            <a:r>
              <a:rPr lang="en-US" sz="1800" dirty="0"/>
              <a:t>Bourne-Again” Shell</a:t>
            </a:r>
            <a:r>
              <a:rPr lang="en-US" sz="1800" dirty="0">
                <a:latin typeface="Courier New" pitchFamily="49" charset="0"/>
              </a:rPr>
              <a:t> </a:t>
            </a:r>
            <a:r>
              <a:rPr lang="en-US" sz="1800" dirty="0">
                <a:latin typeface="+mn-lt"/>
              </a:rPr>
              <a:t>(default Linux shell)</a:t>
            </a:r>
          </a:p>
          <a:p>
            <a:pPr marL="914400" lvl="2" indent="0">
              <a:buNone/>
              <a:tabLst>
                <a:tab pos="1485900" algn="l"/>
              </a:tabLst>
            </a:pPr>
            <a:endParaRPr lang="en-US" sz="1800" dirty="0"/>
          </a:p>
        </p:txBody>
      </p:sp>
      <p:pic>
        <p:nvPicPr>
          <p:cNvPr id="4" name="Picture 3">
            <a:extLst>
              <a:ext uri="{FF2B5EF4-FFF2-40B4-BE49-F238E27FC236}">
                <a16:creationId xmlns:a16="http://schemas.microsoft.com/office/drawing/2014/main" id="{69B220D9-0FD7-4C6B-A014-E3200442C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53072"/>
            <a:ext cx="3202856" cy="2161928"/>
          </a:xfrm>
          <a:prstGeom prst="rect">
            <a:avLst/>
          </a:prstGeom>
        </p:spPr>
      </p:pic>
      <p:pic>
        <p:nvPicPr>
          <p:cNvPr id="3" name="Picture 2">
            <a:extLst>
              <a:ext uri="{FF2B5EF4-FFF2-40B4-BE49-F238E27FC236}">
                <a16:creationId xmlns:a16="http://schemas.microsoft.com/office/drawing/2014/main" id="{8207D7B7-8C7A-482D-B095-D33A73DF8DA0}"/>
              </a:ext>
            </a:extLst>
          </p:cNvPr>
          <p:cNvPicPr>
            <a:picLocks noChangeAspect="1"/>
          </p:cNvPicPr>
          <p:nvPr/>
        </p:nvPicPr>
        <p:blipFill>
          <a:blip r:embed="rId4"/>
          <a:stretch>
            <a:fillRect/>
          </a:stretch>
        </p:blipFill>
        <p:spPr>
          <a:xfrm>
            <a:off x="4572000" y="3581112"/>
            <a:ext cx="4326863" cy="2189968"/>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p:txBody>
          <a:bodyPr/>
          <a:lstStyle/>
          <a:p>
            <a:r>
              <a:rPr lang="en-US" dirty="0"/>
              <a:t>Simple shell</a:t>
            </a:r>
          </a:p>
          <a:p>
            <a:pPr lvl="1"/>
            <a:r>
              <a:rPr lang="en-US" dirty="0"/>
              <a:t>Described in the textbook, starting at p. 753</a:t>
            </a:r>
          </a:p>
          <a:p>
            <a:pPr lvl="1"/>
            <a:r>
              <a:rPr lang="en-US" dirty="0"/>
              <a:t>Implementation of a very elementary shell</a:t>
            </a:r>
          </a:p>
          <a:p>
            <a:pPr lvl="1"/>
            <a:r>
              <a:rPr lang="en-US" dirty="0"/>
              <a:t>Purpose</a:t>
            </a:r>
          </a:p>
          <a:p>
            <a:pPr lvl="2"/>
            <a:r>
              <a:rPr lang="en-US" dirty="0"/>
              <a:t>Understand what happens when you type commands</a:t>
            </a:r>
          </a:p>
          <a:p>
            <a:pPr lvl="2"/>
            <a:r>
              <a:rPr lang="en-US" dirty="0"/>
              <a:t>Understand use and operation of process control operations</a:t>
            </a:r>
          </a:p>
          <a:p>
            <a:pPr lvl="2"/>
            <a:endParaRPr lang="en-US" dirty="0"/>
          </a:p>
          <a:p>
            <a:pPr lvl="2"/>
            <a:endParaRPr lang="en-US" dirty="0"/>
          </a:p>
        </p:txBody>
      </p:sp>
    </p:spTree>
    <p:extLst>
      <p:ext uri="{BB962C8B-B14F-4D97-AF65-F5344CB8AC3E}">
        <p14:creationId xmlns:p14="http://schemas.microsoft.com/office/powerpoint/2010/main" val="307696377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Example</a:t>
            </a:r>
          </a:p>
        </p:txBody>
      </p:sp>
      <p:sp>
        <p:nvSpPr>
          <p:cNvPr id="4" name="Text Box 7"/>
          <p:cNvSpPr txBox="1">
            <a:spLocks noChangeArrowheads="1"/>
          </p:cNvSpPr>
          <p:nvPr/>
        </p:nvSpPr>
        <p:spPr bwMode="auto">
          <a:xfrm>
            <a:off x="357762" y="1207070"/>
            <a:ext cx="6587461" cy="4524316"/>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dirty="0">
                <a:solidFill>
                  <a:srgbClr val="3366FF"/>
                </a:solidFill>
                <a:latin typeface="Courier New" pitchFamily="49" charset="0"/>
              </a:rPr>
              <a:t>./</a:t>
            </a:r>
            <a:r>
              <a:rPr lang="en-US" sz="1600" dirty="0" err="1">
                <a:solidFill>
                  <a:srgbClr val="3366FF"/>
                </a:solidFill>
                <a:latin typeface="Courier New" pitchFamily="49" charset="0"/>
              </a:rPr>
              <a:t>shellex</a:t>
            </a:r>
            <a:endParaRPr lang="en-US" sz="1600" dirty="0">
              <a:solidFill>
                <a:srgbClr val="3366FF"/>
              </a:solidFill>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/bin/ls -l csapp.c</a:t>
            </a:r>
          </a:p>
          <a:p>
            <a:r>
              <a:rPr lang="hu-HU" sz="1600" dirty="0">
                <a:latin typeface="Courier New" pitchFamily="49" charset="0"/>
              </a:rPr>
              <a:t>-rw-r--r-- 1 bryant users 23053 Jun 15  2015 csapp.c</a:t>
            </a:r>
          </a:p>
          <a:p>
            <a:r>
              <a:rPr lang="hu-HU" sz="1600" dirty="0">
                <a:latin typeface="Courier New" pitchFamily="49" charset="0"/>
              </a:rPr>
              <a:t>&gt; </a:t>
            </a:r>
            <a:r>
              <a:rPr lang="hu-HU" sz="1600" dirty="0">
                <a:solidFill>
                  <a:srgbClr val="3366FF"/>
                </a:solidFill>
                <a:latin typeface="Courier New" pitchFamily="49" charset="0"/>
              </a:rPr>
              <a:t>/bin/ps</a:t>
            </a:r>
          </a:p>
          <a:p>
            <a:r>
              <a:rPr lang="hu-HU" sz="1600" dirty="0">
                <a:latin typeface="Courier New" pitchFamily="49" charset="0"/>
              </a:rPr>
              <a:t>  PID TTY          TIME CMD</a:t>
            </a:r>
          </a:p>
          <a:p>
            <a:r>
              <a:rPr lang="hu-HU" sz="1600" dirty="0">
                <a:latin typeface="Courier New" pitchFamily="49" charset="0"/>
              </a:rPr>
              <a:t>31542 pts/2    00:00:01 tcsh</a:t>
            </a:r>
          </a:p>
          <a:p>
            <a:r>
              <a:rPr lang="hu-HU" sz="1600" dirty="0">
                <a:latin typeface="Courier New" pitchFamily="49" charset="0"/>
              </a:rPr>
              <a:t>32017 pts/2    00:00:00 shellex</a:t>
            </a:r>
          </a:p>
          <a:p>
            <a:r>
              <a:rPr lang="hu-HU" sz="1600" dirty="0">
                <a:latin typeface="Courier New" pitchFamily="49" charset="0"/>
              </a:rPr>
              <a:t>32019 pts/2    00:00:00 ps</a:t>
            </a:r>
          </a:p>
          <a:p>
            <a:r>
              <a:rPr lang="hu-HU" sz="1600" dirty="0">
                <a:latin typeface="Courier New" pitchFamily="49" charset="0"/>
              </a:rPr>
              <a:t>&gt;</a:t>
            </a:r>
            <a:r>
              <a:rPr lang="en-US" sz="1600" dirty="0">
                <a:latin typeface="Courier New" pitchFamily="49" charset="0"/>
              </a:rPr>
              <a:t> </a:t>
            </a:r>
            <a:r>
              <a:rPr lang="en-US" sz="1600" dirty="0">
                <a:solidFill>
                  <a:srgbClr val="3366FF"/>
                </a:solidFill>
                <a:latin typeface="Courier New" pitchFamily="49" charset="0"/>
              </a:rPr>
              <a:t>/bin/sleep 10 &amp;</a:t>
            </a:r>
          </a:p>
          <a:p>
            <a:r>
              <a:rPr lang="en-US" sz="1600" dirty="0">
                <a:latin typeface="Courier New" pitchFamily="49" charset="0"/>
              </a:rPr>
              <a:t>32031 /bin/sleep 10 &amp;</a:t>
            </a:r>
          </a:p>
          <a:p>
            <a:r>
              <a:rPr lang="en-US" sz="1600" dirty="0">
                <a:latin typeface="Courier New" pitchFamily="49" charset="0"/>
              </a:rPr>
              <a:t>&gt; </a:t>
            </a:r>
            <a:r>
              <a:rPr lang="en-US" sz="1600" dirty="0">
                <a:solidFill>
                  <a:srgbClr val="3366FF"/>
                </a:solidFill>
                <a:latin typeface="Courier New" pitchFamily="49" charset="0"/>
              </a:rPr>
              <a:t>/bin/</a:t>
            </a:r>
            <a:r>
              <a:rPr lang="en-US" sz="1600" dirty="0" err="1">
                <a:solidFill>
                  <a:srgbClr val="3366FF"/>
                </a:solidFill>
                <a:latin typeface="Courier New" pitchFamily="49" charset="0"/>
              </a:rPr>
              <a:t>ps</a:t>
            </a:r>
            <a:endParaRPr lang="en-US" sz="1600" dirty="0">
              <a:solidFill>
                <a:srgbClr val="3366FF"/>
              </a:solidFill>
              <a:latin typeface="Courier New" pitchFamily="49" charset="0"/>
            </a:endParaRPr>
          </a:p>
          <a:p>
            <a:r>
              <a:rPr lang="en-US" sz="1600" dirty="0">
                <a:latin typeface="Courier New" pitchFamily="49" charset="0"/>
              </a:rPr>
              <a:t> PID TTY          TIME CMD</a:t>
            </a:r>
          </a:p>
          <a:p>
            <a:r>
              <a:rPr lang="en-US" sz="1600" dirty="0">
                <a:latin typeface="Courier New" pitchFamily="49" charset="0"/>
              </a:rPr>
              <a:t>31542 </a:t>
            </a:r>
            <a:r>
              <a:rPr lang="en-US" sz="1600" dirty="0" err="1">
                <a:latin typeface="Courier New" pitchFamily="49" charset="0"/>
              </a:rPr>
              <a:t>pts</a:t>
            </a:r>
            <a:r>
              <a:rPr lang="en-US" sz="1600" dirty="0">
                <a:latin typeface="Courier New" pitchFamily="49" charset="0"/>
              </a:rPr>
              <a:t>/2    00:00:01 </a:t>
            </a:r>
            <a:r>
              <a:rPr lang="en-US" sz="1600" dirty="0" err="1">
                <a:latin typeface="Courier New" pitchFamily="49" charset="0"/>
              </a:rPr>
              <a:t>tcsh</a:t>
            </a:r>
            <a:endParaRPr lang="en-US" sz="1600" dirty="0">
              <a:latin typeface="Courier New" pitchFamily="49" charset="0"/>
            </a:endParaRPr>
          </a:p>
          <a:p>
            <a:r>
              <a:rPr lang="en-US" sz="1600" dirty="0">
                <a:latin typeface="Courier New" pitchFamily="49" charset="0"/>
              </a:rPr>
              <a:t>32024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emacs</a:t>
            </a:r>
            <a:endParaRPr lang="en-US" sz="1600" dirty="0">
              <a:latin typeface="Courier New" pitchFamily="49" charset="0"/>
            </a:endParaRPr>
          </a:p>
          <a:p>
            <a:r>
              <a:rPr lang="en-US" sz="1600" dirty="0">
                <a:latin typeface="Courier New" pitchFamily="49" charset="0"/>
              </a:rPr>
              <a:t>32030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shellex</a:t>
            </a:r>
            <a:endParaRPr lang="en-US" sz="1600" dirty="0">
              <a:latin typeface="Courier New" pitchFamily="49" charset="0"/>
            </a:endParaRPr>
          </a:p>
          <a:p>
            <a:r>
              <a:rPr lang="en-US" sz="1600" dirty="0">
                <a:latin typeface="Courier New" pitchFamily="49" charset="0"/>
              </a:rPr>
              <a:t>32031 </a:t>
            </a:r>
            <a:r>
              <a:rPr lang="en-US" sz="1600" dirty="0" err="1">
                <a:latin typeface="Courier New" pitchFamily="49" charset="0"/>
              </a:rPr>
              <a:t>pts</a:t>
            </a:r>
            <a:r>
              <a:rPr lang="en-US" sz="1600" dirty="0">
                <a:latin typeface="Courier New" pitchFamily="49" charset="0"/>
              </a:rPr>
              <a:t>/2    00:00:00 sleep</a:t>
            </a:r>
          </a:p>
          <a:p>
            <a:r>
              <a:rPr lang="en-US" sz="1600" dirty="0">
                <a:latin typeface="Courier New" pitchFamily="49" charset="0"/>
              </a:rPr>
              <a:t>32033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ps</a:t>
            </a:r>
            <a:endParaRPr lang="en-US" sz="1600" dirty="0">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quit</a:t>
            </a:r>
          </a:p>
        </p:txBody>
      </p:sp>
      <p:sp>
        <p:nvSpPr>
          <p:cNvPr id="3" name="TextBox 2"/>
          <p:cNvSpPr txBox="1"/>
          <p:nvPr/>
        </p:nvSpPr>
        <p:spPr>
          <a:xfrm>
            <a:off x="3028766" y="1394575"/>
            <a:ext cx="3916457" cy="369332"/>
          </a:xfrm>
          <a:prstGeom prst="rect">
            <a:avLst/>
          </a:prstGeom>
          <a:noFill/>
        </p:spPr>
        <p:txBody>
          <a:bodyPr wrap="none" rtlCol="0">
            <a:spAutoFit/>
          </a:bodyPr>
          <a:lstStyle/>
          <a:p>
            <a:r>
              <a:rPr lang="en-US" sz="1800" dirty="0">
                <a:solidFill>
                  <a:srgbClr val="990000"/>
                </a:solidFill>
                <a:latin typeface="Calibri" pitchFamily="34" charset="0"/>
              </a:rPr>
              <a:t>Must give full pathnames for programs</a:t>
            </a:r>
          </a:p>
        </p:txBody>
      </p:sp>
      <p:sp>
        <p:nvSpPr>
          <p:cNvPr id="7" name="TextBox 6"/>
          <p:cNvSpPr txBox="1"/>
          <p:nvPr/>
        </p:nvSpPr>
        <p:spPr>
          <a:xfrm>
            <a:off x="2863658" y="3167995"/>
            <a:ext cx="2855131" cy="369332"/>
          </a:xfrm>
          <a:prstGeom prst="rect">
            <a:avLst/>
          </a:prstGeom>
          <a:noFill/>
        </p:spPr>
        <p:txBody>
          <a:bodyPr wrap="none" rtlCol="0">
            <a:spAutoFit/>
          </a:bodyPr>
          <a:lstStyle/>
          <a:p>
            <a:r>
              <a:rPr lang="en-US" sz="1800" dirty="0">
                <a:solidFill>
                  <a:srgbClr val="990000"/>
                </a:solidFill>
                <a:latin typeface="Calibri" pitchFamily="34" charset="0"/>
              </a:rPr>
              <a:t>Run program in background</a:t>
            </a:r>
          </a:p>
        </p:txBody>
      </p:sp>
      <p:sp>
        <p:nvSpPr>
          <p:cNvPr id="8" name="TextBox 7"/>
          <p:cNvSpPr txBox="1"/>
          <p:nvPr/>
        </p:nvSpPr>
        <p:spPr>
          <a:xfrm>
            <a:off x="4291223" y="4849502"/>
            <a:ext cx="1897443" cy="646331"/>
          </a:xfrm>
          <a:prstGeom prst="rect">
            <a:avLst/>
          </a:prstGeom>
          <a:noFill/>
        </p:spPr>
        <p:txBody>
          <a:bodyPr wrap="none" rtlCol="0">
            <a:spAutoFit/>
          </a:bodyPr>
          <a:lstStyle/>
          <a:p>
            <a:r>
              <a:rPr lang="en-US" sz="1800" dirty="0">
                <a:solidFill>
                  <a:srgbClr val="990000"/>
                </a:solidFill>
                <a:latin typeface="Calibri" pitchFamily="34" charset="0"/>
              </a:rPr>
              <a:t>Sleep is running</a:t>
            </a:r>
          </a:p>
          <a:p>
            <a:pPr marL="63500" indent="287338"/>
            <a:r>
              <a:rPr lang="en-US" sz="1800" dirty="0">
                <a:solidFill>
                  <a:srgbClr val="990000"/>
                </a:solidFill>
                <a:latin typeface="Calibri" pitchFamily="34" charset="0"/>
              </a:rPr>
              <a:t>in background</a:t>
            </a:r>
          </a:p>
        </p:txBody>
      </p:sp>
    </p:spTree>
    <p:extLst>
      <p:ext uri="{BB962C8B-B14F-4D97-AF65-F5344CB8AC3E}">
        <p14:creationId xmlns:p14="http://schemas.microsoft.com/office/powerpoint/2010/main" val="37844110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Implementation</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Basic loop</a:t>
            </a:r>
          </a:p>
          <a:p>
            <a:pPr lvl="1"/>
            <a:r>
              <a:rPr lang="en-US" sz="1400" dirty="0"/>
              <a:t>Read line from command line</a:t>
            </a:r>
          </a:p>
          <a:p>
            <a:pPr lvl="1"/>
            <a:r>
              <a:rPr lang="en-US" sz="1400" dirty="0"/>
              <a:t>Execute the requested operation</a:t>
            </a:r>
          </a:p>
          <a:p>
            <a:pPr lvl="2"/>
            <a:r>
              <a:rPr lang="en-US" sz="1400" dirty="0"/>
              <a:t>Built-in command (only one implemented is </a:t>
            </a:r>
            <a:r>
              <a:rPr lang="en-US" sz="1400" b="1" dirty="0">
                <a:latin typeface="Courier New"/>
                <a:cs typeface="Courier New"/>
              </a:rPr>
              <a:t>quit</a:t>
            </a:r>
            <a:r>
              <a:rPr lang="en-US" sz="1400" dirty="0"/>
              <a:t>)</a:t>
            </a:r>
          </a:p>
          <a:p>
            <a:pPr lvl="2"/>
            <a:r>
              <a:rPr lang="en-US" sz="1400" dirty="0"/>
              <a:t>Load and execute program from file</a:t>
            </a:r>
          </a:p>
        </p:txBody>
      </p:sp>
      <p:sp>
        <p:nvSpPr>
          <p:cNvPr id="542724" name="Text Box 4"/>
          <p:cNvSpPr txBox="1">
            <a:spLocks noChangeArrowheads="1"/>
          </p:cNvSpPr>
          <p:nvPr/>
        </p:nvSpPr>
        <p:spPr bwMode="auto">
          <a:xfrm>
            <a:off x="363303" y="3048000"/>
            <a:ext cx="5726798" cy="3429000"/>
          </a:xfrm>
          <a:prstGeom prst="rect">
            <a:avLst/>
          </a:prstGeom>
          <a:solidFill>
            <a:srgbClr val="F6F5BD"/>
          </a:solidFill>
          <a:ln w="12700">
            <a:solidFill>
              <a:schemeClr val="tx1"/>
            </a:solidFill>
            <a:miter lim="800000"/>
            <a:headEnd/>
            <a:tailEnd type="none" w="sm" len="sm"/>
          </a:ln>
          <a:effectLst/>
        </p:spPr>
        <p:txBody>
          <a:bodyPr wrap="square" lIns="45720" rIns="45720">
            <a:normAutofit lnSpcReduction="10000"/>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command line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(1)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read */</a:t>
            </a:r>
            <a:endParaRPr lang="en-US" sz="1600" dirty="0">
              <a:solidFill>
                <a:srgbClr val="000000"/>
              </a:solidFill>
              <a:latin typeface="Courier New"/>
              <a:cs typeface="Courier New"/>
            </a:endParaRPr>
          </a:p>
          <a:p>
            <a:r>
              <a:rPr lang="ro-RO" sz="1600" dirty="0">
                <a:solidFill>
                  <a:srgbClr val="000000"/>
                </a:solidFill>
                <a:latin typeface="Courier New"/>
                <a:cs typeface="Courier New"/>
              </a:rPr>
              <a:t>        printf(</a:t>
            </a:r>
            <a:r>
              <a:rPr lang="ro-RO" sz="1600" dirty="0">
                <a:solidFill>
                  <a:srgbClr val="9D206F"/>
                </a:solidFill>
                <a:latin typeface="Courier New"/>
                <a:cs typeface="Courier New"/>
              </a:rPr>
              <a:t>"&gt; "</a:t>
            </a:r>
            <a:r>
              <a:rPr lang="ro-RO" sz="1600" dirty="0">
                <a:solidFill>
                  <a:srgbClr val="000000"/>
                </a:solidFill>
                <a:latin typeface="Courier New"/>
                <a:cs typeface="Courier New"/>
              </a:rPr>
              <a:t>);</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fgets</a:t>
            </a:r>
            <a:r>
              <a:rPr lang="ro-RO" sz="1600" dirty="0">
                <a:solidFill>
                  <a:srgbClr val="000000"/>
                </a:solidFill>
                <a:latin typeface="Courier New"/>
                <a:cs typeface="Courier New"/>
              </a:rPr>
              <a:t>(cmdline, MAXLINE, stdin);</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feof</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stdin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evaluate */</a:t>
            </a:r>
            <a:endParaRPr lang="ro-RO" sz="1600" dirty="0">
              <a:solidFill>
                <a:srgbClr val="000000"/>
              </a:solidFill>
              <a:latin typeface="Courier New"/>
              <a:cs typeface="Courier New"/>
            </a:endParaRPr>
          </a:p>
          <a:p>
            <a:r>
              <a:rPr lang="sv-SE" sz="1600" dirty="0">
                <a:solidFill>
                  <a:srgbClr val="000000"/>
                </a:solidFill>
                <a:latin typeface="Courier New"/>
                <a:cs typeface="Courier New"/>
              </a:rPr>
              <a:t>        </a:t>
            </a:r>
            <a:r>
              <a:rPr lang="sv-SE" sz="1600" dirty="0" err="1">
                <a:solidFill>
                  <a:srgbClr val="000000"/>
                </a:solidFill>
                <a:latin typeface="Courier New"/>
                <a:cs typeface="Courier New"/>
              </a:rPr>
              <a:t>eval</a:t>
            </a:r>
            <a:r>
              <a:rPr lang="sv-SE" sz="1600" dirty="0">
                <a:solidFill>
                  <a:srgbClr val="000000"/>
                </a:solidFill>
                <a:latin typeface="Courier New"/>
                <a:cs typeface="Courier New"/>
              </a:rPr>
              <a:t>(</a:t>
            </a:r>
            <a:r>
              <a:rPr lang="sv-SE" sz="1600" dirty="0" err="1">
                <a:solidFill>
                  <a:srgbClr val="000000"/>
                </a:solidFill>
                <a:latin typeface="Courier New"/>
                <a:cs typeface="Courier New"/>
              </a:rPr>
              <a:t>cmdline</a:t>
            </a:r>
            <a:r>
              <a:rPr lang="sv-SE" sz="1600" dirty="0">
                <a:solidFill>
                  <a:srgbClr val="000000"/>
                </a:solidFill>
                <a:latin typeface="Courier New"/>
                <a:cs typeface="Courier New"/>
              </a:rPr>
              <a:t>);</a:t>
            </a:r>
          </a:p>
          <a:p>
            <a:r>
              <a:rPr lang="sv-SE" sz="1600" dirty="0">
                <a:solidFill>
                  <a:srgbClr val="000000"/>
                </a:solidFill>
                <a:latin typeface="Courier New"/>
                <a:cs typeface="Courier New"/>
              </a:rPr>
              <a:t>    }</a:t>
            </a:r>
          </a:p>
          <a:p>
            <a:r>
              <a:rPr lang="sv-SE" sz="1600" dirty="0">
                <a:solidFill>
                  <a:srgbClr val="000000"/>
                </a:solidFill>
                <a:latin typeface="Courier New"/>
                <a:cs typeface="Courier New"/>
              </a:rPr>
              <a:t>   ...</a:t>
            </a:r>
            <a:endParaRPr lang="en-US" sz="1600" dirty="0">
              <a:latin typeface="Courier New"/>
              <a:cs typeface="Courier New"/>
            </a:endParaRPr>
          </a:p>
        </p:txBody>
      </p:sp>
      <p:sp>
        <p:nvSpPr>
          <p:cNvPr id="542727" name="Rectangle 7"/>
          <p:cNvSpPr>
            <a:spLocks noChangeArrowheads="1"/>
          </p:cNvSpPr>
          <p:nvPr/>
        </p:nvSpPr>
        <p:spPr bwMode="auto">
          <a:xfrm>
            <a:off x="6324600" y="3200400"/>
            <a:ext cx="2245194" cy="1066800"/>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2000" b="1" i="1" dirty="0">
                <a:solidFill>
                  <a:schemeClr val="tx1">
                    <a:lumMod val="50000"/>
                    <a:lumOff val="50000"/>
                  </a:schemeClr>
                </a:solidFill>
                <a:latin typeface="Calibri" pitchFamily="34" charset="0"/>
              </a:rPr>
              <a:t>Execution is a sequence of read/evaluate steps</a:t>
            </a:r>
          </a:p>
        </p:txBody>
      </p:sp>
      <p:sp>
        <p:nvSpPr>
          <p:cNvPr id="6" name="Rectangle 3"/>
          <p:cNvSpPr>
            <a:spLocks noChangeArrowheads="1"/>
          </p:cNvSpPr>
          <p:nvPr/>
        </p:nvSpPr>
        <p:spPr bwMode="auto">
          <a:xfrm>
            <a:off x="4689340" y="61193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31521905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F6F5BD"/>
                </a:solidFill>
                <a:latin typeface="Courier New"/>
                <a:cs typeface="Courier New"/>
              </a:rPr>
              <a:t>       if ((</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 Fork()) == 0) {   /* Child runs user job */</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execve</a:t>
            </a:r>
            <a:r>
              <a:rPr lang="en-US" sz="1600" dirty="0">
                <a:solidFill>
                  <a:srgbClr val="F6F5BD"/>
                </a:solidFill>
                <a:latin typeface="Courier New"/>
                <a:cs typeface="Courier New"/>
              </a:rPr>
              <a:t>(</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 environ) &lt; 0) {</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printf</a:t>
            </a:r>
            <a:r>
              <a:rPr lang="en-US" sz="1600" dirty="0">
                <a:solidFill>
                  <a:srgbClr val="F6F5BD"/>
                </a:solidFill>
                <a:latin typeface="Courier New"/>
                <a:cs typeface="Courier New"/>
              </a:rPr>
              <a:t>("%s: Command not found.\n",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a:t>
            </a:r>
          </a:p>
          <a:p>
            <a:r>
              <a:rPr lang="en-US" sz="1600" dirty="0">
                <a:solidFill>
                  <a:srgbClr val="F6F5BD"/>
                </a:solidFill>
                <a:latin typeface="Courier New"/>
                <a:cs typeface="Courier New"/>
              </a:rPr>
              <a:t>                exit(0);</a:t>
            </a:r>
          </a:p>
          <a:p>
            <a:r>
              <a:rPr lang="en-US" sz="1600" dirty="0">
                <a:solidFill>
                  <a:srgbClr val="F6F5BD"/>
                </a:solidFill>
                <a:latin typeface="Courier New"/>
                <a:cs typeface="Courier New"/>
              </a:rPr>
              <a:t>            }</a:t>
            </a:r>
          </a:p>
          <a:p>
            <a:r>
              <a:rPr lang="en-US" sz="1600" dirty="0">
                <a:solidFill>
                  <a:srgbClr val="F6F5BD"/>
                </a:solidFill>
                <a:latin typeface="Courier New"/>
                <a:cs typeface="Courier New"/>
              </a:rPr>
              <a:t>        }</a:t>
            </a:r>
          </a:p>
          <a:p>
            <a:endParaRPr lang="en-US" sz="1600" dirty="0">
              <a:solidFill>
                <a:srgbClr val="F6F5BD"/>
              </a:solidFill>
              <a:latin typeface="Courier New"/>
              <a:cs typeface="Courier New"/>
            </a:endParaRPr>
          </a:p>
          <a:p>
            <a:r>
              <a:rPr lang="en-US" sz="1600" dirty="0">
                <a:solidFill>
                  <a:srgbClr val="F6F5BD"/>
                </a:solidFill>
                <a:latin typeface="Courier New"/>
                <a:cs typeface="Courier New"/>
              </a:rPr>
              <a:t>        /* Parent waits for foreground job to terminate */</a:t>
            </a:r>
          </a:p>
          <a:p>
            <a:r>
              <a:rPr lang="de-DE" sz="1600" dirty="0">
                <a:solidFill>
                  <a:srgbClr val="F6F5BD"/>
                </a:solidFill>
                <a:latin typeface="Courier New"/>
                <a:cs typeface="Courier New"/>
              </a:rPr>
              <a:t>	</a:t>
            </a:r>
            <a:r>
              <a:rPr lang="de-DE" sz="1600" dirty="0" err="1">
                <a:solidFill>
                  <a:srgbClr val="F6F5BD"/>
                </a:solidFill>
                <a:latin typeface="Courier New"/>
                <a:cs typeface="Courier New"/>
              </a:rPr>
              <a:t>if</a:t>
            </a:r>
            <a:r>
              <a:rPr lang="de-DE" sz="1600" dirty="0">
                <a:solidFill>
                  <a:srgbClr val="F6F5BD"/>
                </a:solidFill>
                <a:latin typeface="Courier New"/>
                <a:cs typeface="Courier New"/>
              </a:rPr>
              <a:t> (!</a:t>
            </a:r>
            <a:r>
              <a:rPr lang="de-DE" sz="1600" dirty="0" err="1">
                <a:solidFill>
                  <a:srgbClr val="F6F5BD"/>
                </a:solidFill>
                <a:latin typeface="Courier New"/>
                <a:cs typeface="Courier New"/>
              </a:rPr>
              <a:t>bg</a:t>
            </a:r>
            <a:r>
              <a:rPr lang="de-DE" sz="1600" dirty="0">
                <a:solidFill>
                  <a:srgbClr val="F6F5BD"/>
                </a:solidFill>
                <a:latin typeface="Courier New"/>
                <a:cs typeface="Courier New"/>
              </a:rPr>
              <a:t>) {</a:t>
            </a:r>
          </a:p>
          <a:p>
            <a:r>
              <a:rPr lang="fr-FR" sz="1600" dirty="0">
                <a:solidFill>
                  <a:srgbClr val="F6F5BD"/>
                </a:solidFill>
                <a:latin typeface="Courier New"/>
                <a:cs typeface="Courier New"/>
              </a:rPr>
              <a:t>            </a:t>
            </a:r>
            <a:r>
              <a:rPr lang="fr-FR" sz="1600" dirty="0" err="1">
                <a:solidFill>
                  <a:srgbClr val="F6F5BD"/>
                </a:solidFill>
                <a:latin typeface="Courier New"/>
                <a:cs typeface="Courier New"/>
              </a:rPr>
              <a:t>int</a:t>
            </a:r>
            <a:r>
              <a:rPr lang="fr-FR" sz="1600" dirty="0">
                <a:solidFill>
                  <a:srgbClr val="F6F5BD"/>
                </a:solidFill>
                <a:latin typeface="Courier New"/>
                <a:cs typeface="Courier New"/>
              </a:rPr>
              <a:t> </a:t>
            </a:r>
            <a:r>
              <a:rPr lang="fr-FR" sz="1600" dirty="0" err="1">
                <a:solidFill>
                  <a:srgbClr val="F6F5BD"/>
                </a:solidFill>
                <a:latin typeface="Courier New"/>
                <a:cs typeface="Courier New"/>
              </a:rPr>
              <a:t>status</a:t>
            </a:r>
            <a:r>
              <a:rPr lang="fr-FR" sz="1600" dirty="0">
                <a:solidFill>
                  <a:srgbClr val="F6F5BD"/>
                </a:solidFill>
                <a:latin typeface="Courier New"/>
                <a:cs typeface="Courier New"/>
              </a:rPr>
              <a:t>;</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&amp;status, 0) &lt; 0)</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unix_error</a:t>
            </a:r>
            <a:r>
              <a:rPr lang="en-US" sz="1600" dirty="0">
                <a:solidFill>
                  <a:srgbClr val="F6F5BD"/>
                </a:solidFill>
                <a:latin typeface="Courier New"/>
                <a:cs typeface="Courier New"/>
              </a:rPr>
              <a:t>("</a:t>
            </a:r>
            <a:r>
              <a:rPr lang="en-US" sz="1600" dirty="0" err="1">
                <a:solidFill>
                  <a:srgbClr val="F6F5BD"/>
                </a:solidFill>
                <a:latin typeface="Courier New"/>
                <a:cs typeface="Courier New"/>
              </a:rPr>
              <a:t>waitfg</a:t>
            </a:r>
            <a:r>
              <a:rPr lang="en-US" sz="1600" dirty="0">
                <a:solidFill>
                  <a:srgbClr val="F6F5BD"/>
                </a:solidFill>
                <a:latin typeface="Courier New"/>
                <a:cs typeface="Courier New"/>
              </a:rPr>
              <a:t>: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 error");</a:t>
            </a:r>
          </a:p>
          <a:p>
            <a:r>
              <a:rPr lang="en-US" sz="1600" dirty="0">
                <a:solidFill>
                  <a:srgbClr val="F6F5BD"/>
                </a:solidFill>
                <a:latin typeface="Courier New"/>
                <a:cs typeface="Courier New"/>
              </a:rPr>
              <a:t>        }</a:t>
            </a:r>
          </a:p>
          <a:p>
            <a:r>
              <a:rPr lang="hu-HU" sz="1600" dirty="0">
                <a:solidFill>
                  <a:srgbClr val="F6F5BD"/>
                </a:solidFill>
                <a:latin typeface="Courier New"/>
                <a:cs typeface="Courier New"/>
              </a:rPr>
              <a:t>        else</a:t>
            </a:r>
          </a:p>
          <a:p>
            <a:r>
              <a:rPr lang="fi-FI" sz="1600" dirty="0">
                <a:solidFill>
                  <a:srgbClr val="F6F5BD"/>
                </a:solidFill>
                <a:latin typeface="Courier New"/>
                <a:cs typeface="Courier New"/>
              </a:rPr>
              <a:t>            </a:t>
            </a:r>
            <a:r>
              <a:rPr lang="fi-FI" sz="1600" dirty="0" err="1">
                <a:solidFill>
                  <a:srgbClr val="F6F5BD"/>
                </a:solidFill>
                <a:latin typeface="Courier New"/>
                <a:cs typeface="Courier New"/>
              </a:rPr>
              <a:t>printf("%d</a:t>
            </a:r>
            <a:r>
              <a:rPr lang="fi-FI" sz="1600" dirty="0">
                <a:solidFill>
                  <a:srgbClr val="F6F5BD"/>
                </a:solidFill>
                <a:latin typeface="Courier New"/>
                <a:cs typeface="Courier New"/>
              </a:rPr>
              <a:t> %s", </a:t>
            </a:r>
            <a:r>
              <a:rPr lang="fi-FI" sz="1600" dirty="0" err="1">
                <a:solidFill>
                  <a:srgbClr val="F6F5BD"/>
                </a:solidFill>
                <a:latin typeface="Courier New"/>
                <a:cs typeface="Courier New"/>
              </a:rPr>
              <a:t>pid</a:t>
            </a:r>
            <a:r>
              <a:rPr lang="fi-FI" sz="1600" dirty="0">
                <a:solidFill>
                  <a:srgbClr val="F6F5BD"/>
                </a:solidFill>
                <a:latin typeface="Courier New"/>
                <a:cs typeface="Courier New"/>
              </a:rPr>
              <a:t>, </a:t>
            </a:r>
            <a:r>
              <a:rPr lang="fi-FI" sz="1600" dirty="0" err="1">
                <a:solidFill>
                  <a:srgbClr val="F6F5BD"/>
                </a:solidFill>
                <a:latin typeface="Courier New"/>
                <a:cs typeface="Courier New"/>
              </a:rPr>
              <a:t>cmdline</a:t>
            </a:r>
            <a:r>
              <a:rPr lang="fi-FI" sz="1600" dirty="0">
                <a:solidFill>
                  <a:srgbClr val="F6F5BD"/>
                </a:solidFill>
                <a:latin typeface="Courier New"/>
                <a:cs typeface="Courier New"/>
              </a:rPr>
              <a:t>);</a:t>
            </a:r>
          </a:p>
          <a:p>
            <a:r>
              <a:rPr lang="fi-FI" sz="1600" dirty="0">
                <a:solidFill>
                  <a:srgbClr val="F6F5BD"/>
                </a:solidFill>
                <a:latin typeface="Courier New"/>
                <a:cs typeface="Courier New"/>
              </a:rPr>
              <a:t>    }</a:t>
            </a:r>
          </a:p>
          <a:p>
            <a:r>
              <a:rPr lang="is-IS" sz="1600" dirty="0">
                <a:solidFill>
                  <a:srgbClr val="F6F5BD"/>
                </a:solidFill>
                <a:latin typeface="Courier New"/>
                <a:cs typeface="Courier New"/>
              </a:rPr>
              <a:t>    return;</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2598645"/>
            <a:ext cx="8340725" cy="4183155"/>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2392013" y="2810493"/>
            <a:ext cx="4800600" cy="1200329"/>
          </a:xfrm>
          <a:prstGeom prst="rect">
            <a:avLst/>
          </a:prstGeom>
          <a:solidFill>
            <a:srgbClr val="DEDFF5"/>
          </a:solidFill>
        </p:spPr>
        <p:txBody>
          <a:bodyPr wrap="square" rtlCol="0">
            <a:spAutoFit/>
          </a:bodyPr>
          <a:lstStyle/>
          <a:p>
            <a:r>
              <a:rPr lang="en-US" dirty="0" err="1">
                <a:latin typeface="Courier New" panose="02070309020205020404" pitchFamily="49" charset="0"/>
                <a:cs typeface="Courier New" panose="02070309020205020404" pitchFamily="49" charset="0"/>
              </a:rPr>
              <a:t>parseline</a:t>
            </a:r>
            <a:r>
              <a:rPr lang="en-US" dirty="0">
                <a:latin typeface="Calibri" pitchFamily="34" charset="0"/>
              </a:rPr>
              <a:t> </a:t>
            </a:r>
            <a:r>
              <a:rPr lang="en-US" b="0" dirty="0">
                <a:latin typeface="Calibri" pitchFamily="34" charset="0"/>
              </a:rPr>
              <a:t>will parse ‘</a:t>
            </a:r>
            <a:r>
              <a:rPr lang="en-US" b="0" dirty="0" err="1">
                <a:latin typeface="Calibri" pitchFamily="34" charset="0"/>
              </a:rPr>
              <a:t>buf</a:t>
            </a:r>
            <a:r>
              <a:rPr lang="en-US" b="0" dirty="0">
                <a:latin typeface="Calibri" pitchFamily="34" charset="0"/>
              </a:rPr>
              <a:t>’ into ‘</a:t>
            </a:r>
            <a:r>
              <a:rPr lang="en-US" b="0" dirty="0" err="1">
                <a:latin typeface="Calibri" pitchFamily="34" charset="0"/>
              </a:rPr>
              <a:t>argv</a:t>
            </a:r>
            <a:r>
              <a:rPr lang="en-US" b="0" dirty="0">
                <a:latin typeface="Calibri" pitchFamily="34" charset="0"/>
              </a:rPr>
              <a:t>’ and return whether or not input line ended in ‘&amp;’</a:t>
            </a:r>
          </a:p>
        </p:txBody>
      </p:sp>
    </p:spTree>
    <p:extLst>
      <p:ext uri="{BB962C8B-B14F-4D97-AF65-F5344CB8AC3E}">
        <p14:creationId xmlns:p14="http://schemas.microsoft.com/office/powerpoint/2010/main" val="16632618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048000"/>
            <a:ext cx="8340725" cy="3733800"/>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5365791" y="2586335"/>
            <a:ext cx="2736309"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Ignore empty lines.</a:t>
            </a:r>
            <a:endParaRPr lang="en-US" b="0" dirty="0">
              <a:latin typeface="+mn-lt"/>
            </a:endParaRPr>
          </a:p>
        </p:txBody>
      </p:sp>
    </p:spTree>
    <p:extLst>
      <p:ext uri="{BB962C8B-B14F-4D97-AF65-F5344CB8AC3E}">
        <p14:creationId xmlns:p14="http://schemas.microsoft.com/office/powerpoint/2010/main" val="35190674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7" grpId="0" animBg="1"/>
      <p:bldP spid="38" grpId="0" animBg="1"/>
      <p:bldP spid="39" grpId="0" animBg="1"/>
      <p:bldP spid="40" grpId="0" animBg="1"/>
      <p:bldP spid="41" grpId="0" animBg="1"/>
      <p:bldP spid="42" grpId="0" animBg="1"/>
      <p:bldP spid="43" grpId="0" animBg="1"/>
      <p:bldP spid="3" grpId="0"/>
      <p:bldP spid="44" grpId="0" animBg="1"/>
      <p:bldP spid="45" grpId="0" animBg="1"/>
      <p:bldP spid="46" grpId="0" animBg="1"/>
      <p:bldP spid="47" grpId="0" animBg="1"/>
      <p:bldP spid="48" grpId="0" animBg="1"/>
      <p:bldP spid="49" grpId="0" animBg="1"/>
      <p:bldP spid="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345180"/>
            <a:ext cx="8340725" cy="343661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it is a ‘built in’ command, then handle it here in this program.  Otherwise fork/exec the program specified in </a:t>
            </a:r>
            <a:r>
              <a:rPr lang="en-US" b="0" dirty="0" err="1">
                <a:latin typeface="+mn-lt"/>
                <a:cs typeface="Courier New" panose="02070309020205020404" pitchFamily="49" charset="0"/>
              </a:rPr>
              <a:t>argv</a:t>
            </a:r>
            <a:r>
              <a:rPr lang="en-US" b="0" dirty="0">
                <a:latin typeface="+mn-lt"/>
                <a:cs typeface="Courier New" panose="02070309020205020404" pitchFamily="49" charset="0"/>
              </a:rPr>
              <a:t>[0]</a:t>
            </a:r>
            <a:endParaRPr lang="en-US" b="0" dirty="0">
              <a:latin typeface="+mn-lt"/>
            </a:endParaRPr>
          </a:p>
        </p:txBody>
      </p:sp>
    </p:spTree>
    <p:extLst>
      <p:ext uri="{BB962C8B-B14F-4D97-AF65-F5344CB8AC3E}">
        <p14:creationId xmlns:p14="http://schemas.microsoft.com/office/powerpoint/2010/main" val="363444577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505200"/>
            <a:ext cx="8340725" cy="327659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Create child</a:t>
            </a:r>
            <a:endParaRPr lang="en-US" b="0" dirty="0">
              <a:latin typeface="+mn-lt"/>
            </a:endParaRPr>
          </a:p>
        </p:txBody>
      </p:sp>
    </p:spTree>
    <p:extLst>
      <p:ext uri="{BB962C8B-B14F-4D97-AF65-F5344CB8AC3E}">
        <p14:creationId xmlns:p14="http://schemas.microsoft.com/office/powerpoint/2010/main" val="96596737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304800" y="4430115"/>
            <a:ext cx="8258208" cy="2069771"/>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316287" y="5203134"/>
            <a:ext cx="4800600" cy="830997"/>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Start </a:t>
            </a:r>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[0]</a:t>
            </a:r>
            <a:r>
              <a:rPr lang="en-US" b="0" dirty="0">
                <a:latin typeface="+mn-lt"/>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execve</a:t>
            </a:r>
            <a:r>
              <a:rPr lang="en-US" b="0" dirty="0">
                <a:latin typeface="+mn-lt"/>
                <a:cs typeface="Courier New" panose="02070309020205020404" pitchFamily="49" charset="0"/>
              </a:rPr>
              <a:t> only returns on error.</a:t>
            </a:r>
            <a:endParaRPr lang="en-US" b="0" dirty="0">
              <a:latin typeface="+mn-lt"/>
            </a:endParaRPr>
          </a:p>
        </p:txBody>
      </p:sp>
    </p:spTree>
    <p:extLst>
      <p:ext uri="{BB962C8B-B14F-4D97-AF65-F5344CB8AC3E}">
        <p14:creationId xmlns:p14="http://schemas.microsoft.com/office/powerpoint/2010/main" val="378601895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5734050"/>
            <a:ext cx="8340725" cy="104774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622584" y="5581471"/>
            <a:ext cx="2979391"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foreground, wait until it is done.</a:t>
            </a:r>
            <a:endParaRPr lang="en-US" b="0" dirty="0">
              <a:latin typeface="+mn-lt"/>
            </a:endParaRPr>
          </a:p>
        </p:txBody>
      </p:sp>
    </p:spTree>
    <p:extLst>
      <p:ext uri="{BB962C8B-B14F-4D97-AF65-F5344CB8AC3E}">
        <p14:creationId xmlns:p14="http://schemas.microsoft.com/office/powerpoint/2010/main" val="96868168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7"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printf(</a:t>
            </a:r>
            <a:r>
              <a:rPr lang="fi-FI" sz="1600" dirty="0">
                <a:solidFill>
                  <a:srgbClr val="9D206F"/>
                </a:solidFill>
                <a:latin typeface="Courier New"/>
                <a:cs typeface="Courier New"/>
              </a:rPr>
              <a:t>"%d %s\n"</a:t>
            </a:r>
            <a:r>
              <a:rPr lang="fi-FI" sz="1600" dirty="0">
                <a:solidFill>
                  <a:srgbClr val="000000"/>
                </a:solidFill>
                <a:latin typeface="Courier New"/>
                <a:cs typeface="Courier New"/>
              </a:rPr>
              <a:t>, pid, cmdline);</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2" name="TextBox 1"/>
          <p:cNvSpPr txBox="1"/>
          <p:nvPr/>
        </p:nvSpPr>
        <p:spPr>
          <a:xfrm>
            <a:off x="6278880" y="4828046"/>
            <a:ext cx="286512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background, print </a:t>
            </a:r>
            <a:r>
              <a:rPr lang="en-US" b="0" dirty="0" err="1">
                <a:latin typeface="+mn-lt"/>
                <a:cs typeface="Courier New" panose="02070309020205020404" pitchFamily="49" charset="0"/>
              </a:rPr>
              <a:t>pid</a:t>
            </a:r>
            <a:r>
              <a:rPr lang="en-US" b="0" dirty="0">
                <a:latin typeface="+mn-lt"/>
                <a:cs typeface="Courier New" panose="02070309020205020404" pitchFamily="49" charset="0"/>
              </a:rPr>
              <a:t> and continue doing other stuff.</a:t>
            </a:r>
            <a:endParaRPr lang="en-US" b="0" dirty="0">
              <a:latin typeface="+mn-lt"/>
            </a:endParaRPr>
          </a:p>
        </p:txBody>
      </p:sp>
      <p:sp>
        <p:nvSpPr>
          <p:cNvPr id="8" name="Rectangle 7">
            <a:extLst>
              <a:ext uri="{FF2B5EF4-FFF2-40B4-BE49-F238E27FC236}">
                <a16:creationId xmlns:a16="http://schemas.microsoft.com/office/drawing/2014/main" id="{66E85109-2B02-435B-BBD8-E6476ACCE261}"/>
              </a:ext>
            </a:extLst>
          </p:cNvPr>
          <p:cNvSpPr>
            <a:spLocks noChangeArrowheads="1"/>
          </p:cNvSpPr>
          <p:nvPr/>
        </p:nvSpPr>
        <p:spPr bwMode="auto">
          <a:xfrm>
            <a:off x="7124565" y="6482269"/>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97187863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printf(</a:t>
            </a:r>
            <a:r>
              <a:rPr lang="fi-FI" sz="1600" dirty="0">
                <a:solidFill>
                  <a:srgbClr val="9D206F"/>
                </a:solidFill>
                <a:latin typeface="Courier New"/>
                <a:cs typeface="Courier New"/>
              </a:rPr>
              <a:t>"%d %s\n"</a:t>
            </a:r>
            <a:r>
              <a:rPr lang="fi-FI" sz="1600" dirty="0">
                <a:solidFill>
                  <a:srgbClr val="000000"/>
                </a:solidFill>
                <a:latin typeface="Courier New"/>
                <a:cs typeface="Courier New"/>
              </a:rPr>
              <a:t>, pid, cmdline);</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TextBox 2"/>
          <p:cNvSpPr txBox="1"/>
          <p:nvPr/>
        </p:nvSpPr>
        <p:spPr>
          <a:xfrm>
            <a:off x="6337099" y="5088078"/>
            <a:ext cx="2615951" cy="1384995"/>
          </a:xfrm>
          <a:prstGeom prst="rect">
            <a:avLst/>
          </a:prstGeom>
          <a:solidFill>
            <a:srgbClr val="DEDFF5"/>
          </a:solidFill>
        </p:spPr>
        <p:txBody>
          <a:bodyPr wrap="square" rtlCol="0">
            <a:spAutoFit/>
          </a:bodyPr>
          <a:lstStyle/>
          <a:p>
            <a:r>
              <a:rPr lang="en-US" sz="2800" b="0" dirty="0">
                <a:latin typeface="Calibri" pitchFamily="34" charset="0"/>
              </a:rPr>
              <a:t>Oops.  </a:t>
            </a:r>
            <a:r>
              <a:rPr lang="en-US" sz="2800" b="0" i="1" dirty="0">
                <a:latin typeface="Calibri" pitchFamily="34" charset="0"/>
              </a:rPr>
              <a:t>There is a problem with this code.</a:t>
            </a:r>
          </a:p>
        </p:txBody>
      </p:sp>
    </p:spTree>
    <p:extLst>
      <p:ext uri="{BB962C8B-B14F-4D97-AF65-F5344CB8AC3E}">
        <p14:creationId xmlns:p14="http://schemas.microsoft.com/office/powerpoint/2010/main" val="133596367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run the entire computer out of memory</a:t>
            </a:r>
          </a:p>
          <a:p>
            <a:pPr marL="1031875" lvl="2"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likely, run out of PIDs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(if </a:t>
            </a:r>
            <a:r>
              <a:rPr lang="en-US"/>
              <a:t>no error) </a:t>
            </a:r>
            <a:r>
              <a:rPr lang="en-US" dirty="0"/>
              <a:t>no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sp>
        <p:nvSpPr>
          <p:cNvPr id="3" name="Content Placeholder 2"/>
          <p:cNvSpPr>
            <a:spLocks noGrp="1"/>
          </p:cNvSpPr>
          <p:nvPr>
            <p:ph idx="1"/>
          </p:nvPr>
        </p:nvSpPr>
        <p:spPr>
          <a:xfrm>
            <a:off x="396875" y="5181600"/>
            <a:ext cx="7896225" cy="1240722"/>
          </a:xfrm>
          <a:solidFill>
            <a:schemeClr val="bg1">
              <a:alpha val="76000"/>
            </a:schemeClr>
          </a:solidFill>
        </p:spPr>
        <p:txBody>
          <a:bodyPr/>
          <a:lstStyle/>
          <a:p>
            <a:r>
              <a:rPr lang="en-US" dirty="0"/>
              <a:t>Running program “top” on </a:t>
            </a:r>
            <a:r>
              <a:rPr lang="en-US" dirty="0" err="1"/>
              <a:t>hammerheadshark</a:t>
            </a:r>
            <a:endParaRPr lang="en-US" dirty="0"/>
          </a:p>
          <a:p>
            <a:pPr lvl="1"/>
            <a:r>
              <a:rPr lang="en-US" dirty="0"/>
              <a:t>System has 425 “tasks”, 7 of which are active</a:t>
            </a:r>
          </a:p>
          <a:p>
            <a:pPr lvl="1"/>
            <a:r>
              <a:rPr lang="en-US" dirty="0"/>
              <a:t>Identified by Process ID (PID), user account, command name</a:t>
            </a:r>
          </a:p>
        </p:txBody>
      </p:sp>
      <p:pic>
        <p:nvPicPr>
          <p:cNvPr id="6" name="Picture 5">
            <a:extLst>
              <a:ext uri="{FF2B5EF4-FFF2-40B4-BE49-F238E27FC236}">
                <a16:creationId xmlns:a16="http://schemas.microsoft.com/office/drawing/2014/main" id="{A37A4B60-A913-4391-939B-0F90715CB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566237" cy="3473629"/>
          </a:xfrm>
          <a:prstGeom prst="rect">
            <a:avLst/>
          </a:prstGeom>
        </p:spPr>
      </p:pic>
    </p:spTree>
    <p:extLst>
      <p:ext uri="{BB962C8B-B14F-4D97-AF65-F5344CB8AC3E}">
        <p14:creationId xmlns:p14="http://schemas.microsoft.com/office/powerpoint/2010/main" val="419645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p:txBody>
      </p:sp>
      <p:grpSp>
        <p:nvGrpSpPr>
          <p:cNvPr id="12" name="Group 11"/>
          <p:cNvGrpSpPr/>
          <p:nvPr/>
        </p:nvGrpSpPr>
        <p:grpSpPr>
          <a:xfrm>
            <a:off x="7235520" y="3109301"/>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239000" y="1143000"/>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a:t>
            </a:r>
            <a:br>
              <a:rPr lang="en-US" dirty="0"/>
            </a:br>
            <a:r>
              <a:rPr lang="en-US" dirty="0"/>
              <a:t>a sequence of machine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562600" y="5375185"/>
            <a:ext cx="3581400" cy="1200329"/>
          </a:xfrm>
          <a:prstGeom prst="rect">
            <a:avLst/>
          </a:prstGeom>
          <a:noFill/>
        </p:spPr>
        <p:txBody>
          <a:bodyPr wrap="square" rtlCol="0">
            <a:spAutoFit/>
          </a:bodyPr>
          <a:lstStyle/>
          <a:p>
            <a:pPr marL="182880" indent="-182880"/>
            <a:r>
              <a:rPr lang="en-US" sz="1800" b="0" dirty="0">
                <a:solidFill>
                  <a:srgbClr val="FF0000"/>
                </a:solidFill>
                <a:latin typeface="Calibri" pitchFamily="34" charset="0"/>
              </a:rPr>
              <a:t>*</a:t>
            </a:r>
            <a:r>
              <a:rPr lang="en-US" sz="1800" b="0" dirty="0">
                <a:latin typeface="Calibri" pitchFamily="34" charset="0"/>
              </a:rPr>
              <a:t> many modern CPUs execute several instructions at once and/or out of program order, but this is invisible to the programmer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20740</TotalTime>
  <Words>9499</Words>
  <Application>Microsoft Office PowerPoint</Application>
  <PresentationFormat>On-screen Show (4:3)</PresentationFormat>
  <Paragraphs>1768</Paragraphs>
  <Slides>68</Slides>
  <Notes>61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68</vt:i4>
      </vt:variant>
    </vt:vector>
  </HeadingPairs>
  <TitlesOfParts>
    <vt:vector size="80" baseType="lpstr">
      <vt:lpstr>Arial</vt:lpstr>
      <vt:lpstr>Arial Narrow</vt:lpstr>
      <vt:lpstr>Calibri</vt:lpstr>
      <vt:lpstr>Courier</vt:lpstr>
      <vt:lpstr>Courier New</vt:lpstr>
      <vt:lpstr>Gill Sans MT</vt:lpstr>
      <vt:lpstr>Gill Sans MT Condensed</vt:lpstr>
      <vt:lpstr>Menlo-Regular</vt:lpstr>
      <vt:lpstr>Times New Roman</vt:lpstr>
      <vt:lpstr>Wingdings</vt:lpstr>
      <vt:lpstr>Wingdings 2</vt:lpstr>
      <vt:lpstr>template2007</vt:lpstr>
      <vt:lpstr>PowerPoint Presentation</vt:lpstr>
      <vt:lpstr>Processes and Multitasking  15-213/15-513/14-513: Introduction to Computer Systems 17th Lecture, October 29, 2024</vt:lpstr>
      <vt:lpstr>Today</vt:lpstr>
      <vt:lpstr>Earliest days: One batch job at a time</vt:lpstr>
      <vt:lpstr>How can many people share one computer efficiently?</vt:lpstr>
      <vt:lpstr>Multiprocessing</vt:lpstr>
      <vt:lpstr>Multiprocessing Example</vt:lpstr>
      <vt:lpstr>Processes</vt:lpstr>
      <vt:lpstr>Control Flow</vt:lpstr>
      <vt:lpstr>Context Switching</vt:lpstr>
      <vt:lpstr>Context Switching (Uniprocessor)</vt:lpstr>
      <vt:lpstr>Context Switching (Uniprocessor)</vt:lpstr>
      <vt:lpstr>Context Switching (Uniprocessor)</vt:lpstr>
      <vt:lpstr>Context Switching (Uniprocessor)</vt:lpstr>
      <vt:lpstr>Recall: How to Switch the Address Space </vt:lpstr>
      <vt:lpstr>Context Switching (Multicore)</vt:lpstr>
      <vt:lpstr>User View of Concurrent Processes</vt:lpstr>
      <vt:lpstr>Traditional (Uniprocessor) Reality</vt:lpstr>
      <vt:lpstr>How does the kernel take control?</vt:lpstr>
      <vt:lpstr>Today</vt:lpstr>
      <vt:lpstr>System Calls</vt:lpstr>
      <vt:lpstr>All the system calls</vt:lpstr>
      <vt:lpstr>System Call Error Handling</vt:lpstr>
      <vt:lpstr>Error-reporting functions </vt:lpstr>
      <vt:lpstr>Error-handling Wrappers </vt:lpstr>
      <vt:lpstr>Today</vt:lpstr>
      <vt:lpstr>Obtaining Process IDs</vt:lpstr>
      <vt:lpstr>Process States</vt:lpstr>
      <vt:lpstr>Terminating Processes </vt:lpstr>
      <vt:lpstr>Creating Processes</vt:lpstr>
      <vt:lpstr>Conceptual View of fork</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Reaping Child Processes</vt:lpstr>
      <vt:lpstr>Zombie Example</vt:lpstr>
      <vt:lpstr>Non- terminating Child Example</vt:lpstr>
      <vt:lpstr>wait: Synchronizing with Children</vt:lpstr>
      <vt:lpstr>wait: Synchronizing with Children</vt:lpstr>
      <vt:lpstr>wait: Status codes</vt:lpstr>
      <vt:lpstr>Another wait Example</vt:lpstr>
      <vt:lpstr>waitpid: Waiting for a Specific Process</vt:lpstr>
      <vt:lpstr>execve: Loading and Running Programs</vt:lpstr>
      <vt:lpstr>execve Example</vt:lpstr>
      <vt:lpstr>Structure of  the stack when a new program starts</vt:lpstr>
      <vt:lpstr>execve and process memory layout</vt:lpstr>
      <vt:lpstr>Quiz</vt:lpstr>
      <vt:lpstr>Today</vt:lpstr>
      <vt:lpstr>Shell Programs</vt:lpstr>
      <vt:lpstr>Shell Programs</vt:lpstr>
      <vt:lpstr>Simple Shell Example</vt:lpstr>
      <vt:lpstr>Simple Shell Implementation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Problem with Simple Shell Example</vt:lpstr>
      <vt:lpstr>Summary</vt:lpstr>
      <vt:lpstr>Summary (cont.)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Phil Gibbons</cp:lastModifiedBy>
  <cp:revision>706</cp:revision>
  <cp:lastPrinted>1999-09-20T15:19:18Z</cp:lastPrinted>
  <dcterms:created xsi:type="dcterms:W3CDTF">2011-10-11T15:51:12Z</dcterms:created>
  <dcterms:modified xsi:type="dcterms:W3CDTF">2024-10-29T02:15:36Z</dcterms:modified>
</cp:coreProperties>
</file>