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62" r:id="rId2"/>
  </p:sldMasterIdLst>
  <p:notesMasterIdLst>
    <p:notesMasterId r:id="rId48"/>
  </p:notesMasterIdLst>
  <p:handoutMasterIdLst>
    <p:handoutMasterId r:id="rId49"/>
  </p:handoutMasterIdLst>
  <p:sldIdLst>
    <p:sldId id="542" r:id="rId3"/>
    <p:sldId id="297" r:id="rId4"/>
    <p:sldId id="1085" r:id="rId5"/>
    <p:sldId id="1204" r:id="rId6"/>
    <p:sldId id="1205" r:id="rId7"/>
    <p:sldId id="1206" r:id="rId8"/>
    <p:sldId id="1207" r:id="rId9"/>
    <p:sldId id="1213" r:id="rId10"/>
    <p:sldId id="1208" r:id="rId11"/>
    <p:sldId id="1209" r:id="rId12"/>
    <p:sldId id="1210" r:id="rId13"/>
    <p:sldId id="1212" r:id="rId14"/>
    <p:sldId id="1211" r:id="rId15"/>
    <p:sldId id="1214" r:id="rId16"/>
    <p:sldId id="1614" r:id="rId17"/>
    <p:sldId id="1587" r:id="rId18"/>
    <p:sldId id="1588" r:id="rId19"/>
    <p:sldId id="1607" r:id="rId20"/>
    <p:sldId id="1608" r:id="rId21"/>
    <p:sldId id="1609" r:id="rId22"/>
    <p:sldId id="1610" r:id="rId23"/>
    <p:sldId id="1611" r:id="rId24"/>
    <p:sldId id="1612" r:id="rId25"/>
    <p:sldId id="1613" r:id="rId26"/>
    <p:sldId id="1676" r:id="rId27"/>
    <p:sldId id="1677" r:id="rId28"/>
    <p:sldId id="1678" r:id="rId29"/>
    <p:sldId id="1679" r:id="rId30"/>
    <p:sldId id="1680" r:id="rId31"/>
    <p:sldId id="1681" r:id="rId32"/>
    <p:sldId id="1682" r:id="rId33"/>
    <p:sldId id="1683" r:id="rId34"/>
    <p:sldId id="1684" r:id="rId35"/>
    <p:sldId id="1685" r:id="rId36"/>
    <p:sldId id="1686" r:id="rId37"/>
    <p:sldId id="1687" r:id="rId38"/>
    <p:sldId id="1734" r:id="rId39"/>
    <p:sldId id="1697" r:id="rId40"/>
    <p:sldId id="1665" r:id="rId41"/>
    <p:sldId id="1663" r:id="rId42"/>
    <p:sldId id="1664" r:id="rId43"/>
    <p:sldId id="1667" r:id="rId44"/>
    <p:sldId id="1666" r:id="rId45"/>
    <p:sldId id="1668" r:id="rId46"/>
    <p:sldId id="1669" r:id="rId47"/>
  </p:sldIdLst>
  <p:sldSz cx="9144000" cy="6858000" type="screen4x3"/>
  <p:notesSz cx="7302500" cy="9586913"/>
  <p:custDataLst>
    <p:tags r:id="rId50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728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6"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0E0E0"/>
    <a:srgbClr val="FFFFFF"/>
    <a:srgbClr val="FCFCFC"/>
    <a:srgbClr val="DF9F98"/>
    <a:srgbClr val="D6CDEE"/>
    <a:srgbClr val="F7F5CD"/>
    <a:srgbClr val="FFABAA"/>
    <a:srgbClr val="000000"/>
    <a:srgbClr val="B2E6B2"/>
    <a:srgbClr val="DEDFF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41" autoAdjust="0"/>
    <p:restoredTop sz="94649" autoAdjust="0"/>
  </p:normalViewPr>
  <p:slideViewPr>
    <p:cSldViewPr snapToObjects="1">
      <p:cViewPr varScale="1">
        <p:scale>
          <a:sx n="107" d="100"/>
          <a:sy n="107" d="100"/>
        </p:scale>
        <p:origin x="1725" y="51"/>
      </p:cViewPr>
      <p:guideLst>
        <p:guide orient="horz" pos="1728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80" d="100"/>
        <a:sy n="80" d="100"/>
      </p:scale>
      <p:origin x="0" y="5910"/>
    </p:cViewPr>
  </p:sorterViewPr>
  <p:notesViewPr>
    <p:cSldViewPr snapToObjects="1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slide" Target="slides/slide45.xml"/><Relationship Id="rId50" Type="http://schemas.openxmlformats.org/officeDocument/2006/relationships/tags" Target="tags/tag1.xml"/><Relationship Id="rId55" Type="http://schemas.microsoft.com/office/2016/11/relationships/changesInfo" Target="changesInfos/changesInfo1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9" Type="http://schemas.openxmlformats.org/officeDocument/2006/relationships/slide" Target="slides/slide27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slide" Target="slides/slide43.xml"/><Relationship Id="rId53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52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notesMaster" Target="notesMasters/notesMaster1.xml"/><Relationship Id="rId8" Type="http://schemas.openxmlformats.org/officeDocument/2006/relationships/slide" Target="slides/slide6.xml"/><Relationship Id="rId51" Type="http://schemas.openxmlformats.org/officeDocument/2006/relationships/presProps" Target="presProps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slide" Target="slides/slide44.xml"/><Relationship Id="rId20" Type="http://schemas.openxmlformats.org/officeDocument/2006/relationships/slide" Target="slides/slide18.xml"/><Relationship Id="rId41" Type="http://schemas.openxmlformats.org/officeDocument/2006/relationships/slide" Target="slides/slide39.xml"/><Relationship Id="rId5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handoutMaster" Target="handoutMasters/handout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rian Railing" userId="89bd5d61917f3abd" providerId="LiveId" clId="{ADD7042F-7E6C-4F14-81BD-BEA64D36B545}"/>
    <pc:docChg chg="undo redo custSel addSld delSld modSld">
      <pc:chgData name="Brian Railing" userId="89bd5d61917f3abd" providerId="LiveId" clId="{ADD7042F-7E6C-4F14-81BD-BEA64D36B545}" dt="2024-11-12T02:29:19.043" v="289" actId="20577"/>
      <pc:docMkLst>
        <pc:docMk/>
      </pc:docMkLst>
      <pc:sldChg chg="modSp mod">
        <pc:chgData name="Brian Railing" userId="89bd5d61917f3abd" providerId="LiveId" clId="{ADD7042F-7E6C-4F14-81BD-BEA64D36B545}" dt="2024-11-12T02:15:57.999" v="35" actId="20577"/>
        <pc:sldMkLst>
          <pc:docMk/>
          <pc:sldMk cId="0" sldId="542"/>
        </pc:sldMkLst>
        <pc:spChg chg="mod">
          <ac:chgData name="Brian Railing" userId="89bd5d61917f3abd" providerId="LiveId" clId="{ADD7042F-7E6C-4F14-81BD-BEA64D36B545}" dt="2024-11-12T02:15:57.999" v="35" actId="20577"/>
          <ac:spMkLst>
            <pc:docMk/>
            <pc:sldMk cId="0" sldId="542"/>
            <ac:spMk id="9218" creationId="{00000000-0000-0000-0000-000000000000}"/>
          </ac:spMkLst>
        </pc:spChg>
      </pc:sldChg>
      <pc:sldChg chg="modSp new mod">
        <pc:chgData name="Brian Railing" userId="89bd5d61917f3abd" providerId="LiveId" clId="{ADD7042F-7E6C-4F14-81BD-BEA64D36B545}" dt="2024-11-12T02:29:19.043" v="289" actId="20577"/>
        <pc:sldMkLst>
          <pc:docMk/>
          <pc:sldMk cId="1407587801" sldId="1213"/>
        </pc:sldMkLst>
        <pc:spChg chg="mod">
          <ac:chgData name="Brian Railing" userId="89bd5d61917f3abd" providerId="LiveId" clId="{ADD7042F-7E6C-4F14-81BD-BEA64D36B545}" dt="2024-11-12T02:17:10.492" v="61" actId="20577"/>
          <ac:spMkLst>
            <pc:docMk/>
            <pc:sldMk cId="1407587801" sldId="1213"/>
            <ac:spMk id="2" creationId="{D2692E66-16C7-FF09-4EAA-247B01BC9032}"/>
          </ac:spMkLst>
        </pc:spChg>
        <pc:spChg chg="mod">
          <ac:chgData name="Brian Railing" userId="89bd5d61917f3abd" providerId="LiveId" clId="{ADD7042F-7E6C-4F14-81BD-BEA64D36B545}" dt="2024-11-12T02:29:19.043" v="289" actId="20577"/>
          <ac:spMkLst>
            <pc:docMk/>
            <pc:sldMk cId="1407587801" sldId="1213"/>
            <ac:spMk id="3" creationId="{6DE43190-F8F6-A00B-97F7-37BB95D76365}"/>
          </ac:spMkLst>
        </pc:spChg>
      </pc:sldChg>
      <pc:sldChg chg="modSp new add del mod">
        <pc:chgData name="Brian Railing" userId="89bd5d61917f3abd" providerId="LiveId" clId="{ADD7042F-7E6C-4F14-81BD-BEA64D36B545}" dt="2024-11-12T02:16:56.422" v="45" actId="47"/>
        <pc:sldMkLst>
          <pc:docMk/>
          <pc:sldMk cId="3934303414" sldId="1213"/>
        </pc:sldMkLst>
        <pc:spChg chg="mod">
          <ac:chgData name="Brian Railing" userId="89bd5d61917f3abd" providerId="LiveId" clId="{ADD7042F-7E6C-4F14-81BD-BEA64D36B545}" dt="2024-11-12T02:16:49.375" v="42" actId="20577"/>
          <ac:spMkLst>
            <pc:docMk/>
            <pc:sldMk cId="3934303414" sldId="1213"/>
            <ac:spMk id="2" creationId="{8101592F-B518-7A1C-15DA-7FF6FEB5CCDA}"/>
          </ac:spMkLst>
        </pc:spChg>
      </pc:sldChg>
    </pc:docChg>
  </pc:docChgLst>
  <pc:docChgLst>
    <pc:chgData name="Brian Railing" userId="89bd5d61917f3abd" providerId="LiveId" clId="{8EA87450-C28A-40DA-8E5C-FD18AE2DDB5A}"/>
    <pc:docChg chg="undo custSel addSld delSld modSld">
      <pc:chgData name="Brian Railing" userId="89bd5d61917f3abd" providerId="LiveId" clId="{8EA87450-C28A-40DA-8E5C-FD18AE2DDB5A}" dt="2024-04-15T20:36:19.118" v="2295" actId="20577"/>
      <pc:docMkLst>
        <pc:docMk/>
      </pc:docMkLst>
      <pc:sldChg chg="modSp mod">
        <pc:chgData name="Brian Railing" userId="89bd5d61917f3abd" providerId="LiveId" clId="{8EA87450-C28A-40DA-8E5C-FD18AE2DDB5A}" dt="2024-04-10T19:29:00.682" v="89" actId="20577"/>
        <pc:sldMkLst>
          <pc:docMk/>
          <pc:sldMk cId="0" sldId="542"/>
        </pc:sldMkLst>
        <pc:spChg chg="mod">
          <ac:chgData name="Brian Railing" userId="89bd5d61917f3abd" providerId="LiveId" clId="{8EA87450-C28A-40DA-8E5C-FD18AE2DDB5A}" dt="2024-04-10T19:29:00.682" v="89" actId="20577"/>
          <ac:spMkLst>
            <pc:docMk/>
            <pc:sldMk cId="0" sldId="542"/>
            <ac:spMk id="9218" creationId="{00000000-0000-0000-0000-000000000000}"/>
          </ac:spMkLst>
        </pc:spChg>
        <pc:spChg chg="mod">
          <ac:chgData name="Brian Railing" userId="89bd5d61917f3abd" providerId="LiveId" clId="{8EA87450-C28A-40DA-8E5C-FD18AE2DDB5A}" dt="2024-04-10T19:28:39.786" v="23" actId="20577"/>
          <ac:spMkLst>
            <pc:docMk/>
            <pc:sldMk cId="0" sldId="542"/>
            <ac:spMk id="9219" creationId="{00000000-0000-0000-0000-000000000000}"/>
          </ac:spMkLst>
        </pc:spChg>
      </pc:sldChg>
      <pc:sldChg chg="modSp mod">
        <pc:chgData name="Brian Railing" userId="89bd5d61917f3abd" providerId="LiveId" clId="{8EA87450-C28A-40DA-8E5C-FD18AE2DDB5A}" dt="2024-04-12T21:34:11.364" v="2060" actId="207"/>
        <pc:sldMkLst>
          <pc:docMk/>
          <pc:sldMk cId="0" sldId="1085"/>
        </pc:sldMkLst>
        <pc:spChg chg="mod">
          <ac:chgData name="Brian Railing" userId="89bd5d61917f3abd" providerId="LiveId" clId="{8EA87450-C28A-40DA-8E5C-FD18AE2DDB5A}" dt="2024-04-12T21:34:11.364" v="2060" actId="207"/>
          <ac:spMkLst>
            <pc:docMk/>
            <pc:sldMk cId="0" sldId="1085"/>
            <ac:spMk id="3" creationId="{00000000-0000-0000-0000-000000000000}"/>
          </ac:spMkLst>
        </pc:spChg>
      </pc:sldChg>
      <pc:sldChg chg="del">
        <pc:chgData name="Brian Railing" userId="89bd5d61917f3abd" providerId="LiveId" clId="{8EA87450-C28A-40DA-8E5C-FD18AE2DDB5A}" dt="2024-04-10T19:28:26.694" v="0" actId="47"/>
        <pc:sldMkLst>
          <pc:docMk/>
          <pc:sldMk cId="0" sldId="1157"/>
        </pc:sldMkLst>
      </pc:sldChg>
      <pc:sldChg chg="del">
        <pc:chgData name="Brian Railing" userId="89bd5d61917f3abd" providerId="LiveId" clId="{8EA87450-C28A-40DA-8E5C-FD18AE2DDB5A}" dt="2024-04-10T19:28:26.694" v="0" actId="47"/>
        <pc:sldMkLst>
          <pc:docMk/>
          <pc:sldMk cId="0" sldId="1158"/>
        </pc:sldMkLst>
      </pc:sldChg>
      <pc:sldChg chg="del">
        <pc:chgData name="Brian Railing" userId="89bd5d61917f3abd" providerId="LiveId" clId="{8EA87450-C28A-40DA-8E5C-FD18AE2DDB5A}" dt="2024-04-10T19:28:26.694" v="0" actId="47"/>
        <pc:sldMkLst>
          <pc:docMk/>
          <pc:sldMk cId="0" sldId="1159"/>
        </pc:sldMkLst>
      </pc:sldChg>
      <pc:sldChg chg="del">
        <pc:chgData name="Brian Railing" userId="89bd5d61917f3abd" providerId="LiveId" clId="{8EA87450-C28A-40DA-8E5C-FD18AE2DDB5A}" dt="2024-04-10T19:28:26.694" v="0" actId="47"/>
        <pc:sldMkLst>
          <pc:docMk/>
          <pc:sldMk cId="0" sldId="1160"/>
        </pc:sldMkLst>
      </pc:sldChg>
      <pc:sldChg chg="del">
        <pc:chgData name="Brian Railing" userId="89bd5d61917f3abd" providerId="LiveId" clId="{8EA87450-C28A-40DA-8E5C-FD18AE2DDB5A}" dt="2024-04-10T19:28:26.694" v="0" actId="47"/>
        <pc:sldMkLst>
          <pc:docMk/>
          <pc:sldMk cId="0" sldId="1161"/>
        </pc:sldMkLst>
      </pc:sldChg>
      <pc:sldChg chg="del">
        <pc:chgData name="Brian Railing" userId="89bd5d61917f3abd" providerId="LiveId" clId="{8EA87450-C28A-40DA-8E5C-FD18AE2DDB5A}" dt="2024-04-10T19:28:26.694" v="0" actId="47"/>
        <pc:sldMkLst>
          <pc:docMk/>
          <pc:sldMk cId="0" sldId="1162"/>
        </pc:sldMkLst>
      </pc:sldChg>
      <pc:sldChg chg="del">
        <pc:chgData name="Brian Railing" userId="89bd5d61917f3abd" providerId="LiveId" clId="{8EA87450-C28A-40DA-8E5C-FD18AE2DDB5A}" dt="2024-04-10T19:29:14.765" v="90" actId="47"/>
        <pc:sldMkLst>
          <pc:docMk/>
          <pc:sldMk cId="0" sldId="1164"/>
        </pc:sldMkLst>
      </pc:sldChg>
      <pc:sldChg chg="del">
        <pc:chgData name="Brian Railing" userId="89bd5d61917f3abd" providerId="LiveId" clId="{8EA87450-C28A-40DA-8E5C-FD18AE2DDB5A}" dt="2024-04-10T19:28:26.694" v="0" actId="47"/>
        <pc:sldMkLst>
          <pc:docMk/>
          <pc:sldMk cId="0" sldId="1165"/>
        </pc:sldMkLst>
      </pc:sldChg>
      <pc:sldChg chg="del">
        <pc:chgData name="Brian Railing" userId="89bd5d61917f3abd" providerId="LiveId" clId="{8EA87450-C28A-40DA-8E5C-FD18AE2DDB5A}" dt="2024-04-10T19:28:26.694" v="0" actId="47"/>
        <pc:sldMkLst>
          <pc:docMk/>
          <pc:sldMk cId="0" sldId="1166"/>
        </pc:sldMkLst>
      </pc:sldChg>
      <pc:sldChg chg="del">
        <pc:chgData name="Brian Railing" userId="89bd5d61917f3abd" providerId="LiveId" clId="{8EA87450-C28A-40DA-8E5C-FD18AE2DDB5A}" dt="2024-04-10T19:28:26.694" v="0" actId="47"/>
        <pc:sldMkLst>
          <pc:docMk/>
          <pc:sldMk cId="0" sldId="1167"/>
        </pc:sldMkLst>
      </pc:sldChg>
      <pc:sldChg chg="del">
        <pc:chgData name="Brian Railing" userId="89bd5d61917f3abd" providerId="LiveId" clId="{8EA87450-C28A-40DA-8E5C-FD18AE2DDB5A}" dt="2024-04-10T19:28:26.694" v="0" actId="47"/>
        <pc:sldMkLst>
          <pc:docMk/>
          <pc:sldMk cId="0" sldId="1168"/>
        </pc:sldMkLst>
      </pc:sldChg>
      <pc:sldChg chg="del">
        <pc:chgData name="Brian Railing" userId="89bd5d61917f3abd" providerId="LiveId" clId="{8EA87450-C28A-40DA-8E5C-FD18AE2DDB5A}" dt="2024-04-10T19:28:26.694" v="0" actId="47"/>
        <pc:sldMkLst>
          <pc:docMk/>
          <pc:sldMk cId="0" sldId="1169"/>
        </pc:sldMkLst>
      </pc:sldChg>
      <pc:sldChg chg="del">
        <pc:chgData name="Brian Railing" userId="89bd5d61917f3abd" providerId="LiveId" clId="{8EA87450-C28A-40DA-8E5C-FD18AE2DDB5A}" dt="2024-04-10T19:28:26.694" v="0" actId="47"/>
        <pc:sldMkLst>
          <pc:docMk/>
          <pc:sldMk cId="0" sldId="1170"/>
        </pc:sldMkLst>
      </pc:sldChg>
      <pc:sldChg chg="del">
        <pc:chgData name="Brian Railing" userId="89bd5d61917f3abd" providerId="LiveId" clId="{8EA87450-C28A-40DA-8E5C-FD18AE2DDB5A}" dt="2024-04-10T19:28:26.694" v="0" actId="47"/>
        <pc:sldMkLst>
          <pc:docMk/>
          <pc:sldMk cId="0" sldId="1171"/>
        </pc:sldMkLst>
      </pc:sldChg>
      <pc:sldChg chg="del">
        <pc:chgData name="Brian Railing" userId="89bd5d61917f3abd" providerId="LiveId" clId="{8EA87450-C28A-40DA-8E5C-FD18AE2DDB5A}" dt="2024-04-10T19:28:26.694" v="0" actId="47"/>
        <pc:sldMkLst>
          <pc:docMk/>
          <pc:sldMk cId="0" sldId="1173"/>
        </pc:sldMkLst>
      </pc:sldChg>
      <pc:sldChg chg="del">
        <pc:chgData name="Brian Railing" userId="89bd5d61917f3abd" providerId="LiveId" clId="{8EA87450-C28A-40DA-8E5C-FD18AE2DDB5A}" dt="2024-04-10T19:28:26.694" v="0" actId="47"/>
        <pc:sldMkLst>
          <pc:docMk/>
          <pc:sldMk cId="0" sldId="1174"/>
        </pc:sldMkLst>
      </pc:sldChg>
      <pc:sldChg chg="del">
        <pc:chgData name="Brian Railing" userId="89bd5d61917f3abd" providerId="LiveId" clId="{8EA87450-C28A-40DA-8E5C-FD18AE2DDB5A}" dt="2024-04-10T19:28:26.694" v="0" actId="47"/>
        <pc:sldMkLst>
          <pc:docMk/>
          <pc:sldMk cId="0" sldId="1175"/>
        </pc:sldMkLst>
      </pc:sldChg>
      <pc:sldChg chg="del">
        <pc:chgData name="Brian Railing" userId="89bd5d61917f3abd" providerId="LiveId" clId="{8EA87450-C28A-40DA-8E5C-FD18AE2DDB5A}" dt="2024-04-10T19:28:26.694" v="0" actId="47"/>
        <pc:sldMkLst>
          <pc:docMk/>
          <pc:sldMk cId="0" sldId="1176"/>
        </pc:sldMkLst>
      </pc:sldChg>
      <pc:sldChg chg="del">
        <pc:chgData name="Brian Railing" userId="89bd5d61917f3abd" providerId="LiveId" clId="{8EA87450-C28A-40DA-8E5C-FD18AE2DDB5A}" dt="2024-04-10T19:28:26.694" v="0" actId="47"/>
        <pc:sldMkLst>
          <pc:docMk/>
          <pc:sldMk cId="0" sldId="1177"/>
        </pc:sldMkLst>
      </pc:sldChg>
      <pc:sldChg chg="del">
        <pc:chgData name="Brian Railing" userId="89bd5d61917f3abd" providerId="LiveId" clId="{8EA87450-C28A-40DA-8E5C-FD18AE2DDB5A}" dt="2024-04-10T19:28:26.694" v="0" actId="47"/>
        <pc:sldMkLst>
          <pc:docMk/>
          <pc:sldMk cId="0" sldId="1178"/>
        </pc:sldMkLst>
      </pc:sldChg>
      <pc:sldChg chg="del">
        <pc:chgData name="Brian Railing" userId="89bd5d61917f3abd" providerId="LiveId" clId="{8EA87450-C28A-40DA-8E5C-FD18AE2DDB5A}" dt="2024-04-10T19:29:14.765" v="90" actId="47"/>
        <pc:sldMkLst>
          <pc:docMk/>
          <pc:sldMk cId="0" sldId="1179"/>
        </pc:sldMkLst>
      </pc:sldChg>
      <pc:sldChg chg="del">
        <pc:chgData name="Brian Railing" userId="89bd5d61917f3abd" providerId="LiveId" clId="{8EA87450-C28A-40DA-8E5C-FD18AE2DDB5A}" dt="2024-04-10T19:29:14.765" v="90" actId="47"/>
        <pc:sldMkLst>
          <pc:docMk/>
          <pc:sldMk cId="0" sldId="1180"/>
        </pc:sldMkLst>
      </pc:sldChg>
      <pc:sldChg chg="del">
        <pc:chgData name="Brian Railing" userId="89bd5d61917f3abd" providerId="LiveId" clId="{8EA87450-C28A-40DA-8E5C-FD18AE2DDB5A}" dt="2024-04-10T19:29:14.765" v="90" actId="47"/>
        <pc:sldMkLst>
          <pc:docMk/>
          <pc:sldMk cId="0" sldId="1181"/>
        </pc:sldMkLst>
      </pc:sldChg>
      <pc:sldChg chg="del">
        <pc:chgData name="Brian Railing" userId="89bd5d61917f3abd" providerId="LiveId" clId="{8EA87450-C28A-40DA-8E5C-FD18AE2DDB5A}" dt="2024-04-10T19:29:14.765" v="90" actId="47"/>
        <pc:sldMkLst>
          <pc:docMk/>
          <pc:sldMk cId="0" sldId="1182"/>
        </pc:sldMkLst>
      </pc:sldChg>
      <pc:sldChg chg="del">
        <pc:chgData name="Brian Railing" userId="89bd5d61917f3abd" providerId="LiveId" clId="{8EA87450-C28A-40DA-8E5C-FD18AE2DDB5A}" dt="2024-04-10T19:29:14.765" v="90" actId="47"/>
        <pc:sldMkLst>
          <pc:docMk/>
          <pc:sldMk cId="0" sldId="1183"/>
        </pc:sldMkLst>
      </pc:sldChg>
      <pc:sldChg chg="del">
        <pc:chgData name="Brian Railing" userId="89bd5d61917f3abd" providerId="LiveId" clId="{8EA87450-C28A-40DA-8E5C-FD18AE2DDB5A}" dt="2024-04-10T19:29:14.765" v="90" actId="47"/>
        <pc:sldMkLst>
          <pc:docMk/>
          <pc:sldMk cId="0" sldId="1184"/>
        </pc:sldMkLst>
      </pc:sldChg>
      <pc:sldChg chg="del">
        <pc:chgData name="Brian Railing" userId="89bd5d61917f3abd" providerId="LiveId" clId="{8EA87450-C28A-40DA-8E5C-FD18AE2DDB5A}" dt="2024-04-10T19:29:14.765" v="90" actId="47"/>
        <pc:sldMkLst>
          <pc:docMk/>
          <pc:sldMk cId="0" sldId="1185"/>
        </pc:sldMkLst>
      </pc:sldChg>
      <pc:sldChg chg="del">
        <pc:chgData name="Brian Railing" userId="89bd5d61917f3abd" providerId="LiveId" clId="{8EA87450-C28A-40DA-8E5C-FD18AE2DDB5A}" dt="2024-04-10T19:29:14.765" v="90" actId="47"/>
        <pc:sldMkLst>
          <pc:docMk/>
          <pc:sldMk cId="0" sldId="1186"/>
        </pc:sldMkLst>
      </pc:sldChg>
      <pc:sldChg chg="del">
        <pc:chgData name="Brian Railing" userId="89bd5d61917f3abd" providerId="LiveId" clId="{8EA87450-C28A-40DA-8E5C-FD18AE2DDB5A}" dt="2024-04-10T19:28:26.694" v="0" actId="47"/>
        <pc:sldMkLst>
          <pc:docMk/>
          <pc:sldMk cId="0" sldId="1187"/>
        </pc:sldMkLst>
      </pc:sldChg>
      <pc:sldChg chg="del">
        <pc:chgData name="Brian Railing" userId="89bd5d61917f3abd" providerId="LiveId" clId="{8EA87450-C28A-40DA-8E5C-FD18AE2DDB5A}" dt="2024-04-10T19:28:26.694" v="0" actId="47"/>
        <pc:sldMkLst>
          <pc:docMk/>
          <pc:sldMk cId="0" sldId="1188"/>
        </pc:sldMkLst>
      </pc:sldChg>
      <pc:sldChg chg="del">
        <pc:chgData name="Brian Railing" userId="89bd5d61917f3abd" providerId="LiveId" clId="{8EA87450-C28A-40DA-8E5C-FD18AE2DDB5A}" dt="2024-04-10T19:28:26.694" v="0" actId="47"/>
        <pc:sldMkLst>
          <pc:docMk/>
          <pc:sldMk cId="0" sldId="1190"/>
        </pc:sldMkLst>
      </pc:sldChg>
      <pc:sldChg chg="del">
        <pc:chgData name="Brian Railing" userId="89bd5d61917f3abd" providerId="LiveId" clId="{8EA87450-C28A-40DA-8E5C-FD18AE2DDB5A}" dt="2024-04-10T19:28:26.694" v="0" actId="47"/>
        <pc:sldMkLst>
          <pc:docMk/>
          <pc:sldMk cId="0" sldId="1191"/>
        </pc:sldMkLst>
      </pc:sldChg>
      <pc:sldChg chg="del">
        <pc:chgData name="Brian Railing" userId="89bd5d61917f3abd" providerId="LiveId" clId="{8EA87450-C28A-40DA-8E5C-FD18AE2DDB5A}" dt="2024-04-10T19:28:26.694" v="0" actId="47"/>
        <pc:sldMkLst>
          <pc:docMk/>
          <pc:sldMk cId="0" sldId="1192"/>
        </pc:sldMkLst>
      </pc:sldChg>
      <pc:sldChg chg="del">
        <pc:chgData name="Brian Railing" userId="89bd5d61917f3abd" providerId="LiveId" clId="{8EA87450-C28A-40DA-8E5C-FD18AE2DDB5A}" dt="2024-04-10T19:28:26.694" v="0" actId="47"/>
        <pc:sldMkLst>
          <pc:docMk/>
          <pc:sldMk cId="0" sldId="1193"/>
        </pc:sldMkLst>
      </pc:sldChg>
      <pc:sldChg chg="del">
        <pc:chgData name="Brian Railing" userId="89bd5d61917f3abd" providerId="LiveId" clId="{8EA87450-C28A-40DA-8E5C-FD18AE2DDB5A}" dt="2024-04-10T19:28:26.694" v="0" actId="47"/>
        <pc:sldMkLst>
          <pc:docMk/>
          <pc:sldMk cId="0" sldId="1195"/>
        </pc:sldMkLst>
      </pc:sldChg>
      <pc:sldChg chg="del">
        <pc:chgData name="Brian Railing" userId="89bd5d61917f3abd" providerId="LiveId" clId="{8EA87450-C28A-40DA-8E5C-FD18AE2DDB5A}" dt="2024-04-10T19:28:26.694" v="0" actId="47"/>
        <pc:sldMkLst>
          <pc:docMk/>
          <pc:sldMk cId="0" sldId="1198"/>
        </pc:sldMkLst>
      </pc:sldChg>
      <pc:sldChg chg="del">
        <pc:chgData name="Brian Railing" userId="89bd5d61917f3abd" providerId="LiveId" clId="{8EA87450-C28A-40DA-8E5C-FD18AE2DDB5A}" dt="2024-04-10T19:28:26.694" v="0" actId="47"/>
        <pc:sldMkLst>
          <pc:docMk/>
          <pc:sldMk cId="0" sldId="1200"/>
        </pc:sldMkLst>
      </pc:sldChg>
      <pc:sldChg chg="del">
        <pc:chgData name="Brian Railing" userId="89bd5d61917f3abd" providerId="LiveId" clId="{8EA87450-C28A-40DA-8E5C-FD18AE2DDB5A}" dt="2024-04-10T19:28:26.694" v="0" actId="47"/>
        <pc:sldMkLst>
          <pc:docMk/>
          <pc:sldMk cId="0" sldId="1201"/>
        </pc:sldMkLst>
      </pc:sldChg>
      <pc:sldChg chg="modSp del mod modShow">
        <pc:chgData name="Brian Railing" userId="89bd5d61917f3abd" providerId="LiveId" clId="{8EA87450-C28A-40DA-8E5C-FD18AE2DDB5A}" dt="2024-04-12T17:43:59.350" v="1015" actId="47"/>
        <pc:sldMkLst>
          <pc:docMk/>
          <pc:sldMk cId="0" sldId="1202"/>
        </pc:sldMkLst>
        <pc:spChg chg="mod">
          <ac:chgData name="Brian Railing" userId="89bd5d61917f3abd" providerId="LiveId" clId="{8EA87450-C28A-40DA-8E5C-FD18AE2DDB5A}" dt="2024-04-10T19:29:46.754" v="108" actId="20577"/>
          <ac:spMkLst>
            <pc:docMk/>
            <pc:sldMk cId="0" sldId="1202"/>
            <ac:spMk id="57348" creationId="{00000000-0000-0000-0000-000000000000}"/>
          </ac:spMkLst>
        </pc:spChg>
      </pc:sldChg>
      <pc:sldChg chg="del">
        <pc:chgData name="Brian Railing" userId="89bd5d61917f3abd" providerId="LiveId" clId="{8EA87450-C28A-40DA-8E5C-FD18AE2DDB5A}" dt="2024-04-10T19:29:14.765" v="90" actId="47"/>
        <pc:sldMkLst>
          <pc:docMk/>
          <pc:sldMk cId="0" sldId="1203"/>
        </pc:sldMkLst>
      </pc:sldChg>
      <pc:sldChg chg="addSp modSp new del mod modShow">
        <pc:chgData name="Brian Railing" userId="89bd5d61917f3abd" providerId="LiveId" clId="{8EA87450-C28A-40DA-8E5C-FD18AE2DDB5A}" dt="2024-04-12T17:44:00.725" v="1016" actId="47"/>
        <pc:sldMkLst>
          <pc:docMk/>
          <pc:sldMk cId="650374273" sldId="1203"/>
        </pc:sldMkLst>
        <pc:spChg chg="mod">
          <ac:chgData name="Brian Railing" userId="89bd5d61917f3abd" providerId="LiveId" clId="{8EA87450-C28A-40DA-8E5C-FD18AE2DDB5A}" dt="2024-04-10T19:30:03.677" v="123" actId="20577"/>
          <ac:spMkLst>
            <pc:docMk/>
            <pc:sldMk cId="650374273" sldId="1203"/>
            <ac:spMk id="2" creationId="{F626A12A-9F0D-6CFD-923A-AED1A456C5FF}"/>
          </ac:spMkLst>
        </pc:spChg>
        <pc:spChg chg="mod">
          <ac:chgData name="Brian Railing" userId="89bd5d61917f3abd" providerId="LiveId" clId="{8EA87450-C28A-40DA-8E5C-FD18AE2DDB5A}" dt="2024-04-10T19:30:38.307" v="124"/>
          <ac:spMkLst>
            <pc:docMk/>
            <pc:sldMk cId="650374273" sldId="1203"/>
            <ac:spMk id="5" creationId="{E990A3ED-710F-8BB5-7241-C0CE410464AC}"/>
          </ac:spMkLst>
        </pc:spChg>
        <pc:spChg chg="mod">
          <ac:chgData name="Brian Railing" userId="89bd5d61917f3abd" providerId="LiveId" clId="{8EA87450-C28A-40DA-8E5C-FD18AE2DDB5A}" dt="2024-04-10T19:30:38.307" v="124"/>
          <ac:spMkLst>
            <pc:docMk/>
            <pc:sldMk cId="650374273" sldId="1203"/>
            <ac:spMk id="6" creationId="{8A4E580B-3178-80EF-FF4E-26C6DBD38206}"/>
          </ac:spMkLst>
        </pc:spChg>
        <pc:spChg chg="mod">
          <ac:chgData name="Brian Railing" userId="89bd5d61917f3abd" providerId="LiveId" clId="{8EA87450-C28A-40DA-8E5C-FD18AE2DDB5A}" dt="2024-04-10T19:30:38.307" v="124"/>
          <ac:spMkLst>
            <pc:docMk/>
            <pc:sldMk cId="650374273" sldId="1203"/>
            <ac:spMk id="7" creationId="{F31062FE-385F-CD3D-B157-CC18B1751639}"/>
          </ac:spMkLst>
        </pc:spChg>
        <pc:spChg chg="mod">
          <ac:chgData name="Brian Railing" userId="89bd5d61917f3abd" providerId="LiveId" clId="{8EA87450-C28A-40DA-8E5C-FD18AE2DDB5A}" dt="2024-04-10T19:30:38.307" v="124"/>
          <ac:spMkLst>
            <pc:docMk/>
            <pc:sldMk cId="650374273" sldId="1203"/>
            <ac:spMk id="8" creationId="{F25AF6B3-CE82-8067-F879-D20AA19857ED}"/>
          </ac:spMkLst>
        </pc:spChg>
        <pc:spChg chg="mod">
          <ac:chgData name="Brian Railing" userId="89bd5d61917f3abd" providerId="LiveId" clId="{8EA87450-C28A-40DA-8E5C-FD18AE2DDB5A}" dt="2024-04-10T19:30:38.307" v="124"/>
          <ac:spMkLst>
            <pc:docMk/>
            <pc:sldMk cId="650374273" sldId="1203"/>
            <ac:spMk id="9" creationId="{4DC42BA9-C4BD-9F5B-C4D1-A2E0759AEAE9}"/>
          </ac:spMkLst>
        </pc:spChg>
        <pc:spChg chg="mod">
          <ac:chgData name="Brian Railing" userId="89bd5d61917f3abd" providerId="LiveId" clId="{8EA87450-C28A-40DA-8E5C-FD18AE2DDB5A}" dt="2024-04-10T19:30:38.307" v="124"/>
          <ac:spMkLst>
            <pc:docMk/>
            <pc:sldMk cId="650374273" sldId="1203"/>
            <ac:spMk id="10" creationId="{846769D6-A6E4-F72A-DA98-B0C354355D8A}"/>
          </ac:spMkLst>
        </pc:spChg>
        <pc:spChg chg="mod">
          <ac:chgData name="Brian Railing" userId="89bd5d61917f3abd" providerId="LiveId" clId="{8EA87450-C28A-40DA-8E5C-FD18AE2DDB5A}" dt="2024-04-10T19:30:38.307" v="124"/>
          <ac:spMkLst>
            <pc:docMk/>
            <pc:sldMk cId="650374273" sldId="1203"/>
            <ac:spMk id="11" creationId="{7CC805CB-8FD5-DF43-40F0-37F87CF19D9D}"/>
          </ac:spMkLst>
        </pc:spChg>
        <pc:spChg chg="mod">
          <ac:chgData name="Brian Railing" userId="89bd5d61917f3abd" providerId="LiveId" clId="{8EA87450-C28A-40DA-8E5C-FD18AE2DDB5A}" dt="2024-04-10T19:30:38.307" v="124"/>
          <ac:spMkLst>
            <pc:docMk/>
            <pc:sldMk cId="650374273" sldId="1203"/>
            <ac:spMk id="12" creationId="{45A67CA4-C128-3618-24D7-7F1887A06C9F}"/>
          </ac:spMkLst>
        </pc:spChg>
        <pc:spChg chg="mod">
          <ac:chgData name="Brian Railing" userId="89bd5d61917f3abd" providerId="LiveId" clId="{8EA87450-C28A-40DA-8E5C-FD18AE2DDB5A}" dt="2024-04-10T19:30:38.307" v="124"/>
          <ac:spMkLst>
            <pc:docMk/>
            <pc:sldMk cId="650374273" sldId="1203"/>
            <ac:spMk id="13" creationId="{4EADBF1D-D715-1788-4DAF-E3E405CF9E94}"/>
          </ac:spMkLst>
        </pc:spChg>
        <pc:grpChg chg="add mod">
          <ac:chgData name="Brian Railing" userId="89bd5d61917f3abd" providerId="LiveId" clId="{8EA87450-C28A-40DA-8E5C-FD18AE2DDB5A}" dt="2024-04-10T19:30:38.307" v="124"/>
          <ac:grpSpMkLst>
            <pc:docMk/>
            <pc:sldMk cId="650374273" sldId="1203"/>
            <ac:grpSpMk id="4" creationId="{B8EB724B-B1C3-16CA-3D5A-B1CC850336D9}"/>
          </ac:grpSpMkLst>
        </pc:grpChg>
      </pc:sldChg>
      <pc:sldChg chg="addSp delSp modSp new mod delAnim modAnim">
        <pc:chgData name="Brian Railing" userId="89bd5d61917f3abd" providerId="LiveId" clId="{8EA87450-C28A-40DA-8E5C-FD18AE2DDB5A}" dt="2024-04-11T16:46:01.335" v="351"/>
        <pc:sldMkLst>
          <pc:docMk/>
          <pc:sldMk cId="3087489252" sldId="1204"/>
        </pc:sldMkLst>
        <pc:spChg chg="mod">
          <ac:chgData name="Brian Railing" userId="89bd5d61917f3abd" providerId="LiveId" clId="{8EA87450-C28A-40DA-8E5C-FD18AE2DDB5A}" dt="2024-04-10T19:31:48.868" v="136" actId="20577"/>
          <ac:spMkLst>
            <pc:docMk/>
            <pc:sldMk cId="3087489252" sldId="1204"/>
            <ac:spMk id="2" creationId="{55A09DE8-9FBD-4969-D126-EF645FA30B00}"/>
          </ac:spMkLst>
        </pc:spChg>
        <pc:spChg chg="mod">
          <ac:chgData name="Brian Railing" userId="89bd5d61917f3abd" providerId="LiveId" clId="{8EA87450-C28A-40DA-8E5C-FD18AE2DDB5A}" dt="2024-04-10T19:32:45.172" v="227" actId="20577"/>
          <ac:spMkLst>
            <pc:docMk/>
            <pc:sldMk cId="3087489252" sldId="1204"/>
            <ac:spMk id="3" creationId="{B6DB0172-A52D-7201-7DBA-14BEB851E2DE}"/>
          </ac:spMkLst>
        </pc:spChg>
        <pc:spChg chg="mod">
          <ac:chgData name="Brian Railing" userId="89bd5d61917f3abd" providerId="LiveId" clId="{8EA87450-C28A-40DA-8E5C-FD18AE2DDB5A}" dt="2024-04-11T16:42:04.370" v="229"/>
          <ac:spMkLst>
            <pc:docMk/>
            <pc:sldMk cId="3087489252" sldId="1204"/>
            <ac:spMk id="5" creationId="{B4B21094-D408-625E-CCEA-4803409D9F5D}"/>
          </ac:spMkLst>
        </pc:spChg>
        <pc:spChg chg="mod">
          <ac:chgData name="Brian Railing" userId="89bd5d61917f3abd" providerId="LiveId" clId="{8EA87450-C28A-40DA-8E5C-FD18AE2DDB5A}" dt="2024-04-11T16:42:04.370" v="229"/>
          <ac:spMkLst>
            <pc:docMk/>
            <pc:sldMk cId="3087489252" sldId="1204"/>
            <ac:spMk id="6" creationId="{6533DDBD-317C-E856-4D51-79BC735C9209}"/>
          </ac:spMkLst>
        </pc:spChg>
        <pc:spChg chg="mod">
          <ac:chgData name="Brian Railing" userId="89bd5d61917f3abd" providerId="LiveId" clId="{8EA87450-C28A-40DA-8E5C-FD18AE2DDB5A}" dt="2024-04-11T16:42:04.370" v="229"/>
          <ac:spMkLst>
            <pc:docMk/>
            <pc:sldMk cId="3087489252" sldId="1204"/>
            <ac:spMk id="7" creationId="{C725EF1A-FD6A-C47A-0BF0-4F1B7259F5A9}"/>
          </ac:spMkLst>
        </pc:spChg>
        <pc:spChg chg="mod">
          <ac:chgData name="Brian Railing" userId="89bd5d61917f3abd" providerId="LiveId" clId="{8EA87450-C28A-40DA-8E5C-FD18AE2DDB5A}" dt="2024-04-11T16:42:04.370" v="229"/>
          <ac:spMkLst>
            <pc:docMk/>
            <pc:sldMk cId="3087489252" sldId="1204"/>
            <ac:spMk id="8" creationId="{61EDD71C-8DE0-48AC-DF96-CC07EEBE4DA4}"/>
          </ac:spMkLst>
        </pc:spChg>
        <pc:spChg chg="mod">
          <ac:chgData name="Brian Railing" userId="89bd5d61917f3abd" providerId="LiveId" clId="{8EA87450-C28A-40DA-8E5C-FD18AE2DDB5A}" dt="2024-04-11T16:42:04.370" v="229"/>
          <ac:spMkLst>
            <pc:docMk/>
            <pc:sldMk cId="3087489252" sldId="1204"/>
            <ac:spMk id="9" creationId="{60FB5CD6-2446-B526-DD1A-DF57526AF10A}"/>
          </ac:spMkLst>
        </pc:spChg>
        <pc:spChg chg="mod">
          <ac:chgData name="Brian Railing" userId="89bd5d61917f3abd" providerId="LiveId" clId="{8EA87450-C28A-40DA-8E5C-FD18AE2DDB5A}" dt="2024-04-11T16:42:04.370" v="229"/>
          <ac:spMkLst>
            <pc:docMk/>
            <pc:sldMk cId="3087489252" sldId="1204"/>
            <ac:spMk id="10" creationId="{9989D610-1E58-A9B0-D39C-6DD043E78DFC}"/>
          </ac:spMkLst>
        </pc:spChg>
        <pc:spChg chg="mod">
          <ac:chgData name="Brian Railing" userId="89bd5d61917f3abd" providerId="LiveId" clId="{8EA87450-C28A-40DA-8E5C-FD18AE2DDB5A}" dt="2024-04-11T16:42:04.370" v="229"/>
          <ac:spMkLst>
            <pc:docMk/>
            <pc:sldMk cId="3087489252" sldId="1204"/>
            <ac:spMk id="11" creationId="{B337B581-B5E8-45A3-4190-7A4C024C64BA}"/>
          </ac:spMkLst>
        </pc:spChg>
        <pc:spChg chg="mod">
          <ac:chgData name="Brian Railing" userId="89bd5d61917f3abd" providerId="LiveId" clId="{8EA87450-C28A-40DA-8E5C-FD18AE2DDB5A}" dt="2024-04-11T16:42:04.370" v="229"/>
          <ac:spMkLst>
            <pc:docMk/>
            <pc:sldMk cId="3087489252" sldId="1204"/>
            <ac:spMk id="12" creationId="{C8A741B2-9F01-2E4B-78DD-845773CF493C}"/>
          </ac:spMkLst>
        </pc:spChg>
        <pc:spChg chg="mod">
          <ac:chgData name="Brian Railing" userId="89bd5d61917f3abd" providerId="LiveId" clId="{8EA87450-C28A-40DA-8E5C-FD18AE2DDB5A}" dt="2024-04-11T16:42:04.370" v="229"/>
          <ac:spMkLst>
            <pc:docMk/>
            <pc:sldMk cId="3087489252" sldId="1204"/>
            <ac:spMk id="13" creationId="{200FED08-492D-26AD-439D-0903121AE9DE}"/>
          </ac:spMkLst>
        </pc:spChg>
        <pc:spChg chg="mod">
          <ac:chgData name="Brian Railing" userId="89bd5d61917f3abd" providerId="LiveId" clId="{8EA87450-C28A-40DA-8E5C-FD18AE2DDB5A}" dt="2024-04-11T16:42:11.247" v="230"/>
          <ac:spMkLst>
            <pc:docMk/>
            <pc:sldMk cId="3087489252" sldId="1204"/>
            <ac:spMk id="16" creationId="{A1464538-64BC-066D-B83E-7D96FCB07004}"/>
          </ac:spMkLst>
        </pc:spChg>
        <pc:spChg chg="mod">
          <ac:chgData name="Brian Railing" userId="89bd5d61917f3abd" providerId="LiveId" clId="{8EA87450-C28A-40DA-8E5C-FD18AE2DDB5A}" dt="2024-04-11T16:42:11.247" v="230"/>
          <ac:spMkLst>
            <pc:docMk/>
            <pc:sldMk cId="3087489252" sldId="1204"/>
            <ac:spMk id="17" creationId="{00C3B8E4-3E36-735D-1F04-8640091C623F}"/>
          </ac:spMkLst>
        </pc:spChg>
        <pc:spChg chg="mod">
          <ac:chgData name="Brian Railing" userId="89bd5d61917f3abd" providerId="LiveId" clId="{8EA87450-C28A-40DA-8E5C-FD18AE2DDB5A}" dt="2024-04-11T16:42:11.247" v="230"/>
          <ac:spMkLst>
            <pc:docMk/>
            <pc:sldMk cId="3087489252" sldId="1204"/>
            <ac:spMk id="18" creationId="{64F63873-A1FE-B400-BCB8-14BB49CCFEA2}"/>
          </ac:spMkLst>
        </pc:spChg>
        <pc:spChg chg="mod">
          <ac:chgData name="Brian Railing" userId="89bd5d61917f3abd" providerId="LiveId" clId="{8EA87450-C28A-40DA-8E5C-FD18AE2DDB5A}" dt="2024-04-11T16:42:11.247" v="230"/>
          <ac:spMkLst>
            <pc:docMk/>
            <pc:sldMk cId="3087489252" sldId="1204"/>
            <ac:spMk id="19" creationId="{1BF98CC2-AE87-EE73-D022-CDE6D431A29B}"/>
          </ac:spMkLst>
        </pc:spChg>
        <pc:spChg chg="mod">
          <ac:chgData name="Brian Railing" userId="89bd5d61917f3abd" providerId="LiveId" clId="{8EA87450-C28A-40DA-8E5C-FD18AE2DDB5A}" dt="2024-04-11T16:42:11.247" v="230"/>
          <ac:spMkLst>
            <pc:docMk/>
            <pc:sldMk cId="3087489252" sldId="1204"/>
            <ac:spMk id="20" creationId="{2D7F608C-3A33-53DC-65CA-7794EE6B652A}"/>
          </ac:spMkLst>
        </pc:spChg>
        <pc:spChg chg="add mod">
          <ac:chgData name="Brian Railing" userId="89bd5d61917f3abd" providerId="LiveId" clId="{8EA87450-C28A-40DA-8E5C-FD18AE2DDB5A}" dt="2024-04-11T16:42:48.621" v="237" actId="1036"/>
          <ac:spMkLst>
            <pc:docMk/>
            <pc:sldMk cId="3087489252" sldId="1204"/>
            <ac:spMk id="21" creationId="{63AE229A-90B1-9E02-2BF7-70C566743BB9}"/>
          </ac:spMkLst>
        </pc:spChg>
        <pc:spChg chg="mod">
          <ac:chgData name="Brian Railing" userId="89bd5d61917f3abd" providerId="LiveId" clId="{8EA87450-C28A-40DA-8E5C-FD18AE2DDB5A}" dt="2024-04-11T16:42:28.919" v="232"/>
          <ac:spMkLst>
            <pc:docMk/>
            <pc:sldMk cId="3087489252" sldId="1204"/>
            <ac:spMk id="24" creationId="{D37F88C5-4C3E-C37D-9EE6-9893E18E37EA}"/>
          </ac:spMkLst>
        </pc:spChg>
        <pc:spChg chg="mod">
          <ac:chgData name="Brian Railing" userId="89bd5d61917f3abd" providerId="LiveId" clId="{8EA87450-C28A-40DA-8E5C-FD18AE2DDB5A}" dt="2024-04-11T16:42:28.919" v="232"/>
          <ac:spMkLst>
            <pc:docMk/>
            <pc:sldMk cId="3087489252" sldId="1204"/>
            <ac:spMk id="25" creationId="{3AA27D61-CB94-E7AD-75B9-A2C3C9C337E0}"/>
          </ac:spMkLst>
        </pc:spChg>
        <pc:spChg chg="mod">
          <ac:chgData name="Brian Railing" userId="89bd5d61917f3abd" providerId="LiveId" clId="{8EA87450-C28A-40DA-8E5C-FD18AE2DDB5A}" dt="2024-04-11T16:42:28.919" v="232"/>
          <ac:spMkLst>
            <pc:docMk/>
            <pc:sldMk cId="3087489252" sldId="1204"/>
            <ac:spMk id="26" creationId="{5849ABE4-6A3E-C466-A5B0-4002244238FD}"/>
          </ac:spMkLst>
        </pc:spChg>
        <pc:spChg chg="mod">
          <ac:chgData name="Brian Railing" userId="89bd5d61917f3abd" providerId="LiveId" clId="{8EA87450-C28A-40DA-8E5C-FD18AE2DDB5A}" dt="2024-04-11T16:42:28.919" v="232"/>
          <ac:spMkLst>
            <pc:docMk/>
            <pc:sldMk cId="3087489252" sldId="1204"/>
            <ac:spMk id="27" creationId="{43C39509-F778-D5C4-E07B-9744D0D81906}"/>
          </ac:spMkLst>
        </pc:spChg>
        <pc:spChg chg="mod">
          <ac:chgData name="Brian Railing" userId="89bd5d61917f3abd" providerId="LiveId" clId="{8EA87450-C28A-40DA-8E5C-FD18AE2DDB5A}" dt="2024-04-11T16:42:28.919" v="232"/>
          <ac:spMkLst>
            <pc:docMk/>
            <pc:sldMk cId="3087489252" sldId="1204"/>
            <ac:spMk id="28" creationId="{09A1C1A9-C25B-8371-8894-0CFF21B98EEE}"/>
          </ac:spMkLst>
        </pc:spChg>
        <pc:spChg chg="mod">
          <ac:chgData name="Brian Railing" userId="89bd5d61917f3abd" providerId="LiveId" clId="{8EA87450-C28A-40DA-8E5C-FD18AE2DDB5A}" dt="2024-04-11T16:42:28.919" v="232"/>
          <ac:spMkLst>
            <pc:docMk/>
            <pc:sldMk cId="3087489252" sldId="1204"/>
            <ac:spMk id="29" creationId="{59C2621A-42B8-8D8D-3BF2-DF9C00E94EA4}"/>
          </ac:spMkLst>
        </pc:spChg>
        <pc:spChg chg="mod">
          <ac:chgData name="Brian Railing" userId="89bd5d61917f3abd" providerId="LiveId" clId="{8EA87450-C28A-40DA-8E5C-FD18AE2DDB5A}" dt="2024-04-11T16:42:28.919" v="232"/>
          <ac:spMkLst>
            <pc:docMk/>
            <pc:sldMk cId="3087489252" sldId="1204"/>
            <ac:spMk id="30" creationId="{B027E9D7-11D5-7BDB-D1FE-E9796E8E0FC6}"/>
          </ac:spMkLst>
        </pc:spChg>
        <pc:spChg chg="mod">
          <ac:chgData name="Brian Railing" userId="89bd5d61917f3abd" providerId="LiveId" clId="{8EA87450-C28A-40DA-8E5C-FD18AE2DDB5A}" dt="2024-04-11T16:44:55.487" v="255" actId="20577"/>
          <ac:spMkLst>
            <pc:docMk/>
            <pc:sldMk cId="3087489252" sldId="1204"/>
            <ac:spMk id="33" creationId="{1128427F-9B42-49A9-E20D-4E2073A15085}"/>
          </ac:spMkLst>
        </pc:spChg>
        <pc:spChg chg="mod">
          <ac:chgData name="Brian Railing" userId="89bd5d61917f3abd" providerId="LiveId" clId="{8EA87450-C28A-40DA-8E5C-FD18AE2DDB5A}" dt="2024-04-11T16:42:28.919" v="232"/>
          <ac:spMkLst>
            <pc:docMk/>
            <pc:sldMk cId="3087489252" sldId="1204"/>
            <ac:spMk id="34" creationId="{56EC7848-8F5F-5C52-A868-B259EBEEC63A}"/>
          </ac:spMkLst>
        </pc:spChg>
        <pc:spChg chg="mod">
          <ac:chgData name="Brian Railing" userId="89bd5d61917f3abd" providerId="LiveId" clId="{8EA87450-C28A-40DA-8E5C-FD18AE2DDB5A}" dt="2024-04-11T16:42:28.919" v="232"/>
          <ac:spMkLst>
            <pc:docMk/>
            <pc:sldMk cId="3087489252" sldId="1204"/>
            <ac:spMk id="35" creationId="{6663E1B7-39F1-3AED-9630-F4523AF9A3BC}"/>
          </ac:spMkLst>
        </pc:spChg>
        <pc:spChg chg="mod">
          <ac:chgData name="Brian Railing" userId="89bd5d61917f3abd" providerId="LiveId" clId="{8EA87450-C28A-40DA-8E5C-FD18AE2DDB5A}" dt="2024-04-11T16:42:28.919" v="232"/>
          <ac:spMkLst>
            <pc:docMk/>
            <pc:sldMk cId="3087489252" sldId="1204"/>
            <ac:spMk id="36" creationId="{EDDE5647-1DF5-D69A-D8AA-E68B6D9EBE04}"/>
          </ac:spMkLst>
        </pc:spChg>
        <pc:spChg chg="mod">
          <ac:chgData name="Brian Railing" userId="89bd5d61917f3abd" providerId="LiveId" clId="{8EA87450-C28A-40DA-8E5C-FD18AE2DDB5A}" dt="2024-04-11T16:42:28.919" v="232"/>
          <ac:spMkLst>
            <pc:docMk/>
            <pc:sldMk cId="3087489252" sldId="1204"/>
            <ac:spMk id="37" creationId="{6326A838-58CA-696B-0485-D40D387A74C6}"/>
          </ac:spMkLst>
        </pc:spChg>
        <pc:spChg chg="add del mod">
          <ac:chgData name="Brian Railing" userId="89bd5d61917f3abd" providerId="LiveId" clId="{8EA87450-C28A-40DA-8E5C-FD18AE2DDB5A}" dt="2024-04-11T16:43:44.721" v="243" actId="478"/>
          <ac:spMkLst>
            <pc:docMk/>
            <pc:sldMk cId="3087489252" sldId="1204"/>
            <ac:spMk id="38" creationId="{76F55A44-B517-4619-7856-20E6144A880E}"/>
          </ac:spMkLst>
        </pc:spChg>
        <pc:spChg chg="add mod">
          <ac:chgData name="Brian Railing" userId="89bd5d61917f3abd" providerId="LiveId" clId="{8EA87450-C28A-40DA-8E5C-FD18AE2DDB5A}" dt="2024-04-11T16:44:07.081" v="252" actId="1076"/>
          <ac:spMkLst>
            <pc:docMk/>
            <pc:sldMk cId="3087489252" sldId="1204"/>
            <ac:spMk id="39" creationId="{F45E0BEB-FF01-665E-6401-4ACC780B3412}"/>
          </ac:spMkLst>
        </pc:spChg>
        <pc:spChg chg="add mod">
          <ac:chgData name="Brian Railing" userId="89bd5d61917f3abd" providerId="LiveId" clId="{8EA87450-C28A-40DA-8E5C-FD18AE2DDB5A}" dt="2024-04-11T16:45:39.991" v="350" actId="313"/>
          <ac:spMkLst>
            <pc:docMk/>
            <pc:sldMk cId="3087489252" sldId="1204"/>
            <ac:spMk id="40" creationId="{DDAF3076-B56E-CCE7-D099-D56EB8968AF5}"/>
          </ac:spMkLst>
        </pc:spChg>
        <pc:grpChg chg="add mod">
          <ac:chgData name="Brian Railing" userId="89bd5d61917f3abd" providerId="LiveId" clId="{8EA87450-C28A-40DA-8E5C-FD18AE2DDB5A}" dt="2024-04-11T16:42:04.370" v="229"/>
          <ac:grpSpMkLst>
            <pc:docMk/>
            <pc:sldMk cId="3087489252" sldId="1204"/>
            <ac:grpSpMk id="4" creationId="{AB0D3CEC-A045-1083-6577-481FF8C2FA3C}"/>
          </ac:grpSpMkLst>
        </pc:grpChg>
        <pc:grpChg chg="add del mod">
          <ac:chgData name="Brian Railing" userId="89bd5d61917f3abd" providerId="LiveId" clId="{8EA87450-C28A-40DA-8E5C-FD18AE2DDB5A}" dt="2024-04-11T16:42:28.477" v="231" actId="478"/>
          <ac:grpSpMkLst>
            <pc:docMk/>
            <pc:sldMk cId="3087489252" sldId="1204"/>
            <ac:grpSpMk id="14" creationId="{5C8AAAAF-F3D1-03E8-ED62-9734E6865F72}"/>
          </ac:grpSpMkLst>
        </pc:grpChg>
        <pc:grpChg chg="mod">
          <ac:chgData name="Brian Railing" userId="89bd5d61917f3abd" providerId="LiveId" clId="{8EA87450-C28A-40DA-8E5C-FD18AE2DDB5A}" dt="2024-04-11T16:42:11.247" v="230"/>
          <ac:grpSpMkLst>
            <pc:docMk/>
            <pc:sldMk cId="3087489252" sldId="1204"/>
            <ac:grpSpMk id="15" creationId="{52096729-070B-F10E-0A48-3E68CCD95F91}"/>
          </ac:grpSpMkLst>
        </pc:grpChg>
        <pc:grpChg chg="add mod">
          <ac:chgData name="Brian Railing" userId="89bd5d61917f3abd" providerId="LiveId" clId="{8EA87450-C28A-40DA-8E5C-FD18AE2DDB5A}" dt="2024-04-11T16:42:48.621" v="237" actId="1036"/>
          <ac:grpSpMkLst>
            <pc:docMk/>
            <pc:sldMk cId="3087489252" sldId="1204"/>
            <ac:grpSpMk id="22" creationId="{5015A771-162F-E8F8-AE55-8C1CB429DA46}"/>
          </ac:grpSpMkLst>
        </pc:grpChg>
        <pc:grpChg chg="mod">
          <ac:chgData name="Brian Railing" userId="89bd5d61917f3abd" providerId="LiveId" clId="{8EA87450-C28A-40DA-8E5C-FD18AE2DDB5A}" dt="2024-04-11T16:42:28.919" v="232"/>
          <ac:grpSpMkLst>
            <pc:docMk/>
            <pc:sldMk cId="3087489252" sldId="1204"/>
            <ac:grpSpMk id="23" creationId="{58C4EBE1-C9C6-6EFB-60CC-805D7382CCEF}"/>
          </ac:grpSpMkLst>
        </pc:grpChg>
        <pc:grpChg chg="add mod">
          <ac:chgData name="Brian Railing" userId="89bd5d61917f3abd" providerId="LiveId" clId="{8EA87450-C28A-40DA-8E5C-FD18AE2DDB5A}" dt="2024-04-11T16:42:48.621" v="237" actId="1036"/>
          <ac:grpSpMkLst>
            <pc:docMk/>
            <pc:sldMk cId="3087489252" sldId="1204"/>
            <ac:grpSpMk id="31" creationId="{4F869A4D-D609-5DB7-AF83-0E1706E82970}"/>
          </ac:grpSpMkLst>
        </pc:grpChg>
        <pc:grpChg chg="mod">
          <ac:chgData name="Brian Railing" userId="89bd5d61917f3abd" providerId="LiveId" clId="{8EA87450-C28A-40DA-8E5C-FD18AE2DDB5A}" dt="2024-04-11T16:42:28.919" v="232"/>
          <ac:grpSpMkLst>
            <pc:docMk/>
            <pc:sldMk cId="3087489252" sldId="1204"/>
            <ac:grpSpMk id="32" creationId="{C840FF54-629E-4810-EA58-1FCAEE56E233}"/>
          </ac:grpSpMkLst>
        </pc:grpChg>
      </pc:sldChg>
      <pc:sldChg chg="del">
        <pc:chgData name="Brian Railing" userId="89bd5d61917f3abd" providerId="LiveId" clId="{8EA87450-C28A-40DA-8E5C-FD18AE2DDB5A}" dt="2024-04-10T19:29:14.765" v="90" actId="47"/>
        <pc:sldMkLst>
          <pc:docMk/>
          <pc:sldMk cId="2713510586" sldId="1205"/>
        </pc:sldMkLst>
        <pc:spChg chg="mod">
          <ac:chgData name="Brian Railing" userId="89bd5d61917f3abd" providerId="LiveId" clId="{8EA87450-C28A-40DA-8E5C-FD18AE2DDB5A}" dt="2024-04-11T16:46:46.135" v="379" actId="20577"/>
          <ac:spMkLst>
            <pc:docMk/>
            <pc:sldMk cId="2713510586" sldId="1205"/>
            <ac:spMk id="2" creationId="{70BFDCBA-3772-AC2E-794B-68B3CFACB369}"/>
          </ac:spMkLst>
        </pc:spChg>
        <pc:spChg chg="mod">
          <ac:chgData name="Brian Railing" userId="89bd5d61917f3abd" providerId="LiveId" clId="{8EA87450-C28A-40DA-8E5C-FD18AE2DDB5A}" dt="2024-04-11T16:48:16.720" v="527" actId="20577"/>
          <ac:spMkLst>
            <pc:docMk/>
            <pc:sldMk cId="2713510586" sldId="1205"/>
            <ac:spMk id="3" creationId="{872BCC5C-50E6-D2AD-A7E0-FB2886FC73B4}"/>
          </ac:spMkLst>
        </pc:spChg>
      </pc:sldChg>
      <pc:sldChg chg="modSp new mod modAnim">
        <pc:chgData name="Brian Railing" userId="89bd5d61917f3abd" providerId="LiveId" clId="{8EA87450-C28A-40DA-8E5C-FD18AE2DDB5A}" dt="2024-04-11T16:53:03.976" v="834"/>
        <pc:sldMkLst>
          <pc:docMk/>
          <pc:sldMk cId="3359255695" sldId="1206"/>
        </pc:sldMkLst>
        <pc:spChg chg="mod">
          <ac:chgData name="Brian Railing" userId="89bd5d61917f3abd" providerId="LiveId" clId="{8EA87450-C28A-40DA-8E5C-FD18AE2DDB5A}" dt="2024-04-11T16:48:25.734" v="550" actId="20577"/>
          <ac:spMkLst>
            <pc:docMk/>
            <pc:sldMk cId="3359255695" sldId="1206"/>
            <ac:spMk id="2" creationId="{7621E96D-150E-F6F2-070D-CC2FC915C42C}"/>
          </ac:spMkLst>
        </pc:spChg>
        <pc:spChg chg="mod">
          <ac:chgData name="Brian Railing" userId="89bd5d61917f3abd" providerId="LiveId" clId="{8EA87450-C28A-40DA-8E5C-FD18AE2DDB5A}" dt="2024-04-11T16:52:58.351" v="833" actId="20577"/>
          <ac:spMkLst>
            <pc:docMk/>
            <pc:sldMk cId="3359255695" sldId="1206"/>
            <ac:spMk id="3" creationId="{2B8AF049-6767-AE87-BE6F-37FEB949BF16}"/>
          </ac:spMkLst>
        </pc:spChg>
      </pc:sldChg>
      <pc:sldChg chg="addSp delSp modSp new mod modAnim">
        <pc:chgData name="Brian Railing" userId="89bd5d61917f3abd" providerId="LiveId" clId="{8EA87450-C28A-40DA-8E5C-FD18AE2DDB5A}" dt="2024-04-12T21:23:53.232" v="1584"/>
        <pc:sldMkLst>
          <pc:docMk/>
          <pc:sldMk cId="994069709" sldId="1207"/>
        </pc:sldMkLst>
        <pc:spChg chg="mod">
          <ac:chgData name="Brian Railing" userId="89bd5d61917f3abd" providerId="LiveId" clId="{8EA87450-C28A-40DA-8E5C-FD18AE2DDB5A}" dt="2024-04-11T16:53:20.507" v="849" actId="20577"/>
          <ac:spMkLst>
            <pc:docMk/>
            <pc:sldMk cId="994069709" sldId="1207"/>
            <ac:spMk id="2" creationId="{3E49F78F-4FC4-EB1C-C4E5-B96017B64D3D}"/>
          </ac:spMkLst>
        </pc:spChg>
        <pc:spChg chg="mod">
          <ac:chgData name="Brian Railing" userId="89bd5d61917f3abd" providerId="LiveId" clId="{8EA87450-C28A-40DA-8E5C-FD18AE2DDB5A}" dt="2024-04-11T16:54:44.164" v="1014" actId="20577"/>
          <ac:spMkLst>
            <pc:docMk/>
            <pc:sldMk cId="994069709" sldId="1207"/>
            <ac:spMk id="3" creationId="{6D665D6F-3CB9-F36B-EF9E-5830F077FDF8}"/>
          </ac:spMkLst>
        </pc:spChg>
        <pc:spChg chg="add del">
          <ac:chgData name="Brian Railing" userId="89bd5d61917f3abd" providerId="LiveId" clId="{8EA87450-C28A-40DA-8E5C-FD18AE2DDB5A}" dt="2024-04-12T21:07:50.069" v="1018" actId="22"/>
          <ac:spMkLst>
            <pc:docMk/>
            <pc:sldMk cId="994069709" sldId="1207"/>
            <ac:spMk id="5" creationId="{634E6E20-2667-F00C-66B6-9140CF8CBAE5}"/>
          </ac:spMkLst>
        </pc:spChg>
        <pc:spChg chg="add mod">
          <ac:chgData name="Brian Railing" userId="89bd5d61917f3abd" providerId="LiveId" clId="{8EA87450-C28A-40DA-8E5C-FD18AE2DDB5A}" dt="2024-04-12T21:09:08.757" v="1026" actId="1076"/>
          <ac:spMkLst>
            <pc:docMk/>
            <pc:sldMk cId="994069709" sldId="1207"/>
            <ac:spMk id="6" creationId="{4B15A3D0-A19C-6F12-2FEC-72CBD127890C}"/>
          </ac:spMkLst>
        </pc:spChg>
        <pc:spChg chg="add mod">
          <ac:chgData name="Brian Railing" userId="89bd5d61917f3abd" providerId="LiveId" clId="{8EA87450-C28A-40DA-8E5C-FD18AE2DDB5A}" dt="2024-04-12T21:09:32.968" v="1051" actId="1076"/>
          <ac:spMkLst>
            <pc:docMk/>
            <pc:sldMk cId="994069709" sldId="1207"/>
            <ac:spMk id="9" creationId="{3B650C04-9334-FB01-60E1-1D962433FBC3}"/>
          </ac:spMkLst>
        </pc:spChg>
        <pc:spChg chg="add mod">
          <ac:chgData name="Brian Railing" userId="89bd5d61917f3abd" providerId="LiveId" clId="{8EA87450-C28A-40DA-8E5C-FD18AE2DDB5A}" dt="2024-04-12T21:09:51.171" v="1076" actId="1076"/>
          <ac:spMkLst>
            <pc:docMk/>
            <pc:sldMk cId="994069709" sldId="1207"/>
            <ac:spMk id="12" creationId="{B004605C-10B3-5CD1-AD06-17ABD312EF5D}"/>
          </ac:spMkLst>
        </pc:spChg>
        <pc:spChg chg="add mod">
          <ac:chgData name="Brian Railing" userId="89bd5d61917f3abd" providerId="LiveId" clId="{8EA87450-C28A-40DA-8E5C-FD18AE2DDB5A}" dt="2024-04-12T21:10:10.818" v="1091" actId="1076"/>
          <ac:spMkLst>
            <pc:docMk/>
            <pc:sldMk cId="994069709" sldId="1207"/>
            <ac:spMk id="15" creationId="{58E6C52C-AA44-8DD5-1B04-A025127590D7}"/>
          </ac:spMkLst>
        </pc:spChg>
        <pc:spChg chg="add mod">
          <ac:chgData name="Brian Railing" userId="89bd5d61917f3abd" providerId="LiveId" clId="{8EA87450-C28A-40DA-8E5C-FD18AE2DDB5A}" dt="2024-04-12T21:10:36.895" v="1111" actId="1076"/>
          <ac:spMkLst>
            <pc:docMk/>
            <pc:sldMk cId="994069709" sldId="1207"/>
            <ac:spMk id="18" creationId="{E2DD31D4-ADA1-E4E2-79E2-F38929C23335}"/>
          </ac:spMkLst>
        </pc:spChg>
        <pc:cxnChg chg="add">
          <ac:chgData name="Brian Railing" userId="89bd5d61917f3abd" providerId="LiveId" clId="{8EA87450-C28A-40DA-8E5C-FD18AE2DDB5A}" dt="2024-04-12T21:09:18.387" v="1027" actId="11529"/>
          <ac:cxnSpMkLst>
            <pc:docMk/>
            <pc:sldMk cId="994069709" sldId="1207"/>
            <ac:cxnSpMk id="8" creationId="{47C62833-6C19-DA23-7A7F-F65AB56F9D80}"/>
          </ac:cxnSpMkLst>
        </pc:cxnChg>
        <pc:cxnChg chg="add">
          <ac:chgData name="Brian Railing" userId="89bd5d61917f3abd" providerId="LiveId" clId="{8EA87450-C28A-40DA-8E5C-FD18AE2DDB5A}" dt="2024-04-12T21:09:40.759" v="1052" actId="11529"/>
          <ac:cxnSpMkLst>
            <pc:docMk/>
            <pc:sldMk cId="994069709" sldId="1207"/>
            <ac:cxnSpMk id="11" creationId="{560649BE-36C0-5D37-065E-CB2D1F68C62B}"/>
          </ac:cxnSpMkLst>
        </pc:cxnChg>
        <pc:cxnChg chg="add">
          <ac:chgData name="Brian Railing" userId="89bd5d61917f3abd" providerId="LiveId" clId="{8EA87450-C28A-40DA-8E5C-FD18AE2DDB5A}" dt="2024-04-12T21:09:59.273" v="1077" actId="11529"/>
          <ac:cxnSpMkLst>
            <pc:docMk/>
            <pc:sldMk cId="994069709" sldId="1207"/>
            <ac:cxnSpMk id="14" creationId="{562D91C9-0B44-834A-C7C4-F3F9E1814402}"/>
          </ac:cxnSpMkLst>
        </pc:cxnChg>
        <pc:cxnChg chg="add mod">
          <ac:chgData name="Brian Railing" userId="89bd5d61917f3abd" providerId="LiveId" clId="{8EA87450-C28A-40DA-8E5C-FD18AE2DDB5A}" dt="2024-04-12T21:10:23.354" v="1093" actId="1076"/>
          <ac:cxnSpMkLst>
            <pc:docMk/>
            <pc:sldMk cId="994069709" sldId="1207"/>
            <ac:cxnSpMk id="17" creationId="{12C4139C-A99F-E55D-C130-4194086B6E1A}"/>
          </ac:cxnSpMkLst>
        </pc:cxnChg>
      </pc:sldChg>
      <pc:sldChg chg="modSp new mod">
        <pc:chgData name="Brian Railing" userId="89bd5d61917f3abd" providerId="LiveId" clId="{8EA87450-C28A-40DA-8E5C-FD18AE2DDB5A}" dt="2024-04-12T21:14:52.511" v="1412" actId="20577"/>
        <pc:sldMkLst>
          <pc:docMk/>
          <pc:sldMk cId="3706125289" sldId="1208"/>
        </pc:sldMkLst>
        <pc:spChg chg="mod">
          <ac:chgData name="Brian Railing" userId="89bd5d61917f3abd" providerId="LiveId" clId="{8EA87450-C28A-40DA-8E5C-FD18AE2DDB5A}" dt="2024-04-11T16:53:26.947" v="868" actId="20577"/>
          <ac:spMkLst>
            <pc:docMk/>
            <pc:sldMk cId="3706125289" sldId="1208"/>
            <ac:spMk id="2" creationId="{E53536E0-21BC-E80B-09AC-DB012CDF59C3}"/>
          </ac:spMkLst>
        </pc:spChg>
        <pc:spChg chg="mod">
          <ac:chgData name="Brian Railing" userId="89bd5d61917f3abd" providerId="LiveId" clId="{8EA87450-C28A-40DA-8E5C-FD18AE2DDB5A}" dt="2024-04-12T21:14:52.511" v="1412" actId="20577"/>
          <ac:spMkLst>
            <pc:docMk/>
            <pc:sldMk cId="3706125289" sldId="1208"/>
            <ac:spMk id="3" creationId="{67A6A6EA-CE1A-6DE2-48EB-5D8E4570D313}"/>
          </ac:spMkLst>
        </pc:spChg>
      </pc:sldChg>
      <pc:sldChg chg="addSp modSp new mod modAnim">
        <pc:chgData name="Brian Railing" userId="89bd5d61917f3abd" providerId="LiveId" clId="{8EA87450-C28A-40DA-8E5C-FD18AE2DDB5A}" dt="2024-04-12T21:30:25.944" v="1675"/>
        <pc:sldMkLst>
          <pc:docMk/>
          <pc:sldMk cId="4033922472" sldId="1209"/>
        </pc:sldMkLst>
        <pc:spChg chg="mod">
          <ac:chgData name="Brian Railing" userId="89bd5d61917f3abd" providerId="LiveId" clId="{8EA87450-C28A-40DA-8E5C-FD18AE2DDB5A}" dt="2024-04-12T21:14:44.937" v="1395" actId="20577"/>
          <ac:spMkLst>
            <pc:docMk/>
            <pc:sldMk cId="4033922472" sldId="1209"/>
            <ac:spMk id="2" creationId="{198E36F3-D4D0-3501-F3A3-572A9A773BF3}"/>
          </ac:spMkLst>
        </pc:spChg>
        <pc:spChg chg="mod">
          <ac:chgData name="Brian Railing" userId="89bd5d61917f3abd" providerId="LiveId" clId="{8EA87450-C28A-40DA-8E5C-FD18AE2DDB5A}" dt="2024-04-12T21:22:45.603" v="1579" actId="20577"/>
          <ac:spMkLst>
            <pc:docMk/>
            <pc:sldMk cId="4033922472" sldId="1209"/>
            <ac:spMk id="3" creationId="{606F966F-EC3B-5822-AB20-226429BBFF02}"/>
          </ac:spMkLst>
        </pc:spChg>
        <pc:spChg chg="add mod">
          <ac:chgData name="Brian Railing" userId="89bd5d61917f3abd" providerId="LiveId" clId="{8EA87450-C28A-40DA-8E5C-FD18AE2DDB5A}" dt="2024-04-12T21:30:22.276" v="1674" actId="1076"/>
          <ac:spMkLst>
            <pc:docMk/>
            <pc:sldMk cId="4033922472" sldId="1209"/>
            <ac:spMk id="6" creationId="{63CA837A-DAE1-F8F7-FB5A-3339728DC631}"/>
          </ac:spMkLst>
        </pc:spChg>
        <pc:cxnChg chg="add mod">
          <ac:chgData name="Brian Railing" userId="89bd5d61917f3abd" providerId="LiveId" clId="{8EA87450-C28A-40DA-8E5C-FD18AE2DDB5A}" dt="2024-04-12T21:30:11.956" v="1667" actId="1076"/>
          <ac:cxnSpMkLst>
            <pc:docMk/>
            <pc:sldMk cId="4033922472" sldId="1209"/>
            <ac:cxnSpMk id="5" creationId="{3D75FB30-547D-7573-9023-042DF9C2ACC7}"/>
          </ac:cxnSpMkLst>
        </pc:cxnChg>
      </pc:sldChg>
      <pc:sldChg chg="del">
        <pc:chgData name="Brian Railing" userId="89bd5d61917f3abd" providerId="LiveId" clId="{8EA87450-C28A-40DA-8E5C-FD18AE2DDB5A}" dt="2024-04-10T19:29:14.765" v="90" actId="47"/>
        <pc:sldMkLst>
          <pc:docMk/>
          <pc:sldMk cId="3417953748" sldId="1210"/>
        </pc:sldMkLst>
        <pc:spChg chg="mod">
          <ac:chgData name="Brian Railing" userId="89bd5d61917f3abd" providerId="LiveId" clId="{8EA87450-C28A-40DA-8E5C-FD18AE2DDB5A}" dt="2024-04-12T21:24:17.818" v="1599" actId="20577"/>
          <ac:spMkLst>
            <pc:docMk/>
            <pc:sldMk cId="3417953748" sldId="1210"/>
            <ac:spMk id="2" creationId="{F27B8734-5611-F72C-6F50-03004584ED1E}"/>
          </ac:spMkLst>
        </pc:spChg>
        <pc:spChg chg="mod">
          <ac:chgData name="Brian Railing" userId="89bd5d61917f3abd" providerId="LiveId" clId="{8EA87450-C28A-40DA-8E5C-FD18AE2DDB5A}" dt="2024-04-15T17:40:11.600" v="2287" actId="20577"/>
          <ac:spMkLst>
            <pc:docMk/>
            <pc:sldMk cId="3417953748" sldId="1210"/>
            <ac:spMk id="3" creationId="{DF10D12C-8BB8-C5FF-4774-4973DD9BF09D}"/>
          </ac:spMkLst>
        </pc:spChg>
      </pc:sldChg>
      <pc:sldChg chg="modSp new mod">
        <pc:chgData name="Brian Railing" userId="89bd5d61917f3abd" providerId="LiveId" clId="{8EA87450-C28A-40DA-8E5C-FD18AE2DDB5A}" dt="2024-04-12T21:33:40.330" v="2016" actId="20577"/>
        <pc:sldMkLst>
          <pc:docMk/>
          <pc:sldMk cId="3337316006" sldId="1211"/>
        </pc:sldMkLst>
        <pc:spChg chg="mod">
          <ac:chgData name="Brian Railing" userId="89bd5d61917f3abd" providerId="LiveId" clId="{8EA87450-C28A-40DA-8E5C-FD18AE2DDB5A}" dt="2024-04-12T21:32:01.681" v="1741" actId="20577"/>
          <ac:spMkLst>
            <pc:docMk/>
            <pc:sldMk cId="3337316006" sldId="1211"/>
            <ac:spMk id="2" creationId="{EC6E2893-FE21-90EB-5EEA-ADB0916269B1}"/>
          </ac:spMkLst>
        </pc:spChg>
        <pc:spChg chg="mod">
          <ac:chgData name="Brian Railing" userId="89bd5d61917f3abd" providerId="LiveId" clId="{8EA87450-C28A-40DA-8E5C-FD18AE2DDB5A}" dt="2024-04-12T21:33:40.330" v="2016" actId="20577"/>
          <ac:spMkLst>
            <pc:docMk/>
            <pc:sldMk cId="3337316006" sldId="1211"/>
            <ac:spMk id="3" creationId="{48B65282-F309-D8DB-50F8-161ABC9273D2}"/>
          </ac:spMkLst>
        </pc:spChg>
      </pc:sldChg>
      <pc:sldChg chg="modSp new mod">
        <pc:chgData name="Brian Railing" userId="89bd5d61917f3abd" providerId="LiveId" clId="{8EA87450-C28A-40DA-8E5C-FD18AE2DDB5A}" dt="2024-04-15T20:36:19.118" v="2295" actId="20577"/>
        <pc:sldMkLst>
          <pc:docMk/>
          <pc:sldMk cId="1231969888" sldId="1212"/>
        </pc:sldMkLst>
        <pc:spChg chg="mod">
          <ac:chgData name="Brian Railing" userId="89bd5d61917f3abd" providerId="LiveId" clId="{8EA87450-C28A-40DA-8E5C-FD18AE2DDB5A}" dt="2024-04-12T21:34:17.219" v="2076" actId="20577"/>
          <ac:spMkLst>
            <pc:docMk/>
            <pc:sldMk cId="1231969888" sldId="1212"/>
            <ac:spMk id="2" creationId="{235993CB-B6BE-3910-B9F6-67D03F1667B0}"/>
          </ac:spMkLst>
        </pc:spChg>
        <pc:spChg chg="mod">
          <ac:chgData name="Brian Railing" userId="89bd5d61917f3abd" providerId="LiveId" clId="{8EA87450-C28A-40DA-8E5C-FD18AE2DDB5A}" dt="2024-04-15T20:36:19.118" v="2295" actId="20577"/>
          <ac:spMkLst>
            <pc:docMk/>
            <pc:sldMk cId="1231969888" sldId="1212"/>
            <ac:spMk id="3" creationId="{38F44568-23FB-5C59-DDBE-4C0DE6B9BBB2}"/>
          </ac:spMkLst>
        </pc:spChg>
      </pc:sldChg>
      <pc:sldChg chg="del">
        <pc:chgData name="Brian Railing" userId="89bd5d61917f3abd" providerId="LiveId" clId="{8EA87450-C28A-40DA-8E5C-FD18AE2DDB5A}" dt="2024-04-10T19:29:14.765" v="90" actId="47"/>
        <pc:sldMkLst>
          <pc:docMk/>
          <pc:sldMk cId="0" sldId="1214"/>
        </pc:sldMkLst>
      </pc:sldChg>
      <pc:sldChg chg="del">
        <pc:chgData name="Brian Railing" userId="89bd5d61917f3abd" providerId="LiveId" clId="{8EA87450-C28A-40DA-8E5C-FD18AE2DDB5A}" dt="2024-04-10T19:29:14.765" v="90" actId="47"/>
        <pc:sldMkLst>
          <pc:docMk/>
          <pc:sldMk cId="0" sldId="1216"/>
        </pc:sldMkLst>
      </pc:sldChg>
      <pc:sldChg chg="del">
        <pc:chgData name="Brian Railing" userId="89bd5d61917f3abd" providerId="LiveId" clId="{8EA87450-C28A-40DA-8E5C-FD18AE2DDB5A}" dt="2024-04-10T19:29:14.765" v="90" actId="47"/>
        <pc:sldMkLst>
          <pc:docMk/>
          <pc:sldMk cId="0" sldId="1217"/>
        </pc:sldMkLst>
      </pc:sldChg>
      <pc:sldChg chg="del">
        <pc:chgData name="Brian Railing" userId="89bd5d61917f3abd" providerId="LiveId" clId="{8EA87450-C28A-40DA-8E5C-FD18AE2DDB5A}" dt="2024-04-10T19:28:26.694" v="0" actId="47"/>
        <pc:sldMkLst>
          <pc:docMk/>
          <pc:sldMk cId="0" sldId="1218"/>
        </pc:sldMkLst>
      </pc:sldChg>
      <pc:sldChg chg="del">
        <pc:chgData name="Brian Railing" userId="89bd5d61917f3abd" providerId="LiveId" clId="{8EA87450-C28A-40DA-8E5C-FD18AE2DDB5A}" dt="2024-04-10T19:28:26.694" v="0" actId="47"/>
        <pc:sldMkLst>
          <pc:docMk/>
          <pc:sldMk cId="0" sldId="1219"/>
        </pc:sldMkLst>
      </pc:sldChg>
      <pc:sldChg chg="del">
        <pc:chgData name="Brian Railing" userId="89bd5d61917f3abd" providerId="LiveId" clId="{8EA87450-C28A-40DA-8E5C-FD18AE2DDB5A}" dt="2024-04-10T19:28:26.694" v="0" actId="47"/>
        <pc:sldMkLst>
          <pc:docMk/>
          <pc:sldMk cId="0" sldId="1220"/>
        </pc:sldMkLst>
      </pc:sldChg>
      <pc:sldChg chg="del">
        <pc:chgData name="Brian Railing" userId="89bd5d61917f3abd" providerId="LiveId" clId="{8EA87450-C28A-40DA-8E5C-FD18AE2DDB5A}" dt="2024-04-10T19:28:26.694" v="0" actId="47"/>
        <pc:sldMkLst>
          <pc:docMk/>
          <pc:sldMk cId="0" sldId="1221"/>
        </pc:sldMkLst>
      </pc:sldChg>
      <pc:sldChg chg="del">
        <pc:chgData name="Brian Railing" userId="89bd5d61917f3abd" providerId="LiveId" clId="{8EA87450-C28A-40DA-8E5C-FD18AE2DDB5A}" dt="2024-04-10T19:28:26.694" v="0" actId="47"/>
        <pc:sldMkLst>
          <pc:docMk/>
          <pc:sldMk cId="0" sldId="1222"/>
        </pc:sldMkLst>
      </pc:sldChg>
      <pc:sldChg chg="del">
        <pc:chgData name="Brian Railing" userId="89bd5d61917f3abd" providerId="LiveId" clId="{8EA87450-C28A-40DA-8E5C-FD18AE2DDB5A}" dt="2024-04-10T19:28:26.694" v="0" actId="47"/>
        <pc:sldMkLst>
          <pc:docMk/>
          <pc:sldMk cId="0" sldId="1224"/>
        </pc:sldMkLst>
      </pc:sldChg>
      <pc:sldChg chg="del">
        <pc:chgData name="Brian Railing" userId="89bd5d61917f3abd" providerId="LiveId" clId="{8EA87450-C28A-40DA-8E5C-FD18AE2DDB5A}" dt="2024-04-10T19:28:26.694" v="0" actId="47"/>
        <pc:sldMkLst>
          <pc:docMk/>
          <pc:sldMk cId="0" sldId="1225"/>
        </pc:sldMkLst>
      </pc:sldChg>
      <pc:sldChg chg="del">
        <pc:chgData name="Brian Railing" userId="89bd5d61917f3abd" providerId="LiveId" clId="{8EA87450-C28A-40DA-8E5C-FD18AE2DDB5A}" dt="2024-04-10T19:28:26.694" v="0" actId="47"/>
        <pc:sldMkLst>
          <pc:docMk/>
          <pc:sldMk cId="0" sldId="1231"/>
        </pc:sldMkLst>
      </pc:sldChg>
      <pc:sldChg chg="del">
        <pc:chgData name="Brian Railing" userId="89bd5d61917f3abd" providerId="LiveId" clId="{8EA87450-C28A-40DA-8E5C-FD18AE2DDB5A}" dt="2024-04-10T19:28:26.694" v="0" actId="47"/>
        <pc:sldMkLst>
          <pc:docMk/>
          <pc:sldMk cId="0" sldId="1232"/>
        </pc:sldMkLst>
      </pc:sldChg>
      <pc:sldChg chg="del">
        <pc:chgData name="Brian Railing" userId="89bd5d61917f3abd" providerId="LiveId" clId="{8EA87450-C28A-40DA-8E5C-FD18AE2DDB5A}" dt="2024-04-10T19:28:26.694" v="0" actId="47"/>
        <pc:sldMkLst>
          <pc:docMk/>
          <pc:sldMk cId="0" sldId="1233"/>
        </pc:sldMkLst>
      </pc:sldChg>
      <pc:sldChg chg="del">
        <pc:chgData name="Brian Railing" userId="89bd5d61917f3abd" providerId="LiveId" clId="{8EA87450-C28A-40DA-8E5C-FD18AE2DDB5A}" dt="2024-04-10T19:28:26.694" v="0" actId="47"/>
        <pc:sldMkLst>
          <pc:docMk/>
          <pc:sldMk cId="0" sldId="1234"/>
        </pc:sldMkLst>
      </pc:sldChg>
      <pc:sldChg chg="del">
        <pc:chgData name="Brian Railing" userId="89bd5d61917f3abd" providerId="LiveId" clId="{8EA87450-C28A-40DA-8E5C-FD18AE2DDB5A}" dt="2024-04-10T19:28:26.694" v="0" actId="47"/>
        <pc:sldMkLst>
          <pc:docMk/>
          <pc:sldMk cId="0" sldId="1235"/>
        </pc:sldMkLst>
      </pc:sldChg>
      <pc:sldChg chg="del">
        <pc:chgData name="Brian Railing" userId="89bd5d61917f3abd" providerId="LiveId" clId="{8EA87450-C28A-40DA-8E5C-FD18AE2DDB5A}" dt="2024-04-10T19:28:26.694" v="0" actId="47"/>
        <pc:sldMkLst>
          <pc:docMk/>
          <pc:sldMk cId="0" sldId="1239"/>
        </pc:sldMkLst>
      </pc:sldChg>
      <pc:sldChg chg="del">
        <pc:chgData name="Brian Railing" userId="89bd5d61917f3abd" providerId="LiveId" clId="{8EA87450-C28A-40DA-8E5C-FD18AE2DDB5A}" dt="2024-04-10T19:28:26.694" v="0" actId="47"/>
        <pc:sldMkLst>
          <pc:docMk/>
          <pc:sldMk cId="1681825095" sldId="1240"/>
        </pc:sldMkLst>
      </pc:sldChg>
      <pc:sldChg chg="del">
        <pc:chgData name="Brian Railing" userId="89bd5d61917f3abd" providerId="LiveId" clId="{8EA87450-C28A-40DA-8E5C-FD18AE2DDB5A}" dt="2024-04-10T19:28:26.694" v="0" actId="47"/>
        <pc:sldMkLst>
          <pc:docMk/>
          <pc:sldMk cId="257464970" sldId="1241"/>
        </pc:sldMkLst>
      </pc:sldChg>
      <pc:sldChg chg="del">
        <pc:chgData name="Brian Railing" userId="89bd5d61917f3abd" providerId="LiveId" clId="{8EA87450-C28A-40DA-8E5C-FD18AE2DDB5A}" dt="2024-04-10T19:28:26.694" v="0" actId="47"/>
        <pc:sldMkLst>
          <pc:docMk/>
          <pc:sldMk cId="3890954508" sldId="1242"/>
        </pc:sldMkLst>
      </pc:sldChg>
      <pc:sldChg chg="del">
        <pc:chgData name="Brian Railing" userId="89bd5d61917f3abd" providerId="LiveId" clId="{8EA87450-C28A-40DA-8E5C-FD18AE2DDB5A}" dt="2024-04-10T19:28:26.694" v="0" actId="47"/>
        <pc:sldMkLst>
          <pc:docMk/>
          <pc:sldMk cId="3079008530" sldId="1243"/>
        </pc:sldMkLst>
      </pc:sldChg>
      <pc:sldChg chg="del">
        <pc:chgData name="Brian Railing" userId="89bd5d61917f3abd" providerId="LiveId" clId="{8EA87450-C28A-40DA-8E5C-FD18AE2DDB5A}" dt="2024-04-10T19:28:26.694" v="0" actId="47"/>
        <pc:sldMkLst>
          <pc:docMk/>
          <pc:sldMk cId="1889465879" sldId="1244"/>
        </pc:sldMkLst>
      </pc:sldChg>
      <pc:sldChg chg="del">
        <pc:chgData name="Brian Railing" userId="89bd5d61917f3abd" providerId="LiveId" clId="{8EA87450-C28A-40DA-8E5C-FD18AE2DDB5A}" dt="2024-04-10T19:28:26.694" v="0" actId="47"/>
        <pc:sldMkLst>
          <pc:docMk/>
          <pc:sldMk cId="2348951991" sldId="1245"/>
        </pc:sldMkLst>
      </pc:sldChg>
      <pc:sldChg chg="del">
        <pc:chgData name="Brian Railing" userId="89bd5d61917f3abd" providerId="LiveId" clId="{8EA87450-C28A-40DA-8E5C-FD18AE2DDB5A}" dt="2024-04-10T19:28:26.694" v="0" actId="47"/>
        <pc:sldMkLst>
          <pc:docMk/>
          <pc:sldMk cId="4247516258" sldId="1246"/>
        </pc:sldMkLst>
      </pc:sldChg>
      <pc:sldChg chg="del">
        <pc:chgData name="Brian Railing" userId="89bd5d61917f3abd" providerId="LiveId" clId="{8EA87450-C28A-40DA-8E5C-FD18AE2DDB5A}" dt="2024-04-10T19:28:26.694" v="0" actId="47"/>
        <pc:sldMkLst>
          <pc:docMk/>
          <pc:sldMk cId="1440963226" sldId="1247"/>
        </pc:sldMkLst>
      </pc:sldChg>
      <pc:sldChg chg="del">
        <pc:chgData name="Brian Railing" userId="89bd5d61917f3abd" providerId="LiveId" clId="{8EA87450-C28A-40DA-8E5C-FD18AE2DDB5A}" dt="2024-04-10T19:29:14.765" v="90" actId="47"/>
        <pc:sldMkLst>
          <pc:docMk/>
          <pc:sldMk cId="1581618449" sldId="1248"/>
        </pc:sldMkLst>
      </pc:sldChg>
      <pc:sldChg chg="del">
        <pc:chgData name="Brian Railing" userId="89bd5d61917f3abd" providerId="LiveId" clId="{8EA87450-C28A-40DA-8E5C-FD18AE2DDB5A}" dt="2024-04-10T19:29:14.765" v="90" actId="47"/>
        <pc:sldMkLst>
          <pc:docMk/>
          <pc:sldMk cId="25293065" sldId="1249"/>
        </pc:sldMkLst>
      </pc:sldChg>
      <pc:sldChg chg="del">
        <pc:chgData name="Brian Railing" userId="89bd5d61917f3abd" providerId="LiveId" clId="{8EA87450-C28A-40DA-8E5C-FD18AE2DDB5A}" dt="2024-04-10T19:29:14.765" v="90" actId="47"/>
        <pc:sldMkLst>
          <pc:docMk/>
          <pc:sldMk cId="3881571671" sldId="1250"/>
        </pc:sldMkLst>
      </pc:sldChg>
    </pc:docChg>
  </pc:docChgLst>
  <pc:docChgLst>
    <pc:chgData name="Brian Railing" userId="89bd5d61917f3abd" providerId="LiveId" clId="{6F732BA8-25B2-4372-BA3B-10F948CC1E19}"/>
    <pc:docChg chg="modSld">
      <pc:chgData name="Brian Railing" userId="89bd5d61917f3abd" providerId="LiveId" clId="{6F732BA8-25B2-4372-BA3B-10F948CC1E19}" dt="2024-07-17T14:53:23.693" v="10" actId="20577"/>
      <pc:docMkLst>
        <pc:docMk/>
      </pc:docMkLst>
      <pc:sldChg chg="modSp mod">
        <pc:chgData name="Brian Railing" userId="89bd5d61917f3abd" providerId="LiveId" clId="{6F732BA8-25B2-4372-BA3B-10F948CC1E19}" dt="2024-07-17T14:53:23.693" v="10" actId="20577"/>
        <pc:sldMkLst>
          <pc:docMk/>
          <pc:sldMk cId="0" sldId="542"/>
        </pc:sldMkLst>
        <pc:spChg chg="mod">
          <ac:chgData name="Brian Railing" userId="89bd5d61917f3abd" providerId="LiveId" clId="{6F732BA8-25B2-4372-BA3B-10F948CC1E19}" dt="2024-07-17T14:53:23.693" v="10" actId="20577"/>
          <ac:spMkLst>
            <pc:docMk/>
            <pc:sldMk cId="0" sldId="542"/>
            <ac:spMk id="9218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93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71950" y="0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t" anchorCtr="0" compatLnSpc="1">
            <a:prstTxWarp prst="textNoShape">
              <a:avLst/>
            </a:prstTxWarp>
          </a:bodyPr>
          <a:lstStyle>
            <a:lvl1pPr algn="r" defTabSz="965200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293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71950" y="9091613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b" anchorCtr="0" compatLnSpc="1">
            <a:prstTxWarp prst="textNoShape">
              <a:avLst/>
            </a:prstTxWarp>
          </a:bodyPr>
          <a:lstStyle>
            <a:lvl1pPr algn="r" defTabSz="965200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83587096-7852-44F5-9A71-D621B1FF24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937149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85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85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14800" y="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01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19200" y="685800"/>
            <a:ext cx="4876800" cy="36576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85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90600" y="4572000"/>
            <a:ext cx="53340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085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4400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85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14800" y="914400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40F64717-A5A5-4C4E-9291-2F18B7410B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12973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512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F803353-72E2-470C-8E67-87750F01FAF1}" type="slidenum">
              <a:rPr lang="en-US"/>
              <a:pPr/>
              <a:t>1</a:t>
            </a:fld>
            <a:endParaRPr 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Protocol is usually 0.  Says what number protocol in the family to use and most have only 1.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116829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Bind attaches the protocol socket to a specific address on </a:t>
            </a:r>
            <a:r>
              <a:rPr lang="en-US"/>
              <a:t>the machine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570778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9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9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474534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1" name="Shape 511"/>
          <p:cNvSpPr>
            <a:spLocks noGrp="1" noRot="1" noChangeAspect="1"/>
          </p:cNvSpPr>
          <p:nvPr>
            <p:ph type="sldImg" idx="2"/>
          </p:nvPr>
        </p:nvSpPr>
        <p:spPr>
          <a:xfrm>
            <a:off x="1219200" y="685800"/>
            <a:ext cx="4876800" cy="36576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512" name="Shape 512"/>
          <p:cNvSpPr txBox="1">
            <a:spLocks noGrp="1"/>
          </p:cNvSpPr>
          <p:nvPr>
            <p:ph type="body" idx="1"/>
          </p:nvPr>
        </p:nvSpPr>
        <p:spPr>
          <a:xfrm>
            <a:off x="990600" y="4572000"/>
            <a:ext cx="5334000" cy="426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512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F803353-72E2-470C-8E67-87750F01FAF1}" type="slidenum">
              <a:rPr lang="en-US"/>
              <a:pPr/>
              <a:t>14</a:t>
            </a:fld>
            <a:endParaRPr 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F03B782-243A-7EB3-C9C9-ECDB973ED3E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622795DC-598A-6739-F3B2-D6B0C448BD8C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16D728B7-FA9C-5DE1-C4E0-5B457A0649F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23C0DC1-9B4E-F823-D61F-829B8823085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865888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9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9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Sa_family</a:t>
            </a:r>
            <a:r>
              <a:rPr lang="en-US" dirty="0"/>
              <a:t> = AF_INET</a:t>
            </a:r>
          </a:p>
          <a:p>
            <a:r>
              <a:rPr lang="en-US" dirty="0"/>
              <a:t>Address data </a:t>
            </a:r>
            <a:r>
              <a:rPr lang="en-US"/>
              <a:t>is address</a:t>
            </a:r>
          </a:p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9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9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089709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Step 2: socket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08012"/>
            <a:ext cx="7772400" cy="14700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886200"/>
            <a:ext cx="7677492" cy="1752600"/>
          </a:xfrm>
        </p:spPr>
        <p:txBody>
          <a:bodyPr/>
          <a:lstStyle>
            <a:lvl1pPr marL="0" indent="0" algn="l">
              <a:buNone/>
              <a:defRPr sz="2000" b="0">
                <a:latin typeface="Calibri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58013" y="228600"/>
            <a:ext cx="2185987" cy="6105525"/>
          </a:xfrm>
        </p:spPr>
        <p:txBody>
          <a:bodyPr vert="eaVert"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96875" y="228600"/>
            <a:ext cx="6408738" cy="6105525"/>
          </a:xfrm>
        </p:spPr>
        <p:txBody>
          <a:bodyPr vert="eaVert"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62488" y="1362075"/>
            <a:ext cx="3871912" cy="24098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62488" y="3924300"/>
            <a:ext cx="3871912" cy="24098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7592093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latin typeface="Calibri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 sz="2800">
                <a:latin typeface="Calibri" pitchFamily="34" charset="0"/>
              </a:defRPr>
            </a:lvl1pPr>
            <a:lvl2pPr>
              <a:defRPr sz="2400">
                <a:latin typeface="Calibri" pitchFamily="34" charset="0"/>
              </a:defRPr>
            </a:lvl2pPr>
            <a:lvl3pPr>
              <a:defRPr sz="2000">
                <a:latin typeface="Calibri" pitchFamily="34" charset="0"/>
              </a:defRPr>
            </a:lvl3pPr>
            <a:lvl4pPr>
              <a:defRPr sz="1800">
                <a:latin typeface="Calibri" pitchFamily="34" charset="0"/>
              </a:defRPr>
            </a:lvl4pPr>
            <a:lvl5pPr>
              <a:defRPr sz="1800"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>
            <a:lvl1pPr>
              <a:defRPr sz="2800">
                <a:latin typeface="Calibri" pitchFamily="34" charset="0"/>
              </a:defRPr>
            </a:lvl1pPr>
            <a:lvl2pPr>
              <a:defRPr sz="2400">
                <a:latin typeface="Calibri" pitchFamily="34" charset="0"/>
              </a:defRPr>
            </a:lvl2pPr>
            <a:lvl3pPr>
              <a:defRPr sz="2000">
                <a:latin typeface="Calibri" pitchFamily="34" charset="0"/>
              </a:defRPr>
            </a:lvl3pPr>
            <a:lvl4pPr>
              <a:defRPr sz="1800">
                <a:latin typeface="Calibri" pitchFamily="34" charset="0"/>
              </a:defRPr>
            </a:lvl4pPr>
            <a:lvl5pPr>
              <a:defRPr sz="1800"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Calibri" pitchFamily="34" charset="0"/>
              </a:defRPr>
            </a:lvl1pPr>
            <a:lvl2pPr>
              <a:defRPr sz="2000">
                <a:latin typeface="Calibri" pitchFamily="34" charset="0"/>
              </a:defRPr>
            </a:lvl2pPr>
            <a:lvl3pPr>
              <a:defRPr sz="1800">
                <a:latin typeface="Calibri" pitchFamily="34" charset="0"/>
              </a:defRPr>
            </a:lvl3pPr>
            <a:lvl4pPr>
              <a:defRPr sz="1600">
                <a:latin typeface="Calibri" pitchFamily="34" charset="0"/>
              </a:defRPr>
            </a:lvl4pPr>
            <a:lvl5pPr>
              <a:defRPr sz="1600">
                <a:latin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Calibri" pitchFamily="34" charset="0"/>
              </a:defRPr>
            </a:lvl1pPr>
            <a:lvl2pPr>
              <a:defRPr sz="2000">
                <a:latin typeface="Calibri" pitchFamily="34" charset="0"/>
              </a:defRPr>
            </a:lvl2pPr>
            <a:lvl3pPr>
              <a:defRPr sz="1800">
                <a:latin typeface="Calibri" pitchFamily="34" charset="0"/>
              </a:defRPr>
            </a:lvl3pPr>
            <a:lvl4pPr>
              <a:defRPr sz="1600">
                <a:latin typeface="Calibri" pitchFamily="34" charset="0"/>
              </a:defRPr>
            </a:lvl4pPr>
            <a:lvl5pPr>
              <a:defRPr sz="1600">
                <a:latin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762" y="445070"/>
            <a:ext cx="75914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latin typeface="Calibri" pitchFamily="34" charset="0"/>
              </a:defRPr>
            </a:lvl1pPr>
            <a:lvl2pPr>
              <a:defRPr sz="2800">
                <a:latin typeface="Calibri" pitchFamily="34" charset="0"/>
              </a:defRPr>
            </a:lvl2pPr>
            <a:lvl3pPr>
              <a:defRPr sz="2400">
                <a:latin typeface="Calibri" pitchFamily="34" charset="0"/>
              </a:defRPr>
            </a:lvl3pPr>
            <a:lvl4pPr>
              <a:defRPr sz="2000">
                <a:latin typeface="Calibri" pitchFamily="34" charset="0"/>
              </a:defRPr>
            </a:lvl4pPr>
            <a:lvl5pPr>
              <a:defRPr sz="2000">
                <a:latin typeface="Calibri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Calibri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Calibri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Calibri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74090" y="371182"/>
            <a:ext cx="759142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6875" y="1362075"/>
            <a:ext cx="7896225" cy="497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0"/>
            <a:ext cx="9144000" cy="228600"/>
          </a:xfrm>
          <a:prstGeom prst="rect">
            <a:avLst/>
          </a:prstGeom>
          <a:solidFill>
            <a:srgbClr val="99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b="0">
              <a:latin typeface="Times New Roman" pitchFamily="18" charset="0"/>
            </a:endParaRP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7897813" y="-26988"/>
            <a:ext cx="1309687" cy="2778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1200" dirty="0">
                <a:solidFill>
                  <a:schemeClr val="bg1"/>
                </a:solidFill>
                <a:latin typeface="Times New Roman" pitchFamily="18" charset="0"/>
              </a:rPr>
              <a:t>Carnegie Mellon</a:t>
            </a:r>
          </a:p>
        </p:txBody>
      </p:sp>
      <p:sp>
        <p:nvSpPr>
          <p:cNvPr id="6" name="Rectangle 5"/>
          <p:cNvSpPr/>
          <p:nvPr userDrawn="1"/>
        </p:nvSpPr>
        <p:spPr>
          <a:xfrm>
            <a:off x="8830843" y="6611779"/>
            <a:ext cx="313157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F5551B27-49BC-4291-80C6-707CDCF1D651}" type="slidenum">
              <a:rPr kumimoji="0" lang="en-US" sz="10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Narrow" pitchFamily="-96" charset="0"/>
                <a:ea typeface="ＭＳ Ｐゴシック" pitchFamily="-96" charset="-128"/>
                <a:cs typeface="ＭＳ Ｐゴシック" pitchFamily="-96" charset="-128"/>
              </a:rPr>
              <a:pPr/>
              <a:t>‹#›</a:t>
            </a:fld>
            <a:endParaRPr lang="en-US" sz="10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0" r:id="rId2"/>
    <p:sldLayoutId id="2147483659" r:id="rId3"/>
    <p:sldLayoutId id="2147483658" r:id="rId4"/>
    <p:sldLayoutId id="2147483657" r:id="rId5"/>
    <p:sldLayoutId id="2147483656" r:id="rId6"/>
    <p:sldLayoutId id="2147483655" r:id="rId7"/>
    <p:sldLayoutId id="2147483654" r:id="rId8"/>
    <p:sldLayoutId id="2147483653" r:id="rId9"/>
    <p:sldLayoutId id="2147483652" r:id="rId10"/>
    <p:sldLayoutId id="2147483651" r:id="rId11"/>
    <p:sldLayoutId id="2147483650" r:id="rId12"/>
    <p:sldLayoutId id="2147483649" r:id="rId13"/>
  </p:sldLayoutIdLst>
  <p:txStyles>
    <p:titleStyle>
      <a:lvl1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34" charset="0"/>
          <a:ea typeface="+mj-ea"/>
          <a:cs typeface="+mj-cs"/>
        </a:defRPr>
      </a:lvl1pPr>
      <a:lvl2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2pPr>
      <a:lvl3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3pPr>
      <a:lvl4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4pPr>
      <a:lvl5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5pPr>
      <a:lvl6pPr marL="5762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6pPr>
      <a:lvl7pPr marL="10334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7pPr>
      <a:lvl8pPr marL="14906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8pPr>
      <a:lvl9pPr marL="19478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SzPct val="60000"/>
        <a:buFont typeface="Wingdings 2" pitchFamily="18" charset="2"/>
        <a:buChar char="¢"/>
        <a:defRPr sz="2400" b="1">
          <a:solidFill>
            <a:schemeClr val="tx1"/>
          </a:solidFill>
          <a:latin typeface="Calibri" pitchFamily="34" charset="0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SzPct val="110000"/>
        <a:buFont typeface="Wingdings" pitchFamily="2" charset="2"/>
        <a:buChar char="§"/>
        <a:defRPr sz="2000">
          <a:solidFill>
            <a:schemeClr val="tx1"/>
          </a:solidFill>
          <a:latin typeface="Calibri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SzPct val="80000"/>
        <a:buFont typeface="Wingdings" pitchFamily="2" charset="2"/>
        <a:buChar char="§"/>
        <a:defRPr sz="2000">
          <a:solidFill>
            <a:schemeClr val="tx1"/>
          </a:solidFill>
          <a:latin typeface="Calibri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alibri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Calibri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body" idx="1"/>
          </p:nvPr>
        </p:nvSpPr>
        <p:spPr bwMode="auto">
          <a:xfrm>
            <a:off x="290513" y="1220788"/>
            <a:ext cx="8305800" cy="5222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360" tIns="44280" rIns="90360" bIns="442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04813" y="247650"/>
            <a:ext cx="8715375" cy="781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2" name="Text Box 3"/>
          <p:cNvSpPr txBox="1">
            <a:spLocks noChangeArrowheads="1"/>
          </p:cNvSpPr>
          <p:nvPr/>
        </p:nvSpPr>
        <p:spPr bwMode="auto">
          <a:xfrm>
            <a:off x="442913" y="6345238"/>
            <a:ext cx="447675" cy="3952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rIns="45720" anchor="ctr">
            <a:prstTxWarp prst="textNoShape">
              <a:avLst/>
            </a:prstTxWarp>
            <a:spAutoFit/>
          </a:bodyPr>
          <a:lstStyle/>
          <a:p>
            <a:pPr algn="ctr" defTabSz="457200">
              <a:lnSpc>
                <a:spcPct val="83000"/>
              </a:lnSpc>
              <a:buClr>
                <a:srgbClr val="000066"/>
              </a:buClr>
              <a:buSzPct val="100000"/>
              <a:buFont typeface="Times New Roman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fld id="{BBC07E77-5360-6D43-8AEB-E24B08212AFE}" type="slidenum">
              <a:rPr lang="en-GB" b="0">
                <a:solidFill>
                  <a:srgbClr val="000066"/>
                </a:solidFill>
                <a:latin typeface="Times New Roman" charset="0"/>
              </a:rPr>
              <a:pPr algn="ctr" defTabSz="457200">
                <a:lnSpc>
                  <a:spcPct val="83000"/>
                </a:lnSpc>
                <a:buClr>
                  <a:srgbClr val="000066"/>
                </a:buClr>
                <a:buSzPct val="100000"/>
                <a:buFont typeface="Times New Roman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t>‹#›</a:t>
            </a:fld>
            <a:endParaRPr lang="en-GB" b="0">
              <a:solidFill>
                <a:srgbClr val="000066"/>
              </a:solidFill>
              <a:latin typeface="Times New Roman" charset="0"/>
            </a:endParaRPr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7561263" y="6392863"/>
            <a:ext cx="1085850" cy="279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rIns="45720" anchor="ctr">
            <a:prstTxWarp prst="textNoShape">
              <a:avLst/>
            </a:prstTxWarp>
            <a:spAutoFit/>
          </a:bodyPr>
          <a:lstStyle/>
          <a:p>
            <a:pPr algn="ctr" defTabSz="457200">
              <a:lnSpc>
                <a:spcPct val="88000"/>
              </a:lnSpc>
              <a:buClr>
                <a:srgbClr val="000066"/>
              </a:buClr>
              <a:buSzPct val="100000"/>
              <a:buFont typeface="Times New Roman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400" b="0">
                <a:solidFill>
                  <a:srgbClr val="660033"/>
                </a:solidFill>
                <a:latin typeface="Helvetica" charset="0"/>
              </a:rPr>
              <a:t>15-213, F’08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</p:sldLayoutIdLst>
  <p:txStyles>
    <p:titleStyle>
      <a:lvl1pPr algn="l" defTabSz="457200" rtl="0" eaLnBrk="0" fontAlgn="base" hangingPunct="0">
        <a:lnSpc>
          <a:spcPct val="85000"/>
        </a:lnSpc>
        <a:spcBef>
          <a:spcPct val="0"/>
        </a:spcBef>
        <a:spcAft>
          <a:spcPct val="0"/>
        </a:spcAft>
        <a:buClr>
          <a:srgbClr val="660033"/>
        </a:buClr>
        <a:buSzPct val="100000"/>
        <a:buFont typeface="Helvetica" charset="0"/>
        <a:defRPr sz="3800" b="1">
          <a:solidFill>
            <a:srgbClr val="660033"/>
          </a:solidFill>
          <a:latin typeface="+mj-lt"/>
          <a:ea typeface="ＭＳ Ｐゴシック" charset="-128"/>
          <a:cs typeface="ＭＳ Ｐゴシック" charset="-128"/>
        </a:defRPr>
      </a:lvl1pPr>
      <a:lvl2pPr algn="l" defTabSz="457200" rtl="0" eaLnBrk="0" fontAlgn="base" hangingPunct="0">
        <a:lnSpc>
          <a:spcPct val="85000"/>
        </a:lnSpc>
        <a:spcBef>
          <a:spcPct val="0"/>
        </a:spcBef>
        <a:spcAft>
          <a:spcPct val="0"/>
        </a:spcAft>
        <a:buClr>
          <a:srgbClr val="660033"/>
        </a:buClr>
        <a:buSzPct val="100000"/>
        <a:buFont typeface="Helvetica" charset="0"/>
        <a:defRPr sz="3800" b="1">
          <a:solidFill>
            <a:srgbClr val="660033"/>
          </a:solidFill>
          <a:latin typeface="Helvetica" charset="0"/>
          <a:ea typeface="ＭＳ Ｐゴシック" charset="-128"/>
          <a:cs typeface="ＭＳ Ｐゴシック" charset="-128"/>
        </a:defRPr>
      </a:lvl2pPr>
      <a:lvl3pPr algn="l" defTabSz="457200" rtl="0" eaLnBrk="0" fontAlgn="base" hangingPunct="0">
        <a:lnSpc>
          <a:spcPct val="85000"/>
        </a:lnSpc>
        <a:spcBef>
          <a:spcPct val="0"/>
        </a:spcBef>
        <a:spcAft>
          <a:spcPct val="0"/>
        </a:spcAft>
        <a:buClr>
          <a:srgbClr val="660033"/>
        </a:buClr>
        <a:buSzPct val="100000"/>
        <a:buFont typeface="Helvetica" charset="0"/>
        <a:defRPr sz="3800" b="1">
          <a:solidFill>
            <a:srgbClr val="660033"/>
          </a:solidFill>
          <a:latin typeface="Helvetica" charset="0"/>
          <a:ea typeface="ＭＳ Ｐゴシック" charset="-128"/>
          <a:cs typeface="ＭＳ Ｐゴシック" charset="-128"/>
        </a:defRPr>
      </a:lvl3pPr>
      <a:lvl4pPr algn="l" defTabSz="457200" rtl="0" eaLnBrk="0" fontAlgn="base" hangingPunct="0">
        <a:lnSpc>
          <a:spcPct val="85000"/>
        </a:lnSpc>
        <a:spcBef>
          <a:spcPct val="0"/>
        </a:spcBef>
        <a:spcAft>
          <a:spcPct val="0"/>
        </a:spcAft>
        <a:buClr>
          <a:srgbClr val="660033"/>
        </a:buClr>
        <a:buSzPct val="100000"/>
        <a:buFont typeface="Helvetica" charset="0"/>
        <a:defRPr sz="3800" b="1">
          <a:solidFill>
            <a:srgbClr val="660033"/>
          </a:solidFill>
          <a:latin typeface="Helvetica" charset="0"/>
          <a:ea typeface="ＭＳ Ｐゴシック" charset="-128"/>
          <a:cs typeface="ＭＳ Ｐゴシック" charset="-128"/>
        </a:defRPr>
      </a:lvl4pPr>
      <a:lvl5pPr algn="l" defTabSz="457200" rtl="0" eaLnBrk="0" fontAlgn="base" hangingPunct="0">
        <a:lnSpc>
          <a:spcPct val="85000"/>
        </a:lnSpc>
        <a:spcBef>
          <a:spcPct val="0"/>
        </a:spcBef>
        <a:spcAft>
          <a:spcPct val="0"/>
        </a:spcAft>
        <a:buClr>
          <a:srgbClr val="660033"/>
        </a:buClr>
        <a:buSzPct val="100000"/>
        <a:buFont typeface="Helvetica" charset="0"/>
        <a:defRPr sz="3800" b="1">
          <a:solidFill>
            <a:srgbClr val="660033"/>
          </a:solidFill>
          <a:latin typeface="Helvetica" charset="0"/>
          <a:ea typeface="ＭＳ Ｐゴシック" charset="-128"/>
          <a:cs typeface="ＭＳ Ｐゴシック" charset="-128"/>
        </a:defRPr>
      </a:lvl5pPr>
      <a:lvl6pPr marL="1536700" indent="-215900" algn="l" defTabSz="457200" rtl="0" fontAlgn="base">
        <a:lnSpc>
          <a:spcPct val="85000"/>
        </a:lnSpc>
        <a:spcBef>
          <a:spcPct val="0"/>
        </a:spcBef>
        <a:spcAft>
          <a:spcPct val="0"/>
        </a:spcAft>
        <a:buClr>
          <a:srgbClr val="000000"/>
        </a:buClr>
        <a:buSzPct val="45000"/>
        <a:buFont typeface="StarSymbol" charset="0"/>
        <a:defRPr sz="3800" b="1">
          <a:solidFill>
            <a:srgbClr val="660033"/>
          </a:solidFill>
          <a:latin typeface="Helvetica" charset="0"/>
          <a:ea typeface="ＭＳ Ｐゴシック" charset="-128"/>
        </a:defRPr>
      </a:lvl6pPr>
      <a:lvl7pPr marL="1993900" indent="-215900" algn="l" defTabSz="457200" rtl="0" fontAlgn="base">
        <a:lnSpc>
          <a:spcPct val="85000"/>
        </a:lnSpc>
        <a:spcBef>
          <a:spcPct val="0"/>
        </a:spcBef>
        <a:spcAft>
          <a:spcPct val="0"/>
        </a:spcAft>
        <a:buClr>
          <a:srgbClr val="000000"/>
        </a:buClr>
        <a:buSzPct val="45000"/>
        <a:buFont typeface="StarSymbol" charset="0"/>
        <a:defRPr sz="3800" b="1">
          <a:solidFill>
            <a:srgbClr val="660033"/>
          </a:solidFill>
          <a:latin typeface="Helvetica" charset="0"/>
          <a:ea typeface="ＭＳ Ｐゴシック" charset="-128"/>
        </a:defRPr>
      </a:lvl7pPr>
      <a:lvl8pPr marL="2451100" indent="-215900" algn="l" defTabSz="457200" rtl="0" fontAlgn="base">
        <a:lnSpc>
          <a:spcPct val="85000"/>
        </a:lnSpc>
        <a:spcBef>
          <a:spcPct val="0"/>
        </a:spcBef>
        <a:spcAft>
          <a:spcPct val="0"/>
        </a:spcAft>
        <a:buClr>
          <a:srgbClr val="000000"/>
        </a:buClr>
        <a:buSzPct val="45000"/>
        <a:buFont typeface="StarSymbol" charset="0"/>
        <a:defRPr sz="3800" b="1">
          <a:solidFill>
            <a:srgbClr val="660033"/>
          </a:solidFill>
          <a:latin typeface="Helvetica" charset="0"/>
          <a:ea typeface="ＭＳ Ｐゴシック" charset="-128"/>
        </a:defRPr>
      </a:lvl8pPr>
      <a:lvl9pPr marL="2908300" indent="-215900" algn="l" defTabSz="457200" rtl="0" fontAlgn="base">
        <a:lnSpc>
          <a:spcPct val="85000"/>
        </a:lnSpc>
        <a:spcBef>
          <a:spcPct val="0"/>
        </a:spcBef>
        <a:spcAft>
          <a:spcPct val="0"/>
        </a:spcAft>
        <a:buClr>
          <a:srgbClr val="000000"/>
        </a:buClr>
        <a:buSzPct val="45000"/>
        <a:buFont typeface="StarSymbol" charset="0"/>
        <a:defRPr sz="3800" b="1">
          <a:solidFill>
            <a:srgbClr val="660033"/>
          </a:solidFill>
          <a:latin typeface="Helvetica" charset="0"/>
          <a:ea typeface="ＭＳ Ｐゴシック" charset="-128"/>
        </a:defRPr>
      </a:lvl9pPr>
    </p:titleStyle>
    <p:bodyStyle>
      <a:lvl1pPr marL="384175" indent="-384175" algn="l" defTabSz="457200" rtl="0" eaLnBrk="0" fontAlgn="base" hangingPunct="0">
        <a:lnSpc>
          <a:spcPct val="93000"/>
        </a:lnSpc>
        <a:spcBef>
          <a:spcPts val="1500"/>
        </a:spcBef>
        <a:spcAft>
          <a:spcPct val="0"/>
        </a:spcAft>
        <a:buClr>
          <a:srgbClr val="660033"/>
        </a:buClr>
        <a:buSzPct val="45000"/>
        <a:buFont typeface="Wingdings" charset="2"/>
        <a:buChar char=""/>
        <a:defRPr sz="2400" b="1">
          <a:solidFill>
            <a:srgbClr val="003300"/>
          </a:solidFill>
          <a:effectLst>
            <a:outerShdw blurRad="38100" dist="38100" dir="2700000" algn="tl">
              <a:srgbClr val="DDDDDD"/>
            </a:outerShdw>
          </a:effectLst>
          <a:latin typeface="+mn-lt"/>
          <a:ea typeface="ＭＳ Ｐゴシック" charset="-128"/>
          <a:cs typeface="ＭＳ Ｐゴシック" charset="-128"/>
        </a:defRPr>
      </a:lvl1pPr>
      <a:lvl2pPr marL="742950" indent="-246063" algn="l" defTabSz="457200" rtl="0" eaLnBrk="0" fontAlgn="base" hangingPunct="0">
        <a:lnSpc>
          <a:spcPct val="98000"/>
        </a:lnSpc>
        <a:spcBef>
          <a:spcPts val="625"/>
        </a:spcBef>
        <a:spcAft>
          <a:spcPct val="0"/>
        </a:spcAft>
        <a:buClr>
          <a:srgbClr val="660033"/>
        </a:buClr>
        <a:buSzPct val="45000"/>
        <a:buFont typeface="Wingdings" charset="2"/>
        <a:buChar char=""/>
        <a:defRPr sz="2000" b="1">
          <a:solidFill>
            <a:srgbClr val="000066"/>
          </a:solidFill>
          <a:latin typeface="+mn-lt"/>
          <a:ea typeface="ＭＳ Ｐゴシック" charset="-128"/>
        </a:defRPr>
      </a:lvl2pPr>
      <a:lvl3pPr marL="1144588" indent="-236538" algn="l" defTabSz="457200" rtl="0" eaLnBrk="0" fontAlgn="base" hangingPunct="0">
        <a:lnSpc>
          <a:spcPct val="104000"/>
        </a:lnSpc>
        <a:spcBef>
          <a:spcPts val="225"/>
        </a:spcBef>
        <a:spcAft>
          <a:spcPct val="0"/>
        </a:spcAft>
        <a:buClr>
          <a:srgbClr val="005400"/>
        </a:buClr>
        <a:buSzPct val="45000"/>
        <a:buFont typeface="Wingdings" charset="2"/>
        <a:buChar char=""/>
        <a:defRPr b="1">
          <a:solidFill>
            <a:srgbClr val="000099"/>
          </a:solidFill>
          <a:latin typeface="+mn-lt"/>
          <a:ea typeface="ＭＳ Ｐゴシック" charset="-128"/>
        </a:defRPr>
      </a:lvl3pPr>
      <a:lvl4pPr marL="1600200" indent="-228600" algn="l" defTabSz="457200" rtl="0" eaLnBrk="0" fontAlgn="base" hangingPunct="0">
        <a:lnSpc>
          <a:spcPct val="98000"/>
        </a:lnSpc>
        <a:spcBef>
          <a:spcPts val="450"/>
        </a:spcBef>
        <a:spcAft>
          <a:spcPct val="0"/>
        </a:spcAft>
        <a:buClr>
          <a:srgbClr val="000066"/>
        </a:buClr>
        <a:buSzPct val="45000"/>
        <a:buFont typeface="Wingdings" charset="2"/>
        <a:buChar char=""/>
        <a:defRPr b="1">
          <a:solidFill>
            <a:srgbClr val="000066"/>
          </a:solidFill>
          <a:latin typeface="+mn-lt"/>
          <a:ea typeface="ＭＳ Ｐゴシック" charset="-128"/>
        </a:defRPr>
      </a:lvl4pPr>
      <a:lvl5pPr marL="2449513" indent="-228600" algn="l" defTabSz="457200" rtl="0" eaLnBrk="0" fontAlgn="base" hangingPunct="0">
        <a:lnSpc>
          <a:spcPct val="93000"/>
        </a:lnSpc>
        <a:spcBef>
          <a:spcPts val="500"/>
        </a:spcBef>
        <a:spcAft>
          <a:spcPct val="0"/>
        </a:spcAft>
        <a:buClr>
          <a:srgbClr val="000066"/>
        </a:buClr>
        <a:buSzPct val="45000"/>
        <a:buFont typeface="Wingdings" charset="2"/>
        <a:buChar char=""/>
        <a:defRPr sz="2000">
          <a:solidFill>
            <a:srgbClr val="000066"/>
          </a:solidFill>
          <a:latin typeface="Times New Roman" charset="0"/>
          <a:ea typeface="ＭＳ Ｐゴシック" charset="-128"/>
        </a:defRPr>
      </a:lvl5pPr>
      <a:lvl6pPr marL="2906713" indent="-228600" algn="l" defTabSz="457200" rtl="0" fontAlgn="base">
        <a:lnSpc>
          <a:spcPct val="93000"/>
        </a:lnSpc>
        <a:spcBef>
          <a:spcPts val="500"/>
        </a:spcBef>
        <a:spcAft>
          <a:spcPct val="0"/>
        </a:spcAft>
        <a:buClr>
          <a:srgbClr val="000066"/>
        </a:buClr>
        <a:buSzPct val="45000"/>
        <a:buFont typeface="Wingdings" charset="2"/>
        <a:buChar char=""/>
        <a:defRPr sz="2000">
          <a:solidFill>
            <a:srgbClr val="000066"/>
          </a:solidFill>
          <a:latin typeface="Times New Roman" charset="0"/>
          <a:ea typeface="ＭＳ Ｐゴシック" charset="-128"/>
        </a:defRPr>
      </a:lvl6pPr>
      <a:lvl7pPr marL="3363913" indent="-228600" algn="l" defTabSz="457200" rtl="0" fontAlgn="base">
        <a:lnSpc>
          <a:spcPct val="93000"/>
        </a:lnSpc>
        <a:spcBef>
          <a:spcPts val="500"/>
        </a:spcBef>
        <a:spcAft>
          <a:spcPct val="0"/>
        </a:spcAft>
        <a:buClr>
          <a:srgbClr val="000066"/>
        </a:buClr>
        <a:buSzPct val="45000"/>
        <a:buFont typeface="Wingdings" charset="2"/>
        <a:buChar char=""/>
        <a:defRPr sz="2000">
          <a:solidFill>
            <a:srgbClr val="000066"/>
          </a:solidFill>
          <a:latin typeface="Times New Roman" charset="0"/>
          <a:ea typeface="ＭＳ Ｐゴシック" charset="-128"/>
        </a:defRPr>
      </a:lvl7pPr>
      <a:lvl8pPr marL="3821113" indent="-228600" algn="l" defTabSz="457200" rtl="0" fontAlgn="base">
        <a:lnSpc>
          <a:spcPct val="93000"/>
        </a:lnSpc>
        <a:spcBef>
          <a:spcPts val="500"/>
        </a:spcBef>
        <a:spcAft>
          <a:spcPct val="0"/>
        </a:spcAft>
        <a:buClr>
          <a:srgbClr val="000066"/>
        </a:buClr>
        <a:buSzPct val="45000"/>
        <a:buFont typeface="Wingdings" charset="2"/>
        <a:buChar char=""/>
        <a:defRPr sz="2000">
          <a:solidFill>
            <a:srgbClr val="000066"/>
          </a:solidFill>
          <a:latin typeface="Times New Roman" charset="0"/>
          <a:ea typeface="ＭＳ Ｐゴシック" charset="-128"/>
        </a:defRPr>
      </a:lvl8pPr>
      <a:lvl9pPr marL="4278313" indent="-228600" algn="l" defTabSz="457200" rtl="0" fontAlgn="base">
        <a:lnSpc>
          <a:spcPct val="93000"/>
        </a:lnSpc>
        <a:spcBef>
          <a:spcPts val="500"/>
        </a:spcBef>
        <a:spcAft>
          <a:spcPct val="0"/>
        </a:spcAft>
        <a:buClr>
          <a:srgbClr val="000066"/>
        </a:buClr>
        <a:buSzPct val="45000"/>
        <a:buFont typeface="Wingdings" charset="2"/>
        <a:buChar char=""/>
        <a:defRPr sz="2000">
          <a:solidFill>
            <a:srgbClr val="000066"/>
          </a:solidFill>
          <a:latin typeface="Times New Roman" charset="0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ctrTitle"/>
          </p:nvPr>
        </p:nvSpPr>
        <p:spPr>
          <a:xfrm>
            <a:off x="685800" y="1447800"/>
            <a:ext cx="7772400" cy="1873250"/>
          </a:xfrm>
        </p:spPr>
        <p:txBody>
          <a:bodyPr/>
          <a:lstStyle/>
          <a:p>
            <a:pPr marL="0" indent="0"/>
            <a:r>
              <a:rPr lang="en-US" dirty="0"/>
              <a:t>What is a File System?</a:t>
            </a:r>
            <a:br>
              <a:rPr lang="en-US" dirty="0"/>
            </a:br>
            <a:br>
              <a:rPr lang="en-US" dirty="0"/>
            </a:br>
            <a:r>
              <a:rPr lang="en-US" sz="2000" b="0" dirty="0"/>
              <a:t>15-213 / 15-513 / 14-513: Introduction to Computer Systems</a:t>
            </a:r>
            <a:br>
              <a:rPr lang="en-US" b="0" dirty="0"/>
            </a:br>
            <a:r>
              <a:rPr lang="en-US" sz="2000" b="0" dirty="0"/>
              <a:t>Lecture 20, Nov 12, 2024</a:t>
            </a:r>
          </a:p>
        </p:txBody>
      </p:sp>
      <p:sp>
        <p:nvSpPr>
          <p:cNvPr id="9219" name="Subtitle 2"/>
          <p:cNvSpPr>
            <a:spLocks noGrp="1"/>
          </p:cNvSpPr>
          <p:nvPr>
            <p:ph type="subTitle" idx="1"/>
          </p:nvPr>
        </p:nvSpPr>
        <p:spPr>
          <a:xfrm>
            <a:off x="685800" y="3886200"/>
            <a:ext cx="7678738" cy="1752600"/>
          </a:xfrm>
        </p:spPr>
        <p:txBody>
          <a:bodyPr/>
          <a:lstStyle/>
          <a:p>
            <a:r>
              <a:rPr lang="en-US" b="1" dirty="0"/>
              <a:t>Instructors:</a:t>
            </a:r>
            <a:r>
              <a:rPr lang="en-US" dirty="0"/>
              <a:t> </a:t>
            </a:r>
          </a:p>
          <a:p>
            <a:pPr>
              <a:defRPr/>
            </a:pPr>
            <a:r>
              <a:rPr lang="en-US" dirty="0"/>
              <a:t>Brian Railing</a:t>
            </a:r>
          </a:p>
          <a:p>
            <a:pPr>
              <a:defRPr/>
            </a:pPr>
            <a:r>
              <a:rPr lang="en-US" sz="2000" b="0" kern="0" dirty="0">
                <a:solidFill>
                  <a:srgbClr val="000000"/>
                </a:solidFill>
                <a:latin typeface="Calibri" pitchFamily="34" charset="0"/>
              </a:rPr>
              <a:t>David Varodayan</a:t>
            </a: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itchFamily="34" charset="0"/>
              <a:ea typeface="+mn-ea"/>
              <a:cs typeface="+mn-cs"/>
            </a:endParaRPr>
          </a:p>
          <a:p>
            <a:pPr>
              <a:defRPr/>
            </a:pPr>
            <a:endParaRPr lang="en-US" dirty="0"/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8E36F3-D4D0-3501-F3A3-572A9A773B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Reading a File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6F966F-EC3B-5822-AB20-226429BBFF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file system will map file pos to disk blocks</a:t>
            </a:r>
          </a:p>
          <a:p>
            <a:r>
              <a:rPr lang="en-US" dirty="0"/>
              <a:t>Lots of ways to map</a:t>
            </a:r>
          </a:p>
          <a:p>
            <a:pPr lvl="1"/>
            <a:r>
              <a:rPr lang="en-US" dirty="0"/>
              <a:t>Contiguous</a:t>
            </a:r>
          </a:p>
          <a:p>
            <a:pPr lvl="1"/>
            <a:r>
              <a:rPr lang="en-US" dirty="0"/>
              <a:t>Linked / FAT</a:t>
            </a:r>
          </a:p>
          <a:p>
            <a:pPr lvl="1"/>
            <a:r>
              <a:rPr lang="en-US" dirty="0"/>
              <a:t>Indexed</a:t>
            </a:r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3D75FB30-547D-7573-9023-042DF9C2ACC7}"/>
              </a:ext>
            </a:extLst>
          </p:cNvPr>
          <p:cNvCxnSpPr/>
          <p:nvPr/>
        </p:nvCxnSpPr>
        <p:spPr bwMode="auto">
          <a:xfrm flipH="1">
            <a:off x="2667000" y="2819400"/>
            <a:ext cx="1600200" cy="0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6" name="TextBox 5">
            <a:extLst>
              <a:ext uri="{FF2B5EF4-FFF2-40B4-BE49-F238E27FC236}">
                <a16:creationId xmlns:a16="http://schemas.microsoft.com/office/drawing/2014/main" id="{63CA837A-DAE1-F8F7-FB5A-3339728DC631}"/>
              </a:ext>
            </a:extLst>
          </p:cNvPr>
          <p:cNvSpPr txBox="1"/>
          <p:nvPr/>
        </p:nvSpPr>
        <p:spPr>
          <a:xfrm>
            <a:off x="4319205" y="2634734"/>
            <a:ext cx="5054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SFS</a:t>
            </a:r>
          </a:p>
        </p:txBody>
      </p:sp>
    </p:spTree>
    <p:extLst>
      <p:ext uri="{BB962C8B-B14F-4D97-AF65-F5344CB8AC3E}">
        <p14:creationId xmlns:p14="http://schemas.microsoft.com/office/powerpoint/2010/main" val="40339224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7B8734-5611-F72C-6F50-03004584ED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Writing a File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10D12C-8BB8-C5FF-4774-4973DD9BF0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Like reading, but the file could grow</a:t>
            </a:r>
          </a:p>
          <a:p>
            <a:pPr lvl="1"/>
            <a:r>
              <a:rPr lang="en-US" dirty="0"/>
              <a:t>SFS </a:t>
            </a:r>
            <a:r>
              <a:rPr lang="en-US" dirty="0" err="1"/>
              <a:t>preallocates</a:t>
            </a:r>
            <a:r>
              <a:rPr lang="en-US" dirty="0"/>
              <a:t> space</a:t>
            </a:r>
          </a:p>
          <a:p>
            <a:pPr lvl="1"/>
            <a:r>
              <a:rPr lang="en-US" dirty="0"/>
              <a:t>Interesting synchronization</a:t>
            </a:r>
          </a:p>
        </p:txBody>
      </p:sp>
    </p:spTree>
    <p:extLst>
      <p:ext uri="{BB962C8B-B14F-4D97-AF65-F5344CB8AC3E}">
        <p14:creationId xmlns:p14="http://schemas.microsoft.com/office/powerpoint/2010/main" val="34179537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5993CB-B6BE-3910-B9F6-67D03F1667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Deleting a File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F44568-23FB-5C59-DDBE-4C0DE6B9BB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Like free(), but …</a:t>
            </a:r>
          </a:p>
          <a:p>
            <a:pPr lvl="1"/>
            <a:r>
              <a:rPr lang="en-US" dirty="0"/>
              <a:t>Can open files be deleted?</a:t>
            </a:r>
          </a:p>
          <a:p>
            <a:endParaRPr lang="en-US" dirty="0"/>
          </a:p>
          <a:p>
            <a:r>
              <a:rPr lang="en-US" dirty="0"/>
              <a:t>Two steps:</a:t>
            </a:r>
          </a:p>
          <a:p>
            <a:pPr lvl="1"/>
            <a:r>
              <a:rPr lang="en-US" dirty="0"/>
              <a:t>Removing the mapping</a:t>
            </a:r>
          </a:p>
          <a:p>
            <a:pPr lvl="1"/>
            <a:r>
              <a:rPr lang="en-US" dirty="0"/>
              <a:t>Putting the blocks into the free list</a:t>
            </a:r>
          </a:p>
        </p:txBody>
      </p:sp>
    </p:spTree>
    <p:extLst>
      <p:ext uri="{BB962C8B-B14F-4D97-AF65-F5344CB8AC3E}">
        <p14:creationId xmlns:p14="http://schemas.microsoft.com/office/powerpoint/2010/main" val="123196988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6E2893-FE21-90EB-5EEA-ADB0916269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SFS Specific Notes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B65282-F309-D8DB-50F8-161ABC9273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“Shark” File System</a:t>
            </a:r>
          </a:p>
          <a:p>
            <a:pPr lvl="1"/>
            <a:r>
              <a:rPr lang="en-US" dirty="0"/>
              <a:t>Uses </a:t>
            </a:r>
            <a:r>
              <a:rPr lang="en-US" dirty="0" err="1"/>
              <a:t>mmap</a:t>
            </a:r>
            <a:r>
              <a:rPr lang="en-US" dirty="0"/>
              <a:t> to bring the entire “disk” file into memory</a:t>
            </a:r>
          </a:p>
          <a:p>
            <a:pPr lvl="1"/>
            <a:r>
              <a:rPr lang="en-US" dirty="0"/>
              <a:t>Treats the disk as an array of 512-byte blocks</a:t>
            </a:r>
          </a:p>
          <a:p>
            <a:pPr lvl="1"/>
            <a:r>
              <a:rPr lang="en-US" dirty="0"/>
              <a:t>Block 0 is the superblock, other references to 0 are NULLs</a:t>
            </a:r>
          </a:p>
          <a:p>
            <a:pPr lvl="1"/>
            <a:r>
              <a:rPr lang="en-US" dirty="0"/>
              <a:t>Flat directory structure</a:t>
            </a:r>
          </a:p>
        </p:txBody>
      </p:sp>
    </p:spTree>
    <p:extLst>
      <p:ext uri="{BB962C8B-B14F-4D97-AF65-F5344CB8AC3E}">
        <p14:creationId xmlns:p14="http://schemas.microsoft.com/office/powerpoint/2010/main" val="333731600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ctrTitle"/>
          </p:nvPr>
        </p:nvSpPr>
        <p:spPr>
          <a:xfrm>
            <a:off x="685800" y="1708150"/>
            <a:ext cx="7772400" cy="2025650"/>
          </a:xfrm>
        </p:spPr>
        <p:txBody>
          <a:bodyPr/>
          <a:lstStyle/>
          <a:p>
            <a:pPr marL="0" indent="0"/>
            <a:r>
              <a:rPr lang="en-US" dirty="0"/>
              <a:t>Network Programming: Part II</a:t>
            </a:r>
            <a:br>
              <a:rPr lang="en-US" dirty="0"/>
            </a:br>
            <a:br>
              <a:rPr lang="en-US" dirty="0"/>
            </a:br>
            <a:r>
              <a:rPr lang="en-US" sz="2000" b="0" dirty="0"/>
              <a:t>14-513: Introduction to Computer Systems</a:t>
            </a:r>
            <a:br>
              <a:rPr lang="en-US" sz="2000" b="0" dirty="0"/>
            </a:br>
            <a:r>
              <a:rPr lang="en-US" sz="2000" b="0" dirty="0"/>
              <a:t>21</a:t>
            </a:r>
            <a:r>
              <a:rPr lang="en-US" sz="2000" b="0" baseline="30000" dirty="0"/>
              <a:t>st</a:t>
            </a:r>
            <a:r>
              <a:rPr lang="en-US" sz="2000" b="0" dirty="0"/>
              <a:t> Lecture, November 14, 2024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7ED0EE7-56E5-7E0B-E946-F141E6E6EDD3}"/>
              </a:ext>
            </a:extLst>
          </p:cNvPr>
          <p:cNvSpPr txBox="1"/>
          <p:nvPr/>
        </p:nvSpPr>
        <p:spPr>
          <a:xfrm>
            <a:off x="685800" y="4382815"/>
            <a:ext cx="4611414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buSzPts val="1200"/>
              <a:buFont typeface="Noto Sans Symbols"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Instructors: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60000"/>
              <a:buFont typeface="Wingdings 2" pitchFamily="18" charset="2"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David Varodayan</a:t>
            </a:r>
          </a:p>
        </p:txBody>
      </p:sp>
    </p:spTree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4319615-769E-D267-CA4C-A2B6E0FD233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2256E1-B2AD-4B3C-7567-881EE74672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Today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4C4927-CEC3-C195-3EC2-89FD1D42BA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dirty="0" err="1"/>
              <a:t>Getaddrinfo</a:t>
            </a:r>
            <a:r>
              <a:rPr lang="en-US" dirty="0"/>
              <a:t> and </a:t>
            </a:r>
            <a:r>
              <a:rPr lang="en-US" dirty="0" err="1"/>
              <a:t>getnameinfo</a:t>
            </a:r>
            <a:r>
              <a:rPr lang="en-US" dirty="0"/>
              <a:t> </a:t>
            </a:r>
          </a:p>
          <a:p>
            <a:pPr>
              <a:lnSpc>
                <a:spcPct val="80000"/>
              </a:lnSpc>
            </a:pPr>
            <a:r>
              <a:rPr lang="en-US" dirty="0"/>
              <a:t>The echo server example in full</a:t>
            </a:r>
          </a:p>
        </p:txBody>
      </p:sp>
    </p:spTree>
    <p:extLst>
      <p:ext uri="{BB962C8B-B14F-4D97-AF65-F5344CB8AC3E}">
        <p14:creationId xmlns:p14="http://schemas.microsoft.com/office/powerpoint/2010/main" val="35802228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2642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361950"/>
            <a:ext cx="8716962" cy="781050"/>
          </a:xfrm>
        </p:spPr>
        <p:txBody>
          <a:bodyPr/>
          <a:lstStyle/>
          <a:p>
            <a:r>
              <a:rPr lang="en-US"/>
              <a:t>Socket Address Structures</a:t>
            </a:r>
          </a:p>
        </p:txBody>
      </p:sp>
      <p:sp>
        <p:nvSpPr>
          <p:cNvPr id="7526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219200"/>
            <a:ext cx="8716962" cy="2286000"/>
          </a:xfrm>
        </p:spPr>
        <p:txBody>
          <a:bodyPr/>
          <a:lstStyle/>
          <a:p>
            <a:r>
              <a:rPr lang="en-US" dirty="0"/>
              <a:t>Generic socket address:</a:t>
            </a:r>
          </a:p>
          <a:p>
            <a:pPr lvl="1"/>
            <a:r>
              <a:rPr lang="en-US" dirty="0"/>
              <a:t>For address arguments to </a:t>
            </a:r>
            <a:r>
              <a:rPr lang="en-US" b="1" dirty="0">
                <a:latin typeface="Courier New" pitchFamily="49" charset="0"/>
              </a:rPr>
              <a:t>connect</a:t>
            </a:r>
            <a:r>
              <a:rPr lang="en-US" dirty="0"/>
              <a:t>, </a:t>
            </a:r>
            <a:r>
              <a:rPr lang="en-US" b="1" dirty="0">
                <a:latin typeface="Courier New" pitchFamily="49" charset="0"/>
              </a:rPr>
              <a:t>bind</a:t>
            </a:r>
            <a:r>
              <a:rPr lang="en-US" dirty="0"/>
              <a:t>, and </a:t>
            </a:r>
            <a:r>
              <a:rPr lang="en-US" b="1" dirty="0">
                <a:latin typeface="Courier New" pitchFamily="49" charset="0"/>
              </a:rPr>
              <a:t>accept</a:t>
            </a:r>
            <a:endParaRPr lang="en-US" i="1" dirty="0">
              <a:cs typeface="Calibri" panose="020F0502020204030204" pitchFamily="34" charset="0"/>
            </a:endParaRPr>
          </a:p>
          <a:p>
            <a:pPr lvl="1"/>
            <a:r>
              <a:rPr lang="en-US" dirty="0"/>
              <a:t>Necessary only because C did not have generic (</a:t>
            </a:r>
            <a:r>
              <a:rPr lang="en-US" b="1" dirty="0">
                <a:latin typeface="Courier New" pitchFamily="49" charset="0"/>
              </a:rPr>
              <a:t>void *</a:t>
            </a:r>
            <a:r>
              <a:rPr lang="en-US" dirty="0"/>
              <a:t>) pointers when the sockets interface was designed</a:t>
            </a:r>
          </a:p>
          <a:p>
            <a:pPr lvl="1"/>
            <a:r>
              <a:rPr lang="en-US" dirty="0">
                <a:latin typeface="+mn-lt"/>
              </a:rPr>
              <a:t>For casting convenience, we adopt the Stevens convention: </a:t>
            </a:r>
          </a:p>
          <a:p>
            <a:pPr marL="457200" lvl="1" indent="0">
              <a:buNone/>
            </a:pPr>
            <a:r>
              <a:rPr lang="en-US" b="1" dirty="0">
                <a:latin typeface="+mn-lt"/>
              </a:rPr>
              <a:t>     </a:t>
            </a:r>
            <a:r>
              <a:rPr lang="en-US" b="1" dirty="0" err="1">
                <a:latin typeface="Courier New" pitchFamily="49" charset="0"/>
              </a:rPr>
              <a:t>typedef</a:t>
            </a:r>
            <a:r>
              <a:rPr lang="en-US" b="1" dirty="0">
                <a:latin typeface="Courier New" pitchFamily="49" charset="0"/>
              </a:rPr>
              <a:t> </a:t>
            </a:r>
            <a:r>
              <a:rPr lang="en-US" b="1" dirty="0" err="1">
                <a:latin typeface="Courier New" pitchFamily="49" charset="0"/>
              </a:rPr>
              <a:t>struct</a:t>
            </a:r>
            <a:r>
              <a:rPr lang="en-US" b="1" dirty="0">
                <a:latin typeface="Courier New" pitchFamily="49" charset="0"/>
              </a:rPr>
              <a:t> </a:t>
            </a:r>
            <a:r>
              <a:rPr lang="en-US" b="1" dirty="0" err="1">
                <a:latin typeface="Courier New" pitchFamily="49" charset="0"/>
              </a:rPr>
              <a:t>sockaddr</a:t>
            </a:r>
            <a:r>
              <a:rPr lang="en-US" b="1" dirty="0">
                <a:latin typeface="Courier New" pitchFamily="49" charset="0"/>
              </a:rPr>
              <a:t> SA;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752646" name="Rectangle 6"/>
          <p:cNvSpPr>
            <a:spLocks noChangeArrowheads="1"/>
          </p:cNvSpPr>
          <p:nvPr/>
        </p:nvSpPr>
        <p:spPr bwMode="auto">
          <a:xfrm>
            <a:off x="846549" y="3570982"/>
            <a:ext cx="6109365" cy="1077218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dirty="0" err="1">
                <a:latin typeface="Courier New" pitchFamily="49" charset="0"/>
              </a:rPr>
              <a:t>struct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sockaddr</a:t>
            </a:r>
            <a:r>
              <a:rPr lang="en-US" sz="1600" dirty="0">
                <a:latin typeface="Courier New" pitchFamily="49" charset="0"/>
              </a:rPr>
              <a:t> { </a:t>
            </a:r>
          </a:p>
          <a:p>
            <a:r>
              <a:rPr lang="en-US" sz="1600" dirty="0">
                <a:latin typeface="Courier New" pitchFamily="49" charset="0"/>
              </a:rPr>
              <a:t>  uint16_t  </a:t>
            </a:r>
            <a:r>
              <a:rPr lang="en-US" sz="1600" dirty="0" err="1">
                <a:latin typeface="Courier New" pitchFamily="49" charset="0"/>
              </a:rPr>
              <a:t>sa_family</a:t>
            </a:r>
            <a:r>
              <a:rPr lang="en-US" sz="1600" dirty="0">
                <a:latin typeface="Courier New" pitchFamily="49" charset="0"/>
              </a:rPr>
              <a:t>;    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/* Protocol family */ </a:t>
            </a:r>
          </a:p>
          <a:p>
            <a:r>
              <a:rPr lang="en-US" sz="1600" dirty="0">
                <a:latin typeface="Courier New" pitchFamily="49" charset="0"/>
              </a:rPr>
              <a:t>  char      </a:t>
            </a:r>
            <a:r>
              <a:rPr lang="en-US" sz="1600" dirty="0" err="1">
                <a:latin typeface="Courier New" pitchFamily="49" charset="0"/>
              </a:rPr>
              <a:t>sa_data</a:t>
            </a:r>
            <a:r>
              <a:rPr lang="en-US" sz="1600" dirty="0">
                <a:latin typeface="Courier New" pitchFamily="49" charset="0"/>
              </a:rPr>
              <a:t>[14];  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/* Address data  */ </a:t>
            </a:r>
          </a:p>
          <a:p>
            <a:r>
              <a:rPr lang="en-US" sz="1600" dirty="0">
                <a:latin typeface="Courier New" pitchFamily="49" charset="0"/>
              </a:rPr>
              <a:t>};       </a:t>
            </a:r>
          </a:p>
        </p:txBody>
      </p:sp>
      <p:grpSp>
        <p:nvGrpSpPr>
          <p:cNvPr id="3" name="Group 24"/>
          <p:cNvGrpSpPr>
            <a:grpSpLocks/>
          </p:cNvGrpSpPr>
          <p:nvPr/>
        </p:nvGrpSpPr>
        <p:grpSpPr bwMode="auto">
          <a:xfrm>
            <a:off x="304800" y="5165308"/>
            <a:ext cx="8534400" cy="457200"/>
            <a:chOff x="960" y="2784"/>
            <a:chExt cx="5376" cy="288"/>
          </a:xfrm>
        </p:grpSpPr>
        <p:sp>
          <p:nvSpPr>
            <p:cNvPr id="752648" name="Rectangle 8"/>
            <p:cNvSpPr>
              <a:spLocks noChangeArrowheads="1"/>
            </p:cNvSpPr>
            <p:nvPr/>
          </p:nvSpPr>
          <p:spPr bwMode="auto">
            <a:xfrm>
              <a:off x="960" y="2784"/>
              <a:ext cx="336" cy="288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2649" name="Rectangle 9"/>
            <p:cNvSpPr>
              <a:spLocks noChangeArrowheads="1"/>
            </p:cNvSpPr>
            <p:nvPr/>
          </p:nvSpPr>
          <p:spPr bwMode="auto">
            <a:xfrm>
              <a:off x="1296" y="2784"/>
              <a:ext cx="336" cy="288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2650" name="Rectangle 10"/>
            <p:cNvSpPr>
              <a:spLocks noChangeArrowheads="1"/>
            </p:cNvSpPr>
            <p:nvPr/>
          </p:nvSpPr>
          <p:spPr bwMode="auto">
            <a:xfrm>
              <a:off x="1632" y="2784"/>
              <a:ext cx="336" cy="28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2651" name="Rectangle 11"/>
            <p:cNvSpPr>
              <a:spLocks noChangeArrowheads="1"/>
            </p:cNvSpPr>
            <p:nvPr/>
          </p:nvSpPr>
          <p:spPr bwMode="auto">
            <a:xfrm>
              <a:off x="1968" y="2784"/>
              <a:ext cx="336" cy="28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2652" name="Rectangle 12"/>
            <p:cNvSpPr>
              <a:spLocks noChangeArrowheads="1"/>
            </p:cNvSpPr>
            <p:nvPr/>
          </p:nvSpPr>
          <p:spPr bwMode="auto">
            <a:xfrm>
              <a:off x="2304" y="2784"/>
              <a:ext cx="336" cy="28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2653" name="Rectangle 13"/>
            <p:cNvSpPr>
              <a:spLocks noChangeArrowheads="1"/>
            </p:cNvSpPr>
            <p:nvPr/>
          </p:nvSpPr>
          <p:spPr bwMode="auto">
            <a:xfrm>
              <a:off x="2640" y="2784"/>
              <a:ext cx="336" cy="28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2654" name="Rectangle 14"/>
            <p:cNvSpPr>
              <a:spLocks noChangeArrowheads="1"/>
            </p:cNvSpPr>
            <p:nvPr/>
          </p:nvSpPr>
          <p:spPr bwMode="auto">
            <a:xfrm>
              <a:off x="2976" y="2784"/>
              <a:ext cx="336" cy="28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2655" name="Rectangle 15"/>
            <p:cNvSpPr>
              <a:spLocks noChangeArrowheads="1"/>
            </p:cNvSpPr>
            <p:nvPr/>
          </p:nvSpPr>
          <p:spPr bwMode="auto">
            <a:xfrm>
              <a:off x="3312" y="2784"/>
              <a:ext cx="336" cy="28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2656" name="Rectangle 16"/>
            <p:cNvSpPr>
              <a:spLocks noChangeArrowheads="1"/>
            </p:cNvSpPr>
            <p:nvPr/>
          </p:nvSpPr>
          <p:spPr bwMode="auto">
            <a:xfrm>
              <a:off x="3648" y="2784"/>
              <a:ext cx="336" cy="28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2657" name="Rectangle 17"/>
            <p:cNvSpPr>
              <a:spLocks noChangeArrowheads="1"/>
            </p:cNvSpPr>
            <p:nvPr/>
          </p:nvSpPr>
          <p:spPr bwMode="auto">
            <a:xfrm>
              <a:off x="3984" y="2784"/>
              <a:ext cx="336" cy="28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2658" name="Rectangle 18"/>
            <p:cNvSpPr>
              <a:spLocks noChangeArrowheads="1"/>
            </p:cNvSpPr>
            <p:nvPr/>
          </p:nvSpPr>
          <p:spPr bwMode="auto">
            <a:xfrm>
              <a:off x="4320" y="2784"/>
              <a:ext cx="336" cy="28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2659" name="Rectangle 19"/>
            <p:cNvSpPr>
              <a:spLocks noChangeArrowheads="1"/>
            </p:cNvSpPr>
            <p:nvPr/>
          </p:nvSpPr>
          <p:spPr bwMode="auto">
            <a:xfrm>
              <a:off x="4656" y="2784"/>
              <a:ext cx="336" cy="28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2660" name="Rectangle 20"/>
            <p:cNvSpPr>
              <a:spLocks noChangeArrowheads="1"/>
            </p:cNvSpPr>
            <p:nvPr/>
          </p:nvSpPr>
          <p:spPr bwMode="auto">
            <a:xfrm>
              <a:off x="4992" y="2784"/>
              <a:ext cx="336" cy="28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2661" name="Rectangle 21"/>
            <p:cNvSpPr>
              <a:spLocks noChangeArrowheads="1"/>
            </p:cNvSpPr>
            <p:nvPr/>
          </p:nvSpPr>
          <p:spPr bwMode="auto">
            <a:xfrm>
              <a:off x="5328" y="2784"/>
              <a:ext cx="336" cy="28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2662" name="Rectangle 22"/>
            <p:cNvSpPr>
              <a:spLocks noChangeArrowheads="1"/>
            </p:cNvSpPr>
            <p:nvPr/>
          </p:nvSpPr>
          <p:spPr bwMode="auto">
            <a:xfrm>
              <a:off x="5664" y="2784"/>
              <a:ext cx="336" cy="28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2663" name="Rectangle 23"/>
            <p:cNvSpPr>
              <a:spLocks noChangeArrowheads="1"/>
            </p:cNvSpPr>
            <p:nvPr/>
          </p:nvSpPr>
          <p:spPr bwMode="auto">
            <a:xfrm>
              <a:off x="6000" y="2784"/>
              <a:ext cx="336" cy="28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 dirty="0">
                <a:latin typeface="Calibri" pitchFamily="34" charset="0"/>
              </a:endParaRPr>
            </a:p>
          </p:txBody>
        </p:sp>
      </p:grpSp>
      <p:sp>
        <p:nvSpPr>
          <p:cNvPr id="752666" name="Text Box 26"/>
          <p:cNvSpPr txBox="1">
            <a:spLocks noChangeArrowheads="1"/>
          </p:cNvSpPr>
          <p:nvPr/>
        </p:nvSpPr>
        <p:spPr bwMode="auto">
          <a:xfrm>
            <a:off x="194792" y="4828758"/>
            <a:ext cx="1284288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1600">
                <a:latin typeface="Courier New" pitchFamily="49" charset="0"/>
              </a:rPr>
              <a:t>sa_family</a:t>
            </a:r>
          </a:p>
        </p:txBody>
      </p:sp>
      <p:sp>
        <p:nvSpPr>
          <p:cNvPr id="752670" name="Text Box 30"/>
          <p:cNvSpPr txBox="1">
            <a:spLocks noChangeArrowheads="1"/>
          </p:cNvSpPr>
          <p:nvPr/>
        </p:nvSpPr>
        <p:spPr bwMode="auto">
          <a:xfrm>
            <a:off x="4396890" y="6138446"/>
            <a:ext cx="1434174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1600" dirty="0">
                <a:latin typeface="Calibri" pitchFamily="34" charset="0"/>
              </a:rPr>
              <a:t>Family Specific</a:t>
            </a:r>
          </a:p>
        </p:txBody>
      </p:sp>
      <p:sp>
        <p:nvSpPr>
          <p:cNvPr id="27" name="AutoShape 50"/>
          <p:cNvSpPr>
            <a:spLocks/>
          </p:cNvSpPr>
          <p:nvPr/>
        </p:nvSpPr>
        <p:spPr bwMode="auto">
          <a:xfrm rot="5400000">
            <a:off x="4953000" y="2193507"/>
            <a:ext cx="304800" cy="7467600"/>
          </a:xfrm>
          <a:prstGeom prst="rightBrace">
            <a:avLst>
              <a:gd name="adj1" fmla="val 95833"/>
              <a:gd name="adj2" fmla="val 50000"/>
            </a:avLst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6413288"/>
      </p:ext>
    </p:extLst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2642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361950"/>
            <a:ext cx="8716962" cy="781050"/>
          </a:xfrm>
        </p:spPr>
        <p:txBody>
          <a:bodyPr/>
          <a:lstStyle/>
          <a:p>
            <a:r>
              <a:rPr lang="en-US" dirty="0"/>
              <a:t>Socket Address Structures</a:t>
            </a:r>
          </a:p>
        </p:txBody>
      </p:sp>
      <p:sp>
        <p:nvSpPr>
          <p:cNvPr id="7526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219200"/>
            <a:ext cx="8307387" cy="1676400"/>
          </a:xfrm>
        </p:spPr>
        <p:txBody>
          <a:bodyPr/>
          <a:lstStyle/>
          <a:p>
            <a:r>
              <a:rPr lang="en-US" dirty="0"/>
              <a:t>Internet (IPv4) specific socket address:</a:t>
            </a:r>
          </a:p>
          <a:p>
            <a:pPr lvl="1"/>
            <a:r>
              <a:rPr lang="en-US" dirty="0"/>
              <a:t>Must cast (</a:t>
            </a:r>
            <a:r>
              <a:rPr lang="en-US" dirty="0" err="1">
                <a:latin typeface="Courier New"/>
                <a:cs typeface="Courier New"/>
              </a:rPr>
              <a:t>struct</a:t>
            </a: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err="1">
                <a:latin typeface="Courier New" pitchFamily="49" charset="0"/>
              </a:rPr>
              <a:t>sockaddr_in</a:t>
            </a:r>
            <a:r>
              <a:rPr lang="en-US" dirty="0">
                <a:latin typeface="Courier New" pitchFamily="49" charset="0"/>
              </a:rPr>
              <a:t> *</a:t>
            </a:r>
            <a:r>
              <a:rPr lang="en-US" dirty="0"/>
              <a:t>) to (</a:t>
            </a:r>
            <a:r>
              <a:rPr lang="en-US" dirty="0" err="1">
                <a:latin typeface="Courier New" pitchFamily="49" charset="0"/>
              </a:rPr>
              <a:t>struct</a:t>
            </a:r>
            <a:r>
              <a:rPr lang="en-US" dirty="0">
                <a:latin typeface="Courier New" pitchFamily="49" charset="0"/>
              </a:rPr>
              <a:t> </a:t>
            </a:r>
            <a:r>
              <a:rPr lang="en-US" dirty="0" err="1">
                <a:latin typeface="Courier New" pitchFamily="49" charset="0"/>
              </a:rPr>
              <a:t>sockaddr</a:t>
            </a:r>
            <a:r>
              <a:rPr lang="en-US" dirty="0">
                <a:latin typeface="Courier New" pitchFamily="49" charset="0"/>
              </a:rPr>
              <a:t> *</a:t>
            </a:r>
            <a:r>
              <a:rPr lang="en-US" dirty="0"/>
              <a:t>) for functions that take socket address arguments. </a:t>
            </a:r>
          </a:p>
        </p:txBody>
      </p:sp>
      <p:sp>
        <p:nvSpPr>
          <p:cNvPr id="752648" name="Rectangle 8"/>
          <p:cNvSpPr>
            <a:spLocks noChangeArrowheads="1"/>
          </p:cNvSpPr>
          <p:nvPr/>
        </p:nvSpPr>
        <p:spPr bwMode="auto">
          <a:xfrm>
            <a:off x="304800" y="5151060"/>
            <a:ext cx="533400" cy="457200"/>
          </a:xfrm>
          <a:prstGeom prst="rect">
            <a:avLst/>
          </a:prstGeom>
          <a:solidFill>
            <a:srgbClr val="F1C7C7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2649" name="Rectangle 9"/>
          <p:cNvSpPr>
            <a:spLocks noChangeArrowheads="1"/>
          </p:cNvSpPr>
          <p:nvPr/>
        </p:nvSpPr>
        <p:spPr bwMode="auto">
          <a:xfrm>
            <a:off x="838200" y="5151060"/>
            <a:ext cx="533400" cy="457200"/>
          </a:xfrm>
          <a:prstGeom prst="rect">
            <a:avLst/>
          </a:prstGeom>
          <a:solidFill>
            <a:srgbClr val="F1C7C7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2650" name="Rectangle 10"/>
          <p:cNvSpPr>
            <a:spLocks noChangeArrowheads="1"/>
          </p:cNvSpPr>
          <p:nvPr/>
        </p:nvSpPr>
        <p:spPr bwMode="auto">
          <a:xfrm>
            <a:off x="1371600" y="5151060"/>
            <a:ext cx="533400" cy="4572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2651" name="Rectangle 11"/>
          <p:cNvSpPr>
            <a:spLocks noChangeArrowheads="1"/>
          </p:cNvSpPr>
          <p:nvPr/>
        </p:nvSpPr>
        <p:spPr bwMode="auto">
          <a:xfrm>
            <a:off x="1905000" y="5151060"/>
            <a:ext cx="533400" cy="4572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2652" name="Rectangle 12"/>
          <p:cNvSpPr>
            <a:spLocks noChangeArrowheads="1"/>
          </p:cNvSpPr>
          <p:nvPr/>
        </p:nvSpPr>
        <p:spPr bwMode="auto">
          <a:xfrm>
            <a:off x="2438400" y="5151060"/>
            <a:ext cx="533400" cy="4572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2653" name="Rectangle 13"/>
          <p:cNvSpPr>
            <a:spLocks noChangeArrowheads="1"/>
          </p:cNvSpPr>
          <p:nvPr/>
        </p:nvSpPr>
        <p:spPr bwMode="auto">
          <a:xfrm>
            <a:off x="2971800" y="5151060"/>
            <a:ext cx="533400" cy="4572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2654" name="Rectangle 14"/>
          <p:cNvSpPr>
            <a:spLocks noChangeArrowheads="1"/>
          </p:cNvSpPr>
          <p:nvPr/>
        </p:nvSpPr>
        <p:spPr bwMode="auto">
          <a:xfrm>
            <a:off x="3505200" y="5151060"/>
            <a:ext cx="533400" cy="4572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2655" name="Rectangle 15"/>
          <p:cNvSpPr>
            <a:spLocks noChangeArrowheads="1"/>
          </p:cNvSpPr>
          <p:nvPr/>
        </p:nvSpPr>
        <p:spPr bwMode="auto">
          <a:xfrm>
            <a:off x="4038600" y="5151060"/>
            <a:ext cx="533400" cy="4572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2656" name="Rectangle 16"/>
          <p:cNvSpPr>
            <a:spLocks noChangeArrowheads="1"/>
          </p:cNvSpPr>
          <p:nvPr/>
        </p:nvSpPr>
        <p:spPr bwMode="auto">
          <a:xfrm>
            <a:off x="4572000" y="5151060"/>
            <a:ext cx="533400" cy="4572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 anchorCtr="1">
            <a:spAutoFit/>
          </a:bodyPr>
          <a:lstStyle/>
          <a:p>
            <a:r>
              <a:rPr lang="en-US" dirty="0">
                <a:latin typeface="Courier New" pitchFamily="49" charset="0"/>
                <a:cs typeface="Courier New" pitchFamily="49" charset="0"/>
              </a:rPr>
              <a:t>0</a:t>
            </a:r>
          </a:p>
        </p:txBody>
      </p:sp>
      <p:sp>
        <p:nvSpPr>
          <p:cNvPr id="752657" name="Rectangle 17"/>
          <p:cNvSpPr>
            <a:spLocks noChangeArrowheads="1"/>
          </p:cNvSpPr>
          <p:nvPr/>
        </p:nvSpPr>
        <p:spPr bwMode="auto">
          <a:xfrm>
            <a:off x="5105400" y="5151060"/>
            <a:ext cx="533400" cy="4572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 anchorCtr="1">
            <a:spAutoFit/>
          </a:bodyPr>
          <a:lstStyle/>
          <a:p>
            <a:r>
              <a:rPr lang="en-US" dirty="0">
                <a:latin typeface="Courier New" pitchFamily="49" charset="0"/>
                <a:cs typeface="Courier New" pitchFamily="49" charset="0"/>
              </a:rPr>
              <a:t>0</a:t>
            </a:r>
          </a:p>
        </p:txBody>
      </p:sp>
      <p:sp>
        <p:nvSpPr>
          <p:cNvPr id="752658" name="Rectangle 18"/>
          <p:cNvSpPr>
            <a:spLocks noChangeArrowheads="1"/>
          </p:cNvSpPr>
          <p:nvPr/>
        </p:nvSpPr>
        <p:spPr bwMode="auto">
          <a:xfrm>
            <a:off x="5638800" y="5151060"/>
            <a:ext cx="533400" cy="4572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 anchorCtr="1">
            <a:spAutoFit/>
          </a:bodyPr>
          <a:lstStyle/>
          <a:p>
            <a:r>
              <a:rPr lang="en-US" dirty="0">
                <a:latin typeface="Courier New" pitchFamily="49" charset="0"/>
                <a:cs typeface="Courier New" pitchFamily="49" charset="0"/>
              </a:rPr>
              <a:t>0</a:t>
            </a:r>
          </a:p>
        </p:txBody>
      </p:sp>
      <p:sp>
        <p:nvSpPr>
          <p:cNvPr id="752659" name="Rectangle 19"/>
          <p:cNvSpPr>
            <a:spLocks noChangeArrowheads="1"/>
          </p:cNvSpPr>
          <p:nvPr/>
        </p:nvSpPr>
        <p:spPr bwMode="auto">
          <a:xfrm>
            <a:off x="6172200" y="5151060"/>
            <a:ext cx="533400" cy="4572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 anchorCtr="1">
            <a:spAutoFit/>
          </a:bodyPr>
          <a:lstStyle/>
          <a:p>
            <a:r>
              <a:rPr lang="en-US" dirty="0">
                <a:latin typeface="Courier New" pitchFamily="49" charset="0"/>
                <a:cs typeface="Courier New" pitchFamily="49" charset="0"/>
              </a:rPr>
              <a:t>0</a:t>
            </a:r>
          </a:p>
        </p:txBody>
      </p:sp>
      <p:sp>
        <p:nvSpPr>
          <p:cNvPr id="752660" name="Rectangle 20"/>
          <p:cNvSpPr>
            <a:spLocks noChangeArrowheads="1"/>
          </p:cNvSpPr>
          <p:nvPr/>
        </p:nvSpPr>
        <p:spPr bwMode="auto">
          <a:xfrm>
            <a:off x="6705600" y="5151060"/>
            <a:ext cx="533400" cy="4572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 anchorCtr="1">
            <a:spAutoFit/>
          </a:bodyPr>
          <a:lstStyle/>
          <a:p>
            <a:r>
              <a:rPr lang="en-US" dirty="0">
                <a:latin typeface="Courier New" pitchFamily="49" charset="0"/>
                <a:cs typeface="Courier New" pitchFamily="49" charset="0"/>
              </a:rPr>
              <a:t>0</a:t>
            </a:r>
          </a:p>
        </p:txBody>
      </p:sp>
      <p:sp>
        <p:nvSpPr>
          <p:cNvPr id="752661" name="Rectangle 21"/>
          <p:cNvSpPr>
            <a:spLocks noChangeArrowheads="1"/>
          </p:cNvSpPr>
          <p:nvPr/>
        </p:nvSpPr>
        <p:spPr bwMode="auto">
          <a:xfrm>
            <a:off x="7239000" y="5151060"/>
            <a:ext cx="533400" cy="4572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 anchorCtr="1">
            <a:spAutoFit/>
          </a:bodyPr>
          <a:lstStyle/>
          <a:p>
            <a:r>
              <a:rPr lang="en-US" dirty="0">
                <a:latin typeface="Courier New" pitchFamily="49" charset="0"/>
                <a:cs typeface="Courier New" pitchFamily="49" charset="0"/>
              </a:rPr>
              <a:t>0</a:t>
            </a:r>
          </a:p>
        </p:txBody>
      </p:sp>
      <p:sp>
        <p:nvSpPr>
          <p:cNvPr id="752662" name="Rectangle 22"/>
          <p:cNvSpPr>
            <a:spLocks noChangeArrowheads="1"/>
          </p:cNvSpPr>
          <p:nvPr/>
        </p:nvSpPr>
        <p:spPr bwMode="auto">
          <a:xfrm>
            <a:off x="7772400" y="5151060"/>
            <a:ext cx="533400" cy="4572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 anchorCtr="1">
            <a:spAutoFit/>
          </a:bodyPr>
          <a:lstStyle/>
          <a:p>
            <a:r>
              <a:rPr lang="en-US" dirty="0">
                <a:latin typeface="Courier New" pitchFamily="49" charset="0"/>
                <a:cs typeface="Courier New" pitchFamily="49" charset="0"/>
              </a:rPr>
              <a:t>0</a:t>
            </a:r>
          </a:p>
        </p:txBody>
      </p:sp>
      <p:sp>
        <p:nvSpPr>
          <p:cNvPr id="752663" name="Rectangle 23"/>
          <p:cNvSpPr>
            <a:spLocks noChangeArrowheads="1"/>
          </p:cNvSpPr>
          <p:nvPr/>
        </p:nvSpPr>
        <p:spPr bwMode="auto">
          <a:xfrm>
            <a:off x="8305800" y="5151060"/>
            <a:ext cx="533400" cy="4572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 anchorCtr="1">
            <a:spAutoFit/>
          </a:bodyPr>
          <a:lstStyle/>
          <a:p>
            <a:r>
              <a:rPr lang="en-US" dirty="0">
                <a:latin typeface="Courier New" pitchFamily="49" charset="0"/>
                <a:cs typeface="Courier New" pitchFamily="49" charset="0"/>
              </a:rPr>
              <a:t>0</a:t>
            </a:r>
          </a:p>
        </p:txBody>
      </p:sp>
      <p:sp>
        <p:nvSpPr>
          <p:cNvPr id="752666" name="Text Box 26"/>
          <p:cNvSpPr txBox="1">
            <a:spLocks noChangeArrowheads="1"/>
          </p:cNvSpPr>
          <p:nvPr/>
        </p:nvSpPr>
        <p:spPr bwMode="auto">
          <a:xfrm>
            <a:off x="87312" y="5608260"/>
            <a:ext cx="1284288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1600" dirty="0" err="1">
                <a:latin typeface="Courier New" pitchFamily="49" charset="0"/>
              </a:rPr>
              <a:t>sa_family</a:t>
            </a:r>
            <a:endParaRPr lang="en-US" sz="1600" dirty="0">
              <a:latin typeface="Courier New" pitchFamily="49" charset="0"/>
            </a:endParaRPr>
          </a:p>
        </p:txBody>
      </p:sp>
      <p:sp>
        <p:nvSpPr>
          <p:cNvPr id="752670" name="Text Box 30"/>
          <p:cNvSpPr txBox="1">
            <a:spLocks noChangeArrowheads="1"/>
          </p:cNvSpPr>
          <p:nvPr/>
        </p:nvSpPr>
        <p:spPr bwMode="auto">
          <a:xfrm>
            <a:off x="4396890" y="6124198"/>
            <a:ext cx="1434174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1600" dirty="0">
                <a:latin typeface="Calibri" pitchFamily="34" charset="0"/>
              </a:rPr>
              <a:t>Family Specific</a:t>
            </a:r>
          </a:p>
        </p:txBody>
      </p:sp>
      <p:sp>
        <p:nvSpPr>
          <p:cNvPr id="27" name="AutoShape 50"/>
          <p:cNvSpPr>
            <a:spLocks/>
          </p:cNvSpPr>
          <p:nvPr/>
        </p:nvSpPr>
        <p:spPr bwMode="auto">
          <a:xfrm rot="5400000">
            <a:off x="4953000" y="2179259"/>
            <a:ext cx="304800" cy="7467600"/>
          </a:xfrm>
          <a:prstGeom prst="rightBrace">
            <a:avLst>
              <a:gd name="adj1" fmla="val 95833"/>
              <a:gd name="adj2" fmla="val 50000"/>
            </a:avLst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25" name="Rectangle 5"/>
          <p:cNvSpPr>
            <a:spLocks noChangeArrowheads="1"/>
          </p:cNvSpPr>
          <p:nvPr/>
        </p:nvSpPr>
        <p:spPr bwMode="auto">
          <a:xfrm>
            <a:off x="228600" y="2819400"/>
            <a:ext cx="8803812" cy="1569660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dirty="0" err="1">
                <a:latin typeface="Courier New" pitchFamily="49" charset="0"/>
              </a:rPr>
              <a:t>struct sockaddr_in  { </a:t>
            </a:r>
          </a:p>
          <a:p>
            <a:r>
              <a:rPr lang="en-US" sz="1600" dirty="0">
                <a:latin typeface="Courier New" pitchFamily="49" charset="0"/>
              </a:rPr>
              <a:t>  uint16_t        </a:t>
            </a:r>
            <a:r>
              <a:rPr lang="en-US" sz="1600" dirty="0" err="1">
                <a:latin typeface="Courier New" pitchFamily="49" charset="0"/>
              </a:rPr>
              <a:t>sin_family</a:t>
            </a:r>
            <a:r>
              <a:rPr lang="en-US" sz="1600" dirty="0">
                <a:latin typeface="Courier New" pitchFamily="49" charset="0"/>
              </a:rPr>
              <a:t>;  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/* Protocol family (always AF_INET) */ </a:t>
            </a:r>
          </a:p>
          <a:p>
            <a:r>
              <a:rPr lang="en-US" sz="1600" dirty="0">
                <a:latin typeface="Courier New" pitchFamily="49" charset="0"/>
              </a:rPr>
              <a:t>  uint16_t        </a:t>
            </a:r>
            <a:r>
              <a:rPr lang="en-US" sz="1600" dirty="0" err="1">
                <a:latin typeface="Courier New" pitchFamily="49" charset="0"/>
              </a:rPr>
              <a:t>sin_port</a:t>
            </a:r>
            <a:r>
              <a:rPr lang="en-US" sz="1600" dirty="0">
                <a:latin typeface="Courier New" pitchFamily="49" charset="0"/>
              </a:rPr>
              <a:t>;    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/* Port </a:t>
            </a:r>
            <a:r>
              <a:rPr lang="en-US" sz="1600" dirty="0" err="1">
                <a:solidFill>
                  <a:srgbClr val="990000"/>
                </a:solidFill>
                <a:latin typeface="Courier New" pitchFamily="49" charset="0"/>
              </a:rPr>
              <a:t>num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 in network byte order */ </a:t>
            </a:r>
          </a:p>
          <a:p>
            <a:r>
              <a:rPr lang="en-US" sz="1600" dirty="0" err="1">
                <a:latin typeface="Courier New" pitchFamily="49" charset="0"/>
              </a:rPr>
              <a:t>  struct in_addr  sin_addr;    </a:t>
            </a:r>
            <a:r>
              <a:rPr lang="en-US" sz="1600" dirty="0" err="1">
                <a:solidFill>
                  <a:srgbClr val="990000"/>
                </a:solidFill>
                <a:latin typeface="Courier New" pitchFamily="49" charset="0"/>
              </a:rPr>
              <a:t>/* IP addr in network byte order */ </a:t>
            </a:r>
          </a:p>
          <a:p>
            <a:r>
              <a:rPr lang="en-US" sz="1600" dirty="0">
                <a:latin typeface="Courier New" pitchFamily="49" charset="0"/>
              </a:rPr>
              <a:t>  unsigned char   </a:t>
            </a:r>
            <a:r>
              <a:rPr lang="en-US" sz="1600" dirty="0" err="1">
                <a:latin typeface="Courier New" pitchFamily="49" charset="0"/>
              </a:rPr>
              <a:t>sin_zero</a:t>
            </a:r>
            <a:r>
              <a:rPr lang="en-US" sz="1600" dirty="0">
                <a:latin typeface="Courier New" pitchFamily="49" charset="0"/>
              </a:rPr>
              <a:t>[8]; 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/* Pad to </a:t>
            </a:r>
            <a:r>
              <a:rPr lang="en-US" sz="1600" dirty="0" err="1">
                <a:solidFill>
                  <a:srgbClr val="990000"/>
                </a:solidFill>
                <a:latin typeface="Courier New" pitchFamily="49" charset="0"/>
              </a:rPr>
              <a:t>sizeof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(</a:t>
            </a:r>
            <a:r>
              <a:rPr lang="en-US" sz="1600" dirty="0" err="1">
                <a:solidFill>
                  <a:srgbClr val="990000"/>
                </a:solidFill>
                <a:latin typeface="Courier New" pitchFamily="49" charset="0"/>
              </a:rPr>
              <a:t>struct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 </a:t>
            </a:r>
            <a:r>
              <a:rPr lang="en-US" sz="1600" dirty="0" err="1">
                <a:solidFill>
                  <a:srgbClr val="990000"/>
                </a:solidFill>
                <a:latin typeface="Courier New" pitchFamily="49" charset="0"/>
              </a:rPr>
              <a:t>sockaddr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) */ </a:t>
            </a:r>
          </a:p>
          <a:p>
            <a:r>
              <a:rPr lang="en-US" sz="1600" dirty="0" err="1">
                <a:latin typeface="Courier New" pitchFamily="49" charset="0"/>
              </a:rPr>
              <a:t>}; </a:t>
            </a:r>
          </a:p>
        </p:txBody>
      </p:sp>
      <p:sp>
        <p:nvSpPr>
          <p:cNvPr id="26" name="Text Box 26"/>
          <p:cNvSpPr txBox="1">
            <a:spLocks noChangeArrowheads="1"/>
          </p:cNvSpPr>
          <p:nvPr/>
        </p:nvSpPr>
        <p:spPr bwMode="auto">
          <a:xfrm>
            <a:off x="1330371" y="4814510"/>
            <a:ext cx="1172117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1600" dirty="0" err="1">
                <a:latin typeface="Courier New" pitchFamily="49" charset="0"/>
              </a:rPr>
              <a:t>sin_port</a:t>
            </a:r>
            <a:endParaRPr lang="en-US" sz="1600" dirty="0">
              <a:latin typeface="Courier New" pitchFamily="49" charset="0"/>
            </a:endParaRPr>
          </a:p>
        </p:txBody>
      </p:sp>
      <p:sp>
        <p:nvSpPr>
          <p:cNvPr id="28" name="Text Box 26"/>
          <p:cNvSpPr txBox="1">
            <a:spLocks noChangeArrowheads="1"/>
          </p:cNvSpPr>
          <p:nvPr/>
        </p:nvSpPr>
        <p:spPr bwMode="auto">
          <a:xfrm>
            <a:off x="313857" y="5215202"/>
            <a:ext cx="1048685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1600" dirty="0">
                <a:latin typeface="Courier New" pitchFamily="49" charset="0"/>
              </a:rPr>
              <a:t>AF_INET</a:t>
            </a:r>
          </a:p>
        </p:txBody>
      </p:sp>
      <p:sp>
        <p:nvSpPr>
          <p:cNvPr id="29" name="Text Box 26"/>
          <p:cNvSpPr txBox="1">
            <a:spLocks noChangeArrowheads="1"/>
          </p:cNvSpPr>
          <p:nvPr/>
        </p:nvSpPr>
        <p:spPr bwMode="auto">
          <a:xfrm>
            <a:off x="2918459" y="4812506"/>
            <a:ext cx="1172117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1600" dirty="0" err="1">
                <a:latin typeface="Courier New" pitchFamily="49" charset="0"/>
              </a:rPr>
              <a:t>sin_addr</a:t>
            </a:r>
            <a:endParaRPr lang="en-US" sz="1600" dirty="0">
              <a:latin typeface="Courier New" pitchFamily="49" charset="0"/>
            </a:endParaRPr>
          </a:p>
        </p:txBody>
      </p:sp>
      <p:sp>
        <p:nvSpPr>
          <p:cNvPr id="30" name="Text Box 26"/>
          <p:cNvSpPr txBox="1">
            <a:spLocks noChangeArrowheads="1"/>
          </p:cNvSpPr>
          <p:nvPr/>
        </p:nvSpPr>
        <p:spPr bwMode="auto">
          <a:xfrm>
            <a:off x="76200" y="5957510"/>
            <a:ext cx="1418979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1600" dirty="0" err="1">
                <a:latin typeface="Courier New" pitchFamily="49" charset="0"/>
              </a:rPr>
              <a:t>sin_family</a:t>
            </a:r>
            <a:endParaRPr lang="en-US" sz="1600" dirty="0">
              <a:latin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7701703"/>
      </p:ext>
    </p:extLst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435678"/>
            <a:ext cx="8991600" cy="762000"/>
          </a:xfrm>
        </p:spPr>
        <p:txBody>
          <a:bodyPr/>
          <a:lstStyle/>
          <a:p>
            <a:r>
              <a:rPr lang="en-US" dirty="0">
                <a:latin typeface="+mn-lt"/>
                <a:cs typeface="Courier New"/>
              </a:rPr>
              <a:t>Host and Service Conversion: </a:t>
            </a:r>
            <a:r>
              <a:rPr lang="en-US" dirty="0" err="1">
                <a:latin typeface="Courier New"/>
                <a:cs typeface="Courier New"/>
              </a:rPr>
              <a:t>getaddrinfo</a:t>
            </a:r>
            <a:endParaRPr lang="en-US" dirty="0">
              <a:latin typeface="Courier New"/>
              <a:cs typeface="Courier New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230194"/>
            <a:ext cx="8442325" cy="5419725"/>
          </a:xfrm>
        </p:spPr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Given </a:t>
            </a:r>
            <a:r>
              <a:rPr lang="en-US" dirty="0">
                <a:latin typeface="Courier New"/>
                <a:cs typeface="Courier New"/>
              </a:rPr>
              <a:t>host</a:t>
            </a:r>
            <a:r>
              <a:rPr lang="en-US" dirty="0"/>
              <a:t> and </a:t>
            </a:r>
            <a:r>
              <a:rPr lang="en-US" dirty="0">
                <a:latin typeface="Courier New"/>
                <a:cs typeface="Courier New"/>
              </a:rPr>
              <a:t>service</a:t>
            </a:r>
            <a:r>
              <a:rPr lang="en-US" dirty="0"/>
              <a:t>, </a:t>
            </a:r>
            <a:r>
              <a:rPr lang="en-US" dirty="0" err="1">
                <a:latin typeface="Courier New"/>
                <a:cs typeface="Courier New"/>
              </a:rPr>
              <a:t>getaddrinfo</a:t>
            </a: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/>
              <a:t>returns </a:t>
            </a:r>
            <a:r>
              <a:rPr lang="en-US" dirty="0">
                <a:latin typeface="Courier New"/>
                <a:cs typeface="Courier New"/>
              </a:rPr>
              <a:t>result</a:t>
            </a:r>
            <a:r>
              <a:rPr lang="en-US" dirty="0"/>
              <a:t> that points to a linked list of </a:t>
            </a:r>
            <a:r>
              <a:rPr lang="en-US" dirty="0" err="1">
                <a:solidFill>
                  <a:srgbClr val="FF0000"/>
                </a:solidFill>
                <a:latin typeface="Courier New"/>
                <a:cs typeface="Courier New"/>
              </a:rPr>
              <a:t>addrinfo</a:t>
            </a:r>
            <a:r>
              <a:rPr lang="en-US" dirty="0"/>
              <a:t> </a:t>
            </a:r>
            <a:r>
              <a:rPr lang="en-US" dirty="0" err="1"/>
              <a:t>structs</a:t>
            </a:r>
            <a:r>
              <a:rPr lang="en-US" dirty="0"/>
              <a:t>, each of which points to a corresponding socket address </a:t>
            </a:r>
            <a:r>
              <a:rPr lang="en-US" dirty="0" err="1"/>
              <a:t>struct</a:t>
            </a:r>
            <a:r>
              <a:rPr lang="en-US" dirty="0"/>
              <a:t>, and which contains arguments for the sockets interface functions.</a:t>
            </a:r>
          </a:p>
          <a:p>
            <a:r>
              <a:rPr lang="en-US" dirty="0"/>
              <a:t>Helper functions:</a:t>
            </a:r>
          </a:p>
          <a:p>
            <a:pPr lvl="1"/>
            <a:r>
              <a:rPr lang="en-US" dirty="0" err="1">
                <a:latin typeface="Courier New"/>
                <a:cs typeface="Courier New"/>
              </a:rPr>
              <a:t>freeadderinfo</a:t>
            </a:r>
            <a:r>
              <a:rPr lang="en-US" dirty="0"/>
              <a:t> frees the entire linked list.</a:t>
            </a:r>
          </a:p>
          <a:p>
            <a:pPr lvl="1"/>
            <a:r>
              <a:rPr lang="en-US" dirty="0" err="1">
                <a:latin typeface="Courier New"/>
                <a:cs typeface="Courier New"/>
              </a:rPr>
              <a:t>gai_strerror</a:t>
            </a:r>
            <a:r>
              <a:rPr lang="en-US" dirty="0"/>
              <a:t> converts error code to an error message. 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152400" y="1595497"/>
            <a:ext cx="8915400" cy="2214503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noAutofit/>
          </a:bodyPr>
          <a:lstStyle/>
          <a:p>
            <a:r>
              <a:rPr lang="en-US" sz="1600" dirty="0" err="1">
                <a:latin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getaddrinfo</a:t>
            </a:r>
            <a:r>
              <a:rPr lang="en-US" sz="1600" dirty="0">
                <a:latin typeface="Courier New" pitchFamily="49" charset="0"/>
              </a:rPr>
              <a:t>(</a:t>
            </a:r>
            <a:r>
              <a:rPr lang="en-US" sz="1600" dirty="0" err="1">
                <a:latin typeface="Courier New" pitchFamily="49" charset="0"/>
              </a:rPr>
              <a:t>const</a:t>
            </a:r>
            <a:r>
              <a:rPr lang="en-US" sz="1600" dirty="0">
                <a:latin typeface="Courier New" pitchFamily="49" charset="0"/>
              </a:rPr>
              <a:t> char *host,            </a:t>
            </a:r>
            <a:r>
              <a:rPr lang="en-US" sz="1600" dirty="0">
                <a:solidFill>
                  <a:srgbClr val="FF0000"/>
                </a:solidFill>
                <a:latin typeface="Courier New" pitchFamily="49" charset="0"/>
              </a:rPr>
              <a:t>/* Hostname or address */</a:t>
            </a:r>
          </a:p>
          <a:p>
            <a:r>
              <a:rPr lang="en-US" sz="1600" dirty="0">
                <a:latin typeface="Courier New" pitchFamily="49" charset="0"/>
              </a:rPr>
              <a:t>                </a:t>
            </a:r>
            <a:r>
              <a:rPr lang="en-US" sz="1600" dirty="0" err="1">
                <a:latin typeface="Courier New" pitchFamily="49" charset="0"/>
              </a:rPr>
              <a:t>const</a:t>
            </a:r>
            <a:r>
              <a:rPr lang="en-US" sz="1600" dirty="0">
                <a:latin typeface="Courier New" pitchFamily="49" charset="0"/>
              </a:rPr>
              <a:t> char *service,         </a:t>
            </a:r>
            <a:r>
              <a:rPr lang="en-US" sz="1600" dirty="0">
                <a:solidFill>
                  <a:srgbClr val="FF0000"/>
                </a:solidFill>
                <a:latin typeface="Courier New" pitchFamily="49" charset="0"/>
              </a:rPr>
              <a:t>/* Port or service name */</a:t>
            </a:r>
          </a:p>
          <a:p>
            <a:r>
              <a:rPr lang="en-US" sz="1600" dirty="0">
                <a:latin typeface="Courier New" pitchFamily="49" charset="0"/>
              </a:rPr>
              <a:t>                </a:t>
            </a:r>
            <a:r>
              <a:rPr lang="en-US" sz="1600" dirty="0" err="1">
                <a:latin typeface="Courier New" pitchFamily="49" charset="0"/>
              </a:rPr>
              <a:t>const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struct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addrinfo</a:t>
            </a:r>
            <a:r>
              <a:rPr lang="en-US" sz="1600" dirty="0">
                <a:latin typeface="Courier New" pitchFamily="49" charset="0"/>
              </a:rPr>
              <a:t> *hints,</a:t>
            </a:r>
            <a:r>
              <a:rPr lang="en-US" sz="1600" dirty="0">
                <a:solidFill>
                  <a:srgbClr val="FF0000"/>
                </a:solidFill>
                <a:latin typeface="Courier New" pitchFamily="49" charset="0"/>
              </a:rPr>
              <a:t>/* Input parameters */</a:t>
            </a:r>
          </a:p>
          <a:p>
            <a:r>
              <a:rPr lang="en-US" sz="1600" dirty="0">
                <a:latin typeface="Courier New" pitchFamily="49" charset="0"/>
              </a:rPr>
              <a:t>                </a:t>
            </a:r>
            <a:r>
              <a:rPr lang="en-US" sz="1600" dirty="0" err="1">
                <a:latin typeface="Courier New" pitchFamily="49" charset="0"/>
              </a:rPr>
              <a:t>struct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addrinfo</a:t>
            </a:r>
            <a:r>
              <a:rPr lang="en-US" sz="1600" dirty="0">
                <a:latin typeface="Courier New" pitchFamily="49" charset="0"/>
              </a:rPr>
              <a:t> **result);   </a:t>
            </a:r>
            <a:r>
              <a:rPr lang="en-US" sz="1600" dirty="0">
                <a:solidFill>
                  <a:srgbClr val="FF0000"/>
                </a:solidFill>
                <a:latin typeface="Courier New" pitchFamily="49" charset="0"/>
              </a:rPr>
              <a:t>/* Output linked list */</a:t>
            </a:r>
          </a:p>
          <a:p>
            <a:endParaRPr lang="en-US" sz="1600" dirty="0">
              <a:latin typeface="Courier New" pitchFamily="49" charset="0"/>
            </a:endParaRPr>
          </a:p>
          <a:p>
            <a:r>
              <a:rPr lang="en-US" sz="1600" dirty="0">
                <a:latin typeface="Courier New" pitchFamily="49" charset="0"/>
              </a:rPr>
              <a:t>void </a:t>
            </a:r>
            <a:r>
              <a:rPr lang="en-US" sz="1600" dirty="0" err="1">
                <a:latin typeface="Courier New" pitchFamily="49" charset="0"/>
              </a:rPr>
              <a:t>freeaddrinfo</a:t>
            </a:r>
            <a:r>
              <a:rPr lang="en-US" sz="1600" dirty="0">
                <a:latin typeface="Courier New" pitchFamily="49" charset="0"/>
              </a:rPr>
              <a:t>(</a:t>
            </a:r>
            <a:r>
              <a:rPr lang="en-US" sz="1600" dirty="0" err="1">
                <a:latin typeface="Courier New" pitchFamily="49" charset="0"/>
              </a:rPr>
              <a:t>struct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addrinfo</a:t>
            </a:r>
            <a:r>
              <a:rPr lang="en-US" sz="1600" dirty="0">
                <a:latin typeface="Courier New" pitchFamily="49" charset="0"/>
              </a:rPr>
              <a:t> *result);  </a:t>
            </a:r>
            <a:r>
              <a:rPr lang="en-US" sz="1600" dirty="0">
                <a:solidFill>
                  <a:srgbClr val="FF0000"/>
                </a:solidFill>
                <a:latin typeface="Courier New" pitchFamily="49" charset="0"/>
              </a:rPr>
              <a:t>/* Free linked list */</a:t>
            </a:r>
          </a:p>
          <a:p>
            <a:endParaRPr lang="en-US" sz="1600" dirty="0">
              <a:latin typeface="Courier New" pitchFamily="49" charset="0"/>
            </a:endParaRPr>
          </a:p>
          <a:p>
            <a:r>
              <a:rPr lang="en-US" sz="1600" dirty="0" err="1">
                <a:latin typeface="Courier New" pitchFamily="49" charset="0"/>
              </a:rPr>
              <a:t>const</a:t>
            </a:r>
            <a:r>
              <a:rPr lang="en-US" sz="1600" dirty="0">
                <a:latin typeface="Courier New" pitchFamily="49" charset="0"/>
              </a:rPr>
              <a:t> char *</a:t>
            </a:r>
            <a:r>
              <a:rPr lang="en-US" sz="1600" dirty="0" err="1">
                <a:latin typeface="Courier New" pitchFamily="49" charset="0"/>
              </a:rPr>
              <a:t>gai_strerror</a:t>
            </a:r>
            <a:r>
              <a:rPr lang="en-US" sz="1600" dirty="0">
                <a:latin typeface="Courier New" pitchFamily="49" charset="0"/>
              </a:rPr>
              <a:t>(</a:t>
            </a:r>
            <a:r>
              <a:rPr lang="en-US" sz="1600" dirty="0" err="1">
                <a:latin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errcode</a:t>
            </a:r>
            <a:r>
              <a:rPr lang="en-US" sz="1600" dirty="0">
                <a:latin typeface="Courier New" pitchFamily="49" charset="0"/>
              </a:rPr>
              <a:t>);       </a:t>
            </a:r>
            <a:r>
              <a:rPr lang="en-US" sz="1600" dirty="0">
                <a:solidFill>
                  <a:srgbClr val="FF0000"/>
                </a:solidFill>
                <a:latin typeface="Courier New" pitchFamily="49" charset="0"/>
              </a:rPr>
              <a:t>/* Return error </a:t>
            </a:r>
            <a:r>
              <a:rPr lang="en-US" sz="1600" dirty="0" err="1">
                <a:solidFill>
                  <a:srgbClr val="FF0000"/>
                </a:solidFill>
                <a:latin typeface="Courier New" pitchFamily="49" charset="0"/>
              </a:rPr>
              <a:t>msg</a:t>
            </a:r>
            <a:r>
              <a:rPr lang="en-US" sz="1600" dirty="0">
                <a:solidFill>
                  <a:srgbClr val="FF0000"/>
                </a:solidFill>
                <a:latin typeface="Courier New" pitchFamily="49" charset="0"/>
              </a:rPr>
              <a:t> */</a:t>
            </a:r>
          </a:p>
        </p:txBody>
      </p:sp>
    </p:spTree>
    <p:extLst>
      <p:ext uri="{BB962C8B-B14F-4D97-AF65-F5344CB8AC3E}">
        <p14:creationId xmlns:p14="http://schemas.microsoft.com/office/powerpoint/2010/main" val="399312276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8253582" cy="762000"/>
          </a:xfrm>
        </p:spPr>
        <p:txBody>
          <a:bodyPr/>
          <a:lstStyle/>
          <a:p>
            <a:r>
              <a:rPr lang="en-US" dirty="0"/>
              <a:t>Linked List Returned by </a:t>
            </a:r>
            <a:r>
              <a:rPr lang="en-US" dirty="0" err="1">
                <a:latin typeface="Courier New"/>
                <a:cs typeface="Courier New"/>
              </a:rPr>
              <a:t>getaddrinfo</a:t>
            </a:r>
            <a:endParaRPr lang="en-US" dirty="0">
              <a:latin typeface="Courier New"/>
              <a:cs typeface="Courier New"/>
            </a:endParaRPr>
          </a:p>
        </p:txBody>
      </p:sp>
      <p:sp>
        <p:nvSpPr>
          <p:cNvPr id="4" name="Rectangle 379"/>
          <p:cNvSpPr>
            <a:spLocks noChangeArrowheads="1"/>
          </p:cNvSpPr>
          <p:nvPr/>
        </p:nvSpPr>
        <p:spPr bwMode="auto">
          <a:xfrm>
            <a:off x="2472274" y="1868157"/>
            <a:ext cx="1330800" cy="253486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dirty="0" err="1">
                <a:latin typeface="Courier New"/>
                <a:cs typeface="Courier New"/>
              </a:rPr>
              <a:t>ai_canonname</a:t>
            </a:r>
            <a:endParaRPr lang="en-US" sz="1400" dirty="0">
              <a:latin typeface="Courier New"/>
              <a:cs typeface="Courier New"/>
            </a:endParaRPr>
          </a:p>
        </p:txBody>
      </p:sp>
      <p:sp>
        <p:nvSpPr>
          <p:cNvPr id="5" name="Rectangle 379"/>
          <p:cNvSpPr>
            <a:spLocks noChangeArrowheads="1"/>
          </p:cNvSpPr>
          <p:nvPr/>
        </p:nvSpPr>
        <p:spPr bwMode="auto">
          <a:xfrm>
            <a:off x="381016" y="1361186"/>
            <a:ext cx="1330800" cy="253486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dirty="0">
                <a:latin typeface="Courier New"/>
                <a:cs typeface="Courier New"/>
              </a:rPr>
              <a:t>result</a:t>
            </a:r>
          </a:p>
        </p:txBody>
      </p:sp>
      <p:sp>
        <p:nvSpPr>
          <p:cNvPr id="6" name="Rectangle 379"/>
          <p:cNvSpPr>
            <a:spLocks noChangeArrowheads="1"/>
          </p:cNvSpPr>
          <p:nvPr/>
        </p:nvSpPr>
        <p:spPr bwMode="auto">
          <a:xfrm>
            <a:off x="2472274" y="2121643"/>
            <a:ext cx="1330800" cy="253486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dirty="0" err="1">
                <a:latin typeface="Courier New"/>
                <a:cs typeface="Courier New"/>
              </a:rPr>
              <a:t>ai_addr</a:t>
            </a:r>
            <a:endParaRPr lang="en-US" sz="1400" dirty="0">
              <a:latin typeface="Courier New"/>
              <a:cs typeface="Courier New"/>
            </a:endParaRPr>
          </a:p>
        </p:txBody>
      </p:sp>
      <p:sp>
        <p:nvSpPr>
          <p:cNvPr id="7" name="Rectangle 379"/>
          <p:cNvSpPr>
            <a:spLocks noChangeArrowheads="1"/>
          </p:cNvSpPr>
          <p:nvPr/>
        </p:nvSpPr>
        <p:spPr bwMode="auto">
          <a:xfrm>
            <a:off x="2472274" y="2375129"/>
            <a:ext cx="1330800" cy="253486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dirty="0" err="1">
                <a:latin typeface="Courier New"/>
                <a:cs typeface="Courier New"/>
              </a:rPr>
              <a:t>ai_next</a:t>
            </a:r>
            <a:endParaRPr lang="en-US" sz="1400" dirty="0">
              <a:latin typeface="Courier New"/>
              <a:cs typeface="Courier New"/>
            </a:endParaRPr>
          </a:p>
        </p:txBody>
      </p:sp>
      <p:sp>
        <p:nvSpPr>
          <p:cNvPr id="8" name="Rectangle 379"/>
          <p:cNvSpPr>
            <a:spLocks noChangeArrowheads="1"/>
          </p:cNvSpPr>
          <p:nvPr/>
        </p:nvSpPr>
        <p:spPr bwMode="auto">
          <a:xfrm>
            <a:off x="2472274" y="1487929"/>
            <a:ext cx="1330800" cy="380229"/>
          </a:xfrm>
          <a:prstGeom prst="rect">
            <a:avLst/>
          </a:prstGeom>
          <a:solidFill>
            <a:srgbClr val="D5F2D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400" dirty="0">
              <a:latin typeface="Courier New"/>
              <a:cs typeface="Courier New"/>
            </a:endParaRPr>
          </a:p>
        </p:txBody>
      </p:sp>
      <p:cxnSp>
        <p:nvCxnSpPr>
          <p:cNvPr id="9" name="Straight Arrow Connector 8"/>
          <p:cNvCxnSpPr>
            <a:stCxn id="6" idx="3"/>
          </p:cNvCxnSpPr>
          <p:nvPr/>
        </p:nvCxnSpPr>
        <p:spPr bwMode="auto">
          <a:xfrm>
            <a:off x="3803074" y="2248386"/>
            <a:ext cx="760457" cy="0"/>
          </a:xfrm>
          <a:prstGeom prst="straightConnector1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" name="Rectangle 379"/>
          <p:cNvSpPr>
            <a:spLocks noChangeArrowheads="1"/>
          </p:cNvSpPr>
          <p:nvPr/>
        </p:nvSpPr>
        <p:spPr bwMode="auto">
          <a:xfrm>
            <a:off x="4563532" y="1994900"/>
            <a:ext cx="1330800" cy="443600"/>
          </a:xfrm>
          <a:prstGeom prst="rect">
            <a:avLst/>
          </a:prstGeom>
          <a:solidFill>
            <a:srgbClr val="D5F2D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400" dirty="0">
              <a:latin typeface="Courier New"/>
              <a:cs typeface="Courier New"/>
            </a:endParaRPr>
          </a:p>
        </p:txBody>
      </p:sp>
      <p:cxnSp>
        <p:nvCxnSpPr>
          <p:cNvPr id="11" name="Straight Arrow Connector 10"/>
          <p:cNvCxnSpPr/>
          <p:nvPr/>
        </p:nvCxnSpPr>
        <p:spPr bwMode="auto">
          <a:xfrm>
            <a:off x="1711816" y="1487929"/>
            <a:ext cx="760457" cy="0"/>
          </a:xfrm>
          <a:prstGeom prst="straightConnector1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" name="TextBox 11"/>
          <p:cNvSpPr txBox="1"/>
          <p:nvPr/>
        </p:nvSpPr>
        <p:spPr>
          <a:xfrm>
            <a:off x="2343743" y="1143000"/>
            <a:ext cx="153609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err="1">
                <a:latin typeface="+mn-lt"/>
                <a:cs typeface="Courier New"/>
              </a:rPr>
              <a:t>addrinfo</a:t>
            </a:r>
            <a:r>
              <a:rPr lang="en-US" sz="1600" dirty="0">
                <a:latin typeface="+mn-lt"/>
                <a:cs typeface="Courier New"/>
              </a:rPr>
              <a:t> </a:t>
            </a:r>
            <a:r>
              <a:rPr lang="en-US" sz="1600" dirty="0" err="1">
                <a:latin typeface="+mn-lt"/>
                <a:cs typeface="Courier New"/>
              </a:rPr>
              <a:t>structs</a:t>
            </a:r>
            <a:endParaRPr lang="en-US" sz="1600" dirty="0">
              <a:latin typeface="+mn-lt"/>
              <a:cs typeface="Courier New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246674" y="1678043"/>
            <a:ext cx="207981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+mn-lt"/>
                <a:cs typeface="Courier New"/>
              </a:rPr>
              <a:t>Socket address </a:t>
            </a:r>
            <a:r>
              <a:rPr lang="en-US" sz="1600" dirty="0" err="1">
                <a:latin typeface="+mn-lt"/>
                <a:cs typeface="Courier New"/>
              </a:rPr>
              <a:t>structs</a:t>
            </a:r>
            <a:endParaRPr lang="en-US" sz="1600" dirty="0">
              <a:latin typeface="+mn-lt"/>
              <a:cs typeface="Courier New"/>
            </a:endParaRPr>
          </a:p>
        </p:txBody>
      </p:sp>
      <p:cxnSp>
        <p:nvCxnSpPr>
          <p:cNvPr id="14" name="Straight Arrow Connector 13"/>
          <p:cNvCxnSpPr/>
          <p:nvPr/>
        </p:nvCxnSpPr>
        <p:spPr bwMode="auto">
          <a:xfrm flipH="1">
            <a:off x="1711816" y="1994900"/>
            <a:ext cx="760457" cy="0"/>
          </a:xfrm>
          <a:prstGeom prst="straightConnector1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5" name="Rectangle 379"/>
          <p:cNvSpPr>
            <a:spLocks noChangeArrowheads="1"/>
          </p:cNvSpPr>
          <p:nvPr/>
        </p:nvSpPr>
        <p:spPr bwMode="auto">
          <a:xfrm>
            <a:off x="381016" y="1868157"/>
            <a:ext cx="1330800" cy="253486"/>
          </a:xfrm>
          <a:prstGeom prst="rect">
            <a:avLst/>
          </a:prstGeom>
          <a:solidFill>
            <a:srgbClr val="D5F2D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400" dirty="0">
              <a:latin typeface="Courier New"/>
              <a:cs typeface="Courier New"/>
            </a:endParaRPr>
          </a:p>
        </p:txBody>
      </p:sp>
      <p:cxnSp>
        <p:nvCxnSpPr>
          <p:cNvPr id="16" name="Straight Connector 15"/>
          <p:cNvCxnSpPr>
            <a:stCxn id="7" idx="1"/>
          </p:cNvCxnSpPr>
          <p:nvPr/>
        </p:nvCxnSpPr>
        <p:spPr bwMode="auto">
          <a:xfrm flipH="1">
            <a:off x="2092045" y="2501872"/>
            <a:ext cx="380229" cy="0"/>
          </a:xfrm>
          <a:prstGeom prst="lin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" name="Straight Connector 16"/>
          <p:cNvCxnSpPr/>
          <p:nvPr/>
        </p:nvCxnSpPr>
        <p:spPr bwMode="auto">
          <a:xfrm>
            <a:off x="2092045" y="2501872"/>
            <a:ext cx="0" cy="253486"/>
          </a:xfrm>
          <a:prstGeom prst="lin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8" name="Rectangle 379"/>
          <p:cNvSpPr>
            <a:spLocks noChangeArrowheads="1"/>
          </p:cNvSpPr>
          <p:nvPr/>
        </p:nvSpPr>
        <p:spPr bwMode="auto">
          <a:xfrm>
            <a:off x="2472274" y="3135586"/>
            <a:ext cx="1330800" cy="253486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dirty="0">
                <a:latin typeface="Courier New"/>
                <a:cs typeface="Courier New"/>
              </a:rPr>
              <a:t>NULL</a:t>
            </a:r>
          </a:p>
        </p:txBody>
      </p:sp>
      <p:sp>
        <p:nvSpPr>
          <p:cNvPr id="19" name="Rectangle 379"/>
          <p:cNvSpPr>
            <a:spLocks noChangeArrowheads="1"/>
          </p:cNvSpPr>
          <p:nvPr/>
        </p:nvSpPr>
        <p:spPr bwMode="auto">
          <a:xfrm>
            <a:off x="2472274" y="3389072"/>
            <a:ext cx="1330800" cy="253486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dirty="0" err="1">
                <a:latin typeface="Courier New"/>
                <a:cs typeface="Courier New"/>
              </a:rPr>
              <a:t>ai_addr</a:t>
            </a:r>
            <a:endParaRPr lang="en-US" sz="1400" dirty="0">
              <a:latin typeface="Courier New"/>
              <a:cs typeface="Courier New"/>
            </a:endParaRPr>
          </a:p>
        </p:txBody>
      </p:sp>
      <p:sp>
        <p:nvSpPr>
          <p:cNvPr id="20" name="Rectangle 379"/>
          <p:cNvSpPr>
            <a:spLocks noChangeArrowheads="1"/>
          </p:cNvSpPr>
          <p:nvPr/>
        </p:nvSpPr>
        <p:spPr bwMode="auto">
          <a:xfrm>
            <a:off x="2472274" y="3642558"/>
            <a:ext cx="1330800" cy="253486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dirty="0" err="1">
                <a:latin typeface="Courier New"/>
                <a:cs typeface="Courier New"/>
              </a:rPr>
              <a:t>ai_next</a:t>
            </a:r>
            <a:endParaRPr lang="en-US" sz="1400" dirty="0">
              <a:latin typeface="Courier New"/>
              <a:cs typeface="Courier New"/>
            </a:endParaRPr>
          </a:p>
        </p:txBody>
      </p:sp>
      <p:sp>
        <p:nvSpPr>
          <p:cNvPr id="21" name="Rectangle 379"/>
          <p:cNvSpPr>
            <a:spLocks noChangeArrowheads="1"/>
          </p:cNvSpPr>
          <p:nvPr/>
        </p:nvSpPr>
        <p:spPr bwMode="auto">
          <a:xfrm>
            <a:off x="2472274" y="2755358"/>
            <a:ext cx="1330800" cy="380229"/>
          </a:xfrm>
          <a:prstGeom prst="rect">
            <a:avLst/>
          </a:prstGeom>
          <a:solidFill>
            <a:srgbClr val="D5F2D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400" dirty="0">
              <a:latin typeface="Courier New"/>
              <a:cs typeface="Courier New"/>
            </a:endParaRPr>
          </a:p>
        </p:txBody>
      </p:sp>
      <p:cxnSp>
        <p:nvCxnSpPr>
          <p:cNvPr id="22" name="Straight Arrow Connector 21"/>
          <p:cNvCxnSpPr>
            <a:stCxn id="19" idx="3"/>
          </p:cNvCxnSpPr>
          <p:nvPr/>
        </p:nvCxnSpPr>
        <p:spPr bwMode="auto">
          <a:xfrm>
            <a:off x="3803074" y="3515815"/>
            <a:ext cx="760457" cy="0"/>
          </a:xfrm>
          <a:prstGeom prst="straightConnector1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3" name="Rectangle 379"/>
          <p:cNvSpPr>
            <a:spLocks noChangeArrowheads="1"/>
          </p:cNvSpPr>
          <p:nvPr/>
        </p:nvSpPr>
        <p:spPr bwMode="auto">
          <a:xfrm>
            <a:off x="4563532" y="3262329"/>
            <a:ext cx="1330800" cy="443600"/>
          </a:xfrm>
          <a:prstGeom prst="rect">
            <a:avLst/>
          </a:prstGeom>
          <a:solidFill>
            <a:srgbClr val="D5F2D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400" dirty="0">
              <a:latin typeface="Courier New"/>
              <a:cs typeface="Courier New"/>
            </a:endParaRPr>
          </a:p>
        </p:txBody>
      </p:sp>
      <p:cxnSp>
        <p:nvCxnSpPr>
          <p:cNvPr id="24" name="Straight Arrow Connector 23"/>
          <p:cNvCxnSpPr/>
          <p:nvPr/>
        </p:nvCxnSpPr>
        <p:spPr bwMode="auto">
          <a:xfrm>
            <a:off x="2092045" y="2755358"/>
            <a:ext cx="380229" cy="0"/>
          </a:xfrm>
          <a:prstGeom prst="straightConnector1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5" name="Straight Connector 24"/>
          <p:cNvCxnSpPr/>
          <p:nvPr/>
        </p:nvCxnSpPr>
        <p:spPr bwMode="auto">
          <a:xfrm flipH="1">
            <a:off x="2092045" y="3769301"/>
            <a:ext cx="380229" cy="0"/>
          </a:xfrm>
          <a:prstGeom prst="lin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6" name="Straight Connector 25"/>
          <p:cNvCxnSpPr/>
          <p:nvPr/>
        </p:nvCxnSpPr>
        <p:spPr bwMode="auto">
          <a:xfrm>
            <a:off x="2092045" y="3769301"/>
            <a:ext cx="0" cy="253486"/>
          </a:xfrm>
          <a:prstGeom prst="lin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7" name="Straight Arrow Connector 26"/>
          <p:cNvCxnSpPr/>
          <p:nvPr/>
        </p:nvCxnSpPr>
        <p:spPr bwMode="auto">
          <a:xfrm>
            <a:off x="2092045" y="4022787"/>
            <a:ext cx="380229" cy="0"/>
          </a:xfrm>
          <a:prstGeom prst="straightConnector1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8" name="Rectangle 379"/>
          <p:cNvSpPr>
            <a:spLocks noChangeArrowheads="1"/>
          </p:cNvSpPr>
          <p:nvPr/>
        </p:nvSpPr>
        <p:spPr bwMode="auto">
          <a:xfrm>
            <a:off x="2472274" y="4403016"/>
            <a:ext cx="1330800" cy="253486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>
                <a:latin typeface="Courier New"/>
                <a:cs typeface="Courier New"/>
              </a:rPr>
              <a:t>NULL</a:t>
            </a:r>
            <a:endParaRPr lang="en-US" sz="1400" dirty="0">
              <a:latin typeface="Courier New"/>
              <a:cs typeface="Courier New"/>
            </a:endParaRPr>
          </a:p>
        </p:txBody>
      </p:sp>
      <p:sp>
        <p:nvSpPr>
          <p:cNvPr id="29" name="Rectangle 379"/>
          <p:cNvSpPr>
            <a:spLocks noChangeArrowheads="1"/>
          </p:cNvSpPr>
          <p:nvPr/>
        </p:nvSpPr>
        <p:spPr bwMode="auto">
          <a:xfrm>
            <a:off x="2472274" y="4656501"/>
            <a:ext cx="1330800" cy="253486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dirty="0" err="1">
                <a:latin typeface="Courier New"/>
                <a:cs typeface="Courier New"/>
              </a:rPr>
              <a:t>ai_addr</a:t>
            </a:r>
            <a:endParaRPr lang="en-US" sz="1400" dirty="0">
              <a:latin typeface="Courier New"/>
              <a:cs typeface="Courier New"/>
            </a:endParaRPr>
          </a:p>
        </p:txBody>
      </p:sp>
      <p:sp>
        <p:nvSpPr>
          <p:cNvPr id="30" name="Rectangle 379"/>
          <p:cNvSpPr>
            <a:spLocks noChangeArrowheads="1"/>
          </p:cNvSpPr>
          <p:nvPr/>
        </p:nvSpPr>
        <p:spPr bwMode="auto">
          <a:xfrm>
            <a:off x="2472274" y="4909987"/>
            <a:ext cx="1330800" cy="253486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dirty="0">
                <a:latin typeface="Courier New"/>
                <a:cs typeface="Courier New"/>
              </a:rPr>
              <a:t>NULL</a:t>
            </a:r>
          </a:p>
        </p:txBody>
      </p:sp>
      <p:sp>
        <p:nvSpPr>
          <p:cNvPr id="31" name="Rectangle 379"/>
          <p:cNvSpPr>
            <a:spLocks noChangeArrowheads="1"/>
          </p:cNvSpPr>
          <p:nvPr/>
        </p:nvSpPr>
        <p:spPr bwMode="auto">
          <a:xfrm>
            <a:off x="2472274" y="4022787"/>
            <a:ext cx="1330800" cy="380229"/>
          </a:xfrm>
          <a:prstGeom prst="rect">
            <a:avLst/>
          </a:prstGeom>
          <a:solidFill>
            <a:srgbClr val="D5F2D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400" dirty="0">
              <a:latin typeface="Courier New"/>
              <a:cs typeface="Courier New"/>
            </a:endParaRPr>
          </a:p>
        </p:txBody>
      </p:sp>
      <p:cxnSp>
        <p:nvCxnSpPr>
          <p:cNvPr id="32" name="Straight Arrow Connector 31"/>
          <p:cNvCxnSpPr/>
          <p:nvPr/>
        </p:nvCxnSpPr>
        <p:spPr bwMode="auto">
          <a:xfrm>
            <a:off x="3803074" y="4783244"/>
            <a:ext cx="760457" cy="0"/>
          </a:xfrm>
          <a:prstGeom prst="straightConnector1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3" name="Rectangle 379"/>
          <p:cNvSpPr>
            <a:spLocks noChangeArrowheads="1"/>
          </p:cNvSpPr>
          <p:nvPr/>
        </p:nvSpPr>
        <p:spPr bwMode="auto">
          <a:xfrm>
            <a:off x="4563532" y="4529758"/>
            <a:ext cx="1330800" cy="443600"/>
          </a:xfrm>
          <a:prstGeom prst="rect">
            <a:avLst/>
          </a:prstGeom>
          <a:solidFill>
            <a:srgbClr val="D5F2D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400" dirty="0">
              <a:latin typeface="Courier New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34988031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4" name="Shape 514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710782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119063" marR="0" lvl="0" indent="-119063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How the Unix Kernel Represents Open Files</a:t>
            </a:r>
            <a:endParaRPr/>
          </a:p>
        </p:txBody>
      </p:sp>
      <p:sp>
        <p:nvSpPr>
          <p:cNvPr id="515" name="Shape 515"/>
          <p:cNvSpPr txBox="1">
            <a:spLocks noGrp="1"/>
          </p:cNvSpPr>
          <p:nvPr>
            <p:ph type="body" idx="1"/>
          </p:nvPr>
        </p:nvSpPr>
        <p:spPr>
          <a:xfrm>
            <a:off x="362937" y="1295400"/>
            <a:ext cx="8307387" cy="129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Char char="⬛"/>
            </a:pPr>
            <a:r>
              <a:rPr lang="en-US"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Two descriptors referencing two distinct open files. Descriptor 1 (stdout) points to terminal, and descriptor 4 points to open disk file</a:t>
            </a:r>
            <a:endParaRPr/>
          </a:p>
        </p:txBody>
      </p:sp>
      <p:sp>
        <p:nvSpPr>
          <p:cNvPr id="516" name="Shape 516"/>
          <p:cNvSpPr/>
          <p:nvPr/>
        </p:nvSpPr>
        <p:spPr>
          <a:xfrm>
            <a:off x="1506538" y="3670300"/>
            <a:ext cx="609600" cy="228600"/>
          </a:xfrm>
          <a:prstGeom prst="rect">
            <a:avLst/>
          </a:prstGeom>
          <a:solidFill>
            <a:srgbClr val="D5D5F4"/>
          </a:solidFill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17" name="Shape 517"/>
          <p:cNvSpPr/>
          <p:nvPr/>
        </p:nvSpPr>
        <p:spPr>
          <a:xfrm>
            <a:off x="1506538" y="3898900"/>
            <a:ext cx="609600" cy="228600"/>
          </a:xfrm>
          <a:prstGeom prst="rect">
            <a:avLst/>
          </a:prstGeom>
          <a:solidFill>
            <a:srgbClr val="D5D5F4"/>
          </a:solidFill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18" name="Shape 518"/>
          <p:cNvSpPr/>
          <p:nvPr/>
        </p:nvSpPr>
        <p:spPr>
          <a:xfrm>
            <a:off x="1506538" y="4127500"/>
            <a:ext cx="609600" cy="228600"/>
          </a:xfrm>
          <a:prstGeom prst="rect">
            <a:avLst/>
          </a:prstGeom>
          <a:solidFill>
            <a:srgbClr val="D5D5F4"/>
          </a:solidFill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19" name="Shape 519"/>
          <p:cNvSpPr/>
          <p:nvPr/>
        </p:nvSpPr>
        <p:spPr>
          <a:xfrm>
            <a:off x="1506538" y="4356100"/>
            <a:ext cx="609600" cy="228600"/>
          </a:xfrm>
          <a:prstGeom prst="rect">
            <a:avLst/>
          </a:prstGeom>
          <a:solidFill>
            <a:srgbClr val="D5D5F4"/>
          </a:solidFill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20" name="Shape 520"/>
          <p:cNvSpPr/>
          <p:nvPr/>
        </p:nvSpPr>
        <p:spPr>
          <a:xfrm>
            <a:off x="1506538" y="4584700"/>
            <a:ext cx="609600" cy="228600"/>
          </a:xfrm>
          <a:prstGeom prst="rect">
            <a:avLst/>
          </a:prstGeom>
          <a:solidFill>
            <a:srgbClr val="D5D5F4"/>
          </a:solidFill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21" name="Shape 521"/>
          <p:cNvSpPr/>
          <p:nvPr/>
        </p:nvSpPr>
        <p:spPr>
          <a:xfrm>
            <a:off x="896938" y="3670300"/>
            <a:ext cx="609600" cy="22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fd 0</a:t>
            </a:r>
            <a:endParaRPr/>
          </a:p>
        </p:txBody>
      </p:sp>
      <p:sp>
        <p:nvSpPr>
          <p:cNvPr id="522" name="Shape 522"/>
          <p:cNvSpPr/>
          <p:nvPr/>
        </p:nvSpPr>
        <p:spPr>
          <a:xfrm>
            <a:off x="896938" y="3898900"/>
            <a:ext cx="609600" cy="22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fd 1</a:t>
            </a:r>
            <a:endParaRPr/>
          </a:p>
        </p:txBody>
      </p:sp>
      <p:sp>
        <p:nvSpPr>
          <p:cNvPr id="523" name="Shape 523"/>
          <p:cNvSpPr/>
          <p:nvPr/>
        </p:nvSpPr>
        <p:spPr>
          <a:xfrm>
            <a:off x="896938" y="4127500"/>
            <a:ext cx="609600" cy="22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fd 2</a:t>
            </a:r>
            <a:endParaRPr/>
          </a:p>
        </p:txBody>
      </p:sp>
      <p:sp>
        <p:nvSpPr>
          <p:cNvPr id="524" name="Shape 524"/>
          <p:cNvSpPr/>
          <p:nvPr/>
        </p:nvSpPr>
        <p:spPr>
          <a:xfrm>
            <a:off x="896938" y="4356100"/>
            <a:ext cx="609600" cy="22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fd 3</a:t>
            </a:r>
            <a:endParaRPr/>
          </a:p>
        </p:txBody>
      </p:sp>
      <p:sp>
        <p:nvSpPr>
          <p:cNvPr id="525" name="Shape 525"/>
          <p:cNvSpPr/>
          <p:nvPr/>
        </p:nvSpPr>
        <p:spPr>
          <a:xfrm>
            <a:off x="896938" y="4584700"/>
            <a:ext cx="609600" cy="22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fd 4</a:t>
            </a:r>
            <a:endParaRPr/>
          </a:p>
        </p:txBody>
      </p:sp>
      <p:sp>
        <p:nvSpPr>
          <p:cNvPr id="526" name="Shape 526"/>
          <p:cNvSpPr txBox="1"/>
          <p:nvPr/>
        </p:nvSpPr>
        <p:spPr>
          <a:xfrm>
            <a:off x="610550" y="2636222"/>
            <a:ext cx="2390085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Descriptor table</a:t>
            </a:r>
            <a:endParaRPr/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[one table per process]</a:t>
            </a:r>
            <a:endParaRPr/>
          </a:p>
        </p:txBody>
      </p:sp>
      <p:sp>
        <p:nvSpPr>
          <p:cNvPr id="527" name="Shape 527"/>
          <p:cNvSpPr txBox="1"/>
          <p:nvPr/>
        </p:nvSpPr>
        <p:spPr>
          <a:xfrm>
            <a:off x="3159491" y="2636222"/>
            <a:ext cx="2532326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Open file table </a:t>
            </a:r>
            <a:endParaRPr/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[shared by all processes]</a:t>
            </a:r>
            <a:endParaRPr/>
          </a:p>
        </p:txBody>
      </p:sp>
      <p:sp>
        <p:nvSpPr>
          <p:cNvPr id="528" name="Shape 528"/>
          <p:cNvSpPr txBox="1"/>
          <p:nvPr/>
        </p:nvSpPr>
        <p:spPr>
          <a:xfrm>
            <a:off x="5750291" y="2636222"/>
            <a:ext cx="2532326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v-node table</a:t>
            </a:r>
            <a:endParaRPr/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[shared by all processes]</a:t>
            </a:r>
            <a:endParaRPr/>
          </a:p>
        </p:txBody>
      </p:sp>
      <p:sp>
        <p:nvSpPr>
          <p:cNvPr id="529" name="Shape 529"/>
          <p:cNvSpPr/>
          <p:nvPr/>
        </p:nvSpPr>
        <p:spPr>
          <a:xfrm>
            <a:off x="3868738" y="3962400"/>
            <a:ext cx="1066800" cy="304800"/>
          </a:xfrm>
          <a:prstGeom prst="rect">
            <a:avLst/>
          </a:prstGeom>
          <a:solidFill>
            <a:srgbClr val="D5D5F4"/>
          </a:solidFill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rPr>
              <a:t>File pos</a:t>
            </a:r>
            <a:endParaRPr/>
          </a:p>
        </p:txBody>
      </p:sp>
      <p:sp>
        <p:nvSpPr>
          <p:cNvPr id="530" name="Shape 530"/>
          <p:cNvSpPr/>
          <p:nvPr/>
        </p:nvSpPr>
        <p:spPr>
          <a:xfrm>
            <a:off x="3868738" y="4267200"/>
            <a:ext cx="1066800" cy="304800"/>
          </a:xfrm>
          <a:prstGeom prst="rect">
            <a:avLst/>
          </a:prstGeom>
          <a:solidFill>
            <a:srgbClr val="D5D5F4"/>
          </a:solidFill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refcnt=1</a:t>
            </a:r>
            <a:endParaRPr/>
          </a:p>
        </p:txBody>
      </p:sp>
      <p:sp>
        <p:nvSpPr>
          <p:cNvPr id="531" name="Shape 531"/>
          <p:cNvSpPr/>
          <p:nvPr/>
        </p:nvSpPr>
        <p:spPr>
          <a:xfrm rot="5400000">
            <a:off x="4249738" y="4191000"/>
            <a:ext cx="304800" cy="1066800"/>
          </a:xfrm>
          <a:prstGeom prst="rect">
            <a:avLst/>
          </a:prstGeom>
          <a:solidFill>
            <a:srgbClr val="D5D5F4"/>
          </a:solidFill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...</a:t>
            </a:r>
            <a:endParaRPr/>
          </a:p>
        </p:txBody>
      </p:sp>
      <p:cxnSp>
        <p:nvCxnSpPr>
          <p:cNvPr id="532" name="Shape 532"/>
          <p:cNvCxnSpPr/>
          <p:nvPr/>
        </p:nvCxnSpPr>
        <p:spPr>
          <a:xfrm rot="10800000" flipH="1">
            <a:off x="1828800" y="3657599"/>
            <a:ext cx="2039938" cy="352425"/>
          </a:xfrm>
          <a:prstGeom prst="straightConnector1">
            <a:avLst/>
          </a:prstGeom>
          <a:noFill/>
          <a:ln w="25400" cap="flat" cmpd="sng">
            <a:solidFill>
              <a:srgbClr val="606060"/>
            </a:solidFill>
            <a:prstDash val="solid"/>
            <a:round/>
            <a:headEnd type="none" w="med" len="med"/>
            <a:tailEnd type="stealth" w="med" len="med"/>
          </a:ln>
        </p:spPr>
      </p:cxnSp>
      <p:sp>
        <p:nvSpPr>
          <p:cNvPr id="533" name="Shape 533"/>
          <p:cNvSpPr/>
          <p:nvPr/>
        </p:nvSpPr>
        <p:spPr>
          <a:xfrm>
            <a:off x="3868738" y="3657600"/>
            <a:ext cx="1066800" cy="304800"/>
          </a:xfrm>
          <a:prstGeom prst="rect">
            <a:avLst/>
          </a:prstGeom>
          <a:solidFill>
            <a:srgbClr val="D5D5F4"/>
          </a:solidFill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6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34" name="Shape 534"/>
          <p:cNvSpPr/>
          <p:nvPr/>
        </p:nvSpPr>
        <p:spPr>
          <a:xfrm>
            <a:off x="3868738" y="5638800"/>
            <a:ext cx="1066800" cy="304800"/>
          </a:xfrm>
          <a:prstGeom prst="rect">
            <a:avLst/>
          </a:prstGeom>
          <a:solidFill>
            <a:srgbClr val="D5D5F4"/>
          </a:solidFill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rPr>
              <a:t>File pos</a:t>
            </a:r>
            <a:endParaRPr/>
          </a:p>
        </p:txBody>
      </p:sp>
      <p:sp>
        <p:nvSpPr>
          <p:cNvPr id="535" name="Shape 535"/>
          <p:cNvSpPr/>
          <p:nvPr/>
        </p:nvSpPr>
        <p:spPr>
          <a:xfrm>
            <a:off x="3868738" y="5943600"/>
            <a:ext cx="1066800" cy="304800"/>
          </a:xfrm>
          <a:prstGeom prst="rect">
            <a:avLst/>
          </a:prstGeom>
          <a:solidFill>
            <a:srgbClr val="D5D5F4"/>
          </a:solidFill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refcnt=1</a:t>
            </a:r>
            <a:endParaRPr/>
          </a:p>
        </p:txBody>
      </p:sp>
      <p:sp>
        <p:nvSpPr>
          <p:cNvPr id="536" name="Shape 536"/>
          <p:cNvSpPr/>
          <p:nvPr/>
        </p:nvSpPr>
        <p:spPr>
          <a:xfrm rot="5400000">
            <a:off x="4249738" y="5867400"/>
            <a:ext cx="304800" cy="1066800"/>
          </a:xfrm>
          <a:prstGeom prst="rect">
            <a:avLst/>
          </a:prstGeom>
          <a:solidFill>
            <a:srgbClr val="D5D5F4"/>
          </a:solidFill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...</a:t>
            </a:r>
            <a:endParaRPr/>
          </a:p>
        </p:txBody>
      </p:sp>
      <p:sp>
        <p:nvSpPr>
          <p:cNvPr id="537" name="Shape 537"/>
          <p:cNvSpPr/>
          <p:nvPr/>
        </p:nvSpPr>
        <p:spPr>
          <a:xfrm>
            <a:off x="3868738" y="5334000"/>
            <a:ext cx="1066800" cy="304800"/>
          </a:xfrm>
          <a:prstGeom prst="rect">
            <a:avLst/>
          </a:prstGeom>
          <a:solidFill>
            <a:srgbClr val="D5D5F4"/>
          </a:solidFill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6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538" name="Shape 538"/>
          <p:cNvCxnSpPr/>
          <p:nvPr/>
        </p:nvCxnSpPr>
        <p:spPr>
          <a:xfrm>
            <a:off x="1828800" y="4683125"/>
            <a:ext cx="2057400" cy="698500"/>
          </a:xfrm>
          <a:prstGeom prst="straightConnector1">
            <a:avLst/>
          </a:prstGeom>
          <a:noFill/>
          <a:ln w="25400" cap="flat" cmpd="sng">
            <a:solidFill>
              <a:srgbClr val="606060"/>
            </a:solidFill>
            <a:prstDash val="solid"/>
            <a:round/>
            <a:headEnd type="none" w="med" len="med"/>
            <a:tailEnd type="stealth" w="med" len="med"/>
          </a:ln>
        </p:spPr>
      </p:cxnSp>
      <p:sp>
        <p:nvSpPr>
          <p:cNvPr id="539" name="Shape 539"/>
          <p:cNvSpPr txBox="1"/>
          <p:nvPr/>
        </p:nvSpPr>
        <p:spPr>
          <a:xfrm>
            <a:off x="228600" y="4086225"/>
            <a:ext cx="822325" cy="30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stderr</a:t>
            </a:r>
            <a:endParaRPr/>
          </a:p>
        </p:txBody>
      </p:sp>
      <p:sp>
        <p:nvSpPr>
          <p:cNvPr id="540" name="Shape 540"/>
          <p:cNvSpPr txBox="1"/>
          <p:nvPr/>
        </p:nvSpPr>
        <p:spPr>
          <a:xfrm>
            <a:off x="228600" y="3857625"/>
            <a:ext cx="822325" cy="30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stdout</a:t>
            </a:r>
            <a:endParaRPr/>
          </a:p>
        </p:txBody>
      </p:sp>
      <p:sp>
        <p:nvSpPr>
          <p:cNvPr id="541" name="Shape 541"/>
          <p:cNvSpPr txBox="1"/>
          <p:nvPr/>
        </p:nvSpPr>
        <p:spPr>
          <a:xfrm>
            <a:off x="334963" y="3629025"/>
            <a:ext cx="715962" cy="30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stdin</a:t>
            </a:r>
            <a:endParaRPr/>
          </a:p>
        </p:txBody>
      </p:sp>
      <p:cxnSp>
        <p:nvCxnSpPr>
          <p:cNvPr id="542" name="Shape 542"/>
          <p:cNvCxnSpPr/>
          <p:nvPr/>
        </p:nvCxnSpPr>
        <p:spPr>
          <a:xfrm rot="10800000" flipH="1">
            <a:off x="4786313" y="3641725"/>
            <a:ext cx="1690687" cy="153988"/>
          </a:xfrm>
          <a:prstGeom prst="straightConnector1">
            <a:avLst/>
          </a:prstGeom>
          <a:noFill/>
          <a:ln w="25400" cap="flat" cmpd="sng">
            <a:solidFill>
              <a:srgbClr val="606060"/>
            </a:solidFill>
            <a:prstDash val="solid"/>
            <a:round/>
            <a:headEnd type="none" w="med" len="med"/>
            <a:tailEnd type="stealth" w="med" len="med"/>
          </a:ln>
        </p:spPr>
      </p:cxnSp>
      <p:sp>
        <p:nvSpPr>
          <p:cNvPr id="543" name="Shape 543"/>
          <p:cNvSpPr/>
          <p:nvPr/>
        </p:nvSpPr>
        <p:spPr>
          <a:xfrm>
            <a:off x="6477000" y="3629025"/>
            <a:ext cx="1066800" cy="304800"/>
          </a:xfrm>
          <a:prstGeom prst="rect">
            <a:avLst/>
          </a:prstGeom>
          <a:solidFill>
            <a:srgbClr val="D5D5F4"/>
          </a:solidFill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File access</a:t>
            </a:r>
            <a:endParaRPr/>
          </a:p>
        </p:txBody>
      </p:sp>
      <p:sp>
        <p:nvSpPr>
          <p:cNvPr id="544" name="Shape 544"/>
          <p:cNvSpPr/>
          <p:nvPr/>
        </p:nvSpPr>
        <p:spPr>
          <a:xfrm rot="5400000">
            <a:off x="6858000" y="4162425"/>
            <a:ext cx="304800" cy="1066800"/>
          </a:xfrm>
          <a:prstGeom prst="rect">
            <a:avLst/>
          </a:prstGeom>
          <a:solidFill>
            <a:srgbClr val="D5D5F4"/>
          </a:solidFill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...</a:t>
            </a:r>
            <a:endParaRPr/>
          </a:p>
        </p:txBody>
      </p:sp>
      <p:sp>
        <p:nvSpPr>
          <p:cNvPr id="545" name="Shape 545"/>
          <p:cNvSpPr/>
          <p:nvPr/>
        </p:nvSpPr>
        <p:spPr>
          <a:xfrm>
            <a:off x="6477000" y="3933825"/>
            <a:ext cx="1066800" cy="304800"/>
          </a:xfrm>
          <a:prstGeom prst="rect">
            <a:avLst/>
          </a:prstGeom>
          <a:solidFill>
            <a:srgbClr val="D5D5F4"/>
          </a:solidFill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File size</a:t>
            </a:r>
            <a:endParaRPr/>
          </a:p>
        </p:txBody>
      </p:sp>
      <p:sp>
        <p:nvSpPr>
          <p:cNvPr id="546" name="Shape 546"/>
          <p:cNvSpPr/>
          <p:nvPr/>
        </p:nvSpPr>
        <p:spPr>
          <a:xfrm>
            <a:off x="6477000" y="4238625"/>
            <a:ext cx="1066800" cy="304800"/>
          </a:xfrm>
          <a:prstGeom prst="rect">
            <a:avLst/>
          </a:prstGeom>
          <a:solidFill>
            <a:srgbClr val="D5D5F4"/>
          </a:solidFill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File type</a:t>
            </a:r>
            <a:endParaRPr/>
          </a:p>
        </p:txBody>
      </p:sp>
      <p:sp>
        <p:nvSpPr>
          <p:cNvPr id="547" name="Shape 547"/>
          <p:cNvSpPr/>
          <p:nvPr/>
        </p:nvSpPr>
        <p:spPr>
          <a:xfrm>
            <a:off x="6477000" y="5229225"/>
            <a:ext cx="1066800" cy="304800"/>
          </a:xfrm>
          <a:prstGeom prst="rect">
            <a:avLst/>
          </a:prstGeom>
          <a:solidFill>
            <a:srgbClr val="D5D5F4"/>
          </a:solidFill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File access</a:t>
            </a:r>
            <a:endParaRPr/>
          </a:p>
        </p:txBody>
      </p:sp>
      <p:sp>
        <p:nvSpPr>
          <p:cNvPr id="548" name="Shape 548"/>
          <p:cNvSpPr/>
          <p:nvPr/>
        </p:nvSpPr>
        <p:spPr>
          <a:xfrm rot="5400000">
            <a:off x="6858000" y="5762625"/>
            <a:ext cx="304800" cy="1066800"/>
          </a:xfrm>
          <a:prstGeom prst="rect">
            <a:avLst/>
          </a:prstGeom>
          <a:solidFill>
            <a:srgbClr val="D5D5F4"/>
          </a:solidFill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...</a:t>
            </a:r>
            <a:endParaRPr/>
          </a:p>
        </p:txBody>
      </p:sp>
      <p:sp>
        <p:nvSpPr>
          <p:cNvPr id="549" name="Shape 549"/>
          <p:cNvSpPr/>
          <p:nvPr/>
        </p:nvSpPr>
        <p:spPr>
          <a:xfrm>
            <a:off x="6477000" y="5534025"/>
            <a:ext cx="1066800" cy="304800"/>
          </a:xfrm>
          <a:prstGeom prst="rect">
            <a:avLst/>
          </a:prstGeom>
          <a:solidFill>
            <a:srgbClr val="D5D5F4"/>
          </a:solidFill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File size</a:t>
            </a:r>
            <a:endParaRPr/>
          </a:p>
        </p:txBody>
      </p:sp>
      <p:sp>
        <p:nvSpPr>
          <p:cNvPr id="550" name="Shape 550"/>
          <p:cNvSpPr/>
          <p:nvPr/>
        </p:nvSpPr>
        <p:spPr>
          <a:xfrm>
            <a:off x="6477000" y="5838825"/>
            <a:ext cx="1066800" cy="304800"/>
          </a:xfrm>
          <a:prstGeom prst="rect">
            <a:avLst/>
          </a:prstGeom>
          <a:solidFill>
            <a:srgbClr val="D5D5F4"/>
          </a:solidFill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File type</a:t>
            </a:r>
            <a:endParaRPr/>
          </a:p>
        </p:txBody>
      </p:sp>
      <p:sp>
        <p:nvSpPr>
          <p:cNvPr id="551" name="Shape 551"/>
          <p:cNvSpPr txBox="1"/>
          <p:nvPr/>
        </p:nvSpPr>
        <p:spPr>
          <a:xfrm>
            <a:off x="3758514" y="3352800"/>
            <a:ext cx="1549527" cy="3385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File A (terminal)</a:t>
            </a:r>
            <a:endParaRPr sz="16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52" name="Shape 552"/>
          <p:cNvSpPr txBox="1"/>
          <p:nvPr/>
        </p:nvSpPr>
        <p:spPr>
          <a:xfrm>
            <a:off x="3766752" y="5029200"/>
            <a:ext cx="1157689" cy="3385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File B (disk)</a:t>
            </a:r>
            <a:endParaRPr sz="16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53" name="Shape 553"/>
          <p:cNvSpPr txBox="1"/>
          <p:nvPr/>
        </p:nvSpPr>
        <p:spPr>
          <a:xfrm>
            <a:off x="7975600" y="3886200"/>
            <a:ext cx="914400" cy="8309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 i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Info in 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stat</a:t>
            </a:r>
            <a:r>
              <a:rPr lang="en-US" sz="1600" b="1" i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struct</a:t>
            </a:r>
            <a:endParaRPr sz="1600" b="1" i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54" name="Shape 554"/>
          <p:cNvSpPr/>
          <p:nvPr/>
        </p:nvSpPr>
        <p:spPr>
          <a:xfrm>
            <a:off x="7611076" y="3649361"/>
            <a:ext cx="366418" cy="1188720"/>
          </a:xfrm>
          <a:prstGeom prst="rightBrace">
            <a:avLst>
              <a:gd name="adj1" fmla="val 133333"/>
              <a:gd name="adj2" fmla="val 50000"/>
            </a:avLst>
          </a:prstGeom>
          <a:noFill/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555" name="Shape 555"/>
          <p:cNvCxnSpPr/>
          <p:nvPr/>
        </p:nvCxnSpPr>
        <p:spPr>
          <a:xfrm rot="10800000" flipH="1">
            <a:off x="4706938" y="5229224"/>
            <a:ext cx="1770062" cy="257175"/>
          </a:xfrm>
          <a:prstGeom prst="straightConnector1">
            <a:avLst/>
          </a:prstGeom>
          <a:noFill/>
          <a:ln w="25400" cap="flat" cmpd="sng">
            <a:solidFill>
              <a:srgbClr val="606060"/>
            </a:solidFill>
            <a:prstDash val="solid"/>
            <a:round/>
            <a:headEnd type="none" w="med" len="med"/>
            <a:tailEnd type="stealth" w="med" len="med"/>
          </a:ln>
        </p:spPr>
      </p:cxnSp>
      <p:sp>
        <p:nvSpPr>
          <p:cNvPr id="556" name="Shape 556"/>
          <p:cNvSpPr txBox="1"/>
          <p:nvPr/>
        </p:nvSpPr>
        <p:spPr>
          <a:xfrm>
            <a:off x="76200" y="6248400"/>
            <a:ext cx="3517759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i="1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rPr>
              <a:t>File pos is maintained per open file</a:t>
            </a:r>
            <a:endParaRPr sz="1800" b="1" i="1">
              <a:solidFill>
                <a:srgbClr val="0070C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latin typeface="Courier New"/>
                <a:cs typeface="Courier New"/>
              </a:rPr>
              <a:t>addrinfo</a:t>
            </a:r>
            <a:r>
              <a:rPr lang="en-US" dirty="0"/>
              <a:t> </a:t>
            </a:r>
            <a:r>
              <a:rPr lang="en-US" dirty="0" err="1"/>
              <a:t>Struct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6323" y="4038600"/>
            <a:ext cx="8188077" cy="1752600"/>
          </a:xfrm>
        </p:spPr>
        <p:txBody>
          <a:bodyPr/>
          <a:lstStyle/>
          <a:p>
            <a:r>
              <a:rPr lang="en-US" dirty="0"/>
              <a:t>Each </a:t>
            </a:r>
            <a:r>
              <a:rPr lang="en-US" dirty="0" err="1"/>
              <a:t>addrinfo</a:t>
            </a:r>
            <a:r>
              <a:rPr lang="en-US" dirty="0"/>
              <a:t> </a:t>
            </a:r>
            <a:r>
              <a:rPr lang="en-US" dirty="0" err="1"/>
              <a:t>struct</a:t>
            </a:r>
            <a:r>
              <a:rPr lang="en-US" dirty="0"/>
              <a:t> returned by </a:t>
            </a:r>
            <a:r>
              <a:rPr lang="en-US" dirty="0" err="1"/>
              <a:t>getaddrinfo</a:t>
            </a:r>
            <a:r>
              <a:rPr lang="en-US" dirty="0"/>
              <a:t> contains arguments that can be passed directly to </a:t>
            </a:r>
            <a:r>
              <a:rPr lang="en-US" dirty="0">
                <a:latin typeface="Courier New"/>
                <a:cs typeface="Courier New"/>
              </a:rPr>
              <a:t>socket</a:t>
            </a:r>
            <a:r>
              <a:rPr lang="en-US" dirty="0"/>
              <a:t> function.</a:t>
            </a:r>
          </a:p>
          <a:p>
            <a:r>
              <a:rPr lang="en-US" dirty="0"/>
              <a:t>Also points to a socket address struct that can be passed directly to </a:t>
            </a:r>
            <a:r>
              <a:rPr lang="en-US" dirty="0">
                <a:latin typeface="Courier New"/>
                <a:cs typeface="Courier New"/>
              </a:rPr>
              <a:t>connect</a:t>
            </a:r>
            <a:r>
              <a:rPr lang="en-US" dirty="0">
                <a:latin typeface="+mn-lt"/>
                <a:cs typeface="Courier New"/>
              </a:rPr>
              <a:t> </a:t>
            </a:r>
            <a:r>
              <a:rPr lang="en-US" dirty="0">
                <a:latin typeface="+mn-lt"/>
              </a:rPr>
              <a:t>and</a:t>
            </a:r>
            <a:r>
              <a:rPr lang="en-US" dirty="0"/>
              <a:t> </a:t>
            </a:r>
            <a:r>
              <a:rPr lang="en-US" dirty="0">
                <a:latin typeface="Courier New"/>
                <a:cs typeface="Courier New"/>
              </a:rPr>
              <a:t>bind</a:t>
            </a:r>
            <a:r>
              <a:rPr lang="en-US" b="0" dirty="0">
                <a:cs typeface="Calibri" panose="020F0502020204030204" pitchFamily="34" charset="0"/>
              </a:rPr>
              <a:t> </a:t>
            </a:r>
            <a:r>
              <a:rPr lang="en-US" dirty="0">
                <a:latin typeface="+mn-lt"/>
                <a:cs typeface="Courier New"/>
              </a:rPr>
              <a:t>functions</a:t>
            </a:r>
            <a:r>
              <a:rPr lang="en-US" dirty="0">
                <a:latin typeface="Courier New"/>
                <a:cs typeface="Courier New"/>
              </a:rPr>
              <a:t>.</a:t>
            </a:r>
          </a:p>
          <a:p>
            <a:endParaRPr lang="en-US" dirty="0">
              <a:latin typeface="Courier New"/>
              <a:cs typeface="Courier New"/>
            </a:endParaRPr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304800" y="1333143"/>
            <a:ext cx="8458200" cy="2400657"/>
          </a:xfrm>
          <a:prstGeom prst="rect">
            <a:avLst/>
          </a:prstGeom>
          <a:solidFill>
            <a:srgbClr val="F6F5BD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1500" dirty="0" err="1">
                <a:solidFill>
                  <a:srgbClr val="C200FF"/>
                </a:solidFill>
                <a:latin typeface="Courier New"/>
                <a:cs typeface="Courier New"/>
              </a:rPr>
              <a:t>struct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500" dirty="0" err="1">
                <a:solidFill>
                  <a:srgbClr val="2D961E"/>
                </a:solidFill>
                <a:latin typeface="Courier New"/>
                <a:cs typeface="Courier New"/>
              </a:rPr>
              <a:t>addrinfo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{</a:t>
            </a:r>
          </a:p>
          <a:p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500" dirty="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             </a:t>
            </a:r>
            <a:r>
              <a:rPr lang="en-US" sz="1500" dirty="0" err="1">
                <a:solidFill>
                  <a:srgbClr val="C1651C"/>
                </a:solidFill>
                <a:latin typeface="Courier New"/>
                <a:cs typeface="Courier New"/>
              </a:rPr>
              <a:t>ai_flags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;     </a:t>
            </a:r>
            <a:r>
              <a:rPr lang="en-US" sz="1500" dirty="0">
                <a:solidFill>
                  <a:srgbClr val="CB2418"/>
                </a:solidFill>
                <a:latin typeface="Courier New"/>
                <a:cs typeface="Courier New"/>
              </a:rPr>
              <a:t>/* Hints argument flags */</a:t>
            </a:r>
            <a:endParaRPr lang="en-US" sz="15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500" dirty="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             </a:t>
            </a:r>
            <a:r>
              <a:rPr lang="en-US" sz="1500" dirty="0" err="1">
                <a:solidFill>
                  <a:srgbClr val="C1651C"/>
                </a:solidFill>
                <a:latin typeface="Courier New"/>
                <a:cs typeface="Courier New"/>
              </a:rPr>
              <a:t>ai_family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;    </a:t>
            </a:r>
            <a:r>
              <a:rPr lang="en-US" sz="1500" dirty="0">
                <a:solidFill>
                  <a:srgbClr val="CB2418"/>
                </a:solidFill>
                <a:latin typeface="Courier New"/>
                <a:cs typeface="Courier New"/>
              </a:rPr>
              <a:t>/* First </a:t>
            </a:r>
            <a:r>
              <a:rPr lang="en-US" sz="1500" dirty="0" err="1">
                <a:solidFill>
                  <a:srgbClr val="CB2418"/>
                </a:solidFill>
                <a:latin typeface="Courier New"/>
                <a:cs typeface="Courier New"/>
              </a:rPr>
              <a:t>arg</a:t>
            </a:r>
            <a:r>
              <a:rPr lang="en-US" sz="1500" dirty="0">
                <a:solidFill>
                  <a:srgbClr val="CB2418"/>
                </a:solidFill>
                <a:latin typeface="Courier New"/>
                <a:cs typeface="Courier New"/>
              </a:rPr>
              <a:t> to socket function */</a:t>
            </a:r>
            <a:endParaRPr lang="en-US" sz="15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500" dirty="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             </a:t>
            </a:r>
            <a:r>
              <a:rPr lang="en-US" sz="1500" dirty="0" err="1">
                <a:solidFill>
                  <a:srgbClr val="C1651C"/>
                </a:solidFill>
                <a:latin typeface="Courier New"/>
                <a:cs typeface="Courier New"/>
              </a:rPr>
              <a:t>ai_socktype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;  </a:t>
            </a:r>
            <a:r>
              <a:rPr lang="en-US" sz="1500" dirty="0">
                <a:solidFill>
                  <a:srgbClr val="CB2418"/>
                </a:solidFill>
                <a:latin typeface="Courier New"/>
                <a:cs typeface="Courier New"/>
              </a:rPr>
              <a:t>/* Second </a:t>
            </a:r>
            <a:r>
              <a:rPr lang="en-US" sz="1500" dirty="0" err="1">
                <a:solidFill>
                  <a:srgbClr val="CB2418"/>
                </a:solidFill>
                <a:latin typeface="Courier New"/>
                <a:cs typeface="Courier New"/>
              </a:rPr>
              <a:t>arg</a:t>
            </a:r>
            <a:r>
              <a:rPr lang="en-US" sz="1500" dirty="0">
                <a:solidFill>
                  <a:srgbClr val="CB2418"/>
                </a:solidFill>
                <a:latin typeface="Courier New"/>
                <a:cs typeface="Courier New"/>
              </a:rPr>
              <a:t> to socket function */</a:t>
            </a:r>
            <a:endParaRPr lang="en-US" sz="15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500" dirty="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             </a:t>
            </a:r>
            <a:r>
              <a:rPr lang="en-US" sz="1500" dirty="0" err="1">
                <a:solidFill>
                  <a:srgbClr val="C1651C"/>
                </a:solidFill>
                <a:latin typeface="Courier New"/>
                <a:cs typeface="Courier New"/>
              </a:rPr>
              <a:t>ai_protocol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;  </a:t>
            </a:r>
            <a:r>
              <a:rPr lang="en-US" sz="1500" dirty="0">
                <a:solidFill>
                  <a:srgbClr val="CB2418"/>
                </a:solidFill>
                <a:latin typeface="Courier New"/>
                <a:cs typeface="Courier New"/>
              </a:rPr>
              <a:t>/* Third </a:t>
            </a:r>
            <a:r>
              <a:rPr lang="en-US" sz="1500" dirty="0" err="1">
                <a:solidFill>
                  <a:srgbClr val="CB2418"/>
                </a:solidFill>
                <a:latin typeface="Courier New"/>
                <a:cs typeface="Courier New"/>
              </a:rPr>
              <a:t>arg</a:t>
            </a:r>
            <a:r>
              <a:rPr lang="en-US" sz="1500" dirty="0">
                <a:solidFill>
                  <a:srgbClr val="CB2418"/>
                </a:solidFill>
                <a:latin typeface="Courier New"/>
                <a:cs typeface="Courier New"/>
              </a:rPr>
              <a:t> to socket function  */</a:t>
            </a:r>
            <a:endParaRPr lang="en-US" sz="15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500" dirty="0">
                <a:solidFill>
                  <a:srgbClr val="2D961E"/>
                </a:solidFill>
                <a:latin typeface="Courier New"/>
                <a:cs typeface="Courier New"/>
              </a:rPr>
              <a:t>char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           *</a:t>
            </a:r>
            <a:r>
              <a:rPr lang="en-US" sz="1500" dirty="0" err="1">
                <a:solidFill>
                  <a:srgbClr val="C1651C"/>
                </a:solidFill>
                <a:latin typeface="Courier New"/>
                <a:cs typeface="Courier New"/>
              </a:rPr>
              <a:t>ai_canonname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; </a:t>
            </a:r>
            <a:r>
              <a:rPr lang="en-US" sz="1500" dirty="0">
                <a:solidFill>
                  <a:srgbClr val="CB2418"/>
                </a:solidFill>
                <a:latin typeface="Courier New"/>
                <a:cs typeface="Courier New"/>
              </a:rPr>
              <a:t>/* Canonical host name */</a:t>
            </a:r>
            <a:endParaRPr lang="en-US" sz="15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500" dirty="0" err="1">
                <a:solidFill>
                  <a:srgbClr val="2D961E"/>
                </a:solidFill>
                <a:latin typeface="Courier New"/>
                <a:cs typeface="Courier New"/>
              </a:rPr>
              <a:t>size_t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          </a:t>
            </a:r>
            <a:r>
              <a:rPr lang="en-US" sz="1500" dirty="0" err="1">
                <a:solidFill>
                  <a:srgbClr val="C1651C"/>
                </a:solidFill>
                <a:latin typeface="Courier New"/>
                <a:cs typeface="Courier New"/>
              </a:rPr>
              <a:t>ai_addrlen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;   </a:t>
            </a:r>
            <a:r>
              <a:rPr lang="en-US" sz="1500" dirty="0">
                <a:solidFill>
                  <a:srgbClr val="CB2418"/>
                </a:solidFill>
                <a:latin typeface="Courier New"/>
                <a:cs typeface="Courier New"/>
              </a:rPr>
              <a:t>/* Size of </a:t>
            </a:r>
            <a:r>
              <a:rPr lang="en-US" sz="1500" dirty="0" err="1">
                <a:solidFill>
                  <a:srgbClr val="CB2418"/>
                </a:solidFill>
                <a:latin typeface="Courier New"/>
                <a:cs typeface="Courier New"/>
              </a:rPr>
              <a:t>ai_addr</a:t>
            </a:r>
            <a:r>
              <a:rPr lang="en-US" sz="1500" dirty="0">
                <a:solidFill>
                  <a:srgbClr val="CB2418"/>
                </a:solidFill>
                <a:latin typeface="Courier New"/>
                <a:cs typeface="Courier New"/>
              </a:rPr>
              <a:t> </a:t>
            </a:r>
            <a:r>
              <a:rPr lang="en-US" sz="1500" dirty="0" err="1">
                <a:solidFill>
                  <a:srgbClr val="CB2418"/>
                </a:solidFill>
                <a:latin typeface="Courier New"/>
                <a:cs typeface="Courier New"/>
              </a:rPr>
              <a:t>struct</a:t>
            </a:r>
            <a:r>
              <a:rPr lang="en-US" sz="1500" dirty="0">
                <a:solidFill>
                  <a:srgbClr val="CB2418"/>
                </a:solidFill>
                <a:latin typeface="Courier New"/>
                <a:cs typeface="Courier New"/>
              </a:rPr>
              <a:t> */</a:t>
            </a:r>
            <a:endParaRPr lang="en-US" sz="15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500" dirty="0" err="1">
                <a:solidFill>
                  <a:srgbClr val="C200FF"/>
                </a:solidFill>
                <a:latin typeface="Courier New"/>
                <a:cs typeface="Courier New"/>
              </a:rPr>
              <a:t>struct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500" dirty="0" err="1">
                <a:solidFill>
                  <a:srgbClr val="2D961E"/>
                </a:solidFill>
                <a:latin typeface="Courier New"/>
                <a:cs typeface="Courier New"/>
              </a:rPr>
              <a:t>sockaddr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*</a:t>
            </a:r>
            <a:r>
              <a:rPr lang="en-US" sz="1500" dirty="0" err="1">
                <a:solidFill>
                  <a:srgbClr val="C1651C"/>
                </a:solidFill>
                <a:latin typeface="Courier New"/>
                <a:cs typeface="Courier New"/>
              </a:rPr>
              <a:t>ai_addr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;      </a:t>
            </a:r>
            <a:r>
              <a:rPr lang="en-US" sz="1500" dirty="0">
                <a:solidFill>
                  <a:srgbClr val="CB2418"/>
                </a:solidFill>
                <a:latin typeface="Courier New"/>
                <a:cs typeface="Courier New"/>
              </a:rPr>
              <a:t>/* </a:t>
            </a:r>
            <a:r>
              <a:rPr lang="en-US" sz="1500" dirty="0" err="1">
                <a:solidFill>
                  <a:srgbClr val="CB2418"/>
                </a:solidFill>
                <a:latin typeface="Courier New"/>
                <a:cs typeface="Courier New"/>
              </a:rPr>
              <a:t>Ptr</a:t>
            </a:r>
            <a:r>
              <a:rPr lang="en-US" sz="1500" dirty="0">
                <a:solidFill>
                  <a:srgbClr val="CB2418"/>
                </a:solidFill>
                <a:latin typeface="Courier New"/>
                <a:cs typeface="Courier New"/>
              </a:rPr>
              <a:t> to socket address structure */</a:t>
            </a:r>
            <a:endParaRPr lang="en-US" sz="15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500" dirty="0" err="1">
                <a:solidFill>
                  <a:srgbClr val="C200FF"/>
                </a:solidFill>
                <a:latin typeface="Courier New"/>
                <a:cs typeface="Courier New"/>
              </a:rPr>
              <a:t>struct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500" dirty="0" err="1">
                <a:solidFill>
                  <a:srgbClr val="2D961E"/>
                </a:solidFill>
                <a:latin typeface="Courier New"/>
                <a:cs typeface="Courier New"/>
              </a:rPr>
              <a:t>addrinfo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*</a:t>
            </a:r>
            <a:r>
              <a:rPr lang="en-US" sz="1500" dirty="0" err="1">
                <a:solidFill>
                  <a:srgbClr val="C1651C"/>
                </a:solidFill>
                <a:latin typeface="Courier New"/>
                <a:cs typeface="Courier New"/>
              </a:rPr>
              <a:t>ai_next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;      </a:t>
            </a:r>
            <a:r>
              <a:rPr lang="en-US" sz="1500" dirty="0">
                <a:solidFill>
                  <a:srgbClr val="CB2418"/>
                </a:solidFill>
                <a:latin typeface="Courier New"/>
                <a:cs typeface="Courier New"/>
              </a:rPr>
              <a:t>/* </a:t>
            </a:r>
            <a:r>
              <a:rPr lang="en-US" sz="1500" dirty="0" err="1">
                <a:solidFill>
                  <a:srgbClr val="CB2418"/>
                </a:solidFill>
                <a:latin typeface="Courier New"/>
                <a:cs typeface="Courier New"/>
              </a:rPr>
              <a:t>Ptr</a:t>
            </a:r>
            <a:r>
              <a:rPr lang="en-US" sz="1500" dirty="0">
                <a:solidFill>
                  <a:srgbClr val="CB2418"/>
                </a:solidFill>
                <a:latin typeface="Courier New"/>
                <a:cs typeface="Courier New"/>
              </a:rPr>
              <a:t> to next item in linked list */</a:t>
            </a:r>
            <a:endParaRPr lang="en-US" sz="15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};</a:t>
            </a:r>
            <a:endParaRPr lang="is-IS" sz="1500" dirty="0">
              <a:solidFill>
                <a:srgbClr val="000000"/>
              </a:solidFill>
              <a:latin typeface="Courier New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405662026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435678"/>
            <a:ext cx="8915400" cy="762000"/>
          </a:xfrm>
        </p:spPr>
        <p:txBody>
          <a:bodyPr/>
          <a:lstStyle/>
          <a:p>
            <a:r>
              <a:rPr lang="en-US" dirty="0"/>
              <a:t>Host and Service Conversion: </a:t>
            </a:r>
            <a:r>
              <a:rPr lang="en-US" dirty="0" err="1">
                <a:latin typeface="Courier New"/>
                <a:cs typeface="Courier New"/>
              </a:rPr>
              <a:t>getnameinfo</a:t>
            </a:r>
            <a:endParaRPr lang="en-US" dirty="0">
              <a:latin typeface="Courier New"/>
              <a:cs typeface="Courier New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62075"/>
            <a:ext cx="8442325" cy="1835868"/>
          </a:xfrm>
        </p:spPr>
        <p:txBody>
          <a:bodyPr/>
          <a:lstStyle/>
          <a:p>
            <a:r>
              <a:rPr lang="en-US" dirty="0" err="1">
                <a:latin typeface="Courier New"/>
                <a:cs typeface="Courier New"/>
              </a:rPr>
              <a:t>getnameinfo</a:t>
            </a:r>
            <a:r>
              <a:rPr lang="en-US" dirty="0"/>
              <a:t> is the inverse of </a:t>
            </a:r>
            <a:r>
              <a:rPr lang="en-US" dirty="0" err="1"/>
              <a:t>getaddrinfo</a:t>
            </a:r>
            <a:r>
              <a:rPr lang="en-US" dirty="0"/>
              <a:t>, converting a socket address to the corresponding host and service. </a:t>
            </a:r>
          </a:p>
          <a:p>
            <a:pPr lvl="1"/>
            <a:r>
              <a:rPr lang="en-US" dirty="0"/>
              <a:t>Replaces obsolete </a:t>
            </a:r>
            <a:r>
              <a:rPr lang="en-US" dirty="0" err="1">
                <a:latin typeface="Courier New"/>
                <a:cs typeface="Courier New"/>
              </a:rPr>
              <a:t>gethostbyaddr</a:t>
            </a:r>
            <a:r>
              <a:rPr lang="en-US" dirty="0"/>
              <a:t> and </a:t>
            </a:r>
            <a:r>
              <a:rPr lang="en-US" dirty="0" err="1">
                <a:latin typeface="Courier New"/>
                <a:cs typeface="Courier New"/>
              </a:rPr>
              <a:t>getservbyport</a:t>
            </a: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err="1">
                <a:latin typeface="+mn-lt"/>
                <a:cs typeface="Courier New"/>
              </a:rPr>
              <a:t>funcs</a:t>
            </a:r>
            <a:r>
              <a:rPr lang="en-US" dirty="0">
                <a:latin typeface="+mn-lt"/>
                <a:cs typeface="Courier New"/>
              </a:rPr>
              <a:t>.</a:t>
            </a:r>
          </a:p>
          <a:p>
            <a:pPr lvl="1"/>
            <a:r>
              <a:rPr lang="en-US" dirty="0">
                <a:latin typeface="+mn-lt"/>
                <a:cs typeface="Courier New"/>
              </a:rPr>
              <a:t>Reentrant and protocol independent. </a:t>
            </a:r>
            <a:endParaRPr lang="en-US" dirty="0">
              <a:latin typeface="+mn-lt"/>
            </a:endParaRPr>
          </a:p>
        </p:txBody>
      </p:sp>
      <p:sp>
        <p:nvSpPr>
          <p:cNvPr id="4" name="Rectangle 6"/>
          <p:cNvSpPr>
            <a:spLocks noChangeArrowheads="1"/>
          </p:cNvSpPr>
          <p:nvPr/>
        </p:nvSpPr>
        <p:spPr bwMode="auto">
          <a:xfrm>
            <a:off x="228600" y="3570982"/>
            <a:ext cx="8610600" cy="1077218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1600" dirty="0" err="1">
                <a:latin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getnameinfo</a:t>
            </a:r>
            <a:r>
              <a:rPr lang="en-US" sz="1600" dirty="0">
                <a:latin typeface="Courier New" pitchFamily="49" charset="0"/>
              </a:rPr>
              <a:t>(</a:t>
            </a:r>
            <a:r>
              <a:rPr lang="en-US" sz="1600" dirty="0" err="1">
                <a:latin typeface="Courier New" pitchFamily="49" charset="0"/>
              </a:rPr>
              <a:t>const</a:t>
            </a:r>
            <a:r>
              <a:rPr lang="en-US" sz="1600" dirty="0">
                <a:latin typeface="Courier New" pitchFamily="49" charset="0"/>
              </a:rPr>
              <a:t> SA *</a:t>
            </a:r>
            <a:r>
              <a:rPr lang="en-US" sz="1600" dirty="0" err="1">
                <a:latin typeface="Courier New" pitchFamily="49" charset="0"/>
              </a:rPr>
              <a:t>sa</a:t>
            </a:r>
            <a:r>
              <a:rPr lang="en-US" sz="1600" dirty="0">
                <a:latin typeface="Courier New" pitchFamily="49" charset="0"/>
              </a:rPr>
              <a:t>, </a:t>
            </a:r>
            <a:r>
              <a:rPr lang="en-US" sz="1600" dirty="0" err="1">
                <a:latin typeface="Courier New" pitchFamily="49" charset="0"/>
              </a:rPr>
              <a:t>socklen_t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salen</a:t>
            </a:r>
            <a:r>
              <a:rPr lang="en-US" sz="1600" dirty="0">
                <a:latin typeface="Courier New" pitchFamily="49" charset="0"/>
              </a:rPr>
              <a:t>, </a:t>
            </a:r>
            <a:r>
              <a:rPr lang="en-US" sz="1600" dirty="0">
                <a:solidFill>
                  <a:srgbClr val="FF0000"/>
                </a:solidFill>
                <a:latin typeface="Courier New" pitchFamily="49" charset="0"/>
              </a:rPr>
              <a:t>/* In: socket </a:t>
            </a:r>
            <a:r>
              <a:rPr lang="en-US" sz="1600" dirty="0" err="1">
                <a:solidFill>
                  <a:srgbClr val="FF0000"/>
                </a:solidFill>
                <a:latin typeface="Courier New" pitchFamily="49" charset="0"/>
              </a:rPr>
              <a:t>addr</a:t>
            </a:r>
            <a:r>
              <a:rPr lang="en-US" sz="1600" dirty="0">
                <a:solidFill>
                  <a:srgbClr val="FF0000"/>
                </a:solidFill>
                <a:latin typeface="Courier New" pitchFamily="49" charset="0"/>
              </a:rPr>
              <a:t> */</a:t>
            </a:r>
            <a:endParaRPr lang="en-US" sz="1600" dirty="0">
              <a:latin typeface="Courier New" pitchFamily="49" charset="0"/>
            </a:endParaRPr>
          </a:p>
          <a:p>
            <a:r>
              <a:rPr lang="en-US" sz="1600" dirty="0">
                <a:latin typeface="Courier New" pitchFamily="49" charset="0"/>
              </a:rPr>
              <a:t>                char *host, </a:t>
            </a:r>
            <a:r>
              <a:rPr lang="en-US" sz="1600" dirty="0" err="1">
                <a:latin typeface="Courier New" pitchFamily="49" charset="0"/>
              </a:rPr>
              <a:t>size_t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hostlen</a:t>
            </a:r>
            <a:r>
              <a:rPr lang="en-US" sz="1600" dirty="0">
                <a:latin typeface="Courier New" pitchFamily="49" charset="0"/>
              </a:rPr>
              <a:t>,    </a:t>
            </a:r>
            <a:r>
              <a:rPr lang="en-US" sz="1600" dirty="0">
                <a:solidFill>
                  <a:srgbClr val="FF0000"/>
                </a:solidFill>
                <a:latin typeface="Courier New" pitchFamily="49" charset="0"/>
              </a:rPr>
              <a:t>/* Out: host */</a:t>
            </a:r>
          </a:p>
          <a:p>
            <a:r>
              <a:rPr lang="en-US" sz="1600" dirty="0">
                <a:latin typeface="Courier New" pitchFamily="49" charset="0"/>
              </a:rPr>
              <a:t>                char *</a:t>
            </a:r>
            <a:r>
              <a:rPr lang="en-US" sz="1600" dirty="0" err="1">
                <a:latin typeface="Courier New" pitchFamily="49" charset="0"/>
              </a:rPr>
              <a:t>serv</a:t>
            </a:r>
            <a:r>
              <a:rPr lang="en-US" sz="1600" dirty="0">
                <a:latin typeface="Courier New" pitchFamily="49" charset="0"/>
              </a:rPr>
              <a:t>, </a:t>
            </a:r>
            <a:r>
              <a:rPr lang="en-US" sz="1600" dirty="0" err="1">
                <a:latin typeface="Courier New" pitchFamily="49" charset="0"/>
              </a:rPr>
              <a:t>size_t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servlen</a:t>
            </a:r>
            <a:r>
              <a:rPr lang="en-US" sz="1600" dirty="0">
                <a:latin typeface="Courier New" pitchFamily="49" charset="0"/>
              </a:rPr>
              <a:t>,    </a:t>
            </a:r>
            <a:r>
              <a:rPr lang="en-US" sz="1600" dirty="0">
                <a:solidFill>
                  <a:srgbClr val="FF0000"/>
                </a:solidFill>
                <a:latin typeface="Courier New" pitchFamily="49" charset="0"/>
              </a:rPr>
              <a:t>/* Out: service */</a:t>
            </a:r>
            <a:endParaRPr lang="en-US" sz="1600" dirty="0">
              <a:latin typeface="Courier New" pitchFamily="49" charset="0"/>
            </a:endParaRPr>
          </a:p>
          <a:p>
            <a:r>
              <a:rPr lang="en-US" sz="1600" dirty="0">
                <a:latin typeface="Courier New" pitchFamily="49" charset="0"/>
              </a:rPr>
              <a:t>                </a:t>
            </a:r>
            <a:r>
              <a:rPr lang="en-US" sz="1600" dirty="0" err="1">
                <a:latin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</a:rPr>
              <a:t> flags);                    </a:t>
            </a:r>
            <a:r>
              <a:rPr lang="en-US" sz="1600" dirty="0">
                <a:solidFill>
                  <a:srgbClr val="FF0000"/>
                </a:solidFill>
                <a:latin typeface="Courier New" pitchFamily="49" charset="0"/>
              </a:rPr>
              <a:t>/* optional flags */</a:t>
            </a:r>
            <a:endParaRPr lang="en-US" sz="1600" dirty="0">
              <a:latin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464354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Conversion Example</a:t>
            </a: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207066" y="1817906"/>
            <a:ext cx="8708334" cy="4278094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dirty="0">
                <a:solidFill>
                  <a:srgbClr val="926492"/>
                </a:solidFill>
                <a:latin typeface="Courier New"/>
                <a:cs typeface="Courier New"/>
              </a:rPr>
              <a:t>#include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>
                <a:solidFill>
                  <a:srgbClr val="9D206F"/>
                </a:solidFill>
                <a:latin typeface="Courier New"/>
                <a:cs typeface="Courier New"/>
              </a:rPr>
              <a:t>"</a:t>
            </a:r>
            <a:r>
              <a:rPr lang="en-US" sz="1600" dirty="0" err="1">
                <a:solidFill>
                  <a:srgbClr val="9D206F"/>
                </a:solidFill>
                <a:latin typeface="Courier New"/>
                <a:cs typeface="Courier New"/>
              </a:rPr>
              <a:t>csapp.h</a:t>
            </a:r>
            <a:r>
              <a:rPr lang="en-US" sz="1600" dirty="0">
                <a:solidFill>
                  <a:srgbClr val="9D206F"/>
                </a:solidFill>
                <a:latin typeface="Courier New"/>
                <a:cs typeface="Courier New"/>
              </a:rPr>
              <a:t>"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>
                <a:solidFill>
                  <a:srgbClr val="4A00FF"/>
                </a:solidFill>
                <a:latin typeface="Courier New"/>
                <a:cs typeface="Courier New"/>
              </a:rPr>
              <a:t>main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dirty="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argc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en-US" sz="1600" dirty="0">
                <a:solidFill>
                  <a:srgbClr val="2D961E"/>
                </a:solidFill>
                <a:latin typeface="Courier New"/>
                <a:cs typeface="Courier New"/>
              </a:rPr>
              <a:t>char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**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argv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{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 err="1">
                <a:solidFill>
                  <a:srgbClr val="C200FF"/>
                </a:solidFill>
                <a:latin typeface="Courier New"/>
                <a:cs typeface="Courier New"/>
              </a:rPr>
              <a:t>struct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2D961E"/>
                </a:solidFill>
                <a:latin typeface="Courier New"/>
                <a:cs typeface="Courier New"/>
              </a:rPr>
              <a:t>addrinfo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*</a:t>
            </a:r>
            <a:r>
              <a:rPr lang="en-US" sz="1600" dirty="0">
                <a:solidFill>
                  <a:srgbClr val="C1651C"/>
                </a:solidFill>
                <a:latin typeface="Courier New"/>
                <a:cs typeface="Courier New"/>
              </a:rPr>
              <a:t>p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*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listp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en-US" sz="1600" dirty="0">
                <a:solidFill>
                  <a:srgbClr val="C1651C"/>
                </a:solidFill>
                <a:latin typeface="Courier New"/>
                <a:cs typeface="Courier New"/>
              </a:rPr>
              <a:t>hints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>
                <a:solidFill>
                  <a:srgbClr val="2D961E"/>
                </a:solidFill>
                <a:latin typeface="Courier New"/>
                <a:cs typeface="Courier New"/>
              </a:rPr>
              <a:t>char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buf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[MAXLINE];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rc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en-US" sz="1600" dirty="0">
                <a:solidFill>
                  <a:srgbClr val="C1651C"/>
                </a:solidFill>
                <a:latin typeface="Courier New"/>
                <a:cs typeface="Courier New"/>
              </a:rPr>
              <a:t>flags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;</a:t>
            </a:r>
          </a:p>
          <a:p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/* Get a list of </a:t>
            </a:r>
            <a:r>
              <a:rPr lang="en-US" sz="1600" dirty="0" err="1">
                <a:solidFill>
                  <a:srgbClr val="CB2418"/>
                </a:solidFill>
                <a:latin typeface="Courier New"/>
                <a:cs typeface="Courier New"/>
              </a:rPr>
              <a:t>addrinfo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 records */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memset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(&amp;hints, 0, </a:t>
            </a:r>
            <a:r>
              <a:rPr lang="en-US" sz="1600" dirty="0" err="1">
                <a:solidFill>
                  <a:srgbClr val="C200FF"/>
                </a:solidFill>
                <a:latin typeface="Courier New"/>
                <a:cs typeface="Courier New"/>
              </a:rPr>
              <a:t>sizeof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dirty="0" err="1">
                <a:solidFill>
                  <a:srgbClr val="C200FF"/>
                </a:solidFill>
                <a:latin typeface="Courier New"/>
                <a:cs typeface="Courier New"/>
              </a:rPr>
              <a:t>struct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2D961E"/>
                </a:solidFill>
                <a:latin typeface="Courier New"/>
                <a:cs typeface="Courier New"/>
              </a:rPr>
              <a:t>addrinfo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));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</a:t>
            </a:r>
            <a:r>
              <a:rPr lang="en-US" sz="1600" dirty="0">
                <a:solidFill>
                  <a:srgbClr val="FF0000"/>
                </a:solidFill>
                <a:latin typeface="Courier New"/>
                <a:cs typeface="Courier New"/>
              </a:rPr>
              <a:t>//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hints.ai_family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= AF_INET;       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/* IPv4 only */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hints.ai_socktype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= SOCK_STREAM; 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/* Connections only */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>
                <a:solidFill>
                  <a:srgbClr val="C200FF"/>
                </a:solidFill>
                <a:latin typeface="Courier New"/>
                <a:cs typeface="Courier New"/>
              </a:rPr>
              <a:t>if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((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rc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=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getaddrinfo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argv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[1], </a:t>
            </a:r>
            <a:r>
              <a:rPr lang="en-US" sz="1600" dirty="0">
                <a:solidFill>
                  <a:srgbClr val="2C9290"/>
                </a:solidFill>
                <a:latin typeface="Courier New"/>
                <a:cs typeface="Courier New"/>
              </a:rPr>
              <a:t>NULL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&amp;hints, &amp;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listp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)) != 0) {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fprintf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stderr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en-US" sz="1600" dirty="0">
                <a:solidFill>
                  <a:srgbClr val="9D206F"/>
                </a:solidFill>
                <a:latin typeface="Courier New"/>
                <a:cs typeface="Courier New"/>
              </a:rPr>
              <a:t>"</a:t>
            </a:r>
            <a:r>
              <a:rPr lang="en-US" sz="1600" dirty="0" err="1">
                <a:solidFill>
                  <a:srgbClr val="9D206F"/>
                </a:solidFill>
                <a:latin typeface="Courier New"/>
                <a:cs typeface="Courier New"/>
              </a:rPr>
              <a:t>getaddrinfo</a:t>
            </a:r>
            <a:r>
              <a:rPr lang="en-US" sz="1600" dirty="0">
                <a:solidFill>
                  <a:srgbClr val="9D206F"/>
                </a:solidFill>
                <a:latin typeface="Courier New"/>
                <a:cs typeface="Courier New"/>
              </a:rPr>
              <a:t> error: %s\n"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gai_strerror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rc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));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    exit(1);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}</a:t>
            </a:r>
          </a:p>
          <a:p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776296" y="5721188"/>
            <a:ext cx="11391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>
                <a:solidFill>
                  <a:srgbClr val="7F7F7F"/>
                </a:solidFill>
                <a:latin typeface="Calibri" pitchFamily="34" charset="0"/>
              </a:rPr>
              <a:t>hostinfo.c</a:t>
            </a:r>
            <a:endParaRPr lang="en-US" sz="1800" dirty="0">
              <a:solidFill>
                <a:srgbClr val="7F7F7F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639998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Conversion Example (</a:t>
            </a:r>
            <a:r>
              <a:rPr lang="en-US" dirty="0" err="1"/>
              <a:t>cont</a:t>
            </a:r>
            <a:r>
              <a:rPr lang="en-US" dirty="0"/>
              <a:t>)</a:t>
            </a: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396392" y="2133600"/>
            <a:ext cx="8214208" cy="3293209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/* Walk the list and display each IP address */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flags = NI_NUMERICHOST; 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/* Display address instead of name */</a:t>
            </a:r>
          </a:p>
          <a:p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da-DK" sz="1600" dirty="0">
                <a:solidFill>
                  <a:srgbClr val="C200FF"/>
                </a:solidFill>
                <a:latin typeface="Courier New"/>
                <a:cs typeface="Courier New"/>
              </a:rPr>
              <a:t>for</a:t>
            </a:r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 (p = </a:t>
            </a:r>
            <a:r>
              <a:rPr lang="da-DK" sz="1600" dirty="0" err="1">
                <a:solidFill>
                  <a:srgbClr val="000000"/>
                </a:solidFill>
                <a:latin typeface="Courier New"/>
                <a:cs typeface="Courier New"/>
              </a:rPr>
              <a:t>listp</a:t>
            </a:r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; p; p = p-&gt;</a:t>
            </a:r>
            <a:r>
              <a:rPr lang="da-DK" sz="1600" dirty="0" err="1">
                <a:solidFill>
                  <a:srgbClr val="000000"/>
                </a:solidFill>
                <a:latin typeface="Courier New"/>
                <a:cs typeface="Courier New"/>
              </a:rPr>
              <a:t>ai_next</a:t>
            </a:r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) {</a:t>
            </a:r>
          </a:p>
          <a:p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da-DK" sz="1600" dirty="0" err="1">
                <a:solidFill>
                  <a:srgbClr val="000000"/>
                </a:solidFill>
                <a:latin typeface="Courier New"/>
                <a:cs typeface="Courier New"/>
              </a:rPr>
              <a:t>Getnameinfo</a:t>
            </a:r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(p-&gt;</a:t>
            </a:r>
            <a:r>
              <a:rPr lang="da-DK" sz="1600" dirty="0" err="1">
                <a:solidFill>
                  <a:srgbClr val="000000"/>
                </a:solidFill>
                <a:latin typeface="Courier New"/>
                <a:cs typeface="Courier New"/>
              </a:rPr>
              <a:t>ai_addr</a:t>
            </a:r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, p-&gt;</a:t>
            </a:r>
            <a:r>
              <a:rPr lang="da-DK" sz="1600" dirty="0" err="1">
                <a:solidFill>
                  <a:srgbClr val="000000"/>
                </a:solidFill>
                <a:latin typeface="Courier New"/>
                <a:cs typeface="Courier New"/>
              </a:rPr>
              <a:t>ai_addrlen</a:t>
            </a:r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</a:p>
          <a:p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                    </a:t>
            </a:r>
            <a:r>
              <a:rPr lang="da-DK" sz="1600" dirty="0" err="1">
                <a:solidFill>
                  <a:srgbClr val="000000"/>
                </a:solidFill>
                <a:latin typeface="Courier New"/>
                <a:cs typeface="Courier New"/>
              </a:rPr>
              <a:t>buf</a:t>
            </a:r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, MAXLINE, </a:t>
            </a:r>
            <a:r>
              <a:rPr lang="da-DK" sz="1600" dirty="0">
                <a:solidFill>
                  <a:srgbClr val="2C9290"/>
                </a:solidFill>
                <a:latin typeface="Courier New"/>
                <a:cs typeface="Courier New"/>
              </a:rPr>
              <a:t>NULL</a:t>
            </a:r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, 0, flags);</a:t>
            </a:r>
          </a:p>
          <a:p>
            <a:r>
              <a:rPr lang="ro-RO" sz="1600" dirty="0">
                <a:solidFill>
                  <a:srgbClr val="000000"/>
                </a:solidFill>
                <a:latin typeface="Courier New"/>
                <a:cs typeface="Courier New"/>
              </a:rPr>
              <a:t>        printf(</a:t>
            </a:r>
            <a:r>
              <a:rPr lang="ro-RO" sz="1600" dirty="0">
                <a:solidFill>
                  <a:srgbClr val="9D206F"/>
                </a:solidFill>
                <a:latin typeface="Courier New"/>
                <a:cs typeface="Courier New"/>
              </a:rPr>
              <a:t>"%s\n"</a:t>
            </a:r>
            <a:r>
              <a:rPr lang="ro-RO" sz="1600" dirty="0">
                <a:solidFill>
                  <a:srgbClr val="000000"/>
                </a:solidFill>
                <a:latin typeface="Courier New"/>
                <a:cs typeface="Courier New"/>
              </a:rPr>
              <a:t>, buf);</a:t>
            </a:r>
          </a:p>
          <a:p>
            <a:r>
              <a:rPr lang="ro-RO" sz="1600" dirty="0">
                <a:solidFill>
                  <a:srgbClr val="000000"/>
                </a:solidFill>
                <a:latin typeface="Courier New"/>
                <a:cs typeface="Courier New"/>
              </a:rPr>
              <a:t>    }</a:t>
            </a:r>
          </a:p>
          <a:p>
            <a:endParaRPr lang="ro-RO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/* Clean up */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Freeaddrinfo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listp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exit(0);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}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440749" y="5057477"/>
            <a:ext cx="11391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>
                <a:solidFill>
                  <a:srgbClr val="7F7F7F"/>
                </a:solidFill>
                <a:latin typeface="Calibri" pitchFamily="34" charset="0"/>
              </a:rPr>
              <a:t>hostinfo.c</a:t>
            </a:r>
            <a:endParaRPr lang="en-US" sz="1800" dirty="0">
              <a:solidFill>
                <a:srgbClr val="7F7F7F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551811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Running </a:t>
            </a:r>
            <a:r>
              <a:rPr lang="en-US" dirty="0" err="1"/>
              <a:t>hostinfo</a:t>
            </a:r>
            <a:endParaRPr lang="en-US" dirty="0"/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475882" y="1542634"/>
            <a:ext cx="6686918" cy="4278094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1600" dirty="0" err="1">
                <a:solidFill>
                  <a:srgbClr val="3913A8"/>
                </a:solidFill>
                <a:latin typeface="Courier New"/>
                <a:cs typeface="Courier New"/>
              </a:rPr>
              <a:t>whaleshark</a:t>
            </a:r>
            <a:r>
              <a:rPr lang="en-US" sz="1600" dirty="0">
                <a:solidFill>
                  <a:srgbClr val="3913A8"/>
                </a:solidFill>
                <a:latin typeface="Courier New"/>
                <a:cs typeface="Courier New"/>
              </a:rPr>
              <a:t>&gt; 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./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hostinfo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localhost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127.0.0.1</a:t>
            </a:r>
          </a:p>
          <a:p>
            <a:endParaRPr lang="en-US" sz="1600" dirty="0">
              <a:solidFill>
                <a:srgbClr val="3913A8"/>
              </a:solidFill>
              <a:latin typeface="Courier New"/>
              <a:cs typeface="Courier New"/>
            </a:endParaRPr>
          </a:p>
          <a:p>
            <a:r>
              <a:rPr lang="en-US" sz="1600" dirty="0" err="1">
                <a:solidFill>
                  <a:srgbClr val="3913A8"/>
                </a:solidFill>
                <a:latin typeface="Courier New"/>
                <a:cs typeface="Courier New"/>
              </a:rPr>
              <a:t>whaleshark</a:t>
            </a:r>
            <a:r>
              <a:rPr lang="en-US" sz="1600" dirty="0">
                <a:solidFill>
                  <a:srgbClr val="3913A8"/>
                </a:solidFill>
                <a:latin typeface="Courier New"/>
                <a:cs typeface="Courier New"/>
              </a:rPr>
              <a:t>&gt; 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./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hostinfo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whaleshark.ics.cs.cmu.edu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128.2.210.175</a:t>
            </a:r>
          </a:p>
          <a:p>
            <a:endParaRPr lang="en-US" sz="1600" dirty="0">
              <a:solidFill>
                <a:srgbClr val="3913A8"/>
              </a:solidFill>
              <a:latin typeface="Courier New"/>
              <a:cs typeface="Courier New"/>
            </a:endParaRPr>
          </a:p>
          <a:p>
            <a:r>
              <a:rPr lang="en-US" sz="1600" dirty="0" err="1">
                <a:solidFill>
                  <a:srgbClr val="3913A8"/>
                </a:solidFill>
                <a:latin typeface="Courier New"/>
                <a:cs typeface="Courier New"/>
              </a:rPr>
              <a:t>whaleshark</a:t>
            </a:r>
            <a:r>
              <a:rPr lang="en-US" sz="1600" dirty="0">
                <a:solidFill>
                  <a:srgbClr val="3913A8"/>
                </a:solidFill>
                <a:latin typeface="Courier New"/>
                <a:cs typeface="Courier New"/>
              </a:rPr>
              <a:t>&gt; 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./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hostinfo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twitter.com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199.16.156.230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199.16.156.38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199.16.156.102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199.16.156.198</a:t>
            </a:r>
          </a:p>
          <a:p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 err="1">
                <a:solidFill>
                  <a:srgbClr val="3913A8"/>
                </a:solidFill>
                <a:latin typeface="Courier New"/>
                <a:cs typeface="Courier New"/>
              </a:rPr>
              <a:t>whaleshark</a:t>
            </a:r>
            <a:r>
              <a:rPr lang="en-US" sz="1600" dirty="0">
                <a:solidFill>
                  <a:srgbClr val="3913A8"/>
                </a:solidFill>
                <a:latin typeface="Courier New"/>
                <a:cs typeface="Courier New"/>
              </a:rPr>
              <a:t>&gt; 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./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hostinfo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google.com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172.217.15.110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2607:f8b0:4004:802::200e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</a:p>
          <a:p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5393966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62">
            <a:extLst>
              <a:ext uri="{FF2B5EF4-FFF2-40B4-BE49-F238E27FC236}">
                <a16:creationId xmlns:a16="http://schemas.microsoft.com/office/drawing/2014/main" id="{DA2DA967-D7F5-4812-A187-F122A658AC5A}"/>
              </a:ext>
            </a:extLst>
          </p:cNvPr>
          <p:cNvSpPr/>
          <p:nvPr/>
        </p:nvSpPr>
        <p:spPr bwMode="auto">
          <a:xfrm>
            <a:off x="1752599" y="152408"/>
            <a:ext cx="2283265" cy="4027915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tIns="0" rtlCol="0" anchor="t" anchorCtr="0"/>
          <a:lstStyle/>
          <a:p>
            <a:pPr algn="ctr"/>
            <a:r>
              <a:rPr lang="en-US" sz="1800" i="1" dirty="0"/>
              <a:t>Start client</a:t>
            </a:r>
          </a:p>
        </p:txBody>
      </p:sp>
      <p:sp>
        <p:nvSpPr>
          <p:cNvPr id="7" name="Rounded Rectangle 1">
            <a:extLst>
              <a:ext uri="{FF2B5EF4-FFF2-40B4-BE49-F238E27FC236}">
                <a16:creationId xmlns:a16="http://schemas.microsoft.com/office/drawing/2014/main" id="{5BE92BD4-5BD9-469E-B457-C12699BD92E0}"/>
              </a:ext>
            </a:extLst>
          </p:cNvPr>
          <p:cNvSpPr/>
          <p:nvPr/>
        </p:nvSpPr>
        <p:spPr bwMode="auto">
          <a:xfrm>
            <a:off x="4496158" y="152408"/>
            <a:ext cx="2133242" cy="4027916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tIns="0" rtlCol="0" anchor="t" anchorCtr="0"/>
          <a:lstStyle/>
          <a:p>
            <a:pPr algn="ctr"/>
            <a:r>
              <a:rPr lang="en-US" sz="1800" i="1" dirty="0"/>
              <a:t> Start server</a:t>
            </a:r>
          </a:p>
        </p:txBody>
      </p:sp>
      <p:grpSp>
        <p:nvGrpSpPr>
          <p:cNvPr id="57" name="Group 56"/>
          <p:cNvGrpSpPr/>
          <p:nvPr/>
        </p:nvGrpSpPr>
        <p:grpSpPr>
          <a:xfrm>
            <a:off x="457200" y="4180323"/>
            <a:ext cx="6400800" cy="1371600"/>
            <a:chOff x="457200" y="4132968"/>
            <a:chExt cx="6400800" cy="1371600"/>
          </a:xfrm>
        </p:grpSpPr>
        <p:sp>
          <p:nvSpPr>
            <p:cNvPr id="56" name="Rectangle 55"/>
            <p:cNvSpPr/>
            <p:nvPr/>
          </p:nvSpPr>
          <p:spPr bwMode="auto">
            <a:xfrm>
              <a:off x="1447800" y="4132968"/>
              <a:ext cx="5410200" cy="13716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 type="none" w="med" len="med"/>
              <a:tailEnd type="none" w="med" len="med"/>
            </a:ln>
            <a:effectLst/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3" name="Group 4"/>
            <p:cNvGrpSpPr>
              <a:grpSpLocks/>
            </p:cNvGrpSpPr>
            <p:nvPr/>
          </p:nvGrpSpPr>
          <p:grpSpPr bwMode="auto">
            <a:xfrm>
              <a:off x="6324600" y="4507795"/>
              <a:ext cx="381000" cy="685800"/>
              <a:chOff x="3984" y="3264"/>
              <a:chExt cx="240" cy="432"/>
            </a:xfrm>
          </p:grpSpPr>
          <p:sp>
            <p:nvSpPr>
              <p:cNvPr id="759813" name="Line 5"/>
              <p:cNvSpPr>
                <a:spLocks noChangeShapeType="1"/>
              </p:cNvSpPr>
              <p:nvPr/>
            </p:nvSpPr>
            <p:spPr bwMode="auto">
              <a:xfrm>
                <a:off x="3984" y="3696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759814" name="Line 6"/>
              <p:cNvSpPr>
                <a:spLocks noChangeShapeType="1"/>
              </p:cNvSpPr>
              <p:nvPr/>
            </p:nvSpPr>
            <p:spPr bwMode="auto">
              <a:xfrm flipV="1">
                <a:off x="4224" y="3264"/>
                <a:ext cx="0" cy="43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759815" name="Line 7"/>
              <p:cNvSpPr>
                <a:spLocks noChangeShapeType="1"/>
              </p:cNvSpPr>
              <p:nvPr/>
            </p:nvSpPr>
            <p:spPr bwMode="auto">
              <a:xfrm flipH="1">
                <a:off x="3984" y="3264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</p:grpSp>
        <p:grpSp>
          <p:nvGrpSpPr>
            <p:cNvPr id="4" name="Group 8"/>
            <p:cNvGrpSpPr>
              <a:grpSpLocks/>
            </p:cNvGrpSpPr>
            <p:nvPr/>
          </p:nvGrpSpPr>
          <p:grpSpPr bwMode="auto">
            <a:xfrm rot="10800000" flipV="1">
              <a:off x="1676400" y="4507795"/>
              <a:ext cx="381000" cy="685800"/>
              <a:chOff x="3984" y="3264"/>
              <a:chExt cx="240" cy="432"/>
            </a:xfrm>
          </p:grpSpPr>
          <p:sp>
            <p:nvSpPr>
              <p:cNvPr id="759817" name="Line 9"/>
              <p:cNvSpPr>
                <a:spLocks noChangeShapeType="1"/>
              </p:cNvSpPr>
              <p:nvPr/>
            </p:nvSpPr>
            <p:spPr bwMode="auto">
              <a:xfrm>
                <a:off x="3984" y="3696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759818" name="Line 10"/>
              <p:cNvSpPr>
                <a:spLocks noChangeShapeType="1"/>
              </p:cNvSpPr>
              <p:nvPr/>
            </p:nvSpPr>
            <p:spPr bwMode="auto">
              <a:xfrm flipV="1">
                <a:off x="4224" y="3264"/>
                <a:ext cx="0" cy="43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759819" name="Line 11"/>
              <p:cNvSpPr>
                <a:spLocks noChangeShapeType="1"/>
              </p:cNvSpPr>
              <p:nvPr/>
            </p:nvSpPr>
            <p:spPr bwMode="auto">
              <a:xfrm flipH="1">
                <a:off x="3984" y="3264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</p:grpSp>
        <p:sp>
          <p:nvSpPr>
            <p:cNvPr id="759820" name="Text Box 12"/>
            <p:cNvSpPr txBox="1">
              <a:spLocks noChangeArrowheads="1"/>
            </p:cNvSpPr>
            <p:nvPr/>
          </p:nvSpPr>
          <p:spPr bwMode="auto">
            <a:xfrm>
              <a:off x="457200" y="4401432"/>
              <a:ext cx="838200" cy="82550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square" anchor="ctr">
              <a:spAutoFit/>
            </a:bodyPr>
            <a:lstStyle/>
            <a:p>
              <a:r>
                <a:rPr lang="en-US" sz="1600" dirty="0">
                  <a:solidFill>
                    <a:srgbClr val="C00000"/>
                  </a:solidFill>
                  <a:latin typeface="Calibri" pitchFamily="34" charset="0"/>
                </a:rPr>
                <a:t>Client / Server</a:t>
              </a:r>
            </a:p>
            <a:p>
              <a:r>
                <a:rPr lang="en-US" sz="1600" dirty="0">
                  <a:solidFill>
                    <a:srgbClr val="C00000"/>
                  </a:solidFill>
                  <a:latin typeface="Calibri" pitchFamily="34" charset="0"/>
                </a:rPr>
                <a:t>Session</a:t>
              </a:r>
            </a:p>
          </p:txBody>
        </p:sp>
      </p:grpSp>
      <p:sp>
        <p:nvSpPr>
          <p:cNvPr id="759822" name="Text Box 14"/>
          <p:cNvSpPr txBox="1">
            <a:spLocks noChangeArrowheads="1"/>
          </p:cNvSpPr>
          <p:nvPr/>
        </p:nvSpPr>
        <p:spPr bwMode="auto">
          <a:xfrm>
            <a:off x="2362200" y="452735"/>
            <a:ext cx="912750" cy="46166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i="1" dirty="0">
                <a:solidFill>
                  <a:srgbClr val="C00000"/>
                </a:solidFill>
                <a:latin typeface="Calibri" pitchFamily="34" charset="0"/>
              </a:rPr>
              <a:t>Client</a:t>
            </a:r>
          </a:p>
        </p:txBody>
      </p:sp>
      <p:sp>
        <p:nvSpPr>
          <p:cNvPr id="759823" name="Text Box 15"/>
          <p:cNvSpPr txBox="1">
            <a:spLocks noChangeArrowheads="1"/>
          </p:cNvSpPr>
          <p:nvPr/>
        </p:nvSpPr>
        <p:spPr bwMode="auto">
          <a:xfrm>
            <a:off x="5136138" y="452735"/>
            <a:ext cx="993670" cy="46166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i="1" dirty="0">
                <a:solidFill>
                  <a:srgbClr val="C00000"/>
                </a:solidFill>
                <a:latin typeface="Calibri" pitchFamily="34" charset="0"/>
              </a:rPr>
              <a:t>Server</a:t>
            </a:r>
          </a:p>
        </p:txBody>
      </p:sp>
      <p:sp>
        <p:nvSpPr>
          <p:cNvPr id="759824" name="Line 16"/>
          <p:cNvSpPr>
            <a:spLocks noChangeShapeType="1"/>
          </p:cNvSpPr>
          <p:nvPr/>
        </p:nvSpPr>
        <p:spPr bwMode="auto">
          <a:xfrm>
            <a:off x="2819400" y="2028555"/>
            <a:ext cx="0" cy="1676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25" name="Line 17"/>
          <p:cNvSpPr>
            <a:spLocks noChangeShapeType="1"/>
          </p:cNvSpPr>
          <p:nvPr/>
        </p:nvSpPr>
        <p:spPr bwMode="auto">
          <a:xfrm>
            <a:off x="5638800" y="196823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26" name="Line 18"/>
          <p:cNvSpPr>
            <a:spLocks noChangeShapeType="1"/>
          </p:cNvSpPr>
          <p:nvPr/>
        </p:nvSpPr>
        <p:spPr bwMode="auto">
          <a:xfrm>
            <a:off x="5638800" y="265403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27" name="Line 19"/>
          <p:cNvSpPr>
            <a:spLocks noChangeShapeType="1"/>
          </p:cNvSpPr>
          <p:nvPr/>
        </p:nvSpPr>
        <p:spPr bwMode="auto">
          <a:xfrm>
            <a:off x="5638800" y="333983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28" name="Line 20"/>
          <p:cNvSpPr>
            <a:spLocks noChangeShapeType="1"/>
          </p:cNvSpPr>
          <p:nvPr/>
        </p:nvSpPr>
        <p:spPr bwMode="auto">
          <a:xfrm>
            <a:off x="3048000" y="3857355"/>
            <a:ext cx="18288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29" name="Rectangle 21"/>
          <p:cNvSpPr>
            <a:spLocks noChangeArrowheads="1"/>
          </p:cNvSpPr>
          <p:nvPr/>
        </p:nvSpPr>
        <p:spPr bwMode="auto">
          <a:xfrm>
            <a:off x="2057400" y="1630093"/>
            <a:ext cx="1524000" cy="3810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 dirty="0">
                <a:latin typeface="Courier New" pitchFamily="49" charset="0"/>
              </a:rPr>
              <a:t>socket</a:t>
            </a:r>
          </a:p>
        </p:txBody>
      </p:sp>
      <p:sp>
        <p:nvSpPr>
          <p:cNvPr id="759830" name="Rectangle 22"/>
          <p:cNvSpPr>
            <a:spLocks noChangeArrowheads="1"/>
          </p:cNvSpPr>
          <p:nvPr/>
        </p:nvSpPr>
        <p:spPr bwMode="auto">
          <a:xfrm>
            <a:off x="4876800" y="1630093"/>
            <a:ext cx="1447800" cy="3810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>
                <a:latin typeface="Courier New" pitchFamily="49" charset="0"/>
              </a:rPr>
              <a:t>socket</a:t>
            </a:r>
          </a:p>
        </p:txBody>
      </p:sp>
      <p:sp>
        <p:nvSpPr>
          <p:cNvPr id="759831" name="Rectangle 23"/>
          <p:cNvSpPr>
            <a:spLocks noChangeArrowheads="1"/>
          </p:cNvSpPr>
          <p:nvPr/>
        </p:nvSpPr>
        <p:spPr bwMode="auto">
          <a:xfrm>
            <a:off x="4876800" y="2304780"/>
            <a:ext cx="1447800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>
                <a:latin typeface="Courier New" pitchFamily="49" charset="0"/>
              </a:rPr>
              <a:t>bind</a:t>
            </a:r>
          </a:p>
        </p:txBody>
      </p:sp>
      <p:sp>
        <p:nvSpPr>
          <p:cNvPr id="759832" name="Rectangle 24"/>
          <p:cNvSpPr>
            <a:spLocks noChangeArrowheads="1"/>
          </p:cNvSpPr>
          <p:nvPr/>
        </p:nvSpPr>
        <p:spPr bwMode="auto">
          <a:xfrm>
            <a:off x="4876800" y="2979468"/>
            <a:ext cx="1447800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>
                <a:latin typeface="Courier New" pitchFamily="49" charset="0"/>
              </a:rPr>
              <a:t>listen</a:t>
            </a:r>
          </a:p>
        </p:txBody>
      </p:sp>
      <p:grpSp>
        <p:nvGrpSpPr>
          <p:cNvPr id="5" name="Group 25"/>
          <p:cNvGrpSpPr>
            <a:grpSpLocks/>
          </p:cNvGrpSpPr>
          <p:nvPr/>
        </p:nvGrpSpPr>
        <p:grpSpPr bwMode="auto">
          <a:xfrm>
            <a:off x="2057400" y="4025630"/>
            <a:ext cx="4267200" cy="1392238"/>
            <a:chOff x="1296" y="2506"/>
            <a:chExt cx="2688" cy="877"/>
          </a:xfrm>
        </p:grpSpPr>
        <p:sp>
          <p:nvSpPr>
            <p:cNvPr id="759834" name="Line 26"/>
            <p:cNvSpPr>
              <a:spLocks noChangeShapeType="1"/>
            </p:cNvSpPr>
            <p:nvPr/>
          </p:nvSpPr>
          <p:spPr bwMode="auto">
            <a:xfrm>
              <a:off x="1776" y="2506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35" name="Line 27"/>
            <p:cNvSpPr>
              <a:spLocks noChangeShapeType="1"/>
            </p:cNvSpPr>
            <p:nvPr/>
          </p:nvSpPr>
          <p:spPr bwMode="auto">
            <a:xfrm>
              <a:off x="1776" y="2938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36" name="Line 28"/>
            <p:cNvSpPr>
              <a:spLocks noChangeShapeType="1"/>
            </p:cNvSpPr>
            <p:nvPr/>
          </p:nvSpPr>
          <p:spPr bwMode="auto">
            <a:xfrm>
              <a:off x="3552" y="2506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37" name="Line 29"/>
            <p:cNvSpPr>
              <a:spLocks noChangeShapeType="1"/>
            </p:cNvSpPr>
            <p:nvPr/>
          </p:nvSpPr>
          <p:spPr bwMode="auto">
            <a:xfrm>
              <a:off x="3552" y="2938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38" name="Line 30"/>
            <p:cNvSpPr>
              <a:spLocks noChangeShapeType="1"/>
            </p:cNvSpPr>
            <p:nvPr/>
          </p:nvSpPr>
          <p:spPr bwMode="auto">
            <a:xfrm flipV="1">
              <a:off x="2256" y="2832"/>
              <a:ext cx="81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39" name="Line 31"/>
            <p:cNvSpPr>
              <a:spLocks noChangeShapeType="1"/>
            </p:cNvSpPr>
            <p:nvPr/>
          </p:nvSpPr>
          <p:spPr bwMode="auto">
            <a:xfrm flipH="1">
              <a:off x="2256" y="3264"/>
              <a:ext cx="81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40" name="Rectangle 32"/>
            <p:cNvSpPr>
              <a:spLocks noChangeArrowheads="1"/>
            </p:cNvSpPr>
            <p:nvPr/>
          </p:nvSpPr>
          <p:spPr bwMode="auto">
            <a:xfrm>
              <a:off x="3072" y="2718"/>
              <a:ext cx="912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>
                  <a:latin typeface="Courier New" pitchFamily="49" charset="0"/>
                </a:rPr>
                <a:t>rio_readlineb</a:t>
              </a:r>
            </a:p>
          </p:txBody>
        </p:sp>
        <p:sp>
          <p:nvSpPr>
            <p:cNvPr id="759841" name="Rectangle 33"/>
            <p:cNvSpPr>
              <a:spLocks noChangeArrowheads="1"/>
            </p:cNvSpPr>
            <p:nvPr/>
          </p:nvSpPr>
          <p:spPr bwMode="auto">
            <a:xfrm>
              <a:off x="3072" y="3143"/>
              <a:ext cx="912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>
                  <a:latin typeface="Courier New" pitchFamily="49" charset="0"/>
                </a:rPr>
                <a:t>rio_writen</a:t>
              </a:r>
            </a:p>
          </p:txBody>
        </p:sp>
        <p:sp>
          <p:nvSpPr>
            <p:cNvPr id="759842" name="Rectangle 34"/>
            <p:cNvSpPr>
              <a:spLocks noChangeArrowheads="1"/>
            </p:cNvSpPr>
            <p:nvPr/>
          </p:nvSpPr>
          <p:spPr bwMode="auto">
            <a:xfrm>
              <a:off x="1296" y="3143"/>
              <a:ext cx="960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>
                  <a:latin typeface="Courier New" pitchFamily="49" charset="0"/>
                </a:rPr>
                <a:t>rio_readlineb</a:t>
              </a:r>
            </a:p>
          </p:txBody>
        </p:sp>
        <p:sp>
          <p:nvSpPr>
            <p:cNvPr id="759843" name="Rectangle 35"/>
            <p:cNvSpPr>
              <a:spLocks noChangeArrowheads="1"/>
            </p:cNvSpPr>
            <p:nvPr/>
          </p:nvSpPr>
          <p:spPr bwMode="auto">
            <a:xfrm>
              <a:off x="1296" y="2718"/>
              <a:ext cx="960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 dirty="0" err="1">
                  <a:latin typeface="Courier New" pitchFamily="49" charset="0"/>
                </a:rPr>
                <a:t>rio_writen</a:t>
              </a:r>
              <a:endParaRPr lang="en-US" sz="1400" dirty="0">
                <a:latin typeface="Courier New" pitchFamily="49" charset="0"/>
              </a:endParaRPr>
            </a:p>
          </p:txBody>
        </p:sp>
      </p:grpSp>
      <p:sp>
        <p:nvSpPr>
          <p:cNvPr id="759844" name="Text Box 36"/>
          <p:cNvSpPr txBox="1">
            <a:spLocks noChangeArrowheads="1"/>
          </p:cNvSpPr>
          <p:nvPr/>
        </p:nvSpPr>
        <p:spPr bwMode="auto">
          <a:xfrm>
            <a:off x="3632402" y="3247755"/>
            <a:ext cx="1156086" cy="5847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600" dirty="0">
                <a:latin typeface="Calibri" pitchFamily="34" charset="0"/>
              </a:rPr>
              <a:t>Connection</a:t>
            </a:r>
          </a:p>
          <a:p>
            <a:pPr algn="ctr"/>
            <a:r>
              <a:rPr lang="en-US" sz="1600" dirty="0">
                <a:latin typeface="Calibri" pitchFamily="34" charset="0"/>
              </a:rPr>
              <a:t>request</a:t>
            </a:r>
          </a:p>
        </p:txBody>
      </p:sp>
      <p:grpSp>
        <p:nvGrpSpPr>
          <p:cNvPr id="6" name="Group 37"/>
          <p:cNvGrpSpPr>
            <a:grpSpLocks/>
          </p:cNvGrpSpPr>
          <p:nvPr/>
        </p:nvGrpSpPr>
        <p:grpSpPr bwMode="auto">
          <a:xfrm>
            <a:off x="2057400" y="3870325"/>
            <a:ext cx="5105400" cy="2911475"/>
            <a:chOff x="1296" y="2400"/>
            <a:chExt cx="3216" cy="1834"/>
          </a:xfrm>
        </p:grpSpPr>
        <p:sp>
          <p:nvSpPr>
            <p:cNvPr id="759846" name="Line 38"/>
            <p:cNvSpPr>
              <a:spLocks noChangeShapeType="1"/>
            </p:cNvSpPr>
            <p:nvPr/>
          </p:nvSpPr>
          <p:spPr bwMode="auto">
            <a:xfrm>
              <a:off x="1776" y="3370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47" name="Line 39"/>
            <p:cNvSpPr>
              <a:spLocks noChangeShapeType="1"/>
            </p:cNvSpPr>
            <p:nvPr/>
          </p:nvSpPr>
          <p:spPr bwMode="auto">
            <a:xfrm>
              <a:off x="3552" y="3370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48" name="Line 40"/>
            <p:cNvSpPr>
              <a:spLocks noChangeShapeType="1"/>
            </p:cNvSpPr>
            <p:nvPr/>
          </p:nvSpPr>
          <p:spPr bwMode="auto">
            <a:xfrm>
              <a:off x="3552" y="3802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49" name="Line 41"/>
            <p:cNvSpPr>
              <a:spLocks noChangeShapeType="1"/>
            </p:cNvSpPr>
            <p:nvPr/>
          </p:nvSpPr>
          <p:spPr bwMode="auto">
            <a:xfrm flipV="1">
              <a:off x="1920" y="3696"/>
              <a:ext cx="115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50" name="Rectangle 42"/>
            <p:cNvSpPr>
              <a:spLocks noChangeArrowheads="1"/>
            </p:cNvSpPr>
            <p:nvPr/>
          </p:nvSpPr>
          <p:spPr bwMode="auto">
            <a:xfrm>
              <a:off x="3072" y="3568"/>
              <a:ext cx="912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>
                  <a:latin typeface="Courier New" pitchFamily="49" charset="0"/>
                </a:rPr>
                <a:t>rio_readlineb</a:t>
              </a:r>
            </a:p>
          </p:txBody>
        </p:sp>
        <p:sp>
          <p:nvSpPr>
            <p:cNvPr id="759851" name="Rectangle 43"/>
            <p:cNvSpPr>
              <a:spLocks noChangeArrowheads="1"/>
            </p:cNvSpPr>
            <p:nvPr/>
          </p:nvSpPr>
          <p:spPr bwMode="auto">
            <a:xfrm>
              <a:off x="3072" y="3994"/>
              <a:ext cx="912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>
                  <a:latin typeface="Courier New" pitchFamily="49" charset="0"/>
                </a:rPr>
                <a:t>close</a:t>
              </a:r>
            </a:p>
          </p:txBody>
        </p:sp>
        <p:sp>
          <p:nvSpPr>
            <p:cNvPr id="759852" name="Rectangle 44"/>
            <p:cNvSpPr>
              <a:spLocks noChangeArrowheads="1"/>
            </p:cNvSpPr>
            <p:nvPr/>
          </p:nvSpPr>
          <p:spPr bwMode="auto">
            <a:xfrm>
              <a:off x="1296" y="3569"/>
              <a:ext cx="960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>
                  <a:latin typeface="Courier New" pitchFamily="49" charset="0"/>
                </a:rPr>
                <a:t>close</a:t>
              </a:r>
            </a:p>
          </p:txBody>
        </p:sp>
        <p:sp>
          <p:nvSpPr>
            <p:cNvPr id="759853" name="Text Box 45"/>
            <p:cNvSpPr txBox="1">
              <a:spLocks noChangeArrowheads="1"/>
            </p:cNvSpPr>
            <p:nvPr/>
          </p:nvSpPr>
          <p:spPr bwMode="auto">
            <a:xfrm>
              <a:off x="2496" y="3524"/>
              <a:ext cx="298" cy="19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/>
              <a:r>
                <a:rPr lang="en-US" sz="1400" dirty="0">
                  <a:latin typeface="Calibri" pitchFamily="34" charset="0"/>
                </a:rPr>
                <a:t>EOF</a:t>
              </a:r>
            </a:p>
          </p:txBody>
        </p:sp>
        <p:sp>
          <p:nvSpPr>
            <p:cNvPr id="759854" name="Line 46"/>
            <p:cNvSpPr>
              <a:spLocks noChangeShapeType="1"/>
            </p:cNvSpPr>
            <p:nvPr/>
          </p:nvSpPr>
          <p:spPr bwMode="auto">
            <a:xfrm>
              <a:off x="3984" y="4128"/>
              <a:ext cx="52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55" name="Line 47"/>
            <p:cNvSpPr>
              <a:spLocks noChangeShapeType="1"/>
            </p:cNvSpPr>
            <p:nvPr/>
          </p:nvSpPr>
          <p:spPr bwMode="auto">
            <a:xfrm flipV="1">
              <a:off x="4512" y="2400"/>
              <a:ext cx="0" cy="172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56" name="Line 48"/>
            <p:cNvSpPr>
              <a:spLocks noChangeShapeType="1"/>
            </p:cNvSpPr>
            <p:nvPr/>
          </p:nvSpPr>
          <p:spPr bwMode="auto">
            <a:xfrm flipH="1">
              <a:off x="3984" y="2400"/>
              <a:ext cx="52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</p:grpSp>
      <p:sp>
        <p:nvSpPr>
          <p:cNvPr id="759857" name="Text Box 49"/>
          <p:cNvSpPr txBox="1">
            <a:spLocks noChangeArrowheads="1"/>
          </p:cNvSpPr>
          <p:nvPr/>
        </p:nvSpPr>
        <p:spPr bwMode="auto">
          <a:xfrm>
            <a:off x="7239941" y="4847955"/>
            <a:ext cx="1675459" cy="83099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600" dirty="0">
                <a:latin typeface="Calibri" pitchFamily="34" charset="0"/>
              </a:rPr>
              <a:t>Await connection</a:t>
            </a:r>
          </a:p>
          <a:p>
            <a:r>
              <a:rPr lang="en-US" sz="1600" dirty="0">
                <a:latin typeface="Calibri" pitchFamily="34" charset="0"/>
              </a:rPr>
              <a:t>request from</a:t>
            </a:r>
          </a:p>
          <a:p>
            <a:r>
              <a:rPr lang="en-US" sz="1600" dirty="0">
                <a:latin typeface="Calibri" pitchFamily="34" charset="0"/>
              </a:rPr>
              <a:t>next client</a:t>
            </a:r>
          </a:p>
        </p:txBody>
      </p:sp>
      <p:sp>
        <p:nvSpPr>
          <p:cNvPr id="759858" name="AutoShape 50"/>
          <p:cNvSpPr>
            <a:spLocks/>
          </p:cNvSpPr>
          <p:nvPr/>
        </p:nvSpPr>
        <p:spPr bwMode="auto">
          <a:xfrm>
            <a:off x="6477000" y="952500"/>
            <a:ext cx="152400" cy="2447655"/>
          </a:xfrm>
          <a:prstGeom prst="rightBrace">
            <a:avLst>
              <a:gd name="adj1" fmla="val 95833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59" name="Text Box 51"/>
          <p:cNvSpPr txBox="1">
            <a:spLocks noChangeArrowheads="1"/>
          </p:cNvSpPr>
          <p:nvPr/>
        </p:nvSpPr>
        <p:spPr bwMode="auto">
          <a:xfrm>
            <a:off x="6629400" y="1949450"/>
            <a:ext cx="1773238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600" dirty="0" err="1">
                <a:latin typeface="Courier New" pitchFamily="49" charset="0"/>
              </a:rPr>
              <a:t>open_listenfd</a:t>
            </a:r>
            <a:endParaRPr lang="en-US" sz="1600" dirty="0">
              <a:latin typeface="Courier New" pitchFamily="49" charset="0"/>
            </a:endParaRPr>
          </a:p>
        </p:txBody>
      </p:sp>
      <p:sp>
        <p:nvSpPr>
          <p:cNvPr id="759860" name="AutoShape 52"/>
          <p:cNvSpPr>
            <a:spLocks/>
          </p:cNvSpPr>
          <p:nvPr/>
        </p:nvSpPr>
        <p:spPr bwMode="auto">
          <a:xfrm>
            <a:off x="1752600" y="952500"/>
            <a:ext cx="152400" cy="3133455"/>
          </a:xfrm>
          <a:prstGeom prst="leftBrace">
            <a:avLst>
              <a:gd name="adj1" fmla="val 133333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61" name="Text Box 53"/>
          <p:cNvSpPr txBox="1">
            <a:spLocks noChangeArrowheads="1"/>
          </p:cNvSpPr>
          <p:nvPr/>
        </p:nvSpPr>
        <p:spPr bwMode="auto">
          <a:xfrm>
            <a:off x="0" y="2286000"/>
            <a:ext cx="1773238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600" dirty="0" err="1">
                <a:latin typeface="Courier New" pitchFamily="49" charset="0"/>
              </a:rPr>
              <a:t>open_clientfd</a:t>
            </a:r>
            <a:endParaRPr lang="en-US" sz="1600" dirty="0">
              <a:latin typeface="Courier New" pitchFamily="49" charset="0"/>
            </a:endParaRPr>
          </a:p>
        </p:txBody>
      </p:sp>
      <p:sp>
        <p:nvSpPr>
          <p:cNvPr id="759862" name="Rectangle 54"/>
          <p:cNvSpPr>
            <a:spLocks noChangeArrowheads="1"/>
          </p:cNvSpPr>
          <p:nvPr/>
        </p:nvSpPr>
        <p:spPr bwMode="auto">
          <a:xfrm>
            <a:off x="4876800" y="3687493"/>
            <a:ext cx="1447800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>
                <a:latin typeface="Courier New" pitchFamily="49" charset="0"/>
              </a:rPr>
              <a:t>accept</a:t>
            </a:r>
          </a:p>
        </p:txBody>
      </p:sp>
      <p:sp>
        <p:nvSpPr>
          <p:cNvPr id="759863" name="Rectangle 55"/>
          <p:cNvSpPr>
            <a:spLocks noChangeArrowheads="1"/>
          </p:cNvSpPr>
          <p:nvPr/>
        </p:nvSpPr>
        <p:spPr bwMode="auto">
          <a:xfrm>
            <a:off x="2057400" y="3687493"/>
            <a:ext cx="1524000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>
                <a:latin typeface="Courier New" pitchFamily="49" charset="0"/>
              </a:rPr>
              <a:t>connect</a:t>
            </a:r>
          </a:p>
        </p:txBody>
      </p:sp>
      <p:sp>
        <p:nvSpPr>
          <p:cNvPr id="58" name="Line 17"/>
          <p:cNvSpPr>
            <a:spLocks noChangeShapeType="1"/>
          </p:cNvSpPr>
          <p:nvPr/>
        </p:nvSpPr>
        <p:spPr bwMode="auto">
          <a:xfrm>
            <a:off x="5638800" y="1290637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59" name="Rectangle 22"/>
          <p:cNvSpPr>
            <a:spLocks noChangeArrowheads="1"/>
          </p:cNvSpPr>
          <p:nvPr/>
        </p:nvSpPr>
        <p:spPr bwMode="auto">
          <a:xfrm>
            <a:off x="4876800" y="952500"/>
            <a:ext cx="1447800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 dirty="0" err="1">
                <a:latin typeface="Courier New" pitchFamily="49" charset="0"/>
              </a:rPr>
              <a:t>getaddrinfo</a:t>
            </a:r>
            <a:endParaRPr lang="en-US" sz="1400" dirty="0">
              <a:latin typeface="Courier New" pitchFamily="49" charset="0"/>
            </a:endParaRPr>
          </a:p>
        </p:txBody>
      </p:sp>
      <p:sp>
        <p:nvSpPr>
          <p:cNvPr id="61" name="Line 17"/>
          <p:cNvSpPr>
            <a:spLocks noChangeShapeType="1"/>
          </p:cNvSpPr>
          <p:nvPr/>
        </p:nvSpPr>
        <p:spPr bwMode="auto">
          <a:xfrm>
            <a:off x="2819401" y="1290637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2" name="Rectangle 22"/>
          <p:cNvSpPr>
            <a:spLocks noChangeArrowheads="1"/>
          </p:cNvSpPr>
          <p:nvPr/>
        </p:nvSpPr>
        <p:spPr bwMode="auto">
          <a:xfrm>
            <a:off x="2057401" y="952500"/>
            <a:ext cx="1447800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 dirty="0" err="1">
                <a:latin typeface="Courier New" pitchFamily="49" charset="0"/>
              </a:rPr>
              <a:t>getaddrinfo</a:t>
            </a:r>
            <a:endParaRPr lang="en-US" sz="1400" dirty="0">
              <a:latin typeface="Courier New" pitchFamily="49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128D1CE-A1A1-4868-9D04-1CF8EE627A4B}"/>
              </a:ext>
            </a:extLst>
          </p:cNvPr>
          <p:cNvSpPr txBox="1"/>
          <p:nvPr/>
        </p:nvSpPr>
        <p:spPr>
          <a:xfrm>
            <a:off x="4496158" y="1287135"/>
            <a:ext cx="7643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SA list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DA6D8D91-374B-48E5-9D80-B9CDAF8B4B61}"/>
              </a:ext>
            </a:extLst>
          </p:cNvPr>
          <p:cNvSpPr txBox="1"/>
          <p:nvPr/>
        </p:nvSpPr>
        <p:spPr>
          <a:xfrm>
            <a:off x="3271492" y="1274501"/>
            <a:ext cx="7643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SA list</a:t>
            </a:r>
          </a:p>
        </p:txBody>
      </p:sp>
    </p:spTree>
    <p:extLst>
      <p:ext uri="{BB962C8B-B14F-4D97-AF65-F5344CB8AC3E}">
        <p14:creationId xmlns:p14="http://schemas.microsoft.com/office/powerpoint/2010/main" val="2885903521"/>
      </p:ext>
    </p:extLst>
  </p:cSld>
  <p:clrMapOvr>
    <a:masterClrMapping/>
  </p:clrMapOvr>
  <p:transition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Sockets Interface: </a:t>
            </a:r>
            <a:r>
              <a:rPr lang="en-US" dirty="0">
                <a:latin typeface="Courier New"/>
                <a:cs typeface="Courier New"/>
              </a:rPr>
              <a:t>socket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62075"/>
            <a:ext cx="7896225" cy="771525"/>
          </a:xfrm>
        </p:spPr>
        <p:txBody>
          <a:bodyPr/>
          <a:lstStyle/>
          <a:p>
            <a:r>
              <a:rPr lang="en-US" dirty="0"/>
              <a:t>Clients and servers use the </a:t>
            </a:r>
            <a:r>
              <a:rPr lang="en-US" dirty="0">
                <a:latin typeface="Courier New"/>
                <a:cs typeface="Courier New"/>
              </a:rPr>
              <a:t>socket</a:t>
            </a:r>
            <a:r>
              <a:rPr lang="en-US" dirty="0"/>
              <a:t> function to create a </a:t>
            </a:r>
            <a:r>
              <a:rPr lang="en-US" i="1" dirty="0"/>
              <a:t>socket descriptor</a:t>
            </a:r>
            <a:r>
              <a:rPr lang="en-US" dirty="0"/>
              <a:t>:</a:t>
            </a:r>
          </a:p>
          <a:p>
            <a:endParaRPr lang="en-US" dirty="0"/>
          </a:p>
          <a:p>
            <a:r>
              <a:rPr lang="en-US" dirty="0"/>
              <a:t>Example: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Example:</a:t>
            </a:r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628323" y="2209800"/>
            <a:ext cx="5848677" cy="338554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dirty="0" err="1">
                <a:latin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</a:rPr>
              <a:t> socket(</a:t>
            </a:r>
            <a:r>
              <a:rPr lang="en-US" sz="1600" dirty="0" err="1">
                <a:latin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</a:rPr>
              <a:t> domain, </a:t>
            </a:r>
            <a:r>
              <a:rPr lang="en-US" sz="1600" dirty="0" err="1">
                <a:latin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</a:rPr>
              <a:t> type, </a:t>
            </a:r>
            <a:r>
              <a:rPr lang="en-US" sz="1600" dirty="0" err="1">
                <a:latin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</a:rPr>
              <a:t> protocol)</a:t>
            </a: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628323" y="3124200"/>
            <a:ext cx="5971807" cy="338554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dirty="0" err="1">
                <a:latin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clientfd</a:t>
            </a:r>
            <a:r>
              <a:rPr lang="en-US" sz="1600" dirty="0">
                <a:latin typeface="Courier New" pitchFamily="49" charset="0"/>
              </a:rPr>
              <a:t> = socket(AF_INET, SOCK_STREAM, 0);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990601" y="3886200"/>
            <a:ext cx="28193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Indicates that we are using 32-bit IPV4 addresses</a:t>
            </a:r>
          </a:p>
        </p:txBody>
      </p:sp>
      <p:cxnSp>
        <p:nvCxnSpPr>
          <p:cNvPr id="10" name="Straight Arrow Connector 9"/>
          <p:cNvCxnSpPr>
            <a:stCxn id="8" idx="0"/>
            <a:endCxn id="7" idx="2"/>
          </p:cNvCxnSpPr>
          <p:nvPr/>
        </p:nvCxnSpPr>
        <p:spPr bwMode="auto">
          <a:xfrm flipV="1">
            <a:off x="2400301" y="3462754"/>
            <a:ext cx="1213926" cy="423446"/>
          </a:xfrm>
          <a:prstGeom prst="straightConnector1">
            <a:avLst/>
          </a:prstGeom>
          <a:noFill/>
          <a:ln w="12700">
            <a:solidFill>
              <a:srgbClr val="000000"/>
            </a:solidFill>
            <a:miter lim="800000"/>
            <a:headEnd type="none" w="med" len="med"/>
            <a:tailEnd type="arrow"/>
          </a:ln>
          <a:effectLst/>
        </p:spPr>
      </p:cxnSp>
      <p:sp>
        <p:nvSpPr>
          <p:cNvPr id="15" name="TextBox 14"/>
          <p:cNvSpPr txBox="1"/>
          <p:nvPr/>
        </p:nvSpPr>
        <p:spPr>
          <a:xfrm>
            <a:off x="4724400" y="3886200"/>
            <a:ext cx="281939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Indicates that the socket will be the end point of a reliable (TCP) connection</a:t>
            </a:r>
          </a:p>
        </p:txBody>
      </p:sp>
      <p:cxnSp>
        <p:nvCxnSpPr>
          <p:cNvPr id="17" name="Straight Arrow Connector 16"/>
          <p:cNvCxnSpPr>
            <a:stCxn id="15" idx="0"/>
          </p:cNvCxnSpPr>
          <p:nvPr/>
        </p:nvCxnSpPr>
        <p:spPr bwMode="auto">
          <a:xfrm flipH="1" flipV="1">
            <a:off x="5257800" y="3462754"/>
            <a:ext cx="876300" cy="423446"/>
          </a:xfrm>
          <a:prstGeom prst="straightConnector1">
            <a:avLst/>
          </a:prstGeom>
          <a:noFill/>
          <a:ln w="12700">
            <a:solidFill>
              <a:srgbClr val="000000"/>
            </a:solidFill>
            <a:miter lim="800000"/>
            <a:headEnd type="none" w="med" len="med"/>
            <a:tailEnd type="arrow"/>
          </a:ln>
          <a:effectLst/>
        </p:spPr>
      </p:cxnSp>
      <p:sp>
        <p:nvSpPr>
          <p:cNvPr id="4" name="TextBox 3">
            <a:extLst>
              <a:ext uri="{FF2B5EF4-FFF2-40B4-BE49-F238E27FC236}">
                <a16:creationId xmlns:a16="http://schemas.microsoft.com/office/drawing/2014/main" id="{F3B026A5-274B-47F2-9AF3-1385843E234D}"/>
              </a:ext>
            </a:extLst>
          </p:cNvPr>
          <p:cNvSpPr txBox="1"/>
          <p:nvPr/>
        </p:nvSpPr>
        <p:spPr>
          <a:xfrm>
            <a:off x="6781800" y="30480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i="1" dirty="0">
                <a:solidFill>
                  <a:srgbClr val="C00000"/>
                </a:solidFill>
                <a:latin typeface="Calibri" pitchFamily="34" charset="0"/>
              </a:rPr>
              <a:t>Protocol specific!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2F4E0DA-C737-43C1-BF5B-40C19613E4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4096" y="5326648"/>
            <a:ext cx="6726521" cy="584775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dirty="0">
                <a:latin typeface="Courier New" pitchFamily="49" charset="0"/>
              </a:rPr>
              <a:t>int </a:t>
            </a:r>
            <a:r>
              <a:rPr lang="en-US" sz="1600" dirty="0" err="1">
                <a:latin typeface="Courier New" pitchFamily="49" charset="0"/>
              </a:rPr>
              <a:t>clientfd</a:t>
            </a:r>
            <a:r>
              <a:rPr lang="en-US" sz="1600" dirty="0">
                <a:latin typeface="Courier New" pitchFamily="49" charset="0"/>
              </a:rPr>
              <a:t> = socket(ai-&gt;</a:t>
            </a:r>
            <a:r>
              <a:rPr lang="en-US" sz="1600" dirty="0" err="1">
                <a:latin typeface="Courier New" pitchFamily="49" charset="0"/>
              </a:rPr>
              <a:t>ai_family</a:t>
            </a:r>
            <a:r>
              <a:rPr lang="en-US" sz="1600" dirty="0">
                <a:latin typeface="Courier New" pitchFamily="49" charset="0"/>
              </a:rPr>
              <a:t>, ai-&gt;</a:t>
            </a:r>
            <a:r>
              <a:rPr lang="en-US" sz="1600" dirty="0" err="1">
                <a:latin typeface="Courier New" pitchFamily="49" charset="0"/>
              </a:rPr>
              <a:t>ai_socktype</a:t>
            </a:r>
            <a:r>
              <a:rPr lang="en-US" sz="1600" dirty="0">
                <a:latin typeface="Courier New" pitchFamily="49" charset="0"/>
              </a:rPr>
              <a:t>,</a:t>
            </a:r>
          </a:p>
          <a:p>
            <a:r>
              <a:rPr lang="en-US" sz="1600" dirty="0">
                <a:latin typeface="Courier New" pitchFamily="49" charset="0"/>
              </a:rPr>
              <a:t>                      ai-&gt;</a:t>
            </a:r>
            <a:r>
              <a:rPr lang="en-US" sz="1600" dirty="0" err="1">
                <a:latin typeface="Courier New" pitchFamily="49" charset="0"/>
              </a:rPr>
              <a:t>ai_protocol</a:t>
            </a:r>
            <a:r>
              <a:rPr lang="en-US" sz="1600" dirty="0">
                <a:latin typeface="Courier New" pitchFamily="49" charset="0"/>
              </a:rPr>
              <a:t>);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C73171BD-8392-452A-A049-203A617CCCCC}"/>
              </a:ext>
            </a:extLst>
          </p:cNvPr>
          <p:cNvSpPr txBox="1"/>
          <p:nvPr/>
        </p:nvSpPr>
        <p:spPr>
          <a:xfrm>
            <a:off x="4961466" y="5930882"/>
            <a:ext cx="364066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i="1" dirty="0">
                <a:solidFill>
                  <a:srgbClr val="C00000"/>
                </a:solidFill>
                <a:latin typeface="Calibri" pitchFamily="34" charset="0"/>
              </a:rPr>
              <a:t>Use </a:t>
            </a:r>
            <a:r>
              <a:rPr lang="en-US" sz="1800" i="1" dirty="0" err="1">
                <a:solidFill>
                  <a:srgbClr val="C00000"/>
                </a:solidFill>
                <a:latin typeface="Calibri" pitchFamily="34" charset="0"/>
              </a:rPr>
              <a:t>getaddrinfo</a:t>
            </a:r>
            <a:r>
              <a:rPr lang="en-US" sz="1800" i="1" dirty="0">
                <a:solidFill>
                  <a:srgbClr val="C00000"/>
                </a:solidFill>
                <a:latin typeface="Calibri" pitchFamily="34" charset="0"/>
              </a:rPr>
              <a:t> and you don’t have to know or care which protocol!</a:t>
            </a:r>
          </a:p>
        </p:txBody>
      </p:sp>
    </p:spTree>
    <p:extLst>
      <p:ext uri="{BB962C8B-B14F-4D97-AF65-F5344CB8AC3E}">
        <p14:creationId xmlns:p14="http://schemas.microsoft.com/office/powerpoint/2010/main" val="6646761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1">
            <a:extLst>
              <a:ext uri="{FF2B5EF4-FFF2-40B4-BE49-F238E27FC236}">
                <a16:creationId xmlns:a16="http://schemas.microsoft.com/office/drawing/2014/main" id="{18667032-8B5B-4D47-BEBA-68675874C80B}"/>
              </a:ext>
            </a:extLst>
          </p:cNvPr>
          <p:cNvSpPr/>
          <p:nvPr/>
        </p:nvSpPr>
        <p:spPr bwMode="auto">
          <a:xfrm>
            <a:off x="4435475" y="152414"/>
            <a:ext cx="2193925" cy="4027910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tIns="0" rtlCol="0" anchor="t" anchorCtr="0"/>
          <a:lstStyle/>
          <a:p>
            <a:pPr algn="ctr"/>
            <a:r>
              <a:rPr lang="en-US" sz="1800" i="1" dirty="0"/>
              <a:t>  Start server</a:t>
            </a:r>
          </a:p>
        </p:txBody>
      </p:sp>
      <p:grpSp>
        <p:nvGrpSpPr>
          <p:cNvPr id="57" name="Group 56"/>
          <p:cNvGrpSpPr/>
          <p:nvPr/>
        </p:nvGrpSpPr>
        <p:grpSpPr>
          <a:xfrm>
            <a:off x="457200" y="4180323"/>
            <a:ext cx="6400800" cy="1371600"/>
            <a:chOff x="457200" y="4132968"/>
            <a:chExt cx="6400800" cy="1371600"/>
          </a:xfrm>
        </p:grpSpPr>
        <p:sp>
          <p:nvSpPr>
            <p:cNvPr id="56" name="Rectangle 55"/>
            <p:cNvSpPr/>
            <p:nvPr/>
          </p:nvSpPr>
          <p:spPr bwMode="auto">
            <a:xfrm>
              <a:off x="1447800" y="4132968"/>
              <a:ext cx="5410200" cy="13716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 type="none" w="med" len="med"/>
              <a:tailEnd type="none" w="med" len="med"/>
            </a:ln>
            <a:effectLst/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3" name="Group 4"/>
            <p:cNvGrpSpPr>
              <a:grpSpLocks/>
            </p:cNvGrpSpPr>
            <p:nvPr/>
          </p:nvGrpSpPr>
          <p:grpSpPr bwMode="auto">
            <a:xfrm>
              <a:off x="6324600" y="4507795"/>
              <a:ext cx="381000" cy="685800"/>
              <a:chOff x="3984" y="3264"/>
              <a:chExt cx="240" cy="432"/>
            </a:xfrm>
          </p:grpSpPr>
          <p:sp>
            <p:nvSpPr>
              <p:cNvPr id="759813" name="Line 5"/>
              <p:cNvSpPr>
                <a:spLocks noChangeShapeType="1"/>
              </p:cNvSpPr>
              <p:nvPr/>
            </p:nvSpPr>
            <p:spPr bwMode="auto">
              <a:xfrm>
                <a:off x="3984" y="3696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759814" name="Line 6"/>
              <p:cNvSpPr>
                <a:spLocks noChangeShapeType="1"/>
              </p:cNvSpPr>
              <p:nvPr/>
            </p:nvSpPr>
            <p:spPr bwMode="auto">
              <a:xfrm flipV="1">
                <a:off x="4224" y="3264"/>
                <a:ext cx="0" cy="43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759815" name="Line 7"/>
              <p:cNvSpPr>
                <a:spLocks noChangeShapeType="1"/>
              </p:cNvSpPr>
              <p:nvPr/>
            </p:nvSpPr>
            <p:spPr bwMode="auto">
              <a:xfrm flipH="1">
                <a:off x="3984" y="3264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</p:grpSp>
        <p:grpSp>
          <p:nvGrpSpPr>
            <p:cNvPr id="4" name="Group 8"/>
            <p:cNvGrpSpPr>
              <a:grpSpLocks/>
            </p:cNvGrpSpPr>
            <p:nvPr/>
          </p:nvGrpSpPr>
          <p:grpSpPr bwMode="auto">
            <a:xfrm rot="10800000" flipV="1">
              <a:off x="1676400" y="4507795"/>
              <a:ext cx="381000" cy="685800"/>
              <a:chOff x="3984" y="3264"/>
              <a:chExt cx="240" cy="432"/>
            </a:xfrm>
          </p:grpSpPr>
          <p:sp>
            <p:nvSpPr>
              <p:cNvPr id="759817" name="Line 9"/>
              <p:cNvSpPr>
                <a:spLocks noChangeShapeType="1"/>
              </p:cNvSpPr>
              <p:nvPr/>
            </p:nvSpPr>
            <p:spPr bwMode="auto">
              <a:xfrm>
                <a:off x="3984" y="3696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759818" name="Line 10"/>
              <p:cNvSpPr>
                <a:spLocks noChangeShapeType="1"/>
              </p:cNvSpPr>
              <p:nvPr/>
            </p:nvSpPr>
            <p:spPr bwMode="auto">
              <a:xfrm flipV="1">
                <a:off x="4224" y="3264"/>
                <a:ext cx="0" cy="43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759819" name="Line 11"/>
              <p:cNvSpPr>
                <a:spLocks noChangeShapeType="1"/>
              </p:cNvSpPr>
              <p:nvPr/>
            </p:nvSpPr>
            <p:spPr bwMode="auto">
              <a:xfrm flipH="1">
                <a:off x="3984" y="3264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</p:grpSp>
        <p:sp>
          <p:nvSpPr>
            <p:cNvPr id="759820" name="Text Box 12"/>
            <p:cNvSpPr txBox="1">
              <a:spLocks noChangeArrowheads="1"/>
            </p:cNvSpPr>
            <p:nvPr/>
          </p:nvSpPr>
          <p:spPr bwMode="auto">
            <a:xfrm>
              <a:off x="457200" y="4401432"/>
              <a:ext cx="838200" cy="82550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square" anchor="ctr">
              <a:spAutoFit/>
            </a:bodyPr>
            <a:lstStyle/>
            <a:p>
              <a:r>
                <a:rPr lang="en-US" sz="1600" dirty="0">
                  <a:solidFill>
                    <a:srgbClr val="C00000"/>
                  </a:solidFill>
                  <a:latin typeface="Calibri" pitchFamily="34" charset="0"/>
                </a:rPr>
                <a:t>Client / Server</a:t>
              </a:r>
            </a:p>
            <a:p>
              <a:r>
                <a:rPr lang="en-US" sz="1600" dirty="0">
                  <a:solidFill>
                    <a:srgbClr val="C00000"/>
                  </a:solidFill>
                  <a:latin typeface="Calibri" pitchFamily="34" charset="0"/>
                </a:rPr>
                <a:t>Session</a:t>
              </a:r>
            </a:p>
          </p:txBody>
        </p:sp>
      </p:grpSp>
      <p:sp>
        <p:nvSpPr>
          <p:cNvPr id="759821" name="Rectangle 13"/>
          <p:cNvSpPr>
            <a:spLocks noGrp="1" noChangeArrowheads="1"/>
          </p:cNvSpPr>
          <p:nvPr>
            <p:ph type="title"/>
          </p:nvPr>
        </p:nvSpPr>
        <p:spPr>
          <a:xfrm>
            <a:off x="6934200" y="228600"/>
            <a:ext cx="2133600" cy="1194820"/>
          </a:xfrm>
        </p:spPr>
        <p:txBody>
          <a:bodyPr/>
          <a:lstStyle/>
          <a:p>
            <a:pPr algn="ctr"/>
            <a:r>
              <a:rPr lang="en-US" dirty="0"/>
              <a:t>Sockets Interface</a:t>
            </a:r>
          </a:p>
        </p:txBody>
      </p:sp>
      <p:sp>
        <p:nvSpPr>
          <p:cNvPr id="759822" name="Text Box 14"/>
          <p:cNvSpPr txBox="1">
            <a:spLocks noChangeArrowheads="1"/>
          </p:cNvSpPr>
          <p:nvPr/>
        </p:nvSpPr>
        <p:spPr bwMode="auto">
          <a:xfrm>
            <a:off x="2362200" y="452735"/>
            <a:ext cx="912750" cy="46166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i="1" dirty="0">
                <a:solidFill>
                  <a:srgbClr val="C00000"/>
                </a:solidFill>
                <a:latin typeface="Calibri" pitchFamily="34" charset="0"/>
              </a:rPr>
              <a:t>Client</a:t>
            </a:r>
          </a:p>
        </p:txBody>
      </p:sp>
      <p:sp>
        <p:nvSpPr>
          <p:cNvPr id="759823" name="Text Box 15"/>
          <p:cNvSpPr txBox="1">
            <a:spLocks noChangeArrowheads="1"/>
          </p:cNvSpPr>
          <p:nvPr/>
        </p:nvSpPr>
        <p:spPr bwMode="auto">
          <a:xfrm>
            <a:off x="5136138" y="452735"/>
            <a:ext cx="993670" cy="46166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i="1" dirty="0">
                <a:solidFill>
                  <a:srgbClr val="C00000"/>
                </a:solidFill>
                <a:latin typeface="Calibri" pitchFamily="34" charset="0"/>
              </a:rPr>
              <a:t>Server</a:t>
            </a:r>
          </a:p>
        </p:txBody>
      </p:sp>
      <p:sp>
        <p:nvSpPr>
          <p:cNvPr id="759824" name="Line 16"/>
          <p:cNvSpPr>
            <a:spLocks noChangeShapeType="1"/>
          </p:cNvSpPr>
          <p:nvPr/>
        </p:nvSpPr>
        <p:spPr bwMode="auto">
          <a:xfrm>
            <a:off x="2819400" y="2028555"/>
            <a:ext cx="0" cy="1676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25" name="Line 17"/>
          <p:cNvSpPr>
            <a:spLocks noChangeShapeType="1"/>
          </p:cNvSpPr>
          <p:nvPr/>
        </p:nvSpPr>
        <p:spPr bwMode="auto">
          <a:xfrm>
            <a:off x="5638800" y="196823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26" name="Line 18"/>
          <p:cNvSpPr>
            <a:spLocks noChangeShapeType="1"/>
          </p:cNvSpPr>
          <p:nvPr/>
        </p:nvSpPr>
        <p:spPr bwMode="auto">
          <a:xfrm>
            <a:off x="5638800" y="265403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27" name="Line 19"/>
          <p:cNvSpPr>
            <a:spLocks noChangeShapeType="1"/>
          </p:cNvSpPr>
          <p:nvPr/>
        </p:nvSpPr>
        <p:spPr bwMode="auto">
          <a:xfrm>
            <a:off x="5638800" y="333983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28" name="Line 20"/>
          <p:cNvSpPr>
            <a:spLocks noChangeShapeType="1"/>
          </p:cNvSpPr>
          <p:nvPr/>
        </p:nvSpPr>
        <p:spPr bwMode="auto">
          <a:xfrm>
            <a:off x="3048000" y="3857355"/>
            <a:ext cx="18288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29" name="Rectangle 21"/>
          <p:cNvSpPr>
            <a:spLocks noChangeArrowheads="1"/>
          </p:cNvSpPr>
          <p:nvPr/>
        </p:nvSpPr>
        <p:spPr bwMode="auto">
          <a:xfrm>
            <a:off x="2057400" y="1630093"/>
            <a:ext cx="1524000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>
                <a:latin typeface="Courier New" pitchFamily="49" charset="0"/>
              </a:rPr>
              <a:t>socket</a:t>
            </a:r>
          </a:p>
        </p:txBody>
      </p:sp>
      <p:sp>
        <p:nvSpPr>
          <p:cNvPr id="759830" name="Rectangle 22"/>
          <p:cNvSpPr>
            <a:spLocks noChangeArrowheads="1"/>
          </p:cNvSpPr>
          <p:nvPr/>
        </p:nvSpPr>
        <p:spPr bwMode="auto">
          <a:xfrm>
            <a:off x="4876800" y="1630093"/>
            <a:ext cx="1447800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>
                <a:latin typeface="Courier New" pitchFamily="49" charset="0"/>
              </a:rPr>
              <a:t>socket</a:t>
            </a:r>
          </a:p>
        </p:txBody>
      </p:sp>
      <p:sp>
        <p:nvSpPr>
          <p:cNvPr id="759831" name="Rectangle 23"/>
          <p:cNvSpPr>
            <a:spLocks noChangeArrowheads="1"/>
          </p:cNvSpPr>
          <p:nvPr/>
        </p:nvSpPr>
        <p:spPr bwMode="auto">
          <a:xfrm>
            <a:off x="4876800" y="2304780"/>
            <a:ext cx="1447800" cy="381000"/>
          </a:xfrm>
          <a:prstGeom prst="rect">
            <a:avLst/>
          </a:prstGeom>
          <a:solidFill>
            <a:srgbClr val="8585E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>
                <a:latin typeface="Courier New" pitchFamily="49" charset="0"/>
              </a:rPr>
              <a:t>bind</a:t>
            </a:r>
          </a:p>
        </p:txBody>
      </p:sp>
      <p:sp>
        <p:nvSpPr>
          <p:cNvPr id="759832" name="Rectangle 24"/>
          <p:cNvSpPr>
            <a:spLocks noChangeArrowheads="1"/>
          </p:cNvSpPr>
          <p:nvPr/>
        </p:nvSpPr>
        <p:spPr bwMode="auto">
          <a:xfrm>
            <a:off x="4876800" y="2979468"/>
            <a:ext cx="1447800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>
                <a:latin typeface="Courier New" pitchFamily="49" charset="0"/>
              </a:rPr>
              <a:t>listen</a:t>
            </a:r>
          </a:p>
        </p:txBody>
      </p:sp>
      <p:grpSp>
        <p:nvGrpSpPr>
          <p:cNvPr id="5" name="Group 25"/>
          <p:cNvGrpSpPr>
            <a:grpSpLocks/>
          </p:cNvGrpSpPr>
          <p:nvPr/>
        </p:nvGrpSpPr>
        <p:grpSpPr bwMode="auto">
          <a:xfrm>
            <a:off x="2057400" y="4025630"/>
            <a:ext cx="4267200" cy="1392238"/>
            <a:chOff x="1296" y="2506"/>
            <a:chExt cx="2688" cy="877"/>
          </a:xfrm>
        </p:grpSpPr>
        <p:sp>
          <p:nvSpPr>
            <p:cNvPr id="759834" name="Line 26"/>
            <p:cNvSpPr>
              <a:spLocks noChangeShapeType="1"/>
            </p:cNvSpPr>
            <p:nvPr/>
          </p:nvSpPr>
          <p:spPr bwMode="auto">
            <a:xfrm>
              <a:off x="1776" y="2506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35" name="Line 27"/>
            <p:cNvSpPr>
              <a:spLocks noChangeShapeType="1"/>
            </p:cNvSpPr>
            <p:nvPr/>
          </p:nvSpPr>
          <p:spPr bwMode="auto">
            <a:xfrm>
              <a:off x="1776" y="2938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36" name="Line 28"/>
            <p:cNvSpPr>
              <a:spLocks noChangeShapeType="1"/>
            </p:cNvSpPr>
            <p:nvPr/>
          </p:nvSpPr>
          <p:spPr bwMode="auto">
            <a:xfrm>
              <a:off x="3552" y="2506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37" name="Line 29"/>
            <p:cNvSpPr>
              <a:spLocks noChangeShapeType="1"/>
            </p:cNvSpPr>
            <p:nvPr/>
          </p:nvSpPr>
          <p:spPr bwMode="auto">
            <a:xfrm>
              <a:off x="3552" y="2938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38" name="Line 30"/>
            <p:cNvSpPr>
              <a:spLocks noChangeShapeType="1"/>
            </p:cNvSpPr>
            <p:nvPr/>
          </p:nvSpPr>
          <p:spPr bwMode="auto">
            <a:xfrm flipV="1">
              <a:off x="2256" y="2832"/>
              <a:ext cx="81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39" name="Line 31"/>
            <p:cNvSpPr>
              <a:spLocks noChangeShapeType="1"/>
            </p:cNvSpPr>
            <p:nvPr/>
          </p:nvSpPr>
          <p:spPr bwMode="auto">
            <a:xfrm flipH="1">
              <a:off x="2256" y="3264"/>
              <a:ext cx="81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40" name="Rectangle 32"/>
            <p:cNvSpPr>
              <a:spLocks noChangeArrowheads="1"/>
            </p:cNvSpPr>
            <p:nvPr/>
          </p:nvSpPr>
          <p:spPr bwMode="auto">
            <a:xfrm>
              <a:off x="3072" y="2718"/>
              <a:ext cx="912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>
                  <a:latin typeface="Courier New" pitchFamily="49" charset="0"/>
                </a:rPr>
                <a:t>rio_readlineb</a:t>
              </a:r>
            </a:p>
          </p:txBody>
        </p:sp>
        <p:sp>
          <p:nvSpPr>
            <p:cNvPr id="759841" name="Rectangle 33"/>
            <p:cNvSpPr>
              <a:spLocks noChangeArrowheads="1"/>
            </p:cNvSpPr>
            <p:nvPr/>
          </p:nvSpPr>
          <p:spPr bwMode="auto">
            <a:xfrm>
              <a:off x="3072" y="3143"/>
              <a:ext cx="912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>
                  <a:latin typeface="Courier New" pitchFamily="49" charset="0"/>
                </a:rPr>
                <a:t>rio_writen</a:t>
              </a:r>
            </a:p>
          </p:txBody>
        </p:sp>
        <p:sp>
          <p:nvSpPr>
            <p:cNvPr id="759842" name="Rectangle 34"/>
            <p:cNvSpPr>
              <a:spLocks noChangeArrowheads="1"/>
            </p:cNvSpPr>
            <p:nvPr/>
          </p:nvSpPr>
          <p:spPr bwMode="auto">
            <a:xfrm>
              <a:off x="1296" y="3143"/>
              <a:ext cx="960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>
                  <a:latin typeface="Courier New" pitchFamily="49" charset="0"/>
                </a:rPr>
                <a:t>rio_readlineb</a:t>
              </a:r>
            </a:p>
          </p:txBody>
        </p:sp>
        <p:sp>
          <p:nvSpPr>
            <p:cNvPr id="759843" name="Rectangle 35"/>
            <p:cNvSpPr>
              <a:spLocks noChangeArrowheads="1"/>
            </p:cNvSpPr>
            <p:nvPr/>
          </p:nvSpPr>
          <p:spPr bwMode="auto">
            <a:xfrm>
              <a:off x="1296" y="2718"/>
              <a:ext cx="960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 dirty="0" err="1">
                  <a:latin typeface="Courier New" pitchFamily="49" charset="0"/>
                </a:rPr>
                <a:t>rio_writen</a:t>
              </a:r>
              <a:endParaRPr lang="en-US" sz="1400" dirty="0">
                <a:latin typeface="Courier New" pitchFamily="49" charset="0"/>
              </a:endParaRPr>
            </a:p>
          </p:txBody>
        </p:sp>
      </p:grpSp>
      <p:sp>
        <p:nvSpPr>
          <p:cNvPr id="759844" name="Text Box 36"/>
          <p:cNvSpPr txBox="1">
            <a:spLocks noChangeArrowheads="1"/>
          </p:cNvSpPr>
          <p:nvPr/>
        </p:nvSpPr>
        <p:spPr bwMode="auto">
          <a:xfrm>
            <a:off x="3632402" y="3247755"/>
            <a:ext cx="1156086" cy="5847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600" dirty="0">
                <a:latin typeface="Calibri" pitchFamily="34" charset="0"/>
              </a:rPr>
              <a:t>Connection</a:t>
            </a:r>
          </a:p>
          <a:p>
            <a:pPr algn="ctr"/>
            <a:r>
              <a:rPr lang="en-US" sz="1600" dirty="0">
                <a:latin typeface="Calibri" pitchFamily="34" charset="0"/>
              </a:rPr>
              <a:t>request</a:t>
            </a:r>
          </a:p>
        </p:txBody>
      </p:sp>
      <p:grpSp>
        <p:nvGrpSpPr>
          <p:cNvPr id="6" name="Group 37"/>
          <p:cNvGrpSpPr>
            <a:grpSpLocks/>
          </p:cNvGrpSpPr>
          <p:nvPr/>
        </p:nvGrpSpPr>
        <p:grpSpPr bwMode="auto">
          <a:xfrm>
            <a:off x="2057400" y="3870325"/>
            <a:ext cx="5105400" cy="2911475"/>
            <a:chOff x="1296" y="2400"/>
            <a:chExt cx="3216" cy="1834"/>
          </a:xfrm>
        </p:grpSpPr>
        <p:sp>
          <p:nvSpPr>
            <p:cNvPr id="759846" name="Line 38"/>
            <p:cNvSpPr>
              <a:spLocks noChangeShapeType="1"/>
            </p:cNvSpPr>
            <p:nvPr/>
          </p:nvSpPr>
          <p:spPr bwMode="auto">
            <a:xfrm>
              <a:off x="1776" y="3370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47" name="Line 39"/>
            <p:cNvSpPr>
              <a:spLocks noChangeShapeType="1"/>
            </p:cNvSpPr>
            <p:nvPr/>
          </p:nvSpPr>
          <p:spPr bwMode="auto">
            <a:xfrm>
              <a:off x="3552" y="3370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48" name="Line 40"/>
            <p:cNvSpPr>
              <a:spLocks noChangeShapeType="1"/>
            </p:cNvSpPr>
            <p:nvPr/>
          </p:nvSpPr>
          <p:spPr bwMode="auto">
            <a:xfrm>
              <a:off x="3552" y="3802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49" name="Line 41"/>
            <p:cNvSpPr>
              <a:spLocks noChangeShapeType="1"/>
            </p:cNvSpPr>
            <p:nvPr/>
          </p:nvSpPr>
          <p:spPr bwMode="auto">
            <a:xfrm flipV="1">
              <a:off x="1920" y="3696"/>
              <a:ext cx="115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50" name="Rectangle 42"/>
            <p:cNvSpPr>
              <a:spLocks noChangeArrowheads="1"/>
            </p:cNvSpPr>
            <p:nvPr/>
          </p:nvSpPr>
          <p:spPr bwMode="auto">
            <a:xfrm>
              <a:off x="3072" y="3568"/>
              <a:ext cx="912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>
                  <a:latin typeface="Courier New" pitchFamily="49" charset="0"/>
                </a:rPr>
                <a:t>rio_readlineb</a:t>
              </a:r>
            </a:p>
          </p:txBody>
        </p:sp>
        <p:sp>
          <p:nvSpPr>
            <p:cNvPr id="759851" name="Rectangle 43"/>
            <p:cNvSpPr>
              <a:spLocks noChangeArrowheads="1"/>
            </p:cNvSpPr>
            <p:nvPr/>
          </p:nvSpPr>
          <p:spPr bwMode="auto">
            <a:xfrm>
              <a:off x="3072" y="3994"/>
              <a:ext cx="912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>
                  <a:latin typeface="Courier New" pitchFamily="49" charset="0"/>
                </a:rPr>
                <a:t>close</a:t>
              </a:r>
            </a:p>
          </p:txBody>
        </p:sp>
        <p:sp>
          <p:nvSpPr>
            <p:cNvPr id="759852" name="Rectangle 44"/>
            <p:cNvSpPr>
              <a:spLocks noChangeArrowheads="1"/>
            </p:cNvSpPr>
            <p:nvPr/>
          </p:nvSpPr>
          <p:spPr bwMode="auto">
            <a:xfrm>
              <a:off x="1296" y="3569"/>
              <a:ext cx="960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>
                  <a:latin typeface="Courier New" pitchFamily="49" charset="0"/>
                </a:rPr>
                <a:t>close</a:t>
              </a:r>
            </a:p>
          </p:txBody>
        </p:sp>
        <p:sp>
          <p:nvSpPr>
            <p:cNvPr id="759853" name="Text Box 45"/>
            <p:cNvSpPr txBox="1">
              <a:spLocks noChangeArrowheads="1"/>
            </p:cNvSpPr>
            <p:nvPr/>
          </p:nvSpPr>
          <p:spPr bwMode="auto">
            <a:xfrm>
              <a:off x="2496" y="3524"/>
              <a:ext cx="298" cy="19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/>
              <a:r>
                <a:rPr lang="en-US" sz="1400" dirty="0">
                  <a:latin typeface="Calibri" pitchFamily="34" charset="0"/>
                </a:rPr>
                <a:t>EOF</a:t>
              </a:r>
            </a:p>
          </p:txBody>
        </p:sp>
        <p:sp>
          <p:nvSpPr>
            <p:cNvPr id="759854" name="Line 46"/>
            <p:cNvSpPr>
              <a:spLocks noChangeShapeType="1"/>
            </p:cNvSpPr>
            <p:nvPr/>
          </p:nvSpPr>
          <p:spPr bwMode="auto">
            <a:xfrm>
              <a:off x="3984" y="4128"/>
              <a:ext cx="52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55" name="Line 47"/>
            <p:cNvSpPr>
              <a:spLocks noChangeShapeType="1"/>
            </p:cNvSpPr>
            <p:nvPr/>
          </p:nvSpPr>
          <p:spPr bwMode="auto">
            <a:xfrm flipV="1">
              <a:off x="4512" y="2400"/>
              <a:ext cx="0" cy="172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56" name="Line 48"/>
            <p:cNvSpPr>
              <a:spLocks noChangeShapeType="1"/>
            </p:cNvSpPr>
            <p:nvPr/>
          </p:nvSpPr>
          <p:spPr bwMode="auto">
            <a:xfrm flipH="1">
              <a:off x="3984" y="2400"/>
              <a:ext cx="52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</p:grpSp>
      <p:sp>
        <p:nvSpPr>
          <p:cNvPr id="759857" name="Text Box 49"/>
          <p:cNvSpPr txBox="1">
            <a:spLocks noChangeArrowheads="1"/>
          </p:cNvSpPr>
          <p:nvPr/>
        </p:nvSpPr>
        <p:spPr bwMode="auto">
          <a:xfrm>
            <a:off x="7239941" y="4847955"/>
            <a:ext cx="1675459" cy="83099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600" dirty="0">
                <a:latin typeface="Calibri" pitchFamily="34" charset="0"/>
              </a:rPr>
              <a:t>Await connection</a:t>
            </a:r>
          </a:p>
          <a:p>
            <a:r>
              <a:rPr lang="en-US" sz="1600" dirty="0">
                <a:latin typeface="Calibri" pitchFamily="34" charset="0"/>
              </a:rPr>
              <a:t>request from</a:t>
            </a:r>
          </a:p>
          <a:p>
            <a:r>
              <a:rPr lang="en-US" sz="1600" dirty="0">
                <a:latin typeface="Calibri" pitchFamily="34" charset="0"/>
              </a:rPr>
              <a:t>next client</a:t>
            </a:r>
          </a:p>
        </p:txBody>
      </p:sp>
      <p:sp>
        <p:nvSpPr>
          <p:cNvPr id="759858" name="AutoShape 50"/>
          <p:cNvSpPr>
            <a:spLocks/>
          </p:cNvSpPr>
          <p:nvPr/>
        </p:nvSpPr>
        <p:spPr bwMode="auto">
          <a:xfrm>
            <a:off x="6477000" y="952500"/>
            <a:ext cx="152400" cy="2447655"/>
          </a:xfrm>
          <a:prstGeom prst="rightBrace">
            <a:avLst>
              <a:gd name="adj1" fmla="val 95833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59" name="Text Box 51"/>
          <p:cNvSpPr txBox="1">
            <a:spLocks noChangeArrowheads="1"/>
          </p:cNvSpPr>
          <p:nvPr/>
        </p:nvSpPr>
        <p:spPr bwMode="auto">
          <a:xfrm>
            <a:off x="6629400" y="1949450"/>
            <a:ext cx="1773238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600" dirty="0" err="1">
                <a:latin typeface="Courier New" pitchFamily="49" charset="0"/>
              </a:rPr>
              <a:t>open_listenfd</a:t>
            </a:r>
            <a:endParaRPr lang="en-US" sz="1600" dirty="0">
              <a:latin typeface="Courier New" pitchFamily="49" charset="0"/>
            </a:endParaRPr>
          </a:p>
        </p:txBody>
      </p:sp>
      <p:sp>
        <p:nvSpPr>
          <p:cNvPr id="759860" name="AutoShape 52"/>
          <p:cNvSpPr>
            <a:spLocks/>
          </p:cNvSpPr>
          <p:nvPr/>
        </p:nvSpPr>
        <p:spPr bwMode="auto">
          <a:xfrm>
            <a:off x="1752600" y="952500"/>
            <a:ext cx="152400" cy="3133455"/>
          </a:xfrm>
          <a:prstGeom prst="leftBrace">
            <a:avLst>
              <a:gd name="adj1" fmla="val 133333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61" name="Text Box 53"/>
          <p:cNvSpPr txBox="1">
            <a:spLocks noChangeArrowheads="1"/>
          </p:cNvSpPr>
          <p:nvPr/>
        </p:nvSpPr>
        <p:spPr bwMode="auto">
          <a:xfrm>
            <a:off x="0" y="2286000"/>
            <a:ext cx="1773238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600" dirty="0" err="1">
                <a:latin typeface="Courier New" pitchFamily="49" charset="0"/>
              </a:rPr>
              <a:t>open_clientfd</a:t>
            </a:r>
            <a:endParaRPr lang="en-US" sz="1600" dirty="0">
              <a:latin typeface="Courier New" pitchFamily="49" charset="0"/>
            </a:endParaRPr>
          </a:p>
        </p:txBody>
      </p:sp>
      <p:sp>
        <p:nvSpPr>
          <p:cNvPr id="759862" name="Rectangle 54"/>
          <p:cNvSpPr>
            <a:spLocks noChangeArrowheads="1"/>
          </p:cNvSpPr>
          <p:nvPr/>
        </p:nvSpPr>
        <p:spPr bwMode="auto">
          <a:xfrm>
            <a:off x="4876800" y="3687493"/>
            <a:ext cx="1447800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>
                <a:latin typeface="Courier New" pitchFamily="49" charset="0"/>
              </a:rPr>
              <a:t>accept</a:t>
            </a:r>
          </a:p>
        </p:txBody>
      </p:sp>
      <p:sp>
        <p:nvSpPr>
          <p:cNvPr id="759863" name="Rectangle 55"/>
          <p:cNvSpPr>
            <a:spLocks noChangeArrowheads="1"/>
          </p:cNvSpPr>
          <p:nvPr/>
        </p:nvSpPr>
        <p:spPr bwMode="auto">
          <a:xfrm>
            <a:off x="2057400" y="3687493"/>
            <a:ext cx="1524000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>
                <a:latin typeface="Courier New" pitchFamily="49" charset="0"/>
              </a:rPr>
              <a:t>connect</a:t>
            </a:r>
          </a:p>
        </p:txBody>
      </p:sp>
      <p:sp>
        <p:nvSpPr>
          <p:cNvPr id="58" name="Line 17"/>
          <p:cNvSpPr>
            <a:spLocks noChangeShapeType="1"/>
          </p:cNvSpPr>
          <p:nvPr/>
        </p:nvSpPr>
        <p:spPr bwMode="auto">
          <a:xfrm>
            <a:off x="5638800" y="1290637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59" name="Rectangle 22"/>
          <p:cNvSpPr>
            <a:spLocks noChangeArrowheads="1"/>
          </p:cNvSpPr>
          <p:nvPr/>
        </p:nvSpPr>
        <p:spPr bwMode="auto">
          <a:xfrm>
            <a:off x="4876800" y="952500"/>
            <a:ext cx="1447800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 dirty="0" err="1">
                <a:latin typeface="Courier New" pitchFamily="49" charset="0"/>
              </a:rPr>
              <a:t>getaddrinfo</a:t>
            </a:r>
            <a:endParaRPr lang="en-US" sz="1400" dirty="0">
              <a:latin typeface="Courier New" pitchFamily="49" charset="0"/>
            </a:endParaRPr>
          </a:p>
        </p:txBody>
      </p:sp>
      <p:sp>
        <p:nvSpPr>
          <p:cNvPr id="61" name="Line 17"/>
          <p:cNvSpPr>
            <a:spLocks noChangeShapeType="1"/>
          </p:cNvSpPr>
          <p:nvPr/>
        </p:nvSpPr>
        <p:spPr bwMode="auto">
          <a:xfrm>
            <a:off x="2819401" y="1290637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2" name="Rectangle 22"/>
          <p:cNvSpPr>
            <a:spLocks noChangeArrowheads="1"/>
          </p:cNvSpPr>
          <p:nvPr/>
        </p:nvSpPr>
        <p:spPr bwMode="auto">
          <a:xfrm>
            <a:off x="2057401" y="952500"/>
            <a:ext cx="1447800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 dirty="0" err="1">
                <a:latin typeface="Courier New" pitchFamily="49" charset="0"/>
              </a:rPr>
              <a:t>getaddrinfo</a:t>
            </a:r>
            <a:endParaRPr lang="en-US" sz="1400" dirty="0">
              <a:latin typeface="Courier New" pitchFamily="49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36829FDF-FA01-4A00-8E6F-70300793A766}"/>
              </a:ext>
            </a:extLst>
          </p:cNvPr>
          <p:cNvSpPr txBox="1"/>
          <p:nvPr/>
        </p:nvSpPr>
        <p:spPr>
          <a:xfrm>
            <a:off x="4402853" y="1966300"/>
            <a:ext cx="8936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>
                <a:solidFill>
                  <a:srgbClr val="C00000"/>
                </a:solidFill>
                <a:latin typeface="Calibri" pitchFamily="34" charset="0"/>
              </a:rPr>
              <a:t>listenfd</a:t>
            </a:r>
            <a:endParaRPr lang="en-US" sz="1800" dirty="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C3531E52-A675-4E20-87E6-1287B78241B2}"/>
              </a:ext>
            </a:extLst>
          </p:cNvPr>
          <p:cNvSpPr txBox="1"/>
          <p:nvPr/>
        </p:nvSpPr>
        <p:spPr>
          <a:xfrm>
            <a:off x="3174239" y="1968230"/>
            <a:ext cx="9029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>
                <a:solidFill>
                  <a:srgbClr val="C00000"/>
                </a:solidFill>
                <a:latin typeface="Calibri" pitchFamily="34" charset="0"/>
              </a:rPr>
              <a:t>clientfd</a:t>
            </a:r>
            <a:endParaRPr lang="en-US" sz="1800" dirty="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4020DB4F-39CD-4117-A979-B03818B83DA9}"/>
              </a:ext>
            </a:extLst>
          </p:cNvPr>
          <p:cNvSpPr txBox="1"/>
          <p:nvPr/>
        </p:nvSpPr>
        <p:spPr>
          <a:xfrm>
            <a:off x="3325703" y="1269316"/>
            <a:ext cx="7446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0" dirty="0">
                <a:solidFill>
                  <a:srgbClr val="C00000"/>
                </a:solidFill>
                <a:latin typeface="Calibri" pitchFamily="34" charset="0"/>
              </a:rPr>
              <a:t>SA list</a:t>
            </a: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A40D58F0-1EA6-4CA5-B9F1-88775A92F96D}"/>
              </a:ext>
            </a:extLst>
          </p:cNvPr>
          <p:cNvSpPr txBox="1"/>
          <p:nvPr/>
        </p:nvSpPr>
        <p:spPr>
          <a:xfrm>
            <a:off x="4481317" y="1290846"/>
            <a:ext cx="7446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0" dirty="0">
                <a:solidFill>
                  <a:srgbClr val="C00000"/>
                </a:solidFill>
                <a:latin typeface="Calibri" pitchFamily="34" charset="0"/>
              </a:rPr>
              <a:t>SA list</a:t>
            </a:r>
          </a:p>
        </p:txBody>
      </p:sp>
    </p:spTree>
    <p:extLst>
      <p:ext uri="{BB962C8B-B14F-4D97-AF65-F5344CB8AC3E}">
        <p14:creationId xmlns:p14="http://schemas.microsoft.com/office/powerpoint/2010/main" val="1962779765"/>
      </p:ext>
    </p:extLst>
  </p:cSld>
  <p:clrMapOvr>
    <a:masterClrMapping/>
  </p:clrMapOvr>
  <p:transition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Sockets Interface: </a:t>
            </a:r>
            <a:r>
              <a:rPr lang="en-US" dirty="0">
                <a:latin typeface="Courier New"/>
                <a:cs typeface="Courier New"/>
              </a:rPr>
              <a:t>bind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62075"/>
            <a:ext cx="8213725" cy="771525"/>
          </a:xfrm>
        </p:spPr>
        <p:txBody>
          <a:bodyPr/>
          <a:lstStyle/>
          <a:p>
            <a:r>
              <a:rPr lang="en-US" dirty="0"/>
              <a:t>A server uses  </a:t>
            </a:r>
            <a:r>
              <a:rPr lang="en-US" dirty="0">
                <a:latin typeface="Courier New"/>
                <a:cs typeface="Courier New"/>
              </a:rPr>
              <a:t>bind</a:t>
            </a:r>
            <a:r>
              <a:rPr lang="en-US" dirty="0"/>
              <a:t> to ask the kernel to associate the server’s socket address with a socket descriptor: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>
                <a:latin typeface="Courier New" pitchFamily="49" charset="0"/>
              </a:rPr>
              <a:t>      </a:t>
            </a:r>
            <a:r>
              <a:rPr lang="en-US" sz="2000" dirty="0">
                <a:latin typeface="+mn-lt"/>
                <a:cs typeface="Calibri" panose="020F0502020204030204" pitchFamily="34" charset="0"/>
              </a:rPr>
              <a:t>Our convention:</a:t>
            </a:r>
            <a:r>
              <a:rPr lang="en-US" dirty="0">
                <a:latin typeface="+mn-lt"/>
              </a:rPr>
              <a:t> </a:t>
            </a:r>
            <a:r>
              <a:rPr lang="en-US" sz="1600" dirty="0">
                <a:latin typeface="Courier New" pitchFamily="49" charset="0"/>
              </a:rPr>
              <a:t>typedef struct </a:t>
            </a:r>
            <a:r>
              <a:rPr lang="en-US" sz="1600" dirty="0" err="1">
                <a:latin typeface="Courier New" pitchFamily="49" charset="0"/>
              </a:rPr>
              <a:t>sockaddr</a:t>
            </a:r>
            <a:r>
              <a:rPr lang="en-US" sz="1600" dirty="0">
                <a:latin typeface="Courier New" pitchFamily="49" charset="0"/>
              </a:rPr>
              <a:t> SA;</a:t>
            </a:r>
            <a:endParaRPr lang="en-US" dirty="0"/>
          </a:p>
          <a:p>
            <a:r>
              <a:rPr lang="en-US" dirty="0"/>
              <a:t>Process can read bytes that arrive on the connection whose endpoint is  </a:t>
            </a:r>
            <a:r>
              <a:rPr lang="en-US" dirty="0" err="1">
                <a:latin typeface="Courier New"/>
                <a:cs typeface="Courier New"/>
              </a:rPr>
              <a:t>addr</a:t>
            </a: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/>
              <a:t>by reading from descriptor </a:t>
            </a:r>
            <a:r>
              <a:rPr lang="en-US" dirty="0" err="1">
                <a:latin typeface="Courier New"/>
                <a:cs typeface="Courier New"/>
              </a:rPr>
              <a:t>sockfd</a:t>
            </a:r>
            <a:endParaRPr lang="en-US" dirty="0"/>
          </a:p>
          <a:p>
            <a:r>
              <a:rPr lang="en-US" dirty="0"/>
              <a:t>Similarly, writes to </a:t>
            </a:r>
            <a:r>
              <a:rPr lang="en-US" dirty="0" err="1">
                <a:latin typeface="Courier New"/>
                <a:cs typeface="Courier New"/>
              </a:rPr>
              <a:t>sockfd</a:t>
            </a:r>
            <a:r>
              <a:rPr lang="en-US" dirty="0"/>
              <a:t> are transferred along connection whose endpoint is </a:t>
            </a:r>
            <a:r>
              <a:rPr lang="en-US" dirty="0" err="1">
                <a:latin typeface="Courier New"/>
                <a:cs typeface="Courier New"/>
              </a:rPr>
              <a:t>addr</a:t>
            </a:r>
            <a:endParaRPr lang="en-US" dirty="0"/>
          </a:p>
          <a:p>
            <a:r>
              <a:rPr lang="en-US" dirty="0">
                <a:latin typeface="+mn-lt"/>
                <a:cs typeface="Courier New"/>
              </a:rPr>
              <a:t>Best practice is to use  </a:t>
            </a:r>
            <a:r>
              <a:rPr lang="en-US" dirty="0" err="1">
                <a:latin typeface="Courier New"/>
                <a:cs typeface="Courier New"/>
              </a:rPr>
              <a:t>getaddrinfo</a:t>
            </a:r>
            <a:r>
              <a:rPr lang="en-US" dirty="0">
                <a:latin typeface="+mn-lt"/>
                <a:cs typeface="Courier New"/>
              </a:rPr>
              <a:t>  to supply the arguments </a:t>
            </a:r>
            <a:r>
              <a:rPr lang="en-US" dirty="0" err="1">
                <a:latin typeface="Courier New"/>
                <a:cs typeface="Courier New"/>
              </a:rPr>
              <a:t>addr</a:t>
            </a:r>
            <a:r>
              <a:rPr lang="en-US" dirty="0">
                <a:latin typeface="+mn-lt"/>
                <a:cs typeface="Courier New"/>
              </a:rPr>
              <a:t> and </a:t>
            </a:r>
            <a:r>
              <a:rPr lang="en-US" dirty="0" err="1">
                <a:latin typeface="Courier New"/>
                <a:cs typeface="Courier New"/>
              </a:rPr>
              <a:t>addrlen</a:t>
            </a:r>
            <a:r>
              <a:rPr lang="en-US" dirty="0">
                <a:latin typeface="+mn-lt"/>
                <a:cs typeface="Courier New"/>
              </a:rPr>
              <a:t>.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1143000" y="2248972"/>
            <a:ext cx="6341199" cy="338554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dirty="0" err="1">
                <a:latin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</a:rPr>
              <a:t> bind(</a:t>
            </a:r>
            <a:r>
              <a:rPr lang="en-US" sz="1600" dirty="0" err="1">
                <a:latin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sockfd</a:t>
            </a:r>
            <a:r>
              <a:rPr lang="en-US" sz="1600" dirty="0">
                <a:latin typeface="Courier New" pitchFamily="49" charset="0"/>
              </a:rPr>
              <a:t>, SA *</a:t>
            </a:r>
            <a:r>
              <a:rPr lang="en-US" sz="1600" dirty="0" err="1">
                <a:latin typeface="Courier New" pitchFamily="49" charset="0"/>
              </a:rPr>
              <a:t>addr</a:t>
            </a:r>
            <a:r>
              <a:rPr lang="en-US" sz="1600" dirty="0">
                <a:latin typeface="Courier New" pitchFamily="49" charset="0"/>
              </a:rPr>
              <a:t>, </a:t>
            </a:r>
            <a:r>
              <a:rPr lang="en-US" sz="1600" dirty="0" err="1">
                <a:latin typeface="Courier New" pitchFamily="49" charset="0"/>
              </a:rPr>
              <a:t>socklen_t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addrlen</a:t>
            </a:r>
            <a:r>
              <a:rPr lang="en-US" sz="1600" dirty="0">
                <a:latin typeface="Courier New" pitchFamily="49" charset="0"/>
              </a:rPr>
              <a:t>);</a:t>
            </a:r>
          </a:p>
        </p:txBody>
      </p:sp>
    </p:spTree>
    <p:extLst>
      <p:ext uri="{BB962C8B-B14F-4D97-AF65-F5344CB8AC3E}">
        <p14:creationId xmlns:p14="http://schemas.microsoft.com/office/powerpoint/2010/main" val="161970955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7" name="Group 56"/>
          <p:cNvGrpSpPr/>
          <p:nvPr/>
        </p:nvGrpSpPr>
        <p:grpSpPr>
          <a:xfrm>
            <a:off x="457200" y="4180323"/>
            <a:ext cx="6400800" cy="1371600"/>
            <a:chOff x="457200" y="4132968"/>
            <a:chExt cx="6400800" cy="1371600"/>
          </a:xfrm>
        </p:grpSpPr>
        <p:sp>
          <p:nvSpPr>
            <p:cNvPr id="56" name="Rectangle 55"/>
            <p:cNvSpPr/>
            <p:nvPr/>
          </p:nvSpPr>
          <p:spPr bwMode="auto">
            <a:xfrm>
              <a:off x="1447800" y="4132968"/>
              <a:ext cx="5410200" cy="13716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 type="none" w="med" len="med"/>
              <a:tailEnd type="none" w="med" len="med"/>
            </a:ln>
            <a:effectLst/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3" name="Group 4"/>
            <p:cNvGrpSpPr>
              <a:grpSpLocks/>
            </p:cNvGrpSpPr>
            <p:nvPr/>
          </p:nvGrpSpPr>
          <p:grpSpPr bwMode="auto">
            <a:xfrm>
              <a:off x="6324600" y="4507795"/>
              <a:ext cx="381000" cy="685800"/>
              <a:chOff x="3984" y="3264"/>
              <a:chExt cx="240" cy="432"/>
            </a:xfrm>
          </p:grpSpPr>
          <p:sp>
            <p:nvSpPr>
              <p:cNvPr id="759813" name="Line 5"/>
              <p:cNvSpPr>
                <a:spLocks noChangeShapeType="1"/>
              </p:cNvSpPr>
              <p:nvPr/>
            </p:nvSpPr>
            <p:spPr bwMode="auto">
              <a:xfrm>
                <a:off x="3984" y="3696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759814" name="Line 6"/>
              <p:cNvSpPr>
                <a:spLocks noChangeShapeType="1"/>
              </p:cNvSpPr>
              <p:nvPr/>
            </p:nvSpPr>
            <p:spPr bwMode="auto">
              <a:xfrm flipV="1">
                <a:off x="4224" y="3264"/>
                <a:ext cx="0" cy="43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759815" name="Line 7"/>
              <p:cNvSpPr>
                <a:spLocks noChangeShapeType="1"/>
              </p:cNvSpPr>
              <p:nvPr/>
            </p:nvSpPr>
            <p:spPr bwMode="auto">
              <a:xfrm flipH="1">
                <a:off x="3984" y="3264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</p:grpSp>
        <p:grpSp>
          <p:nvGrpSpPr>
            <p:cNvPr id="4" name="Group 8"/>
            <p:cNvGrpSpPr>
              <a:grpSpLocks/>
            </p:cNvGrpSpPr>
            <p:nvPr/>
          </p:nvGrpSpPr>
          <p:grpSpPr bwMode="auto">
            <a:xfrm rot="10800000" flipV="1">
              <a:off x="1676400" y="4507795"/>
              <a:ext cx="381000" cy="685800"/>
              <a:chOff x="3984" y="3264"/>
              <a:chExt cx="240" cy="432"/>
            </a:xfrm>
          </p:grpSpPr>
          <p:sp>
            <p:nvSpPr>
              <p:cNvPr id="759817" name="Line 9"/>
              <p:cNvSpPr>
                <a:spLocks noChangeShapeType="1"/>
              </p:cNvSpPr>
              <p:nvPr/>
            </p:nvSpPr>
            <p:spPr bwMode="auto">
              <a:xfrm>
                <a:off x="3984" y="3696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759818" name="Line 10"/>
              <p:cNvSpPr>
                <a:spLocks noChangeShapeType="1"/>
              </p:cNvSpPr>
              <p:nvPr/>
            </p:nvSpPr>
            <p:spPr bwMode="auto">
              <a:xfrm flipV="1">
                <a:off x="4224" y="3264"/>
                <a:ext cx="0" cy="43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759819" name="Line 11"/>
              <p:cNvSpPr>
                <a:spLocks noChangeShapeType="1"/>
              </p:cNvSpPr>
              <p:nvPr/>
            </p:nvSpPr>
            <p:spPr bwMode="auto">
              <a:xfrm flipH="1">
                <a:off x="3984" y="3264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</p:grpSp>
        <p:sp>
          <p:nvSpPr>
            <p:cNvPr id="759820" name="Text Box 12"/>
            <p:cNvSpPr txBox="1">
              <a:spLocks noChangeArrowheads="1"/>
            </p:cNvSpPr>
            <p:nvPr/>
          </p:nvSpPr>
          <p:spPr bwMode="auto">
            <a:xfrm>
              <a:off x="457200" y="4401432"/>
              <a:ext cx="838200" cy="82550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square" anchor="ctr">
              <a:spAutoFit/>
            </a:bodyPr>
            <a:lstStyle/>
            <a:p>
              <a:r>
                <a:rPr lang="en-US" sz="1600" dirty="0">
                  <a:solidFill>
                    <a:srgbClr val="C00000"/>
                  </a:solidFill>
                  <a:latin typeface="Calibri" pitchFamily="34" charset="0"/>
                </a:rPr>
                <a:t>Client / Server</a:t>
              </a:r>
            </a:p>
            <a:p>
              <a:r>
                <a:rPr lang="en-US" sz="1600" dirty="0">
                  <a:solidFill>
                    <a:srgbClr val="C00000"/>
                  </a:solidFill>
                  <a:latin typeface="Calibri" pitchFamily="34" charset="0"/>
                </a:rPr>
                <a:t>Session</a:t>
              </a:r>
            </a:p>
          </p:txBody>
        </p:sp>
      </p:grpSp>
      <p:sp>
        <p:nvSpPr>
          <p:cNvPr id="759821" name="Rectangle 13"/>
          <p:cNvSpPr>
            <a:spLocks noGrp="1" noChangeArrowheads="1"/>
          </p:cNvSpPr>
          <p:nvPr>
            <p:ph type="title"/>
          </p:nvPr>
        </p:nvSpPr>
        <p:spPr>
          <a:xfrm>
            <a:off x="6934200" y="228600"/>
            <a:ext cx="2133600" cy="1194820"/>
          </a:xfrm>
        </p:spPr>
        <p:txBody>
          <a:bodyPr/>
          <a:lstStyle/>
          <a:p>
            <a:pPr algn="ctr"/>
            <a:r>
              <a:rPr lang="en-US" dirty="0"/>
              <a:t>Sockets Interface</a:t>
            </a:r>
          </a:p>
        </p:txBody>
      </p:sp>
      <p:sp>
        <p:nvSpPr>
          <p:cNvPr id="759822" name="Text Box 14"/>
          <p:cNvSpPr txBox="1">
            <a:spLocks noChangeArrowheads="1"/>
          </p:cNvSpPr>
          <p:nvPr/>
        </p:nvSpPr>
        <p:spPr bwMode="auto">
          <a:xfrm>
            <a:off x="2362200" y="452735"/>
            <a:ext cx="912750" cy="46166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i="1" dirty="0">
                <a:solidFill>
                  <a:srgbClr val="C00000"/>
                </a:solidFill>
                <a:latin typeface="Calibri" pitchFamily="34" charset="0"/>
              </a:rPr>
              <a:t>Client</a:t>
            </a:r>
          </a:p>
        </p:txBody>
      </p:sp>
      <p:sp>
        <p:nvSpPr>
          <p:cNvPr id="759823" name="Text Box 15"/>
          <p:cNvSpPr txBox="1">
            <a:spLocks noChangeArrowheads="1"/>
          </p:cNvSpPr>
          <p:nvPr/>
        </p:nvSpPr>
        <p:spPr bwMode="auto">
          <a:xfrm>
            <a:off x="5136138" y="452735"/>
            <a:ext cx="993670" cy="46166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i="1" dirty="0">
                <a:solidFill>
                  <a:srgbClr val="C00000"/>
                </a:solidFill>
                <a:latin typeface="Calibri" pitchFamily="34" charset="0"/>
              </a:rPr>
              <a:t>Server</a:t>
            </a:r>
          </a:p>
        </p:txBody>
      </p:sp>
      <p:sp>
        <p:nvSpPr>
          <p:cNvPr id="759824" name="Line 16"/>
          <p:cNvSpPr>
            <a:spLocks noChangeShapeType="1"/>
          </p:cNvSpPr>
          <p:nvPr/>
        </p:nvSpPr>
        <p:spPr bwMode="auto">
          <a:xfrm>
            <a:off x="2819400" y="2028555"/>
            <a:ext cx="0" cy="1676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25" name="Line 17"/>
          <p:cNvSpPr>
            <a:spLocks noChangeShapeType="1"/>
          </p:cNvSpPr>
          <p:nvPr/>
        </p:nvSpPr>
        <p:spPr bwMode="auto">
          <a:xfrm>
            <a:off x="5638800" y="196823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26" name="Line 18"/>
          <p:cNvSpPr>
            <a:spLocks noChangeShapeType="1"/>
          </p:cNvSpPr>
          <p:nvPr/>
        </p:nvSpPr>
        <p:spPr bwMode="auto">
          <a:xfrm>
            <a:off x="5638800" y="265403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27" name="Line 19"/>
          <p:cNvSpPr>
            <a:spLocks noChangeShapeType="1"/>
          </p:cNvSpPr>
          <p:nvPr/>
        </p:nvSpPr>
        <p:spPr bwMode="auto">
          <a:xfrm>
            <a:off x="5638800" y="333983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28" name="Line 20"/>
          <p:cNvSpPr>
            <a:spLocks noChangeShapeType="1"/>
          </p:cNvSpPr>
          <p:nvPr/>
        </p:nvSpPr>
        <p:spPr bwMode="auto">
          <a:xfrm>
            <a:off x="3048000" y="3857355"/>
            <a:ext cx="18288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29" name="Rectangle 21"/>
          <p:cNvSpPr>
            <a:spLocks noChangeArrowheads="1"/>
          </p:cNvSpPr>
          <p:nvPr/>
        </p:nvSpPr>
        <p:spPr bwMode="auto">
          <a:xfrm>
            <a:off x="2057400" y="1630093"/>
            <a:ext cx="1524000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>
                <a:latin typeface="Courier New" pitchFamily="49" charset="0"/>
              </a:rPr>
              <a:t>socket</a:t>
            </a:r>
          </a:p>
        </p:txBody>
      </p:sp>
      <p:sp>
        <p:nvSpPr>
          <p:cNvPr id="759830" name="Rectangle 22"/>
          <p:cNvSpPr>
            <a:spLocks noChangeArrowheads="1"/>
          </p:cNvSpPr>
          <p:nvPr/>
        </p:nvSpPr>
        <p:spPr bwMode="auto">
          <a:xfrm>
            <a:off x="4876800" y="1630093"/>
            <a:ext cx="1447800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>
                <a:latin typeface="Courier New" pitchFamily="49" charset="0"/>
              </a:rPr>
              <a:t>socket</a:t>
            </a:r>
          </a:p>
        </p:txBody>
      </p:sp>
      <p:sp>
        <p:nvSpPr>
          <p:cNvPr id="759831" name="Rectangle 23"/>
          <p:cNvSpPr>
            <a:spLocks noChangeArrowheads="1"/>
          </p:cNvSpPr>
          <p:nvPr/>
        </p:nvSpPr>
        <p:spPr bwMode="auto">
          <a:xfrm>
            <a:off x="4876800" y="2304780"/>
            <a:ext cx="1447800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>
                <a:latin typeface="Courier New" pitchFamily="49" charset="0"/>
              </a:rPr>
              <a:t>bind</a:t>
            </a:r>
          </a:p>
        </p:txBody>
      </p:sp>
      <p:sp>
        <p:nvSpPr>
          <p:cNvPr id="759832" name="Rectangle 24"/>
          <p:cNvSpPr>
            <a:spLocks noChangeArrowheads="1"/>
          </p:cNvSpPr>
          <p:nvPr/>
        </p:nvSpPr>
        <p:spPr bwMode="auto">
          <a:xfrm>
            <a:off x="4876800" y="2979468"/>
            <a:ext cx="1447800" cy="381000"/>
          </a:xfrm>
          <a:prstGeom prst="rect">
            <a:avLst/>
          </a:prstGeom>
          <a:solidFill>
            <a:srgbClr val="8585E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>
                <a:latin typeface="Courier New" pitchFamily="49" charset="0"/>
              </a:rPr>
              <a:t>listen</a:t>
            </a:r>
          </a:p>
        </p:txBody>
      </p:sp>
      <p:grpSp>
        <p:nvGrpSpPr>
          <p:cNvPr id="5" name="Group 25"/>
          <p:cNvGrpSpPr>
            <a:grpSpLocks/>
          </p:cNvGrpSpPr>
          <p:nvPr/>
        </p:nvGrpSpPr>
        <p:grpSpPr bwMode="auto">
          <a:xfrm>
            <a:off x="2057400" y="4025630"/>
            <a:ext cx="4267200" cy="1392238"/>
            <a:chOff x="1296" y="2506"/>
            <a:chExt cx="2688" cy="877"/>
          </a:xfrm>
        </p:grpSpPr>
        <p:sp>
          <p:nvSpPr>
            <p:cNvPr id="759834" name="Line 26"/>
            <p:cNvSpPr>
              <a:spLocks noChangeShapeType="1"/>
            </p:cNvSpPr>
            <p:nvPr/>
          </p:nvSpPr>
          <p:spPr bwMode="auto">
            <a:xfrm>
              <a:off x="1776" y="2506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35" name="Line 27"/>
            <p:cNvSpPr>
              <a:spLocks noChangeShapeType="1"/>
            </p:cNvSpPr>
            <p:nvPr/>
          </p:nvSpPr>
          <p:spPr bwMode="auto">
            <a:xfrm>
              <a:off x="1776" y="2938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36" name="Line 28"/>
            <p:cNvSpPr>
              <a:spLocks noChangeShapeType="1"/>
            </p:cNvSpPr>
            <p:nvPr/>
          </p:nvSpPr>
          <p:spPr bwMode="auto">
            <a:xfrm>
              <a:off x="3552" y="2506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37" name="Line 29"/>
            <p:cNvSpPr>
              <a:spLocks noChangeShapeType="1"/>
            </p:cNvSpPr>
            <p:nvPr/>
          </p:nvSpPr>
          <p:spPr bwMode="auto">
            <a:xfrm>
              <a:off x="3552" y="2938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38" name="Line 30"/>
            <p:cNvSpPr>
              <a:spLocks noChangeShapeType="1"/>
            </p:cNvSpPr>
            <p:nvPr/>
          </p:nvSpPr>
          <p:spPr bwMode="auto">
            <a:xfrm flipV="1">
              <a:off x="2256" y="2832"/>
              <a:ext cx="81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39" name="Line 31"/>
            <p:cNvSpPr>
              <a:spLocks noChangeShapeType="1"/>
            </p:cNvSpPr>
            <p:nvPr/>
          </p:nvSpPr>
          <p:spPr bwMode="auto">
            <a:xfrm flipH="1">
              <a:off x="2256" y="3264"/>
              <a:ext cx="81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40" name="Rectangle 32"/>
            <p:cNvSpPr>
              <a:spLocks noChangeArrowheads="1"/>
            </p:cNvSpPr>
            <p:nvPr/>
          </p:nvSpPr>
          <p:spPr bwMode="auto">
            <a:xfrm>
              <a:off x="3072" y="2718"/>
              <a:ext cx="912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>
                  <a:latin typeface="Courier New" pitchFamily="49" charset="0"/>
                </a:rPr>
                <a:t>rio_readlineb</a:t>
              </a:r>
            </a:p>
          </p:txBody>
        </p:sp>
        <p:sp>
          <p:nvSpPr>
            <p:cNvPr id="759841" name="Rectangle 33"/>
            <p:cNvSpPr>
              <a:spLocks noChangeArrowheads="1"/>
            </p:cNvSpPr>
            <p:nvPr/>
          </p:nvSpPr>
          <p:spPr bwMode="auto">
            <a:xfrm>
              <a:off x="3072" y="3143"/>
              <a:ext cx="912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>
                  <a:latin typeface="Courier New" pitchFamily="49" charset="0"/>
                </a:rPr>
                <a:t>rio_writen</a:t>
              </a:r>
            </a:p>
          </p:txBody>
        </p:sp>
        <p:sp>
          <p:nvSpPr>
            <p:cNvPr id="759842" name="Rectangle 34"/>
            <p:cNvSpPr>
              <a:spLocks noChangeArrowheads="1"/>
            </p:cNvSpPr>
            <p:nvPr/>
          </p:nvSpPr>
          <p:spPr bwMode="auto">
            <a:xfrm>
              <a:off x="1296" y="3143"/>
              <a:ext cx="960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>
                  <a:latin typeface="Courier New" pitchFamily="49" charset="0"/>
                </a:rPr>
                <a:t>rio_readlineb</a:t>
              </a:r>
            </a:p>
          </p:txBody>
        </p:sp>
        <p:sp>
          <p:nvSpPr>
            <p:cNvPr id="759843" name="Rectangle 35"/>
            <p:cNvSpPr>
              <a:spLocks noChangeArrowheads="1"/>
            </p:cNvSpPr>
            <p:nvPr/>
          </p:nvSpPr>
          <p:spPr bwMode="auto">
            <a:xfrm>
              <a:off x="1296" y="2718"/>
              <a:ext cx="960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 dirty="0" err="1">
                  <a:latin typeface="Courier New" pitchFamily="49" charset="0"/>
                </a:rPr>
                <a:t>rio_writen</a:t>
              </a:r>
              <a:endParaRPr lang="en-US" sz="1400" dirty="0">
                <a:latin typeface="Courier New" pitchFamily="49" charset="0"/>
              </a:endParaRPr>
            </a:p>
          </p:txBody>
        </p:sp>
      </p:grpSp>
      <p:sp>
        <p:nvSpPr>
          <p:cNvPr id="759844" name="Text Box 36"/>
          <p:cNvSpPr txBox="1">
            <a:spLocks noChangeArrowheads="1"/>
          </p:cNvSpPr>
          <p:nvPr/>
        </p:nvSpPr>
        <p:spPr bwMode="auto">
          <a:xfrm>
            <a:off x="3632402" y="3247755"/>
            <a:ext cx="1156086" cy="5847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600" dirty="0">
                <a:latin typeface="Calibri" pitchFamily="34" charset="0"/>
              </a:rPr>
              <a:t>Connection</a:t>
            </a:r>
          </a:p>
          <a:p>
            <a:pPr algn="ctr"/>
            <a:r>
              <a:rPr lang="en-US" sz="1600" dirty="0">
                <a:latin typeface="Calibri" pitchFamily="34" charset="0"/>
              </a:rPr>
              <a:t>request</a:t>
            </a:r>
          </a:p>
        </p:txBody>
      </p:sp>
      <p:grpSp>
        <p:nvGrpSpPr>
          <p:cNvPr id="6" name="Group 37"/>
          <p:cNvGrpSpPr>
            <a:grpSpLocks/>
          </p:cNvGrpSpPr>
          <p:nvPr/>
        </p:nvGrpSpPr>
        <p:grpSpPr bwMode="auto">
          <a:xfrm>
            <a:off x="2057400" y="3870325"/>
            <a:ext cx="5105400" cy="2911475"/>
            <a:chOff x="1296" y="2400"/>
            <a:chExt cx="3216" cy="1834"/>
          </a:xfrm>
        </p:grpSpPr>
        <p:sp>
          <p:nvSpPr>
            <p:cNvPr id="759846" name="Line 38"/>
            <p:cNvSpPr>
              <a:spLocks noChangeShapeType="1"/>
            </p:cNvSpPr>
            <p:nvPr/>
          </p:nvSpPr>
          <p:spPr bwMode="auto">
            <a:xfrm>
              <a:off x="1776" y="3370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47" name="Line 39"/>
            <p:cNvSpPr>
              <a:spLocks noChangeShapeType="1"/>
            </p:cNvSpPr>
            <p:nvPr/>
          </p:nvSpPr>
          <p:spPr bwMode="auto">
            <a:xfrm>
              <a:off x="3552" y="3370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48" name="Line 40"/>
            <p:cNvSpPr>
              <a:spLocks noChangeShapeType="1"/>
            </p:cNvSpPr>
            <p:nvPr/>
          </p:nvSpPr>
          <p:spPr bwMode="auto">
            <a:xfrm>
              <a:off x="3552" y="3802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49" name="Line 41"/>
            <p:cNvSpPr>
              <a:spLocks noChangeShapeType="1"/>
            </p:cNvSpPr>
            <p:nvPr/>
          </p:nvSpPr>
          <p:spPr bwMode="auto">
            <a:xfrm flipV="1">
              <a:off x="1920" y="3696"/>
              <a:ext cx="115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50" name="Rectangle 42"/>
            <p:cNvSpPr>
              <a:spLocks noChangeArrowheads="1"/>
            </p:cNvSpPr>
            <p:nvPr/>
          </p:nvSpPr>
          <p:spPr bwMode="auto">
            <a:xfrm>
              <a:off x="3072" y="3568"/>
              <a:ext cx="912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>
                  <a:latin typeface="Courier New" pitchFamily="49" charset="0"/>
                </a:rPr>
                <a:t>rio_readlineb</a:t>
              </a:r>
            </a:p>
          </p:txBody>
        </p:sp>
        <p:sp>
          <p:nvSpPr>
            <p:cNvPr id="759851" name="Rectangle 43"/>
            <p:cNvSpPr>
              <a:spLocks noChangeArrowheads="1"/>
            </p:cNvSpPr>
            <p:nvPr/>
          </p:nvSpPr>
          <p:spPr bwMode="auto">
            <a:xfrm>
              <a:off x="3072" y="3994"/>
              <a:ext cx="912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>
                  <a:latin typeface="Courier New" pitchFamily="49" charset="0"/>
                </a:rPr>
                <a:t>close</a:t>
              </a:r>
            </a:p>
          </p:txBody>
        </p:sp>
        <p:sp>
          <p:nvSpPr>
            <p:cNvPr id="759852" name="Rectangle 44"/>
            <p:cNvSpPr>
              <a:spLocks noChangeArrowheads="1"/>
            </p:cNvSpPr>
            <p:nvPr/>
          </p:nvSpPr>
          <p:spPr bwMode="auto">
            <a:xfrm>
              <a:off x="1296" y="3569"/>
              <a:ext cx="960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>
                  <a:latin typeface="Courier New" pitchFamily="49" charset="0"/>
                </a:rPr>
                <a:t>close</a:t>
              </a:r>
            </a:p>
          </p:txBody>
        </p:sp>
        <p:sp>
          <p:nvSpPr>
            <p:cNvPr id="759853" name="Text Box 45"/>
            <p:cNvSpPr txBox="1">
              <a:spLocks noChangeArrowheads="1"/>
            </p:cNvSpPr>
            <p:nvPr/>
          </p:nvSpPr>
          <p:spPr bwMode="auto">
            <a:xfrm>
              <a:off x="2496" y="3524"/>
              <a:ext cx="298" cy="19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/>
              <a:r>
                <a:rPr lang="en-US" sz="1400" dirty="0">
                  <a:latin typeface="Calibri" pitchFamily="34" charset="0"/>
                </a:rPr>
                <a:t>EOF</a:t>
              </a:r>
            </a:p>
          </p:txBody>
        </p:sp>
        <p:sp>
          <p:nvSpPr>
            <p:cNvPr id="759854" name="Line 46"/>
            <p:cNvSpPr>
              <a:spLocks noChangeShapeType="1"/>
            </p:cNvSpPr>
            <p:nvPr/>
          </p:nvSpPr>
          <p:spPr bwMode="auto">
            <a:xfrm>
              <a:off x="3984" y="4128"/>
              <a:ext cx="52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55" name="Line 47"/>
            <p:cNvSpPr>
              <a:spLocks noChangeShapeType="1"/>
            </p:cNvSpPr>
            <p:nvPr/>
          </p:nvSpPr>
          <p:spPr bwMode="auto">
            <a:xfrm flipV="1">
              <a:off x="4512" y="2400"/>
              <a:ext cx="0" cy="172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56" name="Line 48"/>
            <p:cNvSpPr>
              <a:spLocks noChangeShapeType="1"/>
            </p:cNvSpPr>
            <p:nvPr/>
          </p:nvSpPr>
          <p:spPr bwMode="auto">
            <a:xfrm flipH="1">
              <a:off x="3984" y="2400"/>
              <a:ext cx="52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</p:grpSp>
      <p:sp>
        <p:nvSpPr>
          <p:cNvPr id="759857" name="Text Box 49"/>
          <p:cNvSpPr txBox="1">
            <a:spLocks noChangeArrowheads="1"/>
          </p:cNvSpPr>
          <p:nvPr/>
        </p:nvSpPr>
        <p:spPr bwMode="auto">
          <a:xfrm>
            <a:off x="7239941" y="4847955"/>
            <a:ext cx="1675459" cy="83099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600" dirty="0">
                <a:latin typeface="Calibri" pitchFamily="34" charset="0"/>
              </a:rPr>
              <a:t>Await connection</a:t>
            </a:r>
          </a:p>
          <a:p>
            <a:r>
              <a:rPr lang="en-US" sz="1600" dirty="0">
                <a:latin typeface="Calibri" pitchFamily="34" charset="0"/>
              </a:rPr>
              <a:t>request from</a:t>
            </a:r>
          </a:p>
          <a:p>
            <a:r>
              <a:rPr lang="en-US" sz="1600" dirty="0">
                <a:latin typeface="Calibri" pitchFamily="34" charset="0"/>
              </a:rPr>
              <a:t>next client</a:t>
            </a:r>
          </a:p>
        </p:txBody>
      </p:sp>
      <p:sp>
        <p:nvSpPr>
          <p:cNvPr id="759858" name="AutoShape 50"/>
          <p:cNvSpPr>
            <a:spLocks/>
          </p:cNvSpPr>
          <p:nvPr/>
        </p:nvSpPr>
        <p:spPr bwMode="auto">
          <a:xfrm>
            <a:off x="6477000" y="952500"/>
            <a:ext cx="152400" cy="2447655"/>
          </a:xfrm>
          <a:prstGeom prst="rightBrace">
            <a:avLst>
              <a:gd name="adj1" fmla="val 95833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59" name="Text Box 51"/>
          <p:cNvSpPr txBox="1">
            <a:spLocks noChangeArrowheads="1"/>
          </p:cNvSpPr>
          <p:nvPr/>
        </p:nvSpPr>
        <p:spPr bwMode="auto">
          <a:xfrm>
            <a:off x="6629400" y="1949450"/>
            <a:ext cx="1773238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600" dirty="0" err="1">
                <a:latin typeface="Courier New" pitchFamily="49" charset="0"/>
              </a:rPr>
              <a:t>open_listenfd</a:t>
            </a:r>
            <a:endParaRPr lang="en-US" sz="1600" dirty="0">
              <a:latin typeface="Courier New" pitchFamily="49" charset="0"/>
            </a:endParaRPr>
          </a:p>
        </p:txBody>
      </p:sp>
      <p:sp>
        <p:nvSpPr>
          <p:cNvPr id="759860" name="AutoShape 52"/>
          <p:cNvSpPr>
            <a:spLocks/>
          </p:cNvSpPr>
          <p:nvPr/>
        </p:nvSpPr>
        <p:spPr bwMode="auto">
          <a:xfrm>
            <a:off x="1752600" y="952500"/>
            <a:ext cx="152400" cy="3133455"/>
          </a:xfrm>
          <a:prstGeom prst="leftBrace">
            <a:avLst>
              <a:gd name="adj1" fmla="val 133333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61" name="Text Box 53"/>
          <p:cNvSpPr txBox="1">
            <a:spLocks noChangeArrowheads="1"/>
          </p:cNvSpPr>
          <p:nvPr/>
        </p:nvSpPr>
        <p:spPr bwMode="auto">
          <a:xfrm>
            <a:off x="0" y="2286000"/>
            <a:ext cx="1773238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600" dirty="0" err="1">
                <a:latin typeface="Courier New" pitchFamily="49" charset="0"/>
              </a:rPr>
              <a:t>open_clientfd</a:t>
            </a:r>
            <a:endParaRPr lang="en-US" sz="1600" dirty="0">
              <a:latin typeface="Courier New" pitchFamily="49" charset="0"/>
            </a:endParaRPr>
          </a:p>
        </p:txBody>
      </p:sp>
      <p:sp>
        <p:nvSpPr>
          <p:cNvPr id="759862" name="Rectangle 54"/>
          <p:cNvSpPr>
            <a:spLocks noChangeArrowheads="1"/>
          </p:cNvSpPr>
          <p:nvPr/>
        </p:nvSpPr>
        <p:spPr bwMode="auto">
          <a:xfrm>
            <a:off x="4876800" y="3687493"/>
            <a:ext cx="1447800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>
                <a:latin typeface="Courier New" pitchFamily="49" charset="0"/>
              </a:rPr>
              <a:t>accept</a:t>
            </a:r>
          </a:p>
        </p:txBody>
      </p:sp>
      <p:sp>
        <p:nvSpPr>
          <p:cNvPr id="759863" name="Rectangle 55"/>
          <p:cNvSpPr>
            <a:spLocks noChangeArrowheads="1"/>
          </p:cNvSpPr>
          <p:nvPr/>
        </p:nvSpPr>
        <p:spPr bwMode="auto">
          <a:xfrm>
            <a:off x="2057400" y="3687493"/>
            <a:ext cx="1524000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>
                <a:latin typeface="Courier New" pitchFamily="49" charset="0"/>
              </a:rPr>
              <a:t>connect</a:t>
            </a:r>
          </a:p>
        </p:txBody>
      </p:sp>
      <p:sp>
        <p:nvSpPr>
          <p:cNvPr id="58" name="Line 17"/>
          <p:cNvSpPr>
            <a:spLocks noChangeShapeType="1"/>
          </p:cNvSpPr>
          <p:nvPr/>
        </p:nvSpPr>
        <p:spPr bwMode="auto">
          <a:xfrm>
            <a:off x="5638800" y="1290637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59" name="Rectangle 22"/>
          <p:cNvSpPr>
            <a:spLocks noChangeArrowheads="1"/>
          </p:cNvSpPr>
          <p:nvPr/>
        </p:nvSpPr>
        <p:spPr bwMode="auto">
          <a:xfrm>
            <a:off x="4876800" y="952500"/>
            <a:ext cx="1447800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 dirty="0" err="1">
                <a:latin typeface="Courier New" pitchFamily="49" charset="0"/>
              </a:rPr>
              <a:t>getaddrinfo</a:t>
            </a:r>
            <a:endParaRPr lang="en-US" sz="1400" dirty="0">
              <a:latin typeface="Courier New" pitchFamily="49" charset="0"/>
            </a:endParaRPr>
          </a:p>
        </p:txBody>
      </p:sp>
      <p:sp>
        <p:nvSpPr>
          <p:cNvPr id="61" name="Line 17"/>
          <p:cNvSpPr>
            <a:spLocks noChangeShapeType="1"/>
          </p:cNvSpPr>
          <p:nvPr/>
        </p:nvSpPr>
        <p:spPr bwMode="auto">
          <a:xfrm>
            <a:off x="2819401" y="1290637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2" name="Rectangle 22"/>
          <p:cNvSpPr>
            <a:spLocks noChangeArrowheads="1"/>
          </p:cNvSpPr>
          <p:nvPr/>
        </p:nvSpPr>
        <p:spPr bwMode="auto">
          <a:xfrm>
            <a:off x="2057400" y="952500"/>
            <a:ext cx="1523999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 dirty="0" err="1">
                <a:latin typeface="Courier New" pitchFamily="49" charset="0"/>
              </a:rPr>
              <a:t>getaddrinfo</a:t>
            </a:r>
            <a:endParaRPr lang="en-US" sz="1400" dirty="0">
              <a:latin typeface="Courier New" pitchFamily="49" charset="0"/>
            </a:endParaRP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A11B7502-79D7-473E-B60E-F03C706E6664}"/>
              </a:ext>
            </a:extLst>
          </p:cNvPr>
          <p:cNvSpPr txBox="1"/>
          <p:nvPr/>
        </p:nvSpPr>
        <p:spPr>
          <a:xfrm>
            <a:off x="4460147" y="1298215"/>
            <a:ext cx="7446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0" dirty="0">
                <a:solidFill>
                  <a:srgbClr val="C00000"/>
                </a:solidFill>
                <a:latin typeface="Calibri" pitchFamily="34" charset="0"/>
              </a:rPr>
              <a:t>SA list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F6DE22D8-D0F5-4C7A-A275-9E7DC29C114E}"/>
              </a:ext>
            </a:extLst>
          </p:cNvPr>
          <p:cNvSpPr txBox="1"/>
          <p:nvPr/>
        </p:nvSpPr>
        <p:spPr>
          <a:xfrm>
            <a:off x="4402853" y="1966300"/>
            <a:ext cx="8744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0" dirty="0" err="1">
                <a:solidFill>
                  <a:srgbClr val="C00000"/>
                </a:solidFill>
                <a:latin typeface="Calibri" pitchFamily="34" charset="0"/>
              </a:rPr>
              <a:t>listenfd</a:t>
            </a:r>
            <a:endParaRPr lang="en-US" sz="1800" b="0" dirty="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F9EC9257-6CC8-4F3E-AC34-4A1EEF2AAC69}"/>
              </a:ext>
            </a:extLst>
          </p:cNvPr>
          <p:cNvSpPr txBox="1"/>
          <p:nvPr/>
        </p:nvSpPr>
        <p:spPr>
          <a:xfrm>
            <a:off x="3998367" y="2639652"/>
            <a:ext cx="15464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>
                <a:solidFill>
                  <a:srgbClr val="C00000"/>
                </a:solidFill>
                <a:latin typeface="Calibri" pitchFamily="34" charset="0"/>
              </a:rPr>
              <a:t>listenfd</a:t>
            </a:r>
            <a:r>
              <a:rPr lang="en-US" sz="1800" dirty="0">
                <a:latin typeface="Calibri" pitchFamily="34" charset="0"/>
              </a:rPr>
              <a:t> </a:t>
            </a:r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&lt;-&gt; SA</a:t>
            </a: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B3B6828D-518C-4A69-B891-1C673125AB3F}"/>
              </a:ext>
            </a:extLst>
          </p:cNvPr>
          <p:cNvSpPr txBox="1"/>
          <p:nvPr/>
        </p:nvSpPr>
        <p:spPr>
          <a:xfrm>
            <a:off x="3253362" y="1291127"/>
            <a:ext cx="7446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0" dirty="0">
                <a:solidFill>
                  <a:srgbClr val="C00000"/>
                </a:solidFill>
                <a:latin typeface="Calibri" pitchFamily="34" charset="0"/>
              </a:rPr>
              <a:t>SA list</a:t>
            </a: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69E760A8-A3B3-4E14-969C-811AB2330F73}"/>
              </a:ext>
            </a:extLst>
          </p:cNvPr>
          <p:cNvSpPr txBox="1"/>
          <p:nvPr/>
        </p:nvSpPr>
        <p:spPr>
          <a:xfrm>
            <a:off x="3174239" y="1968230"/>
            <a:ext cx="9029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0" dirty="0" err="1">
                <a:solidFill>
                  <a:srgbClr val="C00000"/>
                </a:solidFill>
                <a:latin typeface="Calibri" pitchFamily="34" charset="0"/>
              </a:rPr>
              <a:t>clientfd</a:t>
            </a:r>
            <a:endParaRPr lang="en-US" sz="1800" b="0" dirty="0">
              <a:solidFill>
                <a:srgbClr val="C00000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9919135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Today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dirty="0"/>
              <a:t>What is a File System?</a:t>
            </a:r>
          </a:p>
          <a:p>
            <a:pPr>
              <a:lnSpc>
                <a:spcPct val="80000"/>
              </a:lnSpc>
            </a:pPr>
            <a:r>
              <a:rPr lang="en-US" dirty="0"/>
              <a:t>Managing a file system</a:t>
            </a:r>
          </a:p>
          <a:p>
            <a:pPr>
              <a:lnSpc>
                <a:spcPct val="80000"/>
              </a:lnSpc>
            </a:pPr>
            <a:r>
              <a:rPr lang="en-US" dirty="0"/>
              <a:t>Common operations</a:t>
            </a:r>
          </a:p>
          <a:p>
            <a:pPr>
              <a:lnSpc>
                <a:spcPct val="80000"/>
              </a:lnSpc>
            </a:pPr>
            <a:endParaRPr lang="en-US" dirty="0">
              <a:solidFill>
                <a:schemeClr val="bg2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Sockets Interface: </a:t>
            </a:r>
            <a:r>
              <a:rPr lang="en-US" dirty="0">
                <a:latin typeface="Courier New"/>
                <a:cs typeface="Courier New"/>
              </a:rPr>
              <a:t>listen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62075"/>
            <a:ext cx="7896225" cy="5267325"/>
          </a:xfrm>
        </p:spPr>
        <p:txBody>
          <a:bodyPr/>
          <a:lstStyle/>
          <a:p>
            <a:r>
              <a:rPr lang="en-US" dirty="0"/>
              <a:t>Kernel assumes that descriptor from socket function is an </a:t>
            </a:r>
            <a:r>
              <a:rPr lang="en-US" i="1" dirty="0">
                <a:solidFill>
                  <a:srgbClr val="FF0000"/>
                </a:solidFill>
              </a:rPr>
              <a:t>active socket </a:t>
            </a:r>
            <a:r>
              <a:rPr lang="en-US" dirty="0"/>
              <a:t>that will be on the client end</a:t>
            </a:r>
          </a:p>
          <a:p>
            <a:r>
              <a:rPr lang="en-US" dirty="0"/>
              <a:t>A server calls the listen function to tell the kernel that a descriptor will be used by a server rather than a client: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Converts </a:t>
            </a:r>
            <a:r>
              <a:rPr lang="en-US" dirty="0" err="1">
                <a:latin typeface="Courier New"/>
                <a:cs typeface="Courier New"/>
              </a:rPr>
              <a:t>sockfd</a:t>
            </a:r>
            <a:r>
              <a:rPr lang="en-US" dirty="0"/>
              <a:t> from an active socket to a </a:t>
            </a:r>
            <a:r>
              <a:rPr lang="en-US" i="1" dirty="0">
                <a:solidFill>
                  <a:srgbClr val="FF0000"/>
                </a:solidFill>
              </a:rPr>
              <a:t>listening socket</a:t>
            </a:r>
            <a:r>
              <a:rPr lang="en-US" dirty="0"/>
              <a:t> that can accept connection requests from clients. </a:t>
            </a:r>
          </a:p>
          <a:p>
            <a:pPr lvl="1"/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backlog </a:t>
            </a:r>
            <a:r>
              <a:rPr lang="en-US" dirty="0">
                <a:latin typeface="+mn-lt"/>
                <a:cs typeface="Courier New"/>
              </a:rPr>
              <a:t>is a hint about the number of outstanding connection requests that the kernel should queue up before starting to refuse requests (128-ish by default)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1905000" y="3200725"/>
            <a:ext cx="4617370" cy="338554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dirty="0" err="1">
                <a:latin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</a:rPr>
              <a:t> listen(</a:t>
            </a:r>
            <a:r>
              <a:rPr lang="en-US" sz="1600" dirty="0" err="1">
                <a:latin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sockfd</a:t>
            </a:r>
            <a:r>
              <a:rPr lang="en-US" sz="1600" dirty="0">
                <a:latin typeface="Courier New" pitchFamily="49" charset="0"/>
              </a:rPr>
              <a:t>, </a:t>
            </a:r>
            <a:r>
              <a:rPr lang="en-US" sz="1600" dirty="0" err="1">
                <a:latin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</a:rPr>
              <a:t> backlog);</a:t>
            </a:r>
          </a:p>
        </p:txBody>
      </p:sp>
    </p:spTree>
    <p:extLst>
      <p:ext uri="{BB962C8B-B14F-4D97-AF65-F5344CB8AC3E}">
        <p14:creationId xmlns:p14="http://schemas.microsoft.com/office/powerpoint/2010/main" val="131131172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7" name="Group 56"/>
          <p:cNvGrpSpPr/>
          <p:nvPr/>
        </p:nvGrpSpPr>
        <p:grpSpPr>
          <a:xfrm>
            <a:off x="457200" y="4180323"/>
            <a:ext cx="6400800" cy="1371600"/>
            <a:chOff x="457200" y="4132968"/>
            <a:chExt cx="6400800" cy="1371600"/>
          </a:xfrm>
        </p:grpSpPr>
        <p:sp>
          <p:nvSpPr>
            <p:cNvPr id="56" name="Rectangle 55"/>
            <p:cNvSpPr/>
            <p:nvPr/>
          </p:nvSpPr>
          <p:spPr bwMode="auto">
            <a:xfrm>
              <a:off x="1447800" y="4132968"/>
              <a:ext cx="5410200" cy="13716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 type="none" w="med" len="med"/>
              <a:tailEnd type="none" w="med" len="med"/>
            </a:ln>
            <a:effectLst/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3" name="Group 4"/>
            <p:cNvGrpSpPr>
              <a:grpSpLocks/>
            </p:cNvGrpSpPr>
            <p:nvPr/>
          </p:nvGrpSpPr>
          <p:grpSpPr bwMode="auto">
            <a:xfrm>
              <a:off x="6324600" y="4507795"/>
              <a:ext cx="381000" cy="685800"/>
              <a:chOff x="3984" y="3264"/>
              <a:chExt cx="240" cy="432"/>
            </a:xfrm>
          </p:grpSpPr>
          <p:sp>
            <p:nvSpPr>
              <p:cNvPr id="759813" name="Line 5"/>
              <p:cNvSpPr>
                <a:spLocks noChangeShapeType="1"/>
              </p:cNvSpPr>
              <p:nvPr/>
            </p:nvSpPr>
            <p:spPr bwMode="auto">
              <a:xfrm>
                <a:off x="3984" y="3696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759814" name="Line 6"/>
              <p:cNvSpPr>
                <a:spLocks noChangeShapeType="1"/>
              </p:cNvSpPr>
              <p:nvPr/>
            </p:nvSpPr>
            <p:spPr bwMode="auto">
              <a:xfrm flipV="1">
                <a:off x="4224" y="3264"/>
                <a:ext cx="0" cy="43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759815" name="Line 7"/>
              <p:cNvSpPr>
                <a:spLocks noChangeShapeType="1"/>
              </p:cNvSpPr>
              <p:nvPr/>
            </p:nvSpPr>
            <p:spPr bwMode="auto">
              <a:xfrm flipH="1">
                <a:off x="3984" y="3264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</p:grpSp>
        <p:grpSp>
          <p:nvGrpSpPr>
            <p:cNvPr id="4" name="Group 8"/>
            <p:cNvGrpSpPr>
              <a:grpSpLocks/>
            </p:cNvGrpSpPr>
            <p:nvPr/>
          </p:nvGrpSpPr>
          <p:grpSpPr bwMode="auto">
            <a:xfrm rot="10800000" flipV="1">
              <a:off x="1676400" y="4507795"/>
              <a:ext cx="381000" cy="685800"/>
              <a:chOff x="3984" y="3264"/>
              <a:chExt cx="240" cy="432"/>
            </a:xfrm>
          </p:grpSpPr>
          <p:sp>
            <p:nvSpPr>
              <p:cNvPr id="759817" name="Line 9"/>
              <p:cNvSpPr>
                <a:spLocks noChangeShapeType="1"/>
              </p:cNvSpPr>
              <p:nvPr/>
            </p:nvSpPr>
            <p:spPr bwMode="auto">
              <a:xfrm>
                <a:off x="3984" y="3696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759818" name="Line 10"/>
              <p:cNvSpPr>
                <a:spLocks noChangeShapeType="1"/>
              </p:cNvSpPr>
              <p:nvPr/>
            </p:nvSpPr>
            <p:spPr bwMode="auto">
              <a:xfrm flipV="1">
                <a:off x="4224" y="3264"/>
                <a:ext cx="0" cy="43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759819" name="Line 11"/>
              <p:cNvSpPr>
                <a:spLocks noChangeShapeType="1"/>
              </p:cNvSpPr>
              <p:nvPr/>
            </p:nvSpPr>
            <p:spPr bwMode="auto">
              <a:xfrm flipH="1">
                <a:off x="3984" y="3264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</p:grpSp>
        <p:sp>
          <p:nvSpPr>
            <p:cNvPr id="759820" name="Text Box 12"/>
            <p:cNvSpPr txBox="1">
              <a:spLocks noChangeArrowheads="1"/>
            </p:cNvSpPr>
            <p:nvPr/>
          </p:nvSpPr>
          <p:spPr bwMode="auto">
            <a:xfrm>
              <a:off x="457200" y="4401432"/>
              <a:ext cx="838200" cy="82550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square" anchor="ctr">
              <a:spAutoFit/>
            </a:bodyPr>
            <a:lstStyle/>
            <a:p>
              <a:r>
                <a:rPr lang="en-US" sz="1600" dirty="0">
                  <a:solidFill>
                    <a:srgbClr val="C00000"/>
                  </a:solidFill>
                  <a:latin typeface="Calibri" pitchFamily="34" charset="0"/>
                </a:rPr>
                <a:t>Client / Server</a:t>
              </a:r>
            </a:p>
            <a:p>
              <a:r>
                <a:rPr lang="en-US" sz="1600" dirty="0">
                  <a:solidFill>
                    <a:srgbClr val="C00000"/>
                  </a:solidFill>
                  <a:latin typeface="Calibri" pitchFamily="34" charset="0"/>
                </a:rPr>
                <a:t>Session</a:t>
              </a:r>
            </a:p>
          </p:txBody>
        </p:sp>
      </p:grpSp>
      <p:sp>
        <p:nvSpPr>
          <p:cNvPr id="759821" name="Rectangle 13"/>
          <p:cNvSpPr>
            <a:spLocks noGrp="1" noChangeArrowheads="1"/>
          </p:cNvSpPr>
          <p:nvPr>
            <p:ph type="title"/>
          </p:nvPr>
        </p:nvSpPr>
        <p:spPr>
          <a:xfrm>
            <a:off x="6934200" y="228600"/>
            <a:ext cx="2133600" cy="1194820"/>
          </a:xfrm>
        </p:spPr>
        <p:txBody>
          <a:bodyPr/>
          <a:lstStyle/>
          <a:p>
            <a:pPr algn="ctr"/>
            <a:r>
              <a:rPr lang="en-US" dirty="0"/>
              <a:t>Sockets Interface</a:t>
            </a:r>
          </a:p>
        </p:txBody>
      </p:sp>
      <p:sp>
        <p:nvSpPr>
          <p:cNvPr id="759822" name="Text Box 14"/>
          <p:cNvSpPr txBox="1">
            <a:spLocks noChangeArrowheads="1"/>
          </p:cNvSpPr>
          <p:nvPr/>
        </p:nvSpPr>
        <p:spPr bwMode="auto">
          <a:xfrm>
            <a:off x="2362200" y="452735"/>
            <a:ext cx="912750" cy="46166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i="1" dirty="0">
                <a:solidFill>
                  <a:srgbClr val="C00000"/>
                </a:solidFill>
                <a:latin typeface="Calibri" pitchFamily="34" charset="0"/>
              </a:rPr>
              <a:t>Client</a:t>
            </a:r>
          </a:p>
        </p:txBody>
      </p:sp>
      <p:sp>
        <p:nvSpPr>
          <p:cNvPr id="759823" name="Text Box 15"/>
          <p:cNvSpPr txBox="1">
            <a:spLocks noChangeArrowheads="1"/>
          </p:cNvSpPr>
          <p:nvPr/>
        </p:nvSpPr>
        <p:spPr bwMode="auto">
          <a:xfrm>
            <a:off x="5136138" y="452735"/>
            <a:ext cx="993670" cy="46166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i="1" dirty="0">
                <a:solidFill>
                  <a:srgbClr val="C00000"/>
                </a:solidFill>
                <a:latin typeface="Calibri" pitchFamily="34" charset="0"/>
              </a:rPr>
              <a:t>Server</a:t>
            </a:r>
          </a:p>
        </p:txBody>
      </p:sp>
      <p:sp>
        <p:nvSpPr>
          <p:cNvPr id="759824" name="Line 16"/>
          <p:cNvSpPr>
            <a:spLocks noChangeShapeType="1"/>
          </p:cNvSpPr>
          <p:nvPr/>
        </p:nvSpPr>
        <p:spPr bwMode="auto">
          <a:xfrm>
            <a:off x="2819400" y="2028555"/>
            <a:ext cx="0" cy="1676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25" name="Line 17"/>
          <p:cNvSpPr>
            <a:spLocks noChangeShapeType="1"/>
          </p:cNvSpPr>
          <p:nvPr/>
        </p:nvSpPr>
        <p:spPr bwMode="auto">
          <a:xfrm>
            <a:off x="5638800" y="196823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26" name="Line 18"/>
          <p:cNvSpPr>
            <a:spLocks noChangeShapeType="1"/>
          </p:cNvSpPr>
          <p:nvPr/>
        </p:nvSpPr>
        <p:spPr bwMode="auto">
          <a:xfrm>
            <a:off x="5638800" y="265403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27" name="Line 19"/>
          <p:cNvSpPr>
            <a:spLocks noChangeShapeType="1"/>
          </p:cNvSpPr>
          <p:nvPr/>
        </p:nvSpPr>
        <p:spPr bwMode="auto">
          <a:xfrm>
            <a:off x="5638800" y="333983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28" name="Line 20"/>
          <p:cNvSpPr>
            <a:spLocks noChangeShapeType="1"/>
          </p:cNvSpPr>
          <p:nvPr/>
        </p:nvSpPr>
        <p:spPr bwMode="auto">
          <a:xfrm>
            <a:off x="3048000" y="3857355"/>
            <a:ext cx="18288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29" name="Rectangle 21"/>
          <p:cNvSpPr>
            <a:spLocks noChangeArrowheads="1"/>
          </p:cNvSpPr>
          <p:nvPr/>
        </p:nvSpPr>
        <p:spPr bwMode="auto">
          <a:xfrm>
            <a:off x="2057400" y="1630093"/>
            <a:ext cx="1524000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>
                <a:latin typeface="Courier New" pitchFamily="49" charset="0"/>
              </a:rPr>
              <a:t>socket</a:t>
            </a:r>
          </a:p>
        </p:txBody>
      </p:sp>
      <p:sp>
        <p:nvSpPr>
          <p:cNvPr id="759830" name="Rectangle 22"/>
          <p:cNvSpPr>
            <a:spLocks noChangeArrowheads="1"/>
          </p:cNvSpPr>
          <p:nvPr/>
        </p:nvSpPr>
        <p:spPr bwMode="auto">
          <a:xfrm>
            <a:off x="4876800" y="1630093"/>
            <a:ext cx="1447800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>
                <a:latin typeface="Courier New" pitchFamily="49" charset="0"/>
              </a:rPr>
              <a:t>socket</a:t>
            </a:r>
          </a:p>
        </p:txBody>
      </p:sp>
      <p:sp>
        <p:nvSpPr>
          <p:cNvPr id="759831" name="Rectangle 23"/>
          <p:cNvSpPr>
            <a:spLocks noChangeArrowheads="1"/>
          </p:cNvSpPr>
          <p:nvPr/>
        </p:nvSpPr>
        <p:spPr bwMode="auto">
          <a:xfrm>
            <a:off x="4876800" y="2304780"/>
            <a:ext cx="1447800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>
                <a:latin typeface="Courier New" pitchFamily="49" charset="0"/>
              </a:rPr>
              <a:t>bind</a:t>
            </a:r>
          </a:p>
        </p:txBody>
      </p:sp>
      <p:sp>
        <p:nvSpPr>
          <p:cNvPr id="759832" name="Rectangle 24"/>
          <p:cNvSpPr>
            <a:spLocks noChangeArrowheads="1"/>
          </p:cNvSpPr>
          <p:nvPr/>
        </p:nvSpPr>
        <p:spPr bwMode="auto">
          <a:xfrm>
            <a:off x="4876800" y="2979468"/>
            <a:ext cx="1447800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>
                <a:latin typeface="Courier New" pitchFamily="49" charset="0"/>
              </a:rPr>
              <a:t>listen</a:t>
            </a:r>
          </a:p>
        </p:txBody>
      </p:sp>
      <p:grpSp>
        <p:nvGrpSpPr>
          <p:cNvPr id="5" name="Group 25"/>
          <p:cNvGrpSpPr>
            <a:grpSpLocks/>
          </p:cNvGrpSpPr>
          <p:nvPr/>
        </p:nvGrpSpPr>
        <p:grpSpPr bwMode="auto">
          <a:xfrm>
            <a:off x="2057400" y="4025630"/>
            <a:ext cx="4267200" cy="1392238"/>
            <a:chOff x="1296" y="2506"/>
            <a:chExt cx="2688" cy="877"/>
          </a:xfrm>
        </p:grpSpPr>
        <p:sp>
          <p:nvSpPr>
            <p:cNvPr id="759834" name="Line 26"/>
            <p:cNvSpPr>
              <a:spLocks noChangeShapeType="1"/>
            </p:cNvSpPr>
            <p:nvPr/>
          </p:nvSpPr>
          <p:spPr bwMode="auto">
            <a:xfrm>
              <a:off x="1776" y="2506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35" name="Line 27"/>
            <p:cNvSpPr>
              <a:spLocks noChangeShapeType="1"/>
            </p:cNvSpPr>
            <p:nvPr/>
          </p:nvSpPr>
          <p:spPr bwMode="auto">
            <a:xfrm>
              <a:off x="1776" y="2938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36" name="Line 28"/>
            <p:cNvSpPr>
              <a:spLocks noChangeShapeType="1"/>
            </p:cNvSpPr>
            <p:nvPr/>
          </p:nvSpPr>
          <p:spPr bwMode="auto">
            <a:xfrm>
              <a:off x="3552" y="2506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37" name="Line 29"/>
            <p:cNvSpPr>
              <a:spLocks noChangeShapeType="1"/>
            </p:cNvSpPr>
            <p:nvPr/>
          </p:nvSpPr>
          <p:spPr bwMode="auto">
            <a:xfrm>
              <a:off x="3552" y="2938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38" name="Line 30"/>
            <p:cNvSpPr>
              <a:spLocks noChangeShapeType="1"/>
            </p:cNvSpPr>
            <p:nvPr/>
          </p:nvSpPr>
          <p:spPr bwMode="auto">
            <a:xfrm flipV="1">
              <a:off x="2256" y="2832"/>
              <a:ext cx="81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39" name="Line 31"/>
            <p:cNvSpPr>
              <a:spLocks noChangeShapeType="1"/>
            </p:cNvSpPr>
            <p:nvPr/>
          </p:nvSpPr>
          <p:spPr bwMode="auto">
            <a:xfrm flipH="1">
              <a:off x="2256" y="3264"/>
              <a:ext cx="81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40" name="Rectangle 32"/>
            <p:cNvSpPr>
              <a:spLocks noChangeArrowheads="1"/>
            </p:cNvSpPr>
            <p:nvPr/>
          </p:nvSpPr>
          <p:spPr bwMode="auto">
            <a:xfrm>
              <a:off x="3072" y="2718"/>
              <a:ext cx="912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>
                  <a:latin typeface="Courier New" pitchFamily="49" charset="0"/>
                </a:rPr>
                <a:t>rio_readlineb</a:t>
              </a:r>
            </a:p>
          </p:txBody>
        </p:sp>
        <p:sp>
          <p:nvSpPr>
            <p:cNvPr id="759841" name="Rectangle 33"/>
            <p:cNvSpPr>
              <a:spLocks noChangeArrowheads="1"/>
            </p:cNvSpPr>
            <p:nvPr/>
          </p:nvSpPr>
          <p:spPr bwMode="auto">
            <a:xfrm>
              <a:off x="3072" y="3143"/>
              <a:ext cx="912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>
                  <a:latin typeface="Courier New" pitchFamily="49" charset="0"/>
                </a:rPr>
                <a:t>rio_writen</a:t>
              </a:r>
            </a:p>
          </p:txBody>
        </p:sp>
        <p:sp>
          <p:nvSpPr>
            <p:cNvPr id="759842" name="Rectangle 34"/>
            <p:cNvSpPr>
              <a:spLocks noChangeArrowheads="1"/>
            </p:cNvSpPr>
            <p:nvPr/>
          </p:nvSpPr>
          <p:spPr bwMode="auto">
            <a:xfrm>
              <a:off x="1296" y="3143"/>
              <a:ext cx="960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>
                  <a:latin typeface="Courier New" pitchFamily="49" charset="0"/>
                </a:rPr>
                <a:t>rio_readlineb</a:t>
              </a:r>
            </a:p>
          </p:txBody>
        </p:sp>
        <p:sp>
          <p:nvSpPr>
            <p:cNvPr id="759843" name="Rectangle 35"/>
            <p:cNvSpPr>
              <a:spLocks noChangeArrowheads="1"/>
            </p:cNvSpPr>
            <p:nvPr/>
          </p:nvSpPr>
          <p:spPr bwMode="auto">
            <a:xfrm>
              <a:off x="1296" y="2718"/>
              <a:ext cx="960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 dirty="0" err="1">
                  <a:latin typeface="Courier New" pitchFamily="49" charset="0"/>
                </a:rPr>
                <a:t>rio_writen</a:t>
              </a:r>
              <a:endParaRPr lang="en-US" sz="1400" dirty="0">
                <a:latin typeface="Courier New" pitchFamily="49" charset="0"/>
              </a:endParaRPr>
            </a:p>
          </p:txBody>
        </p:sp>
      </p:grpSp>
      <p:sp>
        <p:nvSpPr>
          <p:cNvPr id="759844" name="Text Box 36"/>
          <p:cNvSpPr txBox="1">
            <a:spLocks noChangeArrowheads="1"/>
          </p:cNvSpPr>
          <p:nvPr/>
        </p:nvSpPr>
        <p:spPr bwMode="auto">
          <a:xfrm>
            <a:off x="3632402" y="3247755"/>
            <a:ext cx="1156086" cy="5847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600" dirty="0">
                <a:latin typeface="Calibri" pitchFamily="34" charset="0"/>
              </a:rPr>
              <a:t>Connection</a:t>
            </a:r>
          </a:p>
          <a:p>
            <a:pPr algn="ctr"/>
            <a:r>
              <a:rPr lang="en-US" sz="1600" dirty="0">
                <a:latin typeface="Calibri" pitchFamily="34" charset="0"/>
              </a:rPr>
              <a:t>request</a:t>
            </a:r>
          </a:p>
        </p:txBody>
      </p:sp>
      <p:grpSp>
        <p:nvGrpSpPr>
          <p:cNvPr id="6" name="Group 37"/>
          <p:cNvGrpSpPr>
            <a:grpSpLocks/>
          </p:cNvGrpSpPr>
          <p:nvPr/>
        </p:nvGrpSpPr>
        <p:grpSpPr bwMode="auto">
          <a:xfrm>
            <a:off x="2057400" y="3870325"/>
            <a:ext cx="5105400" cy="2911475"/>
            <a:chOff x="1296" y="2400"/>
            <a:chExt cx="3216" cy="1834"/>
          </a:xfrm>
        </p:grpSpPr>
        <p:sp>
          <p:nvSpPr>
            <p:cNvPr id="759846" name="Line 38"/>
            <p:cNvSpPr>
              <a:spLocks noChangeShapeType="1"/>
            </p:cNvSpPr>
            <p:nvPr/>
          </p:nvSpPr>
          <p:spPr bwMode="auto">
            <a:xfrm>
              <a:off x="1776" y="3370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47" name="Line 39"/>
            <p:cNvSpPr>
              <a:spLocks noChangeShapeType="1"/>
            </p:cNvSpPr>
            <p:nvPr/>
          </p:nvSpPr>
          <p:spPr bwMode="auto">
            <a:xfrm>
              <a:off x="3552" y="3370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48" name="Line 40"/>
            <p:cNvSpPr>
              <a:spLocks noChangeShapeType="1"/>
            </p:cNvSpPr>
            <p:nvPr/>
          </p:nvSpPr>
          <p:spPr bwMode="auto">
            <a:xfrm>
              <a:off x="3552" y="3802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49" name="Line 41"/>
            <p:cNvSpPr>
              <a:spLocks noChangeShapeType="1"/>
            </p:cNvSpPr>
            <p:nvPr/>
          </p:nvSpPr>
          <p:spPr bwMode="auto">
            <a:xfrm flipV="1">
              <a:off x="1920" y="3696"/>
              <a:ext cx="115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50" name="Rectangle 42"/>
            <p:cNvSpPr>
              <a:spLocks noChangeArrowheads="1"/>
            </p:cNvSpPr>
            <p:nvPr/>
          </p:nvSpPr>
          <p:spPr bwMode="auto">
            <a:xfrm>
              <a:off x="3072" y="3568"/>
              <a:ext cx="912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>
                  <a:latin typeface="Courier New" pitchFamily="49" charset="0"/>
                </a:rPr>
                <a:t>rio_readlineb</a:t>
              </a:r>
            </a:p>
          </p:txBody>
        </p:sp>
        <p:sp>
          <p:nvSpPr>
            <p:cNvPr id="759851" name="Rectangle 43"/>
            <p:cNvSpPr>
              <a:spLocks noChangeArrowheads="1"/>
            </p:cNvSpPr>
            <p:nvPr/>
          </p:nvSpPr>
          <p:spPr bwMode="auto">
            <a:xfrm>
              <a:off x="3072" y="3994"/>
              <a:ext cx="912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>
                  <a:latin typeface="Courier New" pitchFamily="49" charset="0"/>
                </a:rPr>
                <a:t>close</a:t>
              </a:r>
            </a:p>
          </p:txBody>
        </p:sp>
        <p:sp>
          <p:nvSpPr>
            <p:cNvPr id="759852" name="Rectangle 44"/>
            <p:cNvSpPr>
              <a:spLocks noChangeArrowheads="1"/>
            </p:cNvSpPr>
            <p:nvPr/>
          </p:nvSpPr>
          <p:spPr bwMode="auto">
            <a:xfrm>
              <a:off x="1296" y="3569"/>
              <a:ext cx="960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>
                  <a:latin typeface="Courier New" pitchFamily="49" charset="0"/>
                </a:rPr>
                <a:t>close</a:t>
              </a:r>
            </a:p>
          </p:txBody>
        </p:sp>
        <p:sp>
          <p:nvSpPr>
            <p:cNvPr id="759853" name="Text Box 45"/>
            <p:cNvSpPr txBox="1">
              <a:spLocks noChangeArrowheads="1"/>
            </p:cNvSpPr>
            <p:nvPr/>
          </p:nvSpPr>
          <p:spPr bwMode="auto">
            <a:xfrm>
              <a:off x="2496" y="3524"/>
              <a:ext cx="298" cy="19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/>
              <a:r>
                <a:rPr lang="en-US" sz="1400" dirty="0">
                  <a:latin typeface="Calibri" pitchFamily="34" charset="0"/>
                </a:rPr>
                <a:t>EOF</a:t>
              </a:r>
            </a:p>
          </p:txBody>
        </p:sp>
        <p:sp>
          <p:nvSpPr>
            <p:cNvPr id="759854" name="Line 46"/>
            <p:cNvSpPr>
              <a:spLocks noChangeShapeType="1"/>
            </p:cNvSpPr>
            <p:nvPr/>
          </p:nvSpPr>
          <p:spPr bwMode="auto">
            <a:xfrm>
              <a:off x="3984" y="4128"/>
              <a:ext cx="52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55" name="Line 47"/>
            <p:cNvSpPr>
              <a:spLocks noChangeShapeType="1"/>
            </p:cNvSpPr>
            <p:nvPr/>
          </p:nvSpPr>
          <p:spPr bwMode="auto">
            <a:xfrm flipV="1">
              <a:off x="4512" y="2400"/>
              <a:ext cx="0" cy="172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56" name="Line 48"/>
            <p:cNvSpPr>
              <a:spLocks noChangeShapeType="1"/>
            </p:cNvSpPr>
            <p:nvPr/>
          </p:nvSpPr>
          <p:spPr bwMode="auto">
            <a:xfrm flipH="1">
              <a:off x="3984" y="2400"/>
              <a:ext cx="52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</p:grpSp>
      <p:sp>
        <p:nvSpPr>
          <p:cNvPr id="759857" name="Text Box 49"/>
          <p:cNvSpPr txBox="1">
            <a:spLocks noChangeArrowheads="1"/>
          </p:cNvSpPr>
          <p:nvPr/>
        </p:nvSpPr>
        <p:spPr bwMode="auto">
          <a:xfrm>
            <a:off x="7239941" y="4847955"/>
            <a:ext cx="1675459" cy="83099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600" dirty="0">
                <a:latin typeface="Calibri" pitchFamily="34" charset="0"/>
              </a:rPr>
              <a:t>Await connection</a:t>
            </a:r>
          </a:p>
          <a:p>
            <a:r>
              <a:rPr lang="en-US" sz="1600" dirty="0">
                <a:latin typeface="Calibri" pitchFamily="34" charset="0"/>
              </a:rPr>
              <a:t>request from</a:t>
            </a:r>
          </a:p>
          <a:p>
            <a:r>
              <a:rPr lang="en-US" sz="1600" dirty="0">
                <a:latin typeface="Calibri" pitchFamily="34" charset="0"/>
              </a:rPr>
              <a:t>next client</a:t>
            </a:r>
          </a:p>
        </p:txBody>
      </p:sp>
      <p:sp>
        <p:nvSpPr>
          <p:cNvPr id="759858" name="AutoShape 50"/>
          <p:cNvSpPr>
            <a:spLocks/>
          </p:cNvSpPr>
          <p:nvPr/>
        </p:nvSpPr>
        <p:spPr bwMode="auto">
          <a:xfrm>
            <a:off x="6477000" y="952500"/>
            <a:ext cx="152400" cy="2447655"/>
          </a:xfrm>
          <a:prstGeom prst="rightBrace">
            <a:avLst>
              <a:gd name="adj1" fmla="val 95833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59" name="Text Box 51"/>
          <p:cNvSpPr txBox="1">
            <a:spLocks noChangeArrowheads="1"/>
          </p:cNvSpPr>
          <p:nvPr/>
        </p:nvSpPr>
        <p:spPr bwMode="auto">
          <a:xfrm>
            <a:off x="6629400" y="1949450"/>
            <a:ext cx="1773238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600" dirty="0" err="1">
                <a:latin typeface="Courier New" pitchFamily="49" charset="0"/>
              </a:rPr>
              <a:t>open_listenfd</a:t>
            </a:r>
            <a:endParaRPr lang="en-US" sz="1600" dirty="0">
              <a:latin typeface="Courier New" pitchFamily="49" charset="0"/>
            </a:endParaRPr>
          </a:p>
        </p:txBody>
      </p:sp>
      <p:sp>
        <p:nvSpPr>
          <p:cNvPr id="759860" name="AutoShape 52"/>
          <p:cNvSpPr>
            <a:spLocks/>
          </p:cNvSpPr>
          <p:nvPr/>
        </p:nvSpPr>
        <p:spPr bwMode="auto">
          <a:xfrm>
            <a:off x="1752600" y="952500"/>
            <a:ext cx="152400" cy="3133455"/>
          </a:xfrm>
          <a:prstGeom prst="leftBrace">
            <a:avLst>
              <a:gd name="adj1" fmla="val 133333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61" name="Text Box 53"/>
          <p:cNvSpPr txBox="1">
            <a:spLocks noChangeArrowheads="1"/>
          </p:cNvSpPr>
          <p:nvPr/>
        </p:nvSpPr>
        <p:spPr bwMode="auto">
          <a:xfrm>
            <a:off x="0" y="2286000"/>
            <a:ext cx="1773238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600" dirty="0" err="1">
                <a:latin typeface="Courier New" pitchFamily="49" charset="0"/>
              </a:rPr>
              <a:t>open_clientfd</a:t>
            </a:r>
            <a:endParaRPr lang="en-US" sz="1600" dirty="0">
              <a:latin typeface="Courier New" pitchFamily="49" charset="0"/>
            </a:endParaRPr>
          </a:p>
        </p:txBody>
      </p:sp>
      <p:sp>
        <p:nvSpPr>
          <p:cNvPr id="759862" name="Rectangle 54"/>
          <p:cNvSpPr>
            <a:spLocks noChangeArrowheads="1"/>
          </p:cNvSpPr>
          <p:nvPr/>
        </p:nvSpPr>
        <p:spPr bwMode="auto">
          <a:xfrm>
            <a:off x="4876800" y="3687493"/>
            <a:ext cx="1447800" cy="381000"/>
          </a:xfrm>
          <a:prstGeom prst="rect">
            <a:avLst/>
          </a:prstGeom>
          <a:solidFill>
            <a:srgbClr val="8585E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>
                <a:latin typeface="Courier New" pitchFamily="49" charset="0"/>
              </a:rPr>
              <a:t>accept</a:t>
            </a:r>
          </a:p>
        </p:txBody>
      </p:sp>
      <p:sp>
        <p:nvSpPr>
          <p:cNvPr id="759863" name="Rectangle 55"/>
          <p:cNvSpPr>
            <a:spLocks noChangeArrowheads="1"/>
          </p:cNvSpPr>
          <p:nvPr/>
        </p:nvSpPr>
        <p:spPr bwMode="auto">
          <a:xfrm>
            <a:off x="2057400" y="3687493"/>
            <a:ext cx="1524000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>
                <a:latin typeface="Courier New" pitchFamily="49" charset="0"/>
              </a:rPr>
              <a:t>connect</a:t>
            </a:r>
          </a:p>
        </p:txBody>
      </p:sp>
      <p:sp>
        <p:nvSpPr>
          <p:cNvPr id="58" name="Line 17"/>
          <p:cNvSpPr>
            <a:spLocks noChangeShapeType="1"/>
          </p:cNvSpPr>
          <p:nvPr/>
        </p:nvSpPr>
        <p:spPr bwMode="auto">
          <a:xfrm>
            <a:off x="5638800" y="1290637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59" name="Rectangle 22"/>
          <p:cNvSpPr>
            <a:spLocks noChangeArrowheads="1"/>
          </p:cNvSpPr>
          <p:nvPr/>
        </p:nvSpPr>
        <p:spPr bwMode="auto">
          <a:xfrm>
            <a:off x="4876800" y="952500"/>
            <a:ext cx="1447800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 dirty="0" err="1">
                <a:latin typeface="Courier New" pitchFamily="49" charset="0"/>
              </a:rPr>
              <a:t>getaddrinfo</a:t>
            </a:r>
            <a:endParaRPr lang="en-US" sz="1400" dirty="0">
              <a:latin typeface="Courier New" pitchFamily="49" charset="0"/>
            </a:endParaRPr>
          </a:p>
        </p:txBody>
      </p:sp>
      <p:sp>
        <p:nvSpPr>
          <p:cNvPr id="61" name="Line 17"/>
          <p:cNvSpPr>
            <a:spLocks noChangeShapeType="1"/>
          </p:cNvSpPr>
          <p:nvPr/>
        </p:nvSpPr>
        <p:spPr bwMode="auto">
          <a:xfrm>
            <a:off x="2819401" y="1290637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2" name="Rectangle 22"/>
          <p:cNvSpPr>
            <a:spLocks noChangeArrowheads="1"/>
          </p:cNvSpPr>
          <p:nvPr/>
        </p:nvSpPr>
        <p:spPr bwMode="auto">
          <a:xfrm>
            <a:off x="2057400" y="952500"/>
            <a:ext cx="1523997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 dirty="0" err="1">
                <a:latin typeface="Courier New" pitchFamily="49" charset="0"/>
              </a:rPr>
              <a:t>getaddrinfo</a:t>
            </a:r>
            <a:endParaRPr lang="en-US" sz="1400" dirty="0">
              <a:latin typeface="Courier New" pitchFamily="49" charset="0"/>
            </a:endParaRP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8B9A24AF-089D-40D3-879F-BA334380BCBA}"/>
              </a:ext>
            </a:extLst>
          </p:cNvPr>
          <p:cNvSpPr txBox="1"/>
          <p:nvPr/>
        </p:nvSpPr>
        <p:spPr>
          <a:xfrm>
            <a:off x="3159894" y="1287135"/>
            <a:ext cx="7446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0" dirty="0">
                <a:solidFill>
                  <a:srgbClr val="C00000"/>
                </a:solidFill>
                <a:latin typeface="Calibri" pitchFamily="34" charset="0"/>
              </a:rPr>
              <a:t>SA list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2369183C-E367-420F-B022-6CF7DF735CB1}"/>
              </a:ext>
            </a:extLst>
          </p:cNvPr>
          <p:cNvSpPr txBox="1"/>
          <p:nvPr/>
        </p:nvSpPr>
        <p:spPr>
          <a:xfrm>
            <a:off x="3174239" y="1968230"/>
            <a:ext cx="9029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0" dirty="0" err="1">
                <a:solidFill>
                  <a:srgbClr val="C00000"/>
                </a:solidFill>
                <a:latin typeface="Calibri" pitchFamily="34" charset="0"/>
              </a:rPr>
              <a:t>clientfd</a:t>
            </a:r>
            <a:endParaRPr lang="en-US" sz="1800" b="0" dirty="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88798754-7918-4205-8102-650AE86D983E}"/>
              </a:ext>
            </a:extLst>
          </p:cNvPr>
          <p:cNvSpPr txBox="1"/>
          <p:nvPr/>
        </p:nvSpPr>
        <p:spPr>
          <a:xfrm>
            <a:off x="4435475" y="1287135"/>
            <a:ext cx="7446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0" dirty="0">
                <a:solidFill>
                  <a:srgbClr val="C00000"/>
                </a:solidFill>
                <a:latin typeface="Calibri" pitchFamily="34" charset="0"/>
              </a:rPr>
              <a:t>SA list</a:t>
            </a: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31114D17-B209-4772-94B1-A64BF5A69909}"/>
              </a:ext>
            </a:extLst>
          </p:cNvPr>
          <p:cNvSpPr txBox="1"/>
          <p:nvPr/>
        </p:nvSpPr>
        <p:spPr>
          <a:xfrm>
            <a:off x="4402853" y="1966300"/>
            <a:ext cx="8744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0" dirty="0" err="1">
                <a:solidFill>
                  <a:srgbClr val="C00000"/>
                </a:solidFill>
                <a:latin typeface="Calibri" pitchFamily="34" charset="0"/>
              </a:rPr>
              <a:t>listenfd</a:t>
            </a:r>
            <a:endParaRPr lang="en-US" sz="1800" b="0" dirty="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4501BA6D-FB28-4AA5-B7C5-5CD1C8E2488D}"/>
              </a:ext>
            </a:extLst>
          </p:cNvPr>
          <p:cNvSpPr txBox="1"/>
          <p:nvPr/>
        </p:nvSpPr>
        <p:spPr>
          <a:xfrm>
            <a:off x="3998367" y="2639652"/>
            <a:ext cx="15187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0" dirty="0" err="1">
                <a:solidFill>
                  <a:srgbClr val="C00000"/>
                </a:solidFill>
                <a:latin typeface="Calibri" pitchFamily="34" charset="0"/>
              </a:rPr>
              <a:t>listenfd</a:t>
            </a:r>
            <a:r>
              <a:rPr lang="en-US" sz="1800" b="0" dirty="0">
                <a:solidFill>
                  <a:srgbClr val="C00000"/>
                </a:solidFill>
                <a:latin typeface="Calibri" pitchFamily="34" charset="0"/>
              </a:rPr>
              <a:t> &lt;-&gt; SA</a:t>
            </a: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E4828761-455A-402B-905C-C00320E7B7FE}"/>
              </a:ext>
            </a:extLst>
          </p:cNvPr>
          <p:cNvSpPr txBox="1"/>
          <p:nvPr/>
        </p:nvSpPr>
        <p:spPr>
          <a:xfrm>
            <a:off x="5789068" y="3300452"/>
            <a:ext cx="17522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listening </a:t>
            </a:r>
            <a:r>
              <a:rPr lang="en-US" sz="1800" dirty="0" err="1">
                <a:solidFill>
                  <a:srgbClr val="C00000"/>
                </a:solidFill>
                <a:latin typeface="Calibri" pitchFamily="34" charset="0"/>
              </a:rPr>
              <a:t>listenfd</a:t>
            </a:r>
            <a:endParaRPr lang="en-US" sz="1800" dirty="0">
              <a:solidFill>
                <a:srgbClr val="C00000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9820973"/>
      </p:ext>
    </p:extLst>
  </p:cSld>
  <p:clrMapOvr>
    <a:masterClrMapping/>
  </p:clrMapOvr>
  <p:transition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Sockets Interface: </a:t>
            </a:r>
            <a:r>
              <a:rPr lang="en-US" dirty="0">
                <a:latin typeface="Courier New"/>
                <a:cs typeface="Courier New"/>
              </a:rPr>
              <a:t>accept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62075"/>
            <a:ext cx="7896225" cy="5267325"/>
          </a:xfrm>
        </p:spPr>
        <p:txBody>
          <a:bodyPr/>
          <a:lstStyle/>
          <a:p>
            <a:r>
              <a:rPr lang="en-US" dirty="0"/>
              <a:t>Servers wait for connection requests from clients by calling </a:t>
            </a:r>
            <a:r>
              <a:rPr lang="en-US" dirty="0">
                <a:latin typeface="Courier New"/>
                <a:cs typeface="Courier New"/>
              </a:rPr>
              <a:t>accept</a:t>
            </a:r>
            <a:r>
              <a:rPr lang="en-US" dirty="0"/>
              <a:t>: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r>
              <a:rPr lang="en-US" dirty="0"/>
              <a:t>Waits for connection request to arrive on the connection bound to </a:t>
            </a:r>
            <a:r>
              <a:rPr lang="en-US" dirty="0" err="1">
                <a:latin typeface="Courier New"/>
                <a:cs typeface="Courier New"/>
              </a:rPr>
              <a:t>listenfd</a:t>
            </a:r>
            <a:r>
              <a:rPr lang="en-US" dirty="0"/>
              <a:t>, then fills in client’s socket address in </a:t>
            </a:r>
            <a:r>
              <a:rPr lang="en-US" dirty="0" err="1">
                <a:latin typeface="Courier New"/>
                <a:cs typeface="Courier New"/>
              </a:rPr>
              <a:t>addr</a:t>
            </a:r>
            <a:r>
              <a:rPr lang="en-US" dirty="0"/>
              <a:t> and size of the socket address in </a:t>
            </a:r>
            <a:r>
              <a:rPr lang="en-US" dirty="0" err="1">
                <a:latin typeface="Courier New"/>
                <a:cs typeface="Courier New"/>
              </a:rPr>
              <a:t>addrlen</a:t>
            </a:r>
            <a:r>
              <a:rPr lang="en-US" dirty="0"/>
              <a:t>. </a:t>
            </a:r>
          </a:p>
          <a:p>
            <a:endParaRPr lang="en-US" dirty="0"/>
          </a:p>
          <a:p>
            <a:r>
              <a:rPr lang="en-US" dirty="0"/>
              <a:t>Returns a </a:t>
            </a:r>
            <a:r>
              <a:rPr lang="en-US" i="1" dirty="0">
                <a:solidFill>
                  <a:srgbClr val="FF0000"/>
                </a:solidFill>
              </a:rPr>
              <a:t>connected descriptor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connfd</a:t>
            </a:r>
            <a:r>
              <a:rPr lang="en-US" i="1" dirty="0">
                <a:solidFill>
                  <a:srgbClr val="FF0000"/>
                </a:solidFill>
              </a:rPr>
              <a:t> </a:t>
            </a:r>
            <a:r>
              <a:rPr lang="en-US" dirty="0"/>
              <a:t>that can be used to communicate with the client via Unix I/O routines. </a:t>
            </a:r>
            <a:endParaRPr lang="en-US" i="1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1143000" y="2266604"/>
            <a:ext cx="6218069" cy="338554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dirty="0" err="1">
                <a:latin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</a:rPr>
              <a:t> accept(</a:t>
            </a:r>
            <a:r>
              <a:rPr lang="en-US" sz="1600" dirty="0" err="1">
                <a:latin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listenfd</a:t>
            </a:r>
            <a:r>
              <a:rPr lang="en-US" sz="1600" dirty="0">
                <a:latin typeface="Courier New" pitchFamily="49" charset="0"/>
              </a:rPr>
              <a:t>, SA *</a:t>
            </a:r>
            <a:r>
              <a:rPr lang="en-US" sz="1600" dirty="0" err="1">
                <a:latin typeface="Courier New" pitchFamily="49" charset="0"/>
              </a:rPr>
              <a:t>addr</a:t>
            </a:r>
            <a:r>
              <a:rPr lang="en-US" sz="1600" dirty="0">
                <a:latin typeface="Courier New" pitchFamily="49" charset="0"/>
              </a:rPr>
              <a:t>, </a:t>
            </a:r>
            <a:r>
              <a:rPr lang="en-US" sz="1600" dirty="0" err="1">
                <a:latin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</a:rPr>
              <a:t> *</a:t>
            </a:r>
            <a:r>
              <a:rPr lang="en-US" sz="1600" dirty="0" err="1">
                <a:latin typeface="Courier New" pitchFamily="49" charset="0"/>
              </a:rPr>
              <a:t>addrlen</a:t>
            </a:r>
            <a:r>
              <a:rPr lang="en-US" sz="1600" dirty="0">
                <a:latin typeface="Courier New" pitchFamily="49" charset="0"/>
              </a:rPr>
              <a:t>);</a:t>
            </a:r>
          </a:p>
        </p:txBody>
      </p:sp>
    </p:spTree>
    <p:extLst>
      <p:ext uri="{BB962C8B-B14F-4D97-AF65-F5344CB8AC3E}">
        <p14:creationId xmlns:p14="http://schemas.microsoft.com/office/powerpoint/2010/main" val="362758719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7" name="Group 56"/>
          <p:cNvGrpSpPr/>
          <p:nvPr/>
        </p:nvGrpSpPr>
        <p:grpSpPr>
          <a:xfrm>
            <a:off x="457200" y="4268787"/>
            <a:ext cx="6400800" cy="1283136"/>
            <a:chOff x="457200" y="4132968"/>
            <a:chExt cx="6400800" cy="1371600"/>
          </a:xfrm>
        </p:grpSpPr>
        <p:sp>
          <p:nvSpPr>
            <p:cNvPr id="56" name="Rectangle 55"/>
            <p:cNvSpPr/>
            <p:nvPr/>
          </p:nvSpPr>
          <p:spPr bwMode="auto">
            <a:xfrm>
              <a:off x="1447800" y="4132968"/>
              <a:ext cx="5410200" cy="13716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 type="none" w="med" len="med"/>
              <a:tailEnd type="none" w="med" len="med"/>
            </a:ln>
            <a:effectLst/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3" name="Group 4"/>
            <p:cNvGrpSpPr>
              <a:grpSpLocks/>
            </p:cNvGrpSpPr>
            <p:nvPr/>
          </p:nvGrpSpPr>
          <p:grpSpPr bwMode="auto">
            <a:xfrm>
              <a:off x="6324600" y="4507795"/>
              <a:ext cx="381000" cy="685800"/>
              <a:chOff x="3984" y="3264"/>
              <a:chExt cx="240" cy="432"/>
            </a:xfrm>
          </p:grpSpPr>
          <p:sp>
            <p:nvSpPr>
              <p:cNvPr id="759813" name="Line 5"/>
              <p:cNvSpPr>
                <a:spLocks noChangeShapeType="1"/>
              </p:cNvSpPr>
              <p:nvPr/>
            </p:nvSpPr>
            <p:spPr bwMode="auto">
              <a:xfrm>
                <a:off x="3984" y="3696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759814" name="Line 6"/>
              <p:cNvSpPr>
                <a:spLocks noChangeShapeType="1"/>
              </p:cNvSpPr>
              <p:nvPr/>
            </p:nvSpPr>
            <p:spPr bwMode="auto">
              <a:xfrm flipV="1">
                <a:off x="4224" y="3264"/>
                <a:ext cx="0" cy="43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759815" name="Line 7"/>
              <p:cNvSpPr>
                <a:spLocks noChangeShapeType="1"/>
              </p:cNvSpPr>
              <p:nvPr/>
            </p:nvSpPr>
            <p:spPr bwMode="auto">
              <a:xfrm flipH="1">
                <a:off x="3984" y="3264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</p:grpSp>
        <p:grpSp>
          <p:nvGrpSpPr>
            <p:cNvPr id="4" name="Group 8"/>
            <p:cNvGrpSpPr>
              <a:grpSpLocks/>
            </p:cNvGrpSpPr>
            <p:nvPr/>
          </p:nvGrpSpPr>
          <p:grpSpPr bwMode="auto">
            <a:xfrm rot="10800000" flipV="1">
              <a:off x="1676400" y="4507795"/>
              <a:ext cx="381000" cy="685800"/>
              <a:chOff x="3984" y="3264"/>
              <a:chExt cx="240" cy="432"/>
            </a:xfrm>
          </p:grpSpPr>
          <p:sp>
            <p:nvSpPr>
              <p:cNvPr id="759817" name="Line 9"/>
              <p:cNvSpPr>
                <a:spLocks noChangeShapeType="1"/>
              </p:cNvSpPr>
              <p:nvPr/>
            </p:nvSpPr>
            <p:spPr bwMode="auto">
              <a:xfrm>
                <a:off x="3984" y="3696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759818" name="Line 10"/>
              <p:cNvSpPr>
                <a:spLocks noChangeShapeType="1"/>
              </p:cNvSpPr>
              <p:nvPr/>
            </p:nvSpPr>
            <p:spPr bwMode="auto">
              <a:xfrm flipV="1">
                <a:off x="4224" y="3264"/>
                <a:ext cx="0" cy="43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759819" name="Line 11"/>
              <p:cNvSpPr>
                <a:spLocks noChangeShapeType="1"/>
              </p:cNvSpPr>
              <p:nvPr/>
            </p:nvSpPr>
            <p:spPr bwMode="auto">
              <a:xfrm flipH="1">
                <a:off x="3984" y="3264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</p:grpSp>
        <p:sp>
          <p:nvSpPr>
            <p:cNvPr id="759820" name="Text Box 12"/>
            <p:cNvSpPr txBox="1">
              <a:spLocks noChangeArrowheads="1"/>
            </p:cNvSpPr>
            <p:nvPr/>
          </p:nvSpPr>
          <p:spPr bwMode="auto">
            <a:xfrm>
              <a:off x="457200" y="4401432"/>
              <a:ext cx="838200" cy="82550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square" anchor="ctr">
              <a:spAutoFit/>
            </a:bodyPr>
            <a:lstStyle/>
            <a:p>
              <a:r>
                <a:rPr lang="en-US" sz="1600" dirty="0">
                  <a:solidFill>
                    <a:srgbClr val="C00000"/>
                  </a:solidFill>
                  <a:latin typeface="Calibri" pitchFamily="34" charset="0"/>
                </a:rPr>
                <a:t>Client / Server</a:t>
              </a:r>
            </a:p>
            <a:p>
              <a:r>
                <a:rPr lang="en-US" sz="1600" dirty="0">
                  <a:solidFill>
                    <a:srgbClr val="C00000"/>
                  </a:solidFill>
                  <a:latin typeface="Calibri" pitchFamily="34" charset="0"/>
                </a:rPr>
                <a:t>Session</a:t>
              </a:r>
            </a:p>
          </p:txBody>
        </p:sp>
      </p:grpSp>
      <p:sp>
        <p:nvSpPr>
          <p:cNvPr id="759821" name="Rectangle 13"/>
          <p:cNvSpPr>
            <a:spLocks noGrp="1" noChangeArrowheads="1"/>
          </p:cNvSpPr>
          <p:nvPr>
            <p:ph type="title"/>
          </p:nvPr>
        </p:nvSpPr>
        <p:spPr>
          <a:xfrm>
            <a:off x="6934200" y="228600"/>
            <a:ext cx="2133600" cy="1194820"/>
          </a:xfrm>
        </p:spPr>
        <p:txBody>
          <a:bodyPr/>
          <a:lstStyle/>
          <a:p>
            <a:pPr algn="ctr"/>
            <a:r>
              <a:rPr lang="en-US" dirty="0"/>
              <a:t>Sockets Interface</a:t>
            </a:r>
          </a:p>
        </p:txBody>
      </p:sp>
      <p:sp>
        <p:nvSpPr>
          <p:cNvPr id="759822" name="Text Box 14"/>
          <p:cNvSpPr txBox="1">
            <a:spLocks noChangeArrowheads="1"/>
          </p:cNvSpPr>
          <p:nvPr/>
        </p:nvSpPr>
        <p:spPr bwMode="auto">
          <a:xfrm>
            <a:off x="2362200" y="452735"/>
            <a:ext cx="912750" cy="46166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i="1" dirty="0">
                <a:solidFill>
                  <a:srgbClr val="C00000"/>
                </a:solidFill>
                <a:latin typeface="Calibri" pitchFamily="34" charset="0"/>
              </a:rPr>
              <a:t>Client</a:t>
            </a:r>
          </a:p>
        </p:txBody>
      </p:sp>
      <p:sp>
        <p:nvSpPr>
          <p:cNvPr id="759823" name="Text Box 15"/>
          <p:cNvSpPr txBox="1">
            <a:spLocks noChangeArrowheads="1"/>
          </p:cNvSpPr>
          <p:nvPr/>
        </p:nvSpPr>
        <p:spPr bwMode="auto">
          <a:xfrm>
            <a:off x="5136138" y="452735"/>
            <a:ext cx="993670" cy="46166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i="1" dirty="0">
                <a:solidFill>
                  <a:srgbClr val="C00000"/>
                </a:solidFill>
                <a:latin typeface="Calibri" pitchFamily="34" charset="0"/>
              </a:rPr>
              <a:t>Server</a:t>
            </a:r>
          </a:p>
        </p:txBody>
      </p:sp>
      <p:sp>
        <p:nvSpPr>
          <p:cNvPr id="759824" name="Line 16"/>
          <p:cNvSpPr>
            <a:spLocks noChangeShapeType="1"/>
          </p:cNvSpPr>
          <p:nvPr/>
        </p:nvSpPr>
        <p:spPr bwMode="auto">
          <a:xfrm>
            <a:off x="2819400" y="2028555"/>
            <a:ext cx="0" cy="1676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25" name="Line 17"/>
          <p:cNvSpPr>
            <a:spLocks noChangeShapeType="1"/>
          </p:cNvSpPr>
          <p:nvPr/>
        </p:nvSpPr>
        <p:spPr bwMode="auto">
          <a:xfrm>
            <a:off x="5638800" y="196823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26" name="Line 18"/>
          <p:cNvSpPr>
            <a:spLocks noChangeShapeType="1"/>
          </p:cNvSpPr>
          <p:nvPr/>
        </p:nvSpPr>
        <p:spPr bwMode="auto">
          <a:xfrm>
            <a:off x="5638800" y="265403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27" name="Line 19"/>
          <p:cNvSpPr>
            <a:spLocks noChangeShapeType="1"/>
          </p:cNvSpPr>
          <p:nvPr/>
        </p:nvSpPr>
        <p:spPr bwMode="auto">
          <a:xfrm>
            <a:off x="5638800" y="333983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28" name="Line 20"/>
          <p:cNvSpPr>
            <a:spLocks noChangeShapeType="1"/>
          </p:cNvSpPr>
          <p:nvPr/>
        </p:nvSpPr>
        <p:spPr bwMode="auto">
          <a:xfrm>
            <a:off x="3048000" y="3857355"/>
            <a:ext cx="18288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29" name="Rectangle 21"/>
          <p:cNvSpPr>
            <a:spLocks noChangeArrowheads="1"/>
          </p:cNvSpPr>
          <p:nvPr/>
        </p:nvSpPr>
        <p:spPr bwMode="auto">
          <a:xfrm>
            <a:off x="2057400" y="1630093"/>
            <a:ext cx="1524000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>
                <a:latin typeface="Courier New" pitchFamily="49" charset="0"/>
              </a:rPr>
              <a:t>socket</a:t>
            </a:r>
          </a:p>
        </p:txBody>
      </p:sp>
      <p:sp>
        <p:nvSpPr>
          <p:cNvPr id="759830" name="Rectangle 22"/>
          <p:cNvSpPr>
            <a:spLocks noChangeArrowheads="1"/>
          </p:cNvSpPr>
          <p:nvPr/>
        </p:nvSpPr>
        <p:spPr bwMode="auto">
          <a:xfrm>
            <a:off x="4876800" y="1630093"/>
            <a:ext cx="1447800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>
                <a:latin typeface="Courier New" pitchFamily="49" charset="0"/>
              </a:rPr>
              <a:t>socket</a:t>
            </a:r>
          </a:p>
        </p:txBody>
      </p:sp>
      <p:sp>
        <p:nvSpPr>
          <p:cNvPr id="759831" name="Rectangle 23"/>
          <p:cNvSpPr>
            <a:spLocks noChangeArrowheads="1"/>
          </p:cNvSpPr>
          <p:nvPr/>
        </p:nvSpPr>
        <p:spPr bwMode="auto">
          <a:xfrm>
            <a:off x="4876800" y="2304780"/>
            <a:ext cx="1447800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>
                <a:latin typeface="Courier New" pitchFamily="49" charset="0"/>
              </a:rPr>
              <a:t>bind</a:t>
            </a:r>
          </a:p>
        </p:txBody>
      </p:sp>
      <p:sp>
        <p:nvSpPr>
          <p:cNvPr id="759832" name="Rectangle 24"/>
          <p:cNvSpPr>
            <a:spLocks noChangeArrowheads="1"/>
          </p:cNvSpPr>
          <p:nvPr/>
        </p:nvSpPr>
        <p:spPr bwMode="auto">
          <a:xfrm>
            <a:off x="4876800" y="2979468"/>
            <a:ext cx="1447800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>
                <a:latin typeface="Courier New" pitchFamily="49" charset="0"/>
              </a:rPr>
              <a:t>listen</a:t>
            </a:r>
          </a:p>
        </p:txBody>
      </p:sp>
      <p:grpSp>
        <p:nvGrpSpPr>
          <p:cNvPr id="5" name="Group 25"/>
          <p:cNvGrpSpPr>
            <a:grpSpLocks/>
          </p:cNvGrpSpPr>
          <p:nvPr/>
        </p:nvGrpSpPr>
        <p:grpSpPr bwMode="auto">
          <a:xfrm>
            <a:off x="2057400" y="4025630"/>
            <a:ext cx="4267200" cy="1392238"/>
            <a:chOff x="1296" y="2506"/>
            <a:chExt cx="2688" cy="877"/>
          </a:xfrm>
        </p:grpSpPr>
        <p:sp>
          <p:nvSpPr>
            <p:cNvPr id="759834" name="Line 26"/>
            <p:cNvSpPr>
              <a:spLocks noChangeShapeType="1"/>
            </p:cNvSpPr>
            <p:nvPr/>
          </p:nvSpPr>
          <p:spPr bwMode="auto">
            <a:xfrm>
              <a:off x="1776" y="2506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35" name="Line 27"/>
            <p:cNvSpPr>
              <a:spLocks noChangeShapeType="1"/>
            </p:cNvSpPr>
            <p:nvPr/>
          </p:nvSpPr>
          <p:spPr bwMode="auto">
            <a:xfrm>
              <a:off x="1776" y="2938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36" name="Line 28"/>
            <p:cNvSpPr>
              <a:spLocks noChangeShapeType="1"/>
            </p:cNvSpPr>
            <p:nvPr/>
          </p:nvSpPr>
          <p:spPr bwMode="auto">
            <a:xfrm>
              <a:off x="3552" y="2506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37" name="Line 29"/>
            <p:cNvSpPr>
              <a:spLocks noChangeShapeType="1"/>
            </p:cNvSpPr>
            <p:nvPr/>
          </p:nvSpPr>
          <p:spPr bwMode="auto">
            <a:xfrm>
              <a:off x="3552" y="2938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38" name="Line 30"/>
            <p:cNvSpPr>
              <a:spLocks noChangeShapeType="1"/>
            </p:cNvSpPr>
            <p:nvPr/>
          </p:nvSpPr>
          <p:spPr bwMode="auto">
            <a:xfrm flipV="1">
              <a:off x="2256" y="2832"/>
              <a:ext cx="81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39" name="Line 31"/>
            <p:cNvSpPr>
              <a:spLocks noChangeShapeType="1"/>
            </p:cNvSpPr>
            <p:nvPr/>
          </p:nvSpPr>
          <p:spPr bwMode="auto">
            <a:xfrm flipH="1">
              <a:off x="2256" y="3264"/>
              <a:ext cx="81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40" name="Rectangle 32"/>
            <p:cNvSpPr>
              <a:spLocks noChangeArrowheads="1"/>
            </p:cNvSpPr>
            <p:nvPr/>
          </p:nvSpPr>
          <p:spPr bwMode="auto">
            <a:xfrm>
              <a:off x="3072" y="2718"/>
              <a:ext cx="912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>
                  <a:latin typeface="Courier New" pitchFamily="49" charset="0"/>
                </a:rPr>
                <a:t>rio_readlineb</a:t>
              </a:r>
            </a:p>
          </p:txBody>
        </p:sp>
        <p:sp>
          <p:nvSpPr>
            <p:cNvPr id="759841" name="Rectangle 33"/>
            <p:cNvSpPr>
              <a:spLocks noChangeArrowheads="1"/>
            </p:cNvSpPr>
            <p:nvPr/>
          </p:nvSpPr>
          <p:spPr bwMode="auto">
            <a:xfrm>
              <a:off x="3072" y="3143"/>
              <a:ext cx="912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>
                  <a:latin typeface="Courier New" pitchFamily="49" charset="0"/>
                </a:rPr>
                <a:t>rio_writen</a:t>
              </a:r>
            </a:p>
          </p:txBody>
        </p:sp>
        <p:sp>
          <p:nvSpPr>
            <p:cNvPr id="759842" name="Rectangle 34"/>
            <p:cNvSpPr>
              <a:spLocks noChangeArrowheads="1"/>
            </p:cNvSpPr>
            <p:nvPr/>
          </p:nvSpPr>
          <p:spPr bwMode="auto">
            <a:xfrm>
              <a:off x="1296" y="3143"/>
              <a:ext cx="960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>
                  <a:latin typeface="Courier New" pitchFamily="49" charset="0"/>
                </a:rPr>
                <a:t>rio_readlineb</a:t>
              </a:r>
            </a:p>
          </p:txBody>
        </p:sp>
        <p:sp>
          <p:nvSpPr>
            <p:cNvPr id="759843" name="Rectangle 35"/>
            <p:cNvSpPr>
              <a:spLocks noChangeArrowheads="1"/>
            </p:cNvSpPr>
            <p:nvPr/>
          </p:nvSpPr>
          <p:spPr bwMode="auto">
            <a:xfrm>
              <a:off x="1296" y="2718"/>
              <a:ext cx="960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 dirty="0" err="1">
                  <a:latin typeface="Courier New" pitchFamily="49" charset="0"/>
                </a:rPr>
                <a:t>rio_writen</a:t>
              </a:r>
              <a:endParaRPr lang="en-US" sz="1400" dirty="0">
                <a:latin typeface="Courier New" pitchFamily="49" charset="0"/>
              </a:endParaRPr>
            </a:p>
          </p:txBody>
        </p:sp>
      </p:grpSp>
      <p:sp>
        <p:nvSpPr>
          <p:cNvPr id="759844" name="Text Box 36"/>
          <p:cNvSpPr txBox="1">
            <a:spLocks noChangeArrowheads="1"/>
          </p:cNvSpPr>
          <p:nvPr/>
        </p:nvSpPr>
        <p:spPr bwMode="auto">
          <a:xfrm>
            <a:off x="3632402" y="3247755"/>
            <a:ext cx="1156086" cy="5847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600" dirty="0">
                <a:latin typeface="Calibri" pitchFamily="34" charset="0"/>
              </a:rPr>
              <a:t>Connection</a:t>
            </a:r>
          </a:p>
          <a:p>
            <a:pPr algn="ctr"/>
            <a:r>
              <a:rPr lang="en-US" sz="1600" dirty="0">
                <a:latin typeface="Calibri" pitchFamily="34" charset="0"/>
              </a:rPr>
              <a:t>request</a:t>
            </a:r>
          </a:p>
        </p:txBody>
      </p:sp>
      <p:grpSp>
        <p:nvGrpSpPr>
          <p:cNvPr id="6" name="Group 37"/>
          <p:cNvGrpSpPr>
            <a:grpSpLocks/>
          </p:cNvGrpSpPr>
          <p:nvPr/>
        </p:nvGrpSpPr>
        <p:grpSpPr bwMode="auto">
          <a:xfrm>
            <a:off x="2057400" y="3870325"/>
            <a:ext cx="5105400" cy="2911475"/>
            <a:chOff x="1296" y="2400"/>
            <a:chExt cx="3216" cy="1834"/>
          </a:xfrm>
        </p:grpSpPr>
        <p:sp>
          <p:nvSpPr>
            <p:cNvPr id="759846" name="Line 38"/>
            <p:cNvSpPr>
              <a:spLocks noChangeShapeType="1"/>
            </p:cNvSpPr>
            <p:nvPr/>
          </p:nvSpPr>
          <p:spPr bwMode="auto">
            <a:xfrm>
              <a:off x="1776" y="3370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47" name="Line 39"/>
            <p:cNvSpPr>
              <a:spLocks noChangeShapeType="1"/>
            </p:cNvSpPr>
            <p:nvPr/>
          </p:nvSpPr>
          <p:spPr bwMode="auto">
            <a:xfrm>
              <a:off x="3552" y="3370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48" name="Line 40"/>
            <p:cNvSpPr>
              <a:spLocks noChangeShapeType="1"/>
            </p:cNvSpPr>
            <p:nvPr/>
          </p:nvSpPr>
          <p:spPr bwMode="auto">
            <a:xfrm>
              <a:off x="3552" y="3802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49" name="Line 41"/>
            <p:cNvSpPr>
              <a:spLocks noChangeShapeType="1"/>
            </p:cNvSpPr>
            <p:nvPr/>
          </p:nvSpPr>
          <p:spPr bwMode="auto">
            <a:xfrm flipV="1">
              <a:off x="1920" y="3696"/>
              <a:ext cx="115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50" name="Rectangle 42"/>
            <p:cNvSpPr>
              <a:spLocks noChangeArrowheads="1"/>
            </p:cNvSpPr>
            <p:nvPr/>
          </p:nvSpPr>
          <p:spPr bwMode="auto">
            <a:xfrm>
              <a:off x="3072" y="3568"/>
              <a:ext cx="912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>
                  <a:latin typeface="Courier New" pitchFamily="49" charset="0"/>
                </a:rPr>
                <a:t>rio_readlineb</a:t>
              </a:r>
            </a:p>
          </p:txBody>
        </p:sp>
        <p:sp>
          <p:nvSpPr>
            <p:cNvPr id="759851" name="Rectangle 43"/>
            <p:cNvSpPr>
              <a:spLocks noChangeArrowheads="1"/>
            </p:cNvSpPr>
            <p:nvPr/>
          </p:nvSpPr>
          <p:spPr bwMode="auto">
            <a:xfrm>
              <a:off x="3072" y="3994"/>
              <a:ext cx="912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>
                  <a:latin typeface="Courier New" pitchFamily="49" charset="0"/>
                </a:rPr>
                <a:t>close</a:t>
              </a:r>
            </a:p>
          </p:txBody>
        </p:sp>
        <p:sp>
          <p:nvSpPr>
            <p:cNvPr id="759852" name="Rectangle 44"/>
            <p:cNvSpPr>
              <a:spLocks noChangeArrowheads="1"/>
            </p:cNvSpPr>
            <p:nvPr/>
          </p:nvSpPr>
          <p:spPr bwMode="auto">
            <a:xfrm>
              <a:off x="1296" y="3569"/>
              <a:ext cx="960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>
                  <a:latin typeface="Courier New" pitchFamily="49" charset="0"/>
                </a:rPr>
                <a:t>close</a:t>
              </a:r>
            </a:p>
          </p:txBody>
        </p:sp>
        <p:sp>
          <p:nvSpPr>
            <p:cNvPr id="759853" name="Text Box 45"/>
            <p:cNvSpPr txBox="1">
              <a:spLocks noChangeArrowheads="1"/>
            </p:cNvSpPr>
            <p:nvPr/>
          </p:nvSpPr>
          <p:spPr bwMode="auto">
            <a:xfrm>
              <a:off x="2496" y="3524"/>
              <a:ext cx="298" cy="19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/>
              <a:r>
                <a:rPr lang="en-US" sz="1400" dirty="0">
                  <a:latin typeface="Calibri" pitchFamily="34" charset="0"/>
                </a:rPr>
                <a:t>EOF</a:t>
              </a:r>
            </a:p>
          </p:txBody>
        </p:sp>
        <p:sp>
          <p:nvSpPr>
            <p:cNvPr id="759854" name="Line 46"/>
            <p:cNvSpPr>
              <a:spLocks noChangeShapeType="1"/>
            </p:cNvSpPr>
            <p:nvPr/>
          </p:nvSpPr>
          <p:spPr bwMode="auto">
            <a:xfrm>
              <a:off x="3984" y="4128"/>
              <a:ext cx="52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55" name="Line 47"/>
            <p:cNvSpPr>
              <a:spLocks noChangeShapeType="1"/>
            </p:cNvSpPr>
            <p:nvPr/>
          </p:nvSpPr>
          <p:spPr bwMode="auto">
            <a:xfrm flipV="1">
              <a:off x="4512" y="2400"/>
              <a:ext cx="0" cy="172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56" name="Line 48"/>
            <p:cNvSpPr>
              <a:spLocks noChangeShapeType="1"/>
            </p:cNvSpPr>
            <p:nvPr/>
          </p:nvSpPr>
          <p:spPr bwMode="auto">
            <a:xfrm flipH="1">
              <a:off x="3984" y="2400"/>
              <a:ext cx="52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</p:grpSp>
      <p:sp>
        <p:nvSpPr>
          <p:cNvPr id="759857" name="Text Box 49"/>
          <p:cNvSpPr txBox="1">
            <a:spLocks noChangeArrowheads="1"/>
          </p:cNvSpPr>
          <p:nvPr/>
        </p:nvSpPr>
        <p:spPr bwMode="auto">
          <a:xfrm>
            <a:off x="7239941" y="4847955"/>
            <a:ext cx="1675459" cy="83099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600" dirty="0">
                <a:latin typeface="Calibri" pitchFamily="34" charset="0"/>
              </a:rPr>
              <a:t>Await connection</a:t>
            </a:r>
          </a:p>
          <a:p>
            <a:r>
              <a:rPr lang="en-US" sz="1600" dirty="0">
                <a:latin typeface="Calibri" pitchFamily="34" charset="0"/>
              </a:rPr>
              <a:t>request from</a:t>
            </a:r>
          </a:p>
          <a:p>
            <a:r>
              <a:rPr lang="en-US" sz="1600" dirty="0">
                <a:latin typeface="Calibri" pitchFamily="34" charset="0"/>
              </a:rPr>
              <a:t>next client</a:t>
            </a:r>
          </a:p>
        </p:txBody>
      </p:sp>
      <p:sp>
        <p:nvSpPr>
          <p:cNvPr id="759858" name="AutoShape 50"/>
          <p:cNvSpPr>
            <a:spLocks/>
          </p:cNvSpPr>
          <p:nvPr/>
        </p:nvSpPr>
        <p:spPr bwMode="auto">
          <a:xfrm>
            <a:off x="6477000" y="952500"/>
            <a:ext cx="152400" cy="2447655"/>
          </a:xfrm>
          <a:prstGeom prst="rightBrace">
            <a:avLst>
              <a:gd name="adj1" fmla="val 95833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59" name="Text Box 51"/>
          <p:cNvSpPr txBox="1">
            <a:spLocks noChangeArrowheads="1"/>
          </p:cNvSpPr>
          <p:nvPr/>
        </p:nvSpPr>
        <p:spPr bwMode="auto">
          <a:xfrm>
            <a:off x="6629400" y="1949450"/>
            <a:ext cx="1773238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600" dirty="0" err="1">
                <a:latin typeface="Courier New" pitchFamily="49" charset="0"/>
              </a:rPr>
              <a:t>open_listenfd</a:t>
            </a:r>
            <a:endParaRPr lang="en-US" sz="1600" dirty="0">
              <a:latin typeface="Courier New" pitchFamily="49" charset="0"/>
            </a:endParaRPr>
          </a:p>
        </p:txBody>
      </p:sp>
      <p:sp>
        <p:nvSpPr>
          <p:cNvPr id="759860" name="AutoShape 52"/>
          <p:cNvSpPr>
            <a:spLocks/>
          </p:cNvSpPr>
          <p:nvPr/>
        </p:nvSpPr>
        <p:spPr bwMode="auto">
          <a:xfrm>
            <a:off x="1752600" y="952500"/>
            <a:ext cx="152400" cy="3133455"/>
          </a:xfrm>
          <a:prstGeom prst="leftBrace">
            <a:avLst>
              <a:gd name="adj1" fmla="val 133333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61" name="Text Box 53"/>
          <p:cNvSpPr txBox="1">
            <a:spLocks noChangeArrowheads="1"/>
          </p:cNvSpPr>
          <p:nvPr/>
        </p:nvSpPr>
        <p:spPr bwMode="auto">
          <a:xfrm>
            <a:off x="0" y="2286000"/>
            <a:ext cx="1773238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600" dirty="0" err="1">
                <a:latin typeface="Courier New" pitchFamily="49" charset="0"/>
              </a:rPr>
              <a:t>open_clientfd</a:t>
            </a:r>
            <a:endParaRPr lang="en-US" sz="1600" dirty="0">
              <a:latin typeface="Courier New" pitchFamily="49" charset="0"/>
            </a:endParaRPr>
          </a:p>
        </p:txBody>
      </p:sp>
      <p:sp>
        <p:nvSpPr>
          <p:cNvPr id="759862" name="Rectangle 54"/>
          <p:cNvSpPr>
            <a:spLocks noChangeArrowheads="1"/>
          </p:cNvSpPr>
          <p:nvPr/>
        </p:nvSpPr>
        <p:spPr bwMode="auto">
          <a:xfrm>
            <a:off x="4876800" y="3687493"/>
            <a:ext cx="1447800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>
                <a:latin typeface="Courier New" pitchFamily="49" charset="0"/>
              </a:rPr>
              <a:t>accept</a:t>
            </a:r>
          </a:p>
        </p:txBody>
      </p:sp>
      <p:sp>
        <p:nvSpPr>
          <p:cNvPr id="759863" name="Rectangle 55"/>
          <p:cNvSpPr>
            <a:spLocks noChangeArrowheads="1"/>
          </p:cNvSpPr>
          <p:nvPr/>
        </p:nvSpPr>
        <p:spPr bwMode="auto">
          <a:xfrm>
            <a:off x="2057400" y="3687493"/>
            <a:ext cx="1524000" cy="381000"/>
          </a:xfrm>
          <a:prstGeom prst="rect">
            <a:avLst/>
          </a:prstGeom>
          <a:solidFill>
            <a:srgbClr val="8585E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>
                <a:latin typeface="Courier New" pitchFamily="49" charset="0"/>
              </a:rPr>
              <a:t>connect</a:t>
            </a:r>
          </a:p>
        </p:txBody>
      </p:sp>
      <p:sp>
        <p:nvSpPr>
          <p:cNvPr id="58" name="Line 17"/>
          <p:cNvSpPr>
            <a:spLocks noChangeShapeType="1"/>
          </p:cNvSpPr>
          <p:nvPr/>
        </p:nvSpPr>
        <p:spPr bwMode="auto">
          <a:xfrm>
            <a:off x="5638800" y="1290637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59" name="Rectangle 22"/>
          <p:cNvSpPr>
            <a:spLocks noChangeArrowheads="1"/>
          </p:cNvSpPr>
          <p:nvPr/>
        </p:nvSpPr>
        <p:spPr bwMode="auto">
          <a:xfrm>
            <a:off x="4876800" y="952500"/>
            <a:ext cx="1447800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 dirty="0" err="1">
                <a:latin typeface="Courier New" pitchFamily="49" charset="0"/>
              </a:rPr>
              <a:t>getaddrinfo</a:t>
            </a:r>
            <a:endParaRPr lang="en-US" sz="1400" dirty="0">
              <a:latin typeface="Courier New" pitchFamily="49" charset="0"/>
            </a:endParaRPr>
          </a:p>
        </p:txBody>
      </p:sp>
      <p:sp>
        <p:nvSpPr>
          <p:cNvPr id="61" name="Line 17"/>
          <p:cNvSpPr>
            <a:spLocks noChangeShapeType="1"/>
          </p:cNvSpPr>
          <p:nvPr/>
        </p:nvSpPr>
        <p:spPr bwMode="auto">
          <a:xfrm>
            <a:off x="2819401" y="1290637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2" name="Rectangle 22"/>
          <p:cNvSpPr>
            <a:spLocks noChangeArrowheads="1"/>
          </p:cNvSpPr>
          <p:nvPr/>
        </p:nvSpPr>
        <p:spPr bwMode="auto">
          <a:xfrm>
            <a:off x="2057400" y="952500"/>
            <a:ext cx="1523997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 dirty="0" err="1">
                <a:latin typeface="Courier New" pitchFamily="49" charset="0"/>
              </a:rPr>
              <a:t>getaddrinfo</a:t>
            </a:r>
            <a:endParaRPr lang="en-US" sz="1400" dirty="0">
              <a:latin typeface="Courier New" pitchFamily="49" charset="0"/>
            </a:endParaRP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70CD9B02-6C3E-4CA9-8657-D84D796BDEED}"/>
              </a:ext>
            </a:extLst>
          </p:cNvPr>
          <p:cNvSpPr txBox="1"/>
          <p:nvPr/>
        </p:nvSpPr>
        <p:spPr>
          <a:xfrm>
            <a:off x="5789068" y="3300452"/>
            <a:ext cx="17522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0" dirty="0">
                <a:solidFill>
                  <a:srgbClr val="C00000"/>
                </a:solidFill>
                <a:latin typeface="Calibri" pitchFamily="34" charset="0"/>
              </a:rPr>
              <a:t>listening </a:t>
            </a:r>
            <a:r>
              <a:rPr lang="en-US" sz="1800" b="0" dirty="0" err="1">
                <a:solidFill>
                  <a:srgbClr val="C00000"/>
                </a:solidFill>
                <a:latin typeface="Calibri" pitchFamily="34" charset="0"/>
              </a:rPr>
              <a:t>listenfd</a:t>
            </a:r>
            <a:endParaRPr lang="en-US" sz="1800" b="0" dirty="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0DFA895E-FAA6-495C-8610-1ADD6904498F}"/>
              </a:ext>
            </a:extLst>
          </p:cNvPr>
          <p:cNvSpPr txBox="1"/>
          <p:nvPr/>
        </p:nvSpPr>
        <p:spPr>
          <a:xfrm>
            <a:off x="3198747" y="1270858"/>
            <a:ext cx="7446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0" dirty="0">
                <a:solidFill>
                  <a:srgbClr val="C00000"/>
                </a:solidFill>
                <a:latin typeface="Calibri" pitchFamily="34" charset="0"/>
              </a:rPr>
              <a:t>SA list</a:t>
            </a: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01E19494-E2E2-4155-B76C-7E37C79303E7}"/>
              </a:ext>
            </a:extLst>
          </p:cNvPr>
          <p:cNvSpPr txBox="1"/>
          <p:nvPr/>
        </p:nvSpPr>
        <p:spPr>
          <a:xfrm>
            <a:off x="4435475" y="1292810"/>
            <a:ext cx="7446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0" dirty="0">
                <a:solidFill>
                  <a:srgbClr val="C00000"/>
                </a:solidFill>
                <a:latin typeface="Calibri" pitchFamily="34" charset="0"/>
              </a:rPr>
              <a:t>SA list</a:t>
            </a: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833EF733-DA29-4B07-9856-A35CBAF0656B}"/>
              </a:ext>
            </a:extLst>
          </p:cNvPr>
          <p:cNvSpPr txBox="1"/>
          <p:nvPr/>
        </p:nvSpPr>
        <p:spPr>
          <a:xfrm>
            <a:off x="3174239" y="1968230"/>
            <a:ext cx="9029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0" dirty="0" err="1">
                <a:solidFill>
                  <a:srgbClr val="C00000"/>
                </a:solidFill>
                <a:latin typeface="Calibri" pitchFamily="34" charset="0"/>
              </a:rPr>
              <a:t>clientfd</a:t>
            </a:r>
            <a:endParaRPr lang="en-US" sz="1800" b="0" dirty="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4F66432F-8D31-4E0E-818D-B56FF61DD59D}"/>
              </a:ext>
            </a:extLst>
          </p:cNvPr>
          <p:cNvSpPr txBox="1"/>
          <p:nvPr/>
        </p:nvSpPr>
        <p:spPr>
          <a:xfrm>
            <a:off x="4402853" y="1966300"/>
            <a:ext cx="8744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0" dirty="0" err="1">
                <a:solidFill>
                  <a:srgbClr val="C00000"/>
                </a:solidFill>
                <a:latin typeface="Calibri" pitchFamily="34" charset="0"/>
              </a:rPr>
              <a:t>listenfd</a:t>
            </a:r>
            <a:endParaRPr lang="en-US" sz="1800" b="0" dirty="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A6EE6385-EE1B-4A6F-9D17-2A97C6F7996D}"/>
              </a:ext>
            </a:extLst>
          </p:cNvPr>
          <p:cNvSpPr txBox="1"/>
          <p:nvPr/>
        </p:nvSpPr>
        <p:spPr>
          <a:xfrm>
            <a:off x="3998367" y="2639652"/>
            <a:ext cx="15187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0" dirty="0" err="1">
                <a:solidFill>
                  <a:srgbClr val="C00000"/>
                </a:solidFill>
                <a:latin typeface="Calibri" pitchFamily="34" charset="0"/>
              </a:rPr>
              <a:t>listenfd</a:t>
            </a:r>
            <a:r>
              <a:rPr lang="en-US" sz="1800" b="0" dirty="0">
                <a:solidFill>
                  <a:srgbClr val="C00000"/>
                </a:solidFill>
                <a:latin typeface="Calibri" pitchFamily="34" charset="0"/>
              </a:rPr>
              <a:t> &lt;-&gt; SA</a:t>
            </a:r>
          </a:p>
        </p:txBody>
      </p:sp>
    </p:spTree>
    <p:extLst>
      <p:ext uri="{BB962C8B-B14F-4D97-AF65-F5344CB8AC3E}">
        <p14:creationId xmlns:p14="http://schemas.microsoft.com/office/powerpoint/2010/main" val="2080892418"/>
      </p:ext>
    </p:extLst>
  </p:cSld>
  <p:clrMapOvr>
    <a:masterClrMapping/>
  </p:clrMapOvr>
  <p:transition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Sockets Interface: </a:t>
            </a:r>
            <a:r>
              <a:rPr lang="en-US" dirty="0">
                <a:latin typeface="Courier New"/>
                <a:cs typeface="Courier New"/>
              </a:rPr>
              <a:t>connect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62075"/>
            <a:ext cx="8061325" cy="771525"/>
          </a:xfrm>
        </p:spPr>
        <p:txBody>
          <a:bodyPr/>
          <a:lstStyle/>
          <a:p>
            <a:r>
              <a:rPr lang="en-US" dirty="0"/>
              <a:t>A client establishes a connection with a server by calling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connect</a:t>
            </a:r>
            <a:r>
              <a:rPr lang="en-US" dirty="0"/>
              <a:t>:</a:t>
            </a:r>
          </a:p>
          <a:p>
            <a:endParaRPr lang="en-US" dirty="0"/>
          </a:p>
          <a:p>
            <a:r>
              <a:rPr lang="en-US" dirty="0"/>
              <a:t>Attempts to establish a connection with server at socket address </a:t>
            </a:r>
            <a:r>
              <a:rPr lang="en-US" dirty="0" err="1">
                <a:latin typeface="Courier New"/>
                <a:cs typeface="Courier New"/>
              </a:rPr>
              <a:t>addr</a:t>
            </a:r>
            <a:endParaRPr lang="en-US" dirty="0">
              <a:latin typeface="Courier New"/>
              <a:cs typeface="Courier New"/>
            </a:endParaRPr>
          </a:p>
          <a:p>
            <a:pPr lvl="1"/>
            <a:r>
              <a:rPr lang="en-US" dirty="0">
                <a:latin typeface="+mn-lt"/>
                <a:cs typeface="Courier New"/>
              </a:rPr>
              <a:t>If successful, then </a:t>
            </a:r>
            <a:r>
              <a:rPr lang="en-US" b="1" dirty="0" err="1">
                <a:latin typeface="Courier New"/>
                <a:cs typeface="Courier New"/>
              </a:rPr>
              <a:t>clientfd</a:t>
            </a:r>
            <a:r>
              <a:rPr lang="en-US" dirty="0">
                <a:latin typeface="+mn-lt"/>
                <a:cs typeface="Courier New"/>
              </a:rPr>
              <a:t> is now ready for reading and writing. </a:t>
            </a:r>
          </a:p>
          <a:p>
            <a:pPr lvl="1"/>
            <a:r>
              <a:rPr lang="en-US" dirty="0">
                <a:latin typeface="+mn-lt"/>
                <a:cs typeface="Courier New"/>
              </a:rPr>
              <a:t>Resulting connection is  characterized by socket pair</a:t>
            </a:r>
          </a:p>
          <a:p>
            <a:pPr marL="457200" lvl="1" indent="0">
              <a:buNone/>
            </a:pPr>
            <a:r>
              <a:rPr lang="en-US" dirty="0">
                <a:latin typeface="+mn-lt"/>
                <a:cs typeface="Courier New"/>
              </a:rPr>
              <a:t>	</a:t>
            </a:r>
            <a:r>
              <a:rPr lang="en-US" dirty="0">
                <a:latin typeface="Courier New"/>
                <a:cs typeface="Courier New"/>
              </a:rPr>
              <a:t>(</a:t>
            </a:r>
            <a:r>
              <a:rPr lang="en-US" b="1" dirty="0" err="1">
                <a:latin typeface="Courier New"/>
                <a:cs typeface="Courier New"/>
              </a:rPr>
              <a:t>x:y</a:t>
            </a:r>
            <a:r>
              <a:rPr lang="en-US" dirty="0">
                <a:latin typeface="Courier New"/>
                <a:cs typeface="Courier New"/>
              </a:rPr>
              <a:t>, </a:t>
            </a:r>
            <a:r>
              <a:rPr lang="en-US" b="1" dirty="0" err="1">
                <a:latin typeface="Courier New"/>
                <a:cs typeface="Courier New"/>
              </a:rPr>
              <a:t>addr.sin_addr:addr.sin_port</a:t>
            </a:r>
            <a:r>
              <a:rPr lang="en-US" dirty="0">
                <a:latin typeface="Courier New"/>
                <a:cs typeface="Courier New"/>
              </a:rPr>
              <a:t>)</a:t>
            </a:r>
          </a:p>
          <a:p>
            <a:pPr lvl="2"/>
            <a:r>
              <a:rPr lang="en-US" b="1" dirty="0">
                <a:latin typeface="Courier New"/>
                <a:cs typeface="Courier New"/>
              </a:rPr>
              <a:t>x</a:t>
            </a:r>
            <a:r>
              <a:rPr lang="en-US" dirty="0">
                <a:latin typeface="+mn-lt"/>
                <a:cs typeface="Courier New"/>
              </a:rPr>
              <a:t> is client address</a:t>
            </a:r>
          </a:p>
          <a:p>
            <a:pPr lvl="2"/>
            <a:r>
              <a:rPr lang="en-US" b="1" dirty="0">
                <a:latin typeface="Courier New"/>
                <a:cs typeface="Courier New"/>
              </a:rPr>
              <a:t>y</a:t>
            </a:r>
            <a:r>
              <a:rPr lang="en-US" dirty="0">
                <a:latin typeface="+mn-lt"/>
                <a:cs typeface="Courier New"/>
              </a:rPr>
              <a:t> is ephemeral port that uniquely identifies client process on client host</a:t>
            </a:r>
          </a:p>
          <a:p>
            <a:r>
              <a:rPr lang="en-US" dirty="0">
                <a:latin typeface="+mn-lt"/>
                <a:cs typeface="Courier New"/>
              </a:rPr>
              <a:t>Best practice is to use  </a:t>
            </a:r>
            <a:r>
              <a:rPr lang="en-US" dirty="0" err="1">
                <a:latin typeface="Courier New"/>
                <a:cs typeface="Courier New"/>
              </a:rPr>
              <a:t>getaddrinfo</a:t>
            </a:r>
            <a:r>
              <a:rPr lang="en-US" dirty="0">
                <a:latin typeface="+mn-lt"/>
                <a:cs typeface="Courier New"/>
              </a:rPr>
              <a:t>  to supply the arguments </a:t>
            </a:r>
            <a:r>
              <a:rPr lang="en-US" dirty="0" err="1">
                <a:latin typeface="Courier New"/>
                <a:cs typeface="Courier New"/>
              </a:rPr>
              <a:t>addr</a:t>
            </a:r>
            <a:r>
              <a:rPr lang="en-US" dirty="0">
                <a:latin typeface="+mn-lt"/>
                <a:cs typeface="Courier New"/>
              </a:rPr>
              <a:t> and </a:t>
            </a:r>
            <a:r>
              <a:rPr lang="en-US" dirty="0" err="1">
                <a:latin typeface="Courier New"/>
                <a:cs typeface="Courier New"/>
              </a:rPr>
              <a:t>addrlen</a:t>
            </a:r>
            <a:r>
              <a:rPr lang="en-US" dirty="0">
                <a:latin typeface="+mn-lt"/>
                <a:cs typeface="Courier New"/>
              </a:rPr>
              <a:t>. 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1066800" y="2209800"/>
            <a:ext cx="6956852" cy="338554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dirty="0" err="1">
                <a:latin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</a:rPr>
              <a:t> connect(</a:t>
            </a:r>
            <a:r>
              <a:rPr lang="en-US" sz="1600" dirty="0" err="1">
                <a:latin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clientfd</a:t>
            </a:r>
            <a:r>
              <a:rPr lang="en-US" sz="1600" dirty="0">
                <a:latin typeface="Courier New" pitchFamily="49" charset="0"/>
              </a:rPr>
              <a:t>, SA *</a:t>
            </a:r>
            <a:r>
              <a:rPr lang="en-US" sz="1600" dirty="0" err="1">
                <a:latin typeface="Courier New" pitchFamily="49" charset="0"/>
              </a:rPr>
              <a:t>addr</a:t>
            </a:r>
            <a:r>
              <a:rPr lang="en-US" sz="1600" dirty="0">
                <a:latin typeface="Courier New" pitchFamily="49" charset="0"/>
              </a:rPr>
              <a:t>, </a:t>
            </a:r>
            <a:r>
              <a:rPr lang="en-US" sz="1600" dirty="0" err="1">
                <a:latin typeface="Courier New" pitchFamily="49" charset="0"/>
              </a:rPr>
              <a:t>socklen_t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addrlen</a:t>
            </a:r>
            <a:r>
              <a:rPr lang="en-US" sz="1600" dirty="0">
                <a:latin typeface="Courier New" pitchFamily="49" charset="0"/>
              </a:rPr>
              <a:t>);</a:t>
            </a:r>
          </a:p>
        </p:txBody>
      </p:sp>
    </p:spTree>
    <p:extLst>
      <p:ext uri="{BB962C8B-B14F-4D97-AF65-F5344CB8AC3E}">
        <p14:creationId xmlns:p14="http://schemas.microsoft.com/office/powerpoint/2010/main" val="410362867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0354" name="Rectangle 2"/>
          <p:cNvSpPr>
            <a:spLocks noGrp="1" noChangeArrowheads="1"/>
          </p:cNvSpPr>
          <p:nvPr>
            <p:ph type="title"/>
          </p:nvPr>
        </p:nvSpPr>
        <p:spPr>
          <a:xfrm>
            <a:off x="329120" y="476655"/>
            <a:ext cx="8382000" cy="573087"/>
          </a:xfrm>
        </p:spPr>
        <p:txBody>
          <a:bodyPr/>
          <a:lstStyle/>
          <a:p>
            <a:r>
              <a:rPr lang="en-US" dirty="0">
                <a:latin typeface="Courier New" pitchFamily="49" charset="0"/>
              </a:rPr>
              <a:t>connect/accept</a:t>
            </a:r>
            <a:r>
              <a:rPr lang="en-US" dirty="0"/>
              <a:t> Illustrated</a:t>
            </a:r>
          </a:p>
        </p:txBody>
      </p:sp>
      <p:sp>
        <p:nvSpPr>
          <p:cNvPr id="740356" name="Text Box 4"/>
          <p:cNvSpPr txBox="1">
            <a:spLocks noChangeArrowheads="1"/>
          </p:cNvSpPr>
          <p:nvPr/>
        </p:nvSpPr>
        <p:spPr bwMode="auto">
          <a:xfrm>
            <a:off x="3145359" y="1238836"/>
            <a:ext cx="1172117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600" dirty="0" err="1">
                <a:latin typeface="Courier New" pitchFamily="49" charset="0"/>
              </a:rPr>
              <a:t>listenfd</a:t>
            </a:r>
            <a:endParaRPr lang="en-US" sz="1600" dirty="0">
              <a:latin typeface="Courier New" pitchFamily="49" charset="0"/>
            </a:endParaRPr>
          </a:p>
        </p:txBody>
      </p:sp>
      <p:sp>
        <p:nvSpPr>
          <p:cNvPr id="740358" name="Rectangle 6"/>
          <p:cNvSpPr>
            <a:spLocks noChangeArrowheads="1"/>
          </p:cNvSpPr>
          <p:nvPr/>
        </p:nvSpPr>
        <p:spPr bwMode="auto">
          <a:xfrm>
            <a:off x="469900" y="1576388"/>
            <a:ext cx="1058863" cy="581025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1430" tIns="45716" rIns="91430" bIns="45716" anchor="ctr"/>
          <a:lstStyle/>
          <a:p>
            <a:pPr algn="ctr" defTabSz="912813"/>
            <a:r>
              <a:rPr lang="en-US" sz="1600" dirty="0">
                <a:latin typeface="Calibri" pitchFamily="34" charset="0"/>
              </a:rPr>
              <a:t>Client</a:t>
            </a:r>
          </a:p>
        </p:txBody>
      </p:sp>
      <p:sp>
        <p:nvSpPr>
          <p:cNvPr id="740359" name="Text Box 7"/>
          <p:cNvSpPr txBox="1">
            <a:spLocks noChangeArrowheads="1"/>
          </p:cNvSpPr>
          <p:nvPr/>
        </p:nvSpPr>
        <p:spPr bwMode="auto">
          <a:xfrm>
            <a:off x="5011738" y="1456920"/>
            <a:ext cx="3294062" cy="11906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en-US" sz="1800" i="1" dirty="0">
                <a:latin typeface="Calibri" pitchFamily="34" charset="0"/>
              </a:rPr>
              <a:t>1. Server blocks in </a:t>
            </a:r>
            <a:r>
              <a:rPr lang="en-US" sz="1800" i="1" dirty="0">
                <a:latin typeface="Courier New" pitchFamily="49" charset="0"/>
              </a:rPr>
              <a:t>accept</a:t>
            </a:r>
            <a:r>
              <a:rPr lang="en-US" sz="1800" i="1" dirty="0">
                <a:latin typeface="Calibri" pitchFamily="34" charset="0"/>
              </a:rPr>
              <a:t>, waiting for connection request on listening descriptor </a:t>
            </a:r>
            <a:r>
              <a:rPr lang="en-US" sz="1800" i="1" dirty="0" err="1">
                <a:latin typeface="Courier New" pitchFamily="49" charset="0"/>
              </a:rPr>
              <a:t>listenfd</a:t>
            </a:r>
            <a:endParaRPr lang="en-US" sz="1800" i="1" dirty="0">
              <a:latin typeface="Calibri" pitchFamily="34" charset="0"/>
            </a:endParaRPr>
          </a:p>
        </p:txBody>
      </p:sp>
      <p:sp>
        <p:nvSpPr>
          <p:cNvPr id="740360" name="Text Box 8"/>
          <p:cNvSpPr txBox="1">
            <a:spLocks noChangeArrowheads="1"/>
          </p:cNvSpPr>
          <p:nvPr/>
        </p:nvSpPr>
        <p:spPr bwMode="auto">
          <a:xfrm>
            <a:off x="1003300" y="2106613"/>
            <a:ext cx="1162050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600">
                <a:latin typeface="Courier New" pitchFamily="49" charset="0"/>
              </a:rPr>
              <a:t>clientfd</a:t>
            </a:r>
          </a:p>
        </p:txBody>
      </p:sp>
      <p:sp>
        <p:nvSpPr>
          <p:cNvPr id="740361" name="Rectangle 9"/>
          <p:cNvSpPr>
            <a:spLocks noChangeArrowheads="1"/>
          </p:cNvSpPr>
          <p:nvPr/>
        </p:nvSpPr>
        <p:spPr bwMode="auto">
          <a:xfrm>
            <a:off x="3449638" y="1576388"/>
            <a:ext cx="1058862" cy="581025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1430" tIns="45716" rIns="91430" bIns="45716" anchor="ctr"/>
          <a:lstStyle/>
          <a:p>
            <a:pPr algn="ctr" defTabSz="912813"/>
            <a:r>
              <a:rPr lang="en-US" sz="1600" dirty="0">
                <a:latin typeface="Calibri" pitchFamily="34" charset="0"/>
              </a:rPr>
              <a:t>Server</a:t>
            </a:r>
          </a:p>
        </p:txBody>
      </p:sp>
      <p:sp>
        <p:nvSpPr>
          <p:cNvPr id="740363" name="Text Box 11"/>
          <p:cNvSpPr txBox="1">
            <a:spLocks noChangeArrowheads="1"/>
          </p:cNvSpPr>
          <p:nvPr/>
        </p:nvSpPr>
        <p:spPr bwMode="auto">
          <a:xfrm>
            <a:off x="3145360" y="3107323"/>
            <a:ext cx="1172116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600" dirty="0" err="1">
                <a:latin typeface="Courier New" pitchFamily="49" charset="0"/>
              </a:rPr>
              <a:t>listenfd</a:t>
            </a:r>
            <a:endParaRPr lang="en-US" sz="1600" dirty="0">
              <a:latin typeface="Courier New" pitchFamily="49" charset="0"/>
            </a:endParaRPr>
          </a:p>
        </p:txBody>
      </p:sp>
      <p:sp>
        <p:nvSpPr>
          <p:cNvPr id="740365" name="Rectangle 13"/>
          <p:cNvSpPr>
            <a:spLocks noChangeArrowheads="1"/>
          </p:cNvSpPr>
          <p:nvPr/>
        </p:nvSpPr>
        <p:spPr bwMode="auto">
          <a:xfrm>
            <a:off x="469900" y="3444875"/>
            <a:ext cx="1058863" cy="581025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1430" tIns="45716" rIns="91430" bIns="45716" anchor="ctr"/>
          <a:lstStyle/>
          <a:p>
            <a:pPr algn="ctr" defTabSz="912813"/>
            <a:r>
              <a:rPr lang="en-US" sz="1600" dirty="0">
                <a:latin typeface="Calibri" pitchFamily="34" charset="0"/>
              </a:rPr>
              <a:t>Client</a:t>
            </a:r>
          </a:p>
        </p:txBody>
      </p:sp>
      <p:sp>
        <p:nvSpPr>
          <p:cNvPr id="740366" name="Text Box 14"/>
          <p:cNvSpPr txBox="1">
            <a:spLocks noChangeArrowheads="1"/>
          </p:cNvSpPr>
          <p:nvPr/>
        </p:nvSpPr>
        <p:spPr bwMode="auto">
          <a:xfrm>
            <a:off x="1003300" y="3975100"/>
            <a:ext cx="1162050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600">
                <a:latin typeface="Courier New" pitchFamily="49" charset="0"/>
              </a:rPr>
              <a:t>clientfd</a:t>
            </a:r>
          </a:p>
        </p:txBody>
      </p:sp>
      <p:sp>
        <p:nvSpPr>
          <p:cNvPr id="740367" name="Rectangle 15"/>
          <p:cNvSpPr>
            <a:spLocks noChangeArrowheads="1"/>
          </p:cNvSpPr>
          <p:nvPr/>
        </p:nvSpPr>
        <p:spPr bwMode="auto">
          <a:xfrm>
            <a:off x="3449638" y="3444875"/>
            <a:ext cx="1058862" cy="581025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1430" tIns="45716" rIns="91430" bIns="45716" anchor="ctr"/>
          <a:lstStyle/>
          <a:p>
            <a:pPr algn="ctr" defTabSz="912813"/>
            <a:r>
              <a:rPr lang="en-US" sz="1600" dirty="0">
                <a:latin typeface="Calibri" pitchFamily="34" charset="0"/>
              </a:rPr>
              <a:t>Server</a:t>
            </a:r>
          </a:p>
        </p:txBody>
      </p:sp>
      <p:sp>
        <p:nvSpPr>
          <p:cNvPr id="740368" name="Line 16"/>
          <p:cNvSpPr>
            <a:spLocks noChangeShapeType="1"/>
          </p:cNvSpPr>
          <p:nvPr/>
        </p:nvSpPr>
        <p:spPr bwMode="auto">
          <a:xfrm>
            <a:off x="1536700" y="3575050"/>
            <a:ext cx="17526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40369" name="Text Box 17"/>
          <p:cNvSpPr txBox="1">
            <a:spLocks noChangeArrowheads="1"/>
          </p:cNvSpPr>
          <p:nvPr/>
        </p:nvSpPr>
        <p:spPr bwMode="auto">
          <a:xfrm>
            <a:off x="5048250" y="3308350"/>
            <a:ext cx="3867150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en-US" sz="1800" i="1" dirty="0">
                <a:latin typeface="Calibri" pitchFamily="34" charset="0"/>
              </a:rPr>
              <a:t>2. Client makes connection request by calling and blocking in </a:t>
            </a:r>
            <a:r>
              <a:rPr lang="en-US" sz="1800" i="1" dirty="0">
                <a:latin typeface="Courier New" pitchFamily="49" charset="0"/>
              </a:rPr>
              <a:t>connect</a:t>
            </a:r>
          </a:p>
        </p:txBody>
      </p:sp>
      <p:sp>
        <p:nvSpPr>
          <p:cNvPr id="740377" name="Text Box 25"/>
          <p:cNvSpPr txBox="1">
            <a:spLocks noChangeArrowheads="1"/>
          </p:cNvSpPr>
          <p:nvPr/>
        </p:nvSpPr>
        <p:spPr bwMode="auto">
          <a:xfrm>
            <a:off x="1358514" y="2990850"/>
            <a:ext cx="1156086" cy="5847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600" dirty="0">
                <a:latin typeface="Calibri" pitchFamily="34" charset="0"/>
              </a:rPr>
              <a:t>Connection</a:t>
            </a:r>
          </a:p>
          <a:p>
            <a:pPr algn="ctr"/>
            <a:r>
              <a:rPr lang="en-US" sz="1600" dirty="0">
                <a:latin typeface="Calibri" pitchFamily="34" charset="0"/>
              </a:rPr>
              <a:t>request</a:t>
            </a:r>
          </a:p>
        </p:txBody>
      </p:sp>
      <p:sp>
        <p:nvSpPr>
          <p:cNvPr id="740371" name="Text Box 19"/>
          <p:cNvSpPr txBox="1">
            <a:spLocks noChangeArrowheads="1"/>
          </p:cNvSpPr>
          <p:nvPr/>
        </p:nvSpPr>
        <p:spPr bwMode="auto">
          <a:xfrm>
            <a:off x="3132660" y="4937711"/>
            <a:ext cx="1172116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600" dirty="0" err="1">
                <a:latin typeface="Courier New" pitchFamily="49" charset="0"/>
              </a:rPr>
              <a:t>listenfd</a:t>
            </a:r>
            <a:endParaRPr lang="en-US" sz="1600" dirty="0">
              <a:latin typeface="Courier New" pitchFamily="49" charset="0"/>
            </a:endParaRPr>
          </a:p>
        </p:txBody>
      </p:sp>
      <p:sp>
        <p:nvSpPr>
          <p:cNvPr id="740373" name="Rectangle 21"/>
          <p:cNvSpPr>
            <a:spLocks noChangeArrowheads="1"/>
          </p:cNvSpPr>
          <p:nvPr/>
        </p:nvSpPr>
        <p:spPr bwMode="auto">
          <a:xfrm>
            <a:off x="457200" y="5275263"/>
            <a:ext cx="1058863" cy="581025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1430" tIns="45716" rIns="91430" bIns="45716" anchor="ctr"/>
          <a:lstStyle/>
          <a:p>
            <a:pPr algn="ctr" defTabSz="912813"/>
            <a:r>
              <a:rPr lang="en-US" sz="1600" dirty="0">
                <a:latin typeface="Calibri" pitchFamily="34" charset="0"/>
              </a:rPr>
              <a:t>Client</a:t>
            </a:r>
          </a:p>
        </p:txBody>
      </p:sp>
      <p:sp>
        <p:nvSpPr>
          <p:cNvPr id="740374" name="Text Box 22"/>
          <p:cNvSpPr txBox="1">
            <a:spLocks noChangeArrowheads="1"/>
          </p:cNvSpPr>
          <p:nvPr/>
        </p:nvSpPr>
        <p:spPr bwMode="auto">
          <a:xfrm>
            <a:off x="990600" y="5805488"/>
            <a:ext cx="1162050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600">
                <a:latin typeface="Courier New" pitchFamily="49" charset="0"/>
              </a:rPr>
              <a:t>clientfd</a:t>
            </a:r>
          </a:p>
        </p:txBody>
      </p:sp>
      <p:sp>
        <p:nvSpPr>
          <p:cNvPr id="740375" name="Rectangle 23"/>
          <p:cNvSpPr>
            <a:spLocks noChangeArrowheads="1"/>
          </p:cNvSpPr>
          <p:nvPr/>
        </p:nvSpPr>
        <p:spPr bwMode="auto">
          <a:xfrm>
            <a:off x="3436938" y="5275263"/>
            <a:ext cx="1058862" cy="581025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1430" tIns="45716" rIns="91430" bIns="45716" anchor="ctr"/>
          <a:lstStyle/>
          <a:p>
            <a:pPr algn="ctr" defTabSz="912813"/>
            <a:r>
              <a:rPr lang="en-US" sz="1600" dirty="0">
                <a:latin typeface="Calibri" pitchFamily="34" charset="0"/>
              </a:rPr>
              <a:t>Server</a:t>
            </a:r>
          </a:p>
        </p:txBody>
      </p:sp>
      <p:sp>
        <p:nvSpPr>
          <p:cNvPr id="740376" name="Text Box 24"/>
          <p:cNvSpPr txBox="1">
            <a:spLocks noChangeArrowheads="1"/>
          </p:cNvSpPr>
          <p:nvPr/>
        </p:nvSpPr>
        <p:spPr bwMode="auto">
          <a:xfrm>
            <a:off x="5057775" y="5137241"/>
            <a:ext cx="4010025" cy="120032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en-US" sz="1800" i="1" dirty="0">
                <a:latin typeface="Calibri" pitchFamily="34" charset="0"/>
              </a:rPr>
              <a:t>3. Server returns </a:t>
            </a:r>
            <a:r>
              <a:rPr lang="en-US" sz="1800" i="1" dirty="0" err="1">
                <a:latin typeface="Courier New" pitchFamily="49" charset="0"/>
              </a:rPr>
              <a:t>connfd</a:t>
            </a:r>
            <a:r>
              <a:rPr lang="en-US" sz="1800" i="1" dirty="0">
                <a:latin typeface="Calibri" pitchFamily="34" charset="0"/>
              </a:rPr>
              <a:t> from </a:t>
            </a:r>
            <a:r>
              <a:rPr lang="en-US" sz="1800" i="1" dirty="0">
                <a:latin typeface="Courier New" pitchFamily="49" charset="0"/>
              </a:rPr>
              <a:t>accept</a:t>
            </a:r>
            <a:r>
              <a:rPr lang="en-US" sz="1800" i="1" dirty="0">
                <a:latin typeface="Calibri" pitchFamily="34" charset="0"/>
              </a:rPr>
              <a:t>. Client returns from </a:t>
            </a:r>
            <a:r>
              <a:rPr lang="en-US" sz="1800" i="1" dirty="0">
                <a:latin typeface="Courier New" pitchFamily="49" charset="0"/>
              </a:rPr>
              <a:t>connect</a:t>
            </a:r>
            <a:r>
              <a:rPr lang="en-US" sz="1800" i="1" dirty="0">
                <a:latin typeface="Calibri" pitchFamily="34" charset="0"/>
              </a:rPr>
              <a:t>. Connection is now established between </a:t>
            </a:r>
            <a:r>
              <a:rPr lang="en-US" sz="1800" i="1" dirty="0" err="1">
                <a:latin typeface="Courier New" pitchFamily="49" charset="0"/>
              </a:rPr>
              <a:t>clientfd</a:t>
            </a:r>
            <a:r>
              <a:rPr lang="en-US" sz="1800" i="1" dirty="0">
                <a:latin typeface="Calibri" pitchFamily="34" charset="0"/>
              </a:rPr>
              <a:t>  and  </a:t>
            </a:r>
            <a:r>
              <a:rPr lang="en-US" sz="1800" i="1" dirty="0" err="1">
                <a:latin typeface="Courier New" pitchFamily="49" charset="0"/>
              </a:rPr>
              <a:t>connfd</a:t>
            </a:r>
            <a:endParaRPr lang="en-US" sz="1800" i="1" dirty="0">
              <a:latin typeface="Calibri" pitchFamily="34" charset="0"/>
            </a:endParaRPr>
          </a:p>
        </p:txBody>
      </p:sp>
      <p:sp>
        <p:nvSpPr>
          <p:cNvPr id="740378" name="Oval 26"/>
          <p:cNvSpPr>
            <a:spLocks noChangeAspect="1" noChangeArrowheads="1"/>
          </p:cNvSpPr>
          <p:nvPr/>
        </p:nvSpPr>
        <p:spPr bwMode="auto">
          <a:xfrm>
            <a:off x="3388804" y="5664200"/>
            <a:ext cx="128588" cy="128588"/>
          </a:xfrm>
          <a:prstGeom prst="ellipse">
            <a:avLst/>
          </a:prstGeom>
          <a:solidFill>
            <a:srgbClr val="C00000"/>
          </a:solidFill>
          <a:ln w="127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solidFill>
                <a:srgbClr val="990000"/>
              </a:solidFill>
              <a:latin typeface="Calibri" pitchFamily="34" charset="0"/>
            </a:endParaRPr>
          </a:p>
        </p:txBody>
      </p:sp>
      <p:sp>
        <p:nvSpPr>
          <p:cNvPr id="740379" name="Text Box 27"/>
          <p:cNvSpPr txBox="1">
            <a:spLocks noChangeArrowheads="1"/>
          </p:cNvSpPr>
          <p:nvPr/>
        </p:nvSpPr>
        <p:spPr bwMode="auto">
          <a:xfrm>
            <a:off x="3246567" y="5817186"/>
            <a:ext cx="925253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600" dirty="0" err="1">
                <a:latin typeface="Courier New" pitchFamily="49" charset="0"/>
              </a:rPr>
              <a:t>connfd</a:t>
            </a:r>
            <a:endParaRPr lang="en-US" sz="1600" dirty="0">
              <a:latin typeface="Courier New" pitchFamily="49" charset="0"/>
            </a:endParaRPr>
          </a:p>
        </p:txBody>
      </p:sp>
      <p:sp>
        <p:nvSpPr>
          <p:cNvPr id="740380" name="Line 28"/>
          <p:cNvSpPr>
            <a:spLocks noChangeShapeType="1"/>
          </p:cNvSpPr>
          <p:nvPr/>
        </p:nvSpPr>
        <p:spPr bwMode="auto">
          <a:xfrm>
            <a:off x="1651000" y="5722938"/>
            <a:ext cx="1676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40357" name="Oval 5"/>
          <p:cNvSpPr>
            <a:spLocks noChangeAspect="1" noChangeArrowheads="1"/>
          </p:cNvSpPr>
          <p:nvPr/>
        </p:nvSpPr>
        <p:spPr bwMode="auto">
          <a:xfrm>
            <a:off x="1459285" y="1952625"/>
            <a:ext cx="128588" cy="128588"/>
          </a:xfrm>
          <a:prstGeom prst="ellipse">
            <a:avLst/>
          </a:prstGeom>
          <a:solidFill>
            <a:srgbClr val="C00000"/>
          </a:solidFill>
          <a:ln w="127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solidFill>
                <a:srgbClr val="990000"/>
              </a:solidFill>
              <a:latin typeface="Calibri" pitchFamily="34" charset="0"/>
            </a:endParaRPr>
          </a:p>
        </p:txBody>
      </p:sp>
      <p:sp>
        <p:nvSpPr>
          <p:cNvPr id="740364" name="Oval 12"/>
          <p:cNvSpPr>
            <a:spLocks noChangeAspect="1" noChangeArrowheads="1"/>
          </p:cNvSpPr>
          <p:nvPr/>
        </p:nvSpPr>
        <p:spPr bwMode="auto">
          <a:xfrm>
            <a:off x="1459285" y="3821113"/>
            <a:ext cx="128588" cy="128587"/>
          </a:xfrm>
          <a:prstGeom prst="ellipse">
            <a:avLst/>
          </a:prstGeom>
          <a:solidFill>
            <a:srgbClr val="C00000"/>
          </a:solidFill>
          <a:ln w="127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solidFill>
                <a:srgbClr val="990000"/>
              </a:solidFill>
              <a:latin typeface="Calibri" pitchFamily="34" charset="0"/>
            </a:endParaRPr>
          </a:p>
        </p:txBody>
      </p:sp>
      <p:sp>
        <p:nvSpPr>
          <p:cNvPr id="740372" name="Oval 20"/>
          <p:cNvSpPr>
            <a:spLocks noChangeAspect="1" noChangeArrowheads="1"/>
          </p:cNvSpPr>
          <p:nvPr/>
        </p:nvSpPr>
        <p:spPr bwMode="auto">
          <a:xfrm>
            <a:off x="1459285" y="5651500"/>
            <a:ext cx="128588" cy="128588"/>
          </a:xfrm>
          <a:prstGeom prst="ellipse">
            <a:avLst/>
          </a:prstGeom>
          <a:solidFill>
            <a:srgbClr val="C00000"/>
          </a:solidFill>
          <a:ln w="127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solidFill>
                <a:srgbClr val="990000"/>
              </a:solidFill>
              <a:latin typeface="Calibri" pitchFamily="34" charset="0"/>
            </a:endParaRPr>
          </a:p>
        </p:txBody>
      </p:sp>
      <p:sp>
        <p:nvSpPr>
          <p:cNvPr id="740355" name="Oval 3"/>
          <p:cNvSpPr>
            <a:spLocks noChangeAspect="1" noChangeArrowheads="1"/>
          </p:cNvSpPr>
          <p:nvPr/>
        </p:nvSpPr>
        <p:spPr bwMode="auto">
          <a:xfrm>
            <a:off x="3388805" y="1635125"/>
            <a:ext cx="128587" cy="128588"/>
          </a:xfrm>
          <a:prstGeom prst="ellipse">
            <a:avLst/>
          </a:prstGeom>
          <a:solidFill>
            <a:schemeClr val="tx1"/>
          </a:solidFill>
          <a:ln w="127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40362" name="Oval 10"/>
          <p:cNvSpPr>
            <a:spLocks noChangeAspect="1" noChangeArrowheads="1"/>
          </p:cNvSpPr>
          <p:nvPr/>
        </p:nvSpPr>
        <p:spPr bwMode="auto">
          <a:xfrm>
            <a:off x="3388805" y="3503613"/>
            <a:ext cx="128587" cy="128587"/>
          </a:xfrm>
          <a:prstGeom prst="ellipse">
            <a:avLst/>
          </a:prstGeom>
          <a:solidFill>
            <a:schemeClr val="tx1"/>
          </a:solidFill>
          <a:ln w="127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40370" name="Oval 18"/>
          <p:cNvSpPr>
            <a:spLocks noChangeAspect="1" noChangeArrowheads="1"/>
          </p:cNvSpPr>
          <p:nvPr/>
        </p:nvSpPr>
        <p:spPr bwMode="auto">
          <a:xfrm>
            <a:off x="3388805" y="5334000"/>
            <a:ext cx="128587" cy="128588"/>
          </a:xfrm>
          <a:prstGeom prst="ellipse">
            <a:avLst/>
          </a:prstGeom>
          <a:solidFill>
            <a:schemeClr val="tx1"/>
          </a:solidFill>
          <a:ln w="127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80542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0363" grpId="0"/>
      <p:bldP spid="740365" grpId="0" animBg="1"/>
      <p:bldP spid="740366" grpId="0"/>
      <p:bldP spid="740367" grpId="0" animBg="1"/>
      <p:bldP spid="740368" grpId="0" animBg="1"/>
      <p:bldP spid="740369" grpId="0"/>
      <p:bldP spid="740377" grpId="0"/>
      <p:bldP spid="740371" grpId="0"/>
      <p:bldP spid="740373" grpId="0" animBg="1"/>
      <p:bldP spid="740374" grpId="0"/>
      <p:bldP spid="740375" grpId="0" animBg="1"/>
      <p:bldP spid="740376" grpId="0"/>
      <p:bldP spid="740378" grpId="0" animBg="1"/>
      <p:bldP spid="740379" grpId="0"/>
      <p:bldP spid="740380" grpId="0" animBg="1"/>
      <p:bldP spid="740364" grpId="0" animBg="1"/>
      <p:bldP spid="740372" grpId="0" animBg="1"/>
      <p:bldP spid="740362" grpId="0" animBg="1"/>
      <p:bldP spid="740370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3666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Connected vs. Listening Descriptors</a:t>
            </a:r>
          </a:p>
        </p:txBody>
      </p:sp>
      <p:sp>
        <p:nvSpPr>
          <p:cNvPr id="753667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364450" y="1362074"/>
            <a:ext cx="7896225" cy="5191125"/>
          </a:xfrm>
        </p:spPr>
        <p:txBody>
          <a:bodyPr/>
          <a:lstStyle/>
          <a:p>
            <a:pPr>
              <a:lnSpc>
                <a:spcPct val="85000"/>
              </a:lnSpc>
            </a:pPr>
            <a:r>
              <a:rPr lang="en-US" dirty="0"/>
              <a:t>Listening descriptor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End point for client connection </a:t>
            </a:r>
            <a:r>
              <a:rPr lang="en-US" u="sng" dirty="0"/>
              <a:t>requests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Created once and exists for lifetime of the server</a:t>
            </a:r>
          </a:p>
          <a:p>
            <a:pPr>
              <a:lnSpc>
                <a:spcPct val="85000"/>
              </a:lnSpc>
            </a:pPr>
            <a:endParaRPr lang="en-US" dirty="0"/>
          </a:p>
          <a:p>
            <a:pPr>
              <a:lnSpc>
                <a:spcPct val="85000"/>
              </a:lnSpc>
            </a:pPr>
            <a:r>
              <a:rPr lang="en-US" dirty="0"/>
              <a:t>Connected descriptor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End point of the </a:t>
            </a:r>
            <a:r>
              <a:rPr lang="en-US" u="sng" dirty="0"/>
              <a:t>connection</a:t>
            </a:r>
            <a:r>
              <a:rPr lang="en-US" dirty="0"/>
              <a:t> between client and server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A new descriptor is created each time the server accepts a connection request from a client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Exists only as long as it takes to service client</a:t>
            </a:r>
          </a:p>
          <a:p>
            <a:pPr>
              <a:lnSpc>
                <a:spcPct val="85000"/>
              </a:lnSpc>
            </a:pPr>
            <a:endParaRPr lang="en-US" dirty="0"/>
          </a:p>
          <a:p>
            <a:pPr>
              <a:lnSpc>
                <a:spcPct val="85000"/>
              </a:lnSpc>
            </a:pPr>
            <a:r>
              <a:rPr lang="en-US" dirty="0"/>
              <a:t>Why the distinction?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Allows for concurrent servers that can communicate over many client connections simultaneously</a:t>
            </a:r>
          </a:p>
          <a:p>
            <a:pPr lvl="2">
              <a:lnSpc>
                <a:spcPct val="97000"/>
              </a:lnSpc>
            </a:pPr>
            <a:r>
              <a:rPr lang="en-US" dirty="0"/>
              <a:t>E.g., Each time we receive a new request, we fork a child to handle the request</a:t>
            </a:r>
          </a:p>
          <a:p>
            <a:pPr>
              <a:lnSpc>
                <a:spcPct val="8500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314704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366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366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16D0C7-7A41-A2A9-75C8-D71163AE8B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Quiz</a:t>
            </a:r>
          </a:p>
        </p:txBody>
      </p:sp>
    </p:spTree>
    <p:extLst>
      <p:ext uri="{BB962C8B-B14F-4D97-AF65-F5344CB8AC3E}">
        <p14:creationId xmlns:p14="http://schemas.microsoft.com/office/powerpoint/2010/main" val="1334424925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7" name="Group 56"/>
          <p:cNvGrpSpPr/>
          <p:nvPr/>
        </p:nvGrpSpPr>
        <p:grpSpPr>
          <a:xfrm>
            <a:off x="457200" y="4268787"/>
            <a:ext cx="6400800" cy="1283136"/>
            <a:chOff x="457200" y="4132968"/>
            <a:chExt cx="6400800" cy="1371600"/>
          </a:xfrm>
        </p:grpSpPr>
        <p:sp>
          <p:nvSpPr>
            <p:cNvPr id="56" name="Rectangle 55"/>
            <p:cNvSpPr/>
            <p:nvPr/>
          </p:nvSpPr>
          <p:spPr bwMode="auto">
            <a:xfrm>
              <a:off x="1447800" y="4132968"/>
              <a:ext cx="5410200" cy="13716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 type="none" w="med" len="med"/>
              <a:tailEnd type="none" w="med" len="med"/>
            </a:ln>
            <a:effectLst/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3" name="Group 4"/>
            <p:cNvGrpSpPr>
              <a:grpSpLocks/>
            </p:cNvGrpSpPr>
            <p:nvPr/>
          </p:nvGrpSpPr>
          <p:grpSpPr bwMode="auto">
            <a:xfrm>
              <a:off x="6324600" y="4507795"/>
              <a:ext cx="381000" cy="685800"/>
              <a:chOff x="3984" y="3264"/>
              <a:chExt cx="240" cy="432"/>
            </a:xfrm>
          </p:grpSpPr>
          <p:sp>
            <p:nvSpPr>
              <p:cNvPr id="759813" name="Line 5"/>
              <p:cNvSpPr>
                <a:spLocks noChangeShapeType="1"/>
              </p:cNvSpPr>
              <p:nvPr/>
            </p:nvSpPr>
            <p:spPr bwMode="auto">
              <a:xfrm>
                <a:off x="3984" y="3696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759814" name="Line 6"/>
              <p:cNvSpPr>
                <a:spLocks noChangeShapeType="1"/>
              </p:cNvSpPr>
              <p:nvPr/>
            </p:nvSpPr>
            <p:spPr bwMode="auto">
              <a:xfrm flipV="1">
                <a:off x="4224" y="3264"/>
                <a:ext cx="0" cy="43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759815" name="Line 7"/>
              <p:cNvSpPr>
                <a:spLocks noChangeShapeType="1"/>
              </p:cNvSpPr>
              <p:nvPr/>
            </p:nvSpPr>
            <p:spPr bwMode="auto">
              <a:xfrm flipH="1">
                <a:off x="3984" y="3264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</p:grpSp>
        <p:grpSp>
          <p:nvGrpSpPr>
            <p:cNvPr id="4" name="Group 8"/>
            <p:cNvGrpSpPr>
              <a:grpSpLocks/>
            </p:cNvGrpSpPr>
            <p:nvPr/>
          </p:nvGrpSpPr>
          <p:grpSpPr bwMode="auto">
            <a:xfrm rot="10800000" flipV="1">
              <a:off x="1676400" y="4507795"/>
              <a:ext cx="381000" cy="685800"/>
              <a:chOff x="3984" y="3264"/>
              <a:chExt cx="240" cy="432"/>
            </a:xfrm>
          </p:grpSpPr>
          <p:sp>
            <p:nvSpPr>
              <p:cNvPr id="759817" name="Line 9"/>
              <p:cNvSpPr>
                <a:spLocks noChangeShapeType="1"/>
              </p:cNvSpPr>
              <p:nvPr/>
            </p:nvSpPr>
            <p:spPr bwMode="auto">
              <a:xfrm>
                <a:off x="3984" y="3696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759818" name="Line 10"/>
              <p:cNvSpPr>
                <a:spLocks noChangeShapeType="1"/>
              </p:cNvSpPr>
              <p:nvPr/>
            </p:nvSpPr>
            <p:spPr bwMode="auto">
              <a:xfrm flipV="1">
                <a:off x="4224" y="3264"/>
                <a:ext cx="0" cy="43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759819" name="Line 11"/>
              <p:cNvSpPr>
                <a:spLocks noChangeShapeType="1"/>
              </p:cNvSpPr>
              <p:nvPr/>
            </p:nvSpPr>
            <p:spPr bwMode="auto">
              <a:xfrm flipH="1">
                <a:off x="3984" y="3264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</p:grpSp>
        <p:sp>
          <p:nvSpPr>
            <p:cNvPr id="759820" name="Text Box 12"/>
            <p:cNvSpPr txBox="1">
              <a:spLocks noChangeArrowheads="1"/>
            </p:cNvSpPr>
            <p:nvPr/>
          </p:nvSpPr>
          <p:spPr bwMode="auto">
            <a:xfrm>
              <a:off x="457200" y="4401432"/>
              <a:ext cx="838200" cy="82550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square" anchor="ctr">
              <a:spAutoFit/>
            </a:bodyPr>
            <a:lstStyle/>
            <a:p>
              <a:r>
                <a:rPr lang="en-US" sz="1600" dirty="0">
                  <a:solidFill>
                    <a:srgbClr val="C00000"/>
                  </a:solidFill>
                  <a:latin typeface="Calibri" pitchFamily="34" charset="0"/>
                </a:rPr>
                <a:t>Client / Server</a:t>
              </a:r>
            </a:p>
            <a:p>
              <a:r>
                <a:rPr lang="en-US" sz="1600" dirty="0">
                  <a:solidFill>
                    <a:srgbClr val="C00000"/>
                  </a:solidFill>
                  <a:latin typeface="Calibri" pitchFamily="34" charset="0"/>
                </a:rPr>
                <a:t>Session</a:t>
              </a:r>
            </a:p>
          </p:txBody>
        </p:sp>
      </p:grpSp>
      <p:sp>
        <p:nvSpPr>
          <p:cNvPr id="759822" name="Text Box 14"/>
          <p:cNvSpPr txBox="1">
            <a:spLocks noChangeArrowheads="1"/>
          </p:cNvSpPr>
          <p:nvPr/>
        </p:nvSpPr>
        <p:spPr bwMode="auto">
          <a:xfrm>
            <a:off x="2362200" y="452735"/>
            <a:ext cx="912750" cy="46166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i="1" dirty="0">
                <a:solidFill>
                  <a:srgbClr val="C00000"/>
                </a:solidFill>
                <a:latin typeface="Calibri" pitchFamily="34" charset="0"/>
              </a:rPr>
              <a:t>Client</a:t>
            </a:r>
          </a:p>
        </p:txBody>
      </p:sp>
      <p:sp>
        <p:nvSpPr>
          <p:cNvPr id="759823" name="Text Box 15"/>
          <p:cNvSpPr txBox="1">
            <a:spLocks noChangeArrowheads="1"/>
          </p:cNvSpPr>
          <p:nvPr/>
        </p:nvSpPr>
        <p:spPr bwMode="auto">
          <a:xfrm>
            <a:off x="5136138" y="452735"/>
            <a:ext cx="993670" cy="46166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i="1" dirty="0">
                <a:solidFill>
                  <a:srgbClr val="C00000"/>
                </a:solidFill>
                <a:latin typeface="Calibri" pitchFamily="34" charset="0"/>
              </a:rPr>
              <a:t>Server</a:t>
            </a:r>
          </a:p>
        </p:txBody>
      </p:sp>
      <p:sp>
        <p:nvSpPr>
          <p:cNvPr id="759824" name="Line 16"/>
          <p:cNvSpPr>
            <a:spLocks noChangeShapeType="1"/>
          </p:cNvSpPr>
          <p:nvPr/>
        </p:nvSpPr>
        <p:spPr bwMode="auto">
          <a:xfrm>
            <a:off x="2819400" y="2028555"/>
            <a:ext cx="0" cy="1676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25" name="Line 17"/>
          <p:cNvSpPr>
            <a:spLocks noChangeShapeType="1"/>
          </p:cNvSpPr>
          <p:nvPr/>
        </p:nvSpPr>
        <p:spPr bwMode="auto">
          <a:xfrm>
            <a:off x="5638800" y="196823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26" name="Line 18"/>
          <p:cNvSpPr>
            <a:spLocks noChangeShapeType="1"/>
          </p:cNvSpPr>
          <p:nvPr/>
        </p:nvSpPr>
        <p:spPr bwMode="auto">
          <a:xfrm>
            <a:off x="5638800" y="265403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27" name="Line 19"/>
          <p:cNvSpPr>
            <a:spLocks noChangeShapeType="1"/>
          </p:cNvSpPr>
          <p:nvPr/>
        </p:nvSpPr>
        <p:spPr bwMode="auto">
          <a:xfrm>
            <a:off x="5638800" y="333983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28" name="Line 20"/>
          <p:cNvSpPr>
            <a:spLocks noChangeShapeType="1"/>
          </p:cNvSpPr>
          <p:nvPr/>
        </p:nvSpPr>
        <p:spPr bwMode="auto">
          <a:xfrm>
            <a:off x="3048000" y="3857355"/>
            <a:ext cx="18288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29" name="Rectangle 21"/>
          <p:cNvSpPr>
            <a:spLocks noChangeArrowheads="1"/>
          </p:cNvSpPr>
          <p:nvPr/>
        </p:nvSpPr>
        <p:spPr bwMode="auto">
          <a:xfrm>
            <a:off x="2057400" y="1630093"/>
            <a:ext cx="1524000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>
                <a:latin typeface="Courier New" pitchFamily="49" charset="0"/>
              </a:rPr>
              <a:t>socket</a:t>
            </a:r>
          </a:p>
        </p:txBody>
      </p:sp>
      <p:sp>
        <p:nvSpPr>
          <p:cNvPr id="759830" name="Rectangle 22"/>
          <p:cNvSpPr>
            <a:spLocks noChangeArrowheads="1"/>
          </p:cNvSpPr>
          <p:nvPr/>
        </p:nvSpPr>
        <p:spPr bwMode="auto">
          <a:xfrm>
            <a:off x="4876800" y="1630093"/>
            <a:ext cx="1447800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>
                <a:latin typeface="Courier New" pitchFamily="49" charset="0"/>
              </a:rPr>
              <a:t>socket</a:t>
            </a:r>
          </a:p>
        </p:txBody>
      </p:sp>
      <p:sp>
        <p:nvSpPr>
          <p:cNvPr id="759831" name="Rectangle 23"/>
          <p:cNvSpPr>
            <a:spLocks noChangeArrowheads="1"/>
          </p:cNvSpPr>
          <p:nvPr/>
        </p:nvSpPr>
        <p:spPr bwMode="auto">
          <a:xfrm>
            <a:off x="4876800" y="2304780"/>
            <a:ext cx="1447800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>
                <a:latin typeface="Courier New" pitchFamily="49" charset="0"/>
              </a:rPr>
              <a:t>bind</a:t>
            </a:r>
          </a:p>
        </p:txBody>
      </p:sp>
      <p:sp>
        <p:nvSpPr>
          <p:cNvPr id="759832" name="Rectangle 24"/>
          <p:cNvSpPr>
            <a:spLocks noChangeArrowheads="1"/>
          </p:cNvSpPr>
          <p:nvPr/>
        </p:nvSpPr>
        <p:spPr bwMode="auto">
          <a:xfrm>
            <a:off x="4876800" y="2979468"/>
            <a:ext cx="1447800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>
                <a:latin typeface="Courier New" pitchFamily="49" charset="0"/>
              </a:rPr>
              <a:t>listen</a:t>
            </a:r>
          </a:p>
        </p:txBody>
      </p:sp>
      <p:grpSp>
        <p:nvGrpSpPr>
          <p:cNvPr id="5" name="Group 25"/>
          <p:cNvGrpSpPr>
            <a:grpSpLocks/>
          </p:cNvGrpSpPr>
          <p:nvPr/>
        </p:nvGrpSpPr>
        <p:grpSpPr bwMode="auto">
          <a:xfrm>
            <a:off x="2057400" y="4025630"/>
            <a:ext cx="4267200" cy="1392238"/>
            <a:chOff x="1296" y="2506"/>
            <a:chExt cx="2688" cy="877"/>
          </a:xfrm>
        </p:grpSpPr>
        <p:sp>
          <p:nvSpPr>
            <p:cNvPr id="759834" name="Line 26"/>
            <p:cNvSpPr>
              <a:spLocks noChangeShapeType="1"/>
            </p:cNvSpPr>
            <p:nvPr/>
          </p:nvSpPr>
          <p:spPr bwMode="auto">
            <a:xfrm>
              <a:off x="1776" y="2506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35" name="Line 27"/>
            <p:cNvSpPr>
              <a:spLocks noChangeShapeType="1"/>
            </p:cNvSpPr>
            <p:nvPr/>
          </p:nvSpPr>
          <p:spPr bwMode="auto">
            <a:xfrm>
              <a:off x="1776" y="2938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36" name="Line 28"/>
            <p:cNvSpPr>
              <a:spLocks noChangeShapeType="1"/>
            </p:cNvSpPr>
            <p:nvPr/>
          </p:nvSpPr>
          <p:spPr bwMode="auto">
            <a:xfrm>
              <a:off x="3552" y="2506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37" name="Line 29"/>
            <p:cNvSpPr>
              <a:spLocks noChangeShapeType="1"/>
            </p:cNvSpPr>
            <p:nvPr/>
          </p:nvSpPr>
          <p:spPr bwMode="auto">
            <a:xfrm>
              <a:off x="3552" y="2938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38" name="Line 30"/>
            <p:cNvSpPr>
              <a:spLocks noChangeShapeType="1"/>
            </p:cNvSpPr>
            <p:nvPr/>
          </p:nvSpPr>
          <p:spPr bwMode="auto">
            <a:xfrm flipV="1">
              <a:off x="2256" y="2832"/>
              <a:ext cx="81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39" name="Line 31"/>
            <p:cNvSpPr>
              <a:spLocks noChangeShapeType="1"/>
            </p:cNvSpPr>
            <p:nvPr/>
          </p:nvSpPr>
          <p:spPr bwMode="auto">
            <a:xfrm flipH="1">
              <a:off x="2256" y="3264"/>
              <a:ext cx="81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40" name="Rectangle 32"/>
            <p:cNvSpPr>
              <a:spLocks noChangeArrowheads="1"/>
            </p:cNvSpPr>
            <p:nvPr/>
          </p:nvSpPr>
          <p:spPr bwMode="auto">
            <a:xfrm>
              <a:off x="3072" y="2718"/>
              <a:ext cx="912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>
                  <a:latin typeface="Courier New" pitchFamily="49" charset="0"/>
                </a:rPr>
                <a:t>rio_readlineb</a:t>
              </a:r>
            </a:p>
          </p:txBody>
        </p:sp>
        <p:sp>
          <p:nvSpPr>
            <p:cNvPr id="759841" name="Rectangle 33"/>
            <p:cNvSpPr>
              <a:spLocks noChangeArrowheads="1"/>
            </p:cNvSpPr>
            <p:nvPr/>
          </p:nvSpPr>
          <p:spPr bwMode="auto">
            <a:xfrm>
              <a:off x="3072" y="3143"/>
              <a:ext cx="912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>
                  <a:latin typeface="Courier New" pitchFamily="49" charset="0"/>
                </a:rPr>
                <a:t>rio_writen</a:t>
              </a:r>
            </a:p>
          </p:txBody>
        </p:sp>
        <p:sp>
          <p:nvSpPr>
            <p:cNvPr id="759842" name="Rectangle 34"/>
            <p:cNvSpPr>
              <a:spLocks noChangeArrowheads="1"/>
            </p:cNvSpPr>
            <p:nvPr/>
          </p:nvSpPr>
          <p:spPr bwMode="auto">
            <a:xfrm>
              <a:off x="1296" y="3143"/>
              <a:ext cx="960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>
                  <a:latin typeface="Courier New" pitchFamily="49" charset="0"/>
                </a:rPr>
                <a:t>rio_readlineb</a:t>
              </a:r>
            </a:p>
          </p:txBody>
        </p:sp>
        <p:sp>
          <p:nvSpPr>
            <p:cNvPr id="759843" name="Rectangle 35"/>
            <p:cNvSpPr>
              <a:spLocks noChangeArrowheads="1"/>
            </p:cNvSpPr>
            <p:nvPr/>
          </p:nvSpPr>
          <p:spPr bwMode="auto">
            <a:xfrm>
              <a:off x="1296" y="2718"/>
              <a:ext cx="960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 dirty="0" err="1">
                  <a:latin typeface="Courier New" pitchFamily="49" charset="0"/>
                </a:rPr>
                <a:t>rio_writen</a:t>
              </a:r>
              <a:endParaRPr lang="en-US" sz="1400" dirty="0">
                <a:latin typeface="Courier New" pitchFamily="49" charset="0"/>
              </a:endParaRPr>
            </a:p>
          </p:txBody>
        </p:sp>
      </p:grpSp>
      <p:sp>
        <p:nvSpPr>
          <p:cNvPr id="759844" name="Text Box 36"/>
          <p:cNvSpPr txBox="1">
            <a:spLocks noChangeArrowheads="1"/>
          </p:cNvSpPr>
          <p:nvPr/>
        </p:nvSpPr>
        <p:spPr bwMode="auto">
          <a:xfrm>
            <a:off x="3632402" y="3247755"/>
            <a:ext cx="1156086" cy="5847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600" dirty="0">
                <a:latin typeface="Calibri" pitchFamily="34" charset="0"/>
              </a:rPr>
              <a:t>Connection</a:t>
            </a:r>
          </a:p>
          <a:p>
            <a:pPr algn="ctr"/>
            <a:r>
              <a:rPr lang="en-US" sz="1600" dirty="0">
                <a:latin typeface="Calibri" pitchFamily="34" charset="0"/>
              </a:rPr>
              <a:t>request</a:t>
            </a:r>
          </a:p>
        </p:txBody>
      </p:sp>
      <p:grpSp>
        <p:nvGrpSpPr>
          <p:cNvPr id="6" name="Group 37"/>
          <p:cNvGrpSpPr>
            <a:grpSpLocks/>
          </p:cNvGrpSpPr>
          <p:nvPr/>
        </p:nvGrpSpPr>
        <p:grpSpPr bwMode="auto">
          <a:xfrm>
            <a:off x="2057400" y="3870325"/>
            <a:ext cx="5105400" cy="2911475"/>
            <a:chOff x="1296" y="2400"/>
            <a:chExt cx="3216" cy="1834"/>
          </a:xfrm>
        </p:grpSpPr>
        <p:sp>
          <p:nvSpPr>
            <p:cNvPr id="759846" name="Line 38"/>
            <p:cNvSpPr>
              <a:spLocks noChangeShapeType="1"/>
            </p:cNvSpPr>
            <p:nvPr/>
          </p:nvSpPr>
          <p:spPr bwMode="auto">
            <a:xfrm>
              <a:off x="1776" y="3370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47" name="Line 39"/>
            <p:cNvSpPr>
              <a:spLocks noChangeShapeType="1"/>
            </p:cNvSpPr>
            <p:nvPr/>
          </p:nvSpPr>
          <p:spPr bwMode="auto">
            <a:xfrm>
              <a:off x="3552" y="3370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48" name="Line 40"/>
            <p:cNvSpPr>
              <a:spLocks noChangeShapeType="1"/>
            </p:cNvSpPr>
            <p:nvPr/>
          </p:nvSpPr>
          <p:spPr bwMode="auto">
            <a:xfrm>
              <a:off x="3552" y="3802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49" name="Line 41"/>
            <p:cNvSpPr>
              <a:spLocks noChangeShapeType="1"/>
            </p:cNvSpPr>
            <p:nvPr/>
          </p:nvSpPr>
          <p:spPr bwMode="auto">
            <a:xfrm flipV="1">
              <a:off x="1920" y="3696"/>
              <a:ext cx="115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50" name="Rectangle 42"/>
            <p:cNvSpPr>
              <a:spLocks noChangeArrowheads="1"/>
            </p:cNvSpPr>
            <p:nvPr/>
          </p:nvSpPr>
          <p:spPr bwMode="auto">
            <a:xfrm>
              <a:off x="3072" y="3568"/>
              <a:ext cx="912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>
                  <a:latin typeface="Courier New" pitchFamily="49" charset="0"/>
                </a:rPr>
                <a:t>rio_readlineb</a:t>
              </a:r>
            </a:p>
          </p:txBody>
        </p:sp>
        <p:sp>
          <p:nvSpPr>
            <p:cNvPr id="759851" name="Rectangle 43"/>
            <p:cNvSpPr>
              <a:spLocks noChangeArrowheads="1"/>
            </p:cNvSpPr>
            <p:nvPr/>
          </p:nvSpPr>
          <p:spPr bwMode="auto">
            <a:xfrm>
              <a:off x="3072" y="3994"/>
              <a:ext cx="912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>
                  <a:latin typeface="Courier New" pitchFamily="49" charset="0"/>
                </a:rPr>
                <a:t>close</a:t>
              </a:r>
            </a:p>
          </p:txBody>
        </p:sp>
        <p:sp>
          <p:nvSpPr>
            <p:cNvPr id="759852" name="Rectangle 44"/>
            <p:cNvSpPr>
              <a:spLocks noChangeArrowheads="1"/>
            </p:cNvSpPr>
            <p:nvPr/>
          </p:nvSpPr>
          <p:spPr bwMode="auto">
            <a:xfrm>
              <a:off x="1296" y="3569"/>
              <a:ext cx="960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>
                  <a:latin typeface="Courier New" pitchFamily="49" charset="0"/>
                </a:rPr>
                <a:t>close</a:t>
              </a:r>
            </a:p>
          </p:txBody>
        </p:sp>
        <p:sp>
          <p:nvSpPr>
            <p:cNvPr id="759853" name="Text Box 45"/>
            <p:cNvSpPr txBox="1">
              <a:spLocks noChangeArrowheads="1"/>
            </p:cNvSpPr>
            <p:nvPr/>
          </p:nvSpPr>
          <p:spPr bwMode="auto">
            <a:xfrm>
              <a:off x="2496" y="3524"/>
              <a:ext cx="298" cy="19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/>
              <a:r>
                <a:rPr lang="en-US" sz="1400" dirty="0">
                  <a:latin typeface="Calibri" pitchFamily="34" charset="0"/>
                </a:rPr>
                <a:t>EOF</a:t>
              </a:r>
            </a:p>
          </p:txBody>
        </p:sp>
        <p:sp>
          <p:nvSpPr>
            <p:cNvPr id="759854" name="Line 46"/>
            <p:cNvSpPr>
              <a:spLocks noChangeShapeType="1"/>
            </p:cNvSpPr>
            <p:nvPr/>
          </p:nvSpPr>
          <p:spPr bwMode="auto">
            <a:xfrm>
              <a:off x="3984" y="4128"/>
              <a:ext cx="52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55" name="Line 47"/>
            <p:cNvSpPr>
              <a:spLocks noChangeShapeType="1"/>
            </p:cNvSpPr>
            <p:nvPr/>
          </p:nvSpPr>
          <p:spPr bwMode="auto">
            <a:xfrm flipV="1">
              <a:off x="4512" y="2400"/>
              <a:ext cx="0" cy="172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56" name="Line 48"/>
            <p:cNvSpPr>
              <a:spLocks noChangeShapeType="1"/>
            </p:cNvSpPr>
            <p:nvPr/>
          </p:nvSpPr>
          <p:spPr bwMode="auto">
            <a:xfrm flipH="1">
              <a:off x="3984" y="2400"/>
              <a:ext cx="52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</p:grpSp>
      <p:sp>
        <p:nvSpPr>
          <p:cNvPr id="759857" name="Text Box 49"/>
          <p:cNvSpPr txBox="1">
            <a:spLocks noChangeArrowheads="1"/>
          </p:cNvSpPr>
          <p:nvPr/>
        </p:nvSpPr>
        <p:spPr bwMode="auto">
          <a:xfrm>
            <a:off x="7239941" y="4847955"/>
            <a:ext cx="1675459" cy="83099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600" dirty="0">
                <a:latin typeface="Calibri" pitchFamily="34" charset="0"/>
              </a:rPr>
              <a:t>Await connection</a:t>
            </a:r>
          </a:p>
          <a:p>
            <a:r>
              <a:rPr lang="en-US" sz="1600" dirty="0">
                <a:latin typeface="Calibri" pitchFamily="34" charset="0"/>
              </a:rPr>
              <a:t>request from</a:t>
            </a:r>
          </a:p>
          <a:p>
            <a:r>
              <a:rPr lang="en-US" sz="1600" dirty="0">
                <a:latin typeface="Calibri" pitchFamily="34" charset="0"/>
              </a:rPr>
              <a:t>next client</a:t>
            </a:r>
          </a:p>
        </p:txBody>
      </p:sp>
      <p:sp>
        <p:nvSpPr>
          <p:cNvPr id="759858" name="AutoShape 50"/>
          <p:cNvSpPr>
            <a:spLocks/>
          </p:cNvSpPr>
          <p:nvPr/>
        </p:nvSpPr>
        <p:spPr bwMode="auto">
          <a:xfrm>
            <a:off x="6477000" y="952500"/>
            <a:ext cx="152400" cy="2447655"/>
          </a:xfrm>
          <a:prstGeom prst="rightBrace">
            <a:avLst>
              <a:gd name="adj1" fmla="val 95833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59" name="Text Box 51"/>
          <p:cNvSpPr txBox="1">
            <a:spLocks noChangeArrowheads="1"/>
          </p:cNvSpPr>
          <p:nvPr/>
        </p:nvSpPr>
        <p:spPr bwMode="auto">
          <a:xfrm>
            <a:off x="6629400" y="1949450"/>
            <a:ext cx="1773238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600" dirty="0" err="1">
                <a:latin typeface="Courier New" pitchFamily="49" charset="0"/>
              </a:rPr>
              <a:t>open_listenfd</a:t>
            </a:r>
            <a:endParaRPr lang="en-US" sz="1600" dirty="0">
              <a:latin typeface="Courier New" pitchFamily="49" charset="0"/>
            </a:endParaRPr>
          </a:p>
        </p:txBody>
      </p:sp>
      <p:sp>
        <p:nvSpPr>
          <p:cNvPr id="759860" name="AutoShape 52"/>
          <p:cNvSpPr>
            <a:spLocks/>
          </p:cNvSpPr>
          <p:nvPr/>
        </p:nvSpPr>
        <p:spPr bwMode="auto">
          <a:xfrm>
            <a:off x="1752600" y="952500"/>
            <a:ext cx="152400" cy="3133455"/>
          </a:xfrm>
          <a:prstGeom prst="leftBrace">
            <a:avLst>
              <a:gd name="adj1" fmla="val 133333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61" name="Text Box 53"/>
          <p:cNvSpPr txBox="1">
            <a:spLocks noChangeArrowheads="1"/>
          </p:cNvSpPr>
          <p:nvPr/>
        </p:nvSpPr>
        <p:spPr bwMode="auto">
          <a:xfrm>
            <a:off x="0" y="2286000"/>
            <a:ext cx="1773238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600" dirty="0" err="1">
                <a:latin typeface="Courier New" pitchFamily="49" charset="0"/>
              </a:rPr>
              <a:t>open_clientfd</a:t>
            </a:r>
            <a:endParaRPr lang="en-US" sz="1600" dirty="0">
              <a:latin typeface="Courier New" pitchFamily="49" charset="0"/>
            </a:endParaRPr>
          </a:p>
        </p:txBody>
      </p:sp>
      <p:sp>
        <p:nvSpPr>
          <p:cNvPr id="759862" name="Rectangle 54"/>
          <p:cNvSpPr>
            <a:spLocks noChangeArrowheads="1"/>
          </p:cNvSpPr>
          <p:nvPr/>
        </p:nvSpPr>
        <p:spPr bwMode="auto">
          <a:xfrm>
            <a:off x="4876800" y="3687493"/>
            <a:ext cx="1447800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>
                <a:latin typeface="Courier New" pitchFamily="49" charset="0"/>
              </a:rPr>
              <a:t>accept</a:t>
            </a:r>
          </a:p>
        </p:txBody>
      </p:sp>
      <p:sp>
        <p:nvSpPr>
          <p:cNvPr id="759863" name="Rectangle 55"/>
          <p:cNvSpPr>
            <a:spLocks noChangeArrowheads="1"/>
          </p:cNvSpPr>
          <p:nvPr/>
        </p:nvSpPr>
        <p:spPr bwMode="auto">
          <a:xfrm>
            <a:off x="2057400" y="3687493"/>
            <a:ext cx="1524000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>
                <a:latin typeface="Courier New" pitchFamily="49" charset="0"/>
              </a:rPr>
              <a:t>connect</a:t>
            </a:r>
          </a:p>
        </p:txBody>
      </p:sp>
      <p:sp>
        <p:nvSpPr>
          <p:cNvPr id="58" name="Line 17"/>
          <p:cNvSpPr>
            <a:spLocks noChangeShapeType="1"/>
          </p:cNvSpPr>
          <p:nvPr/>
        </p:nvSpPr>
        <p:spPr bwMode="auto">
          <a:xfrm>
            <a:off x="5638800" y="1290637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59" name="Rectangle 22"/>
          <p:cNvSpPr>
            <a:spLocks noChangeArrowheads="1"/>
          </p:cNvSpPr>
          <p:nvPr/>
        </p:nvSpPr>
        <p:spPr bwMode="auto">
          <a:xfrm>
            <a:off x="4876800" y="952500"/>
            <a:ext cx="1447800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 dirty="0" err="1">
                <a:latin typeface="Courier New" pitchFamily="49" charset="0"/>
              </a:rPr>
              <a:t>getaddrinfo</a:t>
            </a:r>
            <a:endParaRPr lang="en-US" sz="1400" dirty="0">
              <a:latin typeface="Courier New" pitchFamily="49" charset="0"/>
            </a:endParaRPr>
          </a:p>
        </p:txBody>
      </p:sp>
      <p:sp>
        <p:nvSpPr>
          <p:cNvPr id="61" name="Line 17"/>
          <p:cNvSpPr>
            <a:spLocks noChangeShapeType="1"/>
          </p:cNvSpPr>
          <p:nvPr/>
        </p:nvSpPr>
        <p:spPr bwMode="auto">
          <a:xfrm>
            <a:off x="2819401" y="1290637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2" name="Rectangle 22"/>
          <p:cNvSpPr>
            <a:spLocks noChangeArrowheads="1"/>
          </p:cNvSpPr>
          <p:nvPr/>
        </p:nvSpPr>
        <p:spPr bwMode="auto">
          <a:xfrm>
            <a:off x="2057400" y="952500"/>
            <a:ext cx="1523999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 dirty="0" err="1">
                <a:latin typeface="Courier New" pitchFamily="49" charset="0"/>
              </a:rPr>
              <a:t>getaddrinfo</a:t>
            </a:r>
            <a:endParaRPr lang="en-US" sz="1400" dirty="0">
              <a:latin typeface="Courier New" pitchFamily="49" charset="0"/>
            </a:endParaRP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70CD9B02-6C3E-4CA9-8657-D84D796BDEED}"/>
              </a:ext>
            </a:extLst>
          </p:cNvPr>
          <p:cNvSpPr txBox="1"/>
          <p:nvPr/>
        </p:nvSpPr>
        <p:spPr>
          <a:xfrm>
            <a:off x="5789068" y="3300452"/>
            <a:ext cx="17522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0" dirty="0">
                <a:solidFill>
                  <a:srgbClr val="C00000"/>
                </a:solidFill>
                <a:latin typeface="Calibri" pitchFamily="34" charset="0"/>
              </a:rPr>
              <a:t>listening </a:t>
            </a:r>
            <a:r>
              <a:rPr lang="en-US" sz="1800" b="0" dirty="0" err="1">
                <a:solidFill>
                  <a:srgbClr val="C00000"/>
                </a:solidFill>
                <a:latin typeface="Calibri" pitchFamily="34" charset="0"/>
              </a:rPr>
              <a:t>listenfd</a:t>
            </a:r>
            <a:endParaRPr lang="en-US" sz="1800" b="0" dirty="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DB8C37F7-3721-4CC0-9720-EDE45DAFC591}"/>
              </a:ext>
            </a:extLst>
          </p:cNvPr>
          <p:cNvSpPr txBox="1"/>
          <p:nvPr/>
        </p:nvSpPr>
        <p:spPr>
          <a:xfrm>
            <a:off x="6052653" y="3970303"/>
            <a:ext cx="19582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connected </a:t>
            </a:r>
            <a:r>
              <a:rPr lang="en-US" sz="1800" dirty="0" err="1">
                <a:solidFill>
                  <a:srgbClr val="C00000"/>
                </a:solidFill>
                <a:latin typeface="Calibri" pitchFamily="34" charset="0"/>
              </a:rPr>
              <a:t>connfd</a:t>
            </a:r>
            <a:endParaRPr lang="en-US" sz="1800" dirty="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7AC974AF-B15D-46DA-9D4A-9632368BD0E9}"/>
              </a:ext>
            </a:extLst>
          </p:cNvPr>
          <p:cNvSpPr txBox="1"/>
          <p:nvPr/>
        </p:nvSpPr>
        <p:spPr>
          <a:xfrm>
            <a:off x="2770111" y="3970303"/>
            <a:ext cx="26636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connected (to SA) </a:t>
            </a:r>
            <a:r>
              <a:rPr lang="en-US" sz="1800" dirty="0" err="1">
                <a:solidFill>
                  <a:srgbClr val="C00000"/>
                </a:solidFill>
                <a:latin typeface="Calibri" pitchFamily="34" charset="0"/>
              </a:rPr>
              <a:t>clientfd</a:t>
            </a:r>
            <a:endParaRPr lang="en-US" sz="1800" dirty="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0DFA895E-FAA6-495C-8610-1ADD6904498F}"/>
              </a:ext>
            </a:extLst>
          </p:cNvPr>
          <p:cNvSpPr txBox="1"/>
          <p:nvPr/>
        </p:nvSpPr>
        <p:spPr>
          <a:xfrm>
            <a:off x="3266503" y="1296384"/>
            <a:ext cx="7446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0" dirty="0">
                <a:solidFill>
                  <a:srgbClr val="C00000"/>
                </a:solidFill>
                <a:latin typeface="Calibri" pitchFamily="34" charset="0"/>
              </a:rPr>
              <a:t>SA list</a:t>
            </a: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01E19494-E2E2-4155-B76C-7E37C79303E7}"/>
              </a:ext>
            </a:extLst>
          </p:cNvPr>
          <p:cNvSpPr txBox="1"/>
          <p:nvPr/>
        </p:nvSpPr>
        <p:spPr>
          <a:xfrm>
            <a:off x="4485141" y="1302276"/>
            <a:ext cx="7945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0" dirty="0">
                <a:solidFill>
                  <a:srgbClr val="C00000"/>
                </a:solidFill>
                <a:latin typeface="Calibri" pitchFamily="34" charset="0"/>
              </a:rPr>
              <a:t>SA list</a:t>
            </a: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833EF733-DA29-4B07-9856-A35CBAF0656B}"/>
              </a:ext>
            </a:extLst>
          </p:cNvPr>
          <p:cNvSpPr txBox="1"/>
          <p:nvPr/>
        </p:nvSpPr>
        <p:spPr>
          <a:xfrm>
            <a:off x="3174239" y="1968230"/>
            <a:ext cx="9029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0" dirty="0" err="1">
                <a:solidFill>
                  <a:srgbClr val="C00000"/>
                </a:solidFill>
                <a:latin typeface="Calibri" pitchFamily="34" charset="0"/>
              </a:rPr>
              <a:t>clientfd</a:t>
            </a:r>
            <a:endParaRPr lang="en-US" sz="1800" b="0" dirty="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4F66432F-8D31-4E0E-818D-B56FF61DD59D}"/>
              </a:ext>
            </a:extLst>
          </p:cNvPr>
          <p:cNvSpPr txBox="1"/>
          <p:nvPr/>
        </p:nvSpPr>
        <p:spPr>
          <a:xfrm>
            <a:off x="4402853" y="1966300"/>
            <a:ext cx="8744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0" dirty="0" err="1">
                <a:solidFill>
                  <a:srgbClr val="C00000"/>
                </a:solidFill>
                <a:latin typeface="Calibri" pitchFamily="34" charset="0"/>
              </a:rPr>
              <a:t>listenfd</a:t>
            </a:r>
            <a:endParaRPr lang="en-US" sz="1800" b="0" dirty="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A6EE6385-EE1B-4A6F-9D17-2A97C6F7996D}"/>
              </a:ext>
            </a:extLst>
          </p:cNvPr>
          <p:cNvSpPr txBox="1"/>
          <p:nvPr/>
        </p:nvSpPr>
        <p:spPr>
          <a:xfrm>
            <a:off x="3998367" y="2639652"/>
            <a:ext cx="15187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0" dirty="0" err="1">
                <a:solidFill>
                  <a:srgbClr val="C00000"/>
                </a:solidFill>
                <a:latin typeface="Calibri" pitchFamily="34" charset="0"/>
              </a:rPr>
              <a:t>listenfd</a:t>
            </a:r>
            <a:r>
              <a:rPr lang="en-US" sz="1800" b="0" dirty="0">
                <a:solidFill>
                  <a:srgbClr val="C00000"/>
                </a:solidFill>
                <a:latin typeface="Calibri" pitchFamily="34" charset="0"/>
              </a:rPr>
              <a:t> &lt;-&gt; SA</a:t>
            </a:r>
          </a:p>
        </p:txBody>
      </p:sp>
    </p:spTree>
    <p:extLst>
      <p:ext uri="{BB962C8B-B14F-4D97-AF65-F5344CB8AC3E}">
        <p14:creationId xmlns:p14="http://schemas.microsoft.com/office/powerpoint/2010/main" val="2101845529"/>
      </p:ext>
    </p:extLst>
  </p:cSld>
  <p:clrMapOvr>
    <a:masterClrMapping/>
  </p:clrMapOvr>
  <p:transition/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7" name="Group 56"/>
          <p:cNvGrpSpPr/>
          <p:nvPr/>
        </p:nvGrpSpPr>
        <p:grpSpPr>
          <a:xfrm>
            <a:off x="457200" y="4180323"/>
            <a:ext cx="6400800" cy="1371600"/>
            <a:chOff x="457200" y="4132968"/>
            <a:chExt cx="6400800" cy="1371600"/>
          </a:xfrm>
        </p:grpSpPr>
        <p:sp>
          <p:nvSpPr>
            <p:cNvPr id="56" name="Rectangle 55"/>
            <p:cNvSpPr/>
            <p:nvPr/>
          </p:nvSpPr>
          <p:spPr bwMode="auto">
            <a:xfrm>
              <a:off x="1447800" y="4132968"/>
              <a:ext cx="5410200" cy="13716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 type="none" w="med" len="med"/>
              <a:tailEnd type="none" w="med" len="med"/>
            </a:ln>
            <a:effectLst/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3" name="Group 4"/>
            <p:cNvGrpSpPr>
              <a:grpSpLocks/>
            </p:cNvGrpSpPr>
            <p:nvPr/>
          </p:nvGrpSpPr>
          <p:grpSpPr bwMode="auto">
            <a:xfrm>
              <a:off x="6324600" y="4507795"/>
              <a:ext cx="381000" cy="685800"/>
              <a:chOff x="3984" y="3264"/>
              <a:chExt cx="240" cy="432"/>
            </a:xfrm>
          </p:grpSpPr>
          <p:sp>
            <p:nvSpPr>
              <p:cNvPr id="759813" name="Line 5"/>
              <p:cNvSpPr>
                <a:spLocks noChangeShapeType="1"/>
              </p:cNvSpPr>
              <p:nvPr/>
            </p:nvSpPr>
            <p:spPr bwMode="auto">
              <a:xfrm>
                <a:off x="3984" y="3696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759814" name="Line 6"/>
              <p:cNvSpPr>
                <a:spLocks noChangeShapeType="1"/>
              </p:cNvSpPr>
              <p:nvPr/>
            </p:nvSpPr>
            <p:spPr bwMode="auto">
              <a:xfrm flipV="1">
                <a:off x="4224" y="3264"/>
                <a:ext cx="0" cy="43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759815" name="Line 7"/>
              <p:cNvSpPr>
                <a:spLocks noChangeShapeType="1"/>
              </p:cNvSpPr>
              <p:nvPr/>
            </p:nvSpPr>
            <p:spPr bwMode="auto">
              <a:xfrm flipH="1">
                <a:off x="3984" y="3264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</p:grpSp>
        <p:grpSp>
          <p:nvGrpSpPr>
            <p:cNvPr id="4" name="Group 8"/>
            <p:cNvGrpSpPr>
              <a:grpSpLocks/>
            </p:cNvGrpSpPr>
            <p:nvPr/>
          </p:nvGrpSpPr>
          <p:grpSpPr bwMode="auto">
            <a:xfrm rot="10800000" flipV="1">
              <a:off x="1676400" y="4507795"/>
              <a:ext cx="381000" cy="685800"/>
              <a:chOff x="3984" y="3264"/>
              <a:chExt cx="240" cy="432"/>
            </a:xfrm>
          </p:grpSpPr>
          <p:sp>
            <p:nvSpPr>
              <p:cNvPr id="759817" name="Line 9"/>
              <p:cNvSpPr>
                <a:spLocks noChangeShapeType="1"/>
              </p:cNvSpPr>
              <p:nvPr/>
            </p:nvSpPr>
            <p:spPr bwMode="auto">
              <a:xfrm>
                <a:off x="3984" y="3696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759818" name="Line 10"/>
              <p:cNvSpPr>
                <a:spLocks noChangeShapeType="1"/>
              </p:cNvSpPr>
              <p:nvPr/>
            </p:nvSpPr>
            <p:spPr bwMode="auto">
              <a:xfrm flipV="1">
                <a:off x="4224" y="3264"/>
                <a:ext cx="0" cy="43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759819" name="Line 11"/>
              <p:cNvSpPr>
                <a:spLocks noChangeShapeType="1"/>
              </p:cNvSpPr>
              <p:nvPr/>
            </p:nvSpPr>
            <p:spPr bwMode="auto">
              <a:xfrm flipH="1">
                <a:off x="3984" y="3264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</p:grpSp>
        <p:sp>
          <p:nvSpPr>
            <p:cNvPr id="759820" name="Text Box 12"/>
            <p:cNvSpPr txBox="1">
              <a:spLocks noChangeArrowheads="1"/>
            </p:cNvSpPr>
            <p:nvPr/>
          </p:nvSpPr>
          <p:spPr bwMode="auto">
            <a:xfrm>
              <a:off x="457200" y="4401432"/>
              <a:ext cx="838200" cy="82550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square" anchor="ctr">
              <a:spAutoFit/>
            </a:bodyPr>
            <a:lstStyle/>
            <a:p>
              <a:r>
                <a:rPr lang="en-US" sz="1600" dirty="0">
                  <a:solidFill>
                    <a:srgbClr val="C00000"/>
                  </a:solidFill>
                  <a:latin typeface="Calibri" pitchFamily="34" charset="0"/>
                </a:rPr>
                <a:t>Client / Server</a:t>
              </a:r>
            </a:p>
            <a:p>
              <a:r>
                <a:rPr lang="en-US" sz="1600" dirty="0">
                  <a:solidFill>
                    <a:srgbClr val="C00000"/>
                  </a:solidFill>
                  <a:latin typeface="Calibri" pitchFamily="34" charset="0"/>
                </a:rPr>
                <a:t>Session</a:t>
              </a:r>
            </a:p>
          </p:txBody>
        </p:sp>
      </p:grpSp>
      <p:sp>
        <p:nvSpPr>
          <p:cNvPr id="759822" name="Text Box 14"/>
          <p:cNvSpPr txBox="1">
            <a:spLocks noChangeArrowheads="1"/>
          </p:cNvSpPr>
          <p:nvPr/>
        </p:nvSpPr>
        <p:spPr bwMode="auto">
          <a:xfrm>
            <a:off x="2362200" y="452735"/>
            <a:ext cx="912750" cy="46166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i="1" dirty="0">
                <a:solidFill>
                  <a:srgbClr val="C00000"/>
                </a:solidFill>
                <a:latin typeface="Calibri" pitchFamily="34" charset="0"/>
              </a:rPr>
              <a:t>Client</a:t>
            </a:r>
          </a:p>
        </p:txBody>
      </p:sp>
      <p:sp>
        <p:nvSpPr>
          <p:cNvPr id="759823" name="Text Box 15"/>
          <p:cNvSpPr txBox="1">
            <a:spLocks noChangeArrowheads="1"/>
          </p:cNvSpPr>
          <p:nvPr/>
        </p:nvSpPr>
        <p:spPr bwMode="auto">
          <a:xfrm>
            <a:off x="5136138" y="452735"/>
            <a:ext cx="993670" cy="46166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i="1" dirty="0">
                <a:solidFill>
                  <a:srgbClr val="C00000"/>
                </a:solidFill>
                <a:latin typeface="Calibri" pitchFamily="34" charset="0"/>
              </a:rPr>
              <a:t>Server</a:t>
            </a:r>
          </a:p>
        </p:txBody>
      </p:sp>
      <p:sp>
        <p:nvSpPr>
          <p:cNvPr id="759824" name="Line 16"/>
          <p:cNvSpPr>
            <a:spLocks noChangeShapeType="1"/>
          </p:cNvSpPr>
          <p:nvPr/>
        </p:nvSpPr>
        <p:spPr bwMode="auto">
          <a:xfrm>
            <a:off x="2819400" y="2028555"/>
            <a:ext cx="0" cy="1676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25" name="Line 17"/>
          <p:cNvSpPr>
            <a:spLocks noChangeShapeType="1"/>
          </p:cNvSpPr>
          <p:nvPr/>
        </p:nvSpPr>
        <p:spPr bwMode="auto">
          <a:xfrm>
            <a:off x="5638800" y="196823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26" name="Line 18"/>
          <p:cNvSpPr>
            <a:spLocks noChangeShapeType="1"/>
          </p:cNvSpPr>
          <p:nvPr/>
        </p:nvSpPr>
        <p:spPr bwMode="auto">
          <a:xfrm>
            <a:off x="5638800" y="265403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27" name="Line 19"/>
          <p:cNvSpPr>
            <a:spLocks noChangeShapeType="1"/>
          </p:cNvSpPr>
          <p:nvPr/>
        </p:nvSpPr>
        <p:spPr bwMode="auto">
          <a:xfrm>
            <a:off x="5638800" y="333983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28" name="Line 20"/>
          <p:cNvSpPr>
            <a:spLocks noChangeShapeType="1"/>
          </p:cNvSpPr>
          <p:nvPr/>
        </p:nvSpPr>
        <p:spPr bwMode="auto">
          <a:xfrm>
            <a:off x="3048000" y="3857355"/>
            <a:ext cx="18288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29" name="Rectangle 21"/>
          <p:cNvSpPr>
            <a:spLocks noChangeArrowheads="1"/>
          </p:cNvSpPr>
          <p:nvPr/>
        </p:nvSpPr>
        <p:spPr bwMode="auto">
          <a:xfrm>
            <a:off x="2057400" y="1630093"/>
            <a:ext cx="1524000" cy="381000"/>
          </a:xfrm>
          <a:prstGeom prst="rect">
            <a:avLst/>
          </a:prstGeom>
          <a:solidFill>
            <a:srgbClr val="A5A6E4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 dirty="0">
                <a:latin typeface="Courier New" pitchFamily="49" charset="0"/>
              </a:rPr>
              <a:t>socket</a:t>
            </a:r>
          </a:p>
        </p:txBody>
      </p:sp>
      <p:sp>
        <p:nvSpPr>
          <p:cNvPr id="759830" name="Rectangle 22"/>
          <p:cNvSpPr>
            <a:spLocks noChangeArrowheads="1"/>
          </p:cNvSpPr>
          <p:nvPr/>
        </p:nvSpPr>
        <p:spPr bwMode="auto">
          <a:xfrm>
            <a:off x="4876800" y="1630093"/>
            <a:ext cx="1447800" cy="381000"/>
          </a:xfrm>
          <a:prstGeom prst="rect">
            <a:avLst/>
          </a:prstGeom>
          <a:solidFill>
            <a:srgbClr val="D5F1D2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>
                <a:latin typeface="Courier New" pitchFamily="49" charset="0"/>
              </a:rPr>
              <a:t>socket</a:t>
            </a:r>
          </a:p>
        </p:txBody>
      </p:sp>
      <p:sp>
        <p:nvSpPr>
          <p:cNvPr id="759831" name="Rectangle 23"/>
          <p:cNvSpPr>
            <a:spLocks noChangeArrowheads="1"/>
          </p:cNvSpPr>
          <p:nvPr/>
        </p:nvSpPr>
        <p:spPr bwMode="auto">
          <a:xfrm>
            <a:off x="4876800" y="2304780"/>
            <a:ext cx="1447800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>
                <a:latin typeface="Courier New" pitchFamily="49" charset="0"/>
              </a:rPr>
              <a:t>bind</a:t>
            </a:r>
          </a:p>
        </p:txBody>
      </p:sp>
      <p:sp>
        <p:nvSpPr>
          <p:cNvPr id="759832" name="Rectangle 24"/>
          <p:cNvSpPr>
            <a:spLocks noChangeArrowheads="1"/>
          </p:cNvSpPr>
          <p:nvPr/>
        </p:nvSpPr>
        <p:spPr bwMode="auto">
          <a:xfrm>
            <a:off x="4876800" y="2979468"/>
            <a:ext cx="1447800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>
                <a:latin typeface="Courier New" pitchFamily="49" charset="0"/>
              </a:rPr>
              <a:t>listen</a:t>
            </a:r>
          </a:p>
        </p:txBody>
      </p:sp>
      <p:grpSp>
        <p:nvGrpSpPr>
          <p:cNvPr id="5" name="Group 25"/>
          <p:cNvGrpSpPr>
            <a:grpSpLocks/>
          </p:cNvGrpSpPr>
          <p:nvPr/>
        </p:nvGrpSpPr>
        <p:grpSpPr bwMode="auto">
          <a:xfrm>
            <a:off x="2057400" y="4025630"/>
            <a:ext cx="4267200" cy="1392238"/>
            <a:chOff x="1296" y="2506"/>
            <a:chExt cx="2688" cy="877"/>
          </a:xfrm>
        </p:grpSpPr>
        <p:sp>
          <p:nvSpPr>
            <p:cNvPr id="759834" name="Line 26"/>
            <p:cNvSpPr>
              <a:spLocks noChangeShapeType="1"/>
            </p:cNvSpPr>
            <p:nvPr/>
          </p:nvSpPr>
          <p:spPr bwMode="auto">
            <a:xfrm>
              <a:off x="1776" y="2506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35" name="Line 27"/>
            <p:cNvSpPr>
              <a:spLocks noChangeShapeType="1"/>
            </p:cNvSpPr>
            <p:nvPr/>
          </p:nvSpPr>
          <p:spPr bwMode="auto">
            <a:xfrm>
              <a:off x="1776" y="2938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36" name="Line 28"/>
            <p:cNvSpPr>
              <a:spLocks noChangeShapeType="1"/>
            </p:cNvSpPr>
            <p:nvPr/>
          </p:nvSpPr>
          <p:spPr bwMode="auto">
            <a:xfrm>
              <a:off x="3552" y="2506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37" name="Line 29"/>
            <p:cNvSpPr>
              <a:spLocks noChangeShapeType="1"/>
            </p:cNvSpPr>
            <p:nvPr/>
          </p:nvSpPr>
          <p:spPr bwMode="auto">
            <a:xfrm>
              <a:off x="3552" y="2938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38" name="Line 30"/>
            <p:cNvSpPr>
              <a:spLocks noChangeShapeType="1"/>
            </p:cNvSpPr>
            <p:nvPr/>
          </p:nvSpPr>
          <p:spPr bwMode="auto">
            <a:xfrm flipV="1">
              <a:off x="2256" y="2832"/>
              <a:ext cx="81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39" name="Line 31"/>
            <p:cNvSpPr>
              <a:spLocks noChangeShapeType="1"/>
            </p:cNvSpPr>
            <p:nvPr/>
          </p:nvSpPr>
          <p:spPr bwMode="auto">
            <a:xfrm flipH="1">
              <a:off x="2256" y="3264"/>
              <a:ext cx="81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40" name="Rectangle 32"/>
            <p:cNvSpPr>
              <a:spLocks noChangeArrowheads="1"/>
            </p:cNvSpPr>
            <p:nvPr/>
          </p:nvSpPr>
          <p:spPr bwMode="auto">
            <a:xfrm>
              <a:off x="3072" y="2718"/>
              <a:ext cx="912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>
                  <a:latin typeface="Courier New" pitchFamily="49" charset="0"/>
                </a:rPr>
                <a:t>rio_readlineb</a:t>
              </a:r>
            </a:p>
          </p:txBody>
        </p:sp>
        <p:sp>
          <p:nvSpPr>
            <p:cNvPr id="759841" name="Rectangle 33"/>
            <p:cNvSpPr>
              <a:spLocks noChangeArrowheads="1"/>
            </p:cNvSpPr>
            <p:nvPr/>
          </p:nvSpPr>
          <p:spPr bwMode="auto">
            <a:xfrm>
              <a:off x="3072" y="3143"/>
              <a:ext cx="912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>
                  <a:latin typeface="Courier New" pitchFamily="49" charset="0"/>
                </a:rPr>
                <a:t>rio_writen</a:t>
              </a:r>
            </a:p>
          </p:txBody>
        </p:sp>
        <p:sp>
          <p:nvSpPr>
            <p:cNvPr id="759842" name="Rectangle 34"/>
            <p:cNvSpPr>
              <a:spLocks noChangeArrowheads="1"/>
            </p:cNvSpPr>
            <p:nvPr/>
          </p:nvSpPr>
          <p:spPr bwMode="auto">
            <a:xfrm>
              <a:off x="1296" y="3143"/>
              <a:ext cx="960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>
                  <a:latin typeface="Courier New" pitchFamily="49" charset="0"/>
                </a:rPr>
                <a:t>rio_readlineb</a:t>
              </a:r>
            </a:p>
          </p:txBody>
        </p:sp>
        <p:sp>
          <p:nvSpPr>
            <p:cNvPr id="759843" name="Rectangle 35"/>
            <p:cNvSpPr>
              <a:spLocks noChangeArrowheads="1"/>
            </p:cNvSpPr>
            <p:nvPr/>
          </p:nvSpPr>
          <p:spPr bwMode="auto">
            <a:xfrm>
              <a:off x="1296" y="2718"/>
              <a:ext cx="960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 dirty="0" err="1">
                  <a:latin typeface="Courier New" pitchFamily="49" charset="0"/>
                </a:rPr>
                <a:t>rio_writen</a:t>
              </a:r>
              <a:endParaRPr lang="en-US" sz="1400" dirty="0">
                <a:latin typeface="Courier New" pitchFamily="49" charset="0"/>
              </a:endParaRPr>
            </a:p>
          </p:txBody>
        </p:sp>
      </p:grpSp>
      <p:sp>
        <p:nvSpPr>
          <p:cNvPr id="759844" name="Text Box 36"/>
          <p:cNvSpPr txBox="1">
            <a:spLocks noChangeArrowheads="1"/>
          </p:cNvSpPr>
          <p:nvPr/>
        </p:nvSpPr>
        <p:spPr bwMode="auto">
          <a:xfrm>
            <a:off x="3632402" y="3247755"/>
            <a:ext cx="1156086" cy="5847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600" dirty="0">
                <a:latin typeface="Calibri" pitchFamily="34" charset="0"/>
              </a:rPr>
              <a:t>Connection</a:t>
            </a:r>
          </a:p>
          <a:p>
            <a:pPr algn="ctr"/>
            <a:r>
              <a:rPr lang="en-US" sz="1600" dirty="0">
                <a:latin typeface="Calibri" pitchFamily="34" charset="0"/>
              </a:rPr>
              <a:t>request</a:t>
            </a:r>
          </a:p>
        </p:txBody>
      </p:sp>
      <p:grpSp>
        <p:nvGrpSpPr>
          <p:cNvPr id="6" name="Group 37"/>
          <p:cNvGrpSpPr>
            <a:grpSpLocks/>
          </p:cNvGrpSpPr>
          <p:nvPr/>
        </p:nvGrpSpPr>
        <p:grpSpPr bwMode="auto">
          <a:xfrm>
            <a:off x="2057400" y="3870325"/>
            <a:ext cx="5105400" cy="2911475"/>
            <a:chOff x="1296" y="2400"/>
            <a:chExt cx="3216" cy="1834"/>
          </a:xfrm>
        </p:grpSpPr>
        <p:sp>
          <p:nvSpPr>
            <p:cNvPr id="759846" name="Line 38"/>
            <p:cNvSpPr>
              <a:spLocks noChangeShapeType="1"/>
            </p:cNvSpPr>
            <p:nvPr/>
          </p:nvSpPr>
          <p:spPr bwMode="auto">
            <a:xfrm>
              <a:off x="1776" y="3370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47" name="Line 39"/>
            <p:cNvSpPr>
              <a:spLocks noChangeShapeType="1"/>
            </p:cNvSpPr>
            <p:nvPr/>
          </p:nvSpPr>
          <p:spPr bwMode="auto">
            <a:xfrm>
              <a:off x="3552" y="3370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48" name="Line 40"/>
            <p:cNvSpPr>
              <a:spLocks noChangeShapeType="1"/>
            </p:cNvSpPr>
            <p:nvPr/>
          </p:nvSpPr>
          <p:spPr bwMode="auto">
            <a:xfrm>
              <a:off x="3552" y="3802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49" name="Line 41"/>
            <p:cNvSpPr>
              <a:spLocks noChangeShapeType="1"/>
            </p:cNvSpPr>
            <p:nvPr/>
          </p:nvSpPr>
          <p:spPr bwMode="auto">
            <a:xfrm flipV="1">
              <a:off x="1920" y="3696"/>
              <a:ext cx="115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50" name="Rectangle 42"/>
            <p:cNvSpPr>
              <a:spLocks noChangeArrowheads="1"/>
            </p:cNvSpPr>
            <p:nvPr/>
          </p:nvSpPr>
          <p:spPr bwMode="auto">
            <a:xfrm>
              <a:off x="3072" y="3568"/>
              <a:ext cx="912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>
                  <a:latin typeface="Courier New" pitchFamily="49" charset="0"/>
                </a:rPr>
                <a:t>rio_readlineb</a:t>
              </a:r>
            </a:p>
          </p:txBody>
        </p:sp>
        <p:sp>
          <p:nvSpPr>
            <p:cNvPr id="759851" name="Rectangle 43"/>
            <p:cNvSpPr>
              <a:spLocks noChangeArrowheads="1"/>
            </p:cNvSpPr>
            <p:nvPr/>
          </p:nvSpPr>
          <p:spPr bwMode="auto">
            <a:xfrm>
              <a:off x="3072" y="3994"/>
              <a:ext cx="912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>
                  <a:latin typeface="Courier New" pitchFamily="49" charset="0"/>
                </a:rPr>
                <a:t>close</a:t>
              </a:r>
            </a:p>
          </p:txBody>
        </p:sp>
        <p:sp>
          <p:nvSpPr>
            <p:cNvPr id="759852" name="Rectangle 44"/>
            <p:cNvSpPr>
              <a:spLocks noChangeArrowheads="1"/>
            </p:cNvSpPr>
            <p:nvPr/>
          </p:nvSpPr>
          <p:spPr bwMode="auto">
            <a:xfrm>
              <a:off x="1296" y="3569"/>
              <a:ext cx="960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>
                  <a:latin typeface="Courier New" pitchFamily="49" charset="0"/>
                </a:rPr>
                <a:t>close</a:t>
              </a:r>
            </a:p>
          </p:txBody>
        </p:sp>
        <p:sp>
          <p:nvSpPr>
            <p:cNvPr id="759853" name="Text Box 45"/>
            <p:cNvSpPr txBox="1">
              <a:spLocks noChangeArrowheads="1"/>
            </p:cNvSpPr>
            <p:nvPr/>
          </p:nvSpPr>
          <p:spPr bwMode="auto">
            <a:xfrm>
              <a:off x="2496" y="3524"/>
              <a:ext cx="298" cy="19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/>
              <a:r>
                <a:rPr lang="en-US" sz="1400" dirty="0">
                  <a:latin typeface="Calibri" pitchFamily="34" charset="0"/>
                </a:rPr>
                <a:t>EOF</a:t>
              </a:r>
            </a:p>
          </p:txBody>
        </p:sp>
        <p:sp>
          <p:nvSpPr>
            <p:cNvPr id="759854" name="Line 46"/>
            <p:cNvSpPr>
              <a:spLocks noChangeShapeType="1"/>
            </p:cNvSpPr>
            <p:nvPr/>
          </p:nvSpPr>
          <p:spPr bwMode="auto">
            <a:xfrm>
              <a:off x="3984" y="4128"/>
              <a:ext cx="52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55" name="Line 47"/>
            <p:cNvSpPr>
              <a:spLocks noChangeShapeType="1"/>
            </p:cNvSpPr>
            <p:nvPr/>
          </p:nvSpPr>
          <p:spPr bwMode="auto">
            <a:xfrm flipV="1">
              <a:off x="4512" y="2400"/>
              <a:ext cx="0" cy="172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56" name="Line 48"/>
            <p:cNvSpPr>
              <a:spLocks noChangeShapeType="1"/>
            </p:cNvSpPr>
            <p:nvPr/>
          </p:nvSpPr>
          <p:spPr bwMode="auto">
            <a:xfrm flipH="1">
              <a:off x="3984" y="2400"/>
              <a:ext cx="52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</p:grpSp>
      <p:sp>
        <p:nvSpPr>
          <p:cNvPr id="759857" name="Text Box 49"/>
          <p:cNvSpPr txBox="1">
            <a:spLocks noChangeArrowheads="1"/>
          </p:cNvSpPr>
          <p:nvPr/>
        </p:nvSpPr>
        <p:spPr bwMode="auto">
          <a:xfrm>
            <a:off x="7239941" y="4847955"/>
            <a:ext cx="1675459" cy="83099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600" dirty="0">
                <a:latin typeface="Calibri" pitchFamily="34" charset="0"/>
              </a:rPr>
              <a:t>Await connection</a:t>
            </a:r>
          </a:p>
          <a:p>
            <a:r>
              <a:rPr lang="en-US" sz="1600" dirty="0">
                <a:latin typeface="Calibri" pitchFamily="34" charset="0"/>
              </a:rPr>
              <a:t>request from</a:t>
            </a:r>
          </a:p>
          <a:p>
            <a:r>
              <a:rPr lang="en-US" sz="1600" dirty="0">
                <a:latin typeface="Calibri" pitchFamily="34" charset="0"/>
              </a:rPr>
              <a:t>next client</a:t>
            </a:r>
          </a:p>
        </p:txBody>
      </p:sp>
      <p:sp>
        <p:nvSpPr>
          <p:cNvPr id="759858" name="AutoShape 50"/>
          <p:cNvSpPr>
            <a:spLocks/>
          </p:cNvSpPr>
          <p:nvPr/>
        </p:nvSpPr>
        <p:spPr bwMode="auto">
          <a:xfrm>
            <a:off x="6477000" y="952500"/>
            <a:ext cx="152400" cy="2447655"/>
          </a:xfrm>
          <a:prstGeom prst="rightBrace">
            <a:avLst>
              <a:gd name="adj1" fmla="val 95833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59" name="Text Box 51"/>
          <p:cNvSpPr txBox="1">
            <a:spLocks noChangeArrowheads="1"/>
          </p:cNvSpPr>
          <p:nvPr/>
        </p:nvSpPr>
        <p:spPr bwMode="auto">
          <a:xfrm>
            <a:off x="6629400" y="1949450"/>
            <a:ext cx="1773238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600" dirty="0" err="1">
                <a:latin typeface="Courier New" pitchFamily="49" charset="0"/>
              </a:rPr>
              <a:t>open_listenfd</a:t>
            </a:r>
            <a:endParaRPr lang="en-US" sz="1600" dirty="0">
              <a:latin typeface="Courier New" pitchFamily="49" charset="0"/>
            </a:endParaRPr>
          </a:p>
        </p:txBody>
      </p:sp>
      <p:sp>
        <p:nvSpPr>
          <p:cNvPr id="759860" name="AutoShape 52"/>
          <p:cNvSpPr>
            <a:spLocks/>
          </p:cNvSpPr>
          <p:nvPr/>
        </p:nvSpPr>
        <p:spPr bwMode="auto">
          <a:xfrm>
            <a:off x="1752600" y="952500"/>
            <a:ext cx="152400" cy="3133455"/>
          </a:xfrm>
          <a:prstGeom prst="leftBrace">
            <a:avLst>
              <a:gd name="adj1" fmla="val 133333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61" name="Text Box 53"/>
          <p:cNvSpPr txBox="1">
            <a:spLocks noChangeArrowheads="1"/>
          </p:cNvSpPr>
          <p:nvPr/>
        </p:nvSpPr>
        <p:spPr bwMode="auto">
          <a:xfrm>
            <a:off x="0" y="2286000"/>
            <a:ext cx="1773238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600" dirty="0" err="1">
                <a:latin typeface="Courier New" pitchFamily="49" charset="0"/>
              </a:rPr>
              <a:t>open_clientfd</a:t>
            </a:r>
            <a:endParaRPr lang="en-US" sz="1600" dirty="0">
              <a:latin typeface="Courier New" pitchFamily="49" charset="0"/>
            </a:endParaRPr>
          </a:p>
        </p:txBody>
      </p:sp>
      <p:sp>
        <p:nvSpPr>
          <p:cNvPr id="759862" name="Rectangle 54"/>
          <p:cNvSpPr>
            <a:spLocks noChangeArrowheads="1"/>
          </p:cNvSpPr>
          <p:nvPr/>
        </p:nvSpPr>
        <p:spPr bwMode="auto">
          <a:xfrm>
            <a:off x="4876800" y="3687493"/>
            <a:ext cx="1447800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>
                <a:latin typeface="Courier New" pitchFamily="49" charset="0"/>
              </a:rPr>
              <a:t>accept</a:t>
            </a:r>
          </a:p>
        </p:txBody>
      </p:sp>
      <p:sp>
        <p:nvSpPr>
          <p:cNvPr id="759863" name="Rectangle 55"/>
          <p:cNvSpPr>
            <a:spLocks noChangeArrowheads="1"/>
          </p:cNvSpPr>
          <p:nvPr/>
        </p:nvSpPr>
        <p:spPr bwMode="auto">
          <a:xfrm>
            <a:off x="2057400" y="3687493"/>
            <a:ext cx="1524000" cy="381000"/>
          </a:xfrm>
          <a:prstGeom prst="rect">
            <a:avLst/>
          </a:prstGeom>
          <a:solidFill>
            <a:srgbClr val="A5A6E4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>
                <a:latin typeface="Courier New" pitchFamily="49" charset="0"/>
              </a:rPr>
              <a:t>connect</a:t>
            </a:r>
          </a:p>
        </p:txBody>
      </p:sp>
      <p:sp>
        <p:nvSpPr>
          <p:cNvPr id="58" name="Line 17"/>
          <p:cNvSpPr>
            <a:spLocks noChangeShapeType="1"/>
          </p:cNvSpPr>
          <p:nvPr/>
        </p:nvSpPr>
        <p:spPr bwMode="auto">
          <a:xfrm>
            <a:off x="5638800" y="1290637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59" name="Rectangle 22"/>
          <p:cNvSpPr>
            <a:spLocks noChangeArrowheads="1"/>
          </p:cNvSpPr>
          <p:nvPr/>
        </p:nvSpPr>
        <p:spPr bwMode="auto">
          <a:xfrm>
            <a:off x="4876800" y="952500"/>
            <a:ext cx="1447800" cy="381000"/>
          </a:xfrm>
          <a:prstGeom prst="rect">
            <a:avLst/>
          </a:prstGeom>
          <a:solidFill>
            <a:srgbClr val="D5F1D2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 dirty="0" err="1">
                <a:latin typeface="Courier New" pitchFamily="49" charset="0"/>
              </a:rPr>
              <a:t>getaddrinfo</a:t>
            </a:r>
            <a:endParaRPr lang="en-US" sz="1400" dirty="0">
              <a:latin typeface="Courier New" pitchFamily="49" charset="0"/>
            </a:endParaRPr>
          </a:p>
        </p:txBody>
      </p:sp>
      <p:sp>
        <p:nvSpPr>
          <p:cNvPr id="61" name="Line 17"/>
          <p:cNvSpPr>
            <a:spLocks noChangeShapeType="1"/>
          </p:cNvSpPr>
          <p:nvPr/>
        </p:nvSpPr>
        <p:spPr bwMode="auto">
          <a:xfrm>
            <a:off x="2819401" y="1290637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2" name="Rectangle 22"/>
          <p:cNvSpPr>
            <a:spLocks noChangeArrowheads="1"/>
          </p:cNvSpPr>
          <p:nvPr/>
        </p:nvSpPr>
        <p:spPr bwMode="auto">
          <a:xfrm>
            <a:off x="2057400" y="952500"/>
            <a:ext cx="1523999" cy="3810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 dirty="0" err="1">
                <a:latin typeface="Courier New" pitchFamily="49" charset="0"/>
              </a:rPr>
              <a:t>getaddrinfo</a:t>
            </a:r>
            <a:endParaRPr lang="en-US" sz="1400" dirty="0">
              <a:latin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1229773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A09DE8-9FBD-4969-D126-EF645FA30B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File System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DB0172-A52D-7201-7DBA-14BEB851E2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Manages disk blocks to provide a file abstraction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AB0D3CEC-A045-1083-6577-481FF8C2FA3C}"/>
              </a:ext>
            </a:extLst>
          </p:cNvPr>
          <p:cNvGrpSpPr/>
          <p:nvPr/>
        </p:nvGrpSpPr>
        <p:grpSpPr>
          <a:xfrm>
            <a:off x="1480752" y="4837710"/>
            <a:ext cx="4767648" cy="1258290"/>
            <a:chOff x="3048000" y="5561999"/>
            <a:chExt cx="4767648" cy="1258290"/>
          </a:xfrm>
        </p:grpSpPr>
        <p:sp>
          <p:nvSpPr>
            <p:cNvPr id="5" name="Rectangle 5">
              <a:extLst>
                <a:ext uri="{FF2B5EF4-FFF2-40B4-BE49-F238E27FC236}">
                  <a16:creationId xmlns:a16="http://schemas.microsoft.com/office/drawing/2014/main" id="{B4B21094-D408-625E-CCEA-4803409D9F5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48000" y="5562600"/>
              <a:ext cx="433388" cy="441325"/>
            </a:xfrm>
            <a:prstGeom prst="rect">
              <a:avLst/>
            </a:prstGeom>
            <a:solidFill>
              <a:srgbClr val="D5F1CF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sz="1800" dirty="0">
                  <a:latin typeface="Calibri" pitchFamily="34" charset="0"/>
                </a:rPr>
                <a:t>B</a:t>
              </a:r>
              <a:r>
                <a:rPr lang="en-US" sz="1800" baseline="-25000" dirty="0">
                  <a:latin typeface="Calibri" pitchFamily="34" charset="0"/>
                </a:rPr>
                <a:t>0</a:t>
              </a:r>
            </a:p>
          </p:txBody>
        </p:sp>
        <p:sp>
          <p:nvSpPr>
            <p:cNvPr id="6" name="Rectangle 6">
              <a:extLst>
                <a:ext uri="{FF2B5EF4-FFF2-40B4-BE49-F238E27FC236}">
                  <a16:creationId xmlns:a16="http://schemas.microsoft.com/office/drawing/2014/main" id="{6533DDBD-317C-E856-4D51-79BC735C920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81388" y="5562600"/>
              <a:ext cx="433388" cy="441325"/>
            </a:xfrm>
            <a:prstGeom prst="rect">
              <a:avLst/>
            </a:prstGeom>
            <a:solidFill>
              <a:srgbClr val="D5F1CF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sz="1800" dirty="0">
                  <a:latin typeface="Calibri" pitchFamily="34" charset="0"/>
                </a:rPr>
                <a:t>B</a:t>
              </a:r>
              <a:r>
                <a:rPr lang="en-US" sz="1800" baseline="-25000" dirty="0">
                  <a:latin typeface="Calibri" pitchFamily="34" charset="0"/>
                </a:rPr>
                <a:t>1</a:t>
              </a:r>
            </a:p>
          </p:txBody>
        </p:sp>
        <p:sp>
          <p:nvSpPr>
            <p:cNvPr id="7" name="Rectangle 7">
              <a:extLst>
                <a:ext uri="{FF2B5EF4-FFF2-40B4-BE49-F238E27FC236}">
                  <a16:creationId xmlns:a16="http://schemas.microsoft.com/office/drawing/2014/main" id="{C725EF1A-FD6A-C47A-0BF0-4F1B7259F5A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14775" y="5562600"/>
              <a:ext cx="1319213" cy="441325"/>
            </a:xfrm>
            <a:prstGeom prst="rect">
              <a:avLst/>
            </a:prstGeom>
            <a:solidFill>
              <a:srgbClr val="D5F1CF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sz="1800" dirty="0">
                  <a:latin typeface="Calibri" pitchFamily="34" charset="0"/>
                </a:rPr>
                <a:t>• • •</a:t>
              </a:r>
            </a:p>
          </p:txBody>
        </p:sp>
        <p:sp>
          <p:nvSpPr>
            <p:cNvPr id="8" name="Rectangle 8">
              <a:extLst>
                <a:ext uri="{FF2B5EF4-FFF2-40B4-BE49-F238E27FC236}">
                  <a16:creationId xmlns:a16="http://schemas.microsoft.com/office/drawing/2014/main" id="{61EDD71C-8DE0-48AC-DF96-CC07EEBE4DA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14938" y="5562600"/>
              <a:ext cx="433388" cy="441325"/>
            </a:xfrm>
            <a:prstGeom prst="rect">
              <a:avLst/>
            </a:prstGeom>
            <a:solidFill>
              <a:srgbClr val="D5F1CF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 anchorCtr="1"/>
            <a:lstStyle/>
            <a:p>
              <a:r>
                <a:rPr lang="en-US" sz="1800" dirty="0">
                  <a:latin typeface="Calibri" pitchFamily="34" charset="0"/>
                </a:rPr>
                <a:t>B</a:t>
              </a:r>
              <a:r>
                <a:rPr lang="en-US" sz="1800" baseline="-25000" dirty="0">
                  <a:latin typeface="Calibri" pitchFamily="34" charset="0"/>
                </a:rPr>
                <a:t>k-1</a:t>
              </a:r>
            </a:p>
          </p:txBody>
        </p:sp>
        <p:sp>
          <p:nvSpPr>
            <p:cNvPr id="9" name="Rectangle 9">
              <a:extLst>
                <a:ext uri="{FF2B5EF4-FFF2-40B4-BE49-F238E27FC236}">
                  <a16:creationId xmlns:a16="http://schemas.microsoft.com/office/drawing/2014/main" id="{60FB5CD6-2446-B526-DD1A-DF57526AF10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38800" y="5562600"/>
              <a:ext cx="433388" cy="441325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 anchorCtr="1"/>
            <a:lstStyle/>
            <a:p>
              <a:r>
                <a:rPr lang="en-US" sz="1800" dirty="0" err="1">
                  <a:latin typeface="Calibri" pitchFamily="34" charset="0"/>
                </a:rPr>
                <a:t>B</a:t>
              </a:r>
              <a:r>
                <a:rPr lang="en-US" sz="1800" baseline="-25000" dirty="0" err="1">
                  <a:latin typeface="Calibri" pitchFamily="34" charset="0"/>
                </a:rPr>
                <a:t>k</a:t>
              </a:r>
              <a:endParaRPr lang="en-US" sz="1800" baseline="-25000" dirty="0">
                <a:latin typeface="Calibri" pitchFamily="34" charset="0"/>
              </a:endParaRPr>
            </a:p>
          </p:txBody>
        </p:sp>
        <p:sp>
          <p:nvSpPr>
            <p:cNvPr id="10" name="Rectangle 10">
              <a:extLst>
                <a:ext uri="{FF2B5EF4-FFF2-40B4-BE49-F238E27FC236}">
                  <a16:creationId xmlns:a16="http://schemas.microsoft.com/office/drawing/2014/main" id="{9989D610-1E58-A9B0-D39C-6DD043E78DF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070384" y="5561999"/>
              <a:ext cx="433388" cy="441325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 anchorCtr="1"/>
            <a:lstStyle/>
            <a:p>
              <a:r>
                <a:rPr lang="en-US" sz="1800" dirty="0">
                  <a:latin typeface="Calibri" pitchFamily="34" charset="0"/>
                </a:rPr>
                <a:t>B</a:t>
              </a:r>
              <a:r>
                <a:rPr lang="en-US" sz="1800" baseline="-25000" dirty="0" err="1">
                  <a:latin typeface="Calibri" pitchFamily="34" charset="0"/>
                </a:rPr>
                <a:t>k+1</a:t>
              </a:r>
            </a:p>
          </p:txBody>
        </p:sp>
        <p:sp>
          <p:nvSpPr>
            <p:cNvPr id="11" name="Rectangle 11">
              <a:extLst>
                <a:ext uri="{FF2B5EF4-FFF2-40B4-BE49-F238E27FC236}">
                  <a16:creationId xmlns:a16="http://schemas.microsoft.com/office/drawing/2014/main" id="{B337B581-B5E8-45A3-4190-7A4C024C64B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496435" y="5562600"/>
              <a:ext cx="1319213" cy="441325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sz="1800" dirty="0">
                  <a:latin typeface="Calibri" pitchFamily="34" charset="0"/>
                </a:rPr>
                <a:t>• • •</a:t>
              </a:r>
            </a:p>
          </p:txBody>
        </p:sp>
        <p:sp>
          <p:nvSpPr>
            <p:cNvPr id="12" name="Line 12">
              <a:extLst>
                <a:ext uri="{FF2B5EF4-FFF2-40B4-BE49-F238E27FC236}">
                  <a16:creationId xmlns:a16="http://schemas.microsoft.com/office/drawing/2014/main" id="{C8A741B2-9F01-2E4B-78DD-845773CF493C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851826" y="6011562"/>
              <a:ext cx="0" cy="38100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spAutoFit/>
            </a:bodyPr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13" name="Text Box 13">
              <a:extLst>
                <a:ext uri="{FF2B5EF4-FFF2-40B4-BE49-F238E27FC236}">
                  <a16:creationId xmlns:a16="http://schemas.microsoft.com/office/drawing/2014/main" id="{200FED08-492D-26AD-439D-0903121AE9D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258962" y="6358624"/>
              <a:ext cx="3175934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dirty="0">
                  <a:latin typeface="Calibri" pitchFamily="34" charset="0"/>
                </a:rPr>
                <a:t>Current file position = k</a:t>
              </a:r>
            </a:p>
          </p:txBody>
        </p:sp>
      </p:grpSp>
      <p:sp>
        <p:nvSpPr>
          <p:cNvPr id="21" name="Oval 2">
            <a:extLst>
              <a:ext uri="{FF2B5EF4-FFF2-40B4-BE49-F238E27FC236}">
                <a16:creationId xmlns:a16="http://schemas.microsoft.com/office/drawing/2014/main" id="{63AE229A-90B1-9E02-2BF7-70C566743BB9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738188" y="2468563"/>
            <a:ext cx="1716087" cy="17145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blurRad="63500" dist="107763" dir="2700000" algn="ctr" rotWithShape="0">
              <a:schemeClr val="bg2">
                <a:alpha val="74998"/>
              </a:schemeClr>
            </a:outer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/>
          </a:p>
        </p:txBody>
      </p:sp>
      <p:grpSp>
        <p:nvGrpSpPr>
          <p:cNvPr id="22" name="Group 3">
            <a:extLst>
              <a:ext uri="{FF2B5EF4-FFF2-40B4-BE49-F238E27FC236}">
                <a16:creationId xmlns:a16="http://schemas.microsoft.com/office/drawing/2014/main" id="{5015A771-162F-E8F8-AE55-8C1CB429DA46}"/>
              </a:ext>
            </a:extLst>
          </p:cNvPr>
          <p:cNvGrpSpPr>
            <a:grpSpLocks/>
          </p:cNvGrpSpPr>
          <p:nvPr/>
        </p:nvGrpSpPr>
        <p:grpSpPr bwMode="auto">
          <a:xfrm>
            <a:off x="735013" y="2468563"/>
            <a:ext cx="7799387" cy="1722437"/>
            <a:chOff x="463" y="1317"/>
            <a:chExt cx="4913" cy="1085"/>
          </a:xfrm>
        </p:grpSpPr>
        <p:grpSp>
          <p:nvGrpSpPr>
            <p:cNvPr id="23" name="Group 4">
              <a:extLst>
                <a:ext uri="{FF2B5EF4-FFF2-40B4-BE49-F238E27FC236}">
                  <a16:creationId xmlns:a16="http://schemas.microsoft.com/office/drawing/2014/main" id="{58C4EBE1-C9C6-6EFB-60CC-805D7382CCE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63" y="1317"/>
              <a:ext cx="1088" cy="1085"/>
              <a:chOff x="463" y="1317"/>
              <a:chExt cx="1088" cy="1085"/>
            </a:xfrm>
          </p:grpSpPr>
          <p:sp>
            <p:nvSpPr>
              <p:cNvPr id="25" name="Line 5">
                <a:extLst>
                  <a:ext uri="{FF2B5EF4-FFF2-40B4-BE49-F238E27FC236}">
                    <a16:creationId xmlns:a16="http://schemas.microsoft.com/office/drawing/2014/main" id="{3AA27D61-CB94-E7AD-75B9-A2C3C9C337E0}"/>
                  </a:ext>
                </a:extLst>
              </p:cNvPr>
              <p:cNvSpPr>
                <a:spLocks noChangeAspect="1" noChangeShapeType="1"/>
              </p:cNvSpPr>
              <p:nvPr/>
            </p:nvSpPr>
            <p:spPr bwMode="auto">
              <a:xfrm>
                <a:off x="1006" y="1317"/>
                <a:ext cx="0" cy="108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6" name="Line 6">
                <a:extLst>
                  <a:ext uri="{FF2B5EF4-FFF2-40B4-BE49-F238E27FC236}">
                    <a16:creationId xmlns:a16="http://schemas.microsoft.com/office/drawing/2014/main" id="{5849ABE4-6A3E-C466-A5B0-4002244238FD}"/>
                  </a:ext>
                </a:extLst>
              </p:cNvPr>
              <p:cNvSpPr>
                <a:spLocks noChangeAspect="1" noChangeShapeType="1"/>
              </p:cNvSpPr>
              <p:nvPr/>
            </p:nvSpPr>
            <p:spPr bwMode="auto">
              <a:xfrm rot="1800000">
                <a:off x="1008" y="1319"/>
                <a:ext cx="0" cy="108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" name="Line 7">
                <a:extLst>
                  <a:ext uri="{FF2B5EF4-FFF2-40B4-BE49-F238E27FC236}">
                    <a16:creationId xmlns:a16="http://schemas.microsoft.com/office/drawing/2014/main" id="{43C39509-F778-D5C4-E07B-9744D0D81906}"/>
                  </a:ext>
                </a:extLst>
              </p:cNvPr>
              <p:cNvSpPr>
                <a:spLocks noChangeAspect="1" noChangeShapeType="1"/>
              </p:cNvSpPr>
              <p:nvPr/>
            </p:nvSpPr>
            <p:spPr bwMode="auto">
              <a:xfrm rot="3600000">
                <a:off x="1004" y="1321"/>
                <a:ext cx="0" cy="108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8" name="Line 8">
                <a:extLst>
                  <a:ext uri="{FF2B5EF4-FFF2-40B4-BE49-F238E27FC236}">
                    <a16:creationId xmlns:a16="http://schemas.microsoft.com/office/drawing/2014/main" id="{09A1C1A9-C25B-8371-8894-0CFF21B98EEE}"/>
                  </a:ext>
                </a:extLst>
              </p:cNvPr>
              <p:cNvSpPr>
                <a:spLocks noChangeAspect="1" noChangeShapeType="1"/>
              </p:cNvSpPr>
              <p:nvPr/>
            </p:nvSpPr>
            <p:spPr bwMode="auto">
              <a:xfrm rot="5400000">
                <a:off x="1004" y="1307"/>
                <a:ext cx="0" cy="108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9" name="Line 9">
                <a:extLst>
                  <a:ext uri="{FF2B5EF4-FFF2-40B4-BE49-F238E27FC236}">
                    <a16:creationId xmlns:a16="http://schemas.microsoft.com/office/drawing/2014/main" id="{59C2621A-42B8-8D8D-3BF2-DF9C00E94EA4}"/>
                  </a:ext>
                </a:extLst>
              </p:cNvPr>
              <p:cNvSpPr>
                <a:spLocks noChangeAspect="1" noChangeShapeType="1"/>
              </p:cNvSpPr>
              <p:nvPr/>
            </p:nvSpPr>
            <p:spPr bwMode="auto">
              <a:xfrm rot="7200000">
                <a:off x="1011" y="1300"/>
                <a:ext cx="0" cy="108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0" name="Line 10">
                <a:extLst>
                  <a:ext uri="{FF2B5EF4-FFF2-40B4-BE49-F238E27FC236}">
                    <a16:creationId xmlns:a16="http://schemas.microsoft.com/office/drawing/2014/main" id="{B027E9D7-11D5-7BDB-D1FE-E9796E8E0FC6}"/>
                  </a:ext>
                </a:extLst>
              </p:cNvPr>
              <p:cNvSpPr>
                <a:spLocks noChangeAspect="1" noChangeShapeType="1"/>
              </p:cNvSpPr>
              <p:nvPr/>
            </p:nvSpPr>
            <p:spPr bwMode="auto">
              <a:xfrm rot="9000000">
                <a:off x="1017" y="1322"/>
                <a:ext cx="0" cy="108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24" name="Rectangle 11">
              <a:extLst>
                <a:ext uri="{FF2B5EF4-FFF2-40B4-BE49-F238E27FC236}">
                  <a16:creationId xmlns:a16="http://schemas.microsoft.com/office/drawing/2014/main" id="{D37F88C5-4C3E-C37D-9EE6-9893E18E37E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76" y="1488"/>
              <a:ext cx="3600" cy="52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lIns="90488" tIns="44450" rIns="90488" bIns="44450" anchor="b">
              <a:prstTxWarp prst="textNoShape">
                <a:avLst/>
              </a:prstTxWarp>
            </a:bodyPr>
            <a:lstStyle/>
            <a:p>
              <a:pPr defTabSz="914400">
                <a:lnSpc>
                  <a:spcPct val="100000"/>
                </a:lnSpc>
                <a:buClrTx/>
                <a:buSzTx/>
                <a:buFontTx/>
                <a:buNone/>
              </a:pPr>
              <a:r>
                <a:rPr lang="en-US" sz="2800">
                  <a:solidFill>
                    <a:schemeClr val="tx2"/>
                  </a:solidFill>
                  <a:latin typeface="Arial" charset="0"/>
                </a:rPr>
                <a:t>Tracks divided into sectors</a:t>
              </a:r>
            </a:p>
          </p:txBody>
        </p:sp>
      </p:grpSp>
      <p:grpSp>
        <p:nvGrpSpPr>
          <p:cNvPr id="31" name="Group 13">
            <a:extLst>
              <a:ext uri="{FF2B5EF4-FFF2-40B4-BE49-F238E27FC236}">
                <a16:creationId xmlns:a16="http://schemas.microsoft.com/office/drawing/2014/main" id="{4F869A4D-D609-5DB7-AF83-0E1706E82970}"/>
              </a:ext>
            </a:extLst>
          </p:cNvPr>
          <p:cNvGrpSpPr>
            <a:grpSpLocks/>
          </p:cNvGrpSpPr>
          <p:nvPr/>
        </p:nvGrpSpPr>
        <p:grpSpPr bwMode="auto">
          <a:xfrm>
            <a:off x="928688" y="1901825"/>
            <a:ext cx="7300912" cy="2117725"/>
            <a:chOff x="585" y="960"/>
            <a:chExt cx="4599" cy="1334"/>
          </a:xfrm>
        </p:grpSpPr>
        <p:grpSp>
          <p:nvGrpSpPr>
            <p:cNvPr id="32" name="Group 14">
              <a:extLst>
                <a:ext uri="{FF2B5EF4-FFF2-40B4-BE49-F238E27FC236}">
                  <a16:creationId xmlns:a16="http://schemas.microsoft.com/office/drawing/2014/main" id="{C840FF54-629E-4810-EA58-1FCAEE56E23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85" y="1430"/>
              <a:ext cx="865" cy="864"/>
              <a:chOff x="585" y="1430"/>
              <a:chExt cx="865" cy="864"/>
            </a:xfrm>
          </p:grpSpPr>
          <p:sp>
            <p:nvSpPr>
              <p:cNvPr id="34" name="Oval 15">
                <a:extLst>
                  <a:ext uri="{FF2B5EF4-FFF2-40B4-BE49-F238E27FC236}">
                    <a16:creationId xmlns:a16="http://schemas.microsoft.com/office/drawing/2014/main" id="{56EC7848-8F5F-5C52-A868-B259EBEEC63A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>
                <a:off x="900" y="1765"/>
                <a:ext cx="216" cy="216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5" name="Oval 16">
                <a:extLst>
                  <a:ext uri="{FF2B5EF4-FFF2-40B4-BE49-F238E27FC236}">
                    <a16:creationId xmlns:a16="http://schemas.microsoft.com/office/drawing/2014/main" id="{6663E1B7-39F1-3AED-9630-F4523AF9A3BC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>
                <a:off x="585" y="1430"/>
                <a:ext cx="865" cy="864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6" name="Oval 17">
                <a:extLst>
                  <a:ext uri="{FF2B5EF4-FFF2-40B4-BE49-F238E27FC236}">
                    <a16:creationId xmlns:a16="http://schemas.microsoft.com/office/drawing/2014/main" id="{EDDE5647-1DF5-D69A-D8AA-E68B6D9EBE04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>
                <a:off x="693" y="1538"/>
                <a:ext cx="649" cy="648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7" name="Oval 18">
                <a:extLst>
                  <a:ext uri="{FF2B5EF4-FFF2-40B4-BE49-F238E27FC236}">
                    <a16:creationId xmlns:a16="http://schemas.microsoft.com/office/drawing/2014/main" id="{6326A838-58CA-696B-0485-D40D387A74C6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>
                <a:off x="792" y="1657"/>
                <a:ext cx="432" cy="432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33" name="Rectangle 19">
              <a:extLst>
                <a:ext uri="{FF2B5EF4-FFF2-40B4-BE49-F238E27FC236}">
                  <a16:creationId xmlns:a16="http://schemas.microsoft.com/office/drawing/2014/main" id="{1128427F-9B42-49A9-E20D-4E2073A1508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76" y="960"/>
              <a:ext cx="3408" cy="52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lIns="90488" tIns="44450" rIns="90488" bIns="44450" anchor="b">
              <a:prstTxWarp prst="textNoShape">
                <a:avLst/>
              </a:prstTxWarp>
            </a:bodyPr>
            <a:lstStyle/>
            <a:p>
              <a:pPr defTabSz="914400">
                <a:lnSpc>
                  <a:spcPct val="100000"/>
                </a:lnSpc>
                <a:buClrTx/>
                <a:buSzTx/>
                <a:buFontTx/>
                <a:buNone/>
              </a:pPr>
              <a:r>
                <a:rPr lang="en-US" sz="2800" dirty="0">
                  <a:solidFill>
                    <a:schemeClr val="tx2"/>
                  </a:solidFill>
                  <a:latin typeface="Arial" charset="0"/>
                </a:rPr>
                <a:t>Surface* organized into tracks</a:t>
              </a:r>
            </a:p>
          </p:txBody>
        </p:sp>
      </p:grpSp>
      <p:sp>
        <p:nvSpPr>
          <p:cNvPr id="39" name="Arrow: Up-Down 38">
            <a:extLst>
              <a:ext uri="{FF2B5EF4-FFF2-40B4-BE49-F238E27FC236}">
                <a16:creationId xmlns:a16="http://schemas.microsoft.com/office/drawing/2014/main" id="{F45E0BEB-FF01-665E-6401-4ACC780B3412}"/>
              </a:ext>
            </a:extLst>
          </p:cNvPr>
          <p:cNvSpPr/>
          <p:nvPr/>
        </p:nvSpPr>
        <p:spPr bwMode="auto">
          <a:xfrm rot="3819513">
            <a:off x="5283996" y="3246395"/>
            <a:ext cx="609594" cy="1734623"/>
          </a:xfrm>
          <a:prstGeom prst="upDownArrow">
            <a:avLst/>
          </a:prstGeom>
          <a:solidFill>
            <a:schemeClr val="tx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DDAF3076-B56E-CCE7-D099-D56EB8968AF5}"/>
              </a:ext>
            </a:extLst>
          </p:cNvPr>
          <p:cNvSpPr txBox="1"/>
          <p:nvPr/>
        </p:nvSpPr>
        <p:spPr>
          <a:xfrm>
            <a:off x="228600" y="6477000"/>
            <a:ext cx="75957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*Durable storage has many architectures, but ultimately they expose “blocks”</a:t>
            </a:r>
          </a:p>
        </p:txBody>
      </p:sp>
    </p:spTree>
    <p:extLst>
      <p:ext uri="{BB962C8B-B14F-4D97-AF65-F5344CB8AC3E}">
        <p14:creationId xmlns:p14="http://schemas.microsoft.com/office/powerpoint/2010/main" val="30874892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 animBg="1"/>
      <p:bldP spid="40" grpId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Sockets Helper: </a:t>
            </a:r>
            <a:r>
              <a:rPr lang="en-US" dirty="0" err="1">
                <a:latin typeface="Courier New"/>
                <a:cs typeface="Courier New"/>
              </a:rPr>
              <a:t>open_clientfd</a:t>
            </a:r>
            <a:endParaRPr lang="en-US" dirty="0">
              <a:latin typeface="Courier New"/>
              <a:cs typeface="Courier New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52400" y="1981200"/>
            <a:ext cx="8831865" cy="2800766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dirty="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4A00FF"/>
                </a:solidFill>
                <a:latin typeface="Courier New"/>
                <a:cs typeface="Courier New"/>
              </a:rPr>
              <a:t>open_clientfd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dirty="0">
                <a:solidFill>
                  <a:srgbClr val="2D961E"/>
                </a:solidFill>
                <a:latin typeface="Courier New"/>
                <a:cs typeface="Courier New"/>
              </a:rPr>
              <a:t>char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*</a:t>
            </a:r>
            <a:r>
              <a:rPr lang="en-US" sz="1600" dirty="0">
                <a:solidFill>
                  <a:srgbClr val="C1651C"/>
                </a:solidFill>
                <a:latin typeface="Courier New"/>
                <a:cs typeface="Courier New"/>
              </a:rPr>
              <a:t>hostname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en-US" sz="1600" dirty="0">
                <a:solidFill>
                  <a:srgbClr val="2D961E"/>
                </a:solidFill>
                <a:latin typeface="Courier New"/>
                <a:cs typeface="Courier New"/>
              </a:rPr>
              <a:t>char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*</a:t>
            </a:r>
            <a:r>
              <a:rPr lang="en-US" sz="1600" dirty="0">
                <a:solidFill>
                  <a:srgbClr val="C1651C"/>
                </a:solidFill>
                <a:latin typeface="Courier New"/>
                <a:cs typeface="Courier New"/>
              </a:rPr>
              <a:t>port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 {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</a:t>
            </a:r>
            <a:r>
              <a:rPr lang="en-US" sz="1600" dirty="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clientfd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</a:t>
            </a:r>
            <a:r>
              <a:rPr lang="en-US" sz="1600" dirty="0" err="1">
                <a:solidFill>
                  <a:srgbClr val="C200FF"/>
                </a:solidFill>
                <a:latin typeface="Courier New"/>
                <a:cs typeface="Courier New"/>
              </a:rPr>
              <a:t>struct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2D961E"/>
                </a:solidFill>
                <a:latin typeface="Courier New"/>
                <a:cs typeface="Courier New"/>
              </a:rPr>
              <a:t>addrinfo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>
                <a:solidFill>
                  <a:srgbClr val="C1651C"/>
                </a:solidFill>
                <a:latin typeface="Courier New"/>
                <a:cs typeface="Courier New"/>
              </a:rPr>
              <a:t>hints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*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listp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*</a:t>
            </a:r>
            <a:r>
              <a:rPr lang="en-US" sz="1600" dirty="0">
                <a:solidFill>
                  <a:srgbClr val="C1651C"/>
                </a:solidFill>
                <a:latin typeface="Courier New"/>
                <a:cs typeface="Courier New"/>
              </a:rPr>
              <a:t>p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;</a:t>
            </a:r>
          </a:p>
          <a:p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/* Get a list of potential server addresses */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memset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(&amp;hints, 0, </a:t>
            </a:r>
            <a:r>
              <a:rPr lang="en-US" sz="1600" dirty="0" err="1">
                <a:solidFill>
                  <a:srgbClr val="C200FF"/>
                </a:solidFill>
                <a:latin typeface="Courier New"/>
                <a:cs typeface="Courier New"/>
              </a:rPr>
              <a:t>sizeof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dirty="0" err="1">
                <a:solidFill>
                  <a:srgbClr val="C200FF"/>
                </a:solidFill>
                <a:latin typeface="Courier New"/>
                <a:cs typeface="Courier New"/>
              </a:rPr>
              <a:t>struct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2D961E"/>
                </a:solidFill>
                <a:latin typeface="Courier New"/>
                <a:cs typeface="Courier New"/>
              </a:rPr>
              <a:t>addrinfo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));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hints.ai_socktype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= SOCK_STREAM;  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/* Open a connection */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hints.ai_flags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= AI_NUMERICSERV;  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/* …using numeric port arg. */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hints.ai_flags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|= AI_ADDRCONFIG;  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/* Recommended for connections */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Getaddrinfo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(hostname, port, &amp;hints, &amp;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listp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077200" y="4431268"/>
            <a:ext cx="8932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>
                <a:solidFill>
                  <a:srgbClr val="7F7F7F"/>
                </a:solidFill>
                <a:latin typeface="Calibri" pitchFamily="34" charset="0"/>
              </a:rPr>
              <a:t>csapp.c</a:t>
            </a:r>
            <a:endParaRPr lang="en-US" sz="1800" dirty="0">
              <a:solidFill>
                <a:srgbClr val="7F7F7F"/>
              </a:solidFill>
              <a:latin typeface="Calibri" pitchFamily="34" charset="0"/>
            </a:endParaRP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396875" y="1362075"/>
            <a:ext cx="7896225" cy="466725"/>
          </a:xfrm>
        </p:spPr>
        <p:txBody>
          <a:bodyPr/>
          <a:lstStyle/>
          <a:p>
            <a:r>
              <a:rPr lang="en-US" dirty="0"/>
              <a:t>Establish a connection with a server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DA492EAA-5181-4872-9ACE-60F78C0CBF06}"/>
              </a:ext>
            </a:extLst>
          </p:cNvPr>
          <p:cNvSpPr/>
          <p:nvPr/>
        </p:nvSpPr>
        <p:spPr>
          <a:xfrm>
            <a:off x="304801" y="5257800"/>
            <a:ext cx="84582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0000"/>
                </a:solidFill>
                <a:latin typeface="Courier New"/>
                <a:cs typeface="Courier New"/>
              </a:rPr>
              <a:t>AI_ADDRCONFIG</a:t>
            </a:r>
            <a:r>
              <a:rPr lang="en-US" dirty="0">
                <a:solidFill>
                  <a:srgbClr val="000000"/>
                </a:solidFill>
                <a:latin typeface="+mn-lt"/>
                <a:cs typeface="Courier New"/>
              </a:rPr>
              <a:t> means “use whichever of IPv4 and IPv6 works on this computer”.</a:t>
            </a:r>
            <a:r>
              <a:rPr lang="en-US" dirty="0">
                <a:latin typeface="+mn-lt"/>
              </a:rPr>
              <a:t>  Good practice for clients, not for servers.</a:t>
            </a:r>
          </a:p>
        </p:txBody>
      </p:sp>
    </p:spTree>
    <p:extLst>
      <p:ext uri="{BB962C8B-B14F-4D97-AF65-F5344CB8AC3E}">
        <p14:creationId xmlns:p14="http://schemas.microsoft.com/office/powerpoint/2010/main" val="4217520267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8634582" cy="762000"/>
          </a:xfrm>
        </p:spPr>
        <p:txBody>
          <a:bodyPr/>
          <a:lstStyle/>
          <a:p>
            <a:r>
              <a:rPr lang="en-US" dirty="0"/>
              <a:t>Sockets Helper: </a:t>
            </a:r>
            <a:r>
              <a:rPr lang="en-US" dirty="0" err="1">
                <a:latin typeface="Courier New"/>
                <a:cs typeface="Courier New"/>
              </a:rPr>
              <a:t>open_clientfd</a:t>
            </a:r>
            <a:r>
              <a:rPr lang="en-US" dirty="0">
                <a:latin typeface="+mn-lt"/>
                <a:cs typeface="Courier New"/>
              </a:rPr>
              <a:t> (</a:t>
            </a:r>
            <a:r>
              <a:rPr lang="en-US" dirty="0" err="1">
                <a:latin typeface="+mn-lt"/>
                <a:cs typeface="Courier New"/>
              </a:rPr>
              <a:t>cont</a:t>
            </a:r>
            <a:r>
              <a:rPr lang="en-US" dirty="0">
                <a:latin typeface="+mn-lt"/>
                <a:cs typeface="Courier New"/>
              </a:rPr>
              <a:t>)</a:t>
            </a:r>
            <a:endParaRPr lang="en-US" dirty="0">
              <a:latin typeface="Courier New"/>
              <a:cs typeface="Courier New"/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304800" y="1524000"/>
            <a:ext cx="8461270" cy="5016759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/* Walk the list for one that we can successfully connect to */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da-DK" sz="1600" dirty="0">
                <a:solidFill>
                  <a:srgbClr val="C200FF"/>
                </a:solidFill>
                <a:latin typeface="Courier New"/>
                <a:cs typeface="Courier New"/>
              </a:rPr>
              <a:t>for</a:t>
            </a:r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 (p = </a:t>
            </a:r>
            <a:r>
              <a:rPr lang="da-DK" sz="1600" dirty="0" err="1">
                <a:solidFill>
                  <a:srgbClr val="000000"/>
                </a:solidFill>
                <a:latin typeface="Courier New"/>
                <a:cs typeface="Courier New"/>
              </a:rPr>
              <a:t>listp</a:t>
            </a:r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; p; p = p-&gt;</a:t>
            </a:r>
            <a:r>
              <a:rPr lang="da-DK" sz="1600" dirty="0" err="1">
                <a:solidFill>
                  <a:srgbClr val="000000"/>
                </a:solidFill>
                <a:latin typeface="Courier New"/>
                <a:cs typeface="Courier New"/>
              </a:rPr>
              <a:t>ai_next</a:t>
            </a:r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) {</a:t>
            </a:r>
          </a:p>
          <a:p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da-DK" sz="1600" dirty="0">
                <a:solidFill>
                  <a:srgbClr val="CB2418"/>
                </a:solidFill>
                <a:latin typeface="Courier New"/>
                <a:cs typeface="Courier New"/>
              </a:rPr>
              <a:t>/* </a:t>
            </a:r>
            <a:r>
              <a:rPr lang="da-DK" sz="1600" dirty="0" err="1">
                <a:solidFill>
                  <a:srgbClr val="CB2418"/>
                </a:solidFill>
                <a:latin typeface="Courier New"/>
                <a:cs typeface="Courier New"/>
              </a:rPr>
              <a:t>Create</a:t>
            </a:r>
            <a:r>
              <a:rPr lang="da-DK" sz="1600" dirty="0">
                <a:solidFill>
                  <a:srgbClr val="CB2418"/>
                </a:solidFill>
                <a:latin typeface="Courier New"/>
                <a:cs typeface="Courier New"/>
              </a:rPr>
              <a:t> a </a:t>
            </a:r>
            <a:r>
              <a:rPr lang="da-DK" sz="1600" dirty="0" err="1">
                <a:solidFill>
                  <a:srgbClr val="CB2418"/>
                </a:solidFill>
                <a:latin typeface="Courier New"/>
                <a:cs typeface="Courier New"/>
              </a:rPr>
              <a:t>socket</a:t>
            </a:r>
            <a:r>
              <a:rPr lang="da-DK" sz="1600" dirty="0">
                <a:solidFill>
                  <a:srgbClr val="CB2418"/>
                </a:solidFill>
                <a:latin typeface="Courier New"/>
                <a:cs typeface="Courier New"/>
              </a:rPr>
              <a:t> </a:t>
            </a:r>
            <a:r>
              <a:rPr lang="da-DK" sz="1600" dirty="0" err="1">
                <a:solidFill>
                  <a:srgbClr val="CB2418"/>
                </a:solidFill>
                <a:latin typeface="Courier New"/>
                <a:cs typeface="Courier New"/>
              </a:rPr>
              <a:t>descriptor</a:t>
            </a:r>
            <a:r>
              <a:rPr lang="da-DK" sz="1600" dirty="0">
                <a:solidFill>
                  <a:srgbClr val="CB2418"/>
                </a:solidFill>
                <a:latin typeface="Courier New"/>
                <a:cs typeface="Courier New"/>
              </a:rPr>
              <a:t> */</a:t>
            </a:r>
            <a:endParaRPr lang="da-DK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da-DK" sz="1600" dirty="0" err="1">
                <a:solidFill>
                  <a:srgbClr val="C200FF"/>
                </a:solidFill>
                <a:latin typeface="Courier New"/>
                <a:cs typeface="Courier New"/>
              </a:rPr>
              <a:t>if</a:t>
            </a:r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 ((</a:t>
            </a:r>
            <a:r>
              <a:rPr lang="da-DK" sz="1600" dirty="0" err="1">
                <a:solidFill>
                  <a:srgbClr val="000000"/>
                </a:solidFill>
                <a:latin typeface="Courier New"/>
                <a:cs typeface="Courier New"/>
              </a:rPr>
              <a:t>clientfd</a:t>
            </a:r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 = </a:t>
            </a:r>
            <a:r>
              <a:rPr lang="da-DK" sz="1600" dirty="0" err="1">
                <a:solidFill>
                  <a:srgbClr val="000000"/>
                </a:solidFill>
                <a:latin typeface="Courier New"/>
                <a:cs typeface="Courier New"/>
              </a:rPr>
              <a:t>socket</a:t>
            </a:r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(p-&gt;</a:t>
            </a:r>
            <a:r>
              <a:rPr lang="da-DK" sz="1600" dirty="0" err="1">
                <a:solidFill>
                  <a:srgbClr val="000000"/>
                </a:solidFill>
                <a:latin typeface="Courier New"/>
                <a:cs typeface="Courier New"/>
              </a:rPr>
              <a:t>ai_family</a:t>
            </a:r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, p-&gt;</a:t>
            </a:r>
            <a:r>
              <a:rPr lang="da-DK" sz="1600" dirty="0" err="1">
                <a:solidFill>
                  <a:srgbClr val="000000"/>
                </a:solidFill>
                <a:latin typeface="Courier New"/>
                <a:cs typeface="Courier New"/>
              </a:rPr>
              <a:t>ai_socktype</a:t>
            </a:r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</a:p>
          <a:p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                               p-&gt;</a:t>
            </a:r>
            <a:r>
              <a:rPr lang="da-DK" sz="1600" dirty="0" err="1">
                <a:solidFill>
                  <a:srgbClr val="000000"/>
                </a:solidFill>
                <a:latin typeface="Courier New"/>
                <a:cs typeface="Courier New"/>
              </a:rPr>
              <a:t>ai_protocol</a:t>
            </a:r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)) &lt; 0)</a:t>
            </a:r>
          </a:p>
          <a:p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            </a:t>
            </a:r>
            <a:r>
              <a:rPr lang="da-DK" sz="1600" dirty="0" err="1">
                <a:solidFill>
                  <a:srgbClr val="C200FF"/>
                </a:solidFill>
                <a:latin typeface="Courier New"/>
                <a:cs typeface="Courier New"/>
              </a:rPr>
              <a:t>continue</a:t>
            </a:r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; </a:t>
            </a:r>
            <a:r>
              <a:rPr lang="da-DK" sz="1600" dirty="0">
                <a:solidFill>
                  <a:srgbClr val="CB2418"/>
                </a:solidFill>
                <a:latin typeface="Courier New"/>
                <a:cs typeface="Courier New"/>
              </a:rPr>
              <a:t>/* </a:t>
            </a:r>
            <a:r>
              <a:rPr lang="da-DK" sz="1600" dirty="0" err="1">
                <a:solidFill>
                  <a:srgbClr val="CB2418"/>
                </a:solidFill>
                <a:latin typeface="Courier New"/>
                <a:cs typeface="Courier New"/>
              </a:rPr>
              <a:t>Socket</a:t>
            </a:r>
            <a:r>
              <a:rPr lang="da-DK" sz="1600" dirty="0">
                <a:solidFill>
                  <a:srgbClr val="CB2418"/>
                </a:solidFill>
                <a:latin typeface="Courier New"/>
                <a:cs typeface="Courier New"/>
              </a:rPr>
              <a:t> </a:t>
            </a:r>
            <a:r>
              <a:rPr lang="da-DK" sz="1600" dirty="0" err="1">
                <a:solidFill>
                  <a:srgbClr val="CB2418"/>
                </a:solidFill>
                <a:latin typeface="Courier New"/>
                <a:cs typeface="Courier New"/>
              </a:rPr>
              <a:t>failed</a:t>
            </a:r>
            <a:r>
              <a:rPr lang="da-DK" sz="1600" dirty="0">
                <a:solidFill>
                  <a:srgbClr val="CB2418"/>
                </a:solidFill>
                <a:latin typeface="Courier New"/>
                <a:cs typeface="Courier New"/>
              </a:rPr>
              <a:t>, </a:t>
            </a:r>
            <a:r>
              <a:rPr lang="da-DK" sz="1600" dirty="0" err="1">
                <a:solidFill>
                  <a:srgbClr val="CB2418"/>
                </a:solidFill>
                <a:latin typeface="Courier New"/>
                <a:cs typeface="Courier New"/>
              </a:rPr>
              <a:t>try</a:t>
            </a:r>
            <a:r>
              <a:rPr lang="da-DK" sz="1600" dirty="0">
                <a:solidFill>
                  <a:srgbClr val="CB2418"/>
                </a:solidFill>
                <a:latin typeface="Courier New"/>
                <a:cs typeface="Courier New"/>
              </a:rPr>
              <a:t> the </a:t>
            </a:r>
            <a:r>
              <a:rPr lang="da-DK" sz="1600" dirty="0" err="1">
                <a:solidFill>
                  <a:srgbClr val="CB2418"/>
                </a:solidFill>
                <a:latin typeface="Courier New"/>
                <a:cs typeface="Courier New"/>
              </a:rPr>
              <a:t>next</a:t>
            </a:r>
            <a:r>
              <a:rPr lang="da-DK" sz="1600" dirty="0">
                <a:solidFill>
                  <a:srgbClr val="CB2418"/>
                </a:solidFill>
                <a:latin typeface="Courier New"/>
                <a:cs typeface="Courier New"/>
              </a:rPr>
              <a:t> */</a:t>
            </a:r>
            <a:endParaRPr lang="da-DK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endParaRPr lang="da-DK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/* Connect to the server */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en-US" sz="1600" dirty="0">
                <a:solidFill>
                  <a:srgbClr val="C200FF"/>
                </a:solidFill>
                <a:latin typeface="Courier New"/>
                <a:cs typeface="Courier New"/>
              </a:rPr>
              <a:t>if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(connect(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clientfd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p-&gt;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ai_addr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p-&gt;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ai_addrlen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 != -1)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        </a:t>
            </a:r>
            <a:r>
              <a:rPr lang="en-US" sz="1600" dirty="0">
                <a:solidFill>
                  <a:srgbClr val="C200FF"/>
                </a:solidFill>
                <a:latin typeface="Courier New"/>
                <a:cs typeface="Courier New"/>
              </a:rPr>
              <a:t>break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; 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/* Success */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    Close(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clientfd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); 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/* Connect failed, try another */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}</a:t>
            </a:r>
          </a:p>
          <a:p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/* Clean up */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Freeaddrinfo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listp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>
                <a:solidFill>
                  <a:srgbClr val="C200FF"/>
                </a:solidFill>
                <a:latin typeface="Courier New"/>
                <a:cs typeface="Courier New"/>
              </a:rPr>
              <a:t>if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(!p) 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/* All connects failed */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is-IS" sz="1600" dirty="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is-IS" sz="1600" dirty="0">
                <a:solidFill>
                  <a:srgbClr val="C200FF"/>
                </a:solidFill>
                <a:latin typeface="Courier New"/>
                <a:cs typeface="Courier New"/>
              </a:rPr>
              <a:t>return</a:t>
            </a:r>
            <a:r>
              <a:rPr lang="is-IS" sz="1600" dirty="0">
                <a:solidFill>
                  <a:srgbClr val="000000"/>
                </a:solidFill>
                <a:latin typeface="Courier New"/>
                <a:cs typeface="Courier New"/>
              </a:rPr>
              <a:t> -1;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>
                <a:solidFill>
                  <a:srgbClr val="C200FF"/>
                </a:solidFill>
                <a:latin typeface="Courier New"/>
                <a:cs typeface="Courier New"/>
              </a:rPr>
              <a:t>else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/* The last connect succeeded */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en-US" sz="1600" dirty="0">
                <a:solidFill>
                  <a:srgbClr val="C200FF"/>
                </a:solidFill>
                <a:latin typeface="Courier New"/>
                <a:cs typeface="Courier New"/>
              </a:rPr>
              <a:t>return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clientfd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}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872789" y="6171427"/>
            <a:ext cx="8932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>
                <a:solidFill>
                  <a:srgbClr val="7F7F7F"/>
                </a:solidFill>
                <a:latin typeface="Calibri" pitchFamily="34" charset="0"/>
              </a:rPr>
              <a:t>csapp.c</a:t>
            </a:r>
            <a:endParaRPr lang="en-US" sz="1800" dirty="0">
              <a:solidFill>
                <a:srgbClr val="7F7F7F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0621747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7" name="Group 56"/>
          <p:cNvGrpSpPr/>
          <p:nvPr/>
        </p:nvGrpSpPr>
        <p:grpSpPr>
          <a:xfrm>
            <a:off x="457200" y="4180323"/>
            <a:ext cx="6400800" cy="1371600"/>
            <a:chOff x="457200" y="4132968"/>
            <a:chExt cx="6400800" cy="1371600"/>
          </a:xfrm>
        </p:grpSpPr>
        <p:sp>
          <p:nvSpPr>
            <p:cNvPr id="56" name="Rectangle 55"/>
            <p:cNvSpPr/>
            <p:nvPr/>
          </p:nvSpPr>
          <p:spPr bwMode="auto">
            <a:xfrm>
              <a:off x="1447800" y="4132968"/>
              <a:ext cx="5410200" cy="13716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 type="none" w="med" len="med"/>
              <a:tailEnd type="none" w="med" len="med"/>
            </a:ln>
            <a:effectLst/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3" name="Group 4"/>
            <p:cNvGrpSpPr>
              <a:grpSpLocks/>
            </p:cNvGrpSpPr>
            <p:nvPr/>
          </p:nvGrpSpPr>
          <p:grpSpPr bwMode="auto">
            <a:xfrm>
              <a:off x="6324600" y="4507795"/>
              <a:ext cx="381000" cy="685800"/>
              <a:chOff x="3984" y="3264"/>
              <a:chExt cx="240" cy="432"/>
            </a:xfrm>
          </p:grpSpPr>
          <p:sp>
            <p:nvSpPr>
              <p:cNvPr id="759813" name="Line 5"/>
              <p:cNvSpPr>
                <a:spLocks noChangeShapeType="1"/>
              </p:cNvSpPr>
              <p:nvPr/>
            </p:nvSpPr>
            <p:spPr bwMode="auto">
              <a:xfrm>
                <a:off x="3984" y="3696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759814" name="Line 6"/>
              <p:cNvSpPr>
                <a:spLocks noChangeShapeType="1"/>
              </p:cNvSpPr>
              <p:nvPr/>
            </p:nvSpPr>
            <p:spPr bwMode="auto">
              <a:xfrm flipV="1">
                <a:off x="4224" y="3264"/>
                <a:ext cx="0" cy="43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759815" name="Line 7"/>
              <p:cNvSpPr>
                <a:spLocks noChangeShapeType="1"/>
              </p:cNvSpPr>
              <p:nvPr/>
            </p:nvSpPr>
            <p:spPr bwMode="auto">
              <a:xfrm flipH="1">
                <a:off x="3984" y="3264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</p:grpSp>
        <p:grpSp>
          <p:nvGrpSpPr>
            <p:cNvPr id="4" name="Group 8"/>
            <p:cNvGrpSpPr>
              <a:grpSpLocks/>
            </p:cNvGrpSpPr>
            <p:nvPr/>
          </p:nvGrpSpPr>
          <p:grpSpPr bwMode="auto">
            <a:xfrm rot="10800000" flipV="1">
              <a:off x="1676400" y="4507795"/>
              <a:ext cx="381000" cy="685800"/>
              <a:chOff x="3984" y="3264"/>
              <a:chExt cx="240" cy="432"/>
            </a:xfrm>
          </p:grpSpPr>
          <p:sp>
            <p:nvSpPr>
              <p:cNvPr id="759817" name="Line 9"/>
              <p:cNvSpPr>
                <a:spLocks noChangeShapeType="1"/>
              </p:cNvSpPr>
              <p:nvPr/>
            </p:nvSpPr>
            <p:spPr bwMode="auto">
              <a:xfrm>
                <a:off x="3984" y="3696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759818" name="Line 10"/>
              <p:cNvSpPr>
                <a:spLocks noChangeShapeType="1"/>
              </p:cNvSpPr>
              <p:nvPr/>
            </p:nvSpPr>
            <p:spPr bwMode="auto">
              <a:xfrm flipV="1">
                <a:off x="4224" y="3264"/>
                <a:ext cx="0" cy="43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759819" name="Line 11"/>
              <p:cNvSpPr>
                <a:spLocks noChangeShapeType="1"/>
              </p:cNvSpPr>
              <p:nvPr/>
            </p:nvSpPr>
            <p:spPr bwMode="auto">
              <a:xfrm flipH="1">
                <a:off x="3984" y="3264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</p:grpSp>
        <p:sp>
          <p:nvSpPr>
            <p:cNvPr id="759820" name="Text Box 12"/>
            <p:cNvSpPr txBox="1">
              <a:spLocks noChangeArrowheads="1"/>
            </p:cNvSpPr>
            <p:nvPr/>
          </p:nvSpPr>
          <p:spPr bwMode="auto">
            <a:xfrm>
              <a:off x="457200" y="4401432"/>
              <a:ext cx="838200" cy="82550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square" anchor="ctr">
              <a:spAutoFit/>
            </a:bodyPr>
            <a:lstStyle/>
            <a:p>
              <a:r>
                <a:rPr lang="en-US" sz="1600" dirty="0">
                  <a:solidFill>
                    <a:srgbClr val="C00000"/>
                  </a:solidFill>
                  <a:latin typeface="Calibri" pitchFamily="34" charset="0"/>
                </a:rPr>
                <a:t>Client / Server</a:t>
              </a:r>
            </a:p>
            <a:p>
              <a:r>
                <a:rPr lang="en-US" sz="1600" dirty="0">
                  <a:solidFill>
                    <a:srgbClr val="C00000"/>
                  </a:solidFill>
                  <a:latin typeface="Calibri" pitchFamily="34" charset="0"/>
                </a:rPr>
                <a:t>Session</a:t>
              </a:r>
            </a:p>
          </p:txBody>
        </p:sp>
      </p:grpSp>
      <p:sp>
        <p:nvSpPr>
          <p:cNvPr id="759822" name="Text Box 14"/>
          <p:cNvSpPr txBox="1">
            <a:spLocks noChangeArrowheads="1"/>
          </p:cNvSpPr>
          <p:nvPr/>
        </p:nvSpPr>
        <p:spPr bwMode="auto">
          <a:xfrm>
            <a:off x="2362200" y="452735"/>
            <a:ext cx="912750" cy="46166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i="1" dirty="0">
                <a:solidFill>
                  <a:srgbClr val="C00000"/>
                </a:solidFill>
                <a:latin typeface="Calibri" pitchFamily="34" charset="0"/>
              </a:rPr>
              <a:t>Client</a:t>
            </a:r>
          </a:p>
        </p:txBody>
      </p:sp>
      <p:sp>
        <p:nvSpPr>
          <p:cNvPr id="759823" name="Text Box 15"/>
          <p:cNvSpPr txBox="1">
            <a:spLocks noChangeArrowheads="1"/>
          </p:cNvSpPr>
          <p:nvPr/>
        </p:nvSpPr>
        <p:spPr bwMode="auto">
          <a:xfrm>
            <a:off x="5136138" y="452735"/>
            <a:ext cx="993670" cy="46166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i="1" dirty="0">
                <a:solidFill>
                  <a:srgbClr val="C00000"/>
                </a:solidFill>
                <a:latin typeface="Calibri" pitchFamily="34" charset="0"/>
              </a:rPr>
              <a:t>Server</a:t>
            </a:r>
          </a:p>
        </p:txBody>
      </p:sp>
      <p:sp>
        <p:nvSpPr>
          <p:cNvPr id="759824" name="Line 16"/>
          <p:cNvSpPr>
            <a:spLocks noChangeShapeType="1"/>
          </p:cNvSpPr>
          <p:nvPr/>
        </p:nvSpPr>
        <p:spPr bwMode="auto">
          <a:xfrm>
            <a:off x="2819400" y="2028555"/>
            <a:ext cx="0" cy="1676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25" name="Line 17"/>
          <p:cNvSpPr>
            <a:spLocks noChangeShapeType="1"/>
          </p:cNvSpPr>
          <p:nvPr/>
        </p:nvSpPr>
        <p:spPr bwMode="auto">
          <a:xfrm>
            <a:off x="5638800" y="196823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26" name="Line 18"/>
          <p:cNvSpPr>
            <a:spLocks noChangeShapeType="1"/>
          </p:cNvSpPr>
          <p:nvPr/>
        </p:nvSpPr>
        <p:spPr bwMode="auto">
          <a:xfrm>
            <a:off x="5638800" y="265403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27" name="Line 19"/>
          <p:cNvSpPr>
            <a:spLocks noChangeShapeType="1"/>
          </p:cNvSpPr>
          <p:nvPr/>
        </p:nvSpPr>
        <p:spPr bwMode="auto">
          <a:xfrm>
            <a:off x="5638800" y="333983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28" name="Line 20"/>
          <p:cNvSpPr>
            <a:spLocks noChangeShapeType="1"/>
          </p:cNvSpPr>
          <p:nvPr/>
        </p:nvSpPr>
        <p:spPr bwMode="auto">
          <a:xfrm>
            <a:off x="3048000" y="3857355"/>
            <a:ext cx="18288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29" name="Rectangle 21"/>
          <p:cNvSpPr>
            <a:spLocks noChangeArrowheads="1"/>
          </p:cNvSpPr>
          <p:nvPr/>
        </p:nvSpPr>
        <p:spPr bwMode="auto">
          <a:xfrm>
            <a:off x="2057400" y="1630093"/>
            <a:ext cx="1524000" cy="381000"/>
          </a:xfrm>
          <a:prstGeom prst="rect">
            <a:avLst/>
          </a:prstGeom>
          <a:solidFill>
            <a:srgbClr val="D5F1D2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 dirty="0">
                <a:latin typeface="Courier New" pitchFamily="49" charset="0"/>
              </a:rPr>
              <a:t>socket</a:t>
            </a:r>
          </a:p>
        </p:txBody>
      </p:sp>
      <p:sp>
        <p:nvSpPr>
          <p:cNvPr id="759830" name="Rectangle 22"/>
          <p:cNvSpPr>
            <a:spLocks noChangeArrowheads="1"/>
          </p:cNvSpPr>
          <p:nvPr/>
        </p:nvSpPr>
        <p:spPr bwMode="auto">
          <a:xfrm>
            <a:off x="4876800" y="1630093"/>
            <a:ext cx="1447800" cy="381000"/>
          </a:xfrm>
          <a:prstGeom prst="rect">
            <a:avLst/>
          </a:prstGeom>
          <a:solidFill>
            <a:srgbClr val="A5A6D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>
                <a:latin typeface="Courier New" pitchFamily="49" charset="0"/>
              </a:rPr>
              <a:t>socket</a:t>
            </a:r>
          </a:p>
        </p:txBody>
      </p:sp>
      <p:sp>
        <p:nvSpPr>
          <p:cNvPr id="759831" name="Rectangle 23"/>
          <p:cNvSpPr>
            <a:spLocks noChangeArrowheads="1"/>
          </p:cNvSpPr>
          <p:nvPr/>
        </p:nvSpPr>
        <p:spPr bwMode="auto">
          <a:xfrm>
            <a:off x="4876800" y="2304780"/>
            <a:ext cx="1447800" cy="381000"/>
          </a:xfrm>
          <a:prstGeom prst="rect">
            <a:avLst/>
          </a:prstGeom>
          <a:solidFill>
            <a:srgbClr val="A5A6D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>
                <a:latin typeface="Courier New" pitchFamily="49" charset="0"/>
              </a:rPr>
              <a:t>bind</a:t>
            </a:r>
          </a:p>
        </p:txBody>
      </p:sp>
      <p:sp>
        <p:nvSpPr>
          <p:cNvPr id="759832" name="Rectangle 24"/>
          <p:cNvSpPr>
            <a:spLocks noChangeArrowheads="1"/>
          </p:cNvSpPr>
          <p:nvPr/>
        </p:nvSpPr>
        <p:spPr bwMode="auto">
          <a:xfrm>
            <a:off x="4876800" y="2979468"/>
            <a:ext cx="1447800" cy="381000"/>
          </a:xfrm>
          <a:prstGeom prst="rect">
            <a:avLst/>
          </a:prstGeom>
          <a:solidFill>
            <a:srgbClr val="A5A6D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>
                <a:latin typeface="Courier New" pitchFamily="49" charset="0"/>
              </a:rPr>
              <a:t>listen</a:t>
            </a:r>
          </a:p>
        </p:txBody>
      </p:sp>
      <p:grpSp>
        <p:nvGrpSpPr>
          <p:cNvPr id="5" name="Group 25"/>
          <p:cNvGrpSpPr>
            <a:grpSpLocks/>
          </p:cNvGrpSpPr>
          <p:nvPr/>
        </p:nvGrpSpPr>
        <p:grpSpPr bwMode="auto">
          <a:xfrm>
            <a:off x="2057400" y="4025630"/>
            <a:ext cx="4267200" cy="1392238"/>
            <a:chOff x="1296" y="2506"/>
            <a:chExt cx="2688" cy="877"/>
          </a:xfrm>
        </p:grpSpPr>
        <p:sp>
          <p:nvSpPr>
            <p:cNvPr id="759834" name="Line 26"/>
            <p:cNvSpPr>
              <a:spLocks noChangeShapeType="1"/>
            </p:cNvSpPr>
            <p:nvPr/>
          </p:nvSpPr>
          <p:spPr bwMode="auto">
            <a:xfrm>
              <a:off x="1776" y="2506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35" name="Line 27"/>
            <p:cNvSpPr>
              <a:spLocks noChangeShapeType="1"/>
            </p:cNvSpPr>
            <p:nvPr/>
          </p:nvSpPr>
          <p:spPr bwMode="auto">
            <a:xfrm>
              <a:off x="1776" y="2938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36" name="Line 28"/>
            <p:cNvSpPr>
              <a:spLocks noChangeShapeType="1"/>
            </p:cNvSpPr>
            <p:nvPr/>
          </p:nvSpPr>
          <p:spPr bwMode="auto">
            <a:xfrm>
              <a:off x="3552" y="2506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37" name="Line 29"/>
            <p:cNvSpPr>
              <a:spLocks noChangeShapeType="1"/>
            </p:cNvSpPr>
            <p:nvPr/>
          </p:nvSpPr>
          <p:spPr bwMode="auto">
            <a:xfrm>
              <a:off x="3552" y="2938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38" name="Line 30"/>
            <p:cNvSpPr>
              <a:spLocks noChangeShapeType="1"/>
            </p:cNvSpPr>
            <p:nvPr/>
          </p:nvSpPr>
          <p:spPr bwMode="auto">
            <a:xfrm flipV="1">
              <a:off x="2256" y="2832"/>
              <a:ext cx="81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39" name="Line 31"/>
            <p:cNvSpPr>
              <a:spLocks noChangeShapeType="1"/>
            </p:cNvSpPr>
            <p:nvPr/>
          </p:nvSpPr>
          <p:spPr bwMode="auto">
            <a:xfrm flipH="1">
              <a:off x="2256" y="3264"/>
              <a:ext cx="81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40" name="Rectangle 32"/>
            <p:cNvSpPr>
              <a:spLocks noChangeArrowheads="1"/>
            </p:cNvSpPr>
            <p:nvPr/>
          </p:nvSpPr>
          <p:spPr bwMode="auto">
            <a:xfrm>
              <a:off x="3072" y="2718"/>
              <a:ext cx="912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>
                  <a:latin typeface="Courier New" pitchFamily="49" charset="0"/>
                </a:rPr>
                <a:t>rio_readlineb</a:t>
              </a:r>
            </a:p>
          </p:txBody>
        </p:sp>
        <p:sp>
          <p:nvSpPr>
            <p:cNvPr id="759841" name="Rectangle 33"/>
            <p:cNvSpPr>
              <a:spLocks noChangeArrowheads="1"/>
            </p:cNvSpPr>
            <p:nvPr/>
          </p:nvSpPr>
          <p:spPr bwMode="auto">
            <a:xfrm>
              <a:off x="3072" y="3143"/>
              <a:ext cx="912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>
                  <a:latin typeface="Courier New" pitchFamily="49" charset="0"/>
                </a:rPr>
                <a:t>rio_writen</a:t>
              </a:r>
            </a:p>
          </p:txBody>
        </p:sp>
        <p:sp>
          <p:nvSpPr>
            <p:cNvPr id="759842" name="Rectangle 34"/>
            <p:cNvSpPr>
              <a:spLocks noChangeArrowheads="1"/>
            </p:cNvSpPr>
            <p:nvPr/>
          </p:nvSpPr>
          <p:spPr bwMode="auto">
            <a:xfrm>
              <a:off x="1296" y="3143"/>
              <a:ext cx="960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>
                  <a:latin typeface="Courier New" pitchFamily="49" charset="0"/>
                </a:rPr>
                <a:t>rio_readlineb</a:t>
              </a:r>
            </a:p>
          </p:txBody>
        </p:sp>
        <p:sp>
          <p:nvSpPr>
            <p:cNvPr id="759843" name="Rectangle 35"/>
            <p:cNvSpPr>
              <a:spLocks noChangeArrowheads="1"/>
            </p:cNvSpPr>
            <p:nvPr/>
          </p:nvSpPr>
          <p:spPr bwMode="auto">
            <a:xfrm>
              <a:off x="1296" y="2718"/>
              <a:ext cx="960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 dirty="0" err="1">
                  <a:latin typeface="Courier New" pitchFamily="49" charset="0"/>
                </a:rPr>
                <a:t>rio_writen</a:t>
              </a:r>
              <a:endParaRPr lang="en-US" sz="1400" dirty="0">
                <a:latin typeface="Courier New" pitchFamily="49" charset="0"/>
              </a:endParaRPr>
            </a:p>
          </p:txBody>
        </p:sp>
      </p:grpSp>
      <p:sp>
        <p:nvSpPr>
          <p:cNvPr id="759844" name="Text Box 36"/>
          <p:cNvSpPr txBox="1">
            <a:spLocks noChangeArrowheads="1"/>
          </p:cNvSpPr>
          <p:nvPr/>
        </p:nvSpPr>
        <p:spPr bwMode="auto">
          <a:xfrm>
            <a:off x="3632402" y="3247755"/>
            <a:ext cx="1156086" cy="5847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600" dirty="0">
                <a:latin typeface="Calibri" pitchFamily="34" charset="0"/>
              </a:rPr>
              <a:t>Connection</a:t>
            </a:r>
          </a:p>
          <a:p>
            <a:pPr algn="ctr"/>
            <a:r>
              <a:rPr lang="en-US" sz="1600" dirty="0">
                <a:latin typeface="Calibri" pitchFamily="34" charset="0"/>
              </a:rPr>
              <a:t>request</a:t>
            </a:r>
          </a:p>
        </p:txBody>
      </p:sp>
      <p:grpSp>
        <p:nvGrpSpPr>
          <p:cNvPr id="6" name="Group 37"/>
          <p:cNvGrpSpPr>
            <a:grpSpLocks/>
          </p:cNvGrpSpPr>
          <p:nvPr/>
        </p:nvGrpSpPr>
        <p:grpSpPr bwMode="auto">
          <a:xfrm>
            <a:off x="2057400" y="3870325"/>
            <a:ext cx="5105400" cy="2911475"/>
            <a:chOff x="1296" y="2400"/>
            <a:chExt cx="3216" cy="1834"/>
          </a:xfrm>
        </p:grpSpPr>
        <p:sp>
          <p:nvSpPr>
            <p:cNvPr id="759846" name="Line 38"/>
            <p:cNvSpPr>
              <a:spLocks noChangeShapeType="1"/>
            </p:cNvSpPr>
            <p:nvPr/>
          </p:nvSpPr>
          <p:spPr bwMode="auto">
            <a:xfrm>
              <a:off x="1776" y="3370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47" name="Line 39"/>
            <p:cNvSpPr>
              <a:spLocks noChangeShapeType="1"/>
            </p:cNvSpPr>
            <p:nvPr/>
          </p:nvSpPr>
          <p:spPr bwMode="auto">
            <a:xfrm>
              <a:off x="3552" y="3370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48" name="Line 40"/>
            <p:cNvSpPr>
              <a:spLocks noChangeShapeType="1"/>
            </p:cNvSpPr>
            <p:nvPr/>
          </p:nvSpPr>
          <p:spPr bwMode="auto">
            <a:xfrm>
              <a:off x="3552" y="3802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49" name="Line 41"/>
            <p:cNvSpPr>
              <a:spLocks noChangeShapeType="1"/>
            </p:cNvSpPr>
            <p:nvPr/>
          </p:nvSpPr>
          <p:spPr bwMode="auto">
            <a:xfrm flipV="1">
              <a:off x="1920" y="3696"/>
              <a:ext cx="115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50" name="Rectangle 42"/>
            <p:cNvSpPr>
              <a:spLocks noChangeArrowheads="1"/>
            </p:cNvSpPr>
            <p:nvPr/>
          </p:nvSpPr>
          <p:spPr bwMode="auto">
            <a:xfrm>
              <a:off x="3072" y="3568"/>
              <a:ext cx="912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>
                  <a:latin typeface="Courier New" pitchFamily="49" charset="0"/>
                </a:rPr>
                <a:t>rio_readlineb</a:t>
              </a:r>
            </a:p>
          </p:txBody>
        </p:sp>
        <p:sp>
          <p:nvSpPr>
            <p:cNvPr id="759851" name="Rectangle 43"/>
            <p:cNvSpPr>
              <a:spLocks noChangeArrowheads="1"/>
            </p:cNvSpPr>
            <p:nvPr/>
          </p:nvSpPr>
          <p:spPr bwMode="auto">
            <a:xfrm>
              <a:off x="3072" y="3994"/>
              <a:ext cx="912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>
                  <a:latin typeface="Courier New" pitchFamily="49" charset="0"/>
                </a:rPr>
                <a:t>close</a:t>
              </a:r>
            </a:p>
          </p:txBody>
        </p:sp>
        <p:sp>
          <p:nvSpPr>
            <p:cNvPr id="759852" name="Rectangle 44"/>
            <p:cNvSpPr>
              <a:spLocks noChangeArrowheads="1"/>
            </p:cNvSpPr>
            <p:nvPr/>
          </p:nvSpPr>
          <p:spPr bwMode="auto">
            <a:xfrm>
              <a:off x="1296" y="3569"/>
              <a:ext cx="960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>
                  <a:latin typeface="Courier New" pitchFamily="49" charset="0"/>
                </a:rPr>
                <a:t>close</a:t>
              </a:r>
            </a:p>
          </p:txBody>
        </p:sp>
        <p:sp>
          <p:nvSpPr>
            <p:cNvPr id="759853" name="Text Box 45"/>
            <p:cNvSpPr txBox="1">
              <a:spLocks noChangeArrowheads="1"/>
            </p:cNvSpPr>
            <p:nvPr/>
          </p:nvSpPr>
          <p:spPr bwMode="auto">
            <a:xfrm>
              <a:off x="2496" y="3524"/>
              <a:ext cx="298" cy="19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/>
              <a:r>
                <a:rPr lang="en-US" sz="1400" dirty="0">
                  <a:latin typeface="Calibri" pitchFamily="34" charset="0"/>
                </a:rPr>
                <a:t>EOF</a:t>
              </a:r>
            </a:p>
          </p:txBody>
        </p:sp>
        <p:sp>
          <p:nvSpPr>
            <p:cNvPr id="759854" name="Line 46"/>
            <p:cNvSpPr>
              <a:spLocks noChangeShapeType="1"/>
            </p:cNvSpPr>
            <p:nvPr/>
          </p:nvSpPr>
          <p:spPr bwMode="auto">
            <a:xfrm>
              <a:off x="3984" y="4128"/>
              <a:ext cx="52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55" name="Line 47"/>
            <p:cNvSpPr>
              <a:spLocks noChangeShapeType="1"/>
            </p:cNvSpPr>
            <p:nvPr/>
          </p:nvSpPr>
          <p:spPr bwMode="auto">
            <a:xfrm flipV="1">
              <a:off x="4512" y="2400"/>
              <a:ext cx="0" cy="172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56" name="Line 48"/>
            <p:cNvSpPr>
              <a:spLocks noChangeShapeType="1"/>
            </p:cNvSpPr>
            <p:nvPr/>
          </p:nvSpPr>
          <p:spPr bwMode="auto">
            <a:xfrm flipH="1">
              <a:off x="3984" y="2400"/>
              <a:ext cx="52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</p:grpSp>
      <p:sp>
        <p:nvSpPr>
          <p:cNvPr id="759857" name="Text Box 49"/>
          <p:cNvSpPr txBox="1">
            <a:spLocks noChangeArrowheads="1"/>
          </p:cNvSpPr>
          <p:nvPr/>
        </p:nvSpPr>
        <p:spPr bwMode="auto">
          <a:xfrm>
            <a:off x="7239941" y="4847955"/>
            <a:ext cx="1675459" cy="83099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600" dirty="0">
                <a:latin typeface="Calibri" pitchFamily="34" charset="0"/>
              </a:rPr>
              <a:t>Await connection</a:t>
            </a:r>
          </a:p>
          <a:p>
            <a:r>
              <a:rPr lang="en-US" sz="1600" dirty="0">
                <a:latin typeface="Calibri" pitchFamily="34" charset="0"/>
              </a:rPr>
              <a:t>request from</a:t>
            </a:r>
          </a:p>
          <a:p>
            <a:r>
              <a:rPr lang="en-US" sz="1600" dirty="0">
                <a:latin typeface="Calibri" pitchFamily="34" charset="0"/>
              </a:rPr>
              <a:t>next client</a:t>
            </a:r>
          </a:p>
        </p:txBody>
      </p:sp>
      <p:sp>
        <p:nvSpPr>
          <p:cNvPr id="759858" name="AutoShape 50"/>
          <p:cNvSpPr>
            <a:spLocks/>
          </p:cNvSpPr>
          <p:nvPr/>
        </p:nvSpPr>
        <p:spPr bwMode="auto">
          <a:xfrm>
            <a:off x="6477000" y="952500"/>
            <a:ext cx="152400" cy="2447655"/>
          </a:xfrm>
          <a:prstGeom prst="rightBrace">
            <a:avLst>
              <a:gd name="adj1" fmla="val 95833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59" name="Text Box 51"/>
          <p:cNvSpPr txBox="1">
            <a:spLocks noChangeArrowheads="1"/>
          </p:cNvSpPr>
          <p:nvPr/>
        </p:nvSpPr>
        <p:spPr bwMode="auto">
          <a:xfrm>
            <a:off x="6629400" y="1949450"/>
            <a:ext cx="1773238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600" dirty="0" err="1">
                <a:latin typeface="Courier New" pitchFamily="49" charset="0"/>
              </a:rPr>
              <a:t>open_listenfd</a:t>
            </a:r>
            <a:endParaRPr lang="en-US" sz="1600" dirty="0">
              <a:latin typeface="Courier New" pitchFamily="49" charset="0"/>
            </a:endParaRPr>
          </a:p>
        </p:txBody>
      </p:sp>
      <p:sp>
        <p:nvSpPr>
          <p:cNvPr id="759860" name="AutoShape 52"/>
          <p:cNvSpPr>
            <a:spLocks/>
          </p:cNvSpPr>
          <p:nvPr/>
        </p:nvSpPr>
        <p:spPr bwMode="auto">
          <a:xfrm>
            <a:off x="1752600" y="952500"/>
            <a:ext cx="152400" cy="3133455"/>
          </a:xfrm>
          <a:prstGeom prst="leftBrace">
            <a:avLst>
              <a:gd name="adj1" fmla="val 133333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61" name="Text Box 53"/>
          <p:cNvSpPr txBox="1">
            <a:spLocks noChangeArrowheads="1"/>
          </p:cNvSpPr>
          <p:nvPr/>
        </p:nvSpPr>
        <p:spPr bwMode="auto">
          <a:xfrm>
            <a:off x="0" y="2286000"/>
            <a:ext cx="1773238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600" dirty="0" err="1">
                <a:latin typeface="Courier New" pitchFamily="49" charset="0"/>
              </a:rPr>
              <a:t>open_clientfd</a:t>
            </a:r>
            <a:endParaRPr lang="en-US" sz="1600" dirty="0">
              <a:latin typeface="Courier New" pitchFamily="49" charset="0"/>
            </a:endParaRPr>
          </a:p>
        </p:txBody>
      </p:sp>
      <p:sp>
        <p:nvSpPr>
          <p:cNvPr id="759862" name="Rectangle 54"/>
          <p:cNvSpPr>
            <a:spLocks noChangeArrowheads="1"/>
          </p:cNvSpPr>
          <p:nvPr/>
        </p:nvSpPr>
        <p:spPr bwMode="auto">
          <a:xfrm>
            <a:off x="4876800" y="3687493"/>
            <a:ext cx="1447800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>
                <a:latin typeface="Courier New" pitchFamily="49" charset="0"/>
              </a:rPr>
              <a:t>accept</a:t>
            </a:r>
          </a:p>
        </p:txBody>
      </p:sp>
      <p:sp>
        <p:nvSpPr>
          <p:cNvPr id="759863" name="Rectangle 55"/>
          <p:cNvSpPr>
            <a:spLocks noChangeArrowheads="1"/>
          </p:cNvSpPr>
          <p:nvPr/>
        </p:nvSpPr>
        <p:spPr bwMode="auto">
          <a:xfrm>
            <a:off x="2057400" y="3687493"/>
            <a:ext cx="1524000" cy="381000"/>
          </a:xfrm>
          <a:prstGeom prst="rect">
            <a:avLst/>
          </a:prstGeom>
          <a:solidFill>
            <a:srgbClr val="D5F1D2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>
                <a:latin typeface="Courier New" pitchFamily="49" charset="0"/>
              </a:rPr>
              <a:t>connect</a:t>
            </a:r>
          </a:p>
        </p:txBody>
      </p:sp>
      <p:sp>
        <p:nvSpPr>
          <p:cNvPr id="58" name="Line 17"/>
          <p:cNvSpPr>
            <a:spLocks noChangeShapeType="1"/>
          </p:cNvSpPr>
          <p:nvPr/>
        </p:nvSpPr>
        <p:spPr bwMode="auto">
          <a:xfrm>
            <a:off x="5638800" y="1290637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59" name="Rectangle 22"/>
          <p:cNvSpPr>
            <a:spLocks noChangeArrowheads="1"/>
          </p:cNvSpPr>
          <p:nvPr/>
        </p:nvSpPr>
        <p:spPr bwMode="auto">
          <a:xfrm>
            <a:off x="4876800" y="952500"/>
            <a:ext cx="1447800" cy="381000"/>
          </a:xfrm>
          <a:prstGeom prst="rect">
            <a:avLst/>
          </a:prstGeom>
          <a:solidFill>
            <a:srgbClr val="A5A6D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 dirty="0" err="1">
                <a:latin typeface="Courier New" pitchFamily="49" charset="0"/>
              </a:rPr>
              <a:t>getaddrinfo</a:t>
            </a:r>
            <a:endParaRPr lang="en-US" sz="1400" dirty="0">
              <a:latin typeface="Courier New" pitchFamily="49" charset="0"/>
            </a:endParaRPr>
          </a:p>
        </p:txBody>
      </p:sp>
      <p:sp>
        <p:nvSpPr>
          <p:cNvPr id="61" name="Line 17"/>
          <p:cNvSpPr>
            <a:spLocks noChangeShapeType="1"/>
          </p:cNvSpPr>
          <p:nvPr/>
        </p:nvSpPr>
        <p:spPr bwMode="auto">
          <a:xfrm>
            <a:off x="2819401" y="1290637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2" name="Rectangle 22"/>
          <p:cNvSpPr>
            <a:spLocks noChangeArrowheads="1"/>
          </p:cNvSpPr>
          <p:nvPr/>
        </p:nvSpPr>
        <p:spPr bwMode="auto">
          <a:xfrm>
            <a:off x="2057400" y="952500"/>
            <a:ext cx="1523999" cy="381000"/>
          </a:xfrm>
          <a:prstGeom prst="rect">
            <a:avLst/>
          </a:prstGeom>
          <a:solidFill>
            <a:srgbClr val="D5F1D2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 dirty="0" err="1">
                <a:latin typeface="Courier New" pitchFamily="49" charset="0"/>
              </a:rPr>
              <a:t>getaddrinfo</a:t>
            </a:r>
            <a:endParaRPr lang="en-US" sz="1400" dirty="0">
              <a:latin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384647"/>
      </p:ext>
    </p:extLst>
  </p:cSld>
  <p:clrMapOvr>
    <a:masterClrMapping/>
  </p:clrMapOvr>
  <p:transition/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435678"/>
            <a:ext cx="8915400" cy="762000"/>
          </a:xfrm>
        </p:spPr>
        <p:txBody>
          <a:bodyPr/>
          <a:lstStyle/>
          <a:p>
            <a:r>
              <a:rPr lang="en-US" dirty="0"/>
              <a:t>Sockets </a:t>
            </a:r>
            <a:r>
              <a:rPr lang="en-US" dirty="0">
                <a:latin typeface="+mn-lt"/>
              </a:rPr>
              <a:t>Helper</a:t>
            </a:r>
            <a:r>
              <a:rPr lang="en-US" dirty="0">
                <a:latin typeface="+mn-lt"/>
                <a:cs typeface="Courier New"/>
              </a:rPr>
              <a:t>: </a:t>
            </a:r>
            <a:r>
              <a:rPr lang="en-US" dirty="0" err="1">
                <a:latin typeface="Courier New"/>
                <a:cs typeface="Courier New"/>
              </a:rPr>
              <a:t>open_listenfd</a:t>
            </a:r>
            <a:endParaRPr lang="en-US" dirty="0">
              <a:latin typeface="Courier New"/>
              <a:cs typeface="Courier New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59735" y="2362200"/>
            <a:ext cx="8831865" cy="3293209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4A00FF"/>
                </a:solidFill>
                <a:latin typeface="Courier New"/>
                <a:cs typeface="Courier New"/>
              </a:rPr>
              <a:t>open_listenfd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dirty="0">
                <a:solidFill>
                  <a:srgbClr val="2D961E"/>
                </a:solidFill>
                <a:latin typeface="Courier New"/>
                <a:cs typeface="Courier New"/>
              </a:rPr>
              <a:t>char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*</a:t>
            </a:r>
            <a:r>
              <a:rPr lang="en-US" sz="1600" dirty="0">
                <a:solidFill>
                  <a:srgbClr val="C1651C"/>
                </a:solidFill>
                <a:latin typeface="Courier New"/>
                <a:cs typeface="Courier New"/>
              </a:rPr>
              <a:t>port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{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 err="1">
                <a:solidFill>
                  <a:srgbClr val="C200FF"/>
                </a:solidFill>
                <a:latin typeface="Courier New"/>
                <a:cs typeface="Courier New"/>
              </a:rPr>
              <a:t>struct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2D961E"/>
                </a:solidFill>
                <a:latin typeface="Courier New"/>
                <a:cs typeface="Courier New"/>
              </a:rPr>
              <a:t>addrinfo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>
                <a:solidFill>
                  <a:srgbClr val="C1651C"/>
                </a:solidFill>
                <a:latin typeface="Courier New"/>
                <a:cs typeface="Courier New"/>
              </a:rPr>
              <a:t>hints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*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listp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*</a:t>
            </a:r>
            <a:r>
              <a:rPr lang="en-US" sz="1600" dirty="0">
                <a:solidFill>
                  <a:srgbClr val="C1651C"/>
                </a:solidFill>
                <a:latin typeface="Courier New"/>
                <a:cs typeface="Courier New"/>
              </a:rPr>
              <a:t>p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listenfd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optval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=1;</a:t>
            </a:r>
          </a:p>
          <a:p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/* Get a list of potential server addresses */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memset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(&amp;hints, 0, </a:t>
            </a:r>
            <a:r>
              <a:rPr lang="en-US" sz="1600" dirty="0" err="1">
                <a:solidFill>
                  <a:srgbClr val="C200FF"/>
                </a:solidFill>
                <a:latin typeface="Courier New"/>
                <a:cs typeface="Courier New"/>
              </a:rPr>
              <a:t>sizeof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dirty="0" err="1">
                <a:solidFill>
                  <a:srgbClr val="C200FF"/>
                </a:solidFill>
                <a:latin typeface="Courier New"/>
                <a:cs typeface="Courier New"/>
              </a:rPr>
              <a:t>struct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2D961E"/>
                </a:solidFill>
                <a:latin typeface="Courier New"/>
                <a:cs typeface="Courier New"/>
              </a:rPr>
              <a:t>addrinfo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));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hints.ai_socktype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= SOCK_STREAM;             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/* Accept connect. */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hints.ai_flags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= AI_PASSIVE | AI_ADDRCONFIG; 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/* …on any IP </a:t>
            </a:r>
            <a:r>
              <a:rPr lang="en-US" sz="1600" dirty="0" err="1">
                <a:solidFill>
                  <a:srgbClr val="CB2418"/>
                </a:solidFill>
                <a:latin typeface="Courier New"/>
                <a:cs typeface="Courier New"/>
              </a:rPr>
              <a:t>addr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 */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hints.ai_flags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|= AI_NUMERICSERV;            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/* …using port no. */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Getaddrinfo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dirty="0">
                <a:solidFill>
                  <a:srgbClr val="2C9290"/>
                </a:solidFill>
                <a:latin typeface="Courier New"/>
                <a:cs typeface="Courier New"/>
              </a:rPr>
              <a:t>NULL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port, &amp;hints, &amp;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listp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098319" y="5345668"/>
            <a:ext cx="8932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>
                <a:solidFill>
                  <a:srgbClr val="7F7F7F"/>
                </a:solidFill>
                <a:latin typeface="Calibri" pitchFamily="34" charset="0"/>
              </a:rPr>
              <a:t>csapp.c</a:t>
            </a:r>
            <a:endParaRPr lang="en-US" sz="1800" dirty="0">
              <a:solidFill>
                <a:srgbClr val="7F7F7F"/>
              </a:solidFill>
              <a:latin typeface="Calibri" pitchFamily="34" charset="0"/>
            </a:endParaRP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396875" y="1362075"/>
            <a:ext cx="7896225" cy="4972050"/>
          </a:xfrm>
        </p:spPr>
        <p:txBody>
          <a:bodyPr/>
          <a:lstStyle/>
          <a:p>
            <a:r>
              <a:rPr lang="en-US" dirty="0"/>
              <a:t>Create a listening descriptor that can be used to accept connection requests from clients.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77D20BF-0508-4F38-B845-1DF82FF3B627}"/>
              </a:ext>
            </a:extLst>
          </p:cNvPr>
          <p:cNvSpPr txBox="1"/>
          <p:nvPr/>
        </p:nvSpPr>
        <p:spPr>
          <a:xfrm>
            <a:off x="232267" y="5866751"/>
            <a:ext cx="867946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AI_PASSIVE </a:t>
            </a:r>
            <a:r>
              <a:rPr lang="en-US" sz="1800" dirty="0">
                <a:latin typeface="Calibri" pitchFamily="34" charset="0"/>
              </a:rPr>
              <a:t>means “I plan to listen on this socket.”</a:t>
            </a:r>
            <a:br>
              <a:rPr lang="en-US" sz="1800" dirty="0">
                <a:latin typeface="Calibri" pitchFamily="34" charset="0"/>
              </a:rPr>
            </a:b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AI_ADDRCONFIG </a:t>
            </a:r>
            <a:r>
              <a:rPr lang="en-US" sz="1800" dirty="0">
                <a:latin typeface="Calibri" pitchFamily="34" charset="0"/>
              </a:rPr>
              <a:t>normally not used for servers, but we use it for convenience</a:t>
            </a:r>
          </a:p>
        </p:txBody>
      </p:sp>
    </p:spTree>
    <p:extLst>
      <p:ext uri="{BB962C8B-B14F-4D97-AF65-F5344CB8AC3E}">
        <p14:creationId xmlns:p14="http://schemas.microsoft.com/office/powerpoint/2010/main" val="3856439251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8177382" cy="762000"/>
          </a:xfrm>
        </p:spPr>
        <p:txBody>
          <a:bodyPr/>
          <a:lstStyle/>
          <a:p>
            <a:r>
              <a:rPr lang="en-US" dirty="0"/>
              <a:t>Sockets Helper: </a:t>
            </a:r>
            <a:r>
              <a:rPr lang="en-US" dirty="0" err="1">
                <a:latin typeface="Courier New"/>
                <a:cs typeface="Courier New"/>
              </a:rPr>
              <a:t>open_listenfd</a:t>
            </a:r>
            <a:r>
              <a:rPr lang="en-US" dirty="0"/>
              <a:t> (</a:t>
            </a:r>
            <a:r>
              <a:rPr lang="en-US" dirty="0" err="1"/>
              <a:t>cont</a:t>
            </a:r>
            <a:r>
              <a:rPr lang="en-US" dirty="0"/>
              <a:t>)</a:t>
            </a: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59735" y="1524000"/>
            <a:ext cx="8214208" cy="4031873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/* Walk the list for one that we can bind to */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da-DK" sz="1600" dirty="0">
                <a:solidFill>
                  <a:srgbClr val="C200FF"/>
                </a:solidFill>
                <a:latin typeface="Courier New"/>
                <a:cs typeface="Courier New"/>
              </a:rPr>
              <a:t>for</a:t>
            </a:r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 (p = </a:t>
            </a:r>
            <a:r>
              <a:rPr lang="da-DK" sz="1600" dirty="0" err="1">
                <a:solidFill>
                  <a:srgbClr val="000000"/>
                </a:solidFill>
                <a:latin typeface="Courier New"/>
                <a:cs typeface="Courier New"/>
              </a:rPr>
              <a:t>listp</a:t>
            </a:r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; p; p = p-&gt;</a:t>
            </a:r>
            <a:r>
              <a:rPr lang="da-DK" sz="1600" dirty="0" err="1">
                <a:solidFill>
                  <a:srgbClr val="000000"/>
                </a:solidFill>
                <a:latin typeface="Courier New"/>
                <a:cs typeface="Courier New"/>
              </a:rPr>
              <a:t>ai_next</a:t>
            </a:r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) {</a:t>
            </a:r>
          </a:p>
          <a:p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da-DK" sz="1600" dirty="0">
                <a:solidFill>
                  <a:srgbClr val="CB2418"/>
                </a:solidFill>
                <a:latin typeface="Courier New"/>
                <a:cs typeface="Courier New"/>
              </a:rPr>
              <a:t>/* </a:t>
            </a:r>
            <a:r>
              <a:rPr lang="da-DK" sz="1600" dirty="0" err="1">
                <a:solidFill>
                  <a:srgbClr val="CB2418"/>
                </a:solidFill>
                <a:latin typeface="Courier New"/>
                <a:cs typeface="Courier New"/>
              </a:rPr>
              <a:t>Create</a:t>
            </a:r>
            <a:r>
              <a:rPr lang="da-DK" sz="1600" dirty="0">
                <a:solidFill>
                  <a:srgbClr val="CB2418"/>
                </a:solidFill>
                <a:latin typeface="Courier New"/>
                <a:cs typeface="Courier New"/>
              </a:rPr>
              <a:t> a </a:t>
            </a:r>
            <a:r>
              <a:rPr lang="da-DK" sz="1600" dirty="0" err="1">
                <a:solidFill>
                  <a:srgbClr val="CB2418"/>
                </a:solidFill>
                <a:latin typeface="Courier New"/>
                <a:cs typeface="Courier New"/>
              </a:rPr>
              <a:t>socket</a:t>
            </a:r>
            <a:r>
              <a:rPr lang="da-DK" sz="1600" dirty="0">
                <a:solidFill>
                  <a:srgbClr val="CB2418"/>
                </a:solidFill>
                <a:latin typeface="Courier New"/>
                <a:cs typeface="Courier New"/>
              </a:rPr>
              <a:t> </a:t>
            </a:r>
            <a:r>
              <a:rPr lang="da-DK" sz="1600" dirty="0" err="1">
                <a:solidFill>
                  <a:srgbClr val="CB2418"/>
                </a:solidFill>
                <a:latin typeface="Courier New"/>
                <a:cs typeface="Courier New"/>
              </a:rPr>
              <a:t>descriptor</a:t>
            </a:r>
            <a:r>
              <a:rPr lang="da-DK" sz="1600" dirty="0">
                <a:solidFill>
                  <a:srgbClr val="CB2418"/>
                </a:solidFill>
                <a:latin typeface="Courier New"/>
                <a:cs typeface="Courier New"/>
              </a:rPr>
              <a:t> */</a:t>
            </a:r>
            <a:endParaRPr lang="da-DK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da-DK" sz="1600" dirty="0" err="1">
                <a:solidFill>
                  <a:srgbClr val="C200FF"/>
                </a:solidFill>
                <a:latin typeface="Courier New"/>
                <a:cs typeface="Courier New"/>
              </a:rPr>
              <a:t>if</a:t>
            </a:r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 ((</a:t>
            </a:r>
            <a:r>
              <a:rPr lang="da-DK" sz="1600" dirty="0" err="1">
                <a:solidFill>
                  <a:srgbClr val="000000"/>
                </a:solidFill>
                <a:latin typeface="Courier New"/>
                <a:cs typeface="Courier New"/>
              </a:rPr>
              <a:t>listenfd</a:t>
            </a:r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 = </a:t>
            </a:r>
            <a:r>
              <a:rPr lang="da-DK" sz="1600" dirty="0" err="1">
                <a:solidFill>
                  <a:srgbClr val="000000"/>
                </a:solidFill>
                <a:latin typeface="Courier New"/>
                <a:cs typeface="Courier New"/>
              </a:rPr>
              <a:t>socket</a:t>
            </a:r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(p-&gt;</a:t>
            </a:r>
            <a:r>
              <a:rPr lang="da-DK" sz="1600" dirty="0" err="1">
                <a:solidFill>
                  <a:srgbClr val="000000"/>
                </a:solidFill>
                <a:latin typeface="Courier New"/>
                <a:cs typeface="Courier New"/>
              </a:rPr>
              <a:t>ai_family</a:t>
            </a:r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, p-&gt;</a:t>
            </a:r>
            <a:r>
              <a:rPr lang="da-DK" sz="1600" dirty="0" err="1">
                <a:solidFill>
                  <a:srgbClr val="000000"/>
                </a:solidFill>
                <a:latin typeface="Courier New"/>
                <a:cs typeface="Courier New"/>
              </a:rPr>
              <a:t>ai_socktype</a:t>
            </a:r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</a:p>
          <a:p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                               p-&gt;</a:t>
            </a:r>
            <a:r>
              <a:rPr lang="da-DK" sz="1600" dirty="0" err="1">
                <a:solidFill>
                  <a:srgbClr val="000000"/>
                </a:solidFill>
                <a:latin typeface="Courier New"/>
                <a:cs typeface="Courier New"/>
              </a:rPr>
              <a:t>ai_protocol</a:t>
            </a:r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)) &lt; 0)</a:t>
            </a:r>
          </a:p>
          <a:p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            </a:t>
            </a:r>
            <a:r>
              <a:rPr lang="da-DK" sz="1600" dirty="0" err="1">
                <a:solidFill>
                  <a:srgbClr val="C200FF"/>
                </a:solidFill>
                <a:latin typeface="Courier New"/>
                <a:cs typeface="Courier New"/>
              </a:rPr>
              <a:t>continue</a:t>
            </a:r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;  </a:t>
            </a:r>
            <a:r>
              <a:rPr lang="da-DK" sz="1600" dirty="0">
                <a:solidFill>
                  <a:srgbClr val="CB2418"/>
                </a:solidFill>
                <a:latin typeface="Courier New"/>
                <a:cs typeface="Courier New"/>
              </a:rPr>
              <a:t>/* </a:t>
            </a:r>
            <a:r>
              <a:rPr lang="da-DK" sz="1600" dirty="0" err="1">
                <a:solidFill>
                  <a:srgbClr val="CB2418"/>
                </a:solidFill>
                <a:latin typeface="Courier New"/>
                <a:cs typeface="Courier New"/>
              </a:rPr>
              <a:t>Socket</a:t>
            </a:r>
            <a:r>
              <a:rPr lang="da-DK" sz="1600" dirty="0">
                <a:solidFill>
                  <a:srgbClr val="CB2418"/>
                </a:solidFill>
                <a:latin typeface="Courier New"/>
                <a:cs typeface="Courier New"/>
              </a:rPr>
              <a:t> </a:t>
            </a:r>
            <a:r>
              <a:rPr lang="da-DK" sz="1600" dirty="0" err="1">
                <a:solidFill>
                  <a:srgbClr val="CB2418"/>
                </a:solidFill>
                <a:latin typeface="Courier New"/>
                <a:cs typeface="Courier New"/>
              </a:rPr>
              <a:t>failed</a:t>
            </a:r>
            <a:r>
              <a:rPr lang="da-DK" sz="1600" dirty="0">
                <a:solidFill>
                  <a:srgbClr val="CB2418"/>
                </a:solidFill>
                <a:latin typeface="Courier New"/>
                <a:cs typeface="Courier New"/>
              </a:rPr>
              <a:t>, </a:t>
            </a:r>
            <a:r>
              <a:rPr lang="da-DK" sz="1600" dirty="0" err="1">
                <a:solidFill>
                  <a:srgbClr val="CB2418"/>
                </a:solidFill>
                <a:latin typeface="Courier New"/>
                <a:cs typeface="Courier New"/>
              </a:rPr>
              <a:t>try</a:t>
            </a:r>
            <a:r>
              <a:rPr lang="da-DK" sz="1600" dirty="0">
                <a:solidFill>
                  <a:srgbClr val="CB2418"/>
                </a:solidFill>
                <a:latin typeface="Courier New"/>
                <a:cs typeface="Courier New"/>
              </a:rPr>
              <a:t> the </a:t>
            </a:r>
            <a:r>
              <a:rPr lang="da-DK" sz="1600" dirty="0" err="1">
                <a:solidFill>
                  <a:srgbClr val="CB2418"/>
                </a:solidFill>
                <a:latin typeface="Courier New"/>
                <a:cs typeface="Courier New"/>
              </a:rPr>
              <a:t>next</a:t>
            </a:r>
            <a:r>
              <a:rPr lang="da-DK" sz="1600" dirty="0">
                <a:solidFill>
                  <a:srgbClr val="CB2418"/>
                </a:solidFill>
                <a:latin typeface="Courier New"/>
                <a:cs typeface="Courier New"/>
              </a:rPr>
              <a:t> */</a:t>
            </a:r>
            <a:endParaRPr lang="da-DK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endParaRPr lang="da-DK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da-DK" sz="1600" dirty="0">
                <a:solidFill>
                  <a:srgbClr val="CB2418"/>
                </a:solidFill>
                <a:latin typeface="Courier New"/>
                <a:cs typeface="Courier New"/>
              </a:rPr>
              <a:t>/* </a:t>
            </a:r>
            <a:r>
              <a:rPr lang="da-DK" sz="1600" dirty="0" err="1">
                <a:solidFill>
                  <a:srgbClr val="CB2418"/>
                </a:solidFill>
                <a:latin typeface="Courier New"/>
                <a:cs typeface="Courier New"/>
              </a:rPr>
              <a:t>Eliminates</a:t>
            </a:r>
            <a:r>
              <a:rPr lang="da-DK" sz="1600" dirty="0">
                <a:solidFill>
                  <a:srgbClr val="CB2418"/>
                </a:solidFill>
                <a:latin typeface="Courier New"/>
                <a:cs typeface="Courier New"/>
              </a:rPr>
              <a:t> "Address </a:t>
            </a:r>
            <a:r>
              <a:rPr lang="da-DK" sz="1600" dirty="0" err="1">
                <a:solidFill>
                  <a:srgbClr val="CB2418"/>
                </a:solidFill>
                <a:latin typeface="Courier New"/>
                <a:cs typeface="Courier New"/>
              </a:rPr>
              <a:t>already</a:t>
            </a:r>
            <a:r>
              <a:rPr lang="da-DK" sz="1600" dirty="0">
                <a:solidFill>
                  <a:srgbClr val="CB2418"/>
                </a:solidFill>
                <a:latin typeface="Courier New"/>
                <a:cs typeface="Courier New"/>
              </a:rPr>
              <a:t> in </a:t>
            </a:r>
            <a:r>
              <a:rPr lang="da-DK" sz="1600" dirty="0" err="1">
                <a:solidFill>
                  <a:srgbClr val="CB2418"/>
                </a:solidFill>
                <a:latin typeface="Courier New"/>
                <a:cs typeface="Courier New"/>
              </a:rPr>
              <a:t>use</a:t>
            </a:r>
            <a:r>
              <a:rPr lang="da-DK" sz="1600" dirty="0">
                <a:solidFill>
                  <a:srgbClr val="CB2418"/>
                </a:solidFill>
                <a:latin typeface="Courier New"/>
                <a:cs typeface="Courier New"/>
              </a:rPr>
              <a:t>" </a:t>
            </a:r>
            <a:r>
              <a:rPr lang="da-DK" sz="1600" dirty="0" err="1">
                <a:solidFill>
                  <a:srgbClr val="CB2418"/>
                </a:solidFill>
                <a:latin typeface="Courier New"/>
                <a:cs typeface="Courier New"/>
              </a:rPr>
              <a:t>error</a:t>
            </a:r>
            <a:r>
              <a:rPr lang="da-DK" sz="1600" dirty="0">
                <a:solidFill>
                  <a:srgbClr val="CB2418"/>
                </a:solidFill>
                <a:latin typeface="Courier New"/>
                <a:cs typeface="Courier New"/>
              </a:rPr>
              <a:t> from bind */</a:t>
            </a:r>
            <a:endParaRPr lang="da-DK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da-DK" sz="1600" dirty="0" err="1">
                <a:solidFill>
                  <a:srgbClr val="000000"/>
                </a:solidFill>
                <a:latin typeface="Courier New"/>
                <a:cs typeface="Courier New"/>
              </a:rPr>
              <a:t>Setsockopt</a:t>
            </a:r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da-DK" sz="1600" dirty="0" err="1">
                <a:solidFill>
                  <a:srgbClr val="000000"/>
                </a:solidFill>
                <a:latin typeface="Courier New"/>
                <a:cs typeface="Courier New"/>
              </a:rPr>
              <a:t>listenfd</a:t>
            </a:r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, SOL_SOCKET, SO_REUSEADDR, </a:t>
            </a:r>
          </a:p>
          <a:p>
            <a:r>
              <a:rPr lang="fi-FI" sz="1600" dirty="0">
                <a:solidFill>
                  <a:srgbClr val="000000"/>
                </a:solidFill>
                <a:latin typeface="Courier New"/>
                <a:cs typeface="Courier New"/>
              </a:rPr>
              <a:t>                   (</a:t>
            </a:r>
            <a:r>
              <a:rPr lang="fi-FI" sz="1600" dirty="0" err="1">
                <a:solidFill>
                  <a:srgbClr val="C200FF"/>
                </a:solidFill>
                <a:latin typeface="Courier New"/>
                <a:cs typeface="Courier New"/>
              </a:rPr>
              <a:t>const</a:t>
            </a:r>
            <a:r>
              <a:rPr lang="fi-FI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fi-FI" sz="1600" dirty="0" err="1">
                <a:solidFill>
                  <a:srgbClr val="2D961E"/>
                </a:solidFill>
                <a:latin typeface="Courier New"/>
                <a:cs typeface="Courier New"/>
              </a:rPr>
              <a:t>void</a:t>
            </a:r>
            <a:r>
              <a:rPr lang="fi-FI" sz="1600" dirty="0">
                <a:solidFill>
                  <a:srgbClr val="000000"/>
                </a:solidFill>
                <a:latin typeface="Courier New"/>
                <a:cs typeface="Courier New"/>
              </a:rPr>
              <a:t> *)&amp;</a:t>
            </a:r>
            <a:r>
              <a:rPr lang="fi-FI" sz="1600" dirty="0" err="1">
                <a:solidFill>
                  <a:srgbClr val="000000"/>
                </a:solidFill>
                <a:latin typeface="Courier New"/>
                <a:cs typeface="Courier New"/>
              </a:rPr>
              <a:t>optval</a:t>
            </a:r>
            <a:r>
              <a:rPr lang="fi-FI" sz="1600" dirty="0">
                <a:solidFill>
                  <a:srgbClr val="000000"/>
                </a:solidFill>
                <a:latin typeface="Courier New"/>
                <a:cs typeface="Courier New"/>
              </a:rPr>
              <a:t> , </a:t>
            </a:r>
            <a:r>
              <a:rPr lang="fi-FI" sz="1600" dirty="0" err="1">
                <a:solidFill>
                  <a:srgbClr val="C200FF"/>
                </a:solidFill>
                <a:latin typeface="Courier New"/>
                <a:cs typeface="Courier New"/>
              </a:rPr>
              <a:t>sizeof</a:t>
            </a:r>
            <a:r>
              <a:rPr lang="fi-FI" sz="1600" dirty="0" err="1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fi-FI" sz="1600" dirty="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fi-FI" sz="1600" dirty="0">
                <a:solidFill>
                  <a:srgbClr val="000000"/>
                </a:solidFill>
                <a:latin typeface="Courier New"/>
                <a:cs typeface="Courier New"/>
              </a:rPr>
              <a:t>));</a:t>
            </a:r>
          </a:p>
          <a:p>
            <a:endParaRPr lang="fi-FI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fi-FI" sz="1600" dirty="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fi-FI" sz="1600" dirty="0">
                <a:solidFill>
                  <a:srgbClr val="CB2418"/>
                </a:solidFill>
                <a:latin typeface="Courier New"/>
                <a:cs typeface="Courier New"/>
              </a:rPr>
              <a:t>/* </a:t>
            </a:r>
            <a:r>
              <a:rPr lang="fi-FI" sz="1600" dirty="0" err="1">
                <a:solidFill>
                  <a:srgbClr val="CB2418"/>
                </a:solidFill>
                <a:latin typeface="Courier New"/>
                <a:cs typeface="Courier New"/>
              </a:rPr>
              <a:t>Bind</a:t>
            </a:r>
            <a:r>
              <a:rPr lang="fi-FI" sz="1600" dirty="0">
                <a:solidFill>
                  <a:srgbClr val="CB2418"/>
                </a:solidFill>
                <a:latin typeface="Courier New"/>
                <a:cs typeface="Courier New"/>
              </a:rPr>
              <a:t> the </a:t>
            </a:r>
            <a:r>
              <a:rPr lang="fi-FI" sz="1600" dirty="0" err="1">
                <a:solidFill>
                  <a:srgbClr val="CB2418"/>
                </a:solidFill>
                <a:latin typeface="Courier New"/>
                <a:cs typeface="Courier New"/>
              </a:rPr>
              <a:t>descriptor</a:t>
            </a:r>
            <a:r>
              <a:rPr lang="fi-FI" sz="1600" dirty="0">
                <a:solidFill>
                  <a:srgbClr val="CB2418"/>
                </a:solidFill>
                <a:latin typeface="Courier New"/>
                <a:cs typeface="Courier New"/>
              </a:rPr>
              <a:t> to the </a:t>
            </a:r>
            <a:r>
              <a:rPr lang="fi-FI" sz="1600" dirty="0" err="1">
                <a:solidFill>
                  <a:srgbClr val="CB2418"/>
                </a:solidFill>
                <a:latin typeface="Courier New"/>
                <a:cs typeface="Courier New"/>
              </a:rPr>
              <a:t>address</a:t>
            </a:r>
            <a:r>
              <a:rPr lang="fi-FI" sz="1600" dirty="0">
                <a:solidFill>
                  <a:srgbClr val="CB2418"/>
                </a:solidFill>
                <a:latin typeface="Courier New"/>
                <a:cs typeface="Courier New"/>
              </a:rPr>
              <a:t> */</a:t>
            </a:r>
            <a:endParaRPr lang="fi-FI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fi-FI" sz="1600" dirty="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fi-FI" sz="1600" dirty="0" err="1">
                <a:solidFill>
                  <a:srgbClr val="C200FF"/>
                </a:solidFill>
                <a:latin typeface="Courier New"/>
                <a:cs typeface="Courier New"/>
              </a:rPr>
              <a:t>if</a:t>
            </a:r>
            <a:r>
              <a:rPr lang="fi-FI" sz="1600" dirty="0">
                <a:solidFill>
                  <a:srgbClr val="000000"/>
                </a:solidFill>
                <a:latin typeface="Courier New"/>
                <a:cs typeface="Courier New"/>
              </a:rPr>
              <a:t> (</a:t>
            </a:r>
            <a:r>
              <a:rPr lang="fi-FI" sz="1600" dirty="0" err="1">
                <a:solidFill>
                  <a:srgbClr val="000000"/>
                </a:solidFill>
                <a:latin typeface="Courier New"/>
                <a:cs typeface="Courier New"/>
              </a:rPr>
              <a:t>bind(listenfd</a:t>
            </a:r>
            <a:r>
              <a:rPr lang="fi-FI" sz="1600" dirty="0">
                <a:solidFill>
                  <a:srgbClr val="000000"/>
                </a:solidFill>
                <a:latin typeface="Courier New"/>
                <a:cs typeface="Courier New"/>
              </a:rPr>
              <a:t>, p-&gt;</a:t>
            </a:r>
            <a:r>
              <a:rPr lang="fi-FI" sz="1600" dirty="0" err="1">
                <a:solidFill>
                  <a:srgbClr val="000000"/>
                </a:solidFill>
                <a:latin typeface="Courier New"/>
                <a:cs typeface="Courier New"/>
              </a:rPr>
              <a:t>ai_addr</a:t>
            </a:r>
            <a:r>
              <a:rPr lang="fi-FI" sz="1600" dirty="0">
                <a:solidFill>
                  <a:srgbClr val="000000"/>
                </a:solidFill>
                <a:latin typeface="Courier New"/>
                <a:cs typeface="Courier New"/>
              </a:rPr>
              <a:t>, p-&gt;</a:t>
            </a:r>
            <a:r>
              <a:rPr lang="fi-FI" sz="1600" dirty="0" err="1">
                <a:solidFill>
                  <a:srgbClr val="000000"/>
                </a:solidFill>
                <a:latin typeface="Courier New"/>
                <a:cs typeface="Courier New"/>
              </a:rPr>
              <a:t>ai_addrlen</a:t>
            </a:r>
            <a:r>
              <a:rPr lang="fi-FI" sz="1600" dirty="0">
                <a:solidFill>
                  <a:srgbClr val="000000"/>
                </a:solidFill>
                <a:latin typeface="Courier New"/>
                <a:cs typeface="Courier New"/>
              </a:rPr>
              <a:t>) == 0)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        </a:t>
            </a:r>
            <a:r>
              <a:rPr lang="en-US" sz="1600" dirty="0">
                <a:solidFill>
                  <a:srgbClr val="C200FF"/>
                </a:solidFill>
                <a:latin typeface="Courier New"/>
                <a:cs typeface="Courier New"/>
              </a:rPr>
              <a:t>break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; 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/* Success */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    Close(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listenfd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); 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/* Bind failed, try the next */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}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543800" y="5193268"/>
            <a:ext cx="8932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>
                <a:solidFill>
                  <a:srgbClr val="7F7F7F"/>
                </a:solidFill>
                <a:latin typeface="Calibri" pitchFamily="34" charset="0"/>
              </a:rPr>
              <a:t>csapp.c</a:t>
            </a:r>
            <a:endParaRPr lang="en-US" sz="1800" dirty="0">
              <a:solidFill>
                <a:srgbClr val="7F7F7F"/>
              </a:solidFill>
              <a:latin typeface="Calibri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9670811-33A1-4D2E-A88F-038B8DF4FA4D}"/>
              </a:ext>
            </a:extLst>
          </p:cNvPr>
          <p:cNvSpPr txBox="1"/>
          <p:nvPr/>
        </p:nvSpPr>
        <p:spPr>
          <a:xfrm>
            <a:off x="357018" y="5791200"/>
            <a:ext cx="779638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A production server would not break out of the loop on the first success.</a:t>
            </a:r>
          </a:p>
          <a:p>
            <a:r>
              <a:rPr lang="en-US" sz="1800" dirty="0">
                <a:latin typeface="Calibri" pitchFamily="34" charset="0"/>
              </a:rPr>
              <a:t>We do that for simplicity only.</a:t>
            </a:r>
          </a:p>
        </p:txBody>
      </p:sp>
    </p:spTree>
    <p:extLst>
      <p:ext uri="{BB962C8B-B14F-4D97-AF65-F5344CB8AC3E}">
        <p14:creationId xmlns:p14="http://schemas.microsoft.com/office/powerpoint/2010/main" val="813179711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8177382" cy="762000"/>
          </a:xfrm>
        </p:spPr>
        <p:txBody>
          <a:bodyPr/>
          <a:lstStyle/>
          <a:p>
            <a:r>
              <a:rPr lang="en-US" dirty="0"/>
              <a:t>Sockets Helper: </a:t>
            </a:r>
            <a:r>
              <a:rPr lang="en-US" dirty="0" err="1">
                <a:latin typeface="Courier New"/>
                <a:cs typeface="Courier New"/>
              </a:rPr>
              <a:t>open_listenfd</a:t>
            </a:r>
            <a:r>
              <a:rPr lang="en-US" dirty="0"/>
              <a:t> (</a:t>
            </a:r>
            <a:r>
              <a:rPr lang="en-US" dirty="0" err="1"/>
              <a:t>cont</a:t>
            </a:r>
            <a:r>
              <a:rPr lang="en-US" dirty="0"/>
              <a:t>)</a:t>
            </a: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59735" y="1524000"/>
            <a:ext cx="8461270" cy="3046988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/* Clean up */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Freeaddrinfo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listp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>
                <a:solidFill>
                  <a:srgbClr val="C200FF"/>
                </a:solidFill>
                <a:latin typeface="Courier New"/>
                <a:cs typeface="Courier New"/>
              </a:rPr>
              <a:t>if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(!p) 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/* No address worked */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is-IS" sz="1600" dirty="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is-IS" sz="1600" dirty="0">
                <a:solidFill>
                  <a:srgbClr val="C200FF"/>
                </a:solidFill>
                <a:latin typeface="Courier New"/>
                <a:cs typeface="Courier New"/>
              </a:rPr>
              <a:t>return</a:t>
            </a:r>
            <a:r>
              <a:rPr lang="is-IS" sz="1600" dirty="0">
                <a:solidFill>
                  <a:srgbClr val="000000"/>
                </a:solidFill>
                <a:latin typeface="Courier New"/>
                <a:cs typeface="Courier New"/>
              </a:rPr>
              <a:t> -1;</a:t>
            </a:r>
          </a:p>
          <a:p>
            <a:endParaRPr lang="is-I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/* Make it a listening socket ready to accept conn. requests */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>
                <a:solidFill>
                  <a:srgbClr val="C200FF"/>
                </a:solidFill>
                <a:latin typeface="Courier New"/>
                <a:cs typeface="Courier New"/>
              </a:rPr>
              <a:t>if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(listen(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listenfd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LISTENQ) &lt; 0) {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    Close(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listenfd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r>
              <a:rPr lang="is-IS" sz="1600" dirty="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is-IS" sz="1600" dirty="0">
                <a:solidFill>
                  <a:srgbClr val="C200FF"/>
                </a:solidFill>
                <a:latin typeface="Courier New"/>
                <a:cs typeface="Courier New"/>
              </a:rPr>
              <a:t>return</a:t>
            </a:r>
            <a:r>
              <a:rPr lang="is-IS" sz="1600" dirty="0">
                <a:solidFill>
                  <a:srgbClr val="000000"/>
                </a:solidFill>
                <a:latin typeface="Courier New"/>
                <a:cs typeface="Courier New"/>
              </a:rPr>
              <a:t> -1;</a:t>
            </a:r>
          </a:p>
          <a:p>
            <a:r>
              <a:rPr lang="is-IS" sz="1600" dirty="0">
                <a:solidFill>
                  <a:srgbClr val="000000"/>
                </a:solidFill>
                <a:latin typeface="Courier New"/>
                <a:cs typeface="Courier New"/>
              </a:rPr>
              <a:t>    }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>
                <a:solidFill>
                  <a:srgbClr val="C200FF"/>
                </a:solidFill>
                <a:latin typeface="Courier New"/>
                <a:cs typeface="Courier New"/>
              </a:rPr>
              <a:t>return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listenfd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}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717319" y="4202668"/>
            <a:ext cx="8932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>
                <a:solidFill>
                  <a:srgbClr val="7F7F7F"/>
                </a:solidFill>
                <a:latin typeface="Calibri" pitchFamily="34" charset="0"/>
              </a:rPr>
              <a:t>csapp.c</a:t>
            </a:r>
            <a:endParaRPr lang="en-US" sz="1800" dirty="0">
              <a:solidFill>
                <a:srgbClr val="7F7F7F"/>
              </a:solidFill>
              <a:latin typeface="Calibri" pitchFamily="34" charset="0"/>
            </a:endParaRPr>
          </a:p>
        </p:txBody>
      </p:sp>
      <p:sp>
        <p:nvSpPr>
          <p:cNvPr id="6" name="Rectangle 4"/>
          <p:cNvSpPr txBox="1">
            <a:spLocks noChangeArrowheads="1"/>
          </p:cNvSpPr>
          <p:nvPr/>
        </p:nvSpPr>
        <p:spPr bwMode="auto">
          <a:xfrm>
            <a:off x="329153" y="5684972"/>
            <a:ext cx="8307387" cy="869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487" tIns="44450" rIns="90487" bIns="4445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60000"/>
              <a:buFont typeface="Wingdings 2" pitchFamily="18" charset="2"/>
              <a:buChar char="¢"/>
              <a:defRPr sz="2400" b="1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11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dirty="0">
                <a:solidFill>
                  <a:srgbClr val="FF0000"/>
                </a:solidFill>
              </a:rPr>
              <a:t>Key point: </a:t>
            </a:r>
            <a:r>
              <a:rPr lang="en-US" dirty="0" err="1">
                <a:latin typeface="Courier New"/>
                <a:cs typeface="Courier New"/>
              </a:rPr>
              <a:t>open_clientfd</a:t>
            </a: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/>
              <a:t>and </a:t>
            </a:r>
            <a:r>
              <a:rPr lang="en-US" dirty="0" err="1">
                <a:latin typeface="Courier New"/>
                <a:cs typeface="Courier New"/>
              </a:rPr>
              <a:t>open_listenfd</a:t>
            </a:r>
            <a:r>
              <a:rPr lang="en-US" dirty="0"/>
              <a:t> are both independent of any particular version of IP.</a:t>
            </a:r>
            <a:endParaRPr lang="en-US" b="1" dirty="0">
              <a:latin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65917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BFDCBA-3772-AC2E-794B-68B3CFACB3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Making a File System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2BCC5C-50E6-D2AD-A7E0-FB2886FC73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File systems start by formatting raw disk blocks</a:t>
            </a:r>
          </a:p>
          <a:p>
            <a:pPr lvl="1"/>
            <a:r>
              <a:rPr lang="en-US" dirty="0"/>
              <a:t>Designate one (or more) blocks as “super”</a:t>
            </a:r>
          </a:p>
          <a:p>
            <a:pPr lvl="1"/>
            <a:r>
              <a:rPr lang="en-US" dirty="0"/>
              <a:t>Record the rest of the blocks as free</a:t>
            </a:r>
          </a:p>
        </p:txBody>
      </p:sp>
    </p:spTree>
    <p:extLst>
      <p:ext uri="{BB962C8B-B14F-4D97-AF65-F5344CB8AC3E}">
        <p14:creationId xmlns:p14="http://schemas.microsoft.com/office/powerpoint/2010/main" val="27135105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21E96D-150E-F6F2-070D-CC2FC915C4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Managing a File System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8AF049-6767-AE87-BE6F-37FEB949BF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“Super” block is the master block with information</a:t>
            </a:r>
          </a:p>
          <a:p>
            <a:pPr lvl="1"/>
            <a:r>
              <a:rPr lang="en-US" dirty="0"/>
              <a:t>Type information</a:t>
            </a:r>
          </a:p>
          <a:p>
            <a:pPr lvl="1"/>
            <a:r>
              <a:rPr lang="en-US" dirty="0"/>
              <a:t>Size</a:t>
            </a:r>
          </a:p>
          <a:p>
            <a:pPr lvl="1"/>
            <a:r>
              <a:rPr lang="en-US" dirty="0"/>
              <a:t>Root directory</a:t>
            </a:r>
          </a:p>
          <a:p>
            <a:pPr lvl="1"/>
            <a:r>
              <a:rPr lang="en-US" dirty="0"/>
              <a:t>Free blocks</a:t>
            </a:r>
          </a:p>
          <a:p>
            <a:pPr lvl="1"/>
            <a:endParaRPr lang="en-US" dirty="0"/>
          </a:p>
          <a:p>
            <a:r>
              <a:rPr lang="en-US" dirty="0"/>
              <a:t>SFS has a flat directory structure, so the root directory is part of the superblock</a:t>
            </a:r>
          </a:p>
        </p:txBody>
      </p:sp>
    </p:spTree>
    <p:extLst>
      <p:ext uri="{BB962C8B-B14F-4D97-AF65-F5344CB8AC3E}">
        <p14:creationId xmlns:p14="http://schemas.microsoft.com/office/powerpoint/2010/main" val="33592556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49F78F-4FC4-EB1C-C4E5-B96017B64D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Finding a File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665D6F-3CB9-F36B-EF9E-5830F077FD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directory is a special file</a:t>
            </a:r>
          </a:p>
          <a:p>
            <a:pPr lvl="1"/>
            <a:r>
              <a:rPr lang="en-US" dirty="0"/>
              <a:t>Maps strings to files</a:t>
            </a:r>
          </a:p>
          <a:p>
            <a:pPr lvl="1"/>
            <a:r>
              <a:rPr lang="en-US" dirty="0"/>
              <a:t>Those files could also be directories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B15A3D0-A19C-6F12-2FEC-72CBD127890C}"/>
              </a:ext>
            </a:extLst>
          </p:cNvPr>
          <p:cNvSpPr txBox="1"/>
          <p:nvPr/>
        </p:nvSpPr>
        <p:spPr>
          <a:xfrm>
            <a:off x="666924" y="4191000"/>
            <a:ext cx="7810151" cy="11695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for (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fileEntry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= 0; (unsigned long)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fileEntry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&lt; FILE_COUNT_LIMIT;</a:t>
            </a:r>
          </a:p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fileEntry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++) {</a:t>
            </a:r>
          </a:p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if (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superBlock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-&gt;files[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fileEntry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].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first_block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!= 0 &amp;&amp;</a:t>
            </a:r>
          </a:p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strcmp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superBlock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-&gt;files[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fileEntry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].name,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fileName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) == 0) {</a:t>
            </a:r>
          </a:p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return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addOpenFileEntry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fileEntry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47C62833-6C19-DA23-7A7F-F65AB56F9D80}"/>
              </a:ext>
            </a:extLst>
          </p:cNvPr>
          <p:cNvCxnSpPr/>
          <p:nvPr/>
        </p:nvCxnSpPr>
        <p:spPr bwMode="auto">
          <a:xfrm>
            <a:off x="990600" y="3657600"/>
            <a:ext cx="457200" cy="533400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3B650C04-9334-FB01-60E1-1D962433FBC3}"/>
              </a:ext>
            </a:extLst>
          </p:cNvPr>
          <p:cNvSpPr txBox="1"/>
          <p:nvPr/>
        </p:nvSpPr>
        <p:spPr>
          <a:xfrm>
            <a:off x="192847" y="3308537"/>
            <a:ext cx="18588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Index in directory</a:t>
            </a: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560649BE-36C0-5D37-065E-CB2D1F68C62B}"/>
              </a:ext>
            </a:extLst>
          </p:cNvPr>
          <p:cNvCxnSpPr/>
          <p:nvPr/>
        </p:nvCxnSpPr>
        <p:spPr bwMode="auto">
          <a:xfrm flipH="1">
            <a:off x="6477000" y="3657600"/>
            <a:ext cx="76200" cy="533400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B004605C-10B3-5CD1-AD06-17ABD312EF5D}"/>
              </a:ext>
            </a:extLst>
          </p:cNvPr>
          <p:cNvSpPr txBox="1"/>
          <p:nvPr/>
        </p:nvSpPr>
        <p:spPr>
          <a:xfrm>
            <a:off x="5453924" y="3322895"/>
            <a:ext cx="21985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Max files in directory</a:t>
            </a:r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562D91C9-0B44-834A-C7C4-F3F9E1814402}"/>
              </a:ext>
            </a:extLst>
          </p:cNvPr>
          <p:cNvCxnSpPr/>
          <p:nvPr/>
        </p:nvCxnSpPr>
        <p:spPr bwMode="auto">
          <a:xfrm flipH="1">
            <a:off x="6858000" y="4191000"/>
            <a:ext cx="1143000" cy="457200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58E6C52C-AA44-8DD5-1B04-A025127590D7}"/>
              </a:ext>
            </a:extLst>
          </p:cNvPr>
          <p:cNvSpPr txBox="1"/>
          <p:nvPr/>
        </p:nvSpPr>
        <p:spPr>
          <a:xfrm>
            <a:off x="7426898" y="3860680"/>
            <a:ext cx="11898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Allocated?</a:t>
            </a:r>
          </a:p>
        </p:txBody>
      </p: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12C4139C-A99F-E55D-C130-4194086B6E1A}"/>
              </a:ext>
            </a:extLst>
          </p:cNvPr>
          <p:cNvCxnSpPr/>
          <p:nvPr/>
        </p:nvCxnSpPr>
        <p:spPr bwMode="auto">
          <a:xfrm flipH="1" flipV="1">
            <a:off x="6400800" y="5105973"/>
            <a:ext cx="381000" cy="609600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id="{E2DD31D4-ADA1-E4E2-79E2-F38929C23335}"/>
              </a:ext>
            </a:extLst>
          </p:cNvPr>
          <p:cNvSpPr txBox="1"/>
          <p:nvPr/>
        </p:nvSpPr>
        <p:spPr>
          <a:xfrm>
            <a:off x="6109180" y="5715573"/>
            <a:ext cx="13452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Check name</a:t>
            </a:r>
          </a:p>
        </p:txBody>
      </p:sp>
    </p:spTree>
    <p:extLst>
      <p:ext uri="{BB962C8B-B14F-4D97-AF65-F5344CB8AC3E}">
        <p14:creationId xmlns:p14="http://schemas.microsoft.com/office/powerpoint/2010/main" val="9940697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9" grpId="0"/>
      <p:bldP spid="12" grpId="0"/>
      <p:bldP spid="15" grpId="0"/>
      <p:bldP spid="1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692E66-16C7-FF09-4EAA-247B01BC90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Files and Names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E43190-F8F6-A00B-97F7-37BB95D763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File contents are separate from the file’s “name”</a:t>
            </a:r>
          </a:p>
          <a:p>
            <a:r>
              <a:rPr lang="en-US" dirty="0"/>
              <a:t>File extensions do not set the “type” of the data</a:t>
            </a:r>
          </a:p>
          <a:p>
            <a:r>
              <a:rPr lang="en-US" dirty="0"/>
              <a:t>Names are just a “key” to locate the data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75878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3536E0-21BC-E80B-09AC-DB012CDF59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Opening a File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A6A6EA-CE1A-6DE2-48EB-5D8E4570D3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Find the file</a:t>
            </a:r>
          </a:p>
          <a:p>
            <a:r>
              <a:rPr lang="en-US" dirty="0"/>
              <a:t>Create the three table entries</a:t>
            </a:r>
          </a:p>
          <a:p>
            <a:pPr lvl="1"/>
            <a:r>
              <a:rPr lang="en-US" dirty="0"/>
              <a:t>Find an available file descriptor</a:t>
            </a:r>
          </a:p>
          <a:p>
            <a:pPr lvl="1"/>
            <a:r>
              <a:rPr lang="en-US" dirty="0"/>
              <a:t>Allocate an open file table entry</a:t>
            </a:r>
          </a:p>
          <a:p>
            <a:pPr lvl="2"/>
            <a:r>
              <a:rPr lang="en-US" dirty="0"/>
              <a:t>Pos, permissions, </a:t>
            </a:r>
            <a:r>
              <a:rPr lang="en-US" dirty="0" err="1"/>
              <a:t>etc</a:t>
            </a:r>
            <a:endParaRPr lang="en-US" dirty="0"/>
          </a:p>
          <a:p>
            <a:pPr lvl="1"/>
            <a:r>
              <a:rPr lang="en-US" dirty="0"/>
              <a:t>Load file info into memory</a:t>
            </a:r>
          </a:p>
          <a:p>
            <a:pPr lvl="2"/>
            <a:r>
              <a:rPr lang="en-US" dirty="0"/>
              <a:t>*SFS is always in-memory, so this is implicit </a:t>
            </a:r>
          </a:p>
        </p:txBody>
      </p:sp>
    </p:spTree>
    <p:extLst>
      <p:ext uri="{BB962C8B-B14F-4D97-AF65-F5344CB8AC3E}">
        <p14:creationId xmlns:p14="http://schemas.microsoft.com/office/powerpoint/2010/main" val="3706125289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INIT" val=""/>
  <p:tag name="USEAMSFONTS" val="True"/>
  <p:tag name="EMBEDFONTS" val="False"/>
  <p:tag name="USEBOLDAMS" val="False"/>
  <p:tag name="DEFAULTDISPLAYSOURCE" val="\documentclass{slides}\pagestyle{empty}&#10;\begin{document}&#10;&#10;\end{document}&#10;"/>
  <p:tag name="TEX2PS" val="latex $(base).tex; dvips -D $(res) -E -o $(base).ps $(base).dvi"/>
  <p:tag name="EXTERNALEDITCOMMAND" val="notepad %"/>
  <p:tag name="GHOSTSCRIPTCOMMAND" val="gswin32c"/>
  <p:tag name="DEFAULTBITMAP" val="pngmono"/>
  <p:tag name="DEFAULTBLEND" val="False"/>
  <p:tag name="DEFAULTTRANSPARENT" val="False"/>
  <p:tag name="DEFAULTWORKAROUNDTRANSPARENCYBUG" val="False"/>
  <p:tag name="DEFAULTRESOLUTION" val="1200"/>
  <p:tag name="DEFAULTMAGNIFICATION" val="0.8"/>
  <p:tag name="DEFAULTFONTSIZE" val="10"/>
  <p:tag name="DEFAULTWIDTH" val="418"/>
  <p:tag name="DEFAULTHEIGHT" val="316"/>
</p:tagLst>
</file>

<file path=ppt/theme/theme1.xml><?xml version="1.0" encoding="utf-8"?>
<a:theme xmlns:a="http://schemas.openxmlformats.org/drawingml/2006/main" name="template2007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00000"/>
      </a:hlink>
      <a:folHlink>
        <a:srgbClr val="C00000"/>
      </a:folHlink>
    </a:clrScheme>
    <a:fontScheme name="Custom 1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2">
            <a:lumMod val="20000"/>
            <a:lumOff val="80000"/>
          </a:schemeClr>
        </a:solidFill>
        <a:ln w="28575" cap="flat" cmpd="sng" algn="ctr">
          <a:solidFill>
            <a:schemeClr val="tx1"/>
          </a:solidFill>
          <a:prstDash val="solid"/>
          <a:round/>
          <a:headEnd type="none" w="med" len="med"/>
          <a:tailEnd type="triangle" w="med" len="med"/>
        </a:ln>
        <a:effectLst/>
      </a:spPr>
      <a:bodyPr vert="horz" wrap="square" lIns="91440" tIns="45720" rIns="91440" bIns="45720" numCol="1" rtlCol="0" anchor="ctr" anchorCtr="1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dirty="0" smtClean="0">
            <a:latin typeface="Calibri" pitchFamily="34" charset="0"/>
          </a:defRPr>
        </a:defPPr>
      </a:lstStyle>
    </a:spDef>
    <a:lnDef>
      <a:spPr bwMode="auto">
        <a:noFill/>
        <a:ln w="254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/>
      <a:lstStyle/>
    </a:lnDef>
    <a:txDef>
      <a:spPr>
        <a:noFill/>
      </a:spPr>
      <a:bodyPr wrap="none" rtlCol="0">
        <a:spAutoFit/>
      </a:bodyPr>
      <a:lstStyle>
        <a:defPPr>
          <a:defRPr sz="1800" dirty="0" smtClean="0">
            <a:latin typeface="Calibri" pitchFamily="34" charset="0"/>
          </a:defRPr>
        </a:defPPr>
      </a:lstStyle>
    </a:txDef>
  </a:objectDefaults>
  <a:extraClrSchemeLst>
    <a:extraClrScheme>
      <a:clrScheme name="class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1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Helvetica"/>
        <a:ea typeface=""/>
        <a:cs typeface=""/>
      </a:majorFont>
      <a:minorFont>
        <a:latin typeface="Helvetic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0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66"/>
          </a:buClr>
          <a:buSzPct val="100000"/>
          <a:buFont typeface="Times New Roman" charset="0"/>
          <a:buNone/>
          <a:tabLst/>
          <a:defRPr kumimoji="0" lang="en-GB" sz="24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0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66"/>
          </a:buClr>
          <a:buSzPct val="100000"/>
          <a:buFont typeface="Times New Roman" charset="0"/>
          <a:buNone/>
          <a:tabLst/>
          <a:defRPr kumimoji="0" lang="en-GB" sz="24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template2007</Template>
  <TotalTime>18634</TotalTime>
  <Words>3491</Words>
  <Application>Microsoft Office PowerPoint</Application>
  <PresentationFormat>On-screen Show (4:3)</PresentationFormat>
  <Paragraphs>730</Paragraphs>
  <Slides>45</Slides>
  <Notes>20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45</vt:i4>
      </vt:variant>
    </vt:vector>
  </HeadingPairs>
  <TitlesOfParts>
    <vt:vector size="57" baseType="lpstr">
      <vt:lpstr>Arial</vt:lpstr>
      <vt:lpstr>Arial Narrow</vt:lpstr>
      <vt:lpstr>Calibri</vt:lpstr>
      <vt:lpstr>Courier New</vt:lpstr>
      <vt:lpstr>Helvetica</vt:lpstr>
      <vt:lpstr>Noto Sans Symbols</vt:lpstr>
      <vt:lpstr>StarSymbol</vt:lpstr>
      <vt:lpstr>Times New Roman</vt:lpstr>
      <vt:lpstr>Wingdings</vt:lpstr>
      <vt:lpstr>Wingdings 2</vt:lpstr>
      <vt:lpstr>template2007</vt:lpstr>
      <vt:lpstr>Default Design</vt:lpstr>
      <vt:lpstr>What is a File System?  15-213 / 15-513 / 14-513: Introduction to Computer Systems Lecture 20, Nov 12, 2024</vt:lpstr>
      <vt:lpstr>How the Unix Kernel Represents Open Files</vt:lpstr>
      <vt:lpstr>Today</vt:lpstr>
      <vt:lpstr>File System</vt:lpstr>
      <vt:lpstr>Making a File System</vt:lpstr>
      <vt:lpstr>Managing a File System</vt:lpstr>
      <vt:lpstr>Finding a File</vt:lpstr>
      <vt:lpstr>Files and Names</vt:lpstr>
      <vt:lpstr>Opening a File</vt:lpstr>
      <vt:lpstr>Reading a File</vt:lpstr>
      <vt:lpstr>Writing a File</vt:lpstr>
      <vt:lpstr>Deleting a File</vt:lpstr>
      <vt:lpstr>SFS Specific Notes</vt:lpstr>
      <vt:lpstr>Network Programming: Part II  14-513: Introduction to Computer Systems 21st Lecture, November 14, 2024</vt:lpstr>
      <vt:lpstr>Today</vt:lpstr>
      <vt:lpstr>Socket Address Structures</vt:lpstr>
      <vt:lpstr>Socket Address Structures</vt:lpstr>
      <vt:lpstr>Host and Service Conversion: getaddrinfo</vt:lpstr>
      <vt:lpstr>Linked List Returned by getaddrinfo</vt:lpstr>
      <vt:lpstr>addrinfo Struct</vt:lpstr>
      <vt:lpstr>Host and Service Conversion: getnameinfo</vt:lpstr>
      <vt:lpstr>Conversion Example</vt:lpstr>
      <vt:lpstr>Conversion Example (cont)</vt:lpstr>
      <vt:lpstr>Running hostinfo</vt:lpstr>
      <vt:lpstr>PowerPoint Presentation</vt:lpstr>
      <vt:lpstr>Sockets Interface: socket</vt:lpstr>
      <vt:lpstr>Sockets Interface</vt:lpstr>
      <vt:lpstr>Sockets Interface: bind</vt:lpstr>
      <vt:lpstr>Sockets Interface</vt:lpstr>
      <vt:lpstr>Sockets Interface: listen</vt:lpstr>
      <vt:lpstr>Sockets Interface</vt:lpstr>
      <vt:lpstr>Sockets Interface: accept</vt:lpstr>
      <vt:lpstr>Sockets Interface</vt:lpstr>
      <vt:lpstr>Sockets Interface: connect</vt:lpstr>
      <vt:lpstr>connect/accept Illustrated</vt:lpstr>
      <vt:lpstr>Connected vs. Listening Descriptors</vt:lpstr>
      <vt:lpstr>Quiz</vt:lpstr>
      <vt:lpstr>PowerPoint Presentation</vt:lpstr>
      <vt:lpstr>PowerPoint Presentation</vt:lpstr>
      <vt:lpstr>Sockets Helper: open_clientfd</vt:lpstr>
      <vt:lpstr>Sockets Helper: open_clientfd (cont)</vt:lpstr>
      <vt:lpstr>PowerPoint Presentation</vt:lpstr>
      <vt:lpstr>Sockets Helper: open_listenfd</vt:lpstr>
      <vt:lpstr>Sockets Helper: open_listenfd (cont)</vt:lpstr>
      <vt:lpstr>Sockets Helper: open_listenfd (cont)</vt:lpstr>
    </vt:vector>
  </TitlesOfParts>
  <Company> 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Computer Systems 15-213/18-243, spring 2009</dc:title>
  <dc:creator>Markus Pueschel</dc:creator>
  <dc:description>Redesign of slides created by Randal E. Bryant and David R. O'Hallaron</dc:description>
  <cp:lastModifiedBy>David Varodayan</cp:lastModifiedBy>
  <cp:revision>477</cp:revision>
  <cp:lastPrinted>2012-09-27T07:11:16Z</cp:lastPrinted>
  <dcterms:created xsi:type="dcterms:W3CDTF">2012-09-26T04:43:03Z</dcterms:created>
  <dcterms:modified xsi:type="dcterms:W3CDTF">2024-11-14T17:25:51Z</dcterms:modified>
</cp:coreProperties>
</file>