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48"/>
  </p:notesMasterIdLst>
  <p:handoutMasterIdLst>
    <p:handoutMasterId r:id="rId49"/>
  </p:handoutMasterIdLst>
  <p:sldIdLst>
    <p:sldId id="542" r:id="rId3"/>
    <p:sldId id="297" r:id="rId4"/>
    <p:sldId id="1085" r:id="rId5"/>
    <p:sldId id="1204" r:id="rId6"/>
    <p:sldId id="1205" r:id="rId7"/>
    <p:sldId id="1206" r:id="rId8"/>
    <p:sldId id="1207" r:id="rId9"/>
    <p:sldId id="1213" r:id="rId10"/>
    <p:sldId id="1208" r:id="rId11"/>
    <p:sldId id="1209" r:id="rId12"/>
    <p:sldId id="1210" r:id="rId13"/>
    <p:sldId id="1212" r:id="rId14"/>
    <p:sldId id="1211" r:id="rId15"/>
    <p:sldId id="1214" r:id="rId16"/>
    <p:sldId id="1614" r:id="rId17"/>
    <p:sldId id="1587" r:id="rId18"/>
    <p:sldId id="1588" r:id="rId19"/>
    <p:sldId id="1607" r:id="rId20"/>
    <p:sldId id="1608" r:id="rId21"/>
    <p:sldId id="1609" r:id="rId22"/>
    <p:sldId id="1610" r:id="rId23"/>
    <p:sldId id="1611" r:id="rId24"/>
    <p:sldId id="1612" r:id="rId25"/>
    <p:sldId id="1613" r:id="rId26"/>
    <p:sldId id="1676" r:id="rId27"/>
    <p:sldId id="1677" r:id="rId28"/>
    <p:sldId id="1678" r:id="rId29"/>
    <p:sldId id="1679" r:id="rId30"/>
    <p:sldId id="1680" r:id="rId31"/>
    <p:sldId id="1681" r:id="rId32"/>
    <p:sldId id="1682" r:id="rId33"/>
    <p:sldId id="1683" r:id="rId34"/>
    <p:sldId id="1684" r:id="rId35"/>
    <p:sldId id="1685" r:id="rId36"/>
    <p:sldId id="1686" r:id="rId37"/>
    <p:sldId id="1687" r:id="rId38"/>
    <p:sldId id="1734" r:id="rId39"/>
    <p:sldId id="1697" r:id="rId40"/>
    <p:sldId id="1665" r:id="rId41"/>
    <p:sldId id="1663" r:id="rId42"/>
    <p:sldId id="1664" r:id="rId43"/>
    <p:sldId id="1667" r:id="rId44"/>
    <p:sldId id="1666" r:id="rId45"/>
    <p:sldId id="1668" r:id="rId46"/>
    <p:sldId id="1669" r:id="rId47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49" autoAdjust="0"/>
  </p:normalViewPr>
  <p:slideViewPr>
    <p:cSldViewPr snapToObjects="1">
      <p:cViewPr varScale="1">
        <p:scale>
          <a:sx n="107" d="100"/>
          <a:sy n="107" d="100"/>
        </p:scale>
        <p:origin x="1725" y="51"/>
      </p:cViewPr>
      <p:guideLst>
        <p:guide orient="horz" pos="172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591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55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ADD7042F-7E6C-4F14-81BD-BEA64D36B545}"/>
    <pc:docChg chg="undo redo custSel addSld delSld modSld">
      <pc:chgData name="Brian Railing" userId="89bd5d61917f3abd" providerId="LiveId" clId="{ADD7042F-7E6C-4F14-81BD-BEA64D36B545}" dt="2024-11-12T02:29:19.043" v="289" actId="20577"/>
      <pc:docMkLst>
        <pc:docMk/>
      </pc:docMkLst>
      <pc:sldChg chg="modSp mod">
        <pc:chgData name="Brian Railing" userId="89bd5d61917f3abd" providerId="LiveId" clId="{ADD7042F-7E6C-4F14-81BD-BEA64D36B545}" dt="2024-11-12T02:15:57.999" v="35" actId="20577"/>
        <pc:sldMkLst>
          <pc:docMk/>
          <pc:sldMk cId="0" sldId="542"/>
        </pc:sldMkLst>
        <pc:spChg chg="mod">
          <ac:chgData name="Brian Railing" userId="89bd5d61917f3abd" providerId="LiveId" clId="{ADD7042F-7E6C-4F14-81BD-BEA64D36B545}" dt="2024-11-12T02:15:57.999" v="35" actId="20577"/>
          <ac:spMkLst>
            <pc:docMk/>
            <pc:sldMk cId="0" sldId="542"/>
            <ac:spMk id="9218" creationId="{00000000-0000-0000-0000-000000000000}"/>
          </ac:spMkLst>
        </pc:spChg>
      </pc:sldChg>
      <pc:sldChg chg="modSp new mod">
        <pc:chgData name="Brian Railing" userId="89bd5d61917f3abd" providerId="LiveId" clId="{ADD7042F-7E6C-4F14-81BD-BEA64D36B545}" dt="2024-11-12T02:29:19.043" v="289" actId="20577"/>
        <pc:sldMkLst>
          <pc:docMk/>
          <pc:sldMk cId="1407587801" sldId="1213"/>
        </pc:sldMkLst>
        <pc:spChg chg="mod">
          <ac:chgData name="Brian Railing" userId="89bd5d61917f3abd" providerId="LiveId" clId="{ADD7042F-7E6C-4F14-81BD-BEA64D36B545}" dt="2024-11-12T02:17:10.492" v="61" actId="20577"/>
          <ac:spMkLst>
            <pc:docMk/>
            <pc:sldMk cId="1407587801" sldId="1213"/>
            <ac:spMk id="2" creationId="{D2692E66-16C7-FF09-4EAA-247B01BC9032}"/>
          </ac:spMkLst>
        </pc:spChg>
        <pc:spChg chg="mod">
          <ac:chgData name="Brian Railing" userId="89bd5d61917f3abd" providerId="LiveId" clId="{ADD7042F-7E6C-4F14-81BD-BEA64D36B545}" dt="2024-11-12T02:29:19.043" v="289" actId="20577"/>
          <ac:spMkLst>
            <pc:docMk/>
            <pc:sldMk cId="1407587801" sldId="1213"/>
            <ac:spMk id="3" creationId="{6DE43190-F8F6-A00B-97F7-37BB95D76365}"/>
          </ac:spMkLst>
        </pc:spChg>
      </pc:sldChg>
      <pc:sldChg chg="modSp new add del mod">
        <pc:chgData name="Brian Railing" userId="89bd5d61917f3abd" providerId="LiveId" clId="{ADD7042F-7E6C-4F14-81BD-BEA64D36B545}" dt="2024-11-12T02:16:56.422" v="45" actId="47"/>
        <pc:sldMkLst>
          <pc:docMk/>
          <pc:sldMk cId="3934303414" sldId="1213"/>
        </pc:sldMkLst>
        <pc:spChg chg="mod">
          <ac:chgData name="Brian Railing" userId="89bd5d61917f3abd" providerId="LiveId" clId="{ADD7042F-7E6C-4F14-81BD-BEA64D36B545}" dt="2024-11-12T02:16:49.375" v="42" actId="20577"/>
          <ac:spMkLst>
            <pc:docMk/>
            <pc:sldMk cId="3934303414" sldId="1213"/>
            <ac:spMk id="2" creationId="{8101592F-B518-7A1C-15DA-7FF6FEB5CCDA}"/>
          </ac:spMkLst>
        </pc:spChg>
      </pc:sldChg>
    </pc:docChg>
  </pc:docChgLst>
  <pc:docChgLst>
    <pc:chgData name="Brian Railing" userId="89bd5d61917f3abd" providerId="LiveId" clId="{8EA87450-C28A-40DA-8E5C-FD18AE2DDB5A}"/>
    <pc:docChg chg="undo custSel addSld delSld modSld">
      <pc:chgData name="Brian Railing" userId="89bd5d61917f3abd" providerId="LiveId" clId="{8EA87450-C28A-40DA-8E5C-FD18AE2DDB5A}" dt="2024-04-15T20:36:19.118" v="2295" actId="20577"/>
      <pc:docMkLst>
        <pc:docMk/>
      </pc:docMkLst>
      <pc:sldChg chg="modSp mod">
        <pc:chgData name="Brian Railing" userId="89bd5d61917f3abd" providerId="LiveId" clId="{8EA87450-C28A-40DA-8E5C-FD18AE2DDB5A}" dt="2024-04-10T19:29:00.682" v="89" actId="20577"/>
        <pc:sldMkLst>
          <pc:docMk/>
          <pc:sldMk cId="0" sldId="542"/>
        </pc:sldMkLst>
        <pc:spChg chg="mod">
          <ac:chgData name="Brian Railing" userId="89bd5d61917f3abd" providerId="LiveId" clId="{8EA87450-C28A-40DA-8E5C-FD18AE2DDB5A}" dt="2024-04-10T19:29:00.682" v="89" actId="20577"/>
          <ac:spMkLst>
            <pc:docMk/>
            <pc:sldMk cId="0" sldId="542"/>
            <ac:spMk id="9218" creationId="{00000000-0000-0000-0000-000000000000}"/>
          </ac:spMkLst>
        </pc:spChg>
        <pc:spChg chg="mod">
          <ac:chgData name="Brian Railing" userId="89bd5d61917f3abd" providerId="LiveId" clId="{8EA87450-C28A-40DA-8E5C-FD18AE2DDB5A}" dt="2024-04-10T19:28:39.786" v="23" actId="20577"/>
          <ac:spMkLst>
            <pc:docMk/>
            <pc:sldMk cId="0" sldId="542"/>
            <ac:spMk id="9219" creationId="{00000000-0000-0000-0000-000000000000}"/>
          </ac:spMkLst>
        </pc:spChg>
      </pc:sldChg>
      <pc:sldChg chg="modSp mod">
        <pc:chgData name="Brian Railing" userId="89bd5d61917f3abd" providerId="LiveId" clId="{8EA87450-C28A-40DA-8E5C-FD18AE2DDB5A}" dt="2024-04-12T21:34:11.364" v="2060" actId="207"/>
        <pc:sldMkLst>
          <pc:docMk/>
          <pc:sldMk cId="0" sldId="1085"/>
        </pc:sldMkLst>
        <pc:spChg chg="mod">
          <ac:chgData name="Brian Railing" userId="89bd5d61917f3abd" providerId="LiveId" clId="{8EA87450-C28A-40DA-8E5C-FD18AE2DDB5A}" dt="2024-04-12T21:34:11.364" v="2060" actId="207"/>
          <ac:spMkLst>
            <pc:docMk/>
            <pc:sldMk cId="0" sldId="1085"/>
            <ac:spMk id="3" creationId="{00000000-0000-0000-0000-000000000000}"/>
          </ac:spMkLst>
        </pc:spChg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2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6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8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79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0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1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2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3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4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5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8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8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0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01"/>
        </pc:sldMkLst>
      </pc:sldChg>
      <pc:sldChg chg="modSp del mod modShow">
        <pc:chgData name="Brian Railing" userId="89bd5d61917f3abd" providerId="LiveId" clId="{8EA87450-C28A-40DA-8E5C-FD18AE2DDB5A}" dt="2024-04-12T17:43:59.350" v="1015" actId="47"/>
        <pc:sldMkLst>
          <pc:docMk/>
          <pc:sldMk cId="0" sldId="1202"/>
        </pc:sldMkLst>
        <pc:spChg chg="mod">
          <ac:chgData name="Brian Railing" userId="89bd5d61917f3abd" providerId="LiveId" clId="{8EA87450-C28A-40DA-8E5C-FD18AE2DDB5A}" dt="2024-04-10T19:29:46.754" v="108" actId="20577"/>
          <ac:spMkLst>
            <pc:docMk/>
            <pc:sldMk cId="0" sldId="1202"/>
            <ac:spMk id="57348" creationId="{00000000-0000-0000-0000-000000000000}"/>
          </ac:spMkLst>
        </pc:s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03"/>
        </pc:sldMkLst>
      </pc:sldChg>
      <pc:sldChg chg="addSp modSp new del mod modShow">
        <pc:chgData name="Brian Railing" userId="89bd5d61917f3abd" providerId="LiveId" clId="{8EA87450-C28A-40DA-8E5C-FD18AE2DDB5A}" dt="2024-04-12T17:44:00.725" v="1016" actId="47"/>
        <pc:sldMkLst>
          <pc:docMk/>
          <pc:sldMk cId="650374273" sldId="1203"/>
        </pc:sldMkLst>
        <pc:spChg chg="mod">
          <ac:chgData name="Brian Railing" userId="89bd5d61917f3abd" providerId="LiveId" clId="{8EA87450-C28A-40DA-8E5C-FD18AE2DDB5A}" dt="2024-04-10T19:30:03.677" v="123" actId="20577"/>
          <ac:spMkLst>
            <pc:docMk/>
            <pc:sldMk cId="650374273" sldId="1203"/>
            <ac:spMk id="2" creationId="{F626A12A-9F0D-6CFD-923A-AED1A456C5FF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5" creationId="{E990A3ED-710F-8BB5-7241-C0CE410464AC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6" creationId="{8A4E580B-3178-80EF-FF4E-26C6DBD38206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7" creationId="{F31062FE-385F-CD3D-B157-CC18B1751639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8" creationId="{F25AF6B3-CE82-8067-F879-D20AA19857ED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9" creationId="{4DC42BA9-C4BD-9F5B-C4D1-A2E0759AEAE9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0" creationId="{846769D6-A6E4-F72A-DA98-B0C354355D8A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1" creationId="{7CC805CB-8FD5-DF43-40F0-37F87CF19D9D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2" creationId="{45A67CA4-C128-3618-24D7-7F1887A06C9F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3" creationId="{4EADBF1D-D715-1788-4DAF-E3E405CF9E94}"/>
          </ac:spMkLst>
        </pc:spChg>
        <pc:grpChg chg="add mod">
          <ac:chgData name="Brian Railing" userId="89bd5d61917f3abd" providerId="LiveId" clId="{8EA87450-C28A-40DA-8E5C-FD18AE2DDB5A}" dt="2024-04-10T19:30:38.307" v="124"/>
          <ac:grpSpMkLst>
            <pc:docMk/>
            <pc:sldMk cId="650374273" sldId="1203"/>
            <ac:grpSpMk id="4" creationId="{B8EB724B-B1C3-16CA-3D5A-B1CC850336D9}"/>
          </ac:grpSpMkLst>
        </pc:grpChg>
      </pc:sldChg>
      <pc:sldChg chg="addSp delSp modSp new mod delAnim modAnim">
        <pc:chgData name="Brian Railing" userId="89bd5d61917f3abd" providerId="LiveId" clId="{8EA87450-C28A-40DA-8E5C-FD18AE2DDB5A}" dt="2024-04-11T16:46:01.335" v="351"/>
        <pc:sldMkLst>
          <pc:docMk/>
          <pc:sldMk cId="3087489252" sldId="1204"/>
        </pc:sldMkLst>
        <pc:spChg chg="mod">
          <ac:chgData name="Brian Railing" userId="89bd5d61917f3abd" providerId="LiveId" clId="{8EA87450-C28A-40DA-8E5C-FD18AE2DDB5A}" dt="2024-04-10T19:31:48.868" v="136" actId="20577"/>
          <ac:spMkLst>
            <pc:docMk/>
            <pc:sldMk cId="3087489252" sldId="1204"/>
            <ac:spMk id="2" creationId="{55A09DE8-9FBD-4969-D126-EF645FA30B00}"/>
          </ac:spMkLst>
        </pc:spChg>
        <pc:spChg chg="mod">
          <ac:chgData name="Brian Railing" userId="89bd5d61917f3abd" providerId="LiveId" clId="{8EA87450-C28A-40DA-8E5C-FD18AE2DDB5A}" dt="2024-04-10T19:32:45.172" v="227" actId="20577"/>
          <ac:spMkLst>
            <pc:docMk/>
            <pc:sldMk cId="3087489252" sldId="1204"/>
            <ac:spMk id="3" creationId="{B6DB0172-A52D-7201-7DBA-14BEB851E2DE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5" creationId="{B4B21094-D408-625E-CCEA-4803409D9F5D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6" creationId="{6533DDBD-317C-E856-4D51-79BC735C9209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7" creationId="{C725EF1A-FD6A-C47A-0BF0-4F1B7259F5A9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8" creationId="{61EDD71C-8DE0-48AC-DF96-CC07EEBE4DA4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9" creationId="{60FB5CD6-2446-B526-DD1A-DF57526AF10A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0" creationId="{9989D610-1E58-A9B0-D39C-6DD043E78DFC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1" creationId="{B337B581-B5E8-45A3-4190-7A4C024C64BA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2" creationId="{C8A741B2-9F01-2E4B-78DD-845773CF493C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3" creationId="{200FED08-492D-26AD-439D-0903121AE9DE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6" creationId="{A1464538-64BC-066D-B83E-7D96FCB07004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7" creationId="{00C3B8E4-3E36-735D-1F04-8640091C623F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8" creationId="{64F63873-A1FE-B400-BCB8-14BB49CCFEA2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9" creationId="{1BF98CC2-AE87-EE73-D022-CDE6D431A29B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20" creationId="{2D7F608C-3A33-53DC-65CA-7794EE6B652A}"/>
          </ac:spMkLst>
        </pc:spChg>
        <pc:spChg chg="add mod">
          <ac:chgData name="Brian Railing" userId="89bd5d61917f3abd" providerId="LiveId" clId="{8EA87450-C28A-40DA-8E5C-FD18AE2DDB5A}" dt="2024-04-11T16:42:48.621" v="237" actId="1036"/>
          <ac:spMkLst>
            <pc:docMk/>
            <pc:sldMk cId="3087489252" sldId="1204"/>
            <ac:spMk id="21" creationId="{63AE229A-90B1-9E02-2BF7-70C566743BB9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4" creationId="{D37F88C5-4C3E-C37D-9EE6-9893E18E37EA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5" creationId="{3AA27D61-CB94-E7AD-75B9-A2C3C9C337E0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6" creationId="{5849ABE4-6A3E-C466-A5B0-4002244238FD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7" creationId="{43C39509-F778-D5C4-E07B-9744D0D81906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8" creationId="{09A1C1A9-C25B-8371-8894-0CFF21B98EEE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9" creationId="{59C2621A-42B8-8D8D-3BF2-DF9C00E94EA4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0" creationId="{B027E9D7-11D5-7BDB-D1FE-E9796E8E0FC6}"/>
          </ac:spMkLst>
        </pc:spChg>
        <pc:spChg chg="mod">
          <ac:chgData name="Brian Railing" userId="89bd5d61917f3abd" providerId="LiveId" clId="{8EA87450-C28A-40DA-8E5C-FD18AE2DDB5A}" dt="2024-04-11T16:44:55.487" v="255" actId="20577"/>
          <ac:spMkLst>
            <pc:docMk/>
            <pc:sldMk cId="3087489252" sldId="1204"/>
            <ac:spMk id="33" creationId="{1128427F-9B42-49A9-E20D-4E2073A15085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4" creationId="{56EC7848-8F5F-5C52-A868-B259EBEEC63A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5" creationId="{6663E1B7-39F1-3AED-9630-F4523AF9A3BC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6" creationId="{EDDE5647-1DF5-D69A-D8AA-E68B6D9EBE04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7" creationId="{6326A838-58CA-696B-0485-D40D387A74C6}"/>
          </ac:spMkLst>
        </pc:spChg>
        <pc:spChg chg="add del mod">
          <ac:chgData name="Brian Railing" userId="89bd5d61917f3abd" providerId="LiveId" clId="{8EA87450-C28A-40DA-8E5C-FD18AE2DDB5A}" dt="2024-04-11T16:43:44.721" v="243" actId="478"/>
          <ac:spMkLst>
            <pc:docMk/>
            <pc:sldMk cId="3087489252" sldId="1204"/>
            <ac:spMk id="38" creationId="{76F55A44-B517-4619-7856-20E6144A880E}"/>
          </ac:spMkLst>
        </pc:spChg>
        <pc:spChg chg="add mod">
          <ac:chgData name="Brian Railing" userId="89bd5d61917f3abd" providerId="LiveId" clId="{8EA87450-C28A-40DA-8E5C-FD18AE2DDB5A}" dt="2024-04-11T16:44:07.081" v="252" actId="1076"/>
          <ac:spMkLst>
            <pc:docMk/>
            <pc:sldMk cId="3087489252" sldId="1204"/>
            <ac:spMk id="39" creationId="{F45E0BEB-FF01-665E-6401-4ACC780B3412}"/>
          </ac:spMkLst>
        </pc:spChg>
        <pc:spChg chg="add mod">
          <ac:chgData name="Brian Railing" userId="89bd5d61917f3abd" providerId="LiveId" clId="{8EA87450-C28A-40DA-8E5C-FD18AE2DDB5A}" dt="2024-04-11T16:45:39.991" v="350" actId="313"/>
          <ac:spMkLst>
            <pc:docMk/>
            <pc:sldMk cId="3087489252" sldId="1204"/>
            <ac:spMk id="40" creationId="{DDAF3076-B56E-CCE7-D099-D56EB8968AF5}"/>
          </ac:spMkLst>
        </pc:spChg>
        <pc:grpChg chg="add mod">
          <ac:chgData name="Brian Railing" userId="89bd5d61917f3abd" providerId="LiveId" clId="{8EA87450-C28A-40DA-8E5C-FD18AE2DDB5A}" dt="2024-04-11T16:42:04.370" v="229"/>
          <ac:grpSpMkLst>
            <pc:docMk/>
            <pc:sldMk cId="3087489252" sldId="1204"/>
            <ac:grpSpMk id="4" creationId="{AB0D3CEC-A045-1083-6577-481FF8C2FA3C}"/>
          </ac:grpSpMkLst>
        </pc:grpChg>
        <pc:grpChg chg="add del mod">
          <ac:chgData name="Brian Railing" userId="89bd5d61917f3abd" providerId="LiveId" clId="{8EA87450-C28A-40DA-8E5C-FD18AE2DDB5A}" dt="2024-04-11T16:42:28.477" v="231" actId="478"/>
          <ac:grpSpMkLst>
            <pc:docMk/>
            <pc:sldMk cId="3087489252" sldId="1204"/>
            <ac:grpSpMk id="14" creationId="{5C8AAAAF-F3D1-03E8-ED62-9734E6865F72}"/>
          </ac:grpSpMkLst>
        </pc:grpChg>
        <pc:grpChg chg="mod">
          <ac:chgData name="Brian Railing" userId="89bd5d61917f3abd" providerId="LiveId" clId="{8EA87450-C28A-40DA-8E5C-FD18AE2DDB5A}" dt="2024-04-11T16:42:11.247" v="230"/>
          <ac:grpSpMkLst>
            <pc:docMk/>
            <pc:sldMk cId="3087489252" sldId="1204"/>
            <ac:grpSpMk id="15" creationId="{52096729-070B-F10E-0A48-3E68CCD95F91}"/>
          </ac:grpSpMkLst>
        </pc:grpChg>
        <pc:grpChg chg="add mod">
          <ac:chgData name="Brian Railing" userId="89bd5d61917f3abd" providerId="LiveId" clId="{8EA87450-C28A-40DA-8E5C-FD18AE2DDB5A}" dt="2024-04-11T16:42:48.621" v="237" actId="1036"/>
          <ac:grpSpMkLst>
            <pc:docMk/>
            <pc:sldMk cId="3087489252" sldId="1204"/>
            <ac:grpSpMk id="22" creationId="{5015A771-162F-E8F8-AE55-8C1CB429DA46}"/>
          </ac:grpSpMkLst>
        </pc:grpChg>
        <pc:grpChg chg="mod">
          <ac:chgData name="Brian Railing" userId="89bd5d61917f3abd" providerId="LiveId" clId="{8EA87450-C28A-40DA-8E5C-FD18AE2DDB5A}" dt="2024-04-11T16:42:28.919" v="232"/>
          <ac:grpSpMkLst>
            <pc:docMk/>
            <pc:sldMk cId="3087489252" sldId="1204"/>
            <ac:grpSpMk id="23" creationId="{58C4EBE1-C9C6-6EFB-60CC-805D7382CCEF}"/>
          </ac:grpSpMkLst>
        </pc:grpChg>
        <pc:grpChg chg="add mod">
          <ac:chgData name="Brian Railing" userId="89bd5d61917f3abd" providerId="LiveId" clId="{8EA87450-C28A-40DA-8E5C-FD18AE2DDB5A}" dt="2024-04-11T16:42:48.621" v="237" actId="1036"/>
          <ac:grpSpMkLst>
            <pc:docMk/>
            <pc:sldMk cId="3087489252" sldId="1204"/>
            <ac:grpSpMk id="31" creationId="{4F869A4D-D609-5DB7-AF83-0E1706E82970}"/>
          </ac:grpSpMkLst>
        </pc:grpChg>
        <pc:grpChg chg="mod">
          <ac:chgData name="Brian Railing" userId="89bd5d61917f3abd" providerId="LiveId" clId="{8EA87450-C28A-40DA-8E5C-FD18AE2DDB5A}" dt="2024-04-11T16:42:28.919" v="232"/>
          <ac:grpSpMkLst>
            <pc:docMk/>
            <pc:sldMk cId="3087489252" sldId="1204"/>
            <ac:grpSpMk id="32" creationId="{C840FF54-629E-4810-EA58-1FCAEE56E233}"/>
          </ac:grpSpMkLst>
        </pc:gr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2713510586" sldId="1205"/>
        </pc:sldMkLst>
        <pc:spChg chg="mod">
          <ac:chgData name="Brian Railing" userId="89bd5d61917f3abd" providerId="LiveId" clId="{8EA87450-C28A-40DA-8E5C-FD18AE2DDB5A}" dt="2024-04-11T16:46:46.135" v="379" actId="20577"/>
          <ac:spMkLst>
            <pc:docMk/>
            <pc:sldMk cId="2713510586" sldId="1205"/>
            <ac:spMk id="2" creationId="{70BFDCBA-3772-AC2E-794B-68B3CFACB369}"/>
          </ac:spMkLst>
        </pc:spChg>
        <pc:spChg chg="mod">
          <ac:chgData name="Brian Railing" userId="89bd5d61917f3abd" providerId="LiveId" clId="{8EA87450-C28A-40DA-8E5C-FD18AE2DDB5A}" dt="2024-04-11T16:48:16.720" v="527" actId="20577"/>
          <ac:spMkLst>
            <pc:docMk/>
            <pc:sldMk cId="2713510586" sldId="1205"/>
            <ac:spMk id="3" creationId="{872BCC5C-50E6-D2AD-A7E0-FB2886FC73B4}"/>
          </ac:spMkLst>
        </pc:spChg>
      </pc:sldChg>
      <pc:sldChg chg="modSp new mod modAnim">
        <pc:chgData name="Brian Railing" userId="89bd5d61917f3abd" providerId="LiveId" clId="{8EA87450-C28A-40DA-8E5C-FD18AE2DDB5A}" dt="2024-04-11T16:53:03.976" v="834"/>
        <pc:sldMkLst>
          <pc:docMk/>
          <pc:sldMk cId="3359255695" sldId="1206"/>
        </pc:sldMkLst>
        <pc:spChg chg="mod">
          <ac:chgData name="Brian Railing" userId="89bd5d61917f3abd" providerId="LiveId" clId="{8EA87450-C28A-40DA-8E5C-FD18AE2DDB5A}" dt="2024-04-11T16:48:25.734" v="550" actId="20577"/>
          <ac:spMkLst>
            <pc:docMk/>
            <pc:sldMk cId="3359255695" sldId="1206"/>
            <ac:spMk id="2" creationId="{7621E96D-150E-F6F2-070D-CC2FC915C42C}"/>
          </ac:spMkLst>
        </pc:spChg>
        <pc:spChg chg="mod">
          <ac:chgData name="Brian Railing" userId="89bd5d61917f3abd" providerId="LiveId" clId="{8EA87450-C28A-40DA-8E5C-FD18AE2DDB5A}" dt="2024-04-11T16:52:58.351" v="833" actId="20577"/>
          <ac:spMkLst>
            <pc:docMk/>
            <pc:sldMk cId="3359255695" sldId="1206"/>
            <ac:spMk id="3" creationId="{2B8AF049-6767-AE87-BE6F-37FEB949BF16}"/>
          </ac:spMkLst>
        </pc:spChg>
      </pc:sldChg>
      <pc:sldChg chg="addSp delSp modSp new mod modAnim">
        <pc:chgData name="Brian Railing" userId="89bd5d61917f3abd" providerId="LiveId" clId="{8EA87450-C28A-40DA-8E5C-FD18AE2DDB5A}" dt="2024-04-12T21:23:53.232" v="1584"/>
        <pc:sldMkLst>
          <pc:docMk/>
          <pc:sldMk cId="994069709" sldId="1207"/>
        </pc:sldMkLst>
        <pc:spChg chg="mod">
          <ac:chgData name="Brian Railing" userId="89bd5d61917f3abd" providerId="LiveId" clId="{8EA87450-C28A-40DA-8E5C-FD18AE2DDB5A}" dt="2024-04-11T16:53:20.507" v="849" actId="20577"/>
          <ac:spMkLst>
            <pc:docMk/>
            <pc:sldMk cId="994069709" sldId="1207"/>
            <ac:spMk id="2" creationId="{3E49F78F-4FC4-EB1C-C4E5-B96017B64D3D}"/>
          </ac:spMkLst>
        </pc:spChg>
        <pc:spChg chg="mod">
          <ac:chgData name="Brian Railing" userId="89bd5d61917f3abd" providerId="LiveId" clId="{8EA87450-C28A-40DA-8E5C-FD18AE2DDB5A}" dt="2024-04-11T16:54:44.164" v="1014" actId="20577"/>
          <ac:spMkLst>
            <pc:docMk/>
            <pc:sldMk cId="994069709" sldId="1207"/>
            <ac:spMk id="3" creationId="{6D665D6F-3CB9-F36B-EF9E-5830F077FDF8}"/>
          </ac:spMkLst>
        </pc:spChg>
        <pc:spChg chg="add del">
          <ac:chgData name="Brian Railing" userId="89bd5d61917f3abd" providerId="LiveId" clId="{8EA87450-C28A-40DA-8E5C-FD18AE2DDB5A}" dt="2024-04-12T21:07:50.069" v="1018" actId="22"/>
          <ac:spMkLst>
            <pc:docMk/>
            <pc:sldMk cId="994069709" sldId="1207"/>
            <ac:spMk id="5" creationId="{634E6E20-2667-F00C-66B6-9140CF8CBAE5}"/>
          </ac:spMkLst>
        </pc:spChg>
        <pc:spChg chg="add mod">
          <ac:chgData name="Brian Railing" userId="89bd5d61917f3abd" providerId="LiveId" clId="{8EA87450-C28A-40DA-8E5C-FD18AE2DDB5A}" dt="2024-04-12T21:09:08.757" v="1026" actId="1076"/>
          <ac:spMkLst>
            <pc:docMk/>
            <pc:sldMk cId="994069709" sldId="1207"/>
            <ac:spMk id="6" creationId="{4B15A3D0-A19C-6F12-2FEC-72CBD127890C}"/>
          </ac:spMkLst>
        </pc:spChg>
        <pc:spChg chg="add mod">
          <ac:chgData name="Brian Railing" userId="89bd5d61917f3abd" providerId="LiveId" clId="{8EA87450-C28A-40DA-8E5C-FD18AE2DDB5A}" dt="2024-04-12T21:09:32.968" v="1051" actId="1076"/>
          <ac:spMkLst>
            <pc:docMk/>
            <pc:sldMk cId="994069709" sldId="1207"/>
            <ac:spMk id="9" creationId="{3B650C04-9334-FB01-60E1-1D962433FBC3}"/>
          </ac:spMkLst>
        </pc:spChg>
        <pc:spChg chg="add mod">
          <ac:chgData name="Brian Railing" userId="89bd5d61917f3abd" providerId="LiveId" clId="{8EA87450-C28A-40DA-8E5C-FD18AE2DDB5A}" dt="2024-04-12T21:09:51.171" v="1076" actId="1076"/>
          <ac:spMkLst>
            <pc:docMk/>
            <pc:sldMk cId="994069709" sldId="1207"/>
            <ac:spMk id="12" creationId="{B004605C-10B3-5CD1-AD06-17ABD312EF5D}"/>
          </ac:spMkLst>
        </pc:spChg>
        <pc:spChg chg="add mod">
          <ac:chgData name="Brian Railing" userId="89bd5d61917f3abd" providerId="LiveId" clId="{8EA87450-C28A-40DA-8E5C-FD18AE2DDB5A}" dt="2024-04-12T21:10:10.818" v="1091" actId="1076"/>
          <ac:spMkLst>
            <pc:docMk/>
            <pc:sldMk cId="994069709" sldId="1207"/>
            <ac:spMk id="15" creationId="{58E6C52C-AA44-8DD5-1B04-A025127590D7}"/>
          </ac:spMkLst>
        </pc:spChg>
        <pc:spChg chg="add mod">
          <ac:chgData name="Brian Railing" userId="89bd5d61917f3abd" providerId="LiveId" clId="{8EA87450-C28A-40DA-8E5C-FD18AE2DDB5A}" dt="2024-04-12T21:10:36.895" v="1111" actId="1076"/>
          <ac:spMkLst>
            <pc:docMk/>
            <pc:sldMk cId="994069709" sldId="1207"/>
            <ac:spMk id="18" creationId="{E2DD31D4-ADA1-E4E2-79E2-F38929C23335}"/>
          </ac:spMkLst>
        </pc:spChg>
        <pc:cxnChg chg="add">
          <ac:chgData name="Brian Railing" userId="89bd5d61917f3abd" providerId="LiveId" clId="{8EA87450-C28A-40DA-8E5C-FD18AE2DDB5A}" dt="2024-04-12T21:09:18.387" v="1027" actId="11529"/>
          <ac:cxnSpMkLst>
            <pc:docMk/>
            <pc:sldMk cId="994069709" sldId="1207"/>
            <ac:cxnSpMk id="8" creationId="{47C62833-6C19-DA23-7A7F-F65AB56F9D80}"/>
          </ac:cxnSpMkLst>
        </pc:cxnChg>
        <pc:cxnChg chg="add">
          <ac:chgData name="Brian Railing" userId="89bd5d61917f3abd" providerId="LiveId" clId="{8EA87450-C28A-40DA-8E5C-FD18AE2DDB5A}" dt="2024-04-12T21:09:40.759" v="1052" actId="11529"/>
          <ac:cxnSpMkLst>
            <pc:docMk/>
            <pc:sldMk cId="994069709" sldId="1207"/>
            <ac:cxnSpMk id="11" creationId="{560649BE-36C0-5D37-065E-CB2D1F68C62B}"/>
          </ac:cxnSpMkLst>
        </pc:cxnChg>
        <pc:cxnChg chg="add">
          <ac:chgData name="Brian Railing" userId="89bd5d61917f3abd" providerId="LiveId" clId="{8EA87450-C28A-40DA-8E5C-FD18AE2DDB5A}" dt="2024-04-12T21:09:59.273" v="1077" actId="11529"/>
          <ac:cxnSpMkLst>
            <pc:docMk/>
            <pc:sldMk cId="994069709" sldId="1207"/>
            <ac:cxnSpMk id="14" creationId="{562D91C9-0B44-834A-C7C4-F3F9E1814402}"/>
          </ac:cxnSpMkLst>
        </pc:cxnChg>
        <pc:cxnChg chg="add mod">
          <ac:chgData name="Brian Railing" userId="89bd5d61917f3abd" providerId="LiveId" clId="{8EA87450-C28A-40DA-8E5C-FD18AE2DDB5A}" dt="2024-04-12T21:10:23.354" v="1093" actId="1076"/>
          <ac:cxnSpMkLst>
            <pc:docMk/>
            <pc:sldMk cId="994069709" sldId="1207"/>
            <ac:cxnSpMk id="17" creationId="{12C4139C-A99F-E55D-C130-4194086B6E1A}"/>
          </ac:cxnSpMkLst>
        </pc:cxnChg>
      </pc:sldChg>
      <pc:sldChg chg="modSp new mod">
        <pc:chgData name="Brian Railing" userId="89bd5d61917f3abd" providerId="LiveId" clId="{8EA87450-C28A-40DA-8E5C-FD18AE2DDB5A}" dt="2024-04-12T21:14:52.511" v="1412" actId="20577"/>
        <pc:sldMkLst>
          <pc:docMk/>
          <pc:sldMk cId="3706125289" sldId="1208"/>
        </pc:sldMkLst>
        <pc:spChg chg="mod">
          <ac:chgData name="Brian Railing" userId="89bd5d61917f3abd" providerId="LiveId" clId="{8EA87450-C28A-40DA-8E5C-FD18AE2DDB5A}" dt="2024-04-11T16:53:26.947" v="868" actId="20577"/>
          <ac:spMkLst>
            <pc:docMk/>
            <pc:sldMk cId="3706125289" sldId="1208"/>
            <ac:spMk id="2" creationId="{E53536E0-21BC-E80B-09AC-DB012CDF59C3}"/>
          </ac:spMkLst>
        </pc:spChg>
        <pc:spChg chg="mod">
          <ac:chgData name="Brian Railing" userId="89bd5d61917f3abd" providerId="LiveId" clId="{8EA87450-C28A-40DA-8E5C-FD18AE2DDB5A}" dt="2024-04-12T21:14:52.511" v="1412" actId="20577"/>
          <ac:spMkLst>
            <pc:docMk/>
            <pc:sldMk cId="3706125289" sldId="1208"/>
            <ac:spMk id="3" creationId="{67A6A6EA-CE1A-6DE2-48EB-5D8E4570D313}"/>
          </ac:spMkLst>
        </pc:spChg>
      </pc:sldChg>
      <pc:sldChg chg="addSp modSp new mod modAnim">
        <pc:chgData name="Brian Railing" userId="89bd5d61917f3abd" providerId="LiveId" clId="{8EA87450-C28A-40DA-8E5C-FD18AE2DDB5A}" dt="2024-04-12T21:30:25.944" v="1675"/>
        <pc:sldMkLst>
          <pc:docMk/>
          <pc:sldMk cId="4033922472" sldId="1209"/>
        </pc:sldMkLst>
        <pc:spChg chg="mod">
          <ac:chgData name="Brian Railing" userId="89bd5d61917f3abd" providerId="LiveId" clId="{8EA87450-C28A-40DA-8E5C-FD18AE2DDB5A}" dt="2024-04-12T21:14:44.937" v="1395" actId="20577"/>
          <ac:spMkLst>
            <pc:docMk/>
            <pc:sldMk cId="4033922472" sldId="1209"/>
            <ac:spMk id="2" creationId="{198E36F3-D4D0-3501-F3A3-572A9A773BF3}"/>
          </ac:spMkLst>
        </pc:spChg>
        <pc:spChg chg="mod">
          <ac:chgData name="Brian Railing" userId="89bd5d61917f3abd" providerId="LiveId" clId="{8EA87450-C28A-40DA-8E5C-FD18AE2DDB5A}" dt="2024-04-12T21:22:45.603" v="1579" actId="20577"/>
          <ac:spMkLst>
            <pc:docMk/>
            <pc:sldMk cId="4033922472" sldId="1209"/>
            <ac:spMk id="3" creationId="{606F966F-EC3B-5822-AB20-226429BBFF02}"/>
          </ac:spMkLst>
        </pc:spChg>
        <pc:spChg chg="add mod">
          <ac:chgData name="Brian Railing" userId="89bd5d61917f3abd" providerId="LiveId" clId="{8EA87450-C28A-40DA-8E5C-FD18AE2DDB5A}" dt="2024-04-12T21:30:22.276" v="1674" actId="1076"/>
          <ac:spMkLst>
            <pc:docMk/>
            <pc:sldMk cId="4033922472" sldId="1209"/>
            <ac:spMk id="6" creationId="{63CA837A-DAE1-F8F7-FB5A-3339728DC631}"/>
          </ac:spMkLst>
        </pc:spChg>
        <pc:cxnChg chg="add mod">
          <ac:chgData name="Brian Railing" userId="89bd5d61917f3abd" providerId="LiveId" clId="{8EA87450-C28A-40DA-8E5C-FD18AE2DDB5A}" dt="2024-04-12T21:30:11.956" v="1667" actId="1076"/>
          <ac:cxnSpMkLst>
            <pc:docMk/>
            <pc:sldMk cId="4033922472" sldId="1209"/>
            <ac:cxnSpMk id="5" creationId="{3D75FB30-547D-7573-9023-042DF9C2ACC7}"/>
          </ac:cxnSpMkLst>
        </pc:cxn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3417953748" sldId="1210"/>
        </pc:sldMkLst>
        <pc:spChg chg="mod">
          <ac:chgData name="Brian Railing" userId="89bd5d61917f3abd" providerId="LiveId" clId="{8EA87450-C28A-40DA-8E5C-FD18AE2DDB5A}" dt="2024-04-12T21:24:17.818" v="1599" actId="20577"/>
          <ac:spMkLst>
            <pc:docMk/>
            <pc:sldMk cId="3417953748" sldId="1210"/>
            <ac:spMk id="2" creationId="{F27B8734-5611-F72C-6F50-03004584ED1E}"/>
          </ac:spMkLst>
        </pc:spChg>
        <pc:spChg chg="mod">
          <ac:chgData name="Brian Railing" userId="89bd5d61917f3abd" providerId="LiveId" clId="{8EA87450-C28A-40DA-8E5C-FD18AE2DDB5A}" dt="2024-04-15T17:40:11.600" v="2287" actId="20577"/>
          <ac:spMkLst>
            <pc:docMk/>
            <pc:sldMk cId="3417953748" sldId="1210"/>
            <ac:spMk id="3" creationId="{DF10D12C-8BB8-C5FF-4774-4973DD9BF09D}"/>
          </ac:spMkLst>
        </pc:spChg>
      </pc:sldChg>
      <pc:sldChg chg="modSp new mod">
        <pc:chgData name="Brian Railing" userId="89bd5d61917f3abd" providerId="LiveId" clId="{8EA87450-C28A-40DA-8E5C-FD18AE2DDB5A}" dt="2024-04-12T21:33:40.330" v="2016" actId="20577"/>
        <pc:sldMkLst>
          <pc:docMk/>
          <pc:sldMk cId="3337316006" sldId="1211"/>
        </pc:sldMkLst>
        <pc:spChg chg="mod">
          <ac:chgData name="Brian Railing" userId="89bd5d61917f3abd" providerId="LiveId" clId="{8EA87450-C28A-40DA-8E5C-FD18AE2DDB5A}" dt="2024-04-12T21:32:01.681" v="1741" actId="20577"/>
          <ac:spMkLst>
            <pc:docMk/>
            <pc:sldMk cId="3337316006" sldId="1211"/>
            <ac:spMk id="2" creationId="{EC6E2893-FE21-90EB-5EEA-ADB0916269B1}"/>
          </ac:spMkLst>
        </pc:spChg>
        <pc:spChg chg="mod">
          <ac:chgData name="Brian Railing" userId="89bd5d61917f3abd" providerId="LiveId" clId="{8EA87450-C28A-40DA-8E5C-FD18AE2DDB5A}" dt="2024-04-12T21:33:40.330" v="2016" actId="20577"/>
          <ac:spMkLst>
            <pc:docMk/>
            <pc:sldMk cId="3337316006" sldId="1211"/>
            <ac:spMk id="3" creationId="{48B65282-F309-D8DB-50F8-161ABC9273D2}"/>
          </ac:spMkLst>
        </pc:spChg>
      </pc:sldChg>
      <pc:sldChg chg="modSp new mod">
        <pc:chgData name="Brian Railing" userId="89bd5d61917f3abd" providerId="LiveId" clId="{8EA87450-C28A-40DA-8E5C-FD18AE2DDB5A}" dt="2024-04-15T20:36:19.118" v="2295" actId="20577"/>
        <pc:sldMkLst>
          <pc:docMk/>
          <pc:sldMk cId="1231969888" sldId="1212"/>
        </pc:sldMkLst>
        <pc:spChg chg="mod">
          <ac:chgData name="Brian Railing" userId="89bd5d61917f3abd" providerId="LiveId" clId="{8EA87450-C28A-40DA-8E5C-FD18AE2DDB5A}" dt="2024-04-12T21:34:17.219" v="2076" actId="20577"/>
          <ac:spMkLst>
            <pc:docMk/>
            <pc:sldMk cId="1231969888" sldId="1212"/>
            <ac:spMk id="2" creationId="{235993CB-B6BE-3910-B9F6-67D03F1667B0}"/>
          </ac:spMkLst>
        </pc:spChg>
        <pc:spChg chg="mod">
          <ac:chgData name="Brian Railing" userId="89bd5d61917f3abd" providerId="LiveId" clId="{8EA87450-C28A-40DA-8E5C-FD18AE2DDB5A}" dt="2024-04-15T20:36:19.118" v="2295" actId="20577"/>
          <ac:spMkLst>
            <pc:docMk/>
            <pc:sldMk cId="1231969888" sldId="1212"/>
            <ac:spMk id="3" creationId="{38F44568-23FB-5C59-DDBE-4C0DE6B9BBB2}"/>
          </ac:spMkLst>
        </pc:s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4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6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1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1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681825095" sldId="124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257464970" sldId="124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3890954508" sldId="124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3079008530" sldId="124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889465879" sldId="124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2348951991" sldId="124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4247516258" sldId="124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440963226" sldId="1247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1581618449" sldId="1248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25293065" sldId="1249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3881571671" sldId="1250"/>
        </pc:sldMkLst>
      </pc:sldChg>
    </pc:docChg>
  </pc:docChgLst>
  <pc:docChgLst>
    <pc:chgData name="Brian Railing" userId="89bd5d61917f3abd" providerId="LiveId" clId="{6F732BA8-25B2-4372-BA3B-10F948CC1E19}"/>
    <pc:docChg chg="modSld">
      <pc:chgData name="Brian Railing" userId="89bd5d61917f3abd" providerId="LiveId" clId="{6F732BA8-25B2-4372-BA3B-10F948CC1E19}" dt="2024-07-17T14:53:23.693" v="10" actId="20577"/>
      <pc:docMkLst>
        <pc:docMk/>
      </pc:docMkLst>
      <pc:sldChg chg="modSp mod">
        <pc:chgData name="Brian Railing" userId="89bd5d61917f3abd" providerId="LiveId" clId="{6F732BA8-25B2-4372-BA3B-10F948CC1E19}" dt="2024-07-17T14:53:23.693" v="10" actId="20577"/>
        <pc:sldMkLst>
          <pc:docMk/>
          <pc:sldMk cId="0" sldId="542"/>
        </pc:sldMkLst>
        <pc:spChg chg="mod">
          <ac:chgData name="Brian Railing" userId="89bd5d61917f3abd" providerId="LiveId" clId="{6F732BA8-25B2-4372-BA3B-10F948CC1E19}" dt="2024-07-17T14:53:23.693" v="10" actId="20577"/>
          <ac:spMkLst>
            <pc:docMk/>
            <pc:sldMk cId="0" sldId="542"/>
            <ac:spMk id="921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1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 is usually 0.  Says what number protocol in the family to use and most have only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6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 attaches the protocol socket to a specific address on </a:t>
            </a:r>
            <a:r>
              <a:rPr lang="en-US"/>
              <a:t>the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7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3B782-243A-7EB3-C9C9-ECDB973ED3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2795DC-598A-6739-F3B2-D6B0C448BD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D728B7-FA9C-5DE1-C4E0-5B457A0649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C0DC1-9B4E-F823-D61F-829B882308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58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Sa_family</a:t>
            </a:r>
            <a:r>
              <a:rPr lang="en-US" dirty="0"/>
              <a:t> = AF_INET</a:t>
            </a:r>
          </a:p>
          <a:p>
            <a:r>
              <a:rPr lang="en-US" dirty="0"/>
              <a:t>Address data </a:t>
            </a:r>
            <a:r>
              <a:rPr lang="en-US"/>
              <a:t>is address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97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2: socket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What is a File System?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 / 15-513 / 14-513: Introduction to Computer Systems</a:t>
            </a:r>
            <a:br>
              <a:rPr lang="en-US" b="0" dirty="0"/>
            </a:br>
            <a:r>
              <a:rPr lang="en-US" sz="2000" b="0" dirty="0"/>
              <a:t>Lecture 20, Nov 12, 2024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Instructors: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Brian Railing</a:t>
            </a:r>
          </a:p>
          <a:p>
            <a:pPr>
              <a:defRPr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David Varodayan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36F3-D4D0-3501-F3A3-572A9A77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F966F-EC3B-5822-AB20-226429BBF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 system will map file pos to disk blocks</a:t>
            </a:r>
          </a:p>
          <a:p>
            <a:r>
              <a:rPr lang="en-US" dirty="0"/>
              <a:t>Lots of ways to map</a:t>
            </a:r>
          </a:p>
          <a:p>
            <a:pPr lvl="1"/>
            <a:r>
              <a:rPr lang="en-US" dirty="0"/>
              <a:t>Contiguous</a:t>
            </a:r>
          </a:p>
          <a:p>
            <a:pPr lvl="1"/>
            <a:r>
              <a:rPr lang="en-US" dirty="0"/>
              <a:t>Linked / FAT</a:t>
            </a:r>
          </a:p>
          <a:p>
            <a:pPr lvl="1"/>
            <a:r>
              <a:rPr lang="en-US" dirty="0"/>
              <a:t>Indexed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75FB30-547D-7573-9023-042DF9C2ACC7}"/>
              </a:ext>
            </a:extLst>
          </p:cNvPr>
          <p:cNvCxnSpPr/>
          <p:nvPr/>
        </p:nvCxnSpPr>
        <p:spPr bwMode="auto">
          <a:xfrm flipH="1">
            <a:off x="2667000" y="2819400"/>
            <a:ext cx="1600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3CA837A-DAE1-F8F7-FB5A-3339728DC631}"/>
              </a:ext>
            </a:extLst>
          </p:cNvPr>
          <p:cNvSpPr txBox="1"/>
          <p:nvPr/>
        </p:nvSpPr>
        <p:spPr>
          <a:xfrm>
            <a:off x="4319205" y="2634734"/>
            <a:ext cx="50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SFS</a:t>
            </a:r>
          </a:p>
        </p:txBody>
      </p:sp>
    </p:spTree>
    <p:extLst>
      <p:ext uri="{BB962C8B-B14F-4D97-AF65-F5344CB8AC3E}">
        <p14:creationId xmlns:p14="http://schemas.microsoft.com/office/powerpoint/2010/main" val="40339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8734-5611-F72C-6F50-03004584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D12C-8BB8-C5FF-4774-4973DD9B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reading, but the file could grow</a:t>
            </a:r>
          </a:p>
          <a:p>
            <a:pPr lvl="1"/>
            <a:r>
              <a:rPr lang="en-US" dirty="0"/>
              <a:t>SFS </a:t>
            </a:r>
            <a:r>
              <a:rPr lang="en-US" dirty="0" err="1"/>
              <a:t>preallocates</a:t>
            </a:r>
            <a:r>
              <a:rPr lang="en-US" dirty="0"/>
              <a:t> space</a:t>
            </a:r>
          </a:p>
          <a:p>
            <a:pPr lvl="1"/>
            <a:r>
              <a:rPr lang="en-US" dirty="0"/>
              <a:t>Interesting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41795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93CB-B6BE-3910-B9F6-67D03F16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44568-23FB-5C59-DDBE-4C0DE6B9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free(), but …</a:t>
            </a:r>
          </a:p>
          <a:p>
            <a:pPr lvl="1"/>
            <a:r>
              <a:rPr lang="en-US" dirty="0"/>
              <a:t>Can open files be deleted?</a:t>
            </a:r>
          </a:p>
          <a:p>
            <a:endParaRPr lang="en-US" dirty="0"/>
          </a:p>
          <a:p>
            <a:r>
              <a:rPr lang="en-US" dirty="0"/>
              <a:t>Two steps:</a:t>
            </a:r>
          </a:p>
          <a:p>
            <a:pPr lvl="1"/>
            <a:r>
              <a:rPr lang="en-US" dirty="0"/>
              <a:t>Removing the mapping</a:t>
            </a:r>
          </a:p>
          <a:p>
            <a:pPr lvl="1"/>
            <a:r>
              <a:rPr lang="en-US" dirty="0"/>
              <a:t>Putting the blocks into the free list</a:t>
            </a:r>
          </a:p>
        </p:txBody>
      </p:sp>
    </p:spTree>
    <p:extLst>
      <p:ext uri="{BB962C8B-B14F-4D97-AF65-F5344CB8AC3E}">
        <p14:creationId xmlns:p14="http://schemas.microsoft.com/office/powerpoint/2010/main" val="123196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893-FE21-90EB-5EEA-ADB09162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SFS Specific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5282-F309-D8DB-50F8-161ABC92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“Shark” File System</a:t>
            </a:r>
          </a:p>
          <a:p>
            <a:pPr lvl="1"/>
            <a:r>
              <a:rPr lang="en-US" dirty="0"/>
              <a:t>Uses </a:t>
            </a:r>
            <a:r>
              <a:rPr lang="en-US" dirty="0" err="1"/>
              <a:t>mmap</a:t>
            </a:r>
            <a:r>
              <a:rPr lang="en-US" dirty="0"/>
              <a:t> to bring the entire “disk” file into memory</a:t>
            </a:r>
          </a:p>
          <a:p>
            <a:pPr lvl="1"/>
            <a:r>
              <a:rPr lang="en-US" dirty="0"/>
              <a:t>Treats the disk as an array of 512-byte blocks</a:t>
            </a:r>
          </a:p>
          <a:p>
            <a:pPr lvl="1"/>
            <a:r>
              <a:rPr lang="en-US" dirty="0"/>
              <a:t>Block 0 is the superblock, other references to 0 are NULLs</a:t>
            </a:r>
          </a:p>
          <a:p>
            <a:pPr lvl="1"/>
            <a:r>
              <a:rPr lang="en-US" dirty="0"/>
              <a:t>Flat directory structure</a:t>
            </a:r>
          </a:p>
        </p:txBody>
      </p:sp>
    </p:spTree>
    <p:extLst>
      <p:ext uri="{BB962C8B-B14F-4D97-AF65-F5344CB8AC3E}">
        <p14:creationId xmlns:p14="http://schemas.microsoft.com/office/powerpoint/2010/main" val="3337316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14-513: Introduction to Computer Systems</a:t>
            </a:r>
            <a:br>
              <a:rPr lang="en-US" sz="2000" b="0" dirty="0"/>
            </a:br>
            <a:r>
              <a:rPr lang="en-US" sz="2000" b="0" dirty="0"/>
              <a:t>21</a:t>
            </a:r>
            <a:r>
              <a:rPr lang="en-US" sz="2000" b="0" baseline="30000" dirty="0"/>
              <a:t>st</a:t>
            </a:r>
            <a:r>
              <a:rPr lang="en-US" sz="2000" b="0" dirty="0"/>
              <a:t> Lecture, November 14,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ED0EE7-56E5-7E0B-E946-F141E6E6EDD3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19615-769E-D267-CA4C-A2B6E0FD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56E1-B2AD-4B3C-7567-881EE746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C4927-CEC3-C195-3EC2-89FD1D42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Getaddrinfo</a:t>
            </a:r>
            <a:r>
              <a:rPr lang="en-US" dirty="0"/>
              <a:t> and </a:t>
            </a:r>
            <a:r>
              <a:rPr lang="en-US" dirty="0" err="1"/>
              <a:t>getnameinfo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dirty="0"/>
              <a:t>The echo server example in full</a:t>
            </a:r>
          </a:p>
        </p:txBody>
      </p:sp>
    </p:spTree>
    <p:extLst>
      <p:ext uri="{BB962C8B-B14F-4D97-AF65-F5344CB8AC3E}">
        <p14:creationId xmlns:p14="http://schemas.microsoft.com/office/powerpoint/2010/main" val="35802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i="1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>
                <a:latin typeface="+mn-lt"/>
                <a:cs typeface="Courier New"/>
              </a:rPr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30194"/>
            <a:ext cx="8442325" cy="54197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host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service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returns </a:t>
            </a:r>
            <a:r>
              <a:rPr lang="en-US" dirty="0">
                <a:latin typeface="Courier New"/>
                <a:cs typeface="Courier New"/>
              </a:rPr>
              <a:t>result</a:t>
            </a:r>
            <a:r>
              <a:rPr lang="en-US" dirty="0"/>
              <a:t> that points to a linked list of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each of which points to a corresponding socket address </a:t>
            </a:r>
            <a:r>
              <a:rPr lang="en-US" dirty="0" err="1"/>
              <a:t>struct</a:t>
            </a:r>
            <a:r>
              <a:rPr lang="en-US" dirty="0"/>
              <a:t>, and which contains arguments for the sockets interface functions.</a:t>
            </a:r>
          </a:p>
          <a:p>
            <a:r>
              <a:rPr lang="en-US" dirty="0"/>
              <a:t>Helper functions: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freeadderinfo</a:t>
            </a:r>
            <a:r>
              <a:rPr lang="en-US" dirty="0"/>
              <a:t> frees the entire linked list.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gai_strerror</a:t>
            </a:r>
            <a:r>
              <a:rPr lang="en-US" dirty="0"/>
              <a:t> converts error code to an error message.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915400" cy="22145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*host,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Hostname or address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*service,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*hints,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**result);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freeaddrinfo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*result);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</a:t>
            </a:r>
            <a:r>
              <a:rPr lang="en-US" sz="1600" dirty="0" err="1">
                <a:latin typeface="Courier New" pitchFamily="49" charset="0"/>
              </a:rPr>
              <a:t>gai_strerror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errcode</a:t>
            </a:r>
            <a:r>
              <a:rPr lang="en-US" sz="1600" dirty="0">
                <a:latin typeface="Courier New" pitchFamily="49" charset="0"/>
              </a:rPr>
              <a:t>);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Linked List Returned by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7107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Unix Kernel Represents Open Files</a:t>
            </a:r>
            <a:endParaRPr/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descriptors referencing two distinct open files. Descriptor 1 (stdout) points to terminal, and descriptor 4 points to open disk file</a:t>
            </a: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1506538" y="3670300"/>
            <a:ext cx="609600" cy="2286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1506538" y="3898900"/>
            <a:ext cx="609600" cy="2286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Shape 518"/>
          <p:cNvSpPr/>
          <p:nvPr/>
        </p:nvSpPr>
        <p:spPr>
          <a:xfrm>
            <a:off x="1506538" y="4127500"/>
            <a:ext cx="609600" cy="2286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Shape 519"/>
          <p:cNvSpPr/>
          <p:nvPr/>
        </p:nvSpPr>
        <p:spPr>
          <a:xfrm>
            <a:off x="1506538" y="4356100"/>
            <a:ext cx="609600" cy="2286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Shape 520"/>
          <p:cNvSpPr/>
          <p:nvPr/>
        </p:nvSpPr>
        <p:spPr>
          <a:xfrm>
            <a:off x="1506538" y="4584700"/>
            <a:ext cx="609600" cy="2286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/>
          <p:nvPr/>
        </p:nvSpPr>
        <p:spPr>
          <a:xfrm>
            <a:off x="896938" y="36703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0</a:t>
            </a: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896938" y="38989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1</a:t>
            </a: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896938" y="41275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2</a:t>
            </a: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896938" y="43561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3</a:t>
            </a: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896938" y="45847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 4</a:t>
            </a:r>
            <a:endParaRPr/>
          </a:p>
        </p:txBody>
      </p:sp>
      <p:sp>
        <p:nvSpPr>
          <p:cNvPr id="526" name="Shape 526"/>
          <p:cNvSpPr txBox="1"/>
          <p:nvPr/>
        </p:nvSpPr>
        <p:spPr>
          <a:xfrm>
            <a:off x="610550" y="2636222"/>
            <a:ext cx="239008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Descriptor table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[one table per process]</a:t>
            </a:r>
            <a:endParaRPr/>
          </a:p>
        </p:txBody>
      </p:sp>
      <p:sp>
        <p:nvSpPr>
          <p:cNvPr id="527" name="Shape 527"/>
          <p:cNvSpPr txBox="1"/>
          <p:nvPr/>
        </p:nvSpPr>
        <p:spPr>
          <a:xfrm>
            <a:off x="31594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Open file table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28" name="Shape 528"/>
          <p:cNvSpPr txBox="1"/>
          <p:nvPr/>
        </p:nvSpPr>
        <p:spPr>
          <a:xfrm>
            <a:off x="5750291" y="2636222"/>
            <a:ext cx="253232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v-node table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[shared by all processes]</a:t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3868738" y="39624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3868738" y="42672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31" name="Shape 531"/>
          <p:cNvSpPr/>
          <p:nvPr/>
        </p:nvSpPr>
        <p:spPr>
          <a:xfrm rot="5400000">
            <a:off x="4249738" y="4191000"/>
            <a:ext cx="304800" cy="1066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cxnSp>
        <p:nvCxnSpPr>
          <p:cNvPr id="532" name="Shape 532"/>
          <p:cNvCxnSpPr/>
          <p:nvPr/>
        </p:nvCxnSpPr>
        <p:spPr>
          <a:xfrm rot="10800000" flipH="1">
            <a:off x="1828800" y="3657599"/>
            <a:ext cx="2039938" cy="352425"/>
          </a:xfrm>
          <a:prstGeom prst="straightConnector1">
            <a:avLst/>
          </a:prstGeom>
          <a:noFill/>
          <a:ln w="25400" cap="flat" cmpd="sng">
            <a:solidFill>
              <a:srgbClr val="60606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33" name="Shape 533"/>
          <p:cNvSpPr/>
          <p:nvPr/>
        </p:nvSpPr>
        <p:spPr>
          <a:xfrm>
            <a:off x="3868738" y="36576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Shape 534"/>
          <p:cNvSpPr/>
          <p:nvPr/>
        </p:nvSpPr>
        <p:spPr>
          <a:xfrm>
            <a:off x="3868738" y="56388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</a:t>
            </a: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3868738" y="59436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refcnt=1</a:t>
            </a:r>
            <a:endParaRPr/>
          </a:p>
        </p:txBody>
      </p:sp>
      <p:sp>
        <p:nvSpPr>
          <p:cNvPr id="536" name="Shape 536"/>
          <p:cNvSpPr/>
          <p:nvPr/>
        </p:nvSpPr>
        <p:spPr>
          <a:xfrm rot="5400000">
            <a:off x="4249738" y="5867400"/>
            <a:ext cx="304800" cy="1066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3868738" y="5334000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8" name="Shape 538"/>
          <p:cNvCxnSpPr/>
          <p:nvPr/>
        </p:nvCxnSpPr>
        <p:spPr>
          <a:xfrm>
            <a:off x="1828800" y="4683125"/>
            <a:ext cx="2057400" cy="698500"/>
          </a:xfrm>
          <a:prstGeom prst="straightConnector1">
            <a:avLst/>
          </a:prstGeom>
          <a:noFill/>
          <a:ln w="25400" cap="flat" cmpd="sng">
            <a:solidFill>
              <a:srgbClr val="60606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39" name="Shape 539"/>
          <p:cNvSpPr txBox="1"/>
          <p:nvPr/>
        </p:nvSpPr>
        <p:spPr>
          <a:xfrm>
            <a:off x="228600" y="40862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endParaRPr/>
          </a:p>
        </p:txBody>
      </p:sp>
      <p:sp>
        <p:nvSpPr>
          <p:cNvPr id="540" name="Shape 540"/>
          <p:cNvSpPr txBox="1"/>
          <p:nvPr/>
        </p:nvSpPr>
        <p:spPr>
          <a:xfrm>
            <a:off x="228600" y="3857625"/>
            <a:ext cx="82232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/>
          </a:p>
        </p:txBody>
      </p:sp>
      <p:sp>
        <p:nvSpPr>
          <p:cNvPr id="541" name="Shape 541"/>
          <p:cNvSpPr txBox="1"/>
          <p:nvPr/>
        </p:nvSpPr>
        <p:spPr>
          <a:xfrm>
            <a:off x="334963" y="3629025"/>
            <a:ext cx="715962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endParaRPr/>
          </a:p>
        </p:txBody>
      </p:sp>
      <p:cxnSp>
        <p:nvCxnSpPr>
          <p:cNvPr id="542" name="Shape 542"/>
          <p:cNvCxnSpPr/>
          <p:nvPr/>
        </p:nvCxnSpPr>
        <p:spPr>
          <a:xfrm rot="10800000" flipH="1">
            <a:off x="4786313" y="3641725"/>
            <a:ext cx="1690687" cy="153988"/>
          </a:xfrm>
          <a:prstGeom prst="straightConnector1">
            <a:avLst/>
          </a:prstGeom>
          <a:noFill/>
          <a:ln w="25400" cap="flat" cmpd="sng">
            <a:solidFill>
              <a:srgbClr val="60606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43" name="Shape 543"/>
          <p:cNvSpPr/>
          <p:nvPr/>
        </p:nvSpPr>
        <p:spPr>
          <a:xfrm>
            <a:off x="6477000" y="36290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544" name="Shape 544"/>
          <p:cNvSpPr/>
          <p:nvPr/>
        </p:nvSpPr>
        <p:spPr>
          <a:xfrm rot="5400000">
            <a:off x="6858000" y="4162425"/>
            <a:ext cx="304800" cy="1066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6477000" y="39338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6477000" y="42386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6477000" y="52292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access</a:t>
            </a:r>
            <a:endParaRPr/>
          </a:p>
        </p:txBody>
      </p:sp>
      <p:sp>
        <p:nvSpPr>
          <p:cNvPr id="548" name="Shape 548"/>
          <p:cNvSpPr/>
          <p:nvPr/>
        </p:nvSpPr>
        <p:spPr>
          <a:xfrm rot="5400000">
            <a:off x="6858000" y="5762625"/>
            <a:ext cx="304800" cy="1066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6477000" y="55340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</a:t>
            </a: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6477000" y="5838825"/>
            <a:ext cx="1066800" cy="304800"/>
          </a:xfrm>
          <a:prstGeom prst="rect">
            <a:avLst/>
          </a:prstGeom>
          <a:solidFill>
            <a:srgbClr val="D5D5F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type</a:t>
            </a:r>
            <a:endParaRPr/>
          </a:p>
        </p:txBody>
      </p:sp>
      <p:sp>
        <p:nvSpPr>
          <p:cNvPr id="551" name="Shape 551"/>
          <p:cNvSpPr txBox="1"/>
          <p:nvPr/>
        </p:nvSpPr>
        <p:spPr>
          <a:xfrm>
            <a:off x="3758514" y="3352800"/>
            <a:ext cx="154952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A (terminal)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3766752" y="5029200"/>
            <a:ext cx="115768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B (disk)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Shape 553"/>
          <p:cNvSpPr txBox="1"/>
          <p:nvPr/>
        </p:nvSpPr>
        <p:spPr>
          <a:xfrm>
            <a:off x="7975600" y="3886200"/>
            <a:ext cx="9144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</a:t>
            </a:r>
            <a:r>
              <a:rPr lang="en-US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struct</a:t>
            </a:r>
            <a:endParaRPr sz="16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5" name="Shape 555"/>
          <p:cNvCxnSpPr/>
          <p:nvPr/>
        </p:nvCxnSpPr>
        <p:spPr>
          <a:xfrm rot="10800000" flipH="1">
            <a:off x="4706938" y="5229224"/>
            <a:ext cx="1770062" cy="257175"/>
          </a:xfrm>
          <a:prstGeom prst="straightConnector1">
            <a:avLst/>
          </a:prstGeom>
          <a:noFill/>
          <a:ln w="25400" cap="flat" cmpd="sng">
            <a:solidFill>
              <a:srgbClr val="60606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56" name="Shape 556"/>
          <p:cNvSpPr txBox="1"/>
          <p:nvPr/>
        </p:nvSpPr>
        <p:spPr>
          <a:xfrm>
            <a:off x="76200" y="6248400"/>
            <a:ext cx="351775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File pos is maintained per open file</a:t>
            </a:r>
            <a:endParaRPr sz="1800" b="1" i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returned by </a:t>
            </a:r>
            <a:r>
              <a:rPr lang="en-US" dirty="0" err="1"/>
              <a:t>getaddrinfo</a:t>
            </a:r>
            <a:r>
              <a:rPr lang="en-US" dirty="0"/>
              <a:t> contains arguments that can be passed directly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function.</a:t>
            </a:r>
          </a:p>
          <a:p>
            <a:r>
              <a:rPr lang="en-US" dirty="0"/>
              <a:t>Also points to a socket address struct that can be passed directly to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b="0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+mn-lt"/>
                <a:cs typeface="Courier New"/>
              </a:rPr>
              <a:t>functions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, converting a socket address to the corresponding host and service.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gethostbyaddr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getservbyport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getnameinfo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SA *</a:t>
            </a:r>
            <a:r>
              <a:rPr lang="en-US" sz="1600" dirty="0" err="1">
                <a:latin typeface="Courier New" pitchFamily="49" charset="0"/>
              </a:rPr>
              <a:t>sa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salen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In: socket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char *host,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hostlen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               char *</a:t>
            </a:r>
            <a:r>
              <a:rPr lang="en-US" sz="1600" dirty="0" err="1">
                <a:latin typeface="Courier New" pitchFamily="49" charset="0"/>
              </a:rPr>
              <a:t>serv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servlen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service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//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address instead of name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42780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localhost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127.0.0.1</a:t>
            </a:r>
          </a:p>
          <a:p>
            <a:endParaRPr lang="en-US" sz="1600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128.2.210.175</a:t>
            </a:r>
          </a:p>
          <a:p>
            <a:endParaRPr lang="en-US" sz="1600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twitter.com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199.16.156.230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199.16.156.38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199.16.156.102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199.16.156.198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google.com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172.217.15.110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2607:f8b0:4004:802::200e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62">
            <a:extLst>
              <a:ext uri="{FF2B5EF4-FFF2-40B4-BE49-F238E27FC236}">
                <a16:creationId xmlns:a16="http://schemas.microsoft.com/office/drawing/2014/main" id="{DA2DA967-D7F5-4812-A187-F122A658AC5A}"/>
              </a:ext>
            </a:extLst>
          </p:cNvPr>
          <p:cNvSpPr/>
          <p:nvPr/>
        </p:nvSpPr>
        <p:spPr bwMode="auto">
          <a:xfrm>
            <a:off x="1752599" y="152408"/>
            <a:ext cx="2283265" cy="40279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client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5BE92BD4-5BD9-469E-B457-C12699BD92E0}"/>
              </a:ext>
            </a:extLst>
          </p:cNvPr>
          <p:cNvSpPr/>
          <p:nvPr/>
        </p:nvSpPr>
        <p:spPr bwMode="auto">
          <a:xfrm>
            <a:off x="4496158" y="152408"/>
            <a:ext cx="2133242" cy="40279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4496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3271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(TCP)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3B026A5-274B-47F2-9AF3-1385843E234D}"/>
              </a:ext>
            </a:extLst>
          </p:cNvPr>
          <p:cNvSpPr txBox="1"/>
          <p:nvPr/>
        </p:nvSpPr>
        <p:spPr>
          <a:xfrm>
            <a:off x="67818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Protocol specific!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4E0DA-C737-43C1-BF5B-40C19613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96" y="5326648"/>
            <a:ext cx="6726521" cy="5847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socket(ai-&gt;</a:t>
            </a:r>
            <a:r>
              <a:rPr lang="en-US" sz="1600" dirty="0" err="1">
                <a:latin typeface="Courier New" pitchFamily="49" charset="0"/>
              </a:rPr>
              <a:t>ai_family</a:t>
            </a:r>
            <a:r>
              <a:rPr lang="en-US" sz="1600" dirty="0">
                <a:latin typeface="Courier New" pitchFamily="49" charset="0"/>
              </a:rPr>
              <a:t>, ai-&gt;</a:t>
            </a:r>
            <a:r>
              <a:rPr lang="en-US" sz="1600" dirty="0" err="1">
                <a:latin typeface="Courier New" pitchFamily="49" charset="0"/>
              </a:rPr>
              <a:t>ai_socktype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</a:rPr>
              <a:t>                      ai-&gt;</a:t>
            </a:r>
            <a:r>
              <a:rPr lang="en-US" sz="1600" dirty="0" err="1">
                <a:latin typeface="Courier New" pitchFamily="49" charset="0"/>
              </a:rPr>
              <a:t>ai_protocol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3171BD-8392-452A-A049-203A617CCCCC}"/>
              </a:ext>
            </a:extLst>
          </p:cNvPr>
          <p:cNvSpPr txBox="1"/>
          <p:nvPr/>
        </p:nvSpPr>
        <p:spPr>
          <a:xfrm>
            <a:off x="4961466" y="5930882"/>
            <a:ext cx="364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Use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getaddrinfo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 and you don’t have to know or care which protocol!</a:t>
            </a:r>
          </a:p>
        </p:txBody>
      </p: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8667032-8B5B-4D47-BEBA-68675874C80B}"/>
              </a:ext>
            </a:extLst>
          </p:cNvPr>
          <p:cNvSpPr/>
          <p:nvPr/>
        </p:nvSpPr>
        <p:spPr bwMode="auto">
          <a:xfrm>
            <a:off x="4435475" y="152414"/>
            <a:ext cx="2193925" cy="40279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4402853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3325703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4481317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sz="2000" dirty="0">
                <a:latin typeface="+mn-lt"/>
                <a:cs typeface="Calibri" panose="020F0502020204030204" pitchFamily="34" charset="0"/>
              </a:rPr>
              <a:t>Our convention:</a:t>
            </a:r>
            <a:r>
              <a:rPr lang="en-US" dirty="0">
                <a:latin typeface="+mn-lt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dirty="0"/>
          </a:p>
          <a:p>
            <a:r>
              <a:rPr lang="en-US" dirty="0"/>
              <a:t>Process can read bytes that arrive on the connection whose endpoint is 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endParaRPr lang="en-US" dirty="0"/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/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4460147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3998367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3253362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What is a File System?</a:t>
            </a:r>
          </a:p>
          <a:p>
            <a:pPr>
              <a:lnSpc>
                <a:spcPct val="80000"/>
              </a:lnSpc>
            </a:pPr>
            <a:r>
              <a:rPr lang="en-US" dirty="0"/>
              <a:t>Managing a file system</a:t>
            </a:r>
          </a:p>
          <a:p>
            <a:pPr>
              <a:lnSpc>
                <a:spcPct val="80000"/>
              </a:lnSpc>
            </a:pPr>
            <a:r>
              <a:rPr lang="en-US" dirty="0"/>
              <a:t>Common operations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 (128-ish by default)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05000" y="3200725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3159894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443547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connfd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198747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35475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771525"/>
          </a:xfrm>
        </p:spPr>
        <p:txBody>
          <a:bodyPr/>
          <a:lstStyle/>
          <a:p>
            <a:r>
              <a:rPr lang="en-US" dirty="0"/>
              <a:t>A client establishes a connection with a server by calling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b="1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3145359" y="123883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145360" y="3107323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3132660" y="4937711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 and 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246567" y="5817186"/>
            <a:ext cx="92525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connfd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u="sng" dirty="0"/>
              <a:t>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</a:t>
            </a:r>
            <a:r>
              <a:rPr lang="en-US" u="sng" dirty="0"/>
              <a:t>connection</a:t>
            </a:r>
            <a:r>
              <a:rPr lang="en-US" dirty="0"/>
              <a:t>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D0C7-7A41-A2A9-75C8-D71163A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334424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6052653" y="3970303"/>
            <a:ext cx="195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2770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266503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85141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10184552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9DE8-9FBD-4969-D126-EF645FA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B0172-A52D-7201-7DBA-14BEB851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Manages disk blocks to provide a file abstraction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0D3CEC-A045-1083-6577-481FF8C2FA3C}"/>
              </a:ext>
            </a:extLst>
          </p:cNvPr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B4B21094-D408-625E-CCEA-4803409D9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6533DDBD-317C-E856-4D51-79BC735C9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725EF1A-FD6A-C47A-0BF0-4F1B7259F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61EDD71C-8DE0-48AC-DF96-CC07EEBE4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60FB5CD6-2446-B526-DD1A-DF57526A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9989D610-1E58-A9B0-D39C-6DD043E78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B337B581-B5E8-45A3-4190-7A4C024C6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C8A741B2-9F01-2E4B-78DD-845773CF4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200FED08-492D-26AD-439D-0903121AE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  <p:sp>
        <p:nvSpPr>
          <p:cNvPr id="21" name="Oval 2">
            <a:extLst>
              <a:ext uri="{FF2B5EF4-FFF2-40B4-BE49-F238E27FC236}">
                <a16:creationId xmlns:a16="http://schemas.microsoft.com/office/drawing/2014/main" id="{63AE229A-90B1-9E02-2BF7-70C566743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188" y="2468563"/>
            <a:ext cx="1716087" cy="1714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2" name="Group 3">
            <a:extLst>
              <a:ext uri="{FF2B5EF4-FFF2-40B4-BE49-F238E27FC236}">
                <a16:creationId xmlns:a16="http://schemas.microsoft.com/office/drawing/2014/main" id="{5015A771-162F-E8F8-AE55-8C1CB429DA46}"/>
              </a:ext>
            </a:extLst>
          </p:cNvPr>
          <p:cNvGrpSpPr>
            <a:grpSpLocks/>
          </p:cNvGrpSpPr>
          <p:nvPr/>
        </p:nvGrpSpPr>
        <p:grpSpPr bwMode="auto">
          <a:xfrm>
            <a:off x="735013" y="2468563"/>
            <a:ext cx="7799387" cy="1722437"/>
            <a:chOff x="463" y="1317"/>
            <a:chExt cx="4913" cy="108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58C4EBE1-C9C6-6EFB-60CC-805D7382C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" y="1317"/>
              <a:ext cx="1088" cy="1085"/>
              <a:chOff x="463" y="1317"/>
              <a:chExt cx="1088" cy="1085"/>
            </a:xfrm>
          </p:grpSpPr>
          <p:sp>
            <p:nvSpPr>
              <p:cNvPr id="25" name="Line 5">
                <a:extLst>
                  <a:ext uri="{FF2B5EF4-FFF2-40B4-BE49-F238E27FC236}">
                    <a16:creationId xmlns:a16="http://schemas.microsoft.com/office/drawing/2014/main" id="{3AA27D61-CB94-E7AD-75B9-A2C3C9C337E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06" y="1317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6">
                <a:extLst>
                  <a:ext uri="{FF2B5EF4-FFF2-40B4-BE49-F238E27FC236}">
                    <a16:creationId xmlns:a16="http://schemas.microsoft.com/office/drawing/2014/main" id="{5849ABE4-6A3E-C466-A5B0-4002244238F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800000">
                <a:off x="1008" y="1319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7">
                <a:extLst>
                  <a:ext uri="{FF2B5EF4-FFF2-40B4-BE49-F238E27FC236}">
                    <a16:creationId xmlns:a16="http://schemas.microsoft.com/office/drawing/2014/main" id="{43C39509-F778-D5C4-E07B-9744D0D8190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3600000">
                <a:off x="1004" y="1321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8">
                <a:extLst>
                  <a:ext uri="{FF2B5EF4-FFF2-40B4-BE49-F238E27FC236}">
                    <a16:creationId xmlns:a16="http://schemas.microsoft.com/office/drawing/2014/main" id="{09A1C1A9-C25B-8371-8894-0CFF21B98EE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1004" y="1307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9">
                <a:extLst>
                  <a:ext uri="{FF2B5EF4-FFF2-40B4-BE49-F238E27FC236}">
                    <a16:creationId xmlns:a16="http://schemas.microsoft.com/office/drawing/2014/main" id="{59C2621A-42B8-8D8D-3BF2-DF9C00E94EA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7200000">
                <a:off x="1011" y="1300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0">
                <a:extLst>
                  <a:ext uri="{FF2B5EF4-FFF2-40B4-BE49-F238E27FC236}">
                    <a16:creationId xmlns:a16="http://schemas.microsoft.com/office/drawing/2014/main" id="{B027E9D7-11D5-7BDB-D1FE-E9796E8E0FC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9000000">
                <a:off x="1017" y="1322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D37F88C5-4C3E-C37D-9EE6-9893E18E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88"/>
              <a:ext cx="3600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800">
                  <a:solidFill>
                    <a:schemeClr val="tx2"/>
                  </a:solidFill>
                  <a:latin typeface="Arial" charset="0"/>
                </a:rPr>
                <a:t>Tracks divided into sectors</a:t>
              </a:r>
            </a:p>
          </p:txBody>
        </p:sp>
      </p:grpSp>
      <p:grpSp>
        <p:nvGrpSpPr>
          <p:cNvPr id="31" name="Group 13">
            <a:extLst>
              <a:ext uri="{FF2B5EF4-FFF2-40B4-BE49-F238E27FC236}">
                <a16:creationId xmlns:a16="http://schemas.microsoft.com/office/drawing/2014/main" id="{4F869A4D-D609-5DB7-AF83-0E1706E82970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1901825"/>
            <a:ext cx="7300912" cy="2117725"/>
            <a:chOff x="585" y="960"/>
            <a:chExt cx="4599" cy="1334"/>
          </a:xfrm>
        </p:grpSpPr>
        <p:grpSp>
          <p:nvGrpSpPr>
            <p:cNvPr id="32" name="Group 14">
              <a:extLst>
                <a:ext uri="{FF2B5EF4-FFF2-40B4-BE49-F238E27FC236}">
                  <a16:creationId xmlns:a16="http://schemas.microsoft.com/office/drawing/2014/main" id="{C840FF54-629E-4810-EA58-1FCAEE56E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" y="1430"/>
              <a:ext cx="865" cy="864"/>
              <a:chOff x="585" y="1430"/>
              <a:chExt cx="865" cy="864"/>
            </a:xfrm>
          </p:grpSpPr>
          <p:sp>
            <p:nvSpPr>
              <p:cNvPr id="34" name="Oval 15">
                <a:extLst>
                  <a:ext uri="{FF2B5EF4-FFF2-40B4-BE49-F238E27FC236}">
                    <a16:creationId xmlns:a16="http://schemas.microsoft.com/office/drawing/2014/main" id="{56EC7848-8F5F-5C52-A868-B259EBEEC6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0" y="1765"/>
                <a:ext cx="216" cy="2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Oval 16">
                <a:extLst>
                  <a:ext uri="{FF2B5EF4-FFF2-40B4-BE49-F238E27FC236}">
                    <a16:creationId xmlns:a16="http://schemas.microsoft.com/office/drawing/2014/main" id="{6663E1B7-39F1-3AED-9630-F4523AF9A3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5" y="1430"/>
                <a:ext cx="865" cy="86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Oval 17">
                <a:extLst>
                  <a:ext uri="{FF2B5EF4-FFF2-40B4-BE49-F238E27FC236}">
                    <a16:creationId xmlns:a16="http://schemas.microsoft.com/office/drawing/2014/main" id="{EDDE5647-1DF5-D69A-D8AA-E68B6D9EBE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3" y="1538"/>
                <a:ext cx="649" cy="6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18">
                <a:extLst>
                  <a:ext uri="{FF2B5EF4-FFF2-40B4-BE49-F238E27FC236}">
                    <a16:creationId xmlns:a16="http://schemas.microsoft.com/office/drawing/2014/main" id="{6326A838-58CA-696B-0485-D40D387A74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92" y="1657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1128427F-9B42-49A9-E20D-4E2073A1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960"/>
              <a:ext cx="3408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800" dirty="0">
                  <a:solidFill>
                    <a:schemeClr val="tx2"/>
                  </a:solidFill>
                  <a:latin typeface="Arial" charset="0"/>
                </a:rPr>
                <a:t>Surface* organized into tracks</a:t>
              </a:r>
            </a:p>
          </p:txBody>
        </p:sp>
      </p:grp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F45E0BEB-FF01-665E-6401-4ACC780B3412}"/>
              </a:ext>
            </a:extLst>
          </p:cNvPr>
          <p:cNvSpPr/>
          <p:nvPr/>
        </p:nvSpPr>
        <p:spPr bwMode="auto">
          <a:xfrm rot="3819513">
            <a:off x="5283996" y="3246395"/>
            <a:ext cx="609594" cy="1734623"/>
          </a:xfrm>
          <a:prstGeom prst="upDownArrow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AF3076-B56E-CCE7-D099-D56EB8968AF5}"/>
              </a:ext>
            </a:extLst>
          </p:cNvPr>
          <p:cNvSpPr txBox="1"/>
          <p:nvPr/>
        </p:nvSpPr>
        <p:spPr>
          <a:xfrm>
            <a:off x="228600" y="6477000"/>
            <a:ext cx="759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*Durable storage has many architectures, but ultimately they expose “blocks”</a:t>
            </a:r>
          </a:p>
        </p:txBody>
      </p:sp>
    </p:spTree>
    <p:extLst>
      <p:ext uri="{BB962C8B-B14F-4D97-AF65-F5344CB8AC3E}">
        <p14:creationId xmlns:p14="http://schemas.microsoft.com/office/powerpoint/2010/main" val="30874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92EAA-5181-4872-9ACE-60F78C0CBF06}"/>
              </a:ext>
            </a:extLst>
          </p:cNvPr>
          <p:cNvSpPr/>
          <p:nvPr/>
        </p:nvSpPr>
        <p:spPr>
          <a:xfrm>
            <a:off x="304801" y="5257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AI_ADDRCONFIG</a:t>
            </a:r>
            <a:r>
              <a:rPr lang="en-US" dirty="0">
                <a:solidFill>
                  <a:srgbClr val="000000"/>
                </a:solidFill>
                <a:latin typeface="+mn-lt"/>
                <a:cs typeface="Courier New"/>
              </a:rPr>
              <a:t> means “use whichever of IPv4 and IPv6 works on this computer”.</a:t>
            </a:r>
            <a:r>
              <a:rPr lang="en-US" dirty="0">
                <a:latin typeface="+mn-lt"/>
              </a:rPr>
              <a:t>  Good practice for clients, not for servers.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7D20BF-0508-4F38-B845-1DF82FF3B627}"/>
              </a:ext>
            </a:extLst>
          </p:cNvPr>
          <p:cNvSpPr txBox="1"/>
          <p:nvPr/>
        </p:nvSpPr>
        <p:spPr>
          <a:xfrm>
            <a:off x="232267" y="5866751"/>
            <a:ext cx="8679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AI_PASSIVE </a:t>
            </a:r>
            <a:r>
              <a:rPr lang="en-US" sz="1800" dirty="0">
                <a:latin typeface="Calibri" pitchFamily="34" charset="0"/>
              </a:rPr>
              <a:t>means “I plan to listen on this socket.”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AI_ADDRCONFIG </a:t>
            </a:r>
            <a:r>
              <a:rPr lang="en-US" sz="1800" dirty="0">
                <a:latin typeface="Calibri" pitchFamily="34" charset="0"/>
              </a:rPr>
              <a:t>normally not used for servers, but we use it for convenience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70811-33A1-4D2E-A88F-038B8DF4FA4D}"/>
              </a:ext>
            </a:extLst>
          </p:cNvPr>
          <p:cNvSpPr txBox="1"/>
          <p:nvPr/>
        </p:nvSpPr>
        <p:spPr>
          <a:xfrm>
            <a:off x="357018" y="5791200"/>
            <a:ext cx="779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production server would not break out of the loop on the first success.</a:t>
            </a:r>
          </a:p>
          <a:p>
            <a:r>
              <a:rPr lang="en-US" sz="1800" dirty="0">
                <a:latin typeface="Calibri" pitchFamily="34" charset="0"/>
              </a:rPr>
              <a:t>We do that for simplicity only.</a:t>
            </a: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DCBA-3772-AC2E-794B-68B3CFAC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CC5C-50E6-D2AD-A7E0-FB2886FC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systems start by formatting raw disk blocks</a:t>
            </a:r>
          </a:p>
          <a:p>
            <a:pPr lvl="1"/>
            <a:r>
              <a:rPr lang="en-US" dirty="0"/>
              <a:t>Designate one (or more) blocks as “super”</a:t>
            </a:r>
          </a:p>
          <a:p>
            <a:pPr lvl="1"/>
            <a:r>
              <a:rPr lang="en-US" dirty="0"/>
              <a:t>Record the rest of the blocks as free</a:t>
            </a:r>
          </a:p>
        </p:txBody>
      </p:sp>
    </p:spTree>
    <p:extLst>
      <p:ext uri="{BB962C8B-B14F-4D97-AF65-F5344CB8AC3E}">
        <p14:creationId xmlns:p14="http://schemas.microsoft.com/office/powerpoint/2010/main" val="271351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E96D-150E-F6F2-070D-CC2FC915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AF049-6767-AE87-BE6F-37FEB949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“Super” block is the master block with information</a:t>
            </a:r>
          </a:p>
          <a:p>
            <a:pPr lvl="1"/>
            <a:r>
              <a:rPr lang="en-US" dirty="0"/>
              <a:t>Type information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Root directory</a:t>
            </a:r>
          </a:p>
          <a:p>
            <a:pPr lvl="1"/>
            <a:r>
              <a:rPr lang="en-US" dirty="0"/>
              <a:t>Free blocks</a:t>
            </a:r>
          </a:p>
          <a:p>
            <a:pPr lvl="1"/>
            <a:endParaRPr lang="en-US" dirty="0"/>
          </a:p>
          <a:p>
            <a:r>
              <a:rPr lang="en-US" dirty="0"/>
              <a:t>SFS has a flat directory structure, so the root directory is part of the superblock</a:t>
            </a:r>
          </a:p>
        </p:txBody>
      </p:sp>
    </p:spTree>
    <p:extLst>
      <p:ext uri="{BB962C8B-B14F-4D97-AF65-F5344CB8AC3E}">
        <p14:creationId xmlns:p14="http://schemas.microsoft.com/office/powerpoint/2010/main" val="335925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F78F-4FC4-EB1C-C4E5-B96017B6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5D6F-3CB9-F36B-EF9E-5830F077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directory is a special file</a:t>
            </a:r>
          </a:p>
          <a:p>
            <a:pPr lvl="1"/>
            <a:r>
              <a:rPr lang="en-US" dirty="0"/>
              <a:t>Maps strings to files</a:t>
            </a:r>
          </a:p>
          <a:p>
            <a:pPr lvl="1"/>
            <a:r>
              <a:rPr lang="en-US" dirty="0"/>
              <a:t>Those files could also be directories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5A3D0-A19C-6F12-2FEC-72CBD127890C}"/>
              </a:ext>
            </a:extLst>
          </p:cNvPr>
          <p:cNvSpPr txBox="1"/>
          <p:nvPr/>
        </p:nvSpPr>
        <p:spPr>
          <a:xfrm>
            <a:off x="666924" y="4191000"/>
            <a:ext cx="78101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0; (unsigned long)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FILE_COUNT_LIMIT;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-&gt;files[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0 &amp;&amp;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-&gt;files[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].name,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== 0)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addOpenFileEntry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C62833-6C19-DA23-7A7F-F65AB56F9D80}"/>
              </a:ext>
            </a:extLst>
          </p:cNvPr>
          <p:cNvCxnSpPr/>
          <p:nvPr/>
        </p:nvCxnSpPr>
        <p:spPr bwMode="auto">
          <a:xfrm>
            <a:off x="990600" y="3657600"/>
            <a:ext cx="4572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650C04-9334-FB01-60E1-1D962433FBC3}"/>
              </a:ext>
            </a:extLst>
          </p:cNvPr>
          <p:cNvSpPr txBox="1"/>
          <p:nvPr/>
        </p:nvSpPr>
        <p:spPr>
          <a:xfrm>
            <a:off x="192847" y="3308537"/>
            <a:ext cx="185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Index in directory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0649BE-36C0-5D37-065E-CB2D1F68C62B}"/>
              </a:ext>
            </a:extLst>
          </p:cNvPr>
          <p:cNvCxnSpPr/>
          <p:nvPr/>
        </p:nvCxnSpPr>
        <p:spPr bwMode="auto">
          <a:xfrm flipH="1">
            <a:off x="6477000" y="3657600"/>
            <a:ext cx="762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04605C-10B3-5CD1-AD06-17ABD312EF5D}"/>
              </a:ext>
            </a:extLst>
          </p:cNvPr>
          <p:cNvSpPr txBox="1"/>
          <p:nvPr/>
        </p:nvSpPr>
        <p:spPr>
          <a:xfrm>
            <a:off x="5453924" y="3322895"/>
            <a:ext cx="2198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Max files in directory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62D91C9-0B44-834A-C7C4-F3F9E1814402}"/>
              </a:ext>
            </a:extLst>
          </p:cNvPr>
          <p:cNvCxnSpPr/>
          <p:nvPr/>
        </p:nvCxnSpPr>
        <p:spPr bwMode="auto">
          <a:xfrm flipH="1">
            <a:off x="6858000" y="4191000"/>
            <a:ext cx="1143000" cy="457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8E6C52C-AA44-8DD5-1B04-A025127590D7}"/>
              </a:ext>
            </a:extLst>
          </p:cNvPr>
          <p:cNvSpPr txBox="1"/>
          <p:nvPr/>
        </p:nvSpPr>
        <p:spPr>
          <a:xfrm>
            <a:off x="7426898" y="3860680"/>
            <a:ext cx="118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C4139C-A99F-E55D-C130-4194086B6E1A}"/>
              </a:ext>
            </a:extLst>
          </p:cNvPr>
          <p:cNvCxnSpPr/>
          <p:nvPr/>
        </p:nvCxnSpPr>
        <p:spPr bwMode="auto">
          <a:xfrm flipH="1" flipV="1">
            <a:off x="6400800" y="5105973"/>
            <a:ext cx="3810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2DD31D4-ADA1-E4E2-79E2-F38929C23335}"/>
              </a:ext>
            </a:extLst>
          </p:cNvPr>
          <p:cNvSpPr txBox="1"/>
          <p:nvPr/>
        </p:nvSpPr>
        <p:spPr>
          <a:xfrm>
            <a:off x="6109180" y="5715573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Check name</a:t>
            </a:r>
          </a:p>
        </p:txBody>
      </p:sp>
    </p:spTree>
    <p:extLst>
      <p:ext uri="{BB962C8B-B14F-4D97-AF65-F5344CB8AC3E}">
        <p14:creationId xmlns:p14="http://schemas.microsoft.com/office/powerpoint/2010/main" val="9940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2E66-16C7-FF09-4EAA-247B01BC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43190-F8F6-A00B-97F7-37BB95D76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contents are separate from the file’s “name”</a:t>
            </a:r>
          </a:p>
          <a:p>
            <a:r>
              <a:rPr lang="en-US" dirty="0"/>
              <a:t>File extensions do not set the “type” of the data</a:t>
            </a:r>
          </a:p>
          <a:p>
            <a:r>
              <a:rPr lang="en-US" dirty="0"/>
              <a:t>Names are just a “key” to locate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8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36E0-21BC-E80B-09AC-DB012CDF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6A6EA-CE1A-6DE2-48EB-5D8E4570D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file</a:t>
            </a:r>
          </a:p>
          <a:p>
            <a:r>
              <a:rPr lang="en-US" dirty="0"/>
              <a:t>Create the three table entries</a:t>
            </a:r>
          </a:p>
          <a:p>
            <a:pPr lvl="1"/>
            <a:r>
              <a:rPr lang="en-US" dirty="0"/>
              <a:t>Find an available file descriptor</a:t>
            </a:r>
          </a:p>
          <a:p>
            <a:pPr lvl="1"/>
            <a:r>
              <a:rPr lang="en-US" dirty="0"/>
              <a:t>Allocate an open file table entry</a:t>
            </a:r>
          </a:p>
          <a:p>
            <a:pPr lvl="2"/>
            <a:r>
              <a:rPr lang="en-US" dirty="0"/>
              <a:t>Pos, permissions,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Load file info into memory</a:t>
            </a:r>
          </a:p>
          <a:p>
            <a:pPr lvl="2"/>
            <a:r>
              <a:rPr lang="en-US" dirty="0"/>
              <a:t>*SFS is always in-memory, so this is implicit </a:t>
            </a:r>
          </a:p>
        </p:txBody>
      </p:sp>
    </p:spTree>
    <p:extLst>
      <p:ext uri="{BB962C8B-B14F-4D97-AF65-F5344CB8AC3E}">
        <p14:creationId xmlns:p14="http://schemas.microsoft.com/office/powerpoint/2010/main" val="3706125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18634</TotalTime>
  <Words>3491</Words>
  <Application>Microsoft Office PowerPoint</Application>
  <PresentationFormat>On-screen Show (4:3)</PresentationFormat>
  <Paragraphs>730</Paragraphs>
  <Slides>45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Arial</vt:lpstr>
      <vt:lpstr>Arial Narrow</vt:lpstr>
      <vt:lpstr>Calibri</vt:lpstr>
      <vt:lpstr>Courier New</vt:lpstr>
      <vt:lpstr>Helvetica</vt:lpstr>
      <vt:lpstr>Noto Sans Symbols</vt:lpstr>
      <vt:lpstr>StarSymbol</vt:lpstr>
      <vt:lpstr>Times New Roman</vt:lpstr>
      <vt:lpstr>Wingdings</vt:lpstr>
      <vt:lpstr>Wingdings 2</vt:lpstr>
      <vt:lpstr>template2007</vt:lpstr>
      <vt:lpstr>Default Design</vt:lpstr>
      <vt:lpstr>What is a File System?  15-213 / 15-513 / 14-513: Introduction to Computer Systems Lecture 20, Nov 12, 2024</vt:lpstr>
      <vt:lpstr>How the Unix Kernel Represents Open Files</vt:lpstr>
      <vt:lpstr>Today</vt:lpstr>
      <vt:lpstr>File System</vt:lpstr>
      <vt:lpstr>Making a File System</vt:lpstr>
      <vt:lpstr>Managing a File System</vt:lpstr>
      <vt:lpstr>Finding a File</vt:lpstr>
      <vt:lpstr>Files and Names</vt:lpstr>
      <vt:lpstr>Opening a File</vt:lpstr>
      <vt:lpstr>Reading a File</vt:lpstr>
      <vt:lpstr>Writing a File</vt:lpstr>
      <vt:lpstr>Deleting a File</vt:lpstr>
      <vt:lpstr>SFS Specific Notes</vt:lpstr>
      <vt:lpstr>Network Programming: Part II  14-513: Introduction to Computer Systems 21st Lecture, November 14, 2024</vt:lpstr>
      <vt:lpstr>Today</vt:lpstr>
      <vt:lpstr>Socket Address Structures</vt:lpstr>
      <vt:lpstr>Socket Address Structures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  <vt:lpstr>PowerPoint Presentation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connect/accept Illustrated</vt:lpstr>
      <vt:lpstr>Connected vs. Listening Descriptors</vt:lpstr>
      <vt:lpstr>Quiz</vt:lpstr>
      <vt:lpstr>PowerPoint Presentation</vt:lpstr>
      <vt:lpstr>PowerPoint Presentation</vt:lpstr>
      <vt:lpstr>Sockets Helper: open_clientfd</vt:lpstr>
      <vt:lpstr>Sockets Helper: open_clientfd (cont)</vt:lpstr>
      <vt:lpstr>PowerPoint Presentation</vt:lpstr>
      <vt:lpstr>Sockets Helper: open_listenfd</vt:lpstr>
      <vt:lpstr>Sockets Helper: open_listenfd (cont)</vt:lpstr>
      <vt:lpstr>Sockets Helper: open_listenfd (cont)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477</cp:revision>
  <cp:lastPrinted>2012-09-27T07:11:16Z</cp:lastPrinted>
  <dcterms:created xsi:type="dcterms:W3CDTF">2012-09-26T04:43:03Z</dcterms:created>
  <dcterms:modified xsi:type="dcterms:W3CDTF">2024-11-14T17:25:51Z</dcterms:modified>
</cp:coreProperties>
</file>