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5"/>
  </p:notesMasterIdLst>
  <p:handoutMasterIdLst>
    <p:handoutMasterId r:id="rId16"/>
  </p:handoutMasterIdLst>
  <p:sldIdLst>
    <p:sldId id="542" r:id="rId3"/>
    <p:sldId id="1085" r:id="rId4"/>
    <p:sldId id="1204" r:id="rId5"/>
    <p:sldId id="1205" r:id="rId6"/>
    <p:sldId id="1206" r:id="rId7"/>
    <p:sldId id="1207" r:id="rId8"/>
    <p:sldId id="1213" r:id="rId9"/>
    <p:sldId id="1208" r:id="rId10"/>
    <p:sldId id="1209" r:id="rId11"/>
    <p:sldId id="1210" r:id="rId12"/>
    <p:sldId id="1212" r:id="rId13"/>
    <p:sldId id="1211" r:id="rId14"/>
  </p:sldIdLst>
  <p:sldSz cx="9144000" cy="6858000" type="screen4x3"/>
  <p:notesSz cx="7302500" cy="9586913"/>
  <p:custDataLst>
    <p:tags r:id="rId1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E0E0E0"/>
    <a:srgbClr val="FFFFFF"/>
    <a:srgbClr val="FCFCFC"/>
    <a:srgbClr val="DF9F98"/>
    <a:srgbClr val="D6CDEE"/>
    <a:srgbClr val="F7F5CD"/>
    <a:srgbClr val="FFABAA"/>
    <a:srgbClr val="000000"/>
    <a:srgbClr val="B2E6B2"/>
    <a:srgbClr val="DEDF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4649" autoAdjust="0"/>
  </p:normalViewPr>
  <p:slideViewPr>
    <p:cSldViewPr snapToObjects="1">
      <p:cViewPr varScale="1">
        <p:scale>
          <a:sx n="69" d="100"/>
          <a:sy n="69" d="100"/>
        </p:scale>
        <p:origin x="1262" y="62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591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Railing" userId="89bd5d61917f3abd" providerId="LiveId" clId="{ADD7042F-7E6C-4F14-81BD-BEA64D36B545}"/>
    <pc:docChg chg="undo redo custSel addSld delSld modSld">
      <pc:chgData name="Brian Railing" userId="89bd5d61917f3abd" providerId="LiveId" clId="{ADD7042F-7E6C-4F14-81BD-BEA64D36B545}" dt="2024-11-12T02:29:19.043" v="289" actId="20577"/>
      <pc:docMkLst>
        <pc:docMk/>
      </pc:docMkLst>
      <pc:sldChg chg="modSp mod">
        <pc:chgData name="Brian Railing" userId="89bd5d61917f3abd" providerId="LiveId" clId="{ADD7042F-7E6C-4F14-81BD-BEA64D36B545}" dt="2024-11-12T02:15:57.999" v="35" actId="20577"/>
        <pc:sldMkLst>
          <pc:docMk/>
          <pc:sldMk cId="0" sldId="542"/>
        </pc:sldMkLst>
        <pc:spChg chg="mod">
          <ac:chgData name="Brian Railing" userId="89bd5d61917f3abd" providerId="LiveId" clId="{ADD7042F-7E6C-4F14-81BD-BEA64D36B545}" dt="2024-11-12T02:15:57.999" v="35" actId="20577"/>
          <ac:spMkLst>
            <pc:docMk/>
            <pc:sldMk cId="0" sldId="542"/>
            <ac:spMk id="9218" creationId="{00000000-0000-0000-0000-000000000000}"/>
          </ac:spMkLst>
        </pc:spChg>
      </pc:sldChg>
      <pc:sldChg chg="modSp new mod">
        <pc:chgData name="Brian Railing" userId="89bd5d61917f3abd" providerId="LiveId" clId="{ADD7042F-7E6C-4F14-81BD-BEA64D36B545}" dt="2024-11-12T02:29:19.043" v="289" actId="20577"/>
        <pc:sldMkLst>
          <pc:docMk/>
          <pc:sldMk cId="1407587801" sldId="1213"/>
        </pc:sldMkLst>
        <pc:spChg chg="mod">
          <ac:chgData name="Brian Railing" userId="89bd5d61917f3abd" providerId="LiveId" clId="{ADD7042F-7E6C-4F14-81BD-BEA64D36B545}" dt="2024-11-12T02:17:10.492" v="61" actId="20577"/>
          <ac:spMkLst>
            <pc:docMk/>
            <pc:sldMk cId="1407587801" sldId="1213"/>
            <ac:spMk id="2" creationId="{D2692E66-16C7-FF09-4EAA-247B01BC9032}"/>
          </ac:spMkLst>
        </pc:spChg>
        <pc:spChg chg="mod">
          <ac:chgData name="Brian Railing" userId="89bd5d61917f3abd" providerId="LiveId" clId="{ADD7042F-7E6C-4F14-81BD-BEA64D36B545}" dt="2024-11-12T02:29:19.043" v="289" actId="20577"/>
          <ac:spMkLst>
            <pc:docMk/>
            <pc:sldMk cId="1407587801" sldId="1213"/>
            <ac:spMk id="3" creationId="{6DE43190-F8F6-A00B-97F7-37BB95D76365}"/>
          </ac:spMkLst>
        </pc:spChg>
      </pc:sldChg>
      <pc:sldChg chg="modSp new add del mod">
        <pc:chgData name="Brian Railing" userId="89bd5d61917f3abd" providerId="LiveId" clId="{ADD7042F-7E6C-4F14-81BD-BEA64D36B545}" dt="2024-11-12T02:16:56.422" v="45" actId="47"/>
        <pc:sldMkLst>
          <pc:docMk/>
          <pc:sldMk cId="3934303414" sldId="1213"/>
        </pc:sldMkLst>
        <pc:spChg chg="mod">
          <ac:chgData name="Brian Railing" userId="89bd5d61917f3abd" providerId="LiveId" clId="{ADD7042F-7E6C-4F14-81BD-BEA64D36B545}" dt="2024-11-12T02:16:49.375" v="42" actId="20577"/>
          <ac:spMkLst>
            <pc:docMk/>
            <pc:sldMk cId="3934303414" sldId="1213"/>
            <ac:spMk id="2" creationId="{8101592F-B518-7A1C-15DA-7FF6FEB5CCDA}"/>
          </ac:spMkLst>
        </pc:spChg>
      </pc:sldChg>
    </pc:docChg>
  </pc:docChgLst>
  <pc:docChgLst>
    <pc:chgData name="Brian Railing" userId="89bd5d61917f3abd" providerId="LiveId" clId="{8EA87450-C28A-40DA-8E5C-FD18AE2DDB5A}"/>
    <pc:docChg chg="undo custSel addSld delSld modSld">
      <pc:chgData name="Brian Railing" userId="89bd5d61917f3abd" providerId="LiveId" clId="{8EA87450-C28A-40DA-8E5C-FD18AE2DDB5A}" dt="2024-04-15T20:36:19.118" v="2295" actId="20577"/>
      <pc:docMkLst>
        <pc:docMk/>
      </pc:docMkLst>
      <pc:sldChg chg="modSp mod">
        <pc:chgData name="Brian Railing" userId="89bd5d61917f3abd" providerId="LiveId" clId="{8EA87450-C28A-40DA-8E5C-FD18AE2DDB5A}" dt="2024-04-10T19:29:00.682" v="89" actId="20577"/>
        <pc:sldMkLst>
          <pc:docMk/>
          <pc:sldMk cId="0" sldId="542"/>
        </pc:sldMkLst>
        <pc:spChg chg="mod">
          <ac:chgData name="Brian Railing" userId="89bd5d61917f3abd" providerId="LiveId" clId="{8EA87450-C28A-40DA-8E5C-FD18AE2DDB5A}" dt="2024-04-10T19:29:00.682" v="89" actId="20577"/>
          <ac:spMkLst>
            <pc:docMk/>
            <pc:sldMk cId="0" sldId="542"/>
            <ac:spMk id="9218" creationId="{00000000-0000-0000-0000-000000000000}"/>
          </ac:spMkLst>
        </pc:spChg>
        <pc:spChg chg="mod">
          <ac:chgData name="Brian Railing" userId="89bd5d61917f3abd" providerId="LiveId" clId="{8EA87450-C28A-40DA-8E5C-FD18AE2DDB5A}" dt="2024-04-10T19:28:39.786" v="23" actId="20577"/>
          <ac:spMkLst>
            <pc:docMk/>
            <pc:sldMk cId="0" sldId="542"/>
            <ac:spMk id="9219" creationId="{00000000-0000-0000-0000-000000000000}"/>
          </ac:spMkLst>
        </pc:spChg>
      </pc:sldChg>
      <pc:sldChg chg="modSp mod">
        <pc:chgData name="Brian Railing" userId="89bd5d61917f3abd" providerId="LiveId" clId="{8EA87450-C28A-40DA-8E5C-FD18AE2DDB5A}" dt="2024-04-12T21:34:11.364" v="2060" actId="207"/>
        <pc:sldMkLst>
          <pc:docMk/>
          <pc:sldMk cId="0" sldId="1085"/>
        </pc:sldMkLst>
        <pc:spChg chg="mod">
          <ac:chgData name="Brian Railing" userId="89bd5d61917f3abd" providerId="LiveId" clId="{8EA87450-C28A-40DA-8E5C-FD18AE2DDB5A}" dt="2024-04-12T21:34:11.364" v="2060" actId="207"/>
          <ac:spMkLst>
            <pc:docMk/>
            <pc:sldMk cId="0" sldId="1085"/>
            <ac:spMk id="3" creationId="{00000000-0000-0000-0000-000000000000}"/>
          </ac:spMkLst>
        </pc:spChg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57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58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59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60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61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62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64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65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66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67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68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69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70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71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73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74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75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76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77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78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79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80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81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82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83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84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85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86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87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88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90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91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92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93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95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98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00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01"/>
        </pc:sldMkLst>
      </pc:sldChg>
      <pc:sldChg chg="modSp del mod modShow">
        <pc:chgData name="Brian Railing" userId="89bd5d61917f3abd" providerId="LiveId" clId="{8EA87450-C28A-40DA-8E5C-FD18AE2DDB5A}" dt="2024-04-12T17:43:59.350" v="1015" actId="47"/>
        <pc:sldMkLst>
          <pc:docMk/>
          <pc:sldMk cId="0" sldId="1202"/>
        </pc:sldMkLst>
        <pc:spChg chg="mod">
          <ac:chgData name="Brian Railing" userId="89bd5d61917f3abd" providerId="LiveId" clId="{8EA87450-C28A-40DA-8E5C-FD18AE2DDB5A}" dt="2024-04-10T19:29:46.754" v="108" actId="20577"/>
          <ac:spMkLst>
            <pc:docMk/>
            <pc:sldMk cId="0" sldId="1202"/>
            <ac:spMk id="57348" creationId="{00000000-0000-0000-0000-000000000000}"/>
          </ac:spMkLst>
        </pc:spChg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203"/>
        </pc:sldMkLst>
      </pc:sldChg>
      <pc:sldChg chg="addSp modSp new del mod modShow">
        <pc:chgData name="Brian Railing" userId="89bd5d61917f3abd" providerId="LiveId" clId="{8EA87450-C28A-40DA-8E5C-FD18AE2DDB5A}" dt="2024-04-12T17:44:00.725" v="1016" actId="47"/>
        <pc:sldMkLst>
          <pc:docMk/>
          <pc:sldMk cId="650374273" sldId="1203"/>
        </pc:sldMkLst>
        <pc:spChg chg="mod">
          <ac:chgData name="Brian Railing" userId="89bd5d61917f3abd" providerId="LiveId" clId="{8EA87450-C28A-40DA-8E5C-FD18AE2DDB5A}" dt="2024-04-10T19:30:03.677" v="123" actId="20577"/>
          <ac:spMkLst>
            <pc:docMk/>
            <pc:sldMk cId="650374273" sldId="1203"/>
            <ac:spMk id="2" creationId="{F626A12A-9F0D-6CFD-923A-AED1A456C5FF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5" creationId="{E990A3ED-710F-8BB5-7241-C0CE410464AC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6" creationId="{8A4E580B-3178-80EF-FF4E-26C6DBD38206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7" creationId="{F31062FE-385F-CD3D-B157-CC18B1751639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8" creationId="{F25AF6B3-CE82-8067-F879-D20AA19857ED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9" creationId="{4DC42BA9-C4BD-9F5B-C4D1-A2E0759AEAE9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10" creationId="{846769D6-A6E4-F72A-DA98-B0C354355D8A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11" creationId="{7CC805CB-8FD5-DF43-40F0-37F87CF19D9D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12" creationId="{45A67CA4-C128-3618-24D7-7F1887A06C9F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13" creationId="{4EADBF1D-D715-1788-4DAF-E3E405CF9E94}"/>
          </ac:spMkLst>
        </pc:spChg>
        <pc:grpChg chg="add mod">
          <ac:chgData name="Brian Railing" userId="89bd5d61917f3abd" providerId="LiveId" clId="{8EA87450-C28A-40DA-8E5C-FD18AE2DDB5A}" dt="2024-04-10T19:30:38.307" v="124"/>
          <ac:grpSpMkLst>
            <pc:docMk/>
            <pc:sldMk cId="650374273" sldId="1203"/>
            <ac:grpSpMk id="4" creationId="{B8EB724B-B1C3-16CA-3D5A-B1CC850336D9}"/>
          </ac:grpSpMkLst>
        </pc:grpChg>
      </pc:sldChg>
      <pc:sldChg chg="addSp delSp modSp new mod delAnim modAnim">
        <pc:chgData name="Brian Railing" userId="89bd5d61917f3abd" providerId="LiveId" clId="{8EA87450-C28A-40DA-8E5C-FD18AE2DDB5A}" dt="2024-04-11T16:46:01.335" v="351"/>
        <pc:sldMkLst>
          <pc:docMk/>
          <pc:sldMk cId="3087489252" sldId="1204"/>
        </pc:sldMkLst>
        <pc:spChg chg="mod">
          <ac:chgData name="Brian Railing" userId="89bd5d61917f3abd" providerId="LiveId" clId="{8EA87450-C28A-40DA-8E5C-FD18AE2DDB5A}" dt="2024-04-10T19:31:48.868" v="136" actId="20577"/>
          <ac:spMkLst>
            <pc:docMk/>
            <pc:sldMk cId="3087489252" sldId="1204"/>
            <ac:spMk id="2" creationId="{55A09DE8-9FBD-4969-D126-EF645FA30B00}"/>
          </ac:spMkLst>
        </pc:spChg>
        <pc:spChg chg="mod">
          <ac:chgData name="Brian Railing" userId="89bd5d61917f3abd" providerId="LiveId" clId="{8EA87450-C28A-40DA-8E5C-FD18AE2DDB5A}" dt="2024-04-10T19:32:45.172" v="227" actId="20577"/>
          <ac:spMkLst>
            <pc:docMk/>
            <pc:sldMk cId="3087489252" sldId="1204"/>
            <ac:spMk id="3" creationId="{B6DB0172-A52D-7201-7DBA-14BEB851E2DE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5" creationId="{B4B21094-D408-625E-CCEA-4803409D9F5D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6" creationId="{6533DDBD-317C-E856-4D51-79BC735C9209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7" creationId="{C725EF1A-FD6A-C47A-0BF0-4F1B7259F5A9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8" creationId="{61EDD71C-8DE0-48AC-DF96-CC07EEBE4DA4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9" creationId="{60FB5CD6-2446-B526-DD1A-DF57526AF10A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10" creationId="{9989D610-1E58-A9B0-D39C-6DD043E78DFC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11" creationId="{B337B581-B5E8-45A3-4190-7A4C024C64BA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12" creationId="{C8A741B2-9F01-2E4B-78DD-845773CF493C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13" creationId="{200FED08-492D-26AD-439D-0903121AE9DE}"/>
          </ac:spMkLst>
        </pc:spChg>
        <pc:spChg chg="mod">
          <ac:chgData name="Brian Railing" userId="89bd5d61917f3abd" providerId="LiveId" clId="{8EA87450-C28A-40DA-8E5C-FD18AE2DDB5A}" dt="2024-04-11T16:42:11.247" v="230"/>
          <ac:spMkLst>
            <pc:docMk/>
            <pc:sldMk cId="3087489252" sldId="1204"/>
            <ac:spMk id="16" creationId="{A1464538-64BC-066D-B83E-7D96FCB07004}"/>
          </ac:spMkLst>
        </pc:spChg>
        <pc:spChg chg="mod">
          <ac:chgData name="Brian Railing" userId="89bd5d61917f3abd" providerId="LiveId" clId="{8EA87450-C28A-40DA-8E5C-FD18AE2DDB5A}" dt="2024-04-11T16:42:11.247" v="230"/>
          <ac:spMkLst>
            <pc:docMk/>
            <pc:sldMk cId="3087489252" sldId="1204"/>
            <ac:spMk id="17" creationId="{00C3B8E4-3E36-735D-1F04-8640091C623F}"/>
          </ac:spMkLst>
        </pc:spChg>
        <pc:spChg chg="mod">
          <ac:chgData name="Brian Railing" userId="89bd5d61917f3abd" providerId="LiveId" clId="{8EA87450-C28A-40DA-8E5C-FD18AE2DDB5A}" dt="2024-04-11T16:42:11.247" v="230"/>
          <ac:spMkLst>
            <pc:docMk/>
            <pc:sldMk cId="3087489252" sldId="1204"/>
            <ac:spMk id="18" creationId="{64F63873-A1FE-B400-BCB8-14BB49CCFEA2}"/>
          </ac:spMkLst>
        </pc:spChg>
        <pc:spChg chg="mod">
          <ac:chgData name="Brian Railing" userId="89bd5d61917f3abd" providerId="LiveId" clId="{8EA87450-C28A-40DA-8E5C-FD18AE2DDB5A}" dt="2024-04-11T16:42:11.247" v="230"/>
          <ac:spMkLst>
            <pc:docMk/>
            <pc:sldMk cId="3087489252" sldId="1204"/>
            <ac:spMk id="19" creationId="{1BF98CC2-AE87-EE73-D022-CDE6D431A29B}"/>
          </ac:spMkLst>
        </pc:spChg>
        <pc:spChg chg="mod">
          <ac:chgData name="Brian Railing" userId="89bd5d61917f3abd" providerId="LiveId" clId="{8EA87450-C28A-40DA-8E5C-FD18AE2DDB5A}" dt="2024-04-11T16:42:11.247" v="230"/>
          <ac:spMkLst>
            <pc:docMk/>
            <pc:sldMk cId="3087489252" sldId="1204"/>
            <ac:spMk id="20" creationId="{2D7F608C-3A33-53DC-65CA-7794EE6B652A}"/>
          </ac:spMkLst>
        </pc:spChg>
        <pc:spChg chg="add mod">
          <ac:chgData name="Brian Railing" userId="89bd5d61917f3abd" providerId="LiveId" clId="{8EA87450-C28A-40DA-8E5C-FD18AE2DDB5A}" dt="2024-04-11T16:42:48.621" v="237" actId="1036"/>
          <ac:spMkLst>
            <pc:docMk/>
            <pc:sldMk cId="3087489252" sldId="1204"/>
            <ac:spMk id="21" creationId="{63AE229A-90B1-9E02-2BF7-70C566743BB9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24" creationId="{D37F88C5-4C3E-C37D-9EE6-9893E18E37EA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25" creationId="{3AA27D61-CB94-E7AD-75B9-A2C3C9C337E0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26" creationId="{5849ABE4-6A3E-C466-A5B0-4002244238FD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27" creationId="{43C39509-F778-D5C4-E07B-9744D0D81906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28" creationId="{09A1C1A9-C25B-8371-8894-0CFF21B98EEE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29" creationId="{59C2621A-42B8-8D8D-3BF2-DF9C00E94EA4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30" creationId="{B027E9D7-11D5-7BDB-D1FE-E9796E8E0FC6}"/>
          </ac:spMkLst>
        </pc:spChg>
        <pc:spChg chg="mod">
          <ac:chgData name="Brian Railing" userId="89bd5d61917f3abd" providerId="LiveId" clId="{8EA87450-C28A-40DA-8E5C-FD18AE2DDB5A}" dt="2024-04-11T16:44:55.487" v="255" actId="20577"/>
          <ac:spMkLst>
            <pc:docMk/>
            <pc:sldMk cId="3087489252" sldId="1204"/>
            <ac:spMk id="33" creationId="{1128427F-9B42-49A9-E20D-4E2073A15085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34" creationId="{56EC7848-8F5F-5C52-A868-B259EBEEC63A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35" creationId="{6663E1B7-39F1-3AED-9630-F4523AF9A3BC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36" creationId="{EDDE5647-1DF5-D69A-D8AA-E68B6D9EBE04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37" creationId="{6326A838-58CA-696B-0485-D40D387A74C6}"/>
          </ac:spMkLst>
        </pc:spChg>
        <pc:spChg chg="add del mod">
          <ac:chgData name="Brian Railing" userId="89bd5d61917f3abd" providerId="LiveId" clId="{8EA87450-C28A-40DA-8E5C-FD18AE2DDB5A}" dt="2024-04-11T16:43:44.721" v="243" actId="478"/>
          <ac:spMkLst>
            <pc:docMk/>
            <pc:sldMk cId="3087489252" sldId="1204"/>
            <ac:spMk id="38" creationId="{76F55A44-B517-4619-7856-20E6144A880E}"/>
          </ac:spMkLst>
        </pc:spChg>
        <pc:spChg chg="add mod">
          <ac:chgData name="Brian Railing" userId="89bd5d61917f3abd" providerId="LiveId" clId="{8EA87450-C28A-40DA-8E5C-FD18AE2DDB5A}" dt="2024-04-11T16:44:07.081" v="252" actId="1076"/>
          <ac:spMkLst>
            <pc:docMk/>
            <pc:sldMk cId="3087489252" sldId="1204"/>
            <ac:spMk id="39" creationId="{F45E0BEB-FF01-665E-6401-4ACC780B3412}"/>
          </ac:spMkLst>
        </pc:spChg>
        <pc:spChg chg="add mod">
          <ac:chgData name="Brian Railing" userId="89bd5d61917f3abd" providerId="LiveId" clId="{8EA87450-C28A-40DA-8E5C-FD18AE2DDB5A}" dt="2024-04-11T16:45:39.991" v="350" actId="313"/>
          <ac:spMkLst>
            <pc:docMk/>
            <pc:sldMk cId="3087489252" sldId="1204"/>
            <ac:spMk id="40" creationId="{DDAF3076-B56E-CCE7-D099-D56EB8968AF5}"/>
          </ac:spMkLst>
        </pc:spChg>
        <pc:grpChg chg="add mod">
          <ac:chgData name="Brian Railing" userId="89bd5d61917f3abd" providerId="LiveId" clId="{8EA87450-C28A-40DA-8E5C-FD18AE2DDB5A}" dt="2024-04-11T16:42:04.370" v="229"/>
          <ac:grpSpMkLst>
            <pc:docMk/>
            <pc:sldMk cId="3087489252" sldId="1204"/>
            <ac:grpSpMk id="4" creationId="{AB0D3CEC-A045-1083-6577-481FF8C2FA3C}"/>
          </ac:grpSpMkLst>
        </pc:grpChg>
        <pc:grpChg chg="add del mod">
          <ac:chgData name="Brian Railing" userId="89bd5d61917f3abd" providerId="LiveId" clId="{8EA87450-C28A-40DA-8E5C-FD18AE2DDB5A}" dt="2024-04-11T16:42:28.477" v="231" actId="478"/>
          <ac:grpSpMkLst>
            <pc:docMk/>
            <pc:sldMk cId="3087489252" sldId="1204"/>
            <ac:grpSpMk id="14" creationId="{5C8AAAAF-F3D1-03E8-ED62-9734E6865F72}"/>
          </ac:grpSpMkLst>
        </pc:grpChg>
        <pc:grpChg chg="mod">
          <ac:chgData name="Brian Railing" userId="89bd5d61917f3abd" providerId="LiveId" clId="{8EA87450-C28A-40DA-8E5C-FD18AE2DDB5A}" dt="2024-04-11T16:42:11.247" v="230"/>
          <ac:grpSpMkLst>
            <pc:docMk/>
            <pc:sldMk cId="3087489252" sldId="1204"/>
            <ac:grpSpMk id="15" creationId="{52096729-070B-F10E-0A48-3E68CCD95F91}"/>
          </ac:grpSpMkLst>
        </pc:grpChg>
        <pc:grpChg chg="add mod">
          <ac:chgData name="Brian Railing" userId="89bd5d61917f3abd" providerId="LiveId" clId="{8EA87450-C28A-40DA-8E5C-FD18AE2DDB5A}" dt="2024-04-11T16:42:48.621" v="237" actId="1036"/>
          <ac:grpSpMkLst>
            <pc:docMk/>
            <pc:sldMk cId="3087489252" sldId="1204"/>
            <ac:grpSpMk id="22" creationId="{5015A771-162F-E8F8-AE55-8C1CB429DA46}"/>
          </ac:grpSpMkLst>
        </pc:grpChg>
        <pc:grpChg chg="mod">
          <ac:chgData name="Brian Railing" userId="89bd5d61917f3abd" providerId="LiveId" clId="{8EA87450-C28A-40DA-8E5C-FD18AE2DDB5A}" dt="2024-04-11T16:42:28.919" v="232"/>
          <ac:grpSpMkLst>
            <pc:docMk/>
            <pc:sldMk cId="3087489252" sldId="1204"/>
            <ac:grpSpMk id="23" creationId="{58C4EBE1-C9C6-6EFB-60CC-805D7382CCEF}"/>
          </ac:grpSpMkLst>
        </pc:grpChg>
        <pc:grpChg chg="add mod">
          <ac:chgData name="Brian Railing" userId="89bd5d61917f3abd" providerId="LiveId" clId="{8EA87450-C28A-40DA-8E5C-FD18AE2DDB5A}" dt="2024-04-11T16:42:48.621" v="237" actId="1036"/>
          <ac:grpSpMkLst>
            <pc:docMk/>
            <pc:sldMk cId="3087489252" sldId="1204"/>
            <ac:grpSpMk id="31" creationId="{4F869A4D-D609-5DB7-AF83-0E1706E82970}"/>
          </ac:grpSpMkLst>
        </pc:grpChg>
        <pc:grpChg chg="mod">
          <ac:chgData name="Brian Railing" userId="89bd5d61917f3abd" providerId="LiveId" clId="{8EA87450-C28A-40DA-8E5C-FD18AE2DDB5A}" dt="2024-04-11T16:42:28.919" v="232"/>
          <ac:grpSpMkLst>
            <pc:docMk/>
            <pc:sldMk cId="3087489252" sldId="1204"/>
            <ac:grpSpMk id="32" creationId="{C840FF54-629E-4810-EA58-1FCAEE56E233}"/>
          </ac:grpSpMkLst>
        </pc:grpChg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2713510586" sldId="1205"/>
        </pc:sldMkLst>
        <pc:spChg chg="mod">
          <ac:chgData name="Brian Railing" userId="89bd5d61917f3abd" providerId="LiveId" clId="{8EA87450-C28A-40DA-8E5C-FD18AE2DDB5A}" dt="2024-04-11T16:46:46.135" v="379" actId="20577"/>
          <ac:spMkLst>
            <pc:docMk/>
            <pc:sldMk cId="2713510586" sldId="1205"/>
            <ac:spMk id="2" creationId="{70BFDCBA-3772-AC2E-794B-68B3CFACB369}"/>
          </ac:spMkLst>
        </pc:spChg>
        <pc:spChg chg="mod">
          <ac:chgData name="Brian Railing" userId="89bd5d61917f3abd" providerId="LiveId" clId="{8EA87450-C28A-40DA-8E5C-FD18AE2DDB5A}" dt="2024-04-11T16:48:16.720" v="527" actId="20577"/>
          <ac:spMkLst>
            <pc:docMk/>
            <pc:sldMk cId="2713510586" sldId="1205"/>
            <ac:spMk id="3" creationId="{872BCC5C-50E6-D2AD-A7E0-FB2886FC73B4}"/>
          </ac:spMkLst>
        </pc:spChg>
      </pc:sldChg>
      <pc:sldChg chg="modSp new mod modAnim">
        <pc:chgData name="Brian Railing" userId="89bd5d61917f3abd" providerId="LiveId" clId="{8EA87450-C28A-40DA-8E5C-FD18AE2DDB5A}" dt="2024-04-11T16:53:03.976" v="834"/>
        <pc:sldMkLst>
          <pc:docMk/>
          <pc:sldMk cId="3359255695" sldId="1206"/>
        </pc:sldMkLst>
        <pc:spChg chg="mod">
          <ac:chgData name="Brian Railing" userId="89bd5d61917f3abd" providerId="LiveId" clId="{8EA87450-C28A-40DA-8E5C-FD18AE2DDB5A}" dt="2024-04-11T16:48:25.734" v="550" actId="20577"/>
          <ac:spMkLst>
            <pc:docMk/>
            <pc:sldMk cId="3359255695" sldId="1206"/>
            <ac:spMk id="2" creationId="{7621E96D-150E-F6F2-070D-CC2FC915C42C}"/>
          </ac:spMkLst>
        </pc:spChg>
        <pc:spChg chg="mod">
          <ac:chgData name="Brian Railing" userId="89bd5d61917f3abd" providerId="LiveId" clId="{8EA87450-C28A-40DA-8E5C-FD18AE2DDB5A}" dt="2024-04-11T16:52:58.351" v="833" actId="20577"/>
          <ac:spMkLst>
            <pc:docMk/>
            <pc:sldMk cId="3359255695" sldId="1206"/>
            <ac:spMk id="3" creationId="{2B8AF049-6767-AE87-BE6F-37FEB949BF16}"/>
          </ac:spMkLst>
        </pc:spChg>
      </pc:sldChg>
      <pc:sldChg chg="addSp delSp modSp new mod modAnim">
        <pc:chgData name="Brian Railing" userId="89bd5d61917f3abd" providerId="LiveId" clId="{8EA87450-C28A-40DA-8E5C-FD18AE2DDB5A}" dt="2024-04-12T21:23:53.232" v="1584"/>
        <pc:sldMkLst>
          <pc:docMk/>
          <pc:sldMk cId="994069709" sldId="1207"/>
        </pc:sldMkLst>
        <pc:spChg chg="mod">
          <ac:chgData name="Brian Railing" userId="89bd5d61917f3abd" providerId="LiveId" clId="{8EA87450-C28A-40DA-8E5C-FD18AE2DDB5A}" dt="2024-04-11T16:53:20.507" v="849" actId="20577"/>
          <ac:spMkLst>
            <pc:docMk/>
            <pc:sldMk cId="994069709" sldId="1207"/>
            <ac:spMk id="2" creationId="{3E49F78F-4FC4-EB1C-C4E5-B96017B64D3D}"/>
          </ac:spMkLst>
        </pc:spChg>
        <pc:spChg chg="mod">
          <ac:chgData name="Brian Railing" userId="89bd5d61917f3abd" providerId="LiveId" clId="{8EA87450-C28A-40DA-8E5C-FD18AE2DDB5A}" dt="2024-04-11T16:54:44.164" v="1014" actId="20577"/>
          <ac:spMkLst>
            <pc:docMk/>
            <pc:sldMk cId="994069709" sldId="1207"/>
            <ac:spMk id="3" creationId="{6D665D6F-3CB9-F36B-EF9E-5830F077FDF8}"/>
          </ac:spMkLst>
        </pc:spChg>
        <pc:spChg chg="add del">
          <ac:chgData name="Brian Railing" userId="89bd5d61917f3abd" providerId="LiveId" clId="{8EA87450-C28A-40DA-8E5C-FD18AE2DDB5A}" dt="2024-04-12T21:07:50.069" v="1018" actId="22"/>
          <ac:spMkLst>
            <pc:docMk/>
            <pc:sldMk cId="994069709" sldId="1207"/>
            <ac:spMk id="5" creationId="{634E6E20-2667-F00C-66B6-9140CF8CBAE5}"/>
          </ac:spMkLst>
        </pc:spChg>
        <pc:spChg chg="add mod">
          <ac:chgData name="Brian Railing" userId="89bd5d61917f3abd" providerId="LiveId" clId="{8EA87450-C28A-40DA-8E5C-FD18AE2DDB5A}" dt="2024-04-12T21:09:08.757" v="1026" actId="1076"/>
          <ac:spMkLst>
            <pc:docMk/>
            <pc:sldMk cId="994069709" sldId="1207"/>
            <ac:spMk id="6" creationId="{4B15A3D0-A19C-6F12-2FEC-72CBD127890C}"/>
          </ac:spMkLst>
        </pc:spChg>
        <pc:spChg chg="add mod">
          <ac:chgData name="Brian Railing" userId="89bd5d61917f3abd" providerId="LiveId" clId="{8EA87450-C28A-40DA-8E5C-FD18AE2DDB5A}" dt="2024-04-12T21:09:32.968" v="1051" actId="1076"/>
          <ac:spMkLst>
            <pc:docMk/>
            <pc:sldMk cId="994069709" sldId="1207"/>
            <ac:spMk id="9" creationId="{3B650C04-9334-FB01-60E1-1D962433FBC3}"/>
          </ac:spMkLst>
        </pc:spChg>
        <pc:spChg chg="add mod">
          <ac:chgData name="Brian Railing" userId="89bd5d61917f3abd" providerId="LiveId" clId="{8EA87450-C28A-40DA-8E5C-FD18AE2DDB5A}" dt="2024-04-12T21:09:51.171" v="1076" actId="1076"/>
          <ac:spMkLst>
            <pc:docMk/>
            <pc:sldMk cId="994069709" sldId="1207"/>
            <ac:spMk id="12" creationId="{B004605C-10B3-5CD1-AD06-17ABD312EF5D}"/>
          </ac:spMkLst>
        </pc:spChg>
        <pc:spChg chg="add mod">
          <ac:chgData name="Brian Railing" userId="89bd5d61917f3abd" providerId="LiveId" clId="{8EA87450-C28A-40DA-8E5C-FD18AE2DDB5A}" dt="2024-04-12T21:10:10.818" v="1091" actId="1076"/>
          <ac:spMkLst>
            <pc:docMk/>
            <pc:sldMk cId="994069709" sldId="1207"/>
            <ac:spMk id="15" creationId="{58E6C52C-AA44-8DD5-1B04-A025127590D7}"/>
          </ac:spMkLst>
        </pc:spChg>
        <pc:spChg chg="add mod">
          <ac:chgData name="Brian Railing" userId="89bd5d61917f3abd" providerId="LiveId" clId="{8EA87450-C28A-40DA-8E5C-FD18AE2DDB5A}" dt="2024-04-12T21:10:36.895" v="1111" actId="1076"/>
          <ac:spMkLst>
            <pc:docMk/>
            <pc:sldMk cId="994069709" sldId="1207"/>
            <ac:spMk id="18" creationId="{E2DD31D4-ADA1-E4E2-79E2-F38929C23335}"/>
          </ac:spMkLst>
        </pc:spChg>
        <pc:cxnChg chg="add">
          <ac:chgData name="Brian Railing" userId="89bd5d61917f3abd" providerId="LiveId" clId="{8EA87450-C28A-40DA-8E5C-FD18AE2DDB5A}" dt="2024-04-12T21:09:18.387" v="1027" actId="11529"/>
          <ac:cxnSpMkLst>
            <pc:docMk/>
            <pc:sldMk cId="994069709" sldId="1207"/>
            <ac:cxnSpMk id="8" creationId="{47C62833-6C19-DA23-7A7F-F65AB56F9D80}"/>
          </ac:cxnSpMkLst>
        </pc:cxnChg>
        <pc:cxnChg chg="add">
          <ac:chgData name="Brian Railing" userId="89bd5d61917f3abd" providerId="LiveId" clId="{8EA87450-C28A-40DA-8E5C-FD18AE2DDB5A}" dt="2024-04-12T21:09:40.759" v="1052" actId="11529"/>
          <ac:cxnSpMkLst>
            <pc:docMk/>
            <pc:sldMk cId="994069709" sldId="1207"/>
            <ac:cxnSpMk id="11" creationId="{560649BE-36C0-5D37-065E-CB2D1F68C62B}"/>
          </ac:cxnSpMkLst>
        </pc:cxnChg>
        <pc:cxnChg chg="add">
          <ac:chgData name="Brian Railing" userId="89bd5d61917f3abd" providerId="LiveId" clId="{8EA87450-C28A-40DA-8E5C-FD18AE2DDB5A}" dt="2024-04-12T21:09:59.273" v="1077" actId="11529"/>
          <ac:cxnSpMkLst>
            <pc:docMk/>
            <pc:sldMk cId="994069709" sldId="1207"/>
            <ac:cxnSpMk id="14" creationId="{562D91C9-0B44-834A-C7C4-F3F9E1814402}"/>
          </ac:cxnSpMkLst>
        </pc:cxnChg>
        <pc:cxnChg chg="add mod">
          <ac:chgData name="Brian Railing" userId="89bd5d61917f3abd" providerId="LiveId" clId="{8EA87450-C28A-40DA-8E5C-FD18AE2DDB5A}" dt="2024-04-12T21:10:23.354" v="1093" actId="1076"/>
          <ac:cxnSpMkLst>
            <pc:docMk/>
            <pc:sldMk cId="994069709" sldId="1207"/>
            <ac:cxnSpMk id="17" creationId="{12C4139C-A99F-E55D-C130-4194086B6E1A}"/>
          </ac:cxnSpMkLst>
        </pc:cxnChg>
      </pc:sldChg>
      <pc:sldChg chg="modSp new mod">
        <pc:chgData name="Brian Railing" userId="89bd5d61917f3abd" providerId="LiveId" clId="{8EA87450-C28A-40DA-8E5C-FD18AE2DDB5A}" dt="2024-04-12T21:14:52.511" v="1412" actId="20577"/>
        <pc:sldMkLst>
          <pc:docMk/>
          <pc:sldMk cId="3706125289" sldId="1208"/>
        </pc:sldMkLst>
        <pc:spChg chg="mod">
          <ac:chgData name="Brian Railing" userId="89bd5d61917f3abd" providerId="LiveId" clId="{8EA87450-C28A-40DA-8E5C-FD18AE2DDB5A}" dt="2024-04-11T16:53:26.947" v="868" actId="20577"/>
          <ac:spMkLst>
            <pc:docMk/>
            <pc:sldMk cId="3706125289" sldId="1208"/>
            <ac:spMk id="2" creationId="{E53536E0-21BC-E80B-09AC-DB012CDF59C3}"/>
          </ac:spMkLst>
        </pc:spChg>
        <pc:spChg chg="mod">
          <ac:chgData name="Brian Railing" userId="89bd5d61917f3abd" providerId="LiveId" clId="{8EA87450-C28A-40DA-8E5C-FD18AE2DDB5A}" dt="2024-04-12T21:14:52.511" v="1412" actId="20577"/>
          <ac:spMkLst>
            <pc:docMk/>
            <pc:sldMk cId="3706125289" sldId="1208"/>
            <ac:spMk id="3" creationId="{67A6A6EA-CE1A-6DE2-48EB-5D8E4570D313}"/>
          </ac:spMkLst>
        </pc:spChg>
      </pc:sldChg>
      <pc:sldChg chg="addSp modSp new mod modAnim">
        <pc:chgData name="Brian Railing" userId="89bd5d61917f3abd" providerId="LiveId" clId="{8EA87450-C28A-40DA-8E5C-FD18AE2DDB5A}" dt="2024-04-12T21:30:25.944" v="1675"/>
        <pc:sldMkLst>
          <pc:docMk/>
          <pc:sldMk cId="4033922472" sldId="1209"/>
        </pc:sldMkLst>
        <pc:spChg chg="mod">
          <ac:chgData name="Brian Railing" userId="89bd5d61917f3abd" providerId="LiveId" clId="{8EA87450-C28A-40DA-8E5C-FD18AE2DDB5A}" dt="2024-04-12T21:14:44.937" v="1395" actId="20577"/>
          <ac:spMkLst>
            <pc:docMk/>
            <pc:sldMk cId="4033922472" sldId="1209"/>
            <ac:spMk id="2" creationId="{198E36F3-D4D0-3501-F3A3-572A9A773BF3}"/>
          </ac:spMkLst>
        </pc:spChg>
        <pc:spChg chg="mod">
          <ac:chgData name="Brian Railing" userId="89bd5d61917f3abd" providerId="LiveId" clId="{8EA87450-C28A-40DA-8E5C-FD18AE2DDB5A}" dt="2024-04-12T21:22:45.603" v="1579" actId="20577"/>
          <ac:spMkLst>
            <pc:docMk/>
            <pc:sldMk cId="4033922472" sldId="1209"/>
            <ac:spMk id="3" creationId="{606F966F-EC3B-5822-AB20-226429BBFF02}"/>
          </ac:spMkLst>
        </pc:spChg>
        <pc:spChg chg="add mod">
          <ac:chgData name="Brian Railing" userId="89bd5d61917f3abd" providerId="LiveId" clId="{8EA87450-C28A-40DA-8E5C-FD18AE2DDB5A}" dt="2024-04-12T21:30:22.276" v="1674" actId="1076"/>
          <ac:spMkLst>
            <pc:docMk/>
            <pc:sldMk cId="4033922472" sldId="1209"/>
            <ac:spMk id="6" creationId="{63CA837A-DAE1-F8F7-FB5A-3339728DC631}"/>
          </ac:spMkLst>
        </pc:spChg>
        <pc:cxnChg chg="add mod">
          <ac:chgData name="Brian Railing" userId="89bd5d61917f3abd" providerId="LiveId" clId="{8EA87450-C28A-40DA-8E5C-FD18AE2DDB5A}" dt="2024-04-12T21:30:11.956" v="1667" actId="1076"/>
          <ac:cxnSpMkLst>
            <pc:docMk/>
            <pc:sldMk cId="4033922472" sldId="1209"/>
            <ac:cxnSpMk id="5" creationId="{3D75FB30-547D-7573-9023-042DF9C2ACC7}"/>
          </ac:cxnSpMkLst>
        </pc:cxnChg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3417953748" sldId="1210"/>
        </pc:sldMkLst>
        <pc:spChg chg="mod">
          <ac:chgData name="Brian Railing" userId="89bd5d61917f3abd" providerId="LiveId" clId="{8EA87450-C28A-40DA-8E5C-FD18AE2DDB5A}" dt="2024-04-12T21:24:17.818" v="1599" actId="20577"/>
          <ac:spMkLst>
            <pc:docMk/>
            <pc:sldMk cId="3417953748" sldId="1210"/>
            <ac:spMk id="2" creationId="{F27B8734-5611-F72C-6F50-03004584ED1E}"/>
          </ac:spMkLst>
        </pc:spChg>
        <pc:spChg chg="mod">
          <ac:chgData name="Brian Railing" userId="89bd5d61917f3abd" providerId="LiveId" clId="{8EA87450-C28A-40DA-8E5C-FD18AE2DDB5A}" dt="2024-04-15T17:40:11.600" v="2287" actId="20577"/>
          <ac:spMkLst>
            <pc:docMk/>
            <pc:sldMk cId="3417953748" sldId="1210"/>
            <ac:spMk id="3" creationId="{DF10D12C-8BB8-C5FF-4774-4973DD9BF09D}"/>
          </ac:spMkLst>
        </pc:spChg>
      </pc:sldChg>
      <pc:sldChg chg="modSp new mod">
        <pc:chgData name="Brian Railing" userId="89bd5d61917f3abd" providerId="LiveId" clId="{8EA87450-C28A-40DA-8E5C-FD18AE2DDB5A}" dt="2024-04-12T21:33:40.330" v="2016" actId="20577"/>
        <pc:sldMkLst>
          <pc:docMk/>
          <pc:sldMk cId="3337316006" sldId="1211"/>
        </pc:sldMkLst>
        <pc:spChg chg="mod">
          <ac:chgData name="Brian Railing" userId="89bd5d61917f3abd" providerId="LiveId" clId="{8EA87450-C28A-40DA-8E5C-FD18AE2DDB5A}" dt="2024-04-12T21:32:01.681" v="1741" actId="20577"/>
          <ac:spMkLst>
            <pc:docMk/>
            <pc:sldMk cId="3337316006" sldId="1211"/>
            <ac:spMk id="2" creationId="{EC6E2893-FE21-90EB-5EEA-ADB0916269B1}"/>
          </ac:spMkLst>
        </pc:spChg>
        <pc:spChg chg="mod">
          <ac:chgData name="Brian Railing" userId="89bd5d61917f3abd" providerId="LiveId" clId="{8EA87450-C28A-40DA-8E5C-FD18AE2DDB5A}" dt="2024-04-12T21:33:40.330" v="2016" actId="20577"/>
          <ac:spMkLst>
            <pc:docMk/>
            <pc:sldMk cId="3337316006" sldId="1211"/>
            <ac:spMk id="3" creationId="{48B65282-F309-D8DB-50F8-161ABC9273D2}"/>
          </ac:spMkLst>
        </pc:spChg>
      </pc:sldChg>
      <pc:sldChg chg="modSp new mod">
        <pc:chgData name="Brian Railing" userId="89bd5d61917f3abd" providerId="LiveId" clId="{8EA87450-C28A-40DA-8E5C-FD18AE2DDB5A}" dt="2024-04-15T20:36:19.118" v="2295" actId="20577"/>
        <pc:sldMkLst>
          <pc:docMk/>
          <pc:sldMk cId="1231969888" sldId="1212"/>
        </pc:sldMkLst>
        <pc:spChg chg="mod">
          <ac:chgData name="Brian Railing" userId="89bd5d61917f3abd" providerId="LiveId" clId="{8EA87450-C28A-40DA-8E5C-FD18AE2DDB5A}" dt="2024-04-12T21:34:17.219" v="2076" actId="20577"/>
          <ac:spMkLst>
            <pc:docMk/>
            <pc:sldMk cId="1231969888" sldId="1212"/>
            <ac:spMk id="2" creationId="{235993CB-B6BE-3910-B9F6-67D03F1667B0}"/>
          </ac:spMkLst>
        </pc:spChg>
        <pc:spChg chg="mod">
          <ac:chgData name="Brian Railing" userId="89bd5d61917f3abd" providerId="LiveId" clId="{8EA87450-C28A-40DA-8E5C-FD18AE2DDB5A}" dt="2024-04-15T20:36:19.118" v="2295" actId="20577"/>
          <ac:spMkLst>
            <pc:docMk/>
            <pc:sldMk cId="1231969888" sldId="1212"/>
            <ac:spMk id="3" creationId="{38F44568-23FB-5C59-DDBE-4C0DE6B9BBB2}"/>
          </ac:spMkLst>
        </pc:spChg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214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216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217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18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19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20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21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22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24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25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31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32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33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34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35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39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1681825095" sldId="1240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257464970" sldId="1241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3890954508" sldId="1242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3079008530" sldId="1243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1889465879" sldId="1244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2348951991" sldId="1245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4247516258" sldId="1246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1440963226" sldId="1247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1581618449" sldId="1248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25293065" sldId="1249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3881571671" sldId="1250"/>
        </pc:sldMkLst>
      </pc:sldChg>
    </pc:docChg>
  </pc:docChgLst>
  <pc:docChgLst>
    <pc:chgData name="Brian Railing" userId="89bd5d61917f3abd" providerId="LiveId" clId="{6F732BA8-25B2-4372-BA3B-10F948CC1E19}"/>
    <pc:docChg chg="modSld">
      <pc:chgData name="Brian Railing" userId="89bd5d61917f3abd" providerId="LiveId" clId="{6F732BA8-25B2-4372-BA3B-10F948CC1E19}" dt="2024-07-17T14:53:23.693" v="10" actId="20577"/>
      <pc:docMkLst>
        <pc:docMk/>
      </pc:docMkLst>
      <pc:sldChg chg="modSp mod">
        <pc:chgData name="Brian Railing" userId="89bd5d61917f3abd" providerId="LiveId" clId="{6F732BA8-25B2-4372-BA3B-10F948CC1E19}" dt="2024-07-17T14:53:23.693" v="10" actId="20577"/>
        <pc:sldMkLst>
          <pc:docMk/>
          <pc:sldMk cId="0" sldId="542"/>
        </pc:sldMkLst>
        <pc:spChg chg="mod">
          <ac:chgData name="Brian Railing" userId="89bd5d61917f3abd" providerId="LiveId" clId="{6F732BA8-25B2-4372-BA3B-10F948CC1E19}" dt="2024-07-17T14:53:23.693" v="10" actId="20577"/>
          <ac:spMkLst>
            <pc:docMk/>
            <pc:sldMk cId="0" sldId="542"/>
            <ac:spMk id="921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71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97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5800" cy="522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15375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42913" y="6345238"/>
            <a:ext cx="447675" cy="395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  <a:spAutoFit/>
          </a:bodyPr>
          <a:lstStyle/>
          <a:p>
            <a:pPr algn="ctr" defTabSz="457200">
              <a:lnSpc>
                <a:spcPct val="83000"/>
              </a:lnSpc>
              <a:buClr>
                <a:srgbClr val="000066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BBC07E77-5360-6D43-8AEB-E24B08212AFE}" type="slidenum">
              <a:rPr lang="en-GB" b="0">
                <a:solidFill>
                  <a:srgbClr val="000066"/>
                </a:solidFill>
                <a:latin typeface="Times New Roman" charset="0"/>
              </a:rPr>
              <a:pPr algn="ctr" defTabSz="457200">
                <a:lnSpc>
                  <a:spcPct val="83000"/>
                </a:lnSpc>
                <a:buClr>
                  <a:srgbClr val="000066"/>
                </a:buClr>
                <a:buSzPct val="100000"/>
                <a:buFont typeface="Times New Roman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‹#›</a:t>
            </a:fld>
            <a:endParaRPr lang="en-GB" b="0">
              <a:solidFill>
                <a:srgbClr val="000066"/>
              </a:solidFill>
              <a:latin typeface="Times New Roman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7561263" y="6392863"/>
            <a:ext cx="108585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  <a:spAutoFit/>
          </a:bodyPr>
          <a:lstStyle/>
          <a:p>
            <a:pPr algn="ctr" defTabSz="457200">
              <a:lnSpc>
                <a:spcPct val="88000"/>
              </a:lnSpc>
              <a:buClr>
                <a:srgbClr val="000066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b="0">
                <a:solidFill>
                  <a:srgbClr val="660033"/>
                </a:solidFill>
                <a:latin typeface="Helvetica" charset="0"/>
              </a:rPr>
              <a:t>15-213, F’08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660033"/>
        </a:buClr>
        <a:buSzPct val="100000"/>
        <a:buFont typeface="Helvetica" charset="0"/>
        <a:defRPr sz="3800" b="1">
          <a:solidFill>
            <a:srgbClr val="660033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660033"/>
        </a:buClr>
        <a:buSzPct val="100000"/>
        <a:buFont typeface="Helvetica" charset="0"/>
        <a:defRPr sz="3800" b="1">
          <a:solidFill>
            <a:srgbClr val="660033"/>
          </a:solidFill>
          <a:latin typeface="Helvetica" charset="0"/>
          <a:ea typeface="ＭＳ Ｐゴシック" charset="-128"/>
          <a:cs typeface="ＭＳ Ｐゴシック" charset="-128"/>
        </a:defRPr>
      </a:lvl2pPr>
      <a:lvl3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660033"/>
        </a:buClr>
        <a:buSzPct val="100000"/>
        <a:buFont typeface="Helvetica" charset="0"/>
        <a:defRPr sz="3800" b="1">
          <a:solidFill>
            <a:srgbClr val="660033"/>
          </a:solidFill>
          <a:latin typeface="Helvetica" charset="0"/>
          <a:ea typeface="ＭＳ Ｐゴシック" charset="-128"/>
          <a:cs typeface="ＭＳ Ｐゴシック" charset="-128"/>
        </a:defRPr>
      </a:lvl3pPr>
      <a:lvl4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660033"/>
        </a:buClr>
        <a:buSzPct val="100000"/>
        <a:buFont typeface="Helvetica" charset="0"/>
        <a:defRPr sz="3800" b="1">
          <a:solidFill>
            <a:srgbClr val="660033"/>
          </a:solidFill>
          <a:latin typeface="Helvetica" charset="0"/>
          <a:ea typeface="ＭＳ Ｐゴシック" charset="-128"/>
          <a:cs typeface="ＭＳ Ｐゴシック" charset="-128"/>
        </a:defRPr>
      </a:lvl4pPr>
      <a:lvl5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660033"/>
        </a:buClr>
        <a:buSzPct val="100000"/>
        <a:buFont typeface="Helvetica" charset="0"/>
        <a:defRPr sz="3800" b="1">
          <a:solidFill>
            <a:srgbClr val="660033"/>
          </a:solidFill>
          <a:latin typeface="Helvetica" charset="0"/>
          <a:ea typeface="ＭＳ Ｐゴシック" charset="-128"/>
          <a:cs typeface="ＭＳ Ｐゴシック" charset="-128"/>
        </a:defRPr>
      </a:lvl5pPr>
      <a:lvl6pPr marL="1536700" indent="-215900" algn="l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800" b="1">
          <a:solidFill>
            <a:srgbClr val="660033"/>
          </a:solidFill>
          <a:latin typeface="Helvetica" charset="0"/>
          <a:ea typeface="ＭＳ Ｐゴシック" charset="-128"/>
        </a:defRPr>
      </a:lvl6pPr>
      <a:lvl7pPr marL="1993900" indent="-215900" algn="l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800" b="1">
          <a:solidFill>
            <a:srgbClr val="660033"/>
          </a:solidFill>
          <a:latin typeface="Helvetica" charset="0"/>
          <a:ea typeface="ＭＳ Ｐゴシック" charset="-128"/>
        </a:defRPr>
      </a:lvl7pPr>
      <a:lvl8pPr marL="2451100" indent="-215900" algn="l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800" b="1">
          <a:solidFill>
            <a:srgbClr val="660033"/>
          </a:solidFill>
          <a:latin typeface="Helvetica" charset="0"/>
          <a:ea typeface="ＭＳ Ｐゴシック" charset="-128"/>
        </a:defRPr>
      </a:lvl8pPr>
      <a:lvl9pPr marL="2908300" indent="-215900" algn="l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800" b="1">
          <a:solidFill>
            <a:srgbClr val="660033"/>
          </a:solidFill>
          <a:latin typeface="Helvetica" charset="0"/>
          <a:ea typeface="ＭＳ Ｐゴシック" charset="-128"/>
        </a:defRPr>
      </a:lvl9pPr>
    </p:titleStyle>
    <p:bodyStyle>
      <a:lvl1pPr marL="384175" indent="-384175" algn="l" defTabSz="457200" rtl="0" eaLnBrk="0" fontAlgn="base" hangingPunct="0">
        <a:lnSpc>
          <a:spcPct val="93000"/>
        </a:lnSpc>
        <a:spcBef>
          <a:spcPts val="1500"/>
        </a:spcBef>
        <a:spcAft>
          <a:spcPct val="0"/>
        </a:spcAft>
        <a:buClr>
          <a:srgbClr val="660033"/>
        </a:buClr>
        <a:buSzPct val="45000"/>
        <a:buFont typeface="Wingdings" charset="2"/>
        <a:buChar char=""/>
        <a:defRPr sz="2400" b="1">
          <a:solidFill>
            <a:srgbClr val="003300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46063" algn="l" defTabSz="457200" rtl="0" eaLnBrk="0" fontAlgn="base" hangingPunct="0">
        <a:lnSpc>
          <a:spcPct val="98000"/>
        </a:lnSpc>
        <a:spcBef>
          <a:spcPts val="625"/>
        </a:spcBef>
        <a:spcAft>
          <a:spcPct val="0"/>
        </a:spcAft>
        <a:buClr>
          <a:srgbClr val="660033"/>
        </a:buClr>
        <a:buSzPct val="45000"/>
        <a:buFont typeface="Wingdings" charset="2"/>
        <a:buChar char=""/>
        <a:defRPr sz="2000" b="1">
          <a:solidFill>
            <a:srgbClr val="000066"/>
          </a:solidFill>
          <a:latin typeface="+mn-lt"/>
          <a:ea typeface="ＭＳ Ｐゴシック" charset="-128"/>
        </a:defRPr>
      </a:lvl2pPr>
      <a:lvl3pPr marL="1144588" indent="-236538" algn="l" defTabSz="457200" rtl="0" eaLnBrk="0" fontAlgn="base" hangingPunct="0">
        <a:lnSpc>
          <a:spcPct val="104000"/>
        </a:lnSpc>
        <a:spcBef>
          <a:spcPts val="225"/>
        </a:spcBef>
        <a:spcAft>
          <a:spcPct val="0"/>
        </a:spcAft>
        <a:buClr>
          <a:srgbClr val="005400"/>
        </a:buClr>
        <a:buSzPct val="45000"/>
        <a:buFont typeface="Wingdings" charset="2"/>
        <a:buChar char=""/>
        <a:defRPr b="1">
          <a:solidFill>
            <a:srgbClr val="000099"/>
          </a:solidFill>
          <a:latin typeface="+mn-lt"/>
          <a:ea typeface="ＭＳ Ｐゴシック" charset="-128"/>
        </a:defRPr>
      </a:lvl3pPr>
      <a:lvl4pPr marL="1600200" indent="-228600" algn="l" defTabSz="457200" rtl="0" eaLnBrk="0" fontAlgn="base" hangingPunct="0">
        <a:lnSpc>
          <a:spcPct val="98000"/>
        </a:lnSpc>
        <a:spcBef>
          <a:spcPts val="45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b="1">
          <a:solidFill>
            <a:srgbClr val="000066"/>
          </a:solidFill>
          <a:latin typeface="+mn-lt"/>
          <a:ea typeface="ＭＳ Ｐゴシック" charset="-128"/>
        </a:defRPr>
      </a:lvl4pPr>
      <a:lvl5pPr marL="2449513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sz="2000">
          <a:solidFill>
            <a:srgbClr val="000066"/>
          </a:solidFill>
          <a:latin typeface="Times New Roman" charset="0"/>
          <a:ea typeface="ＭＳ Ｐゴシック" charset="-128"/>
        </a:defRPr>
      </a:lvl5pPr>
      <a:lvl6pPr marL="2906713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sz="2000">
          <a:solidFill>
            <a:srgbClr val="000066"/>
          </a:solidFill>
          <a:latin typeface="Times New Roman" charset="0"/>
          <a:ea typeface="ＭＳ Ｐゴシック" charset="-128"/>
        </a:defRPr>
      </a:lvl6pPr>
      <a:lvl7pPr marL="3363913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sz="2000">
          <a:solidFill>
            <a:srgbClr val="000066"/>
          </a:solidFill>
          <a:latin typeface="Times New Roman" charset="0"/>
          <a:ea typeface="ＭＳ Ｐゴシック" charset="-128"/>
        </a:defRPr>
      </a:lvl7pPr>
      <a:lvl8pPr marL="3821113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sz="2000">
          <a:solidFill>
            <a:srgbClr val="000066"/>
          </a:solidFill>
          <a:latin typeface="Times New Roman" charset="0"/>
          <a:ea typeface="ＭＳ Ｐゴシック" charset="-128"/>
        </a:defRPr>
      </a:lvl8pPr>
      <a:lvl9pPr marL="4278313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sz="2000">
          <a:solidFill>
            <a:srgbClr val="000066"/>
          </a:solidFill>
          <a:latin typeface="Times New Roman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873250"/>
          </a:xfrm>
        </p:spPr>
        <p:txBody>
          <a:bodyPr/>
          <a:lstStyle/>
          <a:p>
            <a:pPr marL="0" indent="0"/>
            <a:r>
              <a:rPr lang="en-US" dirty="0"/>
              <a:t>What is a File System?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 / 15-513 / 14-513: Introduction to Computer Systems</a:t>
            </a:r>
            <a:br>
              <a:rPr lang="en-US" b="0" dirty="0"/>
            </a:br>
            <a:r>
              <a:rPr lang="en-US" sz="2000" b="0" dirty="0"/>
              <a:t>Lecture 20, Nov 12, 2024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Instructors: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dirty="0"/>
              <a:t>Brian Railing</a:t>
            </a:r>
          </a:p>
          <a:p>
            <a:pPr>
              <a:defRPr/>
            </a:pPr>
            <a:r>
              <a:rPr lang="en-US" sz="2000" b="0" kern="0" dirty="0">
                <a:solidFill>
                  <a:srgbClr val="000000"/>
                </a:solidFill>
                <a:latin typeface="Calibri" pitchFamily="34" charset="0"/>
              </a:rPr>
              <a:t>David Varodayan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B8734-5611-F72C-6F50-03004584E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0D12C-8BB8-C5FF-4774-4973DD9BF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reading, but the file could grow</a:t>
            </a:r>
          </a:p>
          <a:p>
            <a:pPr lvl="1"/>
            <a:r>
              <a:rPr lang="en-US" dirty="0"/>
              <a:t>SFS </a:t>
            </a:r>
            <a:r>
              <a:rPr lang="en-US" dirty="0" err="1"/>
              <a:t>preallocates</a:t>
            </a:r>
            <a:r>
              <a:rPr lang="en-US" dirty="0"/>
              <a:t> space</a:t>
            </a:r>
          </a:p>
          <a:p>
            <a:pPr lvl="1"/>
            <a:r>
              <a:rPr lang="en-US" dirty="0"/>
              <a:t>Interesting 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3417953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993CB-B6BE-3910-B9F6-67D03F166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44568-23FB-5C59-DDBE-4C0DE6B9B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free(), but …</a:t>
            </a:r>
          </a:p>
          <a:p>
            <a:pPr lvl="1"/>
            <a:r>
              <a:rPr lang="en-US" dirty="0"/>
              <a:t>Can open files be deleted?</a:t>
            </a:r>
          </a:p>
          <a:p>
            <a:endParaRPr lang="en-US" dirty="0"/>
          </a:p>
          <a:p>
            <a:r>
              <a:rPr lang="en-US" dirty="0"/>
              <a:t>Two steps:</a:t>
            </a:r>
          </a:p>
          <a:p>
            <a:pPr lvl="1"/>
            <a:r>
              <a:rPr lang="en-US" dirty="0"/>
              <a:t>Removing the mapping</a:t>
            </a:r>
          </a:p>
          <a:p>
            <a:pPr lvl="1"/>
            <a:r>
              <a:rPr lang="en-US" dirty="0"/>
              <a:t>Putting the blocks into the free list</a:t>
            </a:r>
          </a:p>
        </p:txBody>
      </p:sp>
    </p:spTree>
    <p:extLst>
      <p:ext uri="{BB962C8B-B14F-4D97-AF65-F5344CB8AC3E}">
        <p14:creationId xmlns:p14="http://schemas.microsoft.com/office/powerpoint/2010/main" val="1231969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2893-FE21-90EB-5EEA-ADB091626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SFS Specific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65282-F309-D8DB-50F8-161ABC927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“Shark” File System</a:t>
            </a:r>
          </a:p>
          <a:p>
            <a:pPr lvl="1"/>
            <a:r>
              <a:rPr lang="en-US" dirty="0"/>
              <a:t>Uses </a:t>
            </a:r>
            <a:r>
              <a:rPr lang="en-US" dirty="0" err="1"/>
              <a:t>mmap</a:t>
            </a:r>
            <a:r>
              <a:rPr lang="en-US" dirty="0"/>
              <a:t> to bring the entire “disk” file into memory</a:t>
            </a:r>
          </a:p>
          <a:p>
            <a:pPr lvl="1"/>
            <a:r>
              <a:rPr lang="en-US" dirty="0"/>
              <a:t>Treats the disk as an array of 512-byte blocks</a:t>
            </a:r>
          </a:p>
          <a:p>
            <a:pPr lvl="1"/>
            <a:r>
              <a:rPr lang="en-US" dirty="0"/>
              <a:t>Block 0 is the superblock, other references to 0 are NULLs</a:t>
            </a:r>
          </a:p>
          <a:p>
            <a:pPr lvl="1"/>
            <a:r>
              <a:rPr lang="en-US" dirty="0"/>
              <a:t>Flat directory structure</a:t>
            </a:r>
          </a:p>
        </p:txBody>
      </p:sp>
    </p:spTree>
    <p:extLst>
      <p:ext uri="{BB962C8B-B14F-4D97-AF65-F5344CB8AC3E}">
        <p14:creationId xmlns:p14="http://schemas.microsoft.com/office/powerpoint/2010/main" val="3337316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What is a File System?</a:t>
            </a:r>
          </a:p>
          <a:p>
            <a:pPr>
              <a:lnSpc>
                <a:spcPct val="80000"/>
              </a:lnSpc>
            </a:pPr>
            <a:r>
              <a:rPr lang="en-US" dirty="0"/>
              <a:t>Managing a file system</a:t>
            </a:r>
          </a:p>
          <a:p>
            <a:pPr>
              <a:lnSpc>
                <a:spcPct val="80000"/>
              </a:lnSpc>
            </a:pPr>
            <a:r>
              <a:rPr lang="en-US" dirty="0"/>
              <a:t>Common operations</a:t>
            </a:r>
          </a:p>
          <a:p>
            <a:pPr>
              <a:lnSpc>
                <a:spcPct val="80000"/>
              </a:lnSpc>
            </a:pP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9DE8-9FBD-4969-D126-EF645FA30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B0172-A52D-7201-7DBA-14BEB851E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Manages disk blocks to provide a file abstraction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B0D3CEC-A045-1083-6577-481FF8C2FA3C}"/>
              </a:ext>
            </a:extLst>
          </p:cNvPr>
          <p:cNvGrpSpPr/>
          <p:nvPr/>
        </p:nvGrpSpPr>
        <p:grpSpPr>
          <a:xfrm>
            <a:off x="1480752" y="4837710"/>
            <a:ext cx="4767648" cy="1258290"/>
            <a:chOff x="3048000" y="5561999"/>
            <a:chExt cx="4767648" cy="1258290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B4B21094-D408-625E-CCEA-4803409D9F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6533DDBD-317C-E856-4D51-79BC735C9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C725EF1A-FD6A-C47A-0BF0-4F1B7259F5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61EDD71C-8DE0-48AC-DF96-CC07EEBE4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60FB5CD6-2446-B526-DD1A-DF57526AF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9989D610-1E58-A9B0-D39C-6DD043E78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B337B581-B5E8-45A3-4190-7A4C024C64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C8A741B2-9F01-2E4B-78DD-845773CF49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3" name="Text Box 13">
              <a:extLst>
                <a:ext uri="{FF2B5EF4-FFF2-40B4-BE49-F238E27FC236}">
                  <a16:creationId xmlns:a16="http://schemas.microsoft.com/office/drawing/2014/main" id="{200FED08-492D-26AD-439D-0903121AE9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file position = k</a:t>
              </a:r>
            </a:p>
          </p:txBody>
        </p:sp>
      </p:grpSp>
      <p:sp>
        <p:nvSpPr>
          <p:cNvPr id="21" name="Oval 2">
            <a:extLst>
              <a:ext uri="{FF2B5EF4-FFF2-40B4-BE49-F238E27FC236}">
                <a16:creationId xmlns:a16="http://schemas.microsoft.com/office/drawing/2014/main" id="{63AE229A-90B1-9E02-2BF7-70C566743B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8188" y="2468563"/>
            <a:ext cx="1716087" cy="17145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grpSp>
        <p:nvGrpSpPr>
          <p:cNvPr id="22" name="Group 3">
            <a:extLst>
              <a:ext uri="{FF2B5EF4-FFF2-40B4-BE49-F238E27FC236}">
                <a16:creationId xmlns:a16="http://schemas.microsoft.com/office/drawing/2014/main" id="{5015A771-162F-E8F8-AE55-8C1CB429DA46}"/>
              </a:ext>
            </a:extLst>
          </p:cNvPr>
          <p:cNvGrpSpPr>
            <a:grpSpLocks/>
          </p:cNvGrpSpPr>
          <p:nvPr/>
        </p:nvGrpSpPr>
        <p:grpSpPr bwMode="auto">
          <a:xfrm>
            <a:off x="735013" y="2468563"/>
            <a:ext cx="7799387" cy="1722437"/>
            <a:chOff x="463" y="1317"/>
            <a:chExt cx="4913" cy="1085"/>
          </a:xfrm>
        </p:grpSpPr>
        <p:grpSp>
          <p:nvGrpSpPr>
            <p:cNvPr id="23" name="Group 4">
              <a:extLst>
                <a:ext uri="{FF2B5EF4-FFF2-40B4-BE49-F238E27FC236}">
                  <a16:creationId xmlns:a16="http://schemas.microsoft.com/office/drawing/2014/main" id="{58C4EBE1-C9C6-6EFB-60CC-805D7382CC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3" y="1317"/>
              <a:ext cx="1088" cy="1085"/>
              <a:chOff x="463" y="1317"/>
              <a:chExt cx="1088" cy="1085"/>
            </a:xfrm>
          </p:grpSpPr>
          <p:sp>
            <p:nvSpPr>
              <p:cNvPr id="25" name="Line 5">
                <a:extLst>
                  <a:ext uri="{FF2B5EF4-FFF2-40B4-BE49-F238E27FC236}">
                    <a16:creationId xmlns:a16="http://schemas.microsoft.com/office/drawing/2014/main" id="{3AA27D61-CB94-E7AD-75B9-A2C3C9C337E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1006" y="1317"/>
                <a:ext cx="0" cy="10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6">
                <a:extLst>
                  <a:ext uri="{FF2B5EF4-FFF2-40B4-BE49-F238E27FC236}">
                    <a16:creationId xmlns:a16="http://schemas.microsoft.com/office/drawing/2014/main" id="{5849ABE4-6A3E-C466-A5B0-4002244238F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1800000">
                <a:off x="1008" y="1319"/>
                <a:ext cx="0" cy="10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7">
                <a:extLst>
                  <a:ext uri="{FF2B5EF4-FFF2-40B4-BE49-F238E27FC236}">
                    <a16:creationId xmlns:a16="http://schemas.microsoft.com/office/drawing/2014/main" id="{43C39509-F778-D5C4-E07B-9744D0D8190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3600000">
                <a:off x="1004" y="1321"/>
                <a:ext cx="0" cy="10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8">
                <a:extLst>
                  <a:ext uri="{FF2B5EF4-FFF2-40B4-BE49-F238E27FC236}">
                    <a16:creationId xmlns:a16="http://schemas.microsoft.com/office/drawing/2014/main" id="{09A1C1A9-C25B-8371-8894-0CFF21B98EE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5400000">
                <a:off x="1004" y="1307"/>
                <a:ext cx="0" cy="10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9">
                <a:extLst>
                  <a:ext uri="{FF2B5EF4-FFF2-40B4-BE49-F238E27FC236}">
                    <a16:creationId xmlns:a16="http://schemas.microsoft.com/office/drawing/2014/main" id="{59C2621A-42B8-8D8D-3BF2-DF9C00E94EA4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7200000">
                <a:off x="1011" y="1300"/>
                <a:ext cx="0" cy="10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10">
                <a:extLst>
                  <a:ext uri="{FF2B5EF4-FFF2-40B4-BE49-F238E27FC236}">
                    <a16:creationId xmlns:a16="http://schemas.microsoft.com/office/drawing/2014/main" id="{B027E9D7-11D5-7BDB-D1FE-E9796E8E0FC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9000000">
                <a:off x="1017" y="1322"/>
                <a:ext cx="0" cy="10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4" name="Rectangle 11">
              <a:extLst>
                <a:ext uri="{FF2B5EF4-FFF2-40B4-BE49-F238E27FC236}">
                  <a16:creationId xmlns:a16="http://schemas.microsoft.com/office/drawing/2014/main" id="{D37F88C5-4C3E-C37D-9EE6-9893E18E3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1488"/>
              <a:ext cx="3600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 anchor="b">
              <a:prstTxWarp prst="textNoShape">
                <a:avLst/>
              </a:prstTxWarp>
            </a:bodyPr>
            <a:lstStyle/>
            <a:p>
              <a:pPr defTabSz="91440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2800">
                  <a:solidFill>
                    <a:schemeClr val="tx2"/>
                  </a:solidFill>
                  <a:latin typeface="Arial" charset="0"/>
                </a:rPr>
                <a:t>Tracks divided into sectors</a:t>
              </a:r>
            </a:p>
          </p:txBody>
        </p:sp>
      </p:grpSp>
      <p:grpSp>
        <p:nvGrpSpPr>
          <p:cNvPr id="31" name="Group 13">
            <a:extLst>
              <a:ext uri="{FF2B5EF4-FFF2-40B4-BE49-F238E27FC236}">
                <a16:creationId xmlns:a16="http://schemas.microsoft.com/office/drawing/2014/main" id="{4F869A4D-D609-5DB7-AF83-0E1706E82970}"/>
              </a:ext>
            </a:extLst>
          </p:cNvPr>
          <p:cNvGrpSpPr>
            <a:grpSpLocks/>
          </p:cNvGrpSpPr>
          <p:nvPr/>
        </p:nvGrpSpPr>
        <p:grpSpPr bwMode="auto">
          <a:xfrm>
            <a:off x="928688" y="1901825"/>
            <a:ext cx="7300912" cy="2117725"/>
            <a:chOff x="585" y="960"/>
            <a:chExt cx="4599" cy="1334"/>
          </a:xfrm>
        </p:grpSpPr>
        <p:grpSp>
          <p:nvGrpSpPr>
            <p:cNvPr id="32" name="Group 14">
              <a:extLst>
                <a:ext uri="{FF2B5EF4-FFF2-40B4-BE49-F238E27FC236}">
                  <a16:creationId xmlns:a16="http://schemas.microsoft.com/office/drawing/2014/main" id="{C840FF54-629E-4810-EA58-1FCAEE56E2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5" y="1430"/>
              <a:ext cx="865" cy="864"/>
              <a:chOff x="585" y="1430"/>
              <a:chExt cx="865" cy="864"/>
            </a:xfrm>
          </p:grpSpPr>
          <p:sp>
            <p:nvSpPr>
              <p:cNvPr id="34" name="Oval 15">
                <a:extLst>
                  <a:ext uri="{FF2B5EF4-FFF2-40B4-BE49-F238E27FC236}">
                    <a16:creationId xmlns:a16="http://schemas.microsoft.com/office/drawing/2014/main" id="{56EC7848-8F5F-5C52-A868-B259EBEEC63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900" y="1765"/>
                <a:ext cx="216" cy="21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Oval 16">
                <a:extLst>
                  <a:ext uri="{FF2B5EF4-FFF2-40B4-BE49-F238E27FC236}">
                    <a16:creationId xmlns:a16="http://schemas.microsoft.com/office/drawing/2014/main" id="{6663E1B7-39F1-3AED-9630-F4523AF9A3B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85" y="1430"/>
                <a:ext cx="865" cy="86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Oval 17">
                <a:extLst>
                  <a:ext uri="{FF2B5EF4-FFF2-40B4-BE49-F238E27FC236}">
                    <a16:creationId xmlns:a16="http://schemas.microsoft.com/office/drawing/2014/main" id="{EDDE5647-1DF5-D69A-D8AA-E68B6D9EBE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93" y="1538"/>
                <a:ext cx="649" cy="6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Oval 18">
                <a:extLst>
                  <a:ext uri="{FF2B5EF4-FFF2-40B4-BE49-F238E27FC236}">
                    <a16:creationId xmlns:a16="http://schemas.microsoft.com/office/drawing/2014/main" id="{6326A838-58CA-696B-0485-D40D387A74C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792" y="1657"/>
                <a:ext cx="432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3" name="Rectangle 19">
              <a:extLst>
                <a:ext uri="{FF2B5EF4-FFF2-40B4-BE49-F238E27FC236}">
                  <a16:creationId xmlns:a16="http://schemas.microsoft.com/office/drawing/2014/main" id="{1128427F-9B42-49A9-E20D-4E2073A15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960"/>
              <a:ext cx="3408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 anchor="b">
              <a:prstTxWarp prst="textNoShape">
                <a:avLst/>
              </a:prstTxWarp>
            </a:bodyPr>
            <a:lstStyle/>
            <a:p>
              <a:pPr defTabSz="91440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2800" dirty="0">
                  <a:solidFill>
                    <a:schemeClr val="tx2"/>
                  </a:solidFill>
                  <a:latin typeface="Arial" charset="0"/>
                </a:rPr>
                <a:t>Surface* organized into tracks</a:t>
              </a:r>
            </a:p>
          </p:txBody>
        </p:sp>
      </p:grpSp>
      <p:sp>
        <p:nvSpPr>
          <p:cNvPr id="39" name="Arrow: Up-Down 38">
            <a:extLst>
              <a:ext uri="{FF2B5EF4-FFF2-40B4-BE49-F238E27FC236}">
                <a16:creationId xmlns:a16="http://schemas.microsoft.com/office/drawing/2014/main" id="{F45E0BEB-FF01-665E-6401-4ACC780B3412}"/>
              </a:ext>
            </a:extLst>
          </p:cNvPr>
          <p:cNvSpPr/>
          <p:nvPr/>
        </p:nvSpPr>
        <p:spPr bwMode="auto">
          <a:xfrm rot="3819513">
            <a:off x="5283996" y="3246395"/>
            <a:ext cx="609594" cy="1734623"/>
          </a:xfrm>
          <a:prstGeom prst="upDownArrow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DAF3076-B56E-CCE7-D099-D56EB8968AF5}"/>
              </a:ext>
            </a:extLst>
          </p:cNvPr>
          <p:cNvSpPr txBox="1"/>
          <p:nvPr/>
        </p:nvSpPr>
        <p:spPr>
          <a:xfrm>
            <a:off x="228600" y="6477000"/>
            <a:ext cx="7595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*Durable storage has many architectures, but ultimately they expose “blocks”</a:t>
            </a:r>
          </a:p>
        </p:txBody>
      </p:sp>
    </p:spTree>
    <p:extLst>
      <p:ext uri="{BB962C8B-B14F-4D97-AF65-F5344CB8AC3E}">
        <p14:creationId xmlns:p14="http://schemas.microsoft.com/office/powerpoint/2010/main" val="308748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FDCBA-3772-AC2E-794B-68B3CFACB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File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BCC5C-50E6-D2AD-A7E0-FB2886FC7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systems start by formatting raw disk blocks</a:t>
            </a:r>
          </a:p>
          <a:p>
            <a:pPr lvl="1"/>
            <a:r>
              <a:rPr lang="en-US" dirty="0"/>
              <a:t>Designate one (or more) blocks as “super”</a:t>
            </a:r>
          </a:p>
          <a:p>
            <a:pPr lvl="1"/>
            <a:r>
              <a:rPr lang="en-US" dirty="0"/>
              <a:t>Record the rest of the blocks as free</a:t>
            </a:r>
          </a:p>
        </p:txBody>
      </p:sp>
    </p:spTree>
    <p:extLst>
      <p:ext uri="{BB962C8B-B14F-4D97-AF65-F5344CB8AC3E}">
        <p14:creationId xmlns:p14="http://schemas.microsoft.com/office/powerpoint/2010/main" val="271351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1E96D-150E-F6F2-070D-CC2FC915C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a File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AF049-6767-AE87-BE6F-37FEB949B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“Super” block is the master block with information</a:t>
            </a:r>
          </a:p>
          <a:p>
            <a:pPr lvl="1"/>
            <a:r>
              <a:rPr lang="en-US" dirty="0"/>
              <a:t>Type information</a:t>
            </a:r>
          </a:p>
          <a:p>
            <a:pPr lvl="1"/>
            <a:r>
              <a:rPr lang="en-US" dirty="0"/>
              <a:t>Size</a:t>
            </a:r>
          </a:p>
          <a:p>
            <a:pPr lvl="1"/>
            <a:r>
              <a:rPr lang="en-US" dirty="0"/>
              <a:t>Root directory</a:t>
            </a:r>
          </a:p>
          <a:p>
            <a:pPr lvl="1"/>
            <a:r>
              <a:rPr lang="en-US" dirty="0"/>
              <a:t>Free blocks</a:t>
            </a:r>
          </a:p>
          <a:p>
            <a:pPr lvl="1"/>
            <a:endParaRPr lang="en-US" dirty="0"/>
          </a:p>
          <a:p>
            <a:r>
              <a:rPr lang="en-US" dirty="0"/>
              <a:t>SFS has a flat directory structure, so the root directory is part of the superblock</a:t>
            </a:r>
          </a:p>
        </p:txBody>
      </p:sp>
    </p:spTree>
    <p:extLst>
      <p:ext uri="{BB962C8B-B14F-4D97-AF65-F5344CB8AC3E}">
        <p14:creationId xmlns:p14="http://schemas.microsoft.com/office/powerpoint/2010/main" val="335925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9F78F-4FC4-EB1C-C4E5-B96017B64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65D6F-3CB9-F36B-EF9E-5830F077F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directory is a special file</a:t>
            </a:r>
          </a:p>
          <a:p>
            <a:pPr lvl="1"/>
            <a:r>
              <a:rPr lang="en-US" dirty="0"/>
              <a:t>Maps strings to files</a:t>
            </a:r>
          </a:p>
          <a:p>
            <a:pPr lvl="1"/>
            <a:r>
              <a:rPr lang="en-US" dirty="0"/>
              <a:t>Those files could also be directories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15A3D0-A19C-6F12-2FEC-72CBD127890C}"/>
              </a:ext>
            </a:extLst>
          </p:cNvPr>
          <p:cNvSpPr txBox="1"/>
          <p:nvPr/>
        </p:nvSpPr>
        <p:spPr>
          <a:xfrm>
            <a:off x="666924" y="4191000"/>
            <a:ext cx="781015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fileEntry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0; (unsigned long)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fileEntry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 FILE_COUNT_LIMIT;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fileEntry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superBlock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-&gt;files[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fileEntry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first_block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0 &amp;&amp;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superBlock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-&gt;files[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fileEntry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].name,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== 0)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addOpenFileEntry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fileEntry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7C62833-6C19-DA23-7A7F-F65AB56F9D80}"/>
              </a:ext>
            </a:extLst>
          </p:cNvPr>
          <p:cNvCxnSpPr/>
          <p:nvPr/>
        </p:nvCxnSpPr>
        <p:spPr bwMode="auto">
          <a:xfrm>
            <a:off x="990600" y="3657600"/>
            <a:ext cx="457200" cy="5334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B650C04-9334-FB01-60E1-1D962433FBC3}"/>
              </a:ext>
            </a:extLst>
          </p:cNvPr>
          <p:cNvSpPr txBox="1"/>
          <p:nvPr/>
        </p:nvSpPr>
        <p:spPr>
          <a:xfrm>
            <a:off x="192847" y="3308537"/>
            <a:ext cx="1858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Index in directory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60649BE-36C0-5D37-065E-CB2D1F68C62B}"/>
              </a:ext>
            </a:extLst>
          </p:cNvPr>
          <p:cNvCxnSpPr/>
          <p:nvPr/>
        </p:nvCxnSpPr>
        <p:spPr bwMode="auto">
          <a:xfrm flipH="1">
            <a:off x="6477000" y="3657600"/>
            <a:ext cx="76200" cy="5334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004605C-10B3-5CD1-AD06-17ABD312EF5D}"/>
              </a:ext>
            </a:extLst>
          </p:cNvPr>
          <p:cNvSpPr txBox="1"/>
          <p:nvPr/>
        </p:nvSpPr>
        <p:spPr>
          <a:xfrm>
            <a:off x="5453924" y="3322895"/>
            <a:ext cx="2198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Max files in directory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62D91C9-0B44-834A-C7C4-F3F9E1814402}"/>
              </a:ext>
            </a:extLst>
          </p:cNvPr>
          <p:cNvCxnSpPr/>
          <p:nvPr/>
        </p:nvCxnSpPr>
        <p:spPr bwMode="auto">
          <a:xfrm flipH="1">
            <a:off x="6858000" y="4191000"/>
            <a:ext cx="1143000" cy="4572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8E6C52C-AA44-8DD5-1B04-A025127590D7}"/>
              </a:ext>
            </a:extLst>
          </p:cNvPr>
          <p:cNvSpPr txBox="1"/>
          <p:nvPr/>
        </p:nvSpPr>
        <p:spPr>
          <a:xfrm>
            <a:off x="7426898" y="3860680"/>
            <a:ext cx="1189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Allocated?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2C4139C-A99F-E55D-C130-4194086B6E1A}"/>
              </a:ext>
            </a:extLst>
          </p:cNvPr>
          <p:cNvCxnSpPr/>
          <p:nvPr/>
        </p:nvCxnSpPr>
        <p:spPr bwMode="auto">
          <a:xfrm flipH="1" flipV="1">
            <a:off x="6400800" y="5105973"/>
            <a:ext cx="381000" cy="6096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2DD31D4-ADA1-E4E2-79E2-F38929C23335}"/>
              </a:ext>
            </a:extLst>
          </p:cNvPr>
          <p:cNvSpPr txBox="1"/>
          <p:nvPr/>
        </p:nvSpPr>
        <p:spPr>
          <a:xfrm>
            <a:off x="6109180" y="5715573"/>
            <a:ext cx="134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Check name</a:t>
            </a:r>
          </a:p>
        </p:txBody>
      </p:sp>
    </p:spTree>
    <p:extLst>
      <p:ext uri="{BB962C8B-B14F-4D97-AF65-F5344CB8AC3E}">
        <p14:creationId xmlns:p14="http://schemas.microsoft.com/office/powerpoint/2010/main" val="99406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  <p:bldP spid="15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92E66-16C7-FF09-4EAA-247B01BC9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 and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43190-F8F6-A00B-97F7-37BB95D76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contents are separate from the file’s “name”</a:t>
            </a:r>
          </a:p>
          <a:p>
            <a:r>
              <a:rPr lang="en-US" dirty="0"/>
              <a:t>File extensions do not set the “type” of the data</a:t>
            </a:r>
          </a:p>
          <a:p>
            <a:r>
              <a:rPr lang="en-US" dirty="0"/>
              <a:t>Names are just a “key” to locate the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587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536E0-21BC-E80B-09AC-DB012CDF5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6A6EA-CE1A-6DE2-48EB-5D8E4570D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file</a:t>
            </a:r>
          </a:p>
          <a:p>
            <a:r>
              <a:rPr lang="en-US" dirty="0"/>
              <a:t>Create the three table entries</a:t>
            </a:r>
          </a:p>
          <a:p>
            <a:pPr lvl="1"/>
            <a:r>
              <a:rPr lang="en-US" dirty="0"/>
              <a:t>Find an available file descriptor</a:t>
            </a:r>
          </a:p>
          <a:p>
            <a:pPr lvl="1"/>
            <a:r>
              <a:rPr lang="en-US" dirty="0"/>
              <a:t>Allocate an open file table entry</a:t>
            </a:r>
          </a:p>
          <a:p>
            <a:pPr lvl="2"/>
            <a:r>
              <a:rPr lang="en-US" dirty="0"/>
              <a:t>Pos, permissions,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Load file info into memory</a:t>
            </a:r>
          </a:p>
          <a:p>
            <a:pPr lvl="2"/>
            <a:r>
              <a:rPr lang="en-US" dirty="0"/>
              <a:t>*SFS is always in-memory, so this is implicit </a:t>
            </a:r>
          </a:p>
        </p:txBody>
      </p:sp>
    </p:spTree>
    <p:extLst>
      <p:ext uri="{BB962C8B-B14F-4D97-AF65-F5344CB8AC3E}">
        <p14:creationId xmlns:p14="http://schemas.microsoft.com/office/powerpoint/2010/main" val="370612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36F3-D4D0-3501-F3A3-572A9A773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F966F-EC3B-5822-AB20-226429BBF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file system will map file pos to disk blocks</a:t>
            </a:r>
          </a:p>
          <a:p>
            <a:r>
              <a:rPr lang="en-US" dirty="0"/>
              <a:t>Lots of ways to map</a:t>
            </a:r>
          </a:p>
          <a:p>
            <a:pPr lvl="1"/>
            <a:r>
              <a:rPr lang="en-US" dirty="0"/>
              <a:t>Contiguous</a:t>
            </a:r>
          </a:p>
          <a:p>
            <a:pPr lvl="1"/>
            <a:r>
              <a:rPr lang="en-US" dirty="0"/>
              <a:t>Linked / FAT</a:t>
            </a:r>
          </a:p>
          <a:p>
            <a:pPr lvl="1"/>
            <a:r>
              <a:rPr lang="en-US" dirty="0"/>
              <a:t>Indexed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D75FB30-547D-7573-9023-042DF9C2ACC7}"/>
              </a:ext>
            </a:extLst>
          </p:cNvPr>
          <p:cNvCxnSpPr/>
          <p:nvPr/>
        </p:nvCxnSpPr>
        <p:spPr bwMode="auto">
          <a:xfrm flipH="1">
            <a:off x="2667000" y="2819400"/>
            <a:ext cx="160020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3CA837A-DAE1-F8F7-FB5A-3339728DC631}"/>
              </a:ext>
            </a:extLst>
          </p:cNvPr>
          <p:cNvSpPr txBox="1"/>
          <p:nvPr/>
        </p:nvSpPr>
        <p:spPr>
          <a:xfrm>
            <a:off x="4319205" y="2634734"/>
            <a:ext cx="50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SFS</a:t>
            </a:r>
          </a:p>
        </p:txBody>
      </p:sp>
    </p:spTree>
    <p:extLst>
      <p:ext uri="{BB962C8B-B14F-4D97-AF65-F5344CB8AC3E}">
        <p14:creationId xmlns:p14="http://schemas.microsoft.com/office/powerpoint/2010/main" val="403392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66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66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17675</TotalTime>
  <Words>445</Words>
  <Application>Microsoft Office PowerPoint</Application>
  <PresentationFormat>On-screen Show (4:3)</PresentationFormat>
  <Paragraphs>84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Arial Narrow</vt:lpstr>
      <vt:lpstr>Calibri</vt:lpstr>
      <vt:lpstr>Courier New</vt:lpstr>
      <vt:lpstr>Helvetica</vt:lpstr>
      <vt:lpstr>StarSymbol</vt:lpstr>
      <vt:lpstr>Times New Roman</vt:lpstr>
      <vt:lpstr>Wingdings</vt:lpstr>
      <vt:lpstr>Wingdings 2</vt:lpstr>
      <vt:lpstr>template2007</vt:lpstr>
      <vt:lpstr>Default Design</vt:lpstr>
      <vt:lpstr>What is a File System?  15-213 / 15-513 / 14-513: Introduction to Computer Systems Lecture 20, Nov 12, 2024</vt:lpstr>
      <vt:lpstr>Today</vt:lpstr>
      <vt:lpstr>File System</vt:lpstr>
      <vt:lpstr>Making a File System</vt:lpstr>
      <vt:lpstr>Managing a File System</vt:lpstr>
      <vt:lpstr>Finding a File</vt:lpstr>
      <vt:lpstr>Files and Names</vt:lpstr>
      <vt:lpstr>Opening a File</vt:lpstr>
      <vt:lpstr>Reading a File</vt:lpstr>
      <vt:lpstr>Writing a File</vt:lpstr>
      <vt:lpstr>Deleting a File</vt:lpstr>
      <vt:lpstr>SFS Specific Notes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Brian Railing</cp:lastModifiedBy>
  <cp:revision>471</cp:revision>
  <cp:lastPrinted>2012-09-27T07:11:16Z</cp:lastPrinted>
  <dcterms:created xsi:type="dcterms:W3CDTF">2012-09-26T04:43:03Z</dcterms:created>
  <dcterms:modified xsi:type="dcterms:W3CDTF">2024-11-12T17:14:56Z</dcterms:modified>
</cp:coreProperties>
</file>