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2" r:id="rId2"/>
  </p:sldMasterIdLst>
  <p:notesMasterIdLst>
    <p:notesMasterId r:id="rId15"/>
  </p:notesMasterIdLst>
  <p:handoutMasterIdLst>
    <p:handoutMasterId r:id="rId16"/>
  </p:handoutMasterIdLst>
  <p:sldIdLst>
    <p:sldId id="542" r:id="rId3"/>
    <p:sldId id="1085" r:id="rId4"/>
    <p:sldId id="1204" r:id="rId5"/>
    <p:sldId id="1205" r:id="rId6"/>
    <p:sldId id="1206" r:id="rId7"/>
    <p:sldId id="1207" r:id="rId8"/>
    <p:sldId id="1213" r:id="rId9"/>
    <p:sldId id="1208" r:id="rId10"/>
    <p:sldId id="1209" r:id="rId11"/>
    <p:sldId id="1210" r:id="rId12"/>
    <p:sldId id="1212" r:id="rId13"/>
    <p:sldId id="1211" r:id="rId14"/>
  </p:sldIdLst>
  <p:sldSz cx="9144000" cy="6858000" type="screen4x3"/>
  <p:notesSz cx="7302500" cy="9586913"/>
  <p:custDataLst>
    <p:tags r:id="rId17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 Narrow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2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E0E0E0"/>
    <a:srgbClr val="FFFFFF"/>
    <a:srgbClr val="FCFCFC"/>
    <a:srgbClr val="DF9F98"/>
    <a:srgbClr val="D6CDEE"/>
    <a:srgbClr val="F7F5CD"/>
    <a:srgbClr val="FFABAA"/>
    <a:srgbClr val="000000"/>
    <a:srgbClr val="B2E6B2"/>
    <a:srgbClr val="DEDF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1" autoAdjust="0"/>
    <p:restoredTop sz="94649" autoAdjust="0"/>
  </p:normalViewPr>
  <p:slideViewPr>
    <p:cSldViewPr snapToObjects="1">
      <p:cViewPr varScale="1">
        <p:scale>
          <a:sx n="69" d="100"/>
          <a:sy n="69" d="100"/>
        </p:scale>
        <p:origin x="1262" y="62"/>
      </p:cViewPr>
      <p:guideLst>
        <p:guide orient="horz" pos="1728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5910"/>
    </p:cViewPr>
  </p:sorterViewPr>
  <p:notesViewPr>
    <p:cSldViewPr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Railing" userId="89bd5d61917f3abd" providerId="LiveId" clId="{ADD7042F-7E6C-4F14-81BD-BEA64D36B545}"/>
    <pc:docChg chg="undo redo custSel addSld delSld modSld">
      <pc:chgData name="Brian Railing" userId="89bd5d61917f3abd" providerId="LiveId" clId="{ADD7042F-7E6C-4F14-81BD-BEA64D36B545}" dt="2024-11-12T02:29:19.043" v="289" actId="20577"/>
      <pc:docMkLst>
        <pc:docMk/>
      </pc:docMkLst>
      <pc:sldChg chg="modSp mod">
        <pc:chgData name="Brian Railing" userId="89bd5d61917f3abd" providerId="LiveId" clId="{ADD7042F-7E6C-4F14-81BD-BEA64D36B545}" dt="2024-11-12T02:15:57.999" v="35" actId="20577"/>
        <pc:sldMkLst>
          <pc:docMk/>
          <pc:sldMk cId="0" sldId="542"/>
        </pc:sldMkLst>
        <pc:spChg chg="mod">
          <ac:chgData name="Brian Railing" userId="89bd5d61917f3abd" providerId="LiveId" clId="{ADD7042F-7E6C-4F14-81BD-BEA64D36B545}" dt="2024-11-12T02:15:57.999" v="35" actId="20577"/>
          <ac:spMkLst>
            <pc:docMk/>
            <pc:sldMk cId="0" sldId="542"/>
            <ac:spMk id="9218" creationId="{00000000-0000-0000-0000-000000000000}"/>
          </ac:spMkLst>
        </pc:spChg>
      </pc:sldChg>
      <pc:sldChg chg="modSp new mod">
        <pc:chgData name="Brian Railing" userId="89bd5d61917f3abd" providerId="LiveId" clId="{ADD7042F-7E6C-4F14-81BD-BEA64D36B545}" dt="2024-11-12T02:29:19.043" v="289" actId="20577"/>
        <pc:sldMkLst>
          <pc:docMk/>
          <pc:sldMk cId="1407587801" sldId="1213"/>
        </pc:sldMkLst>
        <pc:spChg chg="mod">
          <ac:chgData name="Brian Railing" userId="89bd5d61917f3abd" providerId="LiveId" clId="{ADD7042F-7E6C-4F14-81BD-BEA64D36B545}" dt="2024-11-12T02:17:10.492" v="61" actId="20577"/>
          <ac:spMkLst>
            <pc:docMk/>
            <pc:sldMk cId="1407587801" sldId="1213"/>
            <ac:spMk id="2" creationId="{D2692E66-16C7-FF09-4EAA-247B01BC9032}"/>
          </ac:spMkLst>
        </pc:spChg>
        <pc:spChg chg="mod">
          <ac:chgData name="Brian Railing" userId="89bd5d61917f3abd" providerId="LiveId" clId="{ADD7042F-7E6C-4F14-81BD-BEA64D36B545}" dt="2024-11-12T02:29:19.043" v="289" actId="20577"/>
          <ac:spMkLst>
            <pc:docMk/>
            <pc:sldMk cId="1407587801" sldId="1213"/>
            <ac:spMk id="3" creationId="{6DE43190-F8F6-A00B-97F7-37BB95D76365}"/>
          </ac:spMkLst>
        </pc:spChg>
      </pc:sldChg>
      <pc:sldChg chg="modSp new add del mod">
        <pc:chgData name="Brian Railing" userId="89bd5d61917f3abd" providerId="LiveId" clId="{ADD7042F-7E6C-4F14-81BD-BEA64D36B545}" dt="2024-11-12T02:16:56.422" v="45" actId="47"/>
        <pc:sldMkLst>
          <pc:docMk/>
          <pc:sldMk cId="3934303414" sldId="1213"/>
        </pc:sldMkLst>
        <pc:spChg chg="mod">
          <ac:chgData name="Brian Railing" userId="89bd5d61917f3abd" providerId="LiveId" clId="{ADD7042F-7E6C-4F14-81BD-BEA64D36B545}" dt="2024-11-12T02:16:49.375" v="42" actId="20577"/>
          <ac:spMkLst>
            <pc:docMk/>
            <pc:sldMk cId="3934303414" sldId="1213"/>
            <ac:spMk id="2" creationId="{8101592F-B518-7A1C-15DA-7FF6FEB5CCDA}"/>
          </ac:spMkLst>
        </pc:spChg>
      </pc:sldChg>
    </pc:docChg>
  </pc:docChgLst>
  <pc:docChgLst>
    <pc:chgData name="Brian Railing" userId="89bd5d61917f3abd" providerId="LiveId" clId="{8EA87450-C28A-40DA-8E5C-FD18AE2DDB5A}"/>
    <pc:docChg chg="undo custSel addSld delSld modSld">
      <pc:chgData name="Brian Railing" userId="89bd5d61917f3abd" providerId="LiveId" clId="{8EA87450-C28A-40DA-8E5C-FD18AE2DDB5A}" dt="2024-04-15T20:36:19.118" v="2295" actId="20577"/>
      <pc:docMkLst>
        <pc:docMk/>
      </pc:docMkLst>
      <pc:sldChg chg="modSp mod">
        <pc:chgData name="Brian Railing" userId="89bd5d61917f3abd" providerId="LiveId" clId="{8EA87450-C28A-40DA-8E5C-FD18AE2DDB5A}" dt="2024-04-10T19:29:00.682" v="89" actId="20577"/>
        <pc:sldMkLst>
          <pc:docMk/>
          <pc:sldMk cId="0" sldId="542"/>
        </pc:sldMkLst>
        <pc:spChg chg="mod">
          <ac:chgData name="Brian Railing" userId="89bd5d61917f3abd" providerId="LiveId" clId="{8EA87450-C28A-40DA-8E5C-FD18AE2DDB5A}" dt="2024-04-10T19:29:00.682" v="89" actId="20577"/>
          <ac:spMkLst>
            <pc:docMk/>
            <pc:sldMk cId="0" sldId="542"/>
            <ac:spMk id="9218" creationId="{00000000-0000-0000-0000-000000000000}"/>
          </ac:spMkLst>
        </pc:spChg>
        <pc:spChg chg="mod">
          <ac:chgData name="Brian Railing" userId="89bd5d61917f3abd" providerId="LiveId" clId="{8EA87450-C28A-40DA-8E5C-FD18AE2DDB5A}" dt="2024-04-10T19:28:39.786" v="23" actId="20577"/>
          <ac:spMkLst>
            <pc:docMk/>
            <pc:sldMk cId="0" sldId="542"/>
            <ac:spMk id="9219" creationId="{00000000-0000-0000-0000-000000000000}"/>
          </ac:spMkLst>
        </pc:spChg>
      </pc:sldChg>
      <pc:sldChg chg="modSp mod">
        <pc:chgData name="Brian Railing" userId="89bd5d61917f3abd" providerId="LiveId" clId="{8EA87450-C28A-40DA-8E5C-FD18AE2DDB5A}" dt="2024-04-12T21:34:11.364" v="2060" actId="207"/>
        <pc:sldMkLst>
          <pc:docMk/>
          <pc:sldMk cId="0" sldId="1085"/>
        </pc:sldMkLst>
        <pc:spChg chg="mod">
          <ac:chgData name="Brian Railing" userId="89bd5d61917f3abd" providerId="LiveId" clId="{8EA87450-C28A-40DA-8E5C-FD18AE2DDB5A}" dt="2024-04-12T21:34:11.364" v="2060" actId="207"/>
          <ac:spMkLst>
            <pc:docMk/>
            <pc:sldMk cId="0" sldId="1085"/>
            <ac:spMk id="3" creationId="{00000000-0000-0000-0000-000000000000}"/>
          </ac:spMkLst>
        </pc:spChg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57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58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59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60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61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62"/>
        </pc:sldMkLst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0" sldId="1164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65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66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67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68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69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70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71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73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74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75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76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77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78"/>
        </pc:sldMkLst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0" sldId="1179"/>
        </pc:sldMkLst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0" sldId="1180"/>
        </pc:sldMkLst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0" sldId="1181"/>
        </pc:sldMkLst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0" sldId="1182"/>
        </pc:sldMkLst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0" sldId="1183"/>
        </pc:sldMkLst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0" sldId="1184"/>
        </pc:sldMkLst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0" sldId="1185"/>
        </pc:sldMkLst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0" sldId="1186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87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88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90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91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92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93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95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198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200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201"/>
        </pc:sldMkLst>
      </pc:sldChg>
      <pc:sldChg chg="modSp del mod modShow">
        <pc:chgData name="Brian Railing" userId="89bd5d61917f3abd" providerId="LiveId" clId="{8EA87450-C28A-40DA-8E5C-FD18AE2DDB5A}" dt="2024-04-12T17:43:59.350" v="1015" actId="47"/>
        <pc:sldMkLst>
          <pc:docMk/>
          <pc:sldMk cId="0" sldId="1202"/>
        </pc:sldMkLst>
        <pc:spChg chg="mod">
          <ac:chgData name="Brian Railing" userId="89bd5d61917f3abd" providerId="LiveId" clId="{8EA87450-C28A-40DA-8E5C-FD18AE2DDB5A}" dt="2024-04-10T19:29:46.754" v="108" actId="20577"/>
          <ac:spMkLst>
            <pc:docMk/>
            <pc:sldMk cId="0" sldId="1202"/>
            <ac:spMk id="57348" creationId="{00000000-0000-0000-0000-000000000000}"/>
          </ac:spMkLst>
        </pc:spChg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0" sldId="1203"/>
        </pc:sldMkLst>
      </pc:sldChg>
      <pc:sldChg chg="addSp modSp new del mod modShow">
        <pc:chgData name="Brian Railing" userId="89bd5d61917f3abd" providerId="LiveId" clId="{8EA87450-C28A-40DA-8E5C-FD18AE2DDB5A}" dt="2024-04-12T17:44:00.725" v="1016" actId="47"/>
        <pc:sldMkLst>
          <pc:docMk/>
          <pc:sldMk cId="650374273" sldId="1203"/>
        </pc:sldMkLst>
        <pc:spChg chg="mod">
          <ac:chgData name="Brian Railing" userId="89bd5d61917f3abd" providerId="LiveId" clId="{8EA87450-C28A-40DA-8E5C-FD18AE2DDB5A}" dt="2024-04-10T19:30:03.677" v="123" actId="20577"/>
          <ac:spMkLst>
            <pc:docMk/>
            <pc:sldMk cId="650374273" sldId="1203"/>
            <ac:spMk id="2" creationId="{F626A12A-9F0D-6CFD-923A-AED1A456C5FF}"/>
          </ac:spMkLst>
        </pc:spChg>
        <pc:spChg chg="mod">
          <ac:chgData name="Brian Railing" userId="89bd5d61917f3abd" providerId="LiveId" clId="{8EA87450-C28A-40DA-8E5C-FD18AE2DDB5A}" dt="2024-04-10T19:30:38.307" v="124"/>
          <ac:spMkLst>
            <pc:docMk/>
            <pc:sldMk cId="650374273" sldId="1203"/>
            <ac:spMk id="5" creationId="{E990A3ED-710F-8BB5-7241-C0CE410464AC}"/>
          </ac:spMkLst>
        </pc:spChg>
        <pc:spChg chg="mod">
          <ac:chgData name="Brian Railing" userId="89bd5d61917f3abd" providerId="LiveId" clId="{8EA87450-C28A-40DA-8E5C-FD18AE2DDB5A}" dt="2024-04-10T19:30:38.307" v="124"/>
          <ac:spMkLst>
            <pc:docMk/>
            <pc:sldMk cId="650374273" sldId="1203"/>
            <ac:spMk id="6" creationId="{8A4E580B-3178-80EF-FF4E-26C6DBD38206}"/>
          </ac:spMkLst>
        </pc:spChg>
        <pc:spChg chg="mod">
          <ac:chgData name="Brian Railing" userId="89bd5d61917f3abd" providerId="LiveId" clId="{8EA87450-C28A-40DA-8E5C-FD18AE2DDB5A}" dt="2024-04-10T19:30:38.307" v="124"/>
          <ac:spMkLst>
            <pc:docMk/>
            <pc:sldMk cId="650374273" sldId="1203"/>
            <ac:spMk id="7" creationId="{F31062FE-385F-CD3D-B157-CC18B1751639}"/>
          </ac:spMkLst>
        </pc:spChg>
        <pc:spChg chg="mod">
          <ac:chgData name="Brian Railing" userId="89bd5d61917f3abd" providerId="LiveId" clId="{8EA87450-C28A-40DA-8E5C-FD18AE2DDB5A}" dt="2024-04-10T19:30:38.307" v="124"/>
          <ac:spMkLst>
            <pc:docMk/>
            <pc:sldMk cId="650374273" sldId="1203"/>
            <ac:spMk id="8" creationId="{F25AF6B3-CE82-8067-F879-D20AA19857ED}"/>
          </ac:spMkLst>
        </pc:spChg>
        <pc:spChg chg="mod">
          <ac:chgData name="Brian Railing" userId="89bd5d61917f3abd" providerId="LiveId" clId="{8EA87450-C28A-40DA-8E5C-FD18AE2DDB5A}" dt="2024-04-10T19:30:38.307" v="124"/>
          <ac:spMkLst>
            <pc:docMk/>
            <pc:sldMk cId="650374273" sldId="1203"/>
            <ac:spMk id="9" creationId="{4DC42BA9-C4BD-9F5B-C4D1-A2E0759AEAE9}"/>
          </ac:spMkLst>
        </pc:spChg>
        <pc:spChg chg="mod">
          <ac:chgData name="Brian Railing" userId="89bd5d61917f3abd" providerId="LiveId" clId="{8EA87450-C28A-40DA-8E5C-FD18AE2DDB5A}" dt="2024-04-10T19:30:38.307" v="124"/>
          <ac:spMkLst>
            <pc:docMk/>
            <pc:sldMk cId="650374273" sldId="1203"/>
            <ac:spMk id="10" creationId="{846769D6-A6E4-F72A-DA98-B0C354355D8A}"/>
          </ac:spMkLst>
        </pc:spChg>
        <pc:spChg chg="mod">
          <ac:chgData name="Brian Railing" userId="89bd5d61917f3abd" providerId="LiveId" clId="{8EA87450-C28A-40DA-8E5C-FD18AE2DDB5A}" dt="2024-04-10T19:30:38.307" v="124"/>
          <ac:spMkLst>
            <pc:docMk/>
            <pc:sldMk cId="650374273" sldId="1203"/>
            <ac:spMk id="11" creationId="{7CC805CB-8FD5-DF43-40F0-37F87CF19D9D}"/>
          </ac:spMkLst>
        </pc:spChg>
        <pc:spChg chg="mod">
          <ac:chgData name="Brian Railing" userId="89bd5d61917f3abd" providerId="LiveId" clId="{8EA87450-C28A-40DA-8E5C-FD18AE2DDB5A}" dt="2024-04-10T19:30:38.307" v="124"/>
          <ac:spMkLst>
            <pc:docMk/>
            <pc:sldMk cId="650374273" sldId="1203"/>
            <ac:spMk id="12" creationId="{45A67CA4-C128-3618-24D7-7F1887A06C9F}"/>
          </ac:spMkLst>
        </pc:spChg>
        <pc:spChg chg="mod">
          <ac:chgData name="Brian Railing" userId="89bd5d61917f3abd" providerId="LiveId" clId="{8EA87450-C28A-40DA-8E5C-FD18AE2DDB5A}" dt="2024-04-10T19:30:38.307" v="124"/>
          <ac:spMkLst>
            <pc:docMk/>
            <pc:sldMk cId="650374273" sldId="1203"/>
            <ac:spMk id="13" creationId="{4EADBF1D-D715-1788-4DAF-E3E405CF9E94}"/>
          </ac:spMkLst>
        </pc:spChg>
        <pc:grpChg chg="add mod">
          <ac:chgData name="Brian Railing" userId="89bd5d61917f3abd" providerId="LiveId" clId="{8EA87450-C28A-40DA-8E5C-FD18AE2DDB5A}" dt="2024-04-10T19:30:38.307" v="124"/>
          <ac:grpSpMkLst>
            <pc:docMk/>
            <pc:sldMk cId="650374273" sldId="1203"/>
            <ac:grpSpMk id="4" creationId="{B8EB724B-B1C3-16CA-3D5A-B1CC850336D9}"/>
          </ac:grpSpMkLst>
        </pc:grpChg>
      </pc:sldChg>
      <pc:sldChg chg="addSp delSp modSp new mod delAnim modAnim">
        <pc:chgData name="Brian Railing" userId="89bd5d61917f3abd" providerId="LiveId" clId="{8EA87450-C28A-40DA-8E5C-FD18AE2DDB5A}" dt="2024-04-11T16:46:01.335" v="351"/>
        <pc:sldMkLst>
          <pc:docMk/>
          <pc:sldMk cId="3087489252" sldId="1204"/>
        </pc:sldMkLst>
        <pc:spChg chg="mod">
          <ac:chgData name="Brian Railing" userId="89bd5d61917f3abd" providerId="LiveId" clId="{8EA87450-C28A-40DA-8E5C-FD18AE2DDB5A}" dt="2024-04-10T19:31:48.868" v="136" actId="20577"/>
          <ac:spMkLst>
            <pc:docMk/>
            <pc:sldMk cId="3087489252" sldId="1204"/>
            <ac:spMk id="2" creationId="{55A09DE8-9FBD-4969-D126-EF645FA30B00}"/>
          </ac:spMkLst>
        </pc:spChg>
        <pc:spChg chg="mod">
          <ac:chgData name="Brian Railing" userId="89bd5d61917f3abd" providerId="LiveId" clId="{8EA87450-C28A-40DA-8E5C-FD18AE2DDB5A}" dt="2024-04-10T19:32:45.172" v="227" actId="20577"/>
          <ac:spMkLst>
            <pc:docMk/>
            <pc:sldMk cId="3087489252" sldId="1204"/>
            <ac:spMk id="3" creationId="{B6DB0172-A52D-7201-7DBA-14BEB851E2DE}"/>
          </ac:spMkLst>
        </pc:spChg>
        <pc:spChg chg="mod">
          <ac:chgData name="Brian Railing" userId="89bd5d61917f3abd" providerId="LiveId" clId="{8EA87450-C28A-40DA-8E5C-FD18AE2DDB5A}" dt="2024-04-11T16:42:04.370" v="229"/>
          <ac:spMkLst>
            <pc:docMk/>
            <pc:sldMk cId="3087489252" sldId="1204"/>
            <ac:spMk id="5" creationId="{B4B21094-D408-625E-CCEA-4803409D9F5D}"/>
          </ac:spMkLst>
        </pc:spChg>
        <pc:spChg chg="mod">
          <ac:chgData name="Brian Railing" userId="89bd5d61917f3abd" providerId="LiveId" clId="{8EA87450-C28A-40DA-8E5C-FD18AE2DDB5A}" dt="2024-04-11T16:42:04.370" v="229"/>
          <ac:spMkLst>
            <pc:docMk/>
            <pc:sldMk cId="3087489252" sldId="1204"/>
            <ac:spMk id="6" creationId="{6533DDBD-317C-E856-4D51-79BC735C9209}"/>
          </ac:spMkLst>
        </pc:spChg>
        <pc:spChg chg="mod">
          <ac:chgData name="Brian Railing" userId="89bd5d61917f3abd" providerId="LiveId" clId="{8EA87450-C28A-40DA-8E5C-FD18AE2DDB5A}" dt="2024-04-11T16:42:04.370" v="229"/>
          <ac:spMkLst>
            <pc:docMk/>
            <pc:sldMk cId="3087489252" sldId="1204"/>
            <ac:spMk id="7" creationId="{C725EF1A-FD6A-C47A-0BF0-4F1B7259F5A9}"/>
          </ac:spMkLst>
        </pc:spChg>
        <pc:spChg chg="mod">
          <ac:chgData name="Brian Railing" userId="89bd5d61917f3abd" providerId="LiveId" clId="{8EA87450-C28A-40DA-8E5C-FD18AE2DDB5A}" dt="2024-04-11T16:42:04.370" v="229"/>
          <ac:spMkLst>
            <pc:docMk/>
            <pc:sldMk cId="3087489252" sldId="1204"/>
            <ac:spMk id="8" creationId="{61EDD71C-8DE0-48AC-DF96-CC07EEBE4DA4}"/>
          </ac:spMkLst>
        </pc:spChg>
        <pc:spChg chg="mod">
          <ac:chgData name="Brian Railing" userId="89bd5d61917f3abd" providerId="LiveId" clId="{8EA87450-C28A-40DA-8E5C-FD18AE2DDB5A}" dt="2024-04-11T16:42:04.370" v="229"/>
          <ac:spMkLst>
            <pc:docMk/>
            <pc:sldMk cId="3087489252" sldId="1204"/>
            <ac:spMk id="9" creationId="{60FB5CD6-2446-B526-DD1A-DF57526AF10A}"/>
          </ac:spMkLst>
        </pc:spChg>
        <pc:spChg chg="mod">
          <ac:chgData name="Brian Railing" userId="89bd5d61917f3abd" providerId="LiveId" clId="{8EA87450-C28A-40DA-8E5C-FD18AE2DDB5A}" dt="2024-04-11T16:42:04.370" v="229"/>
          <ac:spMkLst>
            <pc:docMk/>
            <pc:sldMk cId="3087489252" sldId="1204"/>
            <ac:spMk id="10" creationId="{9989D610-1E58-A9B0-D39C-6DD043E78DFC}"/>
          </ac:spMkLst>
        </pc:spChg>
        <pc:spChg chg="mod">
          <ac:chgData name="Brian Railing" userId="89bd5d61917f3abd" providerId="LiveId" clId="{8EA87450-C28A-40DA-8E5C-FD18AE2DDB5A}" dt="2024-04-11T16:42:04.370" v="229"/>
          <ac:spMkLst>
            <pc:docMk/>
            <pc:sldMk cId="3087489252" sldId="1204"/>
            <ac:spMk id="11" creationId="{B337B581-B5E8-45A3-4190-7A4C024C64BA}"/>
          </ac:spMkLst>
        </pc:spChg>
        <pc:spChg chg="mod">
          <ac:chgData name="Brian Railing" userId="89bd5d61917f3abd" providerId="LiveId" clId="{8EA87450-C28A-40DA-8E5C-FD18AE2DDB5A}" dt="2024-04-11T16:42:04.370" v="229"/>
          <ac:spMkLst>
            <pc:docMk/>
            <pc:sldMk cId="3087489252" sldId="1204"/>
            <ac:spMk id="12" creationId="{C8A741B2-9F01-2E4B-78DD-845773CF493C}"/>
          </ac:spMkLst>
        </pc:spChg>
        <pc:spChg chg="mod">
          <ac:chgData name="Brian Railing" userId="89bd5d61917f3abd" providerId="LiveId" clId="{8EA87450-C28A-40DA-8E5C-FD18AE2DDB5A}" dt="2024-04-11T16:42:04.370" v="229"/>
          <ac:spMkLst>
            <pc:docMk/>
            <pc:sldMk cId="3087489252" sldId="1204"/>
            <ac:spMk id="13" creationId="{200FED08-492D-26AD-439D-0903121AE9DE}"/>
          </ac:spMkLst>
        </pc:spChg>
        <pc:spChg chg="mod">
          <ac:chgData name="Brian Railing" userId="89bd5d61917f3abd" providerId="LiveId" clId="{8EA87450-C28A-40DA-8E5C-FD18AE2DDB5A}" dt="2024-04-11T16:42:11.247" v="230"/>
          <ac:spMkLst>
            <pc:docMk/>
            <pc:sldMk cId="3087489252" sldId="1204"/>
            <ac:spMk id="16" creationId="{A1464538-64BC-066D-B83E-7D96FCB07004}"/>
          </ac:spMkLst>
        </pc:spChg>
        <pc:spChg chg="mod">
          <ac:chgData name="Brian Railing" userId="89bd5d61917f3abd" providerId="LiveId" clId="{8EA87450-C28A-40DA-8E5C-FD18AE2DDB5A}" dt="2024-04-11T16:42:11.247" v="230"/>
          <ac:spMkLst>
            <pc:docMk/>
            <pc:sldMk cId="3087489252" sldId="1204"/>
            <ac:spMk id="17" creationId="{00C3B8E4-3E36-735D-1F04-8640091C623F}"/>
          </ac:spMkLst>
        </pc:spChg>
        <pc:spChg chg="mod">
          <ac:chgData name="Brian Railing" userId="89bd5d61917f3abd" providerId="LiveId" clId="{8EA87450-C28A-40DA-8E5C-FD18AE2DDB5A}" dt="2024-04-11T16:42:11.247" v="230"/>
          <ac:spMkLst>
            <pc:docMk/>
            <pc:sldMk cId="3087489252" sldId="1204"/>
            <ac:spMk id="18" creationId="{64F63873-A1FE-B400-BCB8-14BB49CCFEA2}"/>
          </ac:spMkLst>
        </pc:spChg>
        <pc:spChg chg="mod">
          <ac:chgData name="Brian Railing" userId="89bd5d61917f3abd" providerId="LiveId" clId="{8EA87450-C28A-40DA-8E5C-FD18AE2DDB5A}" dt="2024-04-11T16:42:11.247" v="230"/>
          <ac:spMkLst>
            <pc:docMk/>
            <pc:sldMk cId="3087489252" sldId="1204"/>
            <ac:spMk id="19" creationId="{1BF98CC2-AE87-EE73-D022-CDE6D431A29B}"/>
          </ac:spMkLst>
        </pc:spChg>
        <pc:spChg chg="mod">
          <ac:chgData name="Brian Railing" userId="89bd5d61917f3abd" providerId="LiveId" clId="{8EA87450-C28A-40DA-8E5C-FD18AE2DDB5A}" dt="2024-04-11T16:42:11.247" v="230"/>
          <ac:spMkLst>
            <pc:docMk/>
            <pc:sldMk cId="3087489252" sldId="1204"/>
            <ac:spMk id="20" creationId="{2D7F608C-3A33-53DC-65CA-7794EE6B652A}"/>
          </ac:spMkLst>
        </pc:spChg>
        <pc:spChg chg="add mod">
          <ac:chgData name="Brian Railing" userId="89bd5d61917f3abd" providerId="LiveId" clId="{8EA87450-C28A-40DA-8E5C-FD18AE2DDB5A}" dt="2024-04-11T16:42:48.621" v="237" actId="1036"/>
          <ac:spMkLst>
            <pc:docMk/>
            <pc:sldMk cId="3087489252" sldId="1204"/>
            <ac:spMk id="21" creationId="{63AE229A-90B1-9E02-2BF7-70C566743BB9}"/>
          </ac:spMkLst>
        </pc:spChg>
        <pc:spChg chg="mod">
          <ac:chgData name="Brian Railing" userId="89bd5d61917f3abd" providerId="LiveId" clId="{8EA87450-C28A-40DA-8E5C-FD18AE2DDB5A}" dt="2024-04-11T16:42:28.919" v="232"/>
          <ac:spMkLst>
            <pc:docMk/>
            <pc:sldMk cId="3087489252" sldId="1204"/>
            <ac:spMk id="24" creationId="{D37F88C5-4C3E-C37D-9EE6-9893E18E37EA}"/>
          </ac:spMkLst>
        </pc:spChg>
        <pc:spChg chg="mod">
          <ac:chgData name="Brian Railing" userId="89bd5d61917f3abd" providerId="LiveId" clId="{8EA87450-C28A-40DA-8E5C-FD18AE2DDB5A}" dt="2024-04-11T16:42:28.919" v="232"/>
          <ac:spMkLst>
            <pc:docMk/>
            <pc:sldMk cId="3087489252" sldId="1204"/>
            <ac:spMk id="25" creationId="{3AA27D61-CB94-E7AD-75B9-A2C3C9C337E0}"/>
          </ac:spMkLst>
        </pc:spChg>
        <pc:spChg chg="mod">
          <ac:chgData name="Brian Railing" userId="89bd5d61917f3abd" providerId="LiveId" clId="{8EA87450-C28A-40DA-8E5C-FD18AE2DDB5A}" dt="2024-04-11T16:42:28.919" v="232"/>
          <ac:spMkLst>
            <pc:docMk/>
            <pc:sldMk cId="3087489252" sldId="1204"/>
            <ac:spMk id="26" creationId="{5849ABE4-6A3E-C466-A5B0-4002244238FD}"/>
          </ac:spMkLst>
        </pc:spChg>
        <pc:spChg chg="mod">
          <ac:chgData name="Brian Railing" userId="89bd5d61917f3abd" providerId="LiveId" clId="{8EA87450-C28A-40DA-8E5C-FD18AE2DDB5A}" dt="2024-04-11T16:42:28.919" v="232"/>
          <ac:spMkLst>
            <pc:docMk/>
            <pc:sldMk cId="3087489252" sldId="1204"/>
            <ac:spMk id="27" creationId="{43C39509-F778-D5C4-E07B-9744D0D81906}"/>
          </ac:spMkLst>
        </pc:spChg>
        <pc:spChg chg="mod">
          <ac:chgData name="Brian Railing" userId="89bd5d61917f3abd" providerId="LiveId" clId="{8EA87450-C28A-40DA-8E5C-FD18AE2DDB5A}" dt="2024-04-11T16:42:28.919" v="232"/>
          <ac:spMkLst>
            <pc:docMk/>
            <pc:sldMk cId="3087489252" sldId="1204"/>
            <ac:spMk id="28" creationId="{09A1C1A9-C25B-8371-8894-0CFF21B98EEE}"/>
          </ac:spMkLst>
        </pc:spChg>
        <pc:spChg chg="mod">
          <ac:chgData name="Brian Railing" userId="89bd5d61917f3abd" providerId="LiveId" clId="{8EA87450-C28A-40DA-8E5C-FD18AE2DDB5A}" dt="2024-04-11T16:42:28.919" v="232"/>
          <ac:spMkLst>
            <pc:docMk/>
            <pc:sldMk cId="3087489252" sldId="1204"/>
            <ac:spMk id="29" creationId="{59C2621A-42B8-8D8D-3BF2-DF9C00E94EA4}"/>
          </ac:spMkLst>
        </pc:spChg>
        <pc:spChg chg="mod">
          <ac:chgData name="Brian Railing" userId="89bd5d61917f3abd" providerId="LiveId" clId="{8EA87450-C28A-40DA-8E5C-FD18AE2DDB5A}" dt="2024-04-11T16:42:28.919" v="232"/>
          <ac:spMkLst>
            <pc:docMk/>
            <pc:sldMk cId="3087489252" sldId="1204"/>
            <ac:spMk id="30" creationId="{B027E9D7-11D5-7BDB-D1FE-E9796E8E0FC6}"/>
          </ac:spMkLst>
        </pc:spChg>
        <pc:spChg chg="mod">
          <ac:chgData name="Brian Railing" userId="89bd5d61917f3abd" providerId="LiveId" clId="{8EA87450-C28A-40DA-8E5C-FD18AE2DDB5A}" dt="2024-04-11T16:44:55.487" v="255" actId="20577"/>
          <ac:spMkLst>
            <pc:docMk/>
            <pc:sldMk cId="3087489252" sldId="1204"/>
            <ac:spMk id="33" creationId="{1128427F-9B42-49A9-E20D-4E2073A15085}"/>
          </ac:spMkLst>
        </pc:spChg>
        <pc:spChg chg="mod">
          <ac:chgData name="Brian Railing" userId="89bd5d61917f3abd" providerId="LiveId" clId="{8EA87450-C28A-40DA-8E5C-FD18AE2DDB5A}" dt="2024-04-11T16:42:28.919" v="232"/>
          <ac:spMkLst>
            <pc:docMk/>
            <pc:sldMk cId="3087489252" sldId="1204"/>
            <ac:spMk id="34" creationId="{56EC7848-8F5F-5C52-A868-B259EBEEC63A}"/>
          </ac:spMkLst>
        </pc:spChg>
        <pc:spChg chg="mod">
          <ac:chgData name="Brian Railing" userId="89bd5d61917f3abd" providerId="LiveId" clId="{8EA87450-C28A-40DA-8E5C-FD18AE2DDB5A}" dt="2024-04-11T16:42:28.919" v="232"/>
          <ac:spMkLst>
            <pc:docMk/>
            <pc:sldMk cId="3087489252" sldId="1204"/>
            <ac:spMk id="35" creationId="{6663E1B7-39F1-3AED-9630-F4523AF9A3BC}"/>
          </ac:spMkLst>
        </pc:spChg>
        <pc:spChg chg="mod">
          <ac:chgData name="Brian Railing" userId="89bd5d61917f3abd" providerId="LiveId" clId="{8EA87450-C28A-40DA-8E5C-FD18AE2DDB5A}" dt="2024-04-11T16:42:28.919" v="232"/>
          <ac:spMkLst>
            <pc:docMk/>
            <pc:sldMk cId="3087489252" sldId="1204"/>
            <ac:spMk id="36" creationId="{EDDE5647-1DF5-D69A-D8AA-E68B6D9EBE04}"/>
          </ac:spMkLst>
        </pc:spChg>
        <pc:spChg chg="mod">
          <ac:chgData name="Brian Railing" userId="89bd5d61917f3abd" providerId="LiveId" clId="{8EA87450-C28A-40DA-8E5C-FD18AE2DDB5A}" dt="2024-04-11T16:42:28.919" v="232"/>
          <ac:spMkLst>
            <pc:docMk/>
            <pc:sldMk cId="3087489252" sldId="1204"/>
            <ac:spMk id="37" creationId="{6326A838-58CA-696B-0485-D40D387A74C6}"/>
          </ac:spMkLst>
        </pc:spChg>
        <pc:spChg chg="add del mod">
          <ac:chgData name="Brian Railing" userId="89bd5d61917f3abd" providerId="LiveId" clId="{8EA87450-C28A-40DA-8E5C-FD18AE2DDB5A}" dt="2024-04-11T16:43:44.721" v="243" actId="478"/>
          <ac:spMkLst>
            <pc:docMk/>
            <pc:sldMk cId="3087489252" sldId="1204"/>
            <ac:spMk id="38" creationId="{76F55A44-B517-4619-7856-20E6144A880E}"/>
          </ac:spMkLst>
        </pc:spChg>
        <pc:spChg chg="add mod">
          <ac:chgData name="Brian Railing" userId="89bd5d61917f3abd" providerId="LiveId" clId="{8EA87450-C28A-40DA-8E5C-FD18AE2DDB5A}" dt="2024-04-11T16:44:07.081" v="252" actId="1076"/>
          <ac:spMkLst>
            <pc:docMk/>
            <pc:sldMk cId="3087489252" sldId="1204"/>
            <ac:spMk id="39" creationId="{F45E0BEB-FF01-665E-6401-4ACC780B3412}"/>
          </ac:spMkLst>
        </pc:spChg>
        <pc:spChg chg="add mod">
          <ac:chgData name="Brian Railing" userId="89bd5d61917f3abd" providerId="LiveId" clId="{8EA87450-C28A-40DA-8E5C-FD18AE2DDB5A}" dt="2024-04-11T16:45:39.991" v="350" actId="313"/>
          <ac:spMkLst>
            <pc:docMk/>
            <pc:sldMk cId="3087489252" sldId="1204"/>
            <ac:spMk id="40" creationId="{DDAF3076-B56E-CCE7-D099-D56EB8968AF5}"/>
          </ac:spMkLst>
        </pc:spChg>
        <pc:grpChg chg="add mod">
          <ac:chgData name="Brian Railing" userId="89bd5d61917f3abd" providerId="LiveId" clId="{8EA87450-C28A-40DA-8E5C-FD18AE2DDB5A}" dt="2024-04-11T16:42:04.370" v="229"/>
          <ac:grpSpMkLst>
            <pc:docMk/>
            <pc:sldMk cId="3087489252" sldId="1204"/>
            <ac:grpSpMk id="4" creationId="{AB0D3CEC-A045-1083-6577-481FF8C2FA3C}"/>
          </ac:grpSpMkLst>
        </pc:grpChg>
        <pc:grpChg chg="add del mod">
          <ac:chgData name="Brian Railing" userId="89bd5d61917f3abd" providerId="LiveId" clId="{8EA87450-C28A-40DA-8E5C-FD18AE2DDB5A}" dt="2024-04-11T16:42:28.477" v="231" actId="478"/>
          <ac:grpSpMkLst>
            <pc:docMk/>
            <pc:sldMk cId="3087489252" sldId="1204"/>
            <ac:grpSpMk id="14" creationId="{5C8AAAAF-F3D1-03E8-ED62-9734E6865F72}"/>
          </ac:grpSpMkLst>
        </pc:grpChg>
        <pc:grpChg chg="mod">
          <ac:chgData name="Brian Railing" userId="89bd5d61917f3abd" providerId="LiveId" clId="{8EA87450-C28A-40DA-8E5C-FD18AE2DDB5A}" dt="2024-04-11T16:42:11.247" v="230"/>
          <ac:grpSpMkLst>
            <pc:docMk/>
            <pc:sldMk cId="3087489252" sldId="1204"/>
            <ac:grpSpMk id="15" creationId="{52096729-070B-F10E-0A48-3E68CCD95F91}"/>
          </ac:grpSpMkLst>
        </pc:grpChg>
        <pc:grpChg chg="add mod">
          <ac:chgData name="Brian Railing" userId="89bd5d61917f3abd" providerId="LiveId" clId="{8EA87450-C28A-40DA-8E5C-FD18AE2DDB5A}" dt="2024-04-11T16:42:48.621" v="237" actId="1036"/>
          <ac:grpSpMkLst>
            <pc:docMk/>
            <pc:sldMk cId="3087489252" sldId="1204"/>
            <ac:grpSpMk id="22" creationId="{5015A771-162F-E8F8-AE55-8C1CB429DA46}"/>
          </ac:grpSpMkLst>
        </pc:grpChg>
        <pc:grpChg chg="mod">
          <ac:chgData name="Brian Railing" userId="89bd5d61917f3abd" providerId="LiveId" clId="{8EA87450-C28A-40DA-8E5C-FD18AE2DDB5A}" dt="2024-04-11T16:42:28.919" v="232"/>
          <ac:grpSpMkLst>
            <pc:docMk/>
            <pc:sldMk cId="3087489252" sldId="1204"/>
            <ac:grpSpMk id="23" creationId="{58C4EBE1-C9C6-6EFB-60CC-805D7382CCEF}"/>
          </ac:grpSpMkLst>
        </pc:grpChg>
        <pc:grpChg chg="add mod">
          <ac:chgData name="Brian Railing" userId="89bd5d61917f3abd" providerId="LiveId" clId="{8EA87450-C28A-40DA-8E5C-FD18AE2DDB5A}" dt="2024-04-11T16:42:48.621" v="237" actId="1036"/>
          <ac:grpSpMkLst>
            <pc:docMk/>
            <pc:sldMk cId="3087489252" sldId="1204"/>
            <ac:grpSpMk id="31" creationId="{4F869A4D-D609-5DB7-AF83-0E1706E82970}"/>
          </ac:grpSpMkLst>
        </pc:grpChg>
        <pc:grpChg chg="mod">
          <ac:chgData name="Brian Railing" userId="89bd5d61917f3abd" providerId="LiveId" clId="{8EA87450-C28A-40DA-8E5C-FD18AE2DDB5A}" dt="2024-04-11T16:42:28.919" v="232"/>
          <ac:grpSpMkLst>
            <pc:docMk/>
            <pc:sldMk cId="3087489252" sldId="1204"/>
            <ac:grpSpMk id="32" creationId="{C840FF54-629E-4810-EA58-1FCAEE56E233}"/>
          </ac:grpSpMkLst>
        </pc:grpChg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2713510586" sldId="1205"/>
        </pc:sldMkLst>
        <pc:spChg chg="mod">
          <ac:chgData name="Brian Railing" userId="89bd5d61917f3abd" providerId="LiveId" clId="{8EA87450-C28A-40DA-8E5C-FD18AE2DDB5A}" dt="2024-04-11T16:46:46.135" v="379" actId="20577"/>
          <ac:spMkLst>
            <pc:docMk/>
            <pc:sldMk cId="2713510586" sldId="1205"/>
            <ac:spMk id="2" creationId="{70BFDCBA-3772-AC2E-794B-68B3CFACB369}"/>
          </ac:spMkLst>
        </pc:spChg>
        <pc:spChg chg="mod">
          <ac:chgData name="Brian Railing" userId="89bd5d61917f3abd" providerId="LiveId" clId="{8EA87450-C28A-40DA-8E5C-FD18AE2DDB5A}" dt="2024-04-11T16:48:16.720" v="527" actId="20577"/>
          <ac:spMkLst>
            <pc:docMk/>
            <pc:sldMk cId="2713510586" sldId="1205"/>
            <ac:spMk id="3" creationId="{872BCC5C-50E6-D2AD-A7E0-FB2886FC73B4}"/>
          </ac:spMkLst>
        </pc:spChg>
      </pc:sldChg>
      <pc:sldChg chg="modSp new mod modAnim">
        <pc:chgData name="Brian Railing" userId="89bd5d61917f3abd" providerId="LiveId" clId="{8EA87450-C28A-40DA-8E5C-FD18AE2DDB5A}" dt="2024-04-11T16:53:03.976" v="834"/>
        <pc:sldMkLst>
          <pc:docMk/>
          <pc:sldMk cId="3359255695" sldId="1206"/>
        </pc:sldMkLst>
        <pc:spChg chg="mod">
          <ac:chgData name="Brian Railing" userId="89bd5d61917f3abd" providerId="LiveId" clId="{8EA87450-C28A-40DA-8E5C-FD18AE2DDB5A}" dt="2024-04-11T16:48:25.734" v="550" actId="20577"/>
          <ac:spMkLst>
            <pc:docMk/>
            <pc:sldMk cId="3359255695" sldId="1206"/>
            <ac:spMk id="2" creationId="{7621E96D-150E-F6F2-070D-CC2FC915C42C}"/>
          </ac:spMkLst>
        </pc:spChg>
        <pc:spChg chg="mod">
          <ac:chgData name="Brian Railing" userId="89bd5d61917f3abd" providerId="LiveId" clId="{8EA87450-C28A-40DA-8E5C-FD18AE2DDB5A}" dt="2024-04-11T16:52:58.351" v="833" actId="20577"/>
          <ac:spMkLst>
            <pc:docMk/>
            <pc:sldMk cId="3359255695" sldId="1206"/>
            <ac:spMk id="3" creationId="{2B8AF049-6767-AE87-BE6F-37FEB949BF16}"/>
          </ac:spMkLst>
        </pc:spChg>
      </pc:sldChg>
      <pc:sldChg chg="addSp delSp modSp new mod modAnim">
        <pc:chgData name="Brian Railing" userId="89bd5d61917f3abd" providerId="LiveId" clId="{8EA87450-C28A-40DA-8E5C-FD18AE2DDB5A}" dt="2024-04-12T21:23:53.232" v="1584"/>
        <pc:sldMkLst>
          <pc:docMk/>
          <pc:sldMk cId="994069709" sldId="1207"/>
        </pc:sldMkLst>
        <pc:spChg chg="mod">
          <ac:chgData name="Brian Railing" userId="89bd5d61917f3abd" providerId="LiveId" clId="{8EA87450-C28A-40DA-8E5C-FD18AE2DDB5A}" dt="2024-04-11T16:53:20.507" v="849" actId="20577"/>
          <ac:spMkLst>
            <pc:docMk/>
            <pc:sldMk cId="994069709" sldId="1207"/>
            <ac:spMk id="2" creationId="{3E49F78F-4FC4-EB1C-C4E5-B96017B64D3D}"/>
          </ac:spMkLst>
        </pc:spChg>
        <pc:spChg chg="mod">
          <ac:chgData name="Brian Railing" userId="89bd5d61917f3abd" providerId="LiveId" clId="{8EA87450-C28A-40DA-8E5C-FD18AE2DDB5A}" dt="2024-04-11T16:54:44.164" v="1014" actId="20577"/>
          <ac:spMkLst>
            <pc:docMk/>
            <pc:sldMk cId="994069709" sldId="1207"/>
            <ac:spMk id="3" creationId="{6D665D6F-3CB9-F36B-EF9E-5830F077FDF8}"/>
          </ac:spMkLst>
        </pc:spChg>
        <pc:spChg chg="add del">
          <ac:chgData name="Brian Railing" userId="89bd5d61917f3abd" providerId="LiveId" clId="{8EA87450-C28A-40DA-8E5C-FD18AE2DDB5A}" dt="2024-04-12T21:07:50.069" v="1018" actId="22"/>
          <ac:spMkLst>
            <pc:docMk/>
            <pc:sldMk cId="994069709" sldId="1207"/>
            <ac:spMk id="5" creationId="{634E6E20-2667-F00C-66B6-9140CF8CBAE5}"/>
          </ac:spMkLst>
        </pc:spChg>
        <pc:spChg chg="add mod">
          <ac:chgData name="Brian Railing" userId="89bd5d61917f3abd" providerId="LiveId" clId="{8EA87450-C28A-40DA-8E5C-FD18AE2DDB5A}" dt="2024-04-12T21:09:08.757" v="1026" actId="1076"/>
          <ac:spMkLst>
            <pc:docMk/>
            <pc:sldMk cId="994069709" sldId="1207"/>
            <ac:spMk id="6" creationId="{4B15A3D0-A19C-6F12-2FEC-72CBD127890C}"/>
          </ac:spMkLst>
        </pc:spChg>
        <pc:spChg chg="add mod">
          <ac:chgData name="Brian Railing" userId="89bd5d61917f3abd" providerId="LiveId" clId="{8EA87450-C28A-40DA-8E5C-FD18AE2DDB5A}" dt="2024-04-12T21:09:32.968" v="1051" actId="1076"/>
          <ac:spMkLst>
            <pc:docMk/>
            <pc:sldMk cId="994069709" sldId="1207"/>
            <ac:spMk id="9" creationId="{3B650C04-9334-FB01-60E1-1D962433FBC3}"/>
          </ac:spMkLst>
        </pc:spChg>
        <pc:spChg chg="add mod">
          <ac:chgData name="Brian Railing" userId="89bd5d61917f3abd" providerId="LiveId" clId="{8EA87450-C28A-40DA-8E5C-FD18AE2DDB5A}" dt="2024-04-12T21:09:51.171" v="1076" actId="1076"/>
          <ac:spMkLst>
            <pc:docMk/>
            <pc:sldMk cId="994069709" sldId="1207"/>
            <ac:spMk id="12" creationId="{B004605C-10B3-5CD1-AD06-17ABD312EF5D}"/>
          </ac:spMkLst>
        </pc:spChg>
        <pc:spChg chg="add mod">
          <ac:chgData name="Brian Railing" userId="89bd5d61917f3abd" providerId="LiveId" clId="{8EA87450-C28A-40DA-8E5C-FD18AE2DDB5A}" dt="2024-04-12T21:10:10.818" v="1091" actId="1076"/>
          <ac:spMkLst>
            <pc:docMk/>
            <pc:sldMk cId="994069709" sldId="1207"/>
            <ac:spMk id="15" creationId="{58E6C52C-AA44-8DD5-1B04-A025127590D7}"/>
          </ac:spMkLst>
        </pc:spChg>
        <pc:spChg chg="add mod">
          <ac:chgData name="Brian Railing" userId="89bd5d61917f3abd" providerId="LiveId" clId="{8EA87450-C28A-40DA-8E5C-FD18AE2DDB5A}" dt="2024-04-12T21:10:36.895" v="1111" actId="1076"/>
          <ac:spMkLst>
            <pc:docMk/>
            <pc:sldMk cId="994069709" sldId="1207"/>
            <ac:spMk id="18" creationId="{E2DD31D4-ADA1-E4E2-79E2-F38929C23335}"/>
          </ac:spMkLst>
        </pc:spChg>
        <pc:cxnChg chg="add">
          <ac:chgData name="Brian Railing" userId="89bd5d61917f3abd" providerId="LiveId" clId="{8EA87450-C28A-40DA-8E5C-FD18AE2DDB5A}" dt="2024-04-12T21:09:18.387" v="1027" actId="11529"/>
          <ac:cxnSpMkLst>
            <pc:docMk/>
            <pc:sldMk cId="994069709" sldId="1207"/>
            <ac:cxnSpMk id="8" creationId="{47C62833-6C19-DA23-7A7F-F65AB56F9D80}"/>
          </ac:cxnSpMkLst>
        </pc:cxnChg>
        <pc:cxnChg chg="add">
          <ac:chgData name="Brian Railing" userId="89bd5d61917f3abd" providerId="LiveId" clId="{8EA87450-C28A-40DA-8E5C-FD18AE2DDB5A}" dt="2024-04-12T21:09:40.759" v="1052" actId="11529"/>
          <ac:cxnSpMkLst>
            <pc:docMk/>
            <pc:sldMk cId="994069709" sldId="1207"/>
            <ac:cxnSpMk id="11" creationId="{560649BE-36C0-5D37-065E-CB2D1F68C62B}"/>
          </ac:cxnSpMkLst>
        </pc:cxnChg>
        <pc:cxnChg chg="add">
          <ac:chgData name="Brian Railing" userId="89bd5d61917f3abd" providerId="LiveId" clId="{8EA87450-C28A-40DA-8E5C-FD18AE2DDB5A}" dt="2024-04-12T21:09:59.273" v="1077" actId="11529"/>
          <ac:cxnSpMkLst>
            <pc:docMk/>
            <pc:sldMk cId="994069709" sldId="1207"/>
            <ac:cxnSpMk id="14" creationId="{562D91C9-0B44-834A-C7C4-F3F9E1814402}"/>
          </ac:cxnSpMkLst>
        </pc:cxnChg>
        <pc:cxnChg chg="add mod">
          <ac:chgData name="Brian Railing" userId="89bd5d61917f3abd" providerId="LiveId" clId="{8EA87450-C28A-40DA-8E5C-FD18AE2DDB5A}" dt="2024-04-12T21:10:23.354" v="1093" actId="1076"/>
          <ac:cxnSpMkLst>
            <pc:docMk/>
            <pc:sldMk cId="994069709" sldId="1207"/>
            <ac:cxnSpMk id="17" creationId="{12C4139C-A99F-E55D-C130-4194086B6E1A}"/>
          </ac:cxnSpMkLst>
        </pc:cxnChg>
      </pc:sldChg>
      <pc:sldChg chg="modSp new mod">
        <pc:chgData name="Brian Railing" userId="89bd5d61917f3abd" providerId="LiveId" clId="{8EA87450-C28A-40DA-8E5C-FD18AE2DDB5A}" dt="2024-04-12T21:14:52.511" v="1412" actId="20577"/>
        <pc:sldMkLst>
          <pc:docMk/>
          <pc:sldMk cId="3706125289" sldId="1208"/>
        </pc:sldMkLst>
        <pc:spChg chg="mod">
          <ac:chgData name="Brian Railing" userId="89bd5d61917f3abd" providerId="LiveId" clId="{8EA87450-C28A-40DA-8E5C-FD18AE2DDB5A}" dt="2024-04-11T16:53:26.947" v="868" actId="20577"/>
          <ac:spMkLst>
            <pc:docMk/>
            <pc:sldMk cId="3706125289" sldId="1208"/>
            <ac:spMk id="2" creationId="{E53536E0-21BC-E80B-09AC-DB012CDF59C3}"/>
          </ac:spMkLst>
        </pc:spChg>
        <pc:spChg chg="mod">
          <ac:chgData name="Brian Railing" userId="89bd5d61917f3abd" providerId="LiveId" clId="{8EA87450-C28A-40DA-8E5C-FD18AE2DDB5A}" dt="2024-04-12T21:14:52.511" v="1412" actId="20577"/>
          <ac:spMkLst>
            <pc:docMk/>
            <pc:sldMk cId="3706125289" sldId="1208"/>
            <ac:spMk id="3" creationId="{67A6A6EA-CE1A-6DE2-48EB-5D8E4570D313}"/>
          </ac:spMkLst>
        </pc:spChg>
      </pc:sldChg>
      <pc:sldChg chg="addSp modSp new mod modAnim">
        <pc:chgData name="Brian Railing" userId="89bd5d61917f3abd" providerId="LiveId" clId="{8EA87450-C28A-40DA-8E5C-FD18AE2DDB5A}" dt="2024-04-12T21:30:25.944" v="1675"/>
        <pc:sldMkLst>
          <pc:docMk/>
          <pc:sldMk cId="4033922472" sldId="1209"/>
        </pc:sldMkLst>
        <pc:spChg chg="mod">
          <ac:chgData name="Brian Railing" userId="89bd5d61917f3abd" providerId="LiveId" clId="{8EA87450-C28A-40DA-8E5C-FD18AE2DDB5A}" dt="2024-04-12T21:14:44.937" v="1395" actId="20577"/>
          <ac:spMkLst>
            <pc:docMk/>
            <pc:sldMk cId="4033922472" sldId="1209"/>
            <ac:spMk id="2" creationId="{198E36F3-D4D0-3501-F3A3-572A9A773BF3}"/>
          </ac:spMkLst>
        </pc:spChg>
        <pc:spChg chg="mod">
          <ac:chgData name="Brian Railing" userId="89bd5d61917f3abd" providerId="LiveId" clId="{8EA87450-C28A-40DA-8E5C-FD18AE2DDB5A}" dt="2024-04-12T21:22:45.603" v="1579" actId="20577"/>
          <ac:spMkLst>
            <pc:docMk/>
            <pc:sldMk cId="4033922472" sldId="1209"/>
            <ac:spMk id="3" creationId="{606F966F-EC3B-5822-AB20-226429BBFF02}"/>
          </ac:spMkLst>
        </pc:spChg>
        <pc:spChg chg="add mod">
          <ac:chgData name="Brian Railing" userId="89bd5d61917f3abd" providerId="LiveId" clId="{8EA87450-C28A-40DA-8E5C-FD18AE2DDB5A}" dt="2024-04-12T21:30:22.276" v="1674" actId="1076"/>
          <ac:spMkLst>
            <pc:docMk/>
            <pc:sldMk cId="4033922472" sldId="1209"/>
            <ac:spMk id="6" creationId="{63CA837A-DAE1-F8F7-FB5A-3339728DC631}"/>
          </ac:spMkLst>
        </pc:spChg>
        <pc:cxnChg chg="add mod">
          <ac:chgData name="Brian Railing" userId="89bd5d61917f3abd" providerId="LiveId" clId="{8EA87450-C28A-40DA-8E5C-FD18AE2DDB5A}" dt="2024-04-12T21:30:11.956" v="1667" actId="1076"/>
          <ac:cxnSpMkLst>
            <pc:docMk/>
            <pc:sldMk cId="4033922472" sldId="1209"/>
            <ac:cxnSpMk id="5" creationId="{3D75FB30-547D-7573-9023-042DF9C2ACC7}"/>
          </ac:cxnSpMkLst>
        </pc:cxnChg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3417953748" sldId="1210"/>
        </pc:sldMkLst>
        <pc:spChg chg="mod">
          <ac:chgData name="Brian Railing" userId="89bd5d61917f3abd" providerId="LiveId" clId="{8EA87450-C28A-40DA-8E5C-FD18AE2DDB5A}" dt="2024-04-12T21:24:17.818" v="1599" actId="20577"/>
          <ac:spMkLst>
            <pc:docMk/>
            <pc:sldMk cId="3417953748" sldId="1210"/>
            <ac:spMk id="2" creationId="{F27B8734-5611-F72C-6F50-03004584ED1E}"/>
          </ac:spMkLst>
        </pc:spChg>
        <pc:spChg chg="mod">
          <ac:chgData name="Brian Railing" userId="89bd5d61917f3abd" providerId="LiveId" clId="{8EA87450-C28A-40DA-8E5C-FD18AE2DDB5A}" dt="2024-04-15T17:40:11.600" v="2287" actId="20577"/>
          <ac:spMkLst>
            <pc:docMk/>
            <pc:sldMk cId="3417953748" sldId="1210"/>
            <ac:spMk id="3" creationId="{DF10D12C-8BB8-C5FF-4774-4973DD9BF09D}"/>
          </ac:spMkLst>
        </pc:spChg>
      </pc:sldChg>
      <pc:sldChg chg="modSp new mod">
        <pc:chgData name="Brian Railing" userId="89bd5d61917f3abd" providerId="LiveId" clId="{8EA87450-C28A-40DA-8E5C-FD18AE2DDB5A}" dt="2024-04-12T21:33:40.330" v="2016" actId="20577"/>
        <pc:sldMkLst>
          <pc:docMk/>
          <pc:sldMk cId="3337316006" sldId="1211"/>
        </pc:sldMkLst>
        <pc:spChg chg="mod">
          <ac:chgData name="Brian Railing" userId="89bd5d61917f3abd" providerId="LiveId" clId="{8EA87450-C28A-40DA-8E5C-FD18AE2DDB5A}" dt="2024-04-12T21:32:01.681" v="1741" actId="20577"/>
          <ac:spMkLst>
            <pc:docMk/>
            <pc:sldMk cId="3337316006" sldId="1211"/>
            <ac:spMk id="2" creationId="{EC6E2893-FE21-90EB-5EEA-ADB0916269B1}"/>
          </ac:spMkLst>
        </pc:spChg>
        <pc:spChg chg="mod">
          <ac:chgData name="Brian Railing" userId="89bd5d61917f3abd" providerId="LiveId" clId="{8EA87450-C28A-40DA-8E5C-FD18AE2DDB5A}" dt="2024-04-12T21:33:40.330" v="2016" actId="20577"/>
          <ac:spMkLst>
            <pc:docMk/>
            <pc:sldMk cId="3337316006" sldId="1211"/>
            <ac:spMk id="3" creationId="{48B65282-F309-D8DB-50F8-161ABC9273D2}"/>
          </ac:spMkLst>
        </pc:spChg>
      </pc:sldChg>
      <pc:sldChg chg="modSp new mod">
        <pc:chgData name="Brian Railing" userId="89bd5d61917f3abd" providerId="LiveId" clId="{8EA87450-C28A-40DA-8E5C-FD18AE2DDB5A}" dt="2024-04-15T20:36:19.118" v="2295" actId="20577"/>
        <pc:sldMkLst>
          <pc:docMk/>
          <pc:sldMk cId="1231969888" sldId="1212"/>
        </pc:sldMkLst>
        <pc:spChg chg="mod">
          <ac:chgData name="Brian Railing" userId="89bd5d61917f3abd" providerId="LiveId" clId="{8EA87450-C28A-40DA-8E5C-FD18AE2DDB5A}" dt="2024-04-12T21:34:17.219" v="2076" actId="20577"/>
          <ac:spMkLst>
            <pc:docMk/>
            <pc:sldMk cId="1231969888" sldId="1212"/>
            <ac:spMk id="2" creationId="{235993CB-B6BE-3910-B9F6-67D03F1667B0}"/>
          </ac:spMkLst>
        </pc:spChg>
        <pc:spChg chg="mod">
          <ac:chgData name="Brian Railing" userId="89bd5d61917f3abd" providerId="LiveId" clId="{8EA87450-C28A-40DA-8E5C-FD18AE2DDB5A}" dt="2024-04-15T20:36:19.118" v="2295" actId="20577"/>
          <ac:spMkLst>
            <pc:docMk/>
            <pc:sldMk cId="1231969888" sldId="1212"/>
            <ac:spMk id="3" creationId="{38F44568-23FB-5C59-DDBE-4C0DE6B9BBB2}"/>
          </ac:spMkLst>
        </pc:spChg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0" sldId="1214"/>
        </pc:sldMkLst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0" sldId="1216"/>
        </pc:sldMkLst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0" sldId="1217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218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219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220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221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222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224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225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231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232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233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234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235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0" sldId="1239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1681825095" sldId="1240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257464970" sldId="1241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3890954508" sldId="1242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3079008530" sldId="1243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1889465879" sldId="1244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2348951991" sldId="1245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4247516258" sldId="1246"/>
        </pc:sldMkLst>
      </pc:sldChg>
      <pc:sldChg chg="del">
        <pc:chgData name="Brian Railing" userId="89bd5d61917f3abd" providerId="LiveId" clId="{8EA87450-C28A-40DA-8E5C-FD18AE2DDB5A}" dt="2024-04-10T19:28:26.694" v="0" actId="47"/>
        <pc:sldMkLst>
          <pc:docMk/>
          <pc:sldMk cId="1440963226" sldId="1247"/>
        </pc:sldMkLst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1581618449" sldId="1248"/>
        </pc:sldMkLst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25293065" sldId="1249"/>
        </pc:sldMkLst>
      </pc:sldChg>
      <pc:sldChg chg="del">
        <pc:chgData name="Brian Railing" userId="89bd5d61917f3abd" providerId="LiveId" clId="{8EA87450-C28A-40DA-8E5C-FD18AE2DDB5A}" dt="2024-04-10T19:29:14.765" v="90" actId="47"/>
        <pc:sldMkLst>
          <pc:docMk/>
          <pc:sldMk cId="3881571671" sldId="1250"/>
        </pc:sldMkLst>
      </pc:sldChg>
    </pc:docChg>
  </pc:docChgLst>
  <pc:docChgLst>
    <pc:chgData name="Brian Railing" userId="89bd5d61917f3abd" providerId="LiveId" clId="{6F732BA8-25B2-4372-BA3B-10F948CC1E19}"/>
    <pc:docChg chg="modSld">
      <pc:chgData name="Brian Railing" userId="89bd5d61917f3abd" providerId="LiveId" clId="{6F732BA8-25B2-4372-BA3B-10F948CC1E19}" dt="2024-07-17T14:53:23.693" v="10" actId="20577"/>
      <pc:docMkLst>
        <pc:docMk/>
      </pc:docMkLst>
      <pc:sldChg chg="modSp mod">
        <pc:chgData name="Brian Railing" userId="89bd5d61917f3abd" providerId="LiveId" clId="{6F732BA8-25B2-4372-BA3B-10F948CC1E19}" dt="2024-07-17T14:53:23.693" v="10" actId="20577"/>
        <pc:sldMkLst>
          <pc:docMk/>
          <pc:sldMk cId="0" sldId="542"/>
        </pc:sldMkLst>
        <pc:spChg chg="mod">
          <ac:chgData name="Brian Railing" userId="89bd5d61917f3abd" providerId="LiveId" clId="{6F732BA8-25B2-4372-BA3B-10F948CC1E19}" dt="2024-07-17T14:53:23.693" v="10" actId="20577"/>
          <ac:spMkLst>
            <pc:docMk/>
            <pc:sldMk cId="0" sldId="542"/>
            <ac:spMk id="9218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1950" y="0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t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29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1950" y="9091613"/>
            <a:ext cx="313055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22" tIns="48211" rIns="96422" bIns="48211" numCol="1" anchor="b" anchorCtr="0" compatLnSpc="1">
            <a:prstTxWarp prst="textNoShape">
              <a:avLst/>
            </a:prstTxWarp>
          </a:bodyPr>
          <a:lstStyle>
            <a:lvl1pPr algn="r" defTabSz="965200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83587096-7852-44F5-9A71-D621B1FF24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371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14800" y="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85800"/>
            <a:ext cx="4876800" cy="3657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8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0600" y="4572000"/>
            <a:ext cx="5334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08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8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14800" y="9144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40F64717-A5A5-4C4E-9291-2F18B7410B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297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F803353-72E2-470C-8E67-87750F01FAF1}" type="slidenum">
              <a:rPr lang="en-US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0F64717-A5A5-4C4E-9291-2F18B7410B0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8012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7492" cy="1752600"/>
          </a:xfrm>
        </p:spPr>
        <p:txBody>
          <a:bodyPr/>
          <a:lstStyle>
            <a:lvl1pPr marL="0" indent="0" algn="l">
              <a:buNone/>
              <a:defRPr sz="2000" b="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8013" y="228600"/>
            <a:ext cx="2185987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6875" y="228600"/>
            <a:ext cx="6408738" cy="6105525"/>
          </a:xfrm>
        </p:spPr>
        <p:txBody>
          <a:bodyPr vert="eaVert"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62488" y="1362075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62488" y="3924300"/>
            <a:ext cx="3871912" cy="24098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875" y="228600"/>
            <a:ext cx="87471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018" y="435678"/>
            <a:ext cx="7592093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38175" y="1362075"/>
            <a:ext cx="3871913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2488" y="1362075"/>
            <a:ext cx="3871912" cy="4972050"/>
          </a:xfr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8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762" y="445070"/>
            <a:ext cx="7591425" cy="762000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Calibri" pitchFamily="34" charset="0"/>
              </a:defRPr>
            </a:lvl1pPr>
            <a:lvl2pPr>
              <a:defRPr sz="28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2000">
                <a:latin typeface="Calibri" pitchFamily="34" charset="0"/>
              </a:defRPr>
            </a:lvl4pPr>
            <a:lvl5pPr>
              <a:defRPr sz="20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74090" y="371182"/>
            <a:ext cx="75914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6875" y="1362075"/>
            <a:ext cx="7896225" cy="497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228600"/>
          </a:xfrm>
          <a:prstGeom prst="rect">
            <a:avLst/>
          </a:prstGeom>
          <a:solidFill>
            <a:srgbClr val="990000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b="0">
              <a:latin typeface="Times New Roman" pitchFamily="18" charset="0"/>
            </a:endParaRPr>
          </a:p>
        </p:txBody>
      </p:sp>
      <p:sp>
        <p:nvSpPr>
          <p:cNvPr id="7" name="Text Box 5"/>
          <p:cNvSpPr txBox="1">
            <a:spLocks noChangeArrowheads="1"/>
          </p:cNvSpPr>
          <p:nvPr/>
        </p:nvSpPr>
        <p:spPr bwMode="auto">
          <a:xfrm>
            <a:off x="7897813" y="-26988"/>
            <a:ext cx="1309687" cy="277813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1200" dirty="0">
                <a:solidFill>
                  <a:schemeClr val="bg1"/>
                </a:solidFill>
                <a:latin typeface="Times New Roman" pitchFamily="18" charset="0"/>
              </a:rPr>
              <a:t>Carnegie Mellon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8830843" y="6611779"/>
            <a:ext cx="313157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F5551B27-49BC-4291-80C6-707CDCF1D651}" type="slidenum">
              <a:rPr kumimoji="0" lang="en-US" sz="1000" b="1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 Narrow" pitchFamily="-96" charset="0"/>
                <a:ea typeface="ＭＳ Ｐゴシック" pitchFamily="-96" charset="-128"/>
                <a:cs typeface="ＭＳ Ｐゴシック" pitchFamily="-96" charset="-128"/>
              </a:rPr>
              <a:pPr/>
              <a:t>‹#›</a:t>
            </a:fld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  <p:sldLayoutId id="2147483649" r:id="rId13"/>
  </p:sldLayoutIdLst>
  <p:txStyles>
    <p:titleStyle>
      <a:lvl1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Calibri" pitchFamily="34" charset="0"/>
          <a:ea typeface="+mj-ea"/>
          <a:cs typeface="+mj-cs"/>
        </a:defRPr>
      </a:lvl1pPr>
      <a:lvl2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marL="119063" indent="-1190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5762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10334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4906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947863" algn="l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60000"/>
        <a:buFont typeface="Wingdings 2" pitchFamily="18" charset="2"/>
        <a:buChar char="¢"/>
        <a:defRPr sz="2400" b="1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SzPct val="11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80000"/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0513" y="1220788"/>
            <a:ext cx="8305800" cy="52228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360" tIns="44280" rIns="90360" bIns="442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4813" y="247650"/>
            <a:ext cx="8715375" cy="781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42913" y="6345238"/>
            <a:ext cx="447675" cy="3952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  <a:spAutoFit/>
          </a:bodyPr>
          <a:lstStyle/>
          <a:p>
            <a:pPr algn="ctr" defTabSz="457200">
              <a:lnSpc>
                <a:spcPct val="83000"/>
              </a:lnSpc>
              <a:buClr>
                <a:srgbClr val="000066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BBC07E77-5360-6D43-8AEB-E24B08212AFE}" type="slidenum">
              <a:rPr lang="en-GB" b="0">
                <a:solidFill>
                  <a:srgbClr val="000066"/>
                </a:solidFill>
                <a:latin typeface="Times New Roman" charset="0"/>
              </a:rPr>
              <a:pPr algn="ctr" defTabSz="457200">
                <a:lnSpc>
                  <a:spcPct val="83000"/>
                </a:lnSpc>
                <a:buClr>
                  <a:srgbClr val="000066"/>
                </a:buClr>
                <a:buSzPct val="100000"/>
                <a:buFont typeface="Times New Roman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‹#›</a:t>
            </a:fld>
            <a:endParaRPr lang="en-GB" b="0">
              <a:solidFill>
                <a:srgbClr val="000066"/>
              </a:solidFill>
              <a:latin typeface="Times New Roman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7561263" y="6392863"/>
            <a:ext cx="108585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45720" rIns="45720" anchor="ctr">
            <a:prstTxWarp prst="textNoShape">
              <a:avLst/>
            </a:prstTxWarp>
            <a:spAutoFit/>
          </a:bodyPr>
          <a:lstStyle/>
          <a:p>
            <a:pPr algn="ctr" defTabSz="457200">
              <a:lnSpc>
                <a:spcPct val="88000"/>
              </a:lnSpc>
              <a:buClr>
                <a:srgbClr val="000066"/>
              </a:buClr>
              <a:buSzPct val="100000"/>
              <a:buFont typeface="Times New Roman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400" b="0">
                <a:solidFill>
                  <a:srgbClr val="660033"/>
                </a:solidFill>
                <a:latin typeface="Helvetica" charset="0"/>
              </a:rPr>
              <a:t>15-213, F’08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xStyles>
    <p:titleStyle>
      <a:lvl1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+mj-lt"/>
          <a:ea typeface="ＭＳ Ｐゴシック" charset="-128"/>
          <a:cs typeface="ＭＳ Ｐゴシック" charset="-128"/>
        </a:defRPr>
      </a:lvl1pPr>
      <a:lvl2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Helvetica" charset="0"/>
          <a:ea typeface="ＭＳ Ｐゴシック" charset="-128"/>
          <a:cs typeface="ＭＳ Ｐゴシック" charset="-128"/>
        </a:defRPr>
      </a:lvl2pPr>
      <a:lvl3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Helvetica" charset="0"/>
          <a:ea typeface="ＭＳ Ｐゴシック" charset="-128"/>
          <a:cs typeface="ＭＳ Ｐゴシック" charset="-128"/>
        </a:defRPr>
      </a:lvl3pPr>
      <a:lvl4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Helvetica" charset="0"/>
          <a:ea typeface="ＭＳ Ｐゴシック" charset="-128"/>
          <a:cs typeface="ＭＳ Ｐゴシック" charset="-128"/>
        </a:defRPr>
      </a:lvl4pPr>
      <a:lvl5pPr algn="l" defTabSz="4572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660033"/>
        </a:buClr>
        <a:buSzPct val="100000"/>
        <a:buFont typeface="Helvetica" charset="0"/>
        <a:defRPr sz="3800" b="1">
          <a:solidFill>
            <a:srgbClr val="660033"/>
          </a:solidFill>
          <a:latin typeface="Helvetica" charset="0"/>
          <a:ea typeface="ＭＳ Ｐゴシック" charset="-128"/>
          <a:cs typeface="ＭＳ Ｐゴシック" charset="-128"/>
        </a:defRPr>
      </a:lvl5pPr>
      <a:lvl6pPr marL="1536700" indent="-215900" algn="l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800" b="1">
          <a:solidFill>
            <a:srgbClr val="660033"/>
          </a:solidFill>
          <a:latin typeface="Helvetica" charset="0"/>
          <a:ea typeface="ＭＳ Ｐゴシック" charset="-128"/>
        </a:defRPr>
      </a:lvl6pPr>
      <a:lvl7pPr marL="1993900" indent="-215900" algn="l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800" b="1">
          <a:solidFill>
            <a:srgbClr val="660033"/>
          </a:solidFill>
          <a:latin typeface="Helvetica" charset="0"/>
          <a:ea typeface="ＭＳ Ｐゴシック" charset="-128"/>
        </a:defRPr>
      </a:lvl7pPr>
      <a:lvl8pPr marL="2451100" indent="-215900" algn="l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800" b="1">
          <a:solidFill>
            <a:srgbClr val="660033"/>
          </a:solidFill>
          <a:latin typeface="Helvetica" charset="0"/>
          <a:ea typeface="ＭＳ Ｐゴシック" charset="-128"/>
        </a:defRPr>
      </a:lvl8pPr>
      <a:lvl9pPr marL="2908300" indent="-215900" algn="l" defTabSz="457200" rtl="0" fontAlgn="base">
        <a:lnSpc>
          <a:spcPct val="85000"/>
        </a:lnSpc>
        <a:spcBef>
          <a:spcPct val="0"/>
        </a:spcBef>
        <a:spcAft>
          <a:spcPct val="0"/>
        </a:spcAft>
        <a:buClr>
          <a:srgbClr val="000000"/>
        </a:buClr>
        <a:buSzPct val="45000"/>
        <a:buFont typeface="StarSymbol" charset="0"/>
        <a:defRPr sz="3800" b="1">
          <a:solidFill>
            <a:srgbClr val="660033"/>
          </a:solidFill>
          <a:latin typeface="Helvetica" charset="0"/>
          <a:ea typeface="ＭＳ Ｐゴシック" charset="-128"/>
        </a:defRPr>
      </a:lvl9pPr>
    </p:titleStyle>
    <p:bodyStyle>
      <a:lvl1pPr marL="384175" indent="-384175" algn="l" defTabSz="457200" rtl="0" eaLnBrk="0" fontAlgn="base" hangingPunct="0">
        <a:lnSpc>
          <a:spcPct val="93000"/>
        </a:lnSpc>
        <a:spcBef>
          <a:spcPts val="1500"/>
        </a:spcBef>
        <a:spcAft>
          <a:spcPct val="0"/>
        </a:spcAft>
        <a:buClr>
          <a:srgbClr val="660033"/>
        </a:buClr>
        <a:buSzPct val="45000"/>
        <a:buFont typeface="Wingdings" charset="2"/>
        <a:buChar char=""/>
        <a:defRPr sz="2400" b="1">
          <a:solidFill>
            <a:srgbClr val="003300"/>
          </a:solidFill>
          <a:effectLst>
            <a:outerShdw blurRad="38100" dist="38100" dir="2700000" algn="tl">
              <a:srgbClr val="DDDDDD"/>
            </a:outerShdw>
          </a:effectLst>
          <a:latin typeface="+mn-lt"/>
          <a:ea typeface="ＭＳ Ｐゴシック" charset="-128"/>
          <a:cs typeface="ＭＳ Ｐゴシック" charset="-128"/>
        </a:defRPr>
      </a:lvl1pPr>
      <a:lvl2pPr marL="742950" indent="-246063" algn="l" defTabSz="457200" rtl="0" eaLnBrk="0" fontAlgn="base" hangingPunct="0">
        <a:lnSpc>
          <a:spcPct val="98000"/>
        </a:lnSpc>
        <a:spcBef>
          <a:spcPts val="625"/>
        </a:spcBef>
        <a:spcAft>
          <a:spcPct val="0"/>
        </a:spcAft>
        <a:buClr>
          <a:srgbClr val="660033"/>
        </a:buClr>
        <a:buSzPct val="45000"/>
        <a:buFont typeface="Wingdings" charset="2"/>
        <a:buChar char=""/>
        <a:defRPr sz="2000" b="1">
          <a:solidFill>
            <a:srgbClr val="000066"/>
          </a:solidFill>
          <a:latin typeface="+mn-lt"/>
          <a:ea typeface="ＭＳ Ｐゴシック" charset="-128"/>
        </a:defRPr>
      </a:lvl2pPr>
      <a:lvl3pPr marL="1144588" indent="-236538" algn="l" defTabSz="457200" rtl="0" eaLnBrk="0" fontAlgn="base" hangingPunct="0">
        <a:lnSpc>
          <a:spcPct val="104000"/>
        </a:lnSpc>
        <a:spcBef>
          <a:spcPts val="225"/>
        </a:spcBef>
        <a:spcAft>
          <a:spcPct val="0"/>
        </a:spcAft>
        <a:buClr>
          <a:srgbClr val="005400"/>
        </a:buClr>
        <a:buSzPct val="45000"/>
        <a:buFont typeface="Wingdings" charset="2"/>
        <a:buChar char=""/>
        <a:defRPr b="1">
          <a:solidFill>
            <a:srgbClr val="000099"/>
          </a:solidFill>
          <a:latin typeface="+mn-lt"/>
          <a:ea typeface="ＭＳ Ｐゴシック" charset="-128"/>
        </a:defRPr>
      </a:lvl3pPr>
      <a:lvl4pPr marL="1600200" indent="-228600" algn="l" defTabSz="457200" rtl="0" eaLnBrk="0" fontAlgn="base" hangingPunct="0">
        <a:lnSpc>
          <a:spcPct val="98000"/>
        </a:lnSpc>
        <a:spcBef>
          <a:spcPts val="45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b="1">
          <a:solidFill>
            <a:srgbClr val="000066"/>
          </a:solidFill>
          <a:latin typeface="+mn-lt"/>
          <a:ea typeface="ＭＳ Ｐゴシック" charset="-128"/>
        </a:defRPr>
      </a:lvl4pPr>
      <a:lvl5pPr marL="2449513" indent="-228600" algn="l" defTabSz="457200" rtl="0" eaLnBrk="0" fontAlgn="base" hangingPunct="0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5pPr>
      <a:lvl6pPr marL="2906713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6pPr>
      <a:lvl7pPr marL="3363913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7pPr>
      <a:lvl8pPr marL="3821113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8pPr>
      <a:lvl9pPr marL="4278313" indent="-228600" algn="l" defTabSz="457200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000066"/>
        </a:buClr>
        <a:buSzPct val="45000"/>
        <a:buFont typeface="Wingdings" charset="2"/>
        <a:buChar char=""/>
        <a:defRPr sz="2000">
          <a:solidFill>
            <a:srgbClr val="000066"/>
          </a:solidFill>
          <a:latin typeface="Times New Roman" charset="0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772400" cy="1873250"/>
          </a:xfrm>
        </p:spPr>
        <p:txBody>
          <a:bodyPr/>
          <a:lstStyle/>
          <a:p>
            <a:pPr marL="0" indent="0"/>
            <a:r>
              <a:rPr lang="en-US" dirty="0"/>
              <a:t>What is a File System?</a:t>
            </a:r>
            <a:br>
              <a:rPr lang="en-US" dirty="0"/>
            </a:br>
            <a:br>
              <a:rPr lang="en-US" dirty="0"/>
            </a:br>
            <a:r>
              <a:rPr lang="en-US" sz="2000" b="0" dirty="0"/>
              <a:t>15-213 / 15-513 / 14-513: Introduction to Computer Systems</a:t>
            </a:r>
            <a:br>
              <a:rPr lang="en-US" b="0" dirty="0"/>
            </a:br>
            <a:r>
              <a:rPr lang="en-US" sz="2000" b="0" dirty="0"/>
              <a:t>Lecture 20, Nov 12, 2024</a:t>
            </a:r>
          </a:p>
        </p:txBody>
      </p:sp>
      <p:sp>
        <p:nvSpPr>
          <p:cNvPr id="9219" name="Subtitle 2"/>
          <p:cNvSpPr>
            <a:spLocks noGrp="1"/>
          </p:cNvSpPr>
          <p:nvPr>
            <p:ph type="subTitle" idx="1"/>
          </p:nvPr>
        </p:nvSpPr>
        <p:spPr>
          <a:xfrm>
            <a:off x="685800" y="3886200"/>
            <a:ext cx="7678738" cy="1752600"/>
          </a:xfrm>
        </p:spPr>
        <p:txBody>
          <a:bodyPr/>
          <a:lstStyle/>
          <a:p>
            <a:r>
              <a:rPr lang="en-US" b="1" dirty="0"/>
              <a:t>Instructors:</a:t>
            </a:r>
            <a:r>
              <a:rPr lang="en-US" dirty="0"/>
              <a:t> </a:t>
            </a:r>
          </a:p>
          <a:p>
            <a:pPr>
              <a:defRPr/>
            </a:pPr>
            <a:r>
              <a:rPr lang="en-US" dirty="0"/>
              <a:t>Brian Railing</a:t>
            </a:r>
          </a:p>
          <a:p>
            <a:pPr>
              <a:defRPr/>
            </a:pPr>
            <a:r>
              <a:rPr lang="en-US" sz="2000" b="0" kern="0" dirty="0">
                <a:solidFill>
                  <a:srgbClr val="000000"/>
                </a:solidFill>
                <a:latin typeface="Calibri" pitchFamily="34" charset="0"/>
              </a:rPr>
              <a:t>David Varodayan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B8734-5611-F72C-6F50-03004584E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Writing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0D12C-8BB8-C5FF-4774-4973DD9BF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reading, but the file could grow</a:t>
            </a:r>
          </a:p>
          <a:p>
            <a:pPr lvl="1"/>
            <a:r>
              <a:rPr lang="en-US" dirty="0"/>
              <a:t>SFS </a:t>
            </a:r>
            <a:r>
              <a:rPr lang="en-US" dirty="0" err="1"/>
              <a:t>preallocates</a:t>
            </a:r>
            <a:r>
              <a:rPr lang="en-US" dirty="0"/>
              <a:t> space</a:t>
            </a:r>
          </a:p>
          <a:p>
            <a:pPr lvl="1"/>
            <a:r>
              <a:rPr lang="en-US" dirty="0"/>
              <a:t>Interesting synchronization</a:t>
            </a:r>
          </a:p>
        </p:txBody>
      </p:sp>
    </p:spTree>
    <p:extLst>
      <p:ext uri="{BB962C8B-B14F-4D97-AF65-F5344CB8AC3E}">
        <p14:creationId xmlns:p14="http://schemas.microsoft.com/office/powerpoint/2010/main" val="34179537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5993CB-B6BE-3910-B9F6-67D03F1667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Deleting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F44568-23FB-5C59-DDBE-4C0DE6B9BB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free(), but …</a:t>
            </a:r>
          </a:p>
          <a:p>
            <a:pPr lvl="1"/>
            <a:r>
              <a:rPr lang="en-US" dirty="0"/>
              <a:t>Can open files be deleted?</a:t>
            </a:r>
          </a:p>
          <a:p>
            <a:endParaRPr lang="en-US" dirty="0"/>
          </a:p>
          <a:p>
            <a:r>
              <a:rPr lang="en-US" dirty="0"/>
              <a:t>Two steps:</a:t>
            </a:r>
          </a:p>
          <a:p>
            <a:pPr lvl="1"/>
            <a:r>
              <a:rPr lang="en-US" dirty="0"/>
              <a:t>Removing the mapping</a:t>
            </a:r>
          </a:p>
          <a:p>
            <a:pPr lvl="1"/>
            <a:r>
              <a:rPr lang="en-US" dirty="0"/>
              <a:t>Putting the blocks into the free list</a:t>
            </a:r>
          </a:p>
        </p:txBody>
      </p:sp>
    </p:spTree>
    <p:extLst>
      <p:ext uri="{BB962C8B-B14F-4D97-AF65-F5344CB8AC3E}">
        <p14:creationId xmlns:p14="http://schemas.microsoft.com/office/powerpoint/2010/main" val="1231969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E2893-FE21-90EB-5EEA-ADB091626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SFS Specific Notes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65282-F309-D8DB-50F8-161ABC9273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“Shark” File System</a:t>
            </a:r>
          </a:p>
          <a:p>
            <a:pPr lvl="1"/>
            <a:r>
              <a:rPr lang="en-US" dirty="0"/>
              <a:t>Uses </a:t>
            </a:r>
            <a:r>
              <a:rPr lang="en-US" dirty="0" err="1"/>
              <a:t>mmap</a:t>
            </a:r>
            <a:r>
              <a:rPr lang="en-US" dirty="0"/>
              <a:t> to bring the entire “disk” file into memory</a:t>
            </a:r>
          </a:p>
          <a:p>
            <a:pPr lvl="1"/>
            <a:r>
              <a:rPr lang="en-US" dirty="0"/>
              <a:t>Treats the disk as an array of 512-byte blocks</a:t>
            </a:r>
          </a:p>
          <a:p>
            <a:pPr lvl="1"/>
            <a:r>
              <a:rPr lang="en-US" dirty="0"/>
              <a:t>Block 0 is the superblock, other references to 0 are NULLs</a:t>
            </a:r>
          </a:p>
          <a:p>
            <a:pPr lvl="1"/>
            <a:r>
              <a:rPr lang="en-US" dirty="0"/>
              <a:t>Flat directory structure</a:t>
            </a:r>
          </a:p>
        </p:txBody>
      </p:sp>
    </p:spTree>
    <p:extLst>
      <p:ext uri="{BB962C8B-B14F-4D97-AF65-F5344CB8AC3E}">
        <p14:creationId xmlns:p14="http://schemas.microsoft.com/office/powerpoint/2010/main" val="3337316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/>
              <a:t>What is a File System?</a:t>
            </a:r>
          </a:p>
          <a:p>
            <a:pPr>
              <a:lnSpc>
                <a:spcPct val="80000"/>
              </a:lnSpc>
            </a:pPr>
            <a:r>
              <a:rPr lang="en-US" dirty="0"/>
              <a:t>Managing a file system</a:t>
            </a:r>
          </a:p>
          <a:p>
            <a:pPr>
              <a:lnSpc>
                <a:spcPct val="80000"/>
              </a:lnSpc>
            </a:pPr>
            <a:r>
              <a:rPr lang="en-US" dirty="0"/>
              <a:t>Common operations</a:t>
            </a:r>
          </a:p>
          <a:p>
            <a:pPr>
              <a:lnSpc>
                <a:spcPct val="80000"/>
              </a:lnSpc>
            </a:pPr>
            <a:endParaRPr lang="en-US" dirty="0">
              <a:solidFill>
                <a:schemeClr val="bg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09DE8-9FBD-4969-D126-EF645FA30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B0172-A52D-7201-7DBA-14BEB851E2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Manages disk blocks to provide a file abstraction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B0D3CEC-A045-1083-6577-481FF8C2FA3C}"/>
              </a:ext>
            </a:extLst>
          </p:cNvPr>
          <p:cNvGrpSpPr/>
          <p:nvPr/>
        </p:nvGrpSpPr>
        <p:grpSpPr>
          <a:xfrm>
            <a:off x="1480752" y="4837710"/>
            <a:ext cx="4767648" cy="1258290"/>
            <a:chOff x="3048000" y="5561999"/>
            <a:chExt cx="4767648" cy="1258290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B4B21094-D408-625E-CCEA-4803409D9F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48000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0</a:t>
              </a:r>
            </a:p>
          </p:txBody>
        </p:sp>
        <p:sp>
          <p:nvSpPr>
            <p:cNvPr id="6" name="Rectangle 6">
              <a:extLst>
                <a:ext uri="{FF2B5EF4-FFF2-40B4-BE49-F238E27FC236}">
                  <a16:creationId xmlns:a16="http://schemas.microsoft.com/office/drawing/2014/main" id="{6533DDBD-317C-E856-4D51-79BC735C92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8138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1</a:t>
              </a:r>
            </a:p>
          </p:txBody>
        </p:sp>
        <p:sp>
          <p:nvSpPr>
            <p:cNvPr id="7" name="Rectangle 7">
              <a:extLst>
                <a:ext uri="{FF2B5EF4-FFF2-40B4-BE49-F238E27FC236}">
                  <a16:creationId xmlns:a16="http://schemas.microsoft.com/office/drawing/2014/main" id="{C725EF1A-FD6A-C47A-0BF0-4F1B7259F5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14775" y="5562600"/>
              <a:ext cx="1319213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61EDD71C-8DE0-48AC-DF96-CC07EEBE4DA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4938" y="5562600"/>
              <a:ext cx="433388" cy="441325"/>
            </a:xfrm>
            <a:prstGeom prst="rect">
              <a:avLst/>
            </a:prstGeom>
            <a:solidFill>
              <a:srgbClr val="D5F1CF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>
                  <a:latin typeface="Calibri" pitchFamily="34" charset="0"/>
                </a:rPr>
                <a:t>k-1</a:t>
              </a:r>
            </a:p>
          </p:txBody>
        </p:sp>
        <p:sp>
          <p:nvSpPr>
            <p:cNvPr id="9" name="Rectangle 9">
              <a:extLst>
                <a:ext uri="{FF2B5EF4-FFF2-40B4-BE49-F238E27FC236}">
                  <a16:creationId xmlns:a16="http://schemas.microsoft.com/office/drawing/2014/main" id="{60FB5CD6-2446-B526-DD1A-DF57526AF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638800" y="5562600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 err="1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</a:t>
              </a:r>
              <a:endParaRPr lang="en-US" sz="1800" baseline="-25000" dirty="0">
                <a:latin typeface="Calibri" pitchFamily="34" charset="0"/>
              </a:endParaRPr>
            </a:p>
          </p:txBody>
        </p:sp>
        <p:sp>
          <p:nvSpPr>
            <p:cNvPr id="10" name="Rectangle 10">
              <a:extLst>
                <a:ext uri="{FF2B5EF4-FFF2-40B4-BE49-F238E27FC236}">
                  <a16:creationId xmlns:a16="http://schemas.microsoft.com/office/drawing/2014/main" id="{9989D610-1E58-A9B0-D39C-6DD043E78D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70384" y="5561999"/>
              <a:ext cx="433388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 anchorCtr="1"/>
            <a:lstStyle/>
            <a:p>
              <a:r>
                <a:rPr lang="en-US" sz="1800" dirty="0">
                  <a:latin typeface="Calibri" pitchFamily="34" charset="0"/>
                </a:rPr>
                <a:t>B</a:t>
              </a:r>
              <a:r>
                <a:rPr lang="en-US" sz="1800" baseline="-25000" dirty="0" err="1">
                  <a:latin typeface="Calibri" pitchFamily="34" charset="0"/>
                </a:rPr>
                <a:t>k+1</a:t>
              </a:r>
            </a:p>
          </p:txBody>
        </p:sp>
        <p:sp>
          <p:nvSpPr>
            <p:cNvPr id="11" name="Rectangle 11">
              <a:extLst>
                <a:ext uri="{FF2B5EF4-FFF2-40B4-BE49-F238E27FC236}">
                  <a16:creationId xmlns:a16="http://schemas.microsoft.com/office/drawing/2014/main" id="{B337B581-B5E8-45A3-4190-7A4C024C64B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96435" y="5562600"/>
              <a:ext cx="1319213" cy="441325"/>
            </a:xfrm>
            <a:prstGeom prst="rect">
              <a:avLst/>
            </a:prstGeom>
            <a:solidFill>
              <a:schemeClr val="bg2">
                <a:lumMod val="20000"/>
                <a:lumOff val="80000"/>
              </a:schemeClr>
            </a:solidFill>
            <a:ln w="2857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r>
                <a:rPr lang="en-US" sz="1800" dirty="0">
                  <a:latin typeface="Calibri" pitchFamily="34" charset="0"/>
                </a:rPr>
                <a:t>• • •</a:t>
              </a:r>
            </a:p>
          </p:txBody>
        </p:sp>
        <p:sp>
          <p:nvSpPr>
            <p:cNvPr id="12" name="Line 12">
              <a:extLst>
                <a:ext uri="{FF2B5EF4-FFF2-40B4-BE49-F238E27FC236}">
                  <a16:creationId xmlns:a16="http://schemas.microsoft.com/office/drawing/2014/main" id="{C8A741B2-9F01-2E4B-78DD-845773CF493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851826" y="6011562"/>
              <a:ext cx="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>
              <a:spAutoFit/>
            </a:bodyPr>
            <a:lstStyle/>
            <a:p>
              <a:endParaRPr lang="en-US" dirty="0">
                <a:latin typeface="Calibri" pitchFamily="34" charset="0"/>
              </a:endParaRPr>
            </a:p>
          </p:txBody>
        </p:sp>
        <p:sp>
          <p:nvSpPr>
            <p:cNvPr id="13" name="Text Box 13">
              <a:extLst>
                <a:ext uri="{FF2B5EF4-FFF2-40B4-BE49-F238E27FC236}">
                  <a16:creationId xmlns:a16="http://schemas.microsoft.com/office/drawing/2014/main" id="{200FED08-492D-26AD-439D-0903121AE9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58962" y="6358624"/>
              <a:ext cx="317593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dirty="0">
                  <a:latin typeface="Calibri" pitchFamily="34" charset="0"/>
                </a:rPr>
                <a:t>Current file position = k</a:t>
              </a:r>
            </a:p>
          </p:txBody>
        </p:sp>
      </p:grpSp>
      <p:sp>
        <p:nvSpPr>
          <p:cNvPr id="21" name="Oval 2">
            <a:extLst>
              <a:ext uri="{FF2B5EF4-FFF2-40B4-BE49-F238E27FC236}">
                <a16:creationId xmlns:a16="http://schemas.microsoft.com/office/drawing/2014/main" id="{63AE229A-90B1-9E02-2BF7-70C566743BB9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738188" y="2468563"/>
            <a:ext cx="1716087" cy="17145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blurRad="63500" dist="107763" dir="2700000" algn="ctr" rotWithShape="0">
              <a:schemeClr val="bg2">
                <a:alpha val="74998"/>
              </a:scheme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/>
          </a:p>
        </p:txBody>
      </p:sp>
      <p:grpSp>
        <p:nvGrpSpPr>
          <p:cNvPr id="22" name="Group 3">
            <a:extLst>
              <a:ext uri="{FF2B5EF4-FFF2-40B4-BE49-F238E27FC236}">
                <a16:creationId xmlns:a16="http://schemas.microsoft.com/office/drawing/2014/main" id="{5015A771-162F-E8F8-AE55-8C1CB429DA46}"/>
              </a:ext>
            </a:extLst>
          </p:cNvPr>
          <p:cNvGrpSpPr>
            <a:grpSpLocks/>
          </p:cNvGrpSpPr>
          <p:nvPr/>
        </p:nvGrpSpPr>
        <p:grpSpPr bwMode="auto">
          <a:xfrm>
            <a:off x="735013" y="2468563"/>
            <a:ext cx="7799387" cy="1722437"/>
            <a:chOff x="463" y="1317"/>
            <a:chExt cx="4913" cy="1085"/>
          </a:xfrm>
        </p:grpSpPr>
        <p:grpSp>
          <p:nvGrpSpPr>
            <p:cNvPr id="23" name="Group 4">
              <a:extLst>
                <a:ext uri="{FF2B5EF4-FFF2-40B4-BE49-F238E27FC236}">
                  <a16:creationId xmlns:a16="http://schemas.microsoft.com/office/drawing/2014/main" id="{58C4EBE1-C9C6-6EFB-60CC-805D7382CCE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63" y="1317"/>
              <a:ext cx="1088" cy="1085"/>
              <a:chOff x="463" y="1317"/>
              <a:chExt cx="1088" cy="1085"/>
            </a:xfrm>
          </p:grpSpPr>
          <p:sp>
            <p:nvSpPr>
              <p:cNvPr id="25" name="Line 5">
                <a:extLst>
                  <a:ext uri="{FF2B5EF4-FFF2-40B4-BE49-F238E27FC236}">
                    <a16:creationId xmlns:a16="http://schemas.microsoft.com/office/drawing/2014/main" id="{3AA27D61-CB94-E7AD-75B9-A2C3C9C337E0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>
                <a:off x="1006" y="1317"/>
                <a:ext cx="0" cy="10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6" name="Line 6">
                <a:extLst>
                  <a:ext uri="{FF2B5EF4-FFF2-40B4-BE49-F238E27FC236}">
                    <a16:creationId xmlns:a16="http://schemas.microsoft.com/office/drawing/2014/main" id="{5849ABE4-6A3E-C466-A5B0-4002244238FD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1800000">
                <a:off x="1008" y="1319"/>
                <a:ext cx="0" cy="10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" name="Line 7">
                <a:extLst>
                  <a:ext uri="{FF2B5EF4-FFF2-40B4-BE49-F238E27FC236}">
                    <a16:creationId xmlns:a16="http://schemas.microsoft.com/office/drawing/2014/main" id="{43C39509-F778-D5C4-E07B-9744D0D8190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3600000">
                <a:off x="1004" y="1321"/>
                <a:ext cx="0" cy="10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" name="Line 8">
                <a:extLst>
                  <a:ext uri="{FF2B5EF4-FFF2-40B4-BE49-F238E27FC236}">
                    <a16:creationId xmlns:a16="http://schemas.microsoft.com/office/drawing/2014/main" id="{09A1C1A9-C25B-8371-8894-0CFF21B98EEE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5400000">
                <a:off x="1004" y="1307"/>
                <a:ext cx="0" cy="10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" name="Line 9">
                <a:extLst>
                  <a:ext uri="{FF2B5EF4-FFF2-40B4-BE49-F238E27FC236}">
                    <a16:creationId xmlns:a16="http://schemas.microsoft.com/office/drawing/2014/main" id="{59C2621A-42B8-8D8D-3BF2-DF9C00E94EA4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7200000">
                <a:off x="1011" y="1300"/>
                <a:ext cx="0" cy="10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" name="Line 10">
                <a:extLst>
                  <a:ext uri="{FF2B5EF4-FFF2-40B4-BE49-F238E27FC236}">
                    <a16:creationId xmlns:a16="http://schemas.microsoft.com/office/drawing/2014/main" id="{B027E9D7-11D5-7BDB-D1FE-E9796E8E0FC6}"/>
                  </a:ext>
                </a:extLst>
              </p:cNvPr>
              <p:cNvSpPr>
                <a:spLocks noChangeAspect="1" noChangeShapeType="1"/>
              </p:cNvSpPr>
              <p:nvPr/>
            </p:nvSpPr>
            <p:spPr bwMode="auto">
              <a:xfrm rot="9000000">
                <a:off x="1017" y="1322"/>
                <a:ext cx="0" cy="10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4" name="Rectangle 11">
              <a:extLst>
                <a:ext uri="{FF2B5EF4-FFF2-40B4-BE49-F238E27FC236}">
                  <a16:creationId xmlns:a16="http://schemas.microsoft.com/office/drawing/2014/main" id="{D37F88C5-4C3E-C37D-9EE6-9893E18E37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1488"/>
              <a:ext cx="3600" cy="5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 anchor="b">
              <a:prstTxWarp prst="textNoShape">
                <a:avLst/>
              </a:prstTxWarp>
            </a:bodyPr>
            <a:lstStyle/>
            <a:p>
              <a:pPr defTabSz="91440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sz="2800">
                  <a:solidFill>
                    <a:schemeClr val="tx2"/>
                  </a:solidFill>
                  <a:latin typeface="Arial" charset="0"/>
                </a:rPr>
                <a:t>Tracks divided into sectors</a:t>
              </a:r>
            </a:p>
          </p:txBody>
        </p:sp>
      </p:grpSp>
      <p:grpSp>
        <p:nvGrpSpPr>
          <p:cNvPr id="31" name="Group 13">
            <a:extLst>
              <a:ext uri="{FF2B5EF4-FFF2-40B4-BE49-F238E27FC236}">
                <a16:creationId xmlns:a16="http://schemas.microsoft.com/office/drawing/2014/main" id="{4F869A4D-D609-5DB7-AF83-0E1706E82970}"/>
              </a:ext>
            </a:extLst>
          </p:cNvPr>
          <p:cNvGrpSpPr>
            <a:grpSpLocks/>
          </p:cNvGrpSpPr>
          <p:nvPr/>
        </p:nvGrpSpPr>
        <p:grpSpPr bwMode="auto">
          <a:xfrm>
            <a:off x="928688" y="1901825"/>
            <a:ext cx="7300912" cy="2117725"/>
            <a:chOff x="585" y="960"/>
            <a:chExt cx="4599" cy="1334"/>
          </a:xfrm>
        </p:grpSpPr>
        <p:grpSp>
          <p:nvGrpSpPr>
            <p:cNvPr id="32" name="Group 14">
              <a:extLst>
                <a:ext uri="{FF2B5EF4-FFF2-40B4-BE49-F238E27FC236}">
                  <a16:creationId xmlns:a16="http://schemas.microsoft.com/office/drawing/2014/main" id="{C840FF54-629E-4810-EA58-1FCAEE56E233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585" y="1430"/>
              <a:ext cx="865" cy="864"/>
              <a:chOff x="585" y="1430"/>
              <a:chExt cx="865" cy="864"/>
            </a:xfrm>
          </p:grpSpPr>
          <p:sp>
            <p:nvSpPr>
              <p:cNvPr id="34" name="Oval 15">
                <a:extLst>
                  <a:ext uri="{FF2B5EF4-FFF2-40B4-BE49-F238E27FC236}">
                    <a16:creationId xmlns:a16="http://schemas.microsoft.com/office/drawing/2014/main" id="{56EC7848-8F5F-5C52-A868-B259EBEEC63A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900" y="1765"/>
                <a:ext cx="216" cy="21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" name="Oval 16">
                <a:extLst>
                  <a:ext uri="{FF2B5EF4-FFF2-40B4-BE49-F238E27FC236}">
                    <a16:creationId xmlns:a16="http://schemas.microsoft.com/office/drawing/2014/main" id="{6663E1B7-39F1-3AED-9630-F4523AF9A3BC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585" y="1430"/>
                <a:ext cx="865" cy="864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6" name="Oval 17">
                <a:extLst>
                  <a:ext uri="{FF2B5EF4-FFF2-40B4-BE49-F238E27FC236}">
                    <a16:creationId xmlns:a16="http://schemas.microsoft.com/office/drawing/2014/main" id="{EDDE5647-1DF5-D69A-D8AA-E68B6D9EBE04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693" y="1538"/>
                <a:ext cx="649" cy="648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" name="Oval 18">
                <a:extLst>
                  <a:ext uri="{FF2B5EF4-FFF2-40B4-BE49-F238E27FC236}">
                    <a16:creationId xmlns:a16="http://schemas.microsoft.com/office/drawing/2014/main" id="{6326A838-58CA-696B-0485-D40D387A74C6}"/>
                  </a:ext>
                </a:extLst>
              </p:cNvPr>
              <p:cNvSpPr>
                <a:spLocks noChangeAspect="1" noChangeArrowheads="1"/>
              </p:cNvSpPr>
              <p:nvPr/>
            </p:nvSpPr>
            <p:spPr bwMode="auto">
              <a:xfrm>
                <a:off x="792" y="1657"/>
                <a:ext cx="432" cy="432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3" name="Rectangle 19">
              <a:extLst>
                <a:ext uri="{FF2B5EF4-FFF2-40B4-BE49-F238E27FC236}">
                  <a16:creationId xmlns:a16="http://schemas.microsoft.com/office/drawing/2014/main" id="{1128427F-9B42-49A9-E20D-4E2073A150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76" y="960"/>
              <a:ext cx="3408" cy="52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  <p:txBody>
            <a:bodyPr lIns="90488" tIns="44450" rIns="90488" bIns="44450" anchor="b">
              <a:prstTxWarp prst="textNoShape">
                <a:avLst/>
              </a:prstTxWarp>
            </a:bodyPr>
            <a:lstStyle/>
            <a:p>
              <a:pPr defTabSz="914400">
                <a:lnSpc>
                  <a:spcPct val="100000"/>
                </a:lnSpc>
                <a:buClrTx/>
                <a:buSzTx/>
                <a:buFontTx/>
                <a:buNone/>
              </a:pPr>
              <a:r>
                <a:rPr lang="en-US" sz="2800" dirty="0">
                  <a:solidFill>
                    <a:schemeClr val="tx2"/>
                  </a:solidFill>
                  <a:latin typeface="Arial" charset="0"/>
                </a:rPr>
                <a:t>Surface* organized into tracks</a:t>
              </a:r>
            </a:p>
          </p:txBody>
        </p:sp>
      </p:grpSp>
      <p:sp>
        <p:nvSpPr>
          <p:cNvPr id="39" name="Arrow: Up-Down 38">
            <a:extLst>
              <a:ext uri="{FF2B5EF4-FFF2-40B4-BE49-F238E27FC236}">
                <a16:creationId xmlns:a16="http://schemas.microsoft.com/office/drawing/2014/main" id="{F45E0BEB-FF01-665E-6401-4ACC780B3412}"/>
              </a:ext>
            </a:extLst>
          </p:cNvPr>
          <p:cNvSpPr/>
          <p:nvPr/>
        </p:nvSpPr>
        <p:spPr bwMode="auto">
          <a:xfrm rot="3819513">
            <a:off x="5283996" y="3246395"/>
            <a:ext cx="609594" cy="1734623"/>
          </a:xfrm>
          <a:prstGeom prst="upDownArrow">
            <a:avLst/>
          </a:prstGeom>
          <a:solidFill>
            <a:schemeClr val="tx1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vert="horz" wrap="square" lIns="91440" tIns="45720" rIns="91440" bIns="45720" numCol="1" rtlCol="0" anchor="ctr" anchorCtr="1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latin typeface="Calibri" pitchFamily="34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DDAF3076-B56E-CCE7-D099-D56EB8968AF5}"/>
              </a:ext>
            </a:extLst>
          </p:cNvPr>
          <p:cNvSpPr txBox="1"/>
          <p:nvPr/>
        </p:nvSpPr>
        <p:spPr>
          <a:xfrm>
            <a:off x="228600" y="6477000"/>
            <a:ext cx="7595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*Durable storage has many architectures, but ultimately they expose “blocks”</a:t>
            </a:r>
          </a:p>
        </p:txBody>
      </p:sp>
    </p:spTree>
    <p:extLst>
      <p:ext uri="{BB962C8B-B14F-4D97-AF65-F5344CB8AC3E}">
        <p14:creationId xmlns:p14="http://schemas.microsoft.com/office/powerpoint/2010/main" val="3087489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FDCBA-3772-AC2E-794B-68B3CFACB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a File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2BCC5C-50E6-D2AD-A7E0-FB2886FC7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systems start by formatting raw disk blocks</a:t>
            </a:r>
          </a:p>
          <a:p>
            <a:pPr lvl="1"/>
            <a:r>
              <a:rPr lang="en-US" dirty="0"/>
              <a:t>Designate one (or more) blocks as “super”</a:t>
            </a:r>
          </a:p>
          <a:p>
            <a:pPr lvl="1"/>
            <a:r>
              <a:rPr lang="en-US" dirty="0"/>
              <a:t>Record the rest of the blocks as free</a:t>
            </a:r>
          </a:p>
        </p:txBody>
      </p:sp>
    </p:spTree>
    <p:extLst>
      <p:ext uri="{BB962C8B-B14F-4D97-AF65-F5344CB8AC3E}">
        <p14:creationId xmlns:p14="http://schemas.microsoft.com/office/powerpoint/2010/main" val="2713510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21E96D-150E-F6F2-070D-CC2FC915C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Managing a File 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AF049-6767-AE87-BE6F-37FEB949BF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“Super” block is the master block with information</a:t>
            </a:r>
          </a:p>
          <a:p>
            <a:pPr lvl="1"/>
            <a:r>
              <a:rPr lang="en-US" dirty="0"/>
              <a:t>Type information</a:t>
            </a:r>
          </a:p>
          <a:p>
            <a:pPr lvl="1"/>
            <a:r>
              <a:rPr lang="en-US" dirty="0"/>
              <a:t>Size</a:t>
            </a:r>
          </a:p>
          <a:p>
            <a:pPr lvl="1"/>
            <a:r>
              <a:rPr lang="en-US" dirty="0"/>
              <a:t>Root directory</a:t>
            </a:r>
          </a:p>
          <a:p>
            <a:pPr lvl="1"/>
            <a:r>
              <a:rPr lang="en-US" dirty="0"/>
              <a:t>Free blocks</a:t>
            </a:r>
          </a:p>
          <a:p>
            <a:pPr lvl="1"/>
            <a:endParaRPr lang="en-US" dirty="0"/>
          </a:p>
          <a:p>
            <a:r>
              <a:rPr lang="en-US" dirty="0"/>
              <a:t>SFS has a flat directory structure, so the root directory is part of the superblock</a:t>
            </a:r>
          </a:p>
        </p:txBody>
      </p:sp>
    </p:spTree>
    <p:extLst>
      <p:ext uri="{BB962C8B-B14F-4D97-AF65-F5344CB8AC3E}">
        <p14:creationId xmlns:p14="http://schemas.microsoft.com/office/powerpoint/2010/main" val="335925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9F78F-4FC4-EB1C-C4E5-B96017B64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665D6F-3CB9-F36B-EF9E-5830F077FD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directory is a special file</a:t>
            </a:r>
          </a:p>
          <a:p>
            <a:pPr lvl="1"/>
            <a:r>
              <a:rPr lang="en-US" dirty="0"/>
              <a:t>Maps strings to files</a:t>
            </a:r>
          </a:p>
          <a:p>
            <a:pPr lvl="1"/>
            <a:r>
              <a:rPr lang="en-US" dirty="0"/>
              <a:t>Those files could also be directories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B15A3D0-A19C-6F12-2FEC-72CBD127890C}"/>
              </a:ext>
            </a:extLst>
          </p:cNvPr>
          <p:cNvSpPr txBox="1"/>
          <p:nvPr/>
        </p:nvSpPr>
        <p:spPr>
          <a:xfrm>
            <a:off x="666924" y="4191000"/>
            <a:ext cx="7810151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fileEntry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= 0; (unsigned long)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fileEntry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&lt; FILE_COUNT_LIMIT;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fileEntry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superBlock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-&gt;files[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fileEntry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first_block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!= 0 &amp;&amp;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strcmp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superBlock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-&gt;files[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fileEntry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].name,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fileName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 == 0) {</a:t>
            </a:r>
          </a:p>
          <a:p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return 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addOpenFileEntry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fileEntry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47C62833-6C19-DA23-7A7F-F65AB56F9D80}"/>
              </a:ext>
            </a:extLst>
          </p:cNvPr>
          <p:cNvCxnSpPr/>
          <p:nvPr/>
        </p:nvCxnSpPr>
        <p:spPr bwMode="auto">
          <a:xfrm>
            <a:off x="990600" y="3657600"/>
            <a:ext cx="457200" cy="5334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3B650C04-9334-FB01-60E1-1D962433FBC3}"/>
              </a:ext>
            </a:extLst>
          </p:cNvPr>
          <p:cNvSpPr txBox="1"/>
          <p:nvPr/>
        </p:nvSpPr>
        <p:spPr>
          <a:xfrm>
            <a:off x="192847" y="3308537"/>
            <a:ext cx="1858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Index in directory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560649BE-36C0-5D37-065E-CB2D1F68C62B}"/>
              </a:ext>
            </a:extLst>
          </p:cNvPr>
          <p:cNvCxnSpPr/>
          <p:nvPr/>
        </p:nvCxnSpPr>
        <p:spPr bwMode="auto">
          <a:xfrm flipH="1">
            <a:off x="6477000" y="3657600"/>
            <a:ext cx="76200" cy="5334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004605C-10B3-5CD1-AD06-17ABD312EF5D}"/>
              </a:ext>
            </a:extLst>
          </p:cNvPr>
          <p:cNvSpPr txBox="1"/>
          <p:nvPr/>
        </p:nvSpPr>
        <p:spPr>
          <a:xfrm>
            <a:off x="5453924" y="3322895"/>
            <a:ext cx="2198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Max files in directory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562D91C9-0B44-834A-C7C4-F3F9E1814402}"/>
              </a:ext>
            </a:extLst>
          </p:cNvPr>
          <p:cNvCxnSpPr/>
          <p:nvPr/>
        </p:nvCxnSpPr>
        <p:spPr bwMode="auto">
          <a:xfrm flipH="1">
            <a:off x="6858000" y="4191000"/>
            <a:ext cx="1143000" cy="4572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58E6C52C-AA44-8DD5-1B04-A025127590D7}"/>
              </a:ext>
            </a:extLst>
          </p:cNvPr>
          <p:cNvSpPr txBox="1"/>
          <p:nvPr/>
        </p:nvSpPr>
        <p:spPr>
          <a:xfrm>
            <a:off x="7426898" y="3860680"/>
            <a:ext cx="1189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Allocated?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12C4139C-A99F-E55D-C130-4194086B6E1A}"/>
              </a:ext>
            </a:extLst>
          </p:cNvPr>
          <p:cNvCxnSpPr/>
          <p:nvPr/>
        </p:nvCxnSpPr>
        <p:spPr bwMode="auto">
          <a:xfrm flipH="1" flipV="1">
            <a:off x="6400800" y="5105973"/>
            <a:ext cx="381000" cy="60960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2DD31D4-ADA1-E4E2-79E2-F38929C23335}"/>
              </a:ext>
            </a:extLst>
          </p:cNvPr>
          <p:cNvSpPr txBox="1"/>
          <p:nvPr/>
        </p:nvSpPr>
        <p:spPr>
          <a:xfrm>
            <a:off x="6109180" y="5715573"/>
            <a:ext cx="1345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Check name</a:t>
            </a:r>
          </a:p>
        </p:txBody>
      </p:sp>
    </p:spTree>
    <p:extLst>
      <p:ext uri="{BB962C8B-B14F-4D97-AF65-F5344CB8AC3E}">
        <p14:creationId xmlns:p14="http://schemas.microsoft.com/office/powerpoint/2010/main" val="994069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  <p:bldP spid="12" grpId="0"/>
      <p:bldP spid="15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92E66-16C7-FF09-4EAA-247B01BC90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Files and Names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E43190-F8F6-A00B-97F7-37BB95D763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File contents are separate from the file’s “name”</a:t>
            </a:r>
          </a:p>
          <a:p>
            <a:r>
              <a:rPr lang="en-US" dirty="0"/>
              <a:t>File extensions do not set the “type” of the data</a:t>
            </a:r>
          </a:p>
          <a:p>
            <a:r>
              <a:rPr lang="en-US" dirty="0"/>
              <a:t>Names are just a “key” to locate the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587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536E0-21BC-E80B-09AC-DB012CDF59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A6A6EA-CE1A-6DE2-48EB-5D8E4570D3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Find the file</a:t>
            </a:r>
          </a:p>
          <a:p>
            <a:r>
              <a:rPr lang="en-US" dirty="0"/>
              <a:t>Create the three table entries</a:t>
            </a:r>
          </a:p>
          <a:p>
            <a:pPr lvl="1"/>
            <a:r>
              <a:rPr lang="en-US" dirty="0"/>
              <a:t>Find an available file descriptor</a:t>
            </a:r>
          </a:p>
          <a:p>
            <a:pPr lvl="1"/>
            <a:r>
              <a:rPr lang="en-US" dirty="0"/>
              <a:t>Allocate an open file table entry</a:t>
            </a:r>
          </a:p>
          <a:p>
            <a:pPr lvl="2"/>
            <a:r>
              <a:rPr lang="en-US" dirty="0"/>
              <a:t>Pos, permissions, </a:t>
            </a:r>
            <a:r>
              <a:rPr lang="en-US" dirty="0" err="1"/>
              <a:t>etc</a:t>
            </a:r>
            <a:endParaRPr lang="en-US" dirty="0"/>
          </a:p>
          <a:p>
            <a:pPr lvl="1"/>
            <a:r>
              <a:rPr lang="en-US" dirty="0"/>
              <a:t>Load file info into memory</a:t>
            </a:r>
          </a:p>
          <a:p>
            <a:pPr lvl="2"/>
            <a:r>
              <a:rPr lang="en-US" dirty="0"/>
              <a:t>*SFS is always in-memory, so this is implicit </a:t>
            </a:r>
          </a:p>
        </p:txBody>
      </p:sp>
    </p:spTree>
    <p:extLst>
      <p:ext uri="{BB962C8B-B14F-4D97-AF65-F5344CB8AC3E}">
        <p14:creationId xmlns:p14="http://schemas.microsoft.com/office/powerpoint/2010/main" val="37061252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8E36F3-D4D0-3501-F3A3-572A9A773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Reading a File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6F966F-EC3B-5822-AB20-226429BBFF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file system will map file pos to disk blocks</a:t>
            </a:r>
          </a:p>
          <a:p>
            <a:r>
              <a:rPr lang="en-US" dirty="0"/>
              <a:t>Lots of ways to map</a:t>
            </a:r>
          </a:p>
          <a:p>
            <a:pPr lvl="1"/>
            <a:r>
              <a:rPr lang="en-US" dirty="0"/>
              <a:t>Contiguous</a:t>
            </a:r>
          </a:p>
          <a:p>
            <a:pPr lvl="1"/>
            <a:r>
              <a:rPr lang="en-US" dirty="0"/>
              <a:t>Linked / FAT</a:t>
            </a:r>
          </a:p>
          <a:p>
            <a:pPr lvl="1"/>
            <a:r>
              <a:rPr lang="en-US" dirty="0"/>
              <a:t>Indexed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3D75FB30-547D-7573-9023-042DF9C2ACC7}"/>
              </a:ext>
            </a:extLst>
          </p:cNvPr>
          <p:cNvCxnSpPr/>
          <p:nvPr/>
        </p:nvCxnSpPr>
        <p:spPr bwMode="auto">
          <a:xfrm flipH="1">
            <a:off x="2667000" y="2819400"/>
            <a:ext cx="1600200" cy="0"/>
          </a:xfrm>
          <a:prstGeom prst="straightConnector1">
            <a:avLst/>
          </a:prstGeom>
          <a:noFill/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63CA837A-DAE1-F8F7-FB5A-3339728DC631}"/>
              </a:ext>
            </a:extLst>
          </p:cNvPr>
          <p:cNvSpPr txBox="1"/>
          <p:nvPr/>
        </p:nvSpPr>
        <p:spPr>
          <a:xfrm>
            <a:off x="4319205" y="2634734"/>
            <a:ext cx="505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>
                <a:latin typeface="Calibri" pitchFamily="34" charset="0"/>
              </a:rPr>
              <a:t>SFS</a:t>
            </a:r>
          </a:p>
        </p:txBody>
      </p:sp>
    </p:spTree>
    <p:extLst>
      <p:ext uri="{BB962C8B-B14F-4D97-AF65-F5344CB8AC3E}">
        <p14:creationId xmlns:p14="http://schemas.microsoft.com/office/powerpoint/2010/main" val="4033922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gswin32c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0.8"/>
  <p:tag name="DEFAULTFONTSIZE" val="10"/>
  <p:tag name="DEFAULTWIDTH" val="418"/>
  <p:tag name="DEFAULTHEIGHT" val="316"/>
</p:tagLst>
</file>

<file path=ppt/theme/theme1.xml><?xml version="1.0" encoding="utf-8"?>
<a:theme xmlns:a="http://schemas.openxmlformats.org/drawingml/2006/main" name="template2007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00000"/>
      </a:hlink>
      <a:folHlink>
        <a:srgbClr val="C00000"/>
      </a:folHlink>
    </a:clrScheme>
    <a:fontScheme name="Custom 1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2">
            <a:lumMod val="20000"/>
            <a:lumOff val="80000"/>
          </a:schemeClr>
        </a:solidFill>
        <a:ln w="285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rtlCol="0" anchor="ctr" anchorCtr="1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dirty="0" smtClean="0">
            <a:latin typeface="Calibri" pitchFamily="34" charset="0"/>
          </a:defRPr>
        </a:defPPr>
      </a:lstStyle>
    </a:spDef>
    <a:lnDef>
      <a:spPr bwMode="auto">
        <a:noFill/>
        <a:ln w="254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  <a:txDef>
      <a:spPr>
        <a:noFill/>
      </a:spPr>
      <a:bodyPr wrap="none" rtlCol="0">
        <a:spAutoFit/>
      </a:bodyPr>
      <a:lstStyle>
        <a:defPPr>
          <a:defRPr sz="1800" dirty="0" smtClean="0">
            <a:latin typeface="Calibri" pitchFamily="34" charset="0"/>
          </a:defRPr>
        </a:defPPr>
      </a:lstStyle>
    </a:txDef>
  </a:objectDefaults>
  <a:extraClrSchemeLst>
    <a:extraClrScheme>
      <a:clrScheme name="class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lass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lass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Helvetica"/>
        <a:ea typeface=""/>
        <a:cs typeface=""/>
      </a:majorFont>
      <a:minorFont>
        <a:latin typeface="Helvetic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66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0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66"/>
          </a:buClr>
          <a:buSzPct val="100000"/>
          <a:buFont typeface="Times New Roman" charset="0"/>
          <a:buNone/>
          <a:tabLst/>
          <a:defRPr kumimoji="0" lang="en-GB" sz="24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template2007</Template>
  <TotalTime>17675</TotalTime>
  <Words>445</Words>
  <Application>Microsoft Office PowerPoint</Application>
  <PresentationFormat>On-screen Show (4:3)</PresentationFormat>
  <Paragraphs>84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3" baseType="lpstr">
      <vt:lpstr>Arial</vt:lpstr>
      <vt:lpstr>Arial Narrow</vt:lpstr>
      <vt:lpstr>Calibri</vt:lpstr>
      <vt:lpstr>Courier New</vt:lpstr>
      <vt:lpstr>Helvetica</vt:lpstr>
      <vt:lpstr>StarSymbol</vt:lpstr>
      <vt:lpstr>Times New Roman</vt:lpstr>
      <vt:lpstr>Wingdings</vt:lpstr>
      <vt:lpstr>Wingdings 2</vt:lpstr>
      <vt:lpstr>template2007</vt:lpstr>
      <vt:lpstr>Default Design</vt:lpstr>
      <vt:lpstr>What is a File System?  15-213 / 15-513 / 14-513: Introduction to Computer Systems Lecture 20, Nov 12, 2024</vt:lpstr>
      <vt:lpstr>Today</vt:lpstr>
      <vt:lpstr>File System</vt:lpstr>
      <vt:lpstr>Making a File System</vt:lpstr>
      <vt:lpstr>Managing a File System</vt:lpstr>
      <vt:lpstr>Finding a File</vt:lpstr>
      <vt:lpstr>Files and Names</vt:lpstr>
      <vt:lpstr>Opening a File</vt:lpstr>
      <vt:lpstr>Reading a File</vt:lpstr>
      <vt:lpstr>Writing a File</vt:lpstr>
      <vt:lpstr>Deleting a File</vt:lpstr>
      <vt:lpstr>SFS Specific Notes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Computer Systems 15-213/18-243, spring 2009</dc:title>
  <dc:creator>Markus Pueschel</dc:creator>
  <dc:description>Redesign of slides created by Randal E. Bryant and David R. O'Hallaron</dc:description>
  <cp:lastModifiedBy>Brian Railing</cp:lastModifiedBy>
  <cp:revision>471</cp:revision>
  <cp:lastPrinted>2012-09-27T07:11:16Z</cp:lastPrinted>
  <dcterms:created xsi:type="dcterms:W3CDTF">2012-09-26T04:43:03Z</dcterms:created>
  <dcterms:modified xsi:type="dcterms:W3CDTF">2024-11-12T17:14:56Z</dcterms:modified>
</cp:coreProperties>
</file>