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42" r:id="rId2"/>
    <p:sldId id="738" r:id="rId3"/>
    <p:sldId id="645" r:id="rId4"/>
    <p:sldId id="580" r:id="rId5"/>
    <p:sldId id="581" r:id="rId6"/>
    <p:sldId id="734" r:id="rId7"/>
    <p:sldId id="733" r:id="rId8"/>
    <p:sldId id="732" r:id="rId9"/>
    <p:sldId id="735" r:id="rId10"/>
    <p:sldId id="585" r:id="rId11"/>
    <p:sldId id="586" r:id="rId12"/>
    <p:sldId id="646" r:id="rId13"/>
    <p:sldId id="680" r:id="rId14"/>
    <p:sldId id="632" r:id="rId15"/>
    <p:sldId id="661" r:id="rId16"/>
    <p:sldId id="683" r:id="rId17"/>
    <p:sldId id="736" r:id="rId18"/>
    <p:sldId id="651" r:id="rId19"/>
    <p:sldId id="639" r:id="rId20"/>
    <p:sldId id="68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89" r:id="rId36"/>
    <p:sldId id="678" r:id="rId37"/>
    <p:sldId id="670" r:id="rId38"/>
    <p:sldId id="737" r:id="rId39"/>
    <p:sldId id="672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591" r:id="rId49"/>
    <p:sldId id="592" r:id="rId50"/>
    <p:sldId id="593" r:id="rId51"/>
    <p:sldId id="687" r:id="rId52"/>
    <p:sldId id="594" r:id="rId53"/>
    <p:sldId id="595" r:id="rId54"/>
    <p:sldId id="65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738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736"/>
            <p14:sldId id="651"/>
            <p14:sldId id="639"/>
            <p14:sldId id="68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89"/>
            <p14:sldId id="678"/>
            <p14:sldId id="670"/>
            <p14:sldId id="737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783" y="45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8101/quizzes/7702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 January 27,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386604-72F0-B744-8944-BD8BE066806B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D3173-069D-7843-8429-66BC9F091431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DF267-28FC-F746-81A2-6866323458CD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A8A97-C453-2D48-890B-7E1B8BB9658E}"/>
              </a:ext>
            </a:extLst>
          </p:cNvPr>
          <p:cNvSpPr txBox="1"/>
          <p:nvPr/>
        </p:nvSpPr>
        <p:spPr>
          <a:xfrm>
            <a:off x="3120887" y="4181205"/>
            <a:ext cx="35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0C937F-4F27-A540-BAED-6E380AA9F6B5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4ECDEF-B0BC-C04D-9455-2FEB9D9CA036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6B1732-3A45-614C-8937-D6C6CE993250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247EC-76A6-D745-B2A9-26B44D4B7282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(bomb lab) will be available via </a:t>
            </a:r>
            <a:r>
              <a:rPr lang="en-US" dirty="0" err="1"/>
              <a:t>Autolab</a:t>
            </a:r>
            <a:r>
              <a:rPr lang="en-US" dirty="0"/>
              <a:t> after class</a:t>
            </a:r>
          </a:p>
          <a:p>
            <a:pPr lvl="1"/>
            <a:r>
              <a:rPr lang="en-US" dirty="0"/>
              <a:t>Due Thursday Feb 10</a:t>
            </a:r>
          </a:p>
          <a:p>
            <a:r>
              <a:rPr lang="en-US" dirty="0"/>
              <a:t>Lab 1 is due Thursday Feb 3 (</a:t>
            </a:r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r>
              <a:rPr lang="en-US" dirty="0"/>
              <a:t>Written Assignment 1 is due Wednesday Feb 2</a:t>
            </a:r>
          </a:p>
          <a:p>
            <a:r>
              <a:rPr lang="en-US" dirty="0"/>
              <a:t>GDB bootcamp will be this Sunday, Jan 30</a:t>
            </a:r>
          </a:p>
          <a:p>
            <a:pPr lvl="1"/>
            <a:r>
              <a:rPr lang="en-US" dirty="0"/>
              <a:t>Exceptionally useful for labs–you’ll really want it for Lab 2.</a:t>
            </a:r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https://canvas.cmu.edu/courses/28101/quizzes/77020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24760</TotalTime>
  <Words>4648</Words>
  <Application>Microsoft Office PowerPoint</Application>
  <PresentationFormat>On-screen Show (4:3)</PresentationFormat>
  <Paragraphs>955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15-213/14-513/15-513: Introduction to Computer Systems 4th Lecture,  January 27, 2022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PowerPoint Presentation</vt:lpstr>
      <vt:lpstr>x86-64 Integer Registers</vt:lpstr>
      <vt:lpstr>Some History: IA32 Registers</vt:lpstr>
      <vt:lpstr>Assembly: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David Varodayan</cp:lastModifiedBy>
  <cp:revision>746</cp:revision>
  <cp:lastPrinted>2011-09-12T20:37:42Z</cp:lastPrinted>
  <dcterms:created xsi:type="dcterms:W3CDTF">2012-09-11T15:51:41Z</dcterms:created>
  <dcterms:modified xsi:type="dcterms:W3CDTF">2022-01-27T07:36:12Z</dcterms:modified>
  <cp:category/>
</cp:coreProperties>
</file>