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93" r:id="rId2"/>
    <p:sldId id="387" r:id="rId3"/>
    <p:sldId id="388" r:id="rId4"/>
    <p:sldId id="389" r:id="rId5"/>
    <p:sldId id="390" r:id="rId6"/>
    <p:sldId id="391" r:id="rId7"/>
    <p:sldId id="392" r:id="rId8"/>
    <p:sldId id="298" r:id="rId9"/>
    <p:sldId id="297" r:id="rId10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41" y="-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3C7B7B88-AD9A-49C4-89BB-6390261FE5B7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6FFD2DB0-529D-42A7-B9E2-27716648E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7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E0962-5779-4179-B7F1-FBF7850A44B4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20070-7526-4CAA-B131-50597119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3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nfabulator.blogspot.com/2015/02/notes-on-running-mobisys-2015-program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Slides for </a:t>
            </a:r>
            <a:r>
              <a:rPr lang="en-US" dirty="0" err="1" smtClean="0"/>
              <a:t>Mobisys</a:t>
            </a:r>
            <a:r>
              <a:rPr lang="en-US" dirty="0" smtClean="0"/>
              <a:t> 2015 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These are example slides we used during the </a:t>
            </a:r>
            <a:r>
              <a:rPr lang="en-US" dirty="0" err="1" smtClean="0"/>
              <a:t>Mobisys</a:t>
            </a:r>
            <a:r>
              <a:rPr lang="en-US" dirty="0" smtClean="0"/>
              <a:t> 2015 TPC meeting</a:t>
            </a:r>
          </a:p>
          <a:p>
            <a:r>
              <a:rPr lang="en-US" dirty="0" smtClean="0"/>
              <a:t>They were useful for making sure everyone knew which paper we were on, as well as get conflicts out of the room faster</a:t>
            </a:r>
          </a:p>
          <a:p>
            <a:r>
              <a:rPr lang="en-US" dirty="0" smtClean="0"/>
              <a:t>Conveniently, if you print them out 6 to a page, they can be taped to post-it notes</a:t>
            </a:r>
          </a:p>
          <a:p>
            <a:r>
              <a:rPr lang="en-US" dirty="0" smtClean="0"/>
              <a:t>More info at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confabulator.blogspot.com/2015/02/notes-on-running-mobisys-2015-program.html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55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MobiSys’15 TPC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Wifi</a:t>
            </a:r>
            <a:r>
              <a:rPr lang="en-US" dirty="0"/>
              <a:t> </a:t>
            </a:r>
            <a:r>
              <a:rPr lang="en-US" dirty="0" smtClean="0"/>
              <a:t>SSID: </a:t>
            </a:r>
            <a:r>
              <a:rPr lang="en-US" dirty="0" err="1" smtClean="0"/>
              <a:t>LorettoWifi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02" y="5410200"/>
            <a:ext cx="7876998" cy="129540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18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Submissions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Received 233 paper submissions (350 abstract registrations)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			 2014: 185</a:t>
            </a:r>
          </a:p>
          <a:p>
            <a:pPr marL="0" indent="0">
              <a:buNone/>
            </a:pPr>
            <a:r>
              <a:rPr lang="en-US" dirty="0" smtClean="0"/>
              <a:t>		           2013: 211</a:t>
            </a:r>
          </a:p>
          <a:p>
            <a:pPr marL="0" indent="0">
              <a:buNone/>
            </a:pPr>
            <a:r>
              <a:rPr lang="en-US" dirty="0" smtClean="0"/>
              <a:t>		           2012: 182</a:t>
            </a:r>
          </a:p>
        </p:txBody>
      </p:sp>
    </p:spTree>
    <p:extLst>
      <p:ext uri="{BB962C8B-B14F-4D97-AF65-F5344CB8AC3E}">
        <p14:creationId xmlns:p14="http://schemas.microsoft.com/office/powerpoint/2010/main" val="306605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~900 reviews + online </a:t>
            </a:r>
            <a:r>
              <a:rPr lang="en-US" dirty="0" smtClean="0"/>
              <a:t>discussions</a:t>
            </a:r>
          </a:p>
          <a:p>
            <a:r>
              <a:rPr lang="en-US" dirty="0" smtClean="0"/>
              <a:t>on a tight schedule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97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TPC Meeting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XXXX papers to discuss (search “</a:t>
            </a:r>
            <a:r>
              <a:rPr lang="en-US" dirty="0" err="1" smtClean="0"/>
              <a:t>order:discuss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Steering committee would like ~XXXX accepts</a:t>
            </a:r>
          </a:p>
          <a:p>
            <a:r>
              <a:rPr lang="en-US" dirty="0" smtClean="0"/>
              <a:t>XXXX TPC reviews + XXXX external review</a:t>
            </a:r>
          </a:p>
          <a:p>
            <a:r>
              <a:rPr lang="en-US" dirty="0" smtClean="0"/>
              <a:t>~XXXX min per paper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10am     - Coffee service</a:t>
            </a:r>
          </a:p>
          <a:p>
            <a:pPr marL="0" indent="0">
              <a:buNone/>
            </a:pPr>
            <a:r>
              <a:rPr lang="en-US" dirty="0" smtClean="0"/>
              <a:t>12pm     - Bagged sandwich lunch</a:t>
            </a:r>
          </a:p>
          <a:p>
            <a:pPr marL="0" indent="0">
              <a:buNone/>
            </a:pPr>
            <a:r>
              <a:rPr lang="en-US" dirty="0" smtClean="0"/>
              <a:t>3pm       - Snacks</a:t>
            </a:r>
          </a:p>
          <a:p>
            <a:pPr marL="0" indent="0">
              <a:buNone/>
            </a:pPr>
            <a:r>
              <a:rPr lang="en-US" dirty="0" smtClean="0"/>
              <a:t>7pm       - Dinner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9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TPC Leads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 ready but wait </a:t>
            </a:r>
            <a:r>
              <a:rPr lang="en-US" dirty="0" err="1" smtClean="0"/>
              <a:t>til</a:t>
            </a:r>
            <a:r>
              <a:rPr lang="en-US" dirty="0" smtClean="0"/>
              <a:t> conflicts have left the room</a:t>
            </a:r>
          </a:p>
          <a:p>
            <a:r>
              <a:rPr lang="en-US" dirty="0" smtClean="0"/>
              <a:t>Kick off the paper with a concise 2min summary of the contribution and the reviews</a:t>
            </a:r>
          </a:p>
          <a:p>
            <a:r>
              <a:rPr lang="en-US" dirty="0"/>
              <a:t>Search for “</a:t>
            </a:r>
            <a:r>
              <a:rPr lang="en-US" dirty="0" err="1"/>
              <a:t>lead:yourlastname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Enter a detailed “TPC Discussion Summary” as a comment</a:t>
            </a:r>
          </a:p>
          <a:p>
            <a:r>
              <a:rPr lang="en-US" dirty="0" smtClean="0"/>
              <a:t>Take notes</a:t>
            </a:r>
          </a:p>
          <a:p>
            <a:pPr lvl="1"/>
            <a:r>
              <a:rPr lang="en-US" dirty="0" smtClean="0"/>
              <a:t>Explain to the authors the key points of the discussion and what the decisive arguments were.</a:t>
            </a:r>
          </a:p>
          <a:p>
            <a:r>
              <a:rPr lang="en-US" dirty="0" smtClean="0"/>
              <a:t>Remind us to assign a shepherd for each paper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2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do not discuss any paper other than current one, since conflicts may be </a:t>
            </a:r>
            <a:r>
              <a:rPr lang="en-US" smtClean="0"/>
              <a:t>in room</a:t>
            </a:r>
            <a:endParaRPr lang="en-US" dirty="0" smtClean="0"/>
          </a:p>
          <a:p>
            <a:r>
              <a:rPr lang="en-US" dirty="0" smtClean="0"/>
              <a:t>All papers and discussions are confidential</a:t>
            </a:r>
          </a:p>
          <a:p>
            <a:r>
              <a:rPr lang="en-US" dirty="0"/>
              <a:t>Would it make a great poster or demo?</a:t>
            </a:r>
          </a:p>
          <a:p>
            <a:r>
              <a:rPr lang="en-US" dirty="0" smtClean="0"/>
              <a:t>Keep it positive – identify the contribution that a paper makes, not just its shortcomings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27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3581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821714" cy="3581400"/>
          </a:xfrm>
        </p:spPr>
        <p:txBody>
          <a:bodyPr lIns="0" tIns="0" rIns="0" bIns="0">
            <a:noAutofit/>
          </a:bodyPr>
          <a:lstStyle/>
          <a:p>
            <a:pPr algn="l"/>
            <a:r>
              <a:rPr lang="en-US" sz="32000" dirty="0" smtClean="0"/>
              <a:t>666</a:t>
            </a:r>
            <a:endParaRPr lang="en-US" sz="3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41148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Conflicts:</a:t>
            </a:r>
          </a:p>
          <a:p>
            <a:r>
              <a:rPr lang="en-US" sz="2400" dirty="0" smtClean="0"/>
              <a:t>Alice</a:t>
            </a:r>
          </a:p>
          <a:p>
            <a:r>
              <a:rPr lang="en-US" sz="2400" dirty="0" smtClean="0"/>
              <a:t>Bob</a:t>
            </a:r>
          </a:p>
          <a:p>
            <a:r>
              <a:rPr lang="en-US" sz="2400" dirty="0" smtClean="0"/>
              <a:t>Carol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019800" y="457200"/>
            <a:ext cx="289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Insert Paper Title here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008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3581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821714" cy="3581400"/>
          </a:xfrm>
        </p:spPr>
        <p:txBody>
          <a:bodyPr lIns="0" tIns="0" rIns="0" bIns="0">
            <a:noAutofit/>
          </a:bodyPr>
          <a:lstStyle/>
          <a:p>
            <a:pPr algn="l"/>
            <a:r>
              <a:rPr lang="en-US" sz="32000" dirty="0" smtClean="0"/>
              <a:t>269</a:t>
            </a:r>
            <a:endParaRPr lang="en-US" sz="3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41148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Conflicts:</a:t>
            </a:r>
          </a:p>
          <a:p>
            <a:r>
              <a:rPr lang="en-US" sz="2400" dirty="0" smtClean="0"/>
              <a:t>Alice</a:t>
            </a:r>
          </a:p>
          <a:p>
            <a:r>
              <a:rPr lang="en-US" sz="2400" dirty="0" smtClean="0"/>
              <a:t>Bob </a:t>
            </a:r>
          </a:p>
          <a:p>
            <a:r>
              <a:rPr lang="en-US" sz="2400" dirty="0" smtClean="0"/>
              <a:t>Carol</a:t>
            </a:r>
          </a:p>
          <a:p>
            <a:r>
              <a:rPr lang="en-US" sz="2400" dirty="0" smtClean="0"/>
              <a:t>David</a:t>
            </a:r>
          </a:p>
          <a:p>
            <a:r>
              <a:rPr lang="en-US" sz="2400" dirty="0" smtClean="0"/>
              <a:t>Edith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019800" y="457200"/>
            <a:ext cx="289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Add another paper title here</a:t>
            </a: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76800" y="3657600"/>
            <a:ext cx="41148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 smtClean="0"/>
          </a:p>
          <a:p>
            <a:r>
              <a:rPr lang="en-US" sz="2400" dirty="0" smtClean="0"/>
              <a:t>Fred</a:t>
            </a:r>
          </a:p>
          <a:p>
            <a:r>
              <a:rPr lang="en-US" sz="2400" dirty="0" smtClean="0"/>
              <a:t>Griffin</a:t>
            </a:r>
          </a:p>
          <a:p>
            <a:r>
              <a:rPr lang="en-US" sz="2400" dirty="0" smtClean="0"/>
              <a:t>Holly</a:t>
            </a:r>
          </a:p>
          <a:p>
            <a:r>
              <a:rPr lang="en-US" sz="2400" dirty="0" smtClean="0"/>
              <a:t>Irina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289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2476</TotalTime>
  <Words>291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Slides for Mobisys 2015 Conflicts</vt:lpstr>
      <vt:lpstr>MobiSys’15 TPC Meeting</vt:lpstr>
      <vt:lpstr>Record Submissions</vt:lpstr>
      <vt:lpstr>Thank you</vt:lpstr>
      <vt:lpstr>TPC Meeting Logistics</vt:lpstr>
      <vt:lpstr>TPC Leads</vt:lpstr>
      <vt:lpstr>Some Reminders</vt:lpstr>
      <vt:lpstr>666</vt:lpstr>
      <vt:lpstr>269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Hong</dc:creator>
  <cp:lastModifiedBy>Jason Hong</cp:lastModifiedBy>
  <cp:revision>76</cp:revision>
  <cp:lastPrinted>2015-02-09T22:52:40Z</cp:lastPrinted>
  <dcterms:created xsi:type="dcterms:W3CDTF">2006-08-16T00:00:00Z</dcterms:created>
  <dcterms:modified xsi:type="dcterms:W3CDTF">2015-02-25T23:15:17Z</dcterms:modified>
</cp:coreProperties>
</file>