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58" r:id="rId31"/>
    <p:sldId id="257" r:id="rId32"/>
    <p:sldId id="304" r:id="rId33"/>
    <p:sldId id="306" r:id="rId34"/>
    <p:sldId id="260" r:id="rId35"/>
    <p:sldId id="310" r:id="rId36"/>
    <p:sldId id="303" r:id="rId37"/>
    <p:sldId id="308" r:id="rId38"/>
    <p:sldId id="259" r:id="rId39"/>
    <p:sldId id="3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d_of_mouth" TargetMode="External"/><Relationship Id="rId4" Type="http://schemas.openxmlformats.org/officeDocument/2006/relationships/hyperlink" Target="http://en.wikipedia.org/wiki/Organic_search" TargetMode="External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Business Models</a:t>
            </a:r>
            <a:br>
              <a:rPr lang="en-US" sz="5400" b="1" dirty="0" smtClean="0"/>
            </a:br>
            <a:r>
              <a:rPr lang="en-US" sz="5400" b="1" dirty="0" smtClean="0"/>
              <a:t>What’s new?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581471"/>
            <a:ext cx="507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Dave </a:t>
            </a:r>
            <a:r>
              <a:rPr lang="en-US" b="1" dirty="0" err="1" smtClean="0"/>
              <a:t>Mawhinney</a:t>
            </a:r>
            <a:endParaRPr lang="en-US" b="1" dirty="0" smtClean="0"/>
          </a:p>
          <a:p>
            <a:pPr algn="ctr"/>
            <a:r>
              <a:rPr lang="en-US" b="1" dirty="0" smtClean="0"/>
              <a:t>Donald H. Jones Center for Entrepreneurship</a:t>
            </a:r>
          </a:p>
          <a:p>
            <a:pPr algn="ctr"/>
            <a:r>
              <a:rPr lang="en-US" b="1" dirty="0" smtClean="0"/>
              <a:t>Managing Director, Open Field Entrepreneurs Fund</a:t>
            </a:r>
          </a:p>
          <a:p>
            <a:pPr algn="ctr"/>
            <a:r>
              <a:rPr lang="en-US" b="1" dirty="0" smtClean="0"/>
              <a:t>October 10, 2011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2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9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200" y="379274"/>
            <a:ext cx="5526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Game Changers in </a:t>
            </a:r>
          </a:p>
          <a:p>
            <a:r>
              <a:rPr lang="en-US" sz="5400" b="1" dirty="0" smtClean="0"/>
              <a:t>your Generation?</a:t>
            </a:r>
            <a:endParaRPr lang="en-US" sz="5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17894" y="3418582"/>
            <a:ext cx="2354106" cy="2677418"/>
            <a:chOff x="304800" y="3418582"/>
            <a:chExt cx="2354106" cy="2677418"/>
          </a:xfrm>
        </p:grpSpPr>
        <p:pic>
          <p:nvPicPr>
            <p:cNvPr id="3" name="Picture 2" descr="http://t0.gstatic.com/images?q=tbn:aD2kO1nG5qRyZM:http://www.techshout.com/images/red-hat-logo-may08.jpg&amp;t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651" y="4867275"/>
              <a:ext cx="12287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4800" y="3418582"/>
              <a:ext cx="2354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Open Source</a:t>
              </a:r>
            </a:p>
            <a:p>
              <a:pPr algn="ctr"/>
              <a:r>
                <a:rPr lang="en-US" sz="3200" b="1" dirty="0" smtClean="0"/>
                <a:t>Software</a:t>
              </a:r>
              <a:endParaRPr lang="en-US" sz="3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7889" y="3494782"/>
            <a:ext cx="1224311" cy="2677418"/>
            <a:chOff x="3810000" y="3494782"/>
            <a:chExt cx="1224311" cy="2677418"/>
          </a:xfrm>
        </p:grpSpPr>
        <p:pic>
          <p:nvPicPr>
            <p:cNvPr id="4" name="Picture 4" descr="http://www.passengerpro.com/images/lamp-stack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161" y="5029200"/>
              <a:ext cx="12001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000" y="3494782"/>
              <a:ext cx="11833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LAMP</a:t>
              </a:r>
            </a:p>
            <a:p>
              <a:pPr algn="ctr"/>
              <a:r>
                <a:rPr lang="en-US" sz="3200" b="1" dirty="0" smtClean="0"/>
                <a:t>Stack</a:t>
              </a:r>
              <a:endParaRPr lang="en-US" sz="32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15150" y="3494782"/>
            <a:ext cx="2076450" cy="2629793"/>
            <a:chOff x="6477000" y="3494782"/>
            <a:chExt cx="2076450" cy="2629793"/>
          </a:xfrm>
        </p:grpSpPr>
        <p:pic>
          <p:nvPicPr>
            <p:cNvPr id="5" name="Picture 8" descr="http://t2.gstatic.com/images?q=tbn:ANd9GcQy8CFN-OoCnhUuQdtttyfzU04YID_7Sj1W8hl9E-id2RYftWY&amp;t=1&amp;usg=__hWUbL1V2zWlcQLVdnWBmfCaOgYc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029200"/>
              <a:ext cx="207645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77000" y="3494782"/>
              <a:ext cx="205376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Cloud</a:t>
              </a:r>
            </a:p>
            <a:p>
              <a:pPr algn="ctr"/>
              <a:r>
                <a:rPr lang="en-US" sz="3200" b="1" dirty="0" smtClean="0"/>
                <a:t>Computing</a:t>
              </a:r>
              <a:endParaRPr lang="en-US" sz="3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700" y="3429000"/>
            <a:ext cx="1522500" cy="2895600"/>
            <a:chOff x="266700" y="3429000"/>
            <a:chExt cx="1522500" cy="289560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3429000"/>
              <a:ext cx="1408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World</a:t>
              </a:r>
            </a:p>
            <a:p>
              <a:r>
                <a:rPr lang="en-US" sz="2800" b="1" dirty="0" smtClean="0"/>
                <a:t>Wide</a:t>
              </a:r>
            </a:p>
            <a:p>
              <a:r>
                <a:rPr lang="en-US" sz="2800" b="1" dirty="0" smtClean="0"/>
                <a:t>Web</a:t>
              </a:r>
              <a:endParaRPr lang="en-US" sz="2800" b="1" dirty="0"/>
            </a:p>
          </p:txBody>
        </p:sp>
        <p:pic>
          <p:nvPicPr>
            <p:cNvPr id="9218" name="Picture 2" descr="http://dnetc.kch.nhs.uk/assets/images/Promotional%20Shots/World-Wide-We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4914900"/>
              <a:ext cx="140970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ong 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049"/>
            <a:ext cx="5257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52400"/>
            <a:ext cx="3899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The Long Tail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477470"/>
            <a:ext cx="4633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What Business Models </a:t>
            </a:r>
          </a:p>
          <a:p>
            <a:pPr algn="ctr"/>
            <a:r>
              <a:rPr lang="en-US" sz="3600" b="1" dirty="0"/>
              <a:t>were Enabled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51879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"We sold more books today that didn't sell at all yesterday than we sold today of all the books that did sell yesterday</a:t>
            </a:r>
            <a:r>
              <a:rPr lang="en-US" sz="3600" b="1" dirty="0" smtClean="0"/>
              <a:t>.“</a:t>
            </a:r>
          </a:p>
          <a:p>
            <a:endParaRPr lang="en-US" dirty="0" smtClean="0"/>
          </a:p>
          <a:p>
            <a:r>
              <a:rPr lang="en-US" dirty="0" smtClean="0"/>
              <a:t>Josh Petersen, Amazon Employee explaining the long tail to a colleague that did not get it</a:t>
            </a:r>
            <a:endParaRPr lang="en-US" dirty="0"/>
          </a:p>
        </p:txBody>
      </p:sp>
      <p:sp>
        <p:nvSpPr>
          <p:cNvPr id="5" name="AutoShape 2"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creamingreviews.com/wp-content/uploads/2011/01/amazon_crave-300x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674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7327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"Netflix members love watching instantly, but we've come to recognize there is still a very large continuing demand for DVDs by mail," said Andy </a:t>
            </a:r>
            <a:r>
              <a:rPr lang="en-US" sz="2400" dirty="0" err="1"/>
              <a:t>Rendich</a:t>
            </a:r>
            <a:r>
              <a:rPr lang="en-US" sz="2400" dirty="0"/>
              <a:t>, Netflix Chief Service and Operations </a:t>
            </a:r>
            <a:r>
              <a:rPr lang="en-US" sz="2400" dirty="0" smtClean="0"/>
              <a:t>Officer. </a:t>
            </a:r>
            <a:r>
              <a:rPr lang="en-US" sz="2400" dirty="0"/>
              <a:t>"By better reflecting the underlying costs and offering our lowest prices ever for unlimited DVD, we hope to provide a great value to our current and future DVD-by-mail members."</a:t>
            </a:r>
          </a:p>
        </p:txBody>
      </p:sp>
      <p:pic>
        <p:nvPicPr>
          <p:cNvPr id="2050" name="Picture 2" descr="Netflix 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8600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Quick Poll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What do you think about Netflix's price hike and plan change?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Love 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15.71%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Hate 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84.29%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3" name="Picture 5" descr="http://www.huffingtonpost.com/images/gadgets/poll_stat_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495300"/>
            <a:ext cx="152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Verdict?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15.71%  Love it               84.29% Hate it</a:t>
            </a:r>
          </a:p>
          <a:p>
            <a:r>
              <a:rPr lang="en-US" sz="1600" i="1" dirty="0" smtClean="0"/>
              <a:t>                                                                               Source: Huffington Post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059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+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041"/>
            <a:ext cx="8229600" cy="24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6300" y="3352800"/>
            <a:ext cx="7391400" cy="3352800"/>
            <a:chOff x="876300" y="3352800"/>
            <a:chExt cx="7391400" cy="3352800"/>
          </a:xfrm>
        </p:grpSpPr>
        <p:sp>
          <p:nvSpPr>
            <p:cNvPr id="2" name="TextBox 1"/>
            <p:cNvSpPr txBox="1"/>
            <p:nvPr/>
          </p:nvSpPr>
          <p:spPr>
            <a:xfrm>
              <a:off x="876300" y="3352800"/>
              <a:ext cx="7391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“Give </a:t>
              </a:r>
              <a:r>
                <a:rPr lang="en-US" dirty="0"/>
                <a:t>your service away for free, possibly ad supported but maybe not, acquire a lot of customers very efficiently through </a:t>
              </a:r>
              <a:r>
                <a:rPr lang="en-US" dirty="0">
                  <a:hlinkClick r:id="rId3" tooltip="Word of mouth"/>
                </a:rPr>
                <a:t>word of mouth</a:t>
              </a:r>
              <a:r>
                <a:rPr lang="en-US" dirty="0"/>
                <a:t>, referral networks, </a:t>
              </a:r>
              <a:r>
                <a:rPr lang="en-US" dirty="0">
                  <a:hlinkClick r:id="rId4" tooltip="Organic search"/>
                </a:rPr>
                <a:t>organic search marketing</a:t>
              </a:r>
              <a:r>
                <a:rPr lang="en-US" dirty="0"/>
                <a:t>, etc., then offer premium priced value added services or an enhanced version of your service to your customer base</a:t>
              </a:r>
              <a:r>
                <a:rPr lang="en-US" dirty="0" smtClean="0"/>
                <a:t>.”      </a:t>
              </a:r>
              <a:r>
                <a:rPr lang="en-US" i="1" dirty="0" smtClean="0"/>
                <a:t>Fred Wilson, Union Square Ventures</a:t>
              </a:r>
              <a:endParaRPr lang="en-US" i="1" dirty="0"/>
            </a:p>
          </p:txBody>
        </p:sp>
        <p:pic>
          <p:nvPicPr>
            <p:cNvPr id="3076" name="Picture 4" descr="http://t0.gstatic.com/images?q=tbn:ANd9GcRQMJ19W51o4gY6LzfNHmFhsz4rOcTbZkbdzUU0wqi0FKz0Gu0sz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175137"/>
              <a:ext cx="1447800" cy="145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Union Square Ventur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162549"/>
              <a:ext cx="153352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shable.com/wp-content/uploads/2011/03/LinkedI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90" y="3257500"/>
            <a:ext cx="4451195" cy="12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APEBIPDRIWEBAODRIQEA8NEBoPEBAQFhUWFR8QFBIXJyceGRkvJRIVHy8gIycqLSwsFR4yNTAqNSYrLC8BCQoKDgwOGg8PGjMiHyIvLzU1LC8tLjAsKiwvKjQwLDUvLDU0LCksLC8sLCwsLSwqKiwsLCwsNCwsLCwsLCwsLP/AABEIAMkA+wMBIgACEQEDEQH/xAAcAAEAAgMBAQEAAAAAAAAAAAAABQcCBAYIAQP/xABJEAACAQIBBgoGBgcGBwAAAAAAAQIDBBEFBhITIVEHMTJBYXF0gZGxIjQ1VHOyFFKTs8HSFyQzQnKh0RZDU2KSwhUjJYKUoqP/xAAbAQEAAgMBAQAAAAAAAAAAAAAABAUCAwYBB//EADQRAAICAQIEBAQFAgcAAAAAAAABAgMEBRESITFxMjNBUWGBocEGEyJysVLRFBU0QpHh8P/aAAwDAQACEQMRAD8Au2nTWC2LiXMZauO5eAp8ldSMgDHVx3LwGrjuXgZAAx1cdy8Bq47l4GQAMdXHcvAauO5eBkADHVx3LwGrjuXgZAAx1cdy8Bq47l4GQAMdXHcvAauO5eBkADHVx3LwGrjuXgZAAx1cdy8Bq47l4GQAMdXHcvAauO5eBkADHVx3LwGrjuXgZAAx1cdy8Bq47l4GQAMdXHcvAauO5eBkADHVx3LwGrjuXgZAAx1cdy8Bq47l4GQAMdXHcvA068VpPYubm6DeNK45T7vIA26fJXUjIxp8ldSMgAAAAAAAAAAAAAAAAAAAAAAAAAAAAAAAAAAAAAAAAAAAaVxyn3eRumlccp93kAbdPkrqRkY0+SupGQAAAAAAAAAAAAAAAAAAAAAAAAAAAAAAAAAAAAAAAAAAANK45T7vI3TSuOU+7yANunyV1IyMafJXUjIAAAAAHzEA+gAAAAAAAAAAAAAAAAAAAAAAAAAAAAAAAAAAAGlccp93kbppXHKfd5AG3T5K6kZGNPkrqRkACJzizkoWFLW3De14Qpx2zqS3RXm3sRLMo7hJyrKvlCrHH0LbCjBcywScn16Tf+lEzCx/8RZwvoupEy7/AMmviXU38pcLd7Ub1EadCOOz0dbPDplLZ/6kauEjKeOP0ju1VPD5TmTp8h8Hd7eUlXgoU6c1jB1puLmvrJJPZ0s6GVOLTHeUUl8SjjdkXP8AS2+xYPBxnNc31OtK6cXqpwjBwhoN4xbePNuITOXhNurW7rW9OnSlClUUYucZuTWjF7cJJc50XB7m3WsKFWncKOnO4c06ctKLhoQS27OdSKuz99pXXxl8kStxqqbcma2Tjty9vQsMiy2rHi99pepO/phvf8Kh/pn+Ys3N3KUrm0oXFRJTrUYzkoY6Kb3Y4vA87ov3Mj2dadmh5DU8euqEXCO3M80++yyTU3vyOYyjwuqjWq0forlqa06elr8NLRk444aOziNd8NC90f8A5C/IcNnDa1HeXLUJNO7r4NQbX7SXQRztKn1J8X1Jf0JkMHFcU2vT3ZGnmZCk0n9D0fY3OtpU6mGGspwnhjjhpRTwx7z9zRyKv1ahj7vS+SJvHMy5NnQLoAAeHoAABwWfWf1xk+5jQoQpyjKhGo3VUnLFymsNkls9FHO/phvf8Kh/pn+Yw4X/AF+HY4fPUOGOnxMSmdMZSjz2Oeycq2FsoxlyL6zHzhqX9rr60YxlrpwwpJqOEcN7b5zoTiuCX2e+1VfKJ2pQZMVG6UY9Ey7x5OVUW/YAAjm4AAAAAAAAAGlccp93kbppXHKfd5AG3T5K6kfZSSTb2JLFt8SW8+U+SupH5X37Kp8Kfys9XNnjI/8AtbYe90Pt4f1KLzhrKd3czi1KM7qtKMovFSi6kmmnzrDAj48S6l5A6vFwo48nJPfc5rJy3ekmttg/wL7yZnNYU6NKH0qhHQo046OvgsMIpYcfQUIfTPLxFk7JvbYxxsp0b7Lfc9H2GVKFwm7erCsotKTpTU1Fvbg8OIo7P32ldfGXyRO24Gv2Nz8eHyHE5++0rr4y+SJXYFSqyZwXov7E7MsdmPGb9X/cgUX7mR7OtOzQ8igkX7mR7OtOzQ8jZq/lx7/Yw0vxy7GzVzosYScZ3VGMoycZRlWinGSeDTWOxmH9rbD3uh9vD+pRmcT/AFy67ZX+8kRzfkYR0mEop8TMpanKMmuE9MUqiklKLTjJJpp4pp7cUzM0ci+rUOzUvkicpn1wgqzbt7XCVxh6cpelCinxbOee3HDiWxvcU1dErJ8EOpbTtjXDjkdjeX9KjHTr1I0o/WqzUF4sgq3CNkyDwdyn8OnOa8YpopG+v6tebqV5yqzf79SWk+pbl0LYa5dV6RHb9cufwKieqS3/AER/5L3ocImTZvBXMY/EhOmvGSSJ61u6dWOnSnGpB8UqclOL71sPNZZ3AzR9G7nvnRj4Kb/3I0ZenQprdkZPkbsXOnbNQkiJ4X/X4djh89Q4Y7nhe9eh2OHz1Dhi3wvIh2KvM8+Xcubgl9nvtVXyidlUqKKcpNJRTbbeCSW3FvccbwS+z32qr5RIrhUzt0V/w+g9skncyXNF7VR79jfRguc5+yiV2VKEfdl5C1VY0ZP2O0/tbYe90Pt4f1DztsPe6H28P6nnvE7Xg4zP+l1fpNdfq9GXoxfFWqrbo9MVxve8FvJd2m1Uwc5TZFpz7LZKMYot6d5CNN1ZTiqajpuo2lBRwx0tLiwND+1Vj71R+2j/AFPzzx9n3XZp+RRDKqqtTR3OkaPDPrlOUmtnseg7PLdtXk4UK9OrJLScaVRTajxY4Lm2rxMcp5dtrVJ3NWNPHiUn6UuqK2vuRTuZ+XVYzr12sZK0lCnF8UqkpwwT6Njb6EQ17fVK9SVWtJzqTeMpS430dC6OYzVHP4E6H4a4r5RcnwLbn6t/+9S56XCHk6T0VXwbeC0qU4rxaJe8yvRovCrLRehKfIk1oR2uWKWGzn61vKDyZT0q9GP1q9NeM0i/L3Jkazxk2sKdWn6OHJqKKb28/oowsgoNEDVtNowbIRi200/b5eh+9C7hNyjCSk4aOkltw0lpL+W0/C45T7vIZNyVC30tBt6bTek8eLHBLqTUeqKFxyn3eRqZQz4U/wBPQ26fJXUhOCknF7VJNNdDFPkrqRkeGJzH6Nsme7f/AFq/mKVypSUK9aEFhGFerGK48Iqcklt6j0iecctes3Haq33ki+0qyc5S4m306lLqVcYRjwrY0m+PqLusuDvJsqdOUrfFypxbetqcbSf1ikXxPqZ6Syd+xpfBh8qNmq2TgocLa69DDTYRnxcS36GtkbN62soyja09WqklKS0pSxaWGPpNlK5++0rr4y+SJfbKEz99pXXxl8kSNpUnK6Tb35fdEjUko1JL3IFF+5kezrTs0PIoJF+5kezrTs0PIk6v5ce/2I+l+OXYpLOL1y67ZX+8kRz/AAJHOL1y67ZX+8kRz/Atq/AuyKyzxvuX7VyqrTJiuHt1VlTkk+eehFRj4tLvKGr15VJSnUblOcnKUnxyk3i2Wzn1UayJSS/ejaJ9WEX+CKiKzS60oyn6tlhqM25Rj6bGdGlKcowgnKU5KMYxWLlJvBJdO0tvNzgrt6UIyvlr6zScoaTjSg/qpLBy63s6DiODe3jPKVDS26CqVEn9aMJYeePcXmjRqmVOElXB7cjdp2PCUXOS3OduOD7Js1g7aMemm5U2u+LNjNfNank+NWFGUpRq1tYtZhpRWjGOjiuPie3DnJsFM7rHHhcm0WyqgnxJcyneF/1+HY4fPUOGO54X/X4djh89Q4Y6vC8iHY5nM8+XcsnNXOWOT8jSq7HVldVYUYP96o1Ha19Vcb8OdFdXFxKpOVSo3Kc5OU5S45SbxbZ+lXWaunpY6vGeqx5OOK0sOnHRx7ug1zKmiNcpT9ZM8uulNRj6JExmtm5UyhcRow9GC9KrU5qdPf8AxPiS39CZfVhY06FOFGjHQp04qMYrmS83z48+JyXBTO2dk1QWFZVP1nS2yc9uD/gw4up8+J2xz2o5ErLXF8lEvMGiNdakubZDZ5ez7rs0/Iodl8Z5ez7rs0/IodmrH6M+l/hfyJ/u+x8O4zY4M53NONe6m6NOaUoQhHGpKL4pNvZFbtjfUcxm7YK4u6FGW2NSvBSW+OOLXgmX/FYcQusceSM9f1O3F4aqXs3zb+BxttwXWtKpTqwqVdKlUhUSk4uLcZJ4PYtx2aPoIrk5dTiL8q7IadsuLb3BpXHKfd5G6aVxyn3eRiRzbp8ldSMjGnyV1IyAB5xy16zcdqrfeSPRx5xy16zcdqrfeSLvR/FP5FRqnhiaT4n1M9JZO/Y0vgw+VHm18T6meksnfsaXwYfKjZrHSHz+xhpX+75GwyhM/faV18ZfJEvtlCZ++0rr4y+SJo0jzZdvujdqflruQKL9zI9nWnZoeRQSL9zI9nWnZoeRK1fy49/sRtL8cuxSWcXrl12yv95Ijn+BI5xeuXXbK/3kiOf4FtX4F2RWWeN9y685cnOvkXRisZQtKNWKXPq4xm14JlKHozIyxtaHZqXyRKfz8zMnY1XVpRbtassYSW1Um/7qW7ofOtnGil0zIUZSql6vkW2oUOUVYvREFkLK0rS5pXMFi6U8XHi0otOMo96bRf2SMsUbulGtbzU4SX/dF/VkuaXQzzkbNjlKtby07epOlLndOTjitzw4+8m5uCsjaSezRExMt0cmt0ekcT5pri59xQlTPrKMlg7qph/l0YvxikzrOCK7nUr3cqspTlKlSblUk5yeEp87285T3abOqtzk1yLWrPhbNQiupHcL/r0Oxw+eocMdxwvevQ7HD56hw5e4XkQ7FNmefLuWDkLNv6dkSSgsa1G6q1KO9tKONPvWzrUdxX+BcnBL7PfaqvlE4vhMzb+i3WuprCjdNzWHFCr+9Dv5S63uImNk7ZE6X7vYk5FG9ELV7Lchs1c4p2FzGtHFwfo1aa/fpvjXWuNdK6WX5Z3cK1OFWlLThUipwkuJxe3E81lhcF2duqn9Bry/5dWWNCTeyFV/3fVLm/zfxHmpYnHH82PVdfiv+jLT8ngf5cuj/ksDPL2fddmn5FDsvfPF/wDT7rs0/IohlNj9GfWvwv5E/wB32JzMb2jbfG/2yL0RReY3tG2+L/tkXojDI8RWfif/AFMP2/dn0AEc5YGlccp93kbppXHKfd5AG3T5K6kZGNPkrqRkACs73ghqVatSorqK1lWc8NS3hpScsMdLpLMBvpyLKW3W9tzTbRC1bTW5Vj4GKnvcfsH+Ys62o6EIQxx0IRjjxY4JLH+R+oPbsmy/b8x77HlWPXVvwLbcMr3ODgtnd3VW5VxGCrT0tB0XJx9FLDHSWPEWEDGm+dL4oPYytphatprcqz9DNT3uP2D/ADFh5CyY7W2o27lpujSjByS0VLDnw5iQBndlW3Lab3Maseup7wWxWuUuCOpWrVayuYx11apU0dS3o6UnLDHS28ZrPgYqe9x+wf5i0wblqOQlspfRGp4NDe7j9Wa9jbaqlTpt46ulCGOGGOjFLHDuP0rUIzi4TipRksJRmtKMk+Zp8aP0BB357kvblscFlrgjtqrcrWpK3b/ca1tLuTakvHDoOZuOCK+jyJ0Zr+OUH4OP4lxnzAnV6hfBbb79yJPBpm99tuxT1Dgivny50YL+OU34KP4na5lZi/8ADZVKjra2dWEYtKGhCODx2bW2dZgfTG7OutjwyfI9qw6qnxRXM4rPLg+nlG4jXjXjSUaEaejKm5t4Sk8cU19b+RA/oYqe9x+wf5i0wIZ19cVGMuS+CE8OmcnKS5/Mgsz83Hk+3+jyqKq9bOppRjoL0sNmDb3GxnNkCF9bTt5vRcsJQnhjq6i4pYfye9NkqCM7ZOf5m/Pqb1XFQ4NuRVn6GKnvcfsH+Y+rgZqLaruK6qLT+YtIEv8AzHI/q+iI3+Ao/p+rIevkitVsZWteqpVZ0HSlXUGlJ8Wm4Y8e/bxnE/oen71H7F/mLOBEVkl0LzE1HIw4uFMtk/gn/JwGQeDKdrc0rh3EZqlPS0VScW9jWGOls4zvwDGUnLmzXlZl2XJTue7XLol/AABiRAaVxyn3eRumlccp93kAbdPkrqRkY0+SupGQAAAAAAAAAAAAAAAAAAAAAAAAAAAAAAAAAAAAAAAAAAANK45T7vI3TSuOU+7yANunyV1IyMafJXUjIAAAAAAAAAAAAAAAAAAAAAAAAAAAAAAAAAAAAAAAAAAAGlccp93kbppXHKfd5AG3T5K6kZGNPkrqRkAAAAAAAAAAAAAAAAAAAAAAAAAAAAAAAAAAAAAAAAAAADSuOU+7yN00rjlPu8gDbp8S6kZEbHiXUfQCRBHAAkQRwAJEEcACRBHAAkQRwAJEEcACRBHAAkQRwAJEEcACRBHAAkQRwAJEEcACRBHAAkQRwAJE0rjlPu8j8z8KnG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imgs.sfgate.com/blogs/images/sfgate/techchron/2011/06/15/pand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geek.com/wp-content/uploads/2011/01/flick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65" y="3886200"/>
            <a:ext cx="28670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4724" y="304800"/>
            <a:ext cx="322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Freemium</a:t>
            </a:r>
            <a:r>
              <a:rPr lang="en-US" sz="5400" b="1" dirty="0" smtClean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60887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chinsidr.com/wp-content/uploads/2011/07/zyn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749992"/>
            <a:ext cx="3600450" cy="19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3128" y="203537"/>
            <a:ext cx="5525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Virtual Goods?!?</a:t>
            </a:r>
            <a:endParaRPr lang="en-US" sz="6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000500"/>
            <a:ext cx="5705475" cy="2705100"/>
            <a:chOff x="1524000" y="4000500"/>
            <a:chExt cx="5705475" cy="2705100"/>
          </a:xfrm>
        </p:grpSpPr>
        <p:pic>
          <p:nvPicPr>
            <p:cNvPr id="5124" name="Picture 4" descr="http://techinsidr.com/wp-content/uploads/2011/07/zyngamoneys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000500"/>
              <a:ext cx="570547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onut 3"/>
            <p:cNvSpPr/>
            <p:nvPr/>
          </p:nvSpPr>
          <p:spPr>
            <a:xfrm>
              <a:off x="5029200" y="4648200"/>
              <a:ext cx="914400" cy="304800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029200" y="6400800"/>
              <a:ext cx="914400" cy="304800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/9j/4AAQSkZJRgABAQAAAQABAAD/2wCEAAkGBhQSEBQUEhQVFRQVFBQUFRQUFBQUFRUUFBYVFBQUFBUXHSYeFxkjGRQUHy8gJCcpLCwsFR4xNTAqNSYrLCkBCQoKDgwOGg8PGiwcHxwsLCwpKSkpKSopKSksLCwpKSwpLCksKSwsKSkpLCksKSksLCksKSwsKSkpKSwsLCksLP/AABEIAOEA4QMBIgACEQEDEQH/xAAcAAABBQEBAQAAAAAAAAAAAAADAAECBAUGBwj/xABQEAACAQIDBAYECAoGCAcAAAABAgMAEQQSIQUGMUEHEyJRYXEygZGxFEJScpKhssEVIzNTYnOCotHSNUNjs+HwFhckdIOT0+IlNFRVZGXC/8QAGwEAAwEBAQEBAAAAAAAAAAAAAAECAwQFBgf/xAAwEQACAgECBQIFAwQDAAAAAAAAAQIRAxIhBBMxQVEyYQUUIqGxcYHRkeHw8RUjM//aAAwDAQACEQMRAD8A7wCiKKi7WFDWW9ekeaWVFTVaAkoqyhBqGMQWpZaIEqYWpsdARFUxHRctPapsqgarRb0wFSyUmBBBUmFTWOpFaVjoAEqWW1HEdAne1Cdg9iJNMEoSTimXFVVMmy0rWpzLQFa9SC0qGWA9SD0FVppGqaHYdpakpqgsmtXYnokqGnYUClanFPaoLIWpVIrTZaBDUxqYSotTAhelT3pqYzn5RcGqbmwq7LHaqJS9dkTnGibWtLDNVOOC1WIxaiW40aqCpZaFA9xVlK5mWRC1LLU8tOBU2OgYSiBallpXpDogxtTFwBUJWvQmNUkKwk2JsKzJ8STVqVdKz2GtaxSM5McGiItqeNKOiU2xIlEasqlQSKiA241ky0FCaUCUVI4qhpJekkwbRAQmjR6UUSAUGbFAU92HQux1MCsyLaffUvwmanQylNGlalagYfEXqzUNUaLcGajlopWolaAohlFKpWpUWIxp00qtFhta0GjvTpFaujVSMqK/wao9TVwCiCKp1DorwJariCoiO1TSobsaQ9qepWqLLUlDM1qrNKalO1RjFUkS2SWOoMhoxJprGnYUVpBVYx1ck40B1rRMhkBR4RQAho2XLxoYkWpHyjSqUs1QlmoTGiMaByCI9M2LtVUtQner0k2Glxxqs+JJoLGmArRRSJsMJTRopKFHAasrDak6Atw4k1p4aS/E1iotaWFYisJo1izTBps1OtRJrnOgnalTXpUCsoWp6IFpZauyaILSeUCiBKDNDTQiST3oyiq0cRFHVrUmNBbVBqcvQJ30pJAwWKoMJpnN6gDrWqWxm3uakdqjPIANKrLTrhieNRSKsgq3qMzWFquogWqmOKnhxqk7YmqRCGcDzoGMxV6A9BatVHezO3Q4aps9Cy09WIHIaFa9HyXNaGCwNyNKHJJCSszUwp7qsw4TvrUxUwXQWrLmxNSpOQ2kgzOqjSqry61APehy1SiJsuxTAVegnuRXPrJVqOe1KULGmdWh0oOIxSqNTr3VjrtM2oJOc61gsXk1eTwaX4YpVR+CUqvREjXI2wKe1Oq1K1c5uQC04Sp2oGKxixqWdgqqLszEBQO8k6CjqMKbVi7U27Fh8QgnxEESOnZSR8kjPmszG/ZyZStr63Brkd4ek5numBGUcDiXXX/gxnj85tO4GvLd7NYw7Eu7Sgs7nM7HK/pMdTXTHhpadUtidSs+mYwGUMpBU6hgQQfIjQ00gFfJuy9tz4Zs2HmlhP8AZuyD1qDY+sV2myemzHR264RYhf016p/px2HtU1ly2Vt2PevgwoM2DPKuD2J044OSwnSbDt3leuj+kna/drvdkbxYbFC+Hnil0vZHUsPNPSHrFS24hosEkZFWUBNW3hvTdTSc7EoNFDHvYaVlPIa3MTFyrKlwZrXG1RlNOytmvU1hoiYY8qtx4M1bkkSoso9RUWwprYXC240WNR3VDyFaDJw+FtqaeScjhW4cMO6q8uzQalZE3uU8bXQwJZaqu1amK2YeVUmwLV0RkjFxZWR6mxuKsps+rCYCm5INLMfIb1PIa3UwS8xRp8ICtlWp5qHoOdU1PriKsvs1weFDkwhHGr1Jk0wXwo01N1HhSp7AdjantVbHbRjgjMkzqiDizG2vIDmSe4a155vH0jSS9jDXhjNwZDpMwt8Uf1Q8dW+bXHjxSm/pOttLqdVvNvpDhLpcyz8oUIuL8DI3CMeevcDXmG2ttzYts07XUG6xLcRJ5L8Zv0m18qpMABp8oEnmSTqSeJPiaavTxYI49+rMZSsgOArF3r/IL+sH2XraQaDyFY29v5Bf1g+y9a5PQwj1OUpwaYU4FcBsSBoiPYgjiOBGhHkRqKEKItUB1Wx+knaGGsExTsvyJrTr7X7Q9TCu42R0+MLDFYUN3vh3sf8Alyfz15hsrYU+IV2giaXq7ZxHZmXNexyg5iOydQDwoM+GaNsrqyN8l1KN7GANZVim9O1+3UvdH0NszpS2diLAYgRMfi4hTD+83YPqaumjAdQVIZTqGUhlPkRpXyiBV3Zm0pcO14JZIT/ZOyX8wpsfWKHg8MnZn1PHhwKmxrwrZPTBj4rCVosQv9omR/px2HtU12myumTDSWE0UsJ7xaZPatm/drGWKa6j27Helb01gtV9l7cgnF4pUfhoDZhe9robMOB4jlVjEOL1n3oTW1k0nFL4UtU3qq0tUoJkPI0abT34CqU9CSY07PVqNEOVgQ2tGVqiWFDLVfUjoWkmF6uwzCspD30djppWcomkZUaTxhhVR9nCq8e08uh1ocm1C1ChJDc4ssfg4f5tSqp1zeNKrqXkjVHweR7V2pLiJA80hdwTa+iqLHsxpwQeWumpNVHbh5/caA0nv+40zS8PP7jXrJJKkJ7h3b3j30g1Vmf3j30RZKoCcfAeQrH3sP4hf1g+y1asbaDyFZO9Z/Er+sH2WqMnpY49TlqVIVPLXCajCppUbVJaY0ep9BH5TF/Mj+0a9ZxWFSVcsiLIvyXUOPYwNeS9BP5XF/Mj+0a9fr89+KNri5Ne34PUwq4Hg/Sjs+LD49kgiSNBDG2VBlBZsxY24DgOHdV7dzoxbG4KPERzhGfODHIhK3RyujqbgEAcVNC6YR/4i3+7w/8A7r0Loo/omD50v941e9n4zNg4LDPHLd1fft7nPGEZTaZ5rtjo7xmGVndEaNASzxyKQAOZDZWt6qxYmK2PC+gJ0FxyB769236wjy7OxEca5ndVRVHNmkQCjbubsx4XCJhrK4AJkLAMHkb02seXIeAFLD8dksWrJFN3W221de4S4ffY8g2JtUpPB3LMjnxbMNfUNPWasw774qPKY53sBlKPaROzoOy97aW4WrpukLBYLDtCsUEa4iWRCDHdAkecBnKqQpJPZFx8o8qzdh9GvwrBxTpPkZwxKOmZbq7poykEejzBr1ofEMEsccuRaVLZWv4sweKV6VuWMB0vSrpPh0kHyomMbfQbMp9orpcD0l4CWwaRoT3TIVH01zJ9YrhNodGWOjvlRZQOcTgn6L5T7L1zWNwEkLZZY3jbjldWQ24XFxqPGuvHLBm/85J/ozGUGuqPdptpRBOsE8PV/L62PL9K9qDg9sRzDNFIkg5lGDW87aj114MIRe+UX77ffWtsHb8uEZzDkOfLnWRcwOS+WxBBHpHnzrXkmTie0tibUyzkmuCwfSYht10Dp+lEwkHnkbKw9RNdDs7enDS6Rzpm+S143+jJYn1XpODXYhpo6WJxetCOQEW1NYsJJNrca0DPkFr686wlEqLIbSwoAuKzYp8pq3JjL1WaMGrjsqZMvYL8PpVX6nwp6qoknz3tSaWFkyzZgyLIMsolADC4V/kuOBUi4PqqEW8L/GAP1VntirMrWvlZjbvucx99Wji4mPo5fV/CjFkdeo7JRNSHbAPLu99X4cXesGNEPon66vQLYjWuyMmZuJsJJoPKs7eLtQgfpg/U1WIW0HkKr7WPYX5w++qn6WSluZ+A2IZOAq9id1HUXym1b27kyow1Hrrqdq7UDpay8OVee5NOkdGx5BNgCtC6q1dNtUC5rGnQaeQraiTv+go/jsX+rT7dew18y7L2viMKWOGnkizWLZG0YjhcEEHia6XBdLO0U9KSKX9bCoPtiK18l8Q+EZ82aWSFb+52488Yxph+mL+kT/u8Xvkr0Dom/omD503941eQ717xPjpRLIiJJ1YjIQtlOUsQQGuR6RHE8BXZ7h9JOGwmDjw8yYgMhcl1RHQ52LaBWzc+6tuO4TN8njxqNuNXW/YnHOOtuz1bF4xYkLucqgqCeQzMqC/hdhR6863t38wOK2dioocQOsaE5UdJIiSCGsM6gX7PfXRbhbx/DMDC7MDKFySC4zFk7OYi9+0AD6zXgS4acMeuSa3rc6dSbo866Q8HJHtXM5LCRoHjJ5IGVcg+aysPWDzr0bo8/o2D/i/38tU+knYXXYeOVRd8PLG/DUxF060eoBW/YNXej/8Ao6Dzm/v5a9PieIWbgsfmLp/sv4MYRrIy9tbaM8TL1WFbEIRdik0SOpvwCSWDC2t8wrybpQ2+uIlVlWSN44mjeOVQrpJnzAGxKnRgdCa9Z2tJi1ZThkw8i2OdZpJInvfTIyqy2t3ivHt8NizvtFEljEb4uYOqCRZLC6oe0vK/gK0+EuEJucqTSdb7v9v0Fmtqjut0twsNJs6A4mINK6GQyXKP2yWUZlIJspHG9UN5ei6GKCWaCSX8XG0nVvlcNlFyA2hGg8a7/HSGHDuYkLmKJurjUEliiHIgA1NyAKMFEsYDAgSJZlIsQHXtAg8Dqa58XxHiIT163V9Lsp4otdD5xtVrB4ESA5uRsBp3Djca8aFi8MYneNuMbvGfNGK/dV7Y/Bvnfctfa8TkccWqD8HnwjcqZd2dJPh//L4iWP8ARDXT1xtdT7K6DC764oflVilHeAYm/dJX92sQU615PzeTz9kbcmL7HXQ74wn01kU/NDj2g/dV7D74YTm7ftRS/ctcKRVcSDhcX/xqlxU32IeCKPRv9MML+cX6En8tKuB+Bv8AIf6DUqfzMvAuTE8qkcHgQdeWnKmWiNCvIU6Q12Rixsmj6KLcCTew5+PGtXBSHSqMUNX4EtXXBNEM04H7I8h7qrbYfsL88VKFtB5Cq2137C/OFbS9JFbkoMV41o4baK5h1hkyfG6vLn4aEZ+ydbca5pJqN11YVZZcxmKuTYm1za/G3K9udqqNLw8qCWpXqgClqdaEKdaALIaiA0BampqkIMDUTCt75Rfvtr7eNRvUwaTin1QJ0aWzNtTxuix4idVLoComkKEFgCCpJFrEjhWxs7pCxuFvFE8TRI8gVJIQbDOxtmQq3Enia5nDN+MT56faFLGflZP1kn2zXLk4PDNVKKLWSSfU9DwvTVOPyuFifvMcrxn2Ore+quI6QsPNtPC4uWGZEgikXKBHKesY3VhZhoL34X04VwJNRz1x/wDE8OrcVV7dTTny7nsO8fSxD8ELYKT8eGTsTQyDsX7ehAB000POt7cfe5cbhI3keETnMHjR1BBDEAhCxYXFjY14B1tIKp4qp8wDXPP4JicNMHT8lLiHe53HSbgOq2jIbWEqpKPNhlf95GPrrJ2J6LfO+5axVl0AubC4AJJAF+AB4Vs7CPZb533LXflg8fCqDd1Ssyi7naNUU4pgaQNeNZ1USJo2z9nyPYowQjM4OZBbLK9msWGoKnvPhqKqlqzp99MRDaJM2WJ26shrekxZgQF1U5mBF9cxrpwXbozmrR2/W7R/9wX6f+FKuA/05l/NJ9CL+SlXT9fj8Gen3OKFWI6Hloiiu2KIZbiNWUaqeoJBuCDYg6EEciKMj10pkstxnQeQqttU9gfOFS2fC8ryqpeyQs65EVrsFBVWJIsCb68dNAazmxZdDmI0Kkcu+pc1VCogpqZahinqLAmDUhUQKmBTsaHAqQpAVMCqGOtEU1ECpCqRJKlelSNOwCQN20+en2hU8c346X9ZJ9tqBGe0vzl+0KltJrTy/rZPttUtgEjW49nvFQkSxoSS0zTXqbGDlapxNQJDRYqoCyrVvbu+i/zvuFc8tb+7R7D/ADh7hXLxr/6X+35Lx+o2bVD+NFFQkWvAOoGa0cNuxJLhlbrEiSSRmEhDMwCM62U3CrcgkjVuyLc6zjXW7t7VEeFRJ4XMRMmWRc1iGlk0ZcwDa3Gla4272In0M/8A1f8A/wBrH7H/AJ6VdJmwH5v9+T/qU9dFvx9jI8OO7Eii7aDTgpJ14WBtWls3dedS00QdhAbuwjUqh1HbGY+NelbwQKYkJynJNFEjXdi8Sq5BJfmCbEgakVmbY27FhzFmg65byuoTKBm67qyZb6yMGuFXRbcQbU1x0pRTjW5WhWcZid2WKHEOshWR27Vwqs+rG1kItoeFFwO66tDHM5yLIrlFBErZo2K5XUMhUG2jW510OM2iArP1citilZOyygAIqOTLZQGDXGgAseFaG6OIWTCnD9tlEcrOhRGAkYlomiJBPC4I43v30T4vIsPMut/AKC1UcfBsOWF2LK0cUnVyppPC3ZXICrA3KEOwOpuCLEVZxm7UmGYzSvh88qhnhSJrobElnSZCAWN/R535V2e19r9YrBoJI2h2fmVXRUAkLKjMAVvoShFuz2TWVvRtiPEOyrdpEdllkd1ZnIBQCy2CKMhsLc+N71pg4ic5JeW/wTKKSYM7pIEcSxxia11j+DG+U2ytmSMoQb94tztVKfcNs1mw6LZQ7NkbKqE2LNkBNhblWvPv9LHiFXCYJ3VEIFmeNXAIaRmAQKFzAgk3BsDfhfsBvJCMqhMQyNCL2u0IS9yhDmwvcLcAAAg3rmlnyx6yLUYnEx9GKZ1Tqw+is7os2QI+chrso+SLDXnWtN0SYfIMiNntftO4BGmqqLaa8zXURYtFYlo8wZo4XuS6hcjyZgGJsq2C25EnvoG828kEQiRCAhfKVFlAdkDoozIwvbWwBqsPEZJv1f5/QUopK6OEwnRmjTRowEccjOiyFmOqgnhn8O/nU9v9FYgEjRqZI4wuZhKEsWtcWIY6BgfXV8bUOJjicAGMmdBnAj7BztdimVSQMh4AZhqbaVhbY3zxK9bhOtXqlkmjA/EKcqP2SxZPLW5vrW+DJnyZXjtfT/rwKagoKXkPH0Yo2FEwkkzkX6tWhcAcbltCNORWqexejr4TM0SS5WVQ3bGjA8lKjU8fZUoOkTEx4bqsy9WY8t16nMB84L6Zvz7uGhrQ3I3/AGkxMnXqzRtA5dUjjUnqQCuQKBc2BFgdSa3yfMwuVqkQtDMzF9Gs0cjoXF0vfssdAL30HOrM3RPiFRGzhjJwRUYsNL3PAcB316cN6Izmi6uQ3iBzIn4sI4OUM97BxcAi96Z97oYysAurKDGW7JWPJmBDn4rtkOUHU3BtrXCuOy+fsactHjeL3HljkRCxDNIEUNEVGa6mzMWsujKfXS23uJiEbrXyhZmeROJurXfitxwPhXab/wC9kUuFhkg6s9VIjWMgkOuWwfqyTrqON7g1ym8HSHOw+D9XCI4g0K9mXNlAaLUl+Nh3V1riMsoKUUnvv1I0JOitgejbGSxrJCqSK1/RfUa2sykZl9YrK2lu4+HfJO8UT/JcyX5HiEI5iu56POkGXrOpdIxHklclQ+bMjADixABBPK+nGszfqUTT5zzze5R91LHxOV5NEkhuKo478FXXMJoMl8ubrGC5vk3KcaQwI5S4c2/+RGPYGIrYgw4+AgW0+Etp9OqYw0ZYqMtxxGultDXZzGq6bkJX+xRXDn5Uf/Oh/nrf3bhIDg2uSrKAym6kEXGUm48aznwCfJFdPu0wilw7BgCsKtdiLAh5LKc3LJbTurn4mbcGmv8AFuVHZ2i/NsWZEzvFIqD4xRgBfTUkaUODCNIpKqzAXuVVmAtxuQKs7X32kx8oW/8AsxlZVj0QvbsKzMO0O2b2uNKWA3ynj/2RZEijUtGAFXM9uwy5yLsSfjCxryPo9/sb3KzHd17xbv5VODFuigrLIim7LldlWxOpUdxPtrf3O2qMNgVIF2kinC6AmMw9YWPgCSoUczYUHB7zsmCWZyHMGGwpUNlNnjSZgMo+I1gL+A9V7R7PrXX+3sK2ZP4Wf8837v8ALSpv9f2J/wDR4f8AfpV0aH7kma+yVhXrZJUjsLCOMdZIt9crvcrcacASeYXjVCPeGPrGVY9ZD2mcqWldnXVgqjLcm/E8KnLvHGx1QnjdDJIyG/G8d8nHwphtsadXAiWIN0ijU6crlTof8mvWcMdVt/Q5fq7jY/akUWIkRY4xlkkQMZJGNgCL2zmxJFr2vrRosWrqUC4hElVPRQ4hbKwaxUZSpDqb2vfjqDarMO9Ut+yn0U1+qhLvtOC6xIpCEl+teS5ZjchQTcDuvppoOVTOGNqmtv0HFyRbbYkkURkvmXQ+gBaPPck5wHU3y6EA1S2fA6NIGBN2XKRdsxIkuADre54ePOj4neRcRCLjQ5WAzqGVxcAMq2zWN9OehrNxO2ZSNFKNxDDPcHvX+NZLFGEk4vbf7l6nK7DT4GbMzqC1i/ZV5QW7TXsMuUHKw4ke6lhZpIg7GHrZM5MdhmIjPB1DgixNhwBoS7xPzUeNmYXPPS9FTeF+Wnlrp665ZcPJ9TRSot4fELIzGfDKgcHSWWVDoVNiGe0moB04X1Jqzgdrxx9rEvibKTaETr1IT4oPUkaHTMo9I8Sbm+ZLt5yLE/SjRuOht3VjR7PQIAr65lbMygspXhlexIHhWuPHoXptkvc1J9qxsWZpZnJZshzNCik3sOrjtqO+9tAOVZg2wxszMM17sxazyd4JY8x7aHidjhj2ZVB4liW1vxGXKOZqxh9khQ+UxNnQxm+YkE65l7QP1W0FVcr6DWlIKm3WFx1jZLnKolNlBvcW4cDatLDb1xdRFHJYdWWFm7cbKRJr3gjMNLEcdeVYz7q9m4bjwYK31BnPtNWINhlLFQB2GUkhe2HsDZWY9x1A5ms5w5nqRVpdDrYYzc5IsKYWVbMpALL2WICplsLjmSdLHmARcLKVGbC4ZlOmX4VIhy6i7d4sxGXUjW171jwRKBl6iEBRbKHlW3hYXPfUisVu1GF+bNJf1Aqa5Xwfv+f5DmGnj8LIDK7Kiq0sZjysxNlLaMpYhQLi1rc9NBWXi9pdYjIsmVUKkmRcyyuRr1ZLKCqganW5YW01qri8LEUYxpPnytlF8y5raA9gHu4Vyk8rFQmQ9kldA+clR2lN11Ivci3nXXDHHHFRlvRDuTtbHRjecpmjjSMDs3ltKxYpbKbF7C2ZrC1MMXne0kuZbnWyjxuG8bW9lc7hpJJJgPRaxPaUaAXYjLYWHHSqxxsouM5A1FuAHgNOFaQlCO+kJRvZM6ueXKEiVrjO0g7V+RvmAvbjob+zmTDbJsRI7lSyi6hM5udNe0tida5TB4kh1Jk0GupYjTgCoNyL2rVxmMxKxqzLlW+bOrOoOYDKCQ1rDLoPE028c/UgWuPpZbx5QSZRNJewBARON+AIc3871pLGDlBcKCEiLXAysFYLmF7hja2ml7VykmIVrEE5uGjZyzXHDsi3l4cavSby2BU5zqMwPVp2hY2YZSbgjjeqi8VUxSU72LrwvAewqsCUymM5he3aNydCco5mxNWsPtuZ2OZFRs0bFzAnWZWLdm4HE2vm8BWLNvXI+Um7FSGXNJIyqRezBFsobXjWvs3b7SSqcRGmSVXcMqgmy3y5rnle3H42utYvDjm9itUq3BzYuQiKJiTGMxYWByHMW421zFV48CBapbMQnDE6ksrIyi1mXPcqT3WsLc7XrYO1oAOA9WU1L8Lw+PqStPllZHMfg5z8GL+YHs/7qeui/C8P6X0KVa8pC1M4vqprXLWHeqEj2qbU2U2scQfIRk/aNZqnmp04d2lWRjpBbtEj9K1x5Zr2rnUl3s1oudRfhLN+yoX3Gkmy1AP5c348B9ZB1quu1WuLqp4XsSPMcbDztRsPtgXNy692QI3nf0T7DTTgxUy9h4SLWWWwsLs1wB46DSrUGYcE18WuT5ZSD9dUIMarstpWYk8CrC3PW5taiRsGbKCzm3xZFPuDeytfprYnc0erYelp3qcouOXBrk0zhSRolvNVPtYHTzNUyqKbMCvzi3u6sURZ4BwBb6tfIG/1inQiy8cOmq91kux+lmA9g9VJcGrHTMoPM52Fxx1yUOOa/oxyW7lR7ertGrUZk5Ydye9wbfRsB7b06YWBfZwzZQ1r2tnyKdeZBYWHjTvsshrAhr6AhX1PcNNasDDzk/kbebIv1AirEWCxIBCrEgOhIY5mB5FgSbeHCnUhWig+zmU2IW/OzLceB10PhxFSGHktezkXtfVhe3C4uL25Vpw7DfnIg04CMNY9wudfqq0uyWsA0uYAaAxoApJubWp6WLUjGfEPclibnUluJPeSRe9EbGMxJNjfjYAcrcFsOQrcw2zijBg4Nr2DKbXta5Gaxte/D1UM7HJ+Ov7QDe3s0tPsGpGTNjmYAEWAFgFJFu+3HUnUnnWdNgI2kMg61XIALCVi3AA9o2OtuHjaunl2ICFy5LgHMblQxJuDYXtpp6qqy7HflGD4rMD9TAGjlp9g1HOvsOE2YtMXublmDDLpltre981/VRYdgYbI1x28ykFg5utmzgk3F75TWg+AlHGNvUt/dVYt/n7qfKj4DUyEeyIwCqiDtWF5Li1jfivo34E258uIwTupIC1gjX0ALNp45lNj9ddBmPdUbipeJMam0YMO7OJjkR8ii2V1GbMGF+IPa8R4Wo2O2BOzGVmCCRyMqhiQVC8mtpYi3l4VsEjxpgvcPqo5C6BrZn4Xc2RlYlpCRlsDZQwJsbE31Gh8r66Wrd2RsCWFWyuyNZQtmzDKCSVYWtbW4I5jhrpT6rw91TXMODEftH7quOKMd0JybNtcNJ8eUk/q4iP3kowwyW7SI3iUQH91RWEJ5B/WP7T/ABqQxcn5x/qrUg2/gcX5pPo01Y/w1/lt9X8KVMDmE3WlJuWjHrY/VloyboNzlX6BPvIreqQFY8iBfMkZEe6S85WPkqi3tJo8W6sI+NIf2lHuWtNWqY8qpYoeBa2Uk3cg+QxPeXf7iKOuxoB/VIdb9q7G/jmJopxCjiyjzZR9V6iNox/LB8gx9wqtEV2FbZahgVRZVUDuCi3s4UdGtw08tKy22zGPlH9m3vIqP4dXkrH1gfcadoVM2utPM04krBO3jyRR5kn+FQO235FR+x/G9FoelnRh6mr9165dtsv8s+oAe6gyY5m4sx/aNFhpZ2Bltx087CoHHoOLoP2gfqFcgJjThjStBR1h2xH8r2KfvtUG29H3E+wfea5e1TUUWGk3TvGPkH6X+FSXeEH4hH7QNYNSvSsKNt94B8VT6yB/GqGO2i0rBmA0AUeWp1J1PHnVO9K9AUSH+eNPehl6bOaYBr0iaDnpZqdgENNeoXpXpgTL03WVEGlQBLrKeoXpUAWeYqUPGnpUCLGK/JmuT2l6VKlUz6FRB4erEn8ffT0qxLYROHrqDU1KrAQpzSpUmAVeFEHGlSoGPUhSpUyCS0TnSpUwEaeOlSoAT0yUqVAmSbgKG1KlTDsSFM1KlQIak9KlTQCWk1KlT7ANSpUq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Shout-out for Non-Tech </a:t>
            </a:r>
          </a:p>
          <a:p>
            <a:pPr algn="ctr"/>
            <a:r>
              <a:rPr lang="en-US" sz="4000" b="1" dirty="0" smtClean="0"/>
              <a:t>Innovative Business Model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32801" y="2362200"/>
            <a:ext cx="7225399" cy="4230707"/>
            <a:chOff x="1232801" y="2362200"/>
            <a:chExt cx="7225399" cy="4230707"/>
          </a:xfrm>
        </p:grpSpPr>
        <p:pic>
          <p:nvPicPr>
            <p:cNvPr id="7174" name="Picture 6" descr="http://t2.gstatic.com/images?q=tbn:ANd9GcQ6j4FyCgSoLcYLhtigr7hyodH7S3-zkvp0b6G0iflj2LUnNo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5" y="2362200"/>
              <a:ext cx="2047875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32801" y="5638800"/>
              <a:ext cx="6768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Co-opted Customer to Provide Key Activities</a:t>
              </a:r>
            </a:p>
            <a:p>
              <a:pPr algn="ctr"/>
              <a:r>
                <a:rPr lang="en-US" sz="2800" b="1" dirty="0" smtClean="0"/>
                <a:t> to Improve the Value Proposition </a:t>
              </a:r>
              <a:endParaRPr lang="en-US" sz="2800" b="1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343400" y="3048000"/>
              <a:ext cx="1283208" cy="798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46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ww.readwriteweb.netdna-cdn.com/images/bizdev-web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29" y="1676400"/>
            <a:ext cx="6414971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96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New Models for Partnering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Business Models</a:t>
            </a:r>
            <a:br>
              <a:rPr lang="en-US" sz="5400" b="1" dirty="0" smtClean="0"/>
            </a:br>
            <a:r>
              <a:rPr lang="en-US" sz="5400" b="1" dirty="0" smtClean="0"/>
              <a:t>What’s new?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581471"/>
            <a:ext cx="507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Dave </a:t>
            </a:r>
            <a:r>
              <a:rPr lang="en-US" b="1" dirty="0" err="1" smtClean="0"/>
              <a:t>Mawhinney</a:t>
            </a:r>
            <a:endParaRPr lang="en-US" b="1" dirty="0" smtClean="0"/>
          </a:p>
          <a:p>
            <a:pPr algn="ctr"/>
            <a:r>
              <a:rPr lang="en-US" b="1" dirty="0" smtClean="0"/>
              <a:t>Donald H. Jones Center for Entrepreneurship</a:t>
            </a:r>
          </a:p>
          <a:p>
            <a:pPr algn="ctr"/>
            <a:r>
              <a:rPr lang="en-US" b="1" dirty="0" smtClean="0"/>
              <a:t>Managing Director, Open Field Entrepreneurs Fund</a:t>
            </a:r>
          </a:p>
          <a:p>
            <a:pPr algn="ctr"/>
            <a:r>
              <a:rPr lang="en-US" b="1" dirty="0" smtClean="0"/>
              <a:t>October 10, 2011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73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283</Words>
  <Application>Microsoft Macintosh PowerPoint</Application>
  <PresentationFormat>On-screen Show (4:3)</PresentationFormat>
  <Paragraphs>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Business Models 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Models What’s new?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\</dc:creator>
  <cp:lastModifiedBy>Jim Morris</cp:lastModifiedBy>
  <cp:revision>29</cp:revision>
  <dcterms:created xsi:type="dcterms:W3CDTF">2011-08-26T00:11:48Z</dcterms:created>
  <dcterms:modified xsi:type="dcterms:W3CDTF">2013-01-17T19:47:13Z</dcterms:modified>
</cp:coreProperties>
</file>