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8"/>
  </p:notesMasterIdLst>
  <p:sldIdLst>
    <p:sldId id="262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-20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CE6DB-43C0-D84B-9FD7-4CB2047AB19E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E133B-2C95-634F-BAD2-9FE9F85C0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52400" y="1667708"/>
            <a:ext cx="1828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Rider/Driver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Modules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696200" y="8594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60" name="Magnetic Disk 59"/>
          <p:cNvSpPr/>
          <p:nvPr/>
        </p:nvSpPr>
        <p:spPr>
          <a:xfrm>
            <a:off x="4114800" y="1267402"/>
            <a:ext cx="1219201" cy="1143000"/>
          </a:xfrm>
          <a:prstGeom prst="flowChartMagneticDisk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Personal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Magnetic Disk 60"/>
          <p:cNvSpPr/>
          <p:nvPr/>
        </p:nvSpPr>
        <p:spPr>
          <a:xfrm>
            <a:off x="6934200" y="1417638"/>
            <a:ext cx="1219201" cy="882361"/>
          </a:xfrm>
          <a:prstGeom prst="flowChartMagneticDisk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Routing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876800" y="1044109"/>
            <a:ext cx="4114800" cy="307599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endCxn id="61" idx="2"/>
          </p:cNvCxnSpPr>
          <p:nvPr/>
        </p:nvCxnSpPr>
        <p:spPr>
          <a:xfrm flipV="1">
            <a:off x="5334001" y="1858819"/>
            <a:ext cx="1600199" cy="2887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33"/>
          <p:cNvGrpSpPr/>
          <p:nvPr/>
        </p:nvGrpSpPr>
        <p:grpSpPr>
          <a:xfrm>
            <a:off x="2133603" y="1281401"/>
            <a:ext cx="1828800" cy="2009198"/>
            <a:chOff x="2438400" y="1267402"/>
            <a:chExt cx="1828800" cy="2009198"/>
          </a:xfrm>
        </p:grpSpPr>
        <p:sp>
          <p:nvSpPr>
            <p:cNvPr id="53" name="Rectangle 52"/>
            <p:cNvSpPr/>
            <p:nvPr/>
          </p:nvSpPr>
          <p:spPr>
            <a:xfrm>
              <a:off x="2590801" y="1417638"/>
              <a:ext cx="1371602" cy="7159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Phone Interfaces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90801" y="2286000"/>
              <a:ext cx="1371602" cy="7159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Browser Interface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38400" y="1267402"/>
              <a:ext cx="1828800" cy="200919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1981200" y="1993902"/>
            <a:ext cx="1524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962403" y="2410402"/>
            <a:ext cx="457197" cy="171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 flipV="1">
            <a:off x="3657606" y="1995489"/>
            <a:ext cx="3276594" cy="1521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600200" y="228600"/>
          <a:ext cx="6858000" cy="9969610"/>
        </p:xfrm>
        <a:graphic>
          <a:graphicData uri="http://schemas.openxmlformats.org/presentationml/2006/ole">
            <p:oleObj spid="_x0000_s15362" name="Document" r:id="rId3" imgW="5626100" imgH="81788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828800" y="228600"/>
          <a:ext cx="5486400" cy="6159500"/>
        </p:xfrm>
        <a:graphic>
          <a:graphicData uri="http://schemas.openxmlformats.org/presentationml/2006/ole">
            <p:oleObj spid="_x0000_s16387" name="Document" r:id="rId3" imgW="5486400" imgH="61595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19912" y="741402"/>
            <a:ext cx="2667000" cy="54864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grpSp>
        <p:nvGrpSpPr>
          <p:cNvPr id="4" name="Group 3"/>
          <p:cNvGrpSpPr/>
          <p:nvPr/>
        </p:nvGrpSpPr>
        <p:grpSpPr>
          <a:xfrm>
            <a:off x="1002788" y="1797943"/>
            <a:ext cx="2209796" cy="369332"/>
            <a:chOff x="5562600" y="2209800"/>
            <a:chExt cx="1347437" cy="369332"/>
          </a:xfrm>
        </p:grpSpPr>
        <p:sp>
          <p:nvSpPr>
            <p:cNvPr id="30" name="TextBox 5"/>
            <p:cNvSpPr txBox="1"/>
            <p:nvPr/>
          </p:nvSpPr>
          <p:spPr>
            <a:xfrm>
              <a:off x="5562600" y="2209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Start time:</a:t>
              </a:r>
              <a:endParaRPr lang="en-US" sz="1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48399" y="2209800"/>
              <a:ext cx="661638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(now)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02792" y="1394936"/>
            <a:ext cx="1905000" cy="369332"/>
            <a:chOff x="5562600" y="2209800"/>
            <a:chExt cx="1905000" cy="369332"/>
          </a:xfrm>
        </p:grpSpPr>
        <p:sp>
          <p:nvSpPr>
            <p:cNvPr id="28" name="TextBox 9"/>
            <p:cNvSpPr txBox="1"/>
            <p:nvPr/>
          </p:nvSpPr>
          <p:spPr>
            <a:xfrm>
              <a:off x="5562600" y="22098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Date: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(today)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02792" y="2603956"/>
            <a:ext cx="1923287" cy="369332"/>
            <a:chOff x="3832303" y="2971800"/>
            <a:chExt cx="1172736" cy="369332"/>
          </a:xfrm>
        </p:grpSpPr>
        <p:sp>
          <p:nvSpPr>
            <p:cNvPr id="26" name="TextBox 15"/>
            <p:cNvSpPr txBox="1"/>
            <p:nvPr/>
          </p:nvSpPr>
          <p:spPr>
            <a:xfrm>
              <a:off x="3832303" y="2971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End place:</a:t>
              </a:r>
              <a:endParaRPr lang="en-US" sz="16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02792" y="2200950"/>
            <a:ext cx="2417063" cy="369332"/>
            <a:chOff x="5715000" y="2895600"/>
            <a:chExt cx="2417063" cy="369332"/>
          </a:xfrm>
        </p:grpSpPr>
        <p:sp>
          <p:nvSpPr>
            <p:cNvPr id="24" name="TextBox 17"/>
            <p:cNvSpPr txBox="1"/>
            <p:nvPr/>
          </p:nvSpPr>
          <p:spPr>
            <a:xfrm>
              <a:off x="5715000" y="2895600"/>
              <a:ext cx="228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Start place: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28688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(here)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68324" y="3440429"/>
            <a:ext cx="2286001" cy="584776"/>
            <a:chOff x="5562600" y="2209800"/>
            <a:chExt cx="1161584" cy="584776"/>
          </a:xfrm>
        </p:grpSpPr>
        <p:sp>
          <p:nvSpPr>
            <p:cNvPr id="22" name="TextBox 21"/>
            <p:cNvSpPr txBox="1"/>
            <p:nvPr/>
          </p:nvSpPr>
          <p:spPr>
            <a:xfrm>
              <a:off x="5562600" y="2209800"/>
              <a:ext cx="83634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Return start </a:t>
              </a:r>
            </a:p>
            <a:p>
              <a:r>
                <a:rPr lang="en-US" sz="1600" dirty="0" smtClean="0"/>
                <a:t>    time:*</a:t>
              </a:r>
              <a:endParaRPr lang="en-US" sz="16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248399" y="2209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" name="TextBox 23"/>
          <p:cNvSpPr txBox="1"/>
          <p:nvPr/>
        </p:nvSpPr>
        <p:spPr>
          <a:xfrm>
            <a:off x="1086615" y="4371201"/>
            <a:ext cx="1055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Repeat*</a:t>
            </a:r>
            <a:endParaRPr lang="en-US" sz="1600" dirty="0"/>
          </a:p>
        </p:txBody>
      </p:sp>
      <p:sp>
        <p:nvSpPr>
          <p:cNvPr id="10" name="TextBox 24"/>
          <p:cNvSpPr txBox="1"/>
          <p:nvPr/>
        </p:nvSpPr>
        <p:spPr>
          <a:xfrm>
            <a:off x="2458213" y="4306669"/>
            <a:ext cx="838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Daily</a:t>
            </a:r>
            <a:endParaRPr lang="en-US" sz="1600" dirty="0"/>
          </a:p>
        </p:txBody>
      </p:sp>
      <p:sp>
        <p:nvSpPr>
          <p:cNvPr id="11" name="TextBox 25"/>
          <p:cNvSpPr txBox="1"/>
          <p:nvPr/>
        </p:nvSpPr>
        <p:spPr>
          <a:xfrm>
            <a:off x="2382013" y="4643735"/>
            <a:ext cx="990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MTWTF</a:t>
            </a:r>
            <a:endParaRPr lang="en-US" sz="1600" dirty="0"/>
          </a:p>
        </p:txBody>
      </p:sp>
      <p:sp>
        <p:nvSpPr>
          <p:cNvPr id="12" name="TextBox 26"/>
          <p:cNvSpPr txBox="1"/>
          <p:nvPr/>
        </p:nvSpPr>
        <p:spPr>
          <a:xfrm>
            <a:off x="2439924" y="5013067"/>
            <a:ext cx="97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Weekly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141745" y="5142131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2141745" y="4740533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2153412" y="4435733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16" name="TextBox 30"/>
          <p:cNvSpPr txBox="1"/>
          <p:nvPr/>
        </p:nvSpPr>
        <p:spPr>
          <a:xfrm>
            <a:off x="1467615" y="797004"/>
            <a:ext cx="152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Ride Offer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1429512" y="5549205"/>
            <a:ext cx="1447800" cy="369332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rPr>
              <a:t>Make Offer</a:t>
            </a:r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29512" y="2986206"/>
            <a:ext cx="1752599" cy="369332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rPr>
              <a:t>Specify Route</a:t>
            </a:r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002791" y="4001869"/>
            <a:ext cx="2369818" cy="369332"/>
            <a:chOff x="3802925" y="2971800"/>
            <a:chExt cx="1202114" cy="369332"/>
          </a:xfrm>
        </p:grpSpPr>
        <p:sp>
          <p:nvSpPr>
            <p:cNvPr id="20" name="TextBox 34"/>
            <p:cNvSpPr txBox="1"/>
            <p:nvPr/>
          </p:nvSpPr>
          <p:spPr>
            <a:xfrm>
              <a:off x="3802925" y="2971800"/>
              <a:ext cx="8657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Ask per trip: $</a:t>
              </a:r>
              <a:endParaRPr lang="en-US" sz="1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69306" y="2971800"/>
              <a:ext cx="535733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886200" y="0"/>
          <a:ext cx="5029200" cy="7298612"/>
        </p:xfrm>
        <a:graphic>
          <a:graphicData uri="http://schemas.openxmlformats.org/presentationml/2006/ole">
            <p:oleObj spid="_x0000_s17411" name="Document" r:id="rId3" imgW="5626100" imgH="81661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758950" y="539749"/>
          <a:ext cx="6013450" cy="6176343"/>
        </p:xfrm>
        <a:graphic>
          <a:graphicData uri="http://schemas.openxmlformats.org/presentationml/2006/ole">
            <p:oleObj spid="_x0000_s18437" name="Document" r:id="rId3" imgW="5626100" imgH="57785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52400" y="1667708"/>
            <a:ext cx="1828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Rider/Driver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Modules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696200" y="8594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867407" y="3078164"/>
            <a:ext cx="800102" cy="457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Google Maps</a:t>
            </a:r>
            <a:endParaRPr lang="en-US" sz="1400" i="1" dirty="0"/>
          </a:p>
        </p:txBody>
      </p:sp>
      <p:sp>
        <p:nvSpPr>
          <p:cNvPr id="60" name="Magnetic Disk 59"/>
          <p:cNvSpPr/>
          <p:nvPr/>
        </p:nvSpPr>
        <p:spPr>
          <a:xfrm>
            <a:off x="4114800" y="1267402"/>
            <a:ext cx="1219201" cy="1143000"/>
          </a:xfrm>
          <a:prstGeom prst="flowChartMagneticDisk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Personal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Magnetic Disk 60"/>
          <p:cNvSpPr/>
          <p:nvPr/>
        </p:nvSpPr>
        <p:spPr>
          <a:xfrm>
            <a:off x="6934200" y="1417638"/>
            <a:ext cx="1219201" cy="882361"/>
          </a:xfrm>
          <a:prstGeom prst="flowChartMagneticDisk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Routing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876800" y="1044109"/>
            <a:ext cx="4114800" cy="307599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endCxn id="61" idx="2"/>
          </p:cNvCxnSpPr>
          <p:nvPr/>
        </p:nvCxnSpPr>
        <p:spPr>
          <a:xfrm flipV="1">
            <a:off x="5334001" y="1858819"/>
            <a:ext cx="1600199" cy="2887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59" idx="1"/>
          </p:cNvCxnSpPr>
          <p:nvPr/>
        </p:nvCxnSpPr>
        <p:spPr>
          <a:xfrm>
            <a:off x="3962403" y="3078164"/>
            <a:ext cx="1905004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2133603" y="1281401"/>
            <a:ext cx="1828800" cy="2009198"/>
            <a:chOff x="2438400" y="1267402"/>
            <a:chExt cx="1828800" cy="2009198"/>
          </a:xfrm>
        </p:grpSpPr>
        <p:sp>
          <p:nvSpPr>
            <p:cNvPr id="53" name="Rectangle 52"/>
            <p:cNvSpPr/>
            <p:nvPr/>
          </p:nvSpPr>
          <p:spPr>
            <a:xfrm>
              <a:off x="2590801" y="1417638"/>
              <a:ext cx="1371602" cy="7159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Phone Interfaces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90801" y="2286000"/>
              <a:ext cx="1371602" cy="7159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Browser Interface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38400" y="1267402"/>
              <a:ext cx="1828800" cy="200919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33400" y="4180344"/>
            <a:ext cx="8458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/>
              <a:buChar char="•"/>
            </a:pPr>
            <a:r>
              <a:rPr lang="en-US" sz="1400" dirty="0" smtClean="0"/>
              <a:t>Drivers and Riders use a common interface that can run on either a phone (</a:t>
            </a:r>
            <a:r>
              <a:rPr lang="en-US" sz="1400" dirty="0" err="1" smtClean="0"/>
              <a:t>iPhone</a:t>
            </a:r>
            <a:r>
              <a:rPr lang="en-US" sz="1400" dirty="0" smtClean="0"/>
              <a:t>, Android, SMS) or a browser (</a:t>
            </a:r>
            <a:r>
              <a:rPr lang="en-US" sz="1400" dirty="0" err="1" smtClean="0"/>
              <a:t>Firefox</a:t>
            </a:r>
            <a:r>
              <a:rPr lang="en-US" sz="1400" dirty="0" smtClean="0"/>
              <a:t>, Explorer, Chrome). We can start with just a browser, usable on smart phones.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Requests for service and profile modification are recorded in the personal data base which is kept synchronized between the interface device and the cloud.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The Trip Manager is communicates with all active users, receiving location information and coordinating real-time communication.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Matches are performed in the Routing Data module which uses Google Maps for basic services but maintains a large graph of all trips planned or requested.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Google Maps is also used to create presentations for the interfaces.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Italics designates outsourced modules.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Not all connections are shown. 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7734301" y="2468274"/>
            <a:ext cx="838199" cy="503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/>
              <a:t>Billing System</a:t>
            </a:r>
            <a:endParaRPr lang="en-U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981200" y="1993902"/>
            <a:ext cx="1524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962403" y="2410402"/>
            <a:ext cx="457197" cy="171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667509" y="2971801"/>
            <a:ext cx="762000" cy="510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SMS Service</a:t>
            </a:r>
            <a:endParaRPr lang="en-US" sz="1400" i="1" dirty="0"/>
          </a:p>
        </p:txBody>
      </p:sp>
      <p:sp>
        <p:nvSpPr>
          <p:cNvPr id="33" name="Rectangle 32"/>
          <p:cNvSpPr/>
          <p:nvPr/>
        </p:nvSpPr>
        <p:spPr>
          <a:xfrm>
            <a:off x="6667509" y="3482182"/>
            <a:ext cx="762000" cy="436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Mail Service</a:t>
            </a:r>
            <a:endParaRPr lang="en-US" sz="1400" i="1" dirty="0"/>
          </a:p>
        </p:txBody>
      </p:sp>
      <p:sp>
        <p:nvSpPr>
          <p:cNvPr id="38" name="Rectangle 37"/>
          <p:cNvSpPr/>
          <p:nvPr/>
        </p:nvSpPr>
        <p:spPr>
          <a:xfrm>
            <a:off x="5600702" y="2202655"/>
            <a:ext cx="1066800" cy="715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Trip Manager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10800000">
            <a:off x="3657606" y="2147606"/>
            <a:ext cx="1943096" cy="4345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667502" y="2461420"/>
            <a:ext cx="952498" cy="510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Traffic Monitor</a:t>
            </a:r>
            <a:endParaRPr lang="en-US" sz="1400" i="1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6667502" y="2202655"/>
            <a:ext cx="266698" cy="207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4458</TotalTime>
  <Words>222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Office Theme</vt:lpstr>
      <vt:lpstr>???</vt:lpstr>
      <vt:lpstr>???</vt:lpstr>
      <vt:lpstr>???</vt:lpstr>
      <vt:lpstr>???</vt:lpstr>
      <vt:lpstr>Major Modules</vt:lpstr>
      <vt:lpstr>Slide 2</vt:lpstr>
      <vt:lpstr>Slide 3</vt:lpstr>
      <vt:lpstr>Slide 4</vt:lpstr>
      <vt:lpstr>Slide 5</vt:lpstr>
      <vt:lpstr>Major Modules</vt:lpstr>
    </vt:vector>
  </TitlesOfParts>
  <Company>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Diagrams</dc:title>
  <dc:creator>Jim</dc:creator>
  <cp:lastModifiedBy>Jim</cp:lastModifiedBy>
  <cp:revision>179</cp:revision>
  <dcterms:created xsi:type="dcterms:W3CDTF">2011-03-22T15:48:37Z</dcterms:created>
  <dcterms:modified xsi:type="dcterms:W3CDTF">2011-03-22T19:26:02Z</dcterms:modified>
</cp:coreProperties>
</file>