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48" r:id="rId4"/>
    <p:sldMasterId id="2147483665" r:id="rId5"/>
    <p:sldMasterId id="2147483676" r:id="rId6"/>
    <p:sldMasterId id="2147483688" r:id="rId7"/>
  </p:sldMasterIdLst>
  <p:notesMasterIdLst>
    <p:notesMasterId r:id="rId8"/>
  </p:notesMasterIdLst>
  <p:sldIdLst>
    <p:sldId id="256" r:id="rId9"/>
  </p:sldIdLst>
  <p:sldSz cy="6858000" cx="9144000"/>
  <p:notesSz cx="6858000" cy="9144000"/>
  <p:embeddedFontLst>
    <p:embeddedFont>
      <p:font typeface="Tahoma"/>
      <p:regular r:id="rId10"/>
      <p:bold r:id="rId11"/>
    </p:embeddedFont>
    <p:embeddedFont>
      <p:font typeface="Candara"/>
      <p:regular r:id="rId12"/>
      <p:bold r:id="rId13"/>
      <p:italic r:id="rId14"/>
      <p:boldItalic r:id="rId15"/>
    </p:embeddedFont>
    <p:embeddedFont>
      <p:font typeface="Helvetica Neue"/>
      <p:bold r:id="rId16"/>
      <p:boldItalic r:id="rId17"/>
    </p:embeddedFont>
    <p:embeddedFont>
      <p:font typeface="Arial Black"/>
      <p:regular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9" roundtripDataSignature="AMtx7mi01gL2DuFpgudpfrDypf5w071Ss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Tahoma-bold.fntdata"/><Relationship Id="rId10" Type="http://schemas.openxmlformats.org/officeDocument/2006/relationships/font" Target="fonts/Tahoma-regular.fntdata"/><Relationship Id="rId13" Type="http://schemas.openxmlformats.org/officeDocument/2006/relationships/font" Target="fonts/Candara-bold.fntdata"/><Relationship Id="rId12" Type="http://schemas.openxmlformats.org/officeDocument/2006/relationships/font" Target="fonts/Candara-regular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5" Type="http://schemas.openxmlformats.org/officeDocument/2006/relationships/font" Target="fonts/Candara-boldItalic.fntdata"/><Relationship Id="rId14" Type="http://schemas.openxmlformats.org/officeDocument/2006/relationships/font" Target="fonts/Candara-italic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bold.fntdata"/><Relationship Id="rId5" Type="http://schemas.openxmlformats.org/officeDocument/2006/relationships/slideMaster" Target="slideMasters/slideMaster2.xml"/><Relationship Id="rId19" Type="http://customschemas.google.com/relationships/presentationmetadata" Target="metadata"/><Relationship Id="rId6" Type="http://schemas.openxmlformats.org/officeDocument/2006/relationships/slideMaster" Target="slideMasters/slideMaster3.xml"/><Relationship Id="rId18" Type="http://schemas.openxmlformats.org/officeDocument/2006/relationships/font" Target="fonts/ArialBlack-regular.fntdata"/><Relationship Id="rId7" Type="http://schemas.openxmlformats.org/officeDocument/2006/relationships/slideMaster" Target="slideMasters/slideMaster4.xml"/><Relationship Id="rId8" Type="http://schemas.openxmlformats.org/officeDocument/2006/relationships/notesMaster" Target="notesMasters/notesMaster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57200" y="274639"/>
            <a:ext cx="8229600" cy="72245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body"/>
          </p:nvPr>
        </p:nvSpPr>
        <p:spPr>
          <a:xfrm>
            <a:off x="457200" y="1210760"/>
            <a:ext cx="8229600" cy="50448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/>
          <p:nvPr>
            <p:ph type="title"/>
          </p:nvPr>
        </p:nvSpPr>
        <p:spPr>
          <a:xfrm>
            <a:off x="457200" y="274639"/>
            <a:ext cx="8229600" cy="72245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2"/>
          <p:cNvSpPr txBox="1"/>
          <p:nvPr>
            <p:ph idx="1" type="body"/>
          </p:nvPr>
        </p:nvSpPr>
        <p:spPr>
          <a:xfrm rot="5400000">
            <a:off x="2049586" y="-381626"/>
            <a:ext cx="504482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2" type="sldNum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3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3"/>
          <p:cNvSpPr txBox="1"/>
          <p:nvPr>
            <p:ph idx="12" type="sldNum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2 Content over Text" type="twoObjOverTx">
  <p:cSld name="TWO_OBJECTS_OVER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 txBox="1"/>
          <p:nvPr>
            <p:ph type="title"/>
          </p:nvPr>
        </p:nvSpPr>
        <p:spPr>
          <a:xfrm>
            <a:off x="228600" y="152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4"/>
          <p:cNvSpPr txBox="1"/>
          <p:nvPr>
            <p:ph idx="1" type="body"/>
          </p:nvPr>
        </p:nvSpPr>
        <p:spPr>
          <a:xfrm>
            <a:off x="457200" y="1600200"/>
            <a:ext cx="4038600" cy="212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14"/>
          <p:cNvSpPr txBox="1"/>
          <p:nvPr>
            <p:ph idx="2" type="body"/>
          </p:nvPr>
        </p:nvSpPr>
        <p:spPr>
          <a:xfrm>
            <a:off x="4648200" y="1600200"/>
            <a:ext cx="4038600" cy="212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3" type="body"/>
          </p:nvPr>
        </p:nvSpPr>
        <p:spPr>
          <a:xfrm>
            <a:off x="457200" y="3881438"/>
            <a:ext cx="8229600" cy="2130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4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4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 over Text" type="objOverTx">
  <p:cSld name="OBJECT_OVER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5"/>
          <p:cNvSpPr txBox="1"/>
          <p:nvPr>
            <p:ph type="title"/>
          </p:nvPr>
        </p:nvSpPr>
        <p:spPr>
          <a:xfrm>
            <a:off x="228600" y="152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" type="body"/>
          </p:nvPr>
        </p:nvSpPr>
        <p:spPr>
          <a:xfrm>
            <a:off x="457200" y="1600200"/>
            <a:ext cx="8229600" cy="212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2" type="body"/>
          </p:nvPr>
        </p:nvSpPr>
        <p:spPr>
          <a:xfrm>
            <a:off x="457200" y="3881438"/>
            <a:ext cx="8229600" cy="2130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6" name="Google Shape;96;p15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5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algn="r">
              <a:spcBef>
                <a:spcPts val="0"/>
              </a:spcBef>
              <a:buNone/>
              <a:defRPr b="0" i="0" sz="8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le and Content">
  <p:cSld name="1_Title and Conten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6"/>
          <p:cNvSpPr txBox="1"/>
          <p:nvPr>
            <p:ph type="title"/>
          </p:nvPr>
        </p:nvSpPr>
        <p:spPr>
          <a:xfrm>
            <a:off x="457200" y="274639"/>
            <a:ext cx="8229600" cy="72245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6"/>
          <p:cNvSpPr txBox="1"/>
          <p:nvPr>
            <p:ph idx="1" type="body"/>
          </p:nvPr>
        </p:nvSpPr>
        <p:spPr>
          <a:xfrm>
            <a:off x="457200" y="1210760"/>
            <a:ext cx="8229600" cy="50448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2" name="Google Shape;102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6"/>
          <p:cNvSpPr txBox="1"/>
          <p:nvPr>
            <p:ph idx="12" type="sldNum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5" name="Google Shape;105;p16"/>
          <p:cNvSpPr txBox="1"/>
          <p:nvPr>
            <p:ph idx="2" type="body"/>
          </p:nvPr>
        </p:nvSpPr>
        <p:spPr>
          <a:xfrm>
            <a:off x="457200" y="142875"/>
            <a:ext cx="2667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Two Content">
  <p:cSld name="3_Two Conten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/>
          <p:nvPr>
            <p:ph type="title"/>
          </p:nvPr>
        </p:nvSpPr>
        <p:spPr>
          <a:xfrm>
            <a:off x="457200" y="274639"/>
            <a:ext cx="8229600" cy="72245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7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9" name="Google Shape;109;p17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0" name="Google Shape;110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17"/>
          <p:cNvSpPr txBox="1"/>
          <p:nvPr>
            <p:ph idx="12" type="sldNum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3" name="Google Shape;113;p17"/>
          <p:cNvSpPr txBox="1"/>
          <p:nvPr>
            <p:ph idx="3" type="body"/>
          </p:nvPr>
        </p:nvSpPr>
        <p:spPr>
          <a:xfrm>
            <a:off x="457200" y="142875"/>
            <a:ext cx="2667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le Only">
  <p:cSld name="1_Title Only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>
            <p:ph type="title"/>
          </p:nvPr>
        </p:nvSpPr>
        <p:spPr>
          <a:xfrm>
            <a:off x="457200" y="274639"/>
            <a:ext cx="8229600" cy="72245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18"/>
          <p:cNvSpPr txBox="1"/>
          <p:nvPr>
            <p:ph idx="12" type="sldNum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9" name="Google Shape;119;p18"/>
          <p:cNvSpPr txBox="1"/>
          <p:nvPr>
            <p:ph idx="1" type="body"/>
          </p:nvPr>
        </p:nvSpPr>
        <p:spPr>
          <a:xfrm>
            <a:off x="457200" y="142875"/>
            <a:ext cx="2667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1" name="Google Shape;161;p20"/>
          <p:cNvCxnSpPr/>
          <p:nvPr/>
        </p:nvCxnSpPr>
        <p:spPr>
          <a:xfrm>
            <a:off x="7315200" y="1066800"/>
            <a:ext cx="0" cy="4495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2" name="Google Shape;162;p20"/>
          <p:cNvSpPr txBox="1"/>
          <p:nvPr>
            <p:ph type="ctrTitle"/>
          </p:nvPr>
        </p:nvSpPr>
        <p:spPr>
          <a:xfrm>
            <a:off x="315913" y="466725"/>
            <a:ext cx="6781800" cy="21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4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20"/>
          <p:cNvSpPr txBox="1"/>
          <p:nvPr>
            <p:ph idx="1" type="subTitle"/>
          </p:nvPr>
        </p:nvSpPr>
        <p:spPr>
          <a:xfrm>
            <a:off x="849313" y="3049588"/>
            <a:ext cx="62484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750"/>
              </a:spcBef>
              <a:spcAft>
                <a:spcPts val="0"/>
              </a:spcAft>
              <a:buSzPts val="1750"/>
              <a:buFont typeface="Noto Sans Symbols"/>
              <a:buNone/>
              <a:defRPr sz="2500"/>
            </a:lvl1pPr>
            <a:lvl2pPr lvl="1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2pPr>
            <a:lvl3pPr lvl="2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3pPr>
            <a:lvl4pPr lvl="3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/>
            </a:lvl4pPr>
            <a:lvl5pPr lvl="4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5pPr>
            <a:lvl6pPr lvl="5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6pPr>
            <a:lvl7pPr lvl="6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7pPr>
            <a:lvl8pPr lvl="7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8pPr>
            <a:lvl9pPr lvl="8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/>
        </p:txBody>
      </p:sp>
      <p:sp>
        <p:nvSpPr>
          <p:cNvPr id="164" name="Google Shape;164;p20"/>
          <p:cNvSpPr txBox="1"/>
          <p:nvPr>
            <p:ph idx="10" type="dt"/>
          </p:nvPr>
        </p:nvSpPr>
        <p:spPr>
          <a:xfrm>
            <a:off x="457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20"/>
          <p:cNvSpPr txBox="1"/>
          <p:nvPr>
            <p:ph idx="11" type="ftr"/>
          </p:nvPr>
        </p:nvSpPr>
        <p:spPr>
          <a:xfrm>
            <a:off x="3124200" y="6629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20"/>
          <p:cNvSpPr txBox="1"/>
          <p:nvPr>
            <p:ph idx="12" type="sldNum"/>
          </p:nvPr>
        </p:nvSpPr>
        <p:spPr>
          <a:xfrm>
            <a:off x="6553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67" name="Google Shape;167;p20"/>
          <p:cNvGrpSpPr/>
          <p:nvPr/>
        </p:nvGrpSpPr>
        <p:grpSpPr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168" name="Google Shape;168;p20"/>
            <p:cNvSpPr/>
            <p:nvPr/>
          </p:nvSpPr>
          <p:spPr>
            <a:xfrm>
              <a:off x="4704" y="1885"/>
              <a:ext cx="127" cy="127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20"/>
            <p:cNvSpPr/>
            <p:nvPr/>
          </p:nvSpPr>
          <p:spPr>
            <a:xfrm>
              <a:off x="4883" y="1885"/>
              <a:ext cx="127" cy="127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20"/>
            <p:cNvSpPr/>
            <p:nvPr/>
          </p:nvSpPr>
          <p:spPr>
            <a:xfrm>
              <a:off x="5062" y="1885"/>
              <a:ext cx="127" cy="127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20"/>
            <p:cNvSpPr/>
            <p:nvPr/>
          </p:nvSpPr>
          <p:spPr>
            <a:xfrm>
              <a:off x="4704" y="2064"/>
              <a:ext cx="127" cy="127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p20"/>
            <p:cNvSpPr/>
            <p:nvPr/>
          </p:nvSpPr>
          <p:spPr>
            <a:xfrm>
              <a:off x="4883" y="2064"/>
              <a:ext cx="127" cy="127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20"/>
            <p:cNvSpPr/>
            <p:nvPr/>
          </p:nvSpPr>
          <p:spPr>
            <a:xfrm>
              <a:off x="5062" y="2064"/>
              <a:ext cx="127" cy="127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20"/>
            <p:cNvSpPr/>
            <p:nvPr/>
          </p:nvSpPr>
          <p:spPr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20"/>
            <p:cNvSpPr/>
            <p:nvPr/>
          </p:nvSpPr>
          <p:spPr>
            <a:xfrm>
              <a:off x="4704" y="2243"/>
              <a:ext cx="127" cy="127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20"/>
            <p:cNvSpPr/>
            <p:nvPr/>
          </p:nvSpPr>
          <p:spPr>
            <a:xfrm>
              <a:off x="4883" y="2243"/>
              <a:ext cx="127" cy="127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20"/>
            <p:cNvSpPr/>
            <p:nvPr/>
          </p:nvSpPr>
          <p:spPr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20"/>
            <p:cNvSpPr/>
            <p:nvPr/>
          </p:nvSpPr>
          <p:spPr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20"/>
            <p:cNvSpPr/>
            <p:nvPr/>
          </p:nvSpPr>
          <p:spPr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20"/>
            <p:cNvSpPr/>
            <p:nvPr/>
          </p:nvSpPr>
          <p:spPr>
            <a:xfrm>
              <a:off x="4704" y="2421"/>
              <a:ext cx="127" cy="128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20"/>
            <p:cNvSpPr/>
            <p:nvPr/>
          </p:nvSpPr>
          <p:spPr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20"/>
            <p:cNvSpPr/>
            <p:nvPr/>
          </p:nvSpPr>
          <p:spPr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20"/>
            <p:cNvSpPr/>
            <p:nvPr/>
          </p:nvSpPr>
          <p:spPr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20"/>
            <p:cNvSpPr/>
            <p:nvPr/>
          </p:nvSpPr>
          <p:spPr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20"/>
            <p:cNvSpPr/>
            <p:nvPr/>
          </p:nvSpPr>
          <p:spPr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20"/>
            <p:cNvSpPr/>
            <p:nvPr/>
          </p:nvSpPr>
          <p:spPr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20"/>
            <p:cNvSpPr/>
            <p:nvPr/>
          </p:nvSpPr>
          <p:spPr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20"/>
            <p:cNvSpPr/>
            <p:nvPr/>
          </p:nvSpPr>
          <p:spPr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20"/>
            <p:cNvSpPr/>
            <p:nvPr/>
          </p:nvSpPr>
          <p:spPr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20"/>
            <p:cNvSpPr/>
            <p:nvPr/>
          </p:nvSpPr>
          <p:spPr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20"/>
            <p:cNvSpPr/>
            <p:nvPr/>
          </p:nvSpPr>
          <p:spPr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20"/>
            <p:cNvSpPr/>
            <p:nvPr/>
          </p:nvSpPr>
          <p:spPr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20"/>
            <p:cNvSpPr/>
            <p:nvPr/>
          </p:nvSpPr>
          <p:spPr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20"/>
            <p:cNvSpPr/>
            <p:nvPr/>
          </p:nvSpPr>
          <p:spPr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20"/>
            <p:cNvSpPr/>
            <p:nvPr/>
          </p:nvSpPr>
          <p:spPr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20"/>
            <p:cNvSpPr/>
            <p:nvPr/>
          </p:nvSpPr>
          <p:spPr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99" name="Google Shape;199;p20"/>
          <p:cNvCxnSpPr/>
          <p:nvPr/>
        </p:nvCxnSpPr>
        <p:spPr>
          <a:xfrm>
            <a:off x="304800" y="2819400"/>
            <a:ext cx="82296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200" name="Google Shape;200;p20"/>
          <p:cNvGrpSpPr/>
          <p:nvPr/>
        </p:nvGrpSpPr>
        <p:grpSpPr>
          <a:xfrm>
            <a:off x="609600" y="152400"/>
            <a:ext cx="2438400" cy="420688"/>
            <a:chOff x="0" y="6"/>
            <a:chExt cx="1248" cy="265"/>
          </a:xfrm>
        </p:grpSpPr>
        <p:sp>
          <p:nvSpPr>
            <p:cNvPr id="201" name="Google Shape;201;p20"/>
            <p:cNvSpPr/>
            <p:nvPr/>
          </p:nvSpPr>
          <p:spPr>
            <a:xfrm>
              <a:off x="0" y="6"/>
              <a:ext cx="1248" cy="1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200">
                  <a:solidFill>
                    <a:srgbClr val="A5002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School of Computer Science</a:t>
              </a:r>
              <a:endParaRPr/>
            </a:p>
          </p:txBody>
        </p:sp>
        <p:pic>
          <p:nvPicPr>
            <p:cNvPr descr="wordmarkred" id="202" name="Google Shape;202;p20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54" y="168"/>
              <a:ext cx="639" cy="10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03" name="Google Shape;20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0500" y="152400"/>
            <a:ext cx="430213" cy="4492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1"/>
          <p:cNvSpPr txBox="1"/>
          <p:nvPr>
            <p:ph type="title"/>
          </p:nvPr>
        </p:nvSpPr>
        <p:spPr>
          <a:xfrm>
            <a:off x="228600" y="152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6" name="Google Shape;206;p21"/>
          <p:cNvSpPr txBox="1"/>
          <p:nvPr>
            <p:ph idx="1" type="body"/>
          </p:nvPr>
        </p:nvSpPr>
        <p:spPr>
          <a:xfrm>
            <a:off x="457200" y="1600200"/>
            <a:ext cx="8229600" cy="4411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08610" lvl="0" marL="4572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1pPr>
            <a:lvl2pPr indent="-308610" lvl="1" marL="9144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2pPr>
            <a:lvl3pPr indent="-308610" lvl="2" marL="13716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3pPr>
            <a:lvl4pPr indent="-314325" lvl="3" marL="1828800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/>
            </a:lvl4pPr>
            <a:lvl5pPr indent="-320039" lvl="4" marL="22860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5pPr>
            <a:lvl6pPr indent="-320039" lvl="5" marL="27432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6pPr>
            <a:lvl7pPr indent="-320039" lvl="6" marL="32004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7pPr>
            <a:lvl8pPr indent="-320040" lvl="7" marL="36576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8pPr>
            <a:lvl9pPr indent="-320040" lvl="8" marL="41148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/>
        </p:txBody>
      </p:sp>
      <p:sp>
        <p:nvSpPr>
          <p:cNvPr id="207" name="Google Shape;207;p21"/>
          <p:cNvSpPr txBox="1"/>
          <p:nvPr>
            <p:ph idx="10" type="dt"/>
          </p:nvPr>
        </p:nvSpPr>
        <p:spPr>
          <a:xfrm>
            <a:off x="457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21"/>
          <p:cNvSpPr txBox="1"/>
          <p:nvPr>
            <p:ph idx="11" type="ftr"/>
          </p:nvPr>
        </p:nvSpPr>
        <p:spPr>
          <a:xfrm>
            <a:off x="3124200" y="6629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21"/>
          <p:cNvSpPr txBox="1"/>
          <p:nvPr>
            <p:ph idx="12" type="sldNum"/>
          </p:nvPr>
        </p:nvSpPr>
        <p:spPr>
          <a:xfrm>
            <a:off x="6553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2"/>
          <p:cNvSpPr txBox="1"/>
          <p:nvPr>
            <p:ph type="title"/>
          </p:nvPr>
        </p:nvSpPr>
        <p:spPr>
          <a:xfrm>
            <a:off x="228600" y="152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22"/>
          <p:cNvSpPr txBox="1"/>
          <p:nvPr>
            <p:ph idx="1" type="body"/>
          </p:nvPr>
        </p:nvSpPr>
        <p:spPr>
          <a:xfrm>
            <a:off x="457200" y="1600200"/>
            <a:ext cx="4038600" cy="4411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3060" lvl="0" marL="457200" algn="l">
              <a:spcBef>
                <a:spcPts val="840"/>
              </a:spcBef>
              <a:spcAft>
                <a:spcPts val="0"/>
              </a:spcAft>
              <a:buSzPts val="1960"/>
              <a:buChar char="●"/>
              <a:defRPr sz="2800"/>
            </a:lvl1pPr>
            <a:lvl2pPr indent="-335280" lvl="1" marL="914400" algn="l">
              <a:spcBef>
                <a:spcPts val="720"/>
              </a:spcBef>
              <a:spcAft>
                <a:spcPts val="0"/>
              </a:spcAft>
              <a:buSzPts val="1680"/>
              <a:buChar char="●"/>
              <a:defRPr sz="2400"/>
            </a:lvl2pPr>
            <a:lvl3pPr indent="-317500" lvl="2" marL="1371600" algn="l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2000"/>
            </a:lvl3pPr>
            <a:lvl4pPr indent="-314325" lvl="3" marL="1828800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 sz="1800"/>
            </a:lvl4pPr>
            <a:lvl5pPr indent="-320039" lvl="4" marL="22860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 sz="1800"/>
            </a:lvl5pPr>
            <a:lvl6pPr indent="-320039" lvl="5" marL="27432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 sz="1800"/>
            </a:lvl6pPr>
            <a:lvl7pPr indent="-320039" lvl="6" marL="32004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 sz="1800"/>
            </a:lvl7pPr>
            <a:lvl8pPr indent="-320040" lvl="7" marL="36576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 sz="1800"/>
            </a:lvl8pPr>
            <a:lvl9pPr indent="-320040" lvl="8" marL="41148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 sz="1800"/>
            </a:lvl9pPr>
          </a:lstStyle>
          <a:p/>
        </p:txBody>
      </p:sp>
      <p:sp>
        <p:nvSpPr>
          <p:cNvPr id="213" name="Google Shape;213;p22"/>
          <p:cNvSpPr txBox="1"/>
          <p:nvPr>
            <p:ph idx="2" type="body"/>
          </p:nvPr>
        </p:nvSpPr>
        <p:spPr>
          <a:xfrm>
            <a:off x="4648200" y="1600200"/>
            <a:ext cx="4038600" cy="4411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3060" lvl="0" marL="457200" algn="l">
              <a:spcBef>
                <a:spcPts val="840"/>
              </a:spcBef>
              <a:spcAft>
                <a:spcPts val="0"/>
              </a:spcAft>
              <a:buSzPts val="1960"/>
              <a:buChar char="●"/>
              <a:defRPr sz="2800"/>
            </a:lvl1pPr>
            <a:lvl2pPr indent="-335280" lvl="1" marL="914400" algn="l">
              <a:spcBef>
                <a:spcPts val="720"/>
              </a:spcBef>
              <a:spcAft>
                <a:spcPts val="0"/>
              </a:spcAft>
              <a:buSzPts val="1680"/>
              <a:buChar char="●"/>
              <a:defRPr sz="2400"/>
            </a:lvl2pPr>
            <a:lvl3pPr indent="-317500" lvl="2" marL="1371600" algn="l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2000"/>
            </a:lvl3pPr>
            <a:lvl4pPr indent="-314325" lvl="3" marL="1828800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 sz="1800"/>
            </a:lvl4pPr>
            <a:lvl5pPr indent="-320039" lvl="4" marL="22860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 sz="1800"/>
            </a:lvl5pPr>
            <a:lvl6pPr indent="-320039" lvl="5" marL="27432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 sz="1800"/>
            </a:lvl6pPr>
            <a:lvl7pPr indent="-320039" lvl="6" marL="32004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 sz="1800"/>
            </a:lvl7pPr>
            <a:lvl8pPr indent="-320040" lvl="7" marL="36576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 sz="1800"/>
            </a:lvl8pPr>
            <a:lvl9pPr indent="-320040" lvl="8" marL="41148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 sz="1800"/>
            </a:lvl9pPr>
          </a:lstStyle>
          <a:p/>
        </p:txBody>
      </p:sp>
      <p:sp>
        <p:nvSpPr>
          <p:cNvPr id="214" name="Google Shape;214;p22"/>
          <p:cNvSpPr txBox="1"/>
          <p:nvPr>
            <p:ph idx="10" type="dt"/>
          </p:nvPr>
        </p:nvSpPr>
        <p:spPr>
          <a:xfrm>
            <a:off x="457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5" name="Google Shape;215;p22"/>
          <p:cNvSpPr txBox="1"/>
          <p:nvPr>
            <p:ph idx="11" type="ftr"/>
          </p:nvPr>
        </p:nvSpPr>
        <p:spPr>
          <a:xfrm>
            <a:off x="3124200" y="6629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6" name="Google Shape;216;p22"/>
          <p:cNvSpPr txBox="1"/>
          <p:nvPr>
            <p:ph idx="12" type="sldNum"/>
          </p:nvPr>
        </p:nvSpPr>
        <p:spPr>
          <a:xfrm>
            <a:off x="6553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3"/>
          <p:cNvSpPr txBox="1"/>
          <p:nvPr>
            <p:ph type="title"/>
          </p:nvPr>
        </p:nvSpPr>
        <p:spPr>
          <a:xfrm>
            <a:off x="228600" y="152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9" name="Google Shape;219;p23"/>
          <p:cNvSpPr txBox="1"/>
          <p:nvPr>
            <p:ph idx="10" type="dt"/>
          </p:nvPr>
        </p:nvSpPr>
        <p:spPr>
          <a:xfrm>
            <a:off x="457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0" name="Google Shape;220;p23"/>
          <p:cNvSpPr txBox="1"/>
          <p:nvPr>
            <p:ph idx="11" type="ftr"/>
          </p:nvPr>
        </p:nvSpPr>
        <p:spPr>
          <a:xfrm>
            <a:off x="3124200" y="6629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1" name="Google Shape;221;p23"/>
          <p:cNvSpPr txBox="1"/>
          <p:nvPr>
            <p:ph idx="12" type="sldNum"/>
          </p:nvPr>
        </p:nvSpPr>
        <p:spPr>
          <a:xfrm>
            <a:off x="6553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4"/>
          <p:cNvSpPr txBox="1"/>
          <p:nvPr>
            <p:ph idx="10" type="dt"/>
          </p:nvPr>
        </p:nvSpPr>
        <p:spPr>
          <a:xfrm>
            <a:off x="457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4" name="Google Shape;224;p24"/>
          <p:cNvSpPr txBox="1"/>
          <p:nvPr>
            <p:ph idx="11" type="ftr"/>
          </p:nvPr>
        </p:nvSpPr>
        <p:spPr>
          <a:xfrm>
            <a:off x="3124200" y="6629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5" name="Google Shape;225;p24"/>
          <p:cNvSpPr txBox="1"/>
          <p:nvPr>
            <p:ph idx="12" type="sldNum"/>
          </p:nvPr>
        </p:nvSpPr>
        <p:spPr>
          <a:xfrm>
            <a:off x="6553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5"/>
          <p:cNvSpPr txBox="1"/>
          <p:nvPr>
            <p:ph type="title"/>
          </p:nvPr>
        </p:nvSpPr>
        <p:spPr>
          <a:xfrm>
            <a:off x="228600" y="152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8" name="Google Shape;228;p25"/>
          <p:cNvSpPr txBox="1"/>
          <p:nvPr>
            <p:ph idx="1" type="body"/>
          </p:nvPr>
        </p:nvSpPr>
        <p:spPr>
          <a:xfrm rot="5400000">
            <a:off x="2366168" y="-308769"/>
            <a:ext cx="44116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08610" lvl="0" marL="4572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1pPr>
            <a:lvl2pPr indent="-308610" lvl="1" marL="9144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2pPr>
            <a:lvl3pPr indent="-308610" lvl="2" marL="13716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3pPr>
            <a:lvl4pPr indent="-314325" lvl="3" marL="1828800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/>
            </a:lvl4pPr>
            <a:lvl5pPr indent="-320039" lvl="4" marL="22860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5pPr>
            <a:lvl6pPr indent="-320039" lvl="5" marL="27432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6pPr>
            <a:lvl7pPr indent="-320039" lvl="6" marL="32004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7pPr>
            <a:lvl8pPr indent="-320040" lvl="7" marL="36576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8pPr>
            <a:lvl9pPr indent="-320040" lvl="8" marL="41148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/>
        </p:txBody>
      </p:sp>
      <p:sp>
        <p:nvSpPr>
          <p:cNvPr id="229" name="Google Shape;229;p25"/>
          <p:cNvSpPr txBox="1"/>
          <p:nvPr>
            <p:ph idx="10" type="dt"/>
          </p:nvPr>
        </p:nvSpPr>
        <p:spPr>
          <a:xfrm>
            <a:off x="457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0" name="Google Shape;230;p25"/>
          <p:cNvSpPr txBox="1"/>
          <p:nvPr>
            <p:ph idx="11" type="ftr"/>
          </p:nvPr>
        </p:nvSpPr>
        <p:spPr>
          <a:xfrm>
            <a:off x="3124200" y="6629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1" name="Google Shape;231;p25"/>
          <p:cNvSpPr txBox="1"/>
          <p:nvPr>
            <p:ph idx="12" type="sldNum"/>
          </p:nvPr>
        </p:nvSpPr>
        <p:spPr>
          <a:xfrm>
            <a:off x="6553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6"/>
          <p:cNvSpPr txBox="1"/>
          <p:nvPr>
            <p:ph type="title"/>
          </p:nvPr>
        </p:nvSpPr>
        <p:spPr>
          <a:xfrm rot="5400000">
            <a:off x="4699793" y="2024856"/>
            <a:ext cx="5859463" cy="21145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4" name="Google Shape;234;p26"/>
          <p:cNvSpPr txBox="1"/>
          <p:nvPr>
            <p:ph idx="1" type="body"/>
          </p:nvPr>
        </p:nvSpPr>
        <p:spPr>
          <a:xfrm rot="5400000">
            <a:off x="394493" y="-13494"/>
            <a:ext cx="5859463" cy="6191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08610" lvl="0" marL="4572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1pPr>
            <a:lvl2pPr indent="-308610" lvl="1" marL="9144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2pPr>
            <a:lvl3pPr indent="-308610" lvl="2" marL="13716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3pPr>
            <a:lvl4pPr indent="-314325" lvl="3" marL="1828800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/>
            </a:lvl4pPr>
            <a:lvl5pPr indent="-320039" lvl="4" marL="22860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5pPr>
            <a:lvl6pPr indent="-320039" lvl="5" marL="27432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6pPr>
            <a:lvl7pPr indent="-320039" lvl="6" marL="32004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7pPr>
            <a:lvl8pPr indent="-320040" lvl="7" marL="36576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8pPr>
            <a:lvl9pPr indent="-320040" lvl="8" marL="41148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/>
        </p:txBody>
      </p:sp>
      <p:sp>
        <p:nvSpPr>
          <p:cNvPr id="235" name="Google Shape;235;p26"/>
          <p:cNvSpPr txBox="1"/>
          <p:nvPr>
            <p:ph idx="10" type="dt"/>
          </p:nvPr>
        </p:nvSpPr>
        <p:spPr>
          <a:xfrm>
            <a:off x="457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6" name="Google Shape;236;p26"/>
          <p:cNvSpPr txBox="1"/>
          <p:nvPr>
            <p:ph idx="11" type="ftr"/>
          </p:nvPr>
        </p:nvSpPr>
        <p:spPr>
          <a:xfrm>
            <a:off x="3124200" y="6629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7" name="Google Shape;237;p26"/>
          <p:cNvSpPr txBox="1"/>
          <p:nvPr>
            <p:ph idx="12" type="sldNum"/>
          </p:nvPr>
        </p:nvSpPr>
        <p:spPr>
          <a:xfrm>
            <a:off x="6553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2 Content over Text" type="twoObjOverTx">
  <p:cSld name="TWO_OBJECTS_OVER_TEXT"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7"/>
          <p:cNvSpPr txBox="1"/>
          <p:nvPr>
            <p:ph type="title"/>
          </p:nvPr>
        </p:nvSpPr>
        <p:spPr>
          <a:xfrm>
            <a:off x="228600" y="152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0" name="Google Shape;240;p27"/>
          <p:cNvSpPr txBox="1"/>
          <p:nvPr>
            <p:ph idx="1" type="body"/>
          </p:nvPr>
        </p:nvSpPr>
        <p:spPr>
          <a:xfrm>
            <a:off x="457200" y="1600200"/>
            <a:ext cx="4038600" cy="212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08610" lvl="0" marL="4572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1pPr>
            <a:lvl2pPr indent="-308610" lvl="1" marL="9144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2pPr>
            <a:lvl3pPr indent="-308610" lvl="2" marL="13716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3pPr>
            <a:lvl4pPr indent="-314325" lvl="3" marL="1828800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/>
            </a:lvl4pPr>
            <a:lvl5pPr indent="-320039" lvl="4" marL="22860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5pPr>
            <a:lvl6pPr indent="-320039" lvl="5" marL="27432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6pPr>
            <a:lvl7pPr indent="-320039" lvl="6" marL="32004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7pPr>
            <a:lvl8pPr indent="-320040" lvl="7" marL="36576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8pPr>
            <a:lvl9pPr indent="-320040" lvl="8" marL="41148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/>
        </p:txBody>
      </p:sp>
      <p:sp>
        <p:nvSpPr>
          <p:cNvPr id="241" name="Google Shape;241;p27"/>
          <p:cNvSpPr txBox="1"/>
          <p:nvPr>
            <p:ph idx="2" type="body"/>
          </p:nvPr>
        </p:nvSpPr>
        <p:spPr>
          <a:xfrm>
            <a:off x="4648200" y="1600200"/>
            <a:ext cx="4038600" cy="212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08610" lvl="0" marL="4572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1pPr>
            <a:lvl2pPr indent="-308610" lvl="1" marL="9144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2pPr>
            <a:lvl3pPr indent="-308610" lvl="2" marL="13716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3pPr>
            <a:lvl4pPr indent="-314325" lvl="3" marL="1828800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/>
            </a:lvl4pPr>
            <a:lvl5pPr indent="-320039" lvl="4" marL="22860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5pPr>
            <a:lvl6pPr indent="-320039" lvl="5" marL="27432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6pPr>
            <a:lvl7pPr indent="-320039" lvl="6" marL="32004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7pPr>
            <a:lvl8pPr indent="-320040" lvl="7" marL="36576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8pPr>
            <a:lvl9pPr indent="-320040" lvl="8" marL="41148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/>
        </p:txBody>
      </p:sp>
      <p:sp>
        <p:nvSpPr>
          <p:cNvPr id="242" name="Google Shape;242;p27"/>
          <p:cNvSpPr txBox="1"/>
          <p:nvPr>
            <p:ph idx="3" type="body"/>
          </p:nvPr>
        </p:nvSpPr>
        <p:spPr>
          <a:xfrm>
            <a:off x="457200" y="3881438"/>
            <a:ext cx="8229600" cy="2130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08610" lvl="0" marL="4572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1pPr>
            <a:lvl2pPr indent="-308610" lvl="1" marL="9144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2pPr>
            <a:lvl3pPr indent="-308610" lvl="2" marL="13716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3pPr>
            <a:lvl4pPr indent="-314325" lvl="3" marL="1828800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/>
            </a:lvl4pPr>
            <a:lvl5pPr indent="-320039" lvl="4" marL="22860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5pPr>
            <a:lvl6pPr indent="-320039" lvl="5" marL="27432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6pPr>
            <a:lvl7pPr indent="-320039" lvl="6" marL="32004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7pPr>
            <a:lvl8pPr indent="-320040" lvl="7" marL="36576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8pPr>
            <a:lvl9pPr indent="-320040" lvl="8" marL="41148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/>
        </p:txBody>
      </p:sp>
      <p:sp>
        <p:nvSpPr>
          <p:cNvPr id="243" name="Google Shape;243;p27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4" name="Google Shape;244;p2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5" name="Google Shape;245;p27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and Text" type="objAndTx">
  <p:cSld name="OBJECT_AND_TEXT"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8"/>
          <p:cNvSpPr txBox="1"/>
          <p:nvPr>
            <p:ph type="title"/>
          </p:nvPr>
        </p:nvSpPr>
        <p:spPr>
          <a:xfrm>
            <a:off x="228600" y="152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8" name="Google Shape;248;p28"/>
          <p:cNvSpPr txBox="1"/>
          <p:nvPr>
            <p:ph idx="1" type="body"/>
          </p:nvPr>
        </p:nvSpPr>
        <p:spPr>
          <a:xfrm>
            <a:off x="457200" y="1600200"/>
            <a:ext cx="4038600" cy="4411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08610" lvl="0" marL="4572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1pPr>
            <a:lvl2pPr indent="-308610" lvl="1" marL="9144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2pPr>
            <a:lvl3pPr indent="-308610" lvl="2" marL="13716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3pPr>
            <a:lvl4pPr indent="-314325" lvl="3" marL="1828800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/>
            </a:lvl4pPr>
            <a:lvl5pPr indent="-320039" lvl="4" marL="22860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5pPr>
            <a:lvl6pPr indent="-320039" lvl="5" marL="27432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6pPr>
            <a:lvl7pPr indent="-320039" lvl="6" marL="32004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7pPr>
            <a:lvl8pPr indent="-320040" lvl="7" marL="36576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8pPr>
            <a:lvl9pPr indent="-320040" lvl="8" marL="41148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/>
        </p:txBody>
      </p:sp>
      <p:sp>
        <p:nvSpPr>
          <p:cNvPr id="249" name="Google Shape;249;p28"/>
          <p:cNvSpPr txBox="1"/>
          <p:nvPr>
            <p:ph idx="2" type="body"/>
          </p:nvPr>
        </p:nvSpPr>
        <p:spPr>
          <a:xfrm>
            <a:off x="4648200" y="1600200"/>
            <a:ext cx="4038600" cy="4411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08610" lvl="0" marL="4572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1pPr>
            <a:lvl2pPr indent="-308610" lvl="1" marL="9144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2pPr>
            <a:lvl3pPr indent="-308610" lvl="2" marL="13716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3pPr>
            <a:lvl4pPr indent="-314325" lvl="3" marL="1828800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/>
            </a:lvl4pPr>
            <a:lvl5pPr indent="-320039" lvl="4" marL="22860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5pPr>
            <a:lvl6pPr indent="-320039" lvl="5" marL="27432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6pPr>
            <a:lvl7pPr indent="-320039" lvl="6" marL="32004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7pPr>
            <a:lvl8pPr indent="-320040" lvl="7" marL="36576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8pPr>
            <a:lvl9pPr indent="-320040" lvl="8" marL="41148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/>
        </p:txBody>
      </p:sp>
      <p:sp>
        <p:nvSpPr>
          <p:cNvPr id="250" name="Google Shape;250;p28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1" name="Google Shape;251;p2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2" name="Google Shape;252;p28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 over Text" type="objOverTx">
  <p:cSld name="OBJECT_OVER_TEXT"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9"/>
          <p:cNvSpPr txBox="1"/>
          <p:nvPr>
            <p:ph type="title"/>
          </p:nvPr>
        </p:nvSpPr>
        <p:spPr>
          <a:xfrm>
            <a:off x="228600" y="152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5" name="Google Shape;255;p29"/>
          <p:cNvSpPr txBox="1"/>
          <p:nvPr>
            <p:ph idx="1" type="body"/>
          </p:nvPr>
        </p:nvSpPr>
        <p:spPr>
          <a:xfrm>
            <a:off x="457200" y="1600200"/>
            <a:ext cx="8229600" cy="212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08610" lvl="0" marL="4572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1pPr>
            <a:lvl2pPr indent="-308610" lvl="1" marL="9144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2pPr>
            <a:lvl3pPr indent="-308610" lvl="2" marL="13716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3pPr>
            <a:lvl4pPr indent="-314325" lvl="3" marL="1828800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/>
            </a:lvl4pPr>
            <a:lvl5pPr indent="-320039" lvl="4" marL="22860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5pPr>
            <a:lvl6pPr indent="-320039" lvl="5" marL="27432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6pPr>
            <a:lvl7pPr indent="-320039" lvl="6" marL="32004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7pPr>
            <a:lvl8pPr indent="-320040" lvl="7" marL="36576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8pPr>
            <a:lvl9pPr indent="-320040" lvl="8" marL="41148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/>
        </p:txBody>
      </p:sp>
      <p:sp>
        <p:nvSpPr>
          <p:cNvPr id="256" name="Google Shape;256;p29"/>
          <p:cNvSpPr txBox="1"/>
          <p:nvPr>
            <p:ph idx="2" type="body"/>
          </p:nvPr>
        </p:nvSpPr>
        <p:spPr>
          <a:xfrm>
            <a:off x="457200" y="3881438"/>
            <a:ext cx="8229600" cy="2130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08610" lvl="0" marL="4572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1pPr>
            <a:lvl2pPr indent="-308610" lvl="1" marL="9144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2pPr>
            <a:lvl3pPr indent="-308610" lvl="2" marL="137160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3pPr>
            <a:lvl4pPr indent="-314325" lvl="3" marL="1828800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/>
            </a:lvl4pPr>
            <a:lvl5pPr indent="-320039" lvl="4" marL="22860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5pPr>
            <a:lvl6pPr indent="-320039" lvl="5" marL="27432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6pPr>
            <a:lvl7pPr indent="-320039" lvl="6" marL="32004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7pPr>
            <a:lvl8pPr indent="-320040" lvl="7" marL="36576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8pPr>
            <a:lvl9pPr indent="-320040" lvl="8" marL="411480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/>
        </p:txBody>
      </p:sp>
      <p:sp>
        <p:nvSpPr>
          <p:cNvPr id="257" name="Google Shape;257;p29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8" name="Google Shape;258;p2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9" name="Google Shape;259;p29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:\paint.GIF" id="268" name="Google Shape;268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14400" y="1828800"/>
            <a:ext cx="8229600" cy="384175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31"/>
          <p:cNvSpPr txBox="1"/>
          <p:nvPr>
            <p:ph type="ctrTitle"/>
          </p:nvPr>
        </p:nvSpPr>
        <p:spPr>
          <a:xfrm>
            <a:off x="914400" y="685800"/>
            <a:ext cx="7721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0" name="Google Shape;270;p31"/>
          <p:cNvSpPr txBox="1"/>
          <p:nvPr>
            <p:ph idx="1" type="subTitle"/>
          </p:nvPr>
        </p:nvSpPr>
        <p:spPr>
          <a:xfrm>
            <a:off x="2133600" y="3886200"/>
            <a:ext cx="6400800" cy="1771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None/>
              <a:defRPr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271" name="Google Shape;271;p31"/>
          <p:cNvSpPr txBox="1"/>
          <p:nvPr>
            <p:ph idx="11" type="ftr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2" name="Google Shape;272;p31"/>
          <p:cNvSpPr txBox="1"/>
          <p:nvPr>
            <p:ph idx="12" type="sldNum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3" name="Google Shape;273;p31"/>
          <p:cNvSpPr txBox="1"/>
          <p:nvPr>
            <p:ph idx="10" type="dt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2"/>
          <p:cNvSpPr txBox="1"/>
          <p:nvPr>
            <p:ph type="title"/>
          </p:nvPr>
        </p:nvSpPr>
        <p:spPr>
          <a:xfrm>
            <a:off x="406400" y="53975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6" name="Google Shape;276;p32"/>
          <p:cNvSpPr txBox="1"/>
          <p:nvPr>
            <p:ph idx="1" type="body"/>
          </p:nvPr>
        </p:nvSpPr>
        <p:spPr>
          <a:xfrm>
            <a:off x="457200" y="1676400"/>
            <a:ext cx="81788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277" name="Google Shape;277;p32"/>
          <p:cNvSpPr txBox="1"/>
          <p:nvPr>
            <p:ph idx="11" type="ftr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8" name="Google Shape;278;p32"/>
          <p:cNvSpPr txBox="1"/>
          <p:nvPr>
            <p:ph idx="12" type="sldNum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9" name="Google Shape;279;p32"/>
          <p:cNvSpPr txBox="1"/>
          <p:nvPr>
            <p:ph idx="10" type="dt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3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2" name="Google Shape;282;p33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283" name="Google Shape;283;p33"/>
          <p:cNvSpPr txBox="1"/>
          <p:nvPr>
            <p:ph idx="11" type="ftr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4" name="Google Shape;284;p33"/>
          <p:cNvSpPr txBox="1"/>
          <p:nvPr>
            <p:ph idx="12" type="sldNum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5" name="Google Shape;285;p33"/>
          <p:cNvSpPr txBox="1"/>
          <p:nvPr>
            <p:ph idx="10" type="dt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ndara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4"/>
          <p:cNvSpPr txBox="1"/>
          <p:nvPr>
            <p:ph type="title"/>
          </p:nvPr>
        </p:nvSpPr>
        <p:spPr>
          <a:xfrm>
            <a:off x="406400" y="53975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8" name="Google Shape;288;p34"/>
          <p:cNvSpPr txBox="1"/>
          <p:nvPr>
            <p:ph idx="1" type="body"/>
          </p:nvPr>
        </p:nvSpPr>
        <p:spPr>
          <a:xfrm>
            <a:off x="457200" y="1676400"/>
            <a:ext cx="40132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SzPts val="2800"/>
              <a:buChar char="▪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SzPts val="2400"/>
              <a:buChar char="▪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9pPr>
          </a:lstStyle>
          <a:p/>
        </p:txBody>
      </p:sp>
      <p:sp>
        <p:nvSpPr>
          <p:cNvPr id="289" name="Google Shape;289;p34"/>
          <p:cNvSpPr txBox="1"/>
          <p:nvPr>
            <p:ph idx="2" type="body"/>
          </p:nvPr>
        </p:nvSpPr>
        <p:spPr>
          <a:xfrm>
            <a:off x="4622800" y="1676400"/>
            <a:ext cx="40132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SzPts val="2800"/>
              <a:buChar char="▪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SzPts val="2400"/>
              <a:buChar char="▪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9pPr>
          </a:lstStyle>
          <a:p/>
        </p:txBody>
      </p:sp>
      <p:sp>
        <p:nvSpPr>
          <p:cNvPr id="290" name="Google Shape;290;p34"/>
          <p:cNvSpPr txBox="1"/>
          <p:nvPr>
            <p:ph idx="11" type="ftr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1" name="Google Shape;291;p34"/>
          <p:cNvSpPr txBox="1"/>
          <p:nvPr>
            <p:ph idx="12" type="sldNum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2" name="Google Shape;292;p34"/>
          <p:cNvSpPr txBox="1"/>
          <p:nvPr>
            <p:ph idx="10" type="dt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5" name="Google Shape;295;p35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296" name="Google Shape;296;p35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SzPts val="2400"/>
              <a:buChar char="▪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9pPr>
          </a:lstStyle>
          <a:p/>
        </p:txBody>
      </p:sp>
      <p:sp>
        <p:nvSpPr>
          <p:cNvPr id="297" name="Google Shape;297;p35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298" name="Google Shape;298;p35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SzPts val="2400"/>
              <a:buChar char="▪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9pPr>
          </a:lstStyle>
          <a:p/>
        </p:txBody>
      </p:sp>
      <p:sp>
        <p:nvSpPr>
          <p:cNvPr id="299" name="Google Shape;299;p35"/>
          <p:cNvSpPr txBox="1"/>
          <p:nvPr>
            <p:ph idx="11" type="ftr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0" name="Google Shape;300;p35"/>
          <p:cNvSpPr txBox="1"/>
          <p:nvPr>
            <p:ph idx="12" type="sldNum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1" name="Google Shape;301;p35"/>
          <p:cNvSpPr txBox="1"/>
          <p:nvPr>
            <p:ph idx="10" type="dt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6"/>
          <p:cNvSpPr txBox="1"/>
          <p:nvPr>
            <p:ph type="title"/>
          </p:nvPr>
        </p:nvSpPr>
        <p:spPr>
          <a:xfrm>
            <a:off x="406400" y="53975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4" name="Google Shape;304;p36"/>
          <p:cNvSpPr txBox="1"/>
          <p:nvPr>
            <p:ph idx="11" type="ftr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5" name="Google Shape;305;p36"/>
          <p:cNvSpPr txBox="1"/>
          <p:nvPr>
            <p:ph idx="12" type="sldNum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6" name="Google Shape;306;p36"/>
          <p:cNvSpPr txBox="1"/>
          <p:nvPr>
            <p:ph idx="10" type="dt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7"/>
          <p:cNvSpPr txBox="1"/>
          <p:nvPr>
            <p:ph idx="11" type="ftr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9" name="Google Shape;309;p37"/>
          <p:cNvSpPr txBox="1"/>
          <p:nvPr>
            <p:ph idx="12" type="sldNum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0" name="Google Shape;310;p37"/>
          <p:cNvSpPr txBox="1"/>
          <p:nvPr>
            <p:ph idx="10" type="dt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8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3" name="Google Shape;313;p38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SzPts val="3200"/>
              <a:buChar char="▪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SzPts val="2800"/>
              <a:buChar char="▪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SzPts val="2400"/>
              <a:buChar char="▪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9pPr>
          </a:lstStyle>
          <a:p/>
        </p:txBody>
      </p:sp>
      <p:sp>
        <p:nvSpPr>
          <p:cNvPr id="314" name="Google Shape;314;p38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315" name="Google Shape;315;p38"/>
          <p:cNvSpPr txBox="1"/>
          <p:nvPr>
            <p:ph idx="11" type="ftr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6" name="Google Shape;316;p38"/>
          <p:cNvSpPr txBox="1"/>
          <p:nvPr>
            <p:ph idx="12" type="sldNum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7" name="Google Shape;317;p38"/>
          <p:cNvSpPr txBox="1"/>
          <p:nvPr>
            <p:ph idx="10" type="dt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39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0" name="Google Shape;320;p39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21" name="Google Shape;321;p39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322" name="Google Shape;322;p39"/>
          <p:cNvSpPr txBox="1"/>
          <p:nvPr>
            <p:ph idx="11" type="ftr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3" name="Google Shape;323;p39"/>
          <p:cNvSpPr txBox="1"/>
          <p:nvPr>
            <p:ph idx="12" type="sldNum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4" name="Google Shape;324;p39"/>
          <p:cNvSpPr txBox="1"/>
          <p:nvPr>
            <p:ph idx="10" type="dt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0"/>
          <p:cNvSpPr txBox="1"/>
          <p:nvPr>
            <p:ph type="title"/>
          </p:nvPr>
        </p:nvSpPr>
        <p:spPr>
          <a:xfrm>
            <a:off x="406400" y="53975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7" name="Google Shape;327;p40"/>
          <p:cNvSpPr txBox="1"/>
          <p:nvPr>
            <p:ph idx="1" type="body"/>
          </p:nvPr>
        </p:nvSpPr>
        <p:spPr>
          <a:xfrm rot="5400000">
            <a:off x="2222500" y="-88900"/>
            <a:ext cx="4648200" cy="817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328" name="Google Shape;328;p40"/>
          <p:cNvSpPr txBox="1"/>
          <p:nvPr>
            <p:ph idx="11" type="ftr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9" name="Google Shape;329;p40"/>
          <p:cNvSpPr txBox="1"/>
          <p:nvPr>
            <p:ph idx="12" type="sldNum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0" name="Google Shape;330;p40"/>
          <p:cNvSpPr txBox="1"/>
          <p:nvPr>
            <p:ph idx="10" type="dt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1"/>
          <p:cNvSpPr txBox="1"/>
          <p:nvPr>
            <p:ph type="title"/>
          </p:nvPr>
        </p:nvSpPr>
        <p:spPr>
          <a:xfrm rot="5400000">
            <a:off x="4471988" y="2160587"/>
            <a:ext cx="62706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3" name="Google Shape;333;p41"/>
          <p:cNvSpPr txBox="1"/>
          <p:nvPr>
            <p:ph idx="1" type="body"/>
          </p:nvPr>
        </p:nvSpPr>
        <p:spPr>
          <a:xfrm rot="5400000">
            <a:off x="280988" y="179388"/>
            <a:ext cx="62706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334" name="Google Shape;334;p41"/>
          <p:cNvSpPr txBox="1"/>
          <p:nvPr>
            <p:ph idx="11" type="ftr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5" name="Google Shape;335;p41"/>
          <p:cNvSpPr txBox="1"/>
          <p:nvPr>
            <p:ph idx="12" type="sldNum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6" name="Google Shape;336;p41"/>
          <p:cNvSpPr txBox="1"/>
          <p:nvPr>
            <p:ph idx="10" type="dt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4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7" name="Google Shape;347;p4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8" name="Google Shape;348;p4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9" name="Google Shape;349;p4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0" name="Google Shape;350;p4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>
  <p:cSld name="Title and Content"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44"/>
          <p:cNvSpPr txBox="1"/>
          <p:nvPr>
            <p:ph type="title"/>
          </p:nvPr>
        </p:nvSpPr>
        <p:spPr>
          <a:xfrm>
            <a:off x="3124200" y="142836"/>
            <a:ext cx="5562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3" name="Google Shape;353;p4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4" name="Google Shape;354;p4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5" name="Google Shape;355;p4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6" name="Google Shape;356;p4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7" name="Google Shape;357;p44"/>
          <p:cNvSpPr txBox="1"/>
          <p:nvPr>
            <p:ph idx="2" type="body"/>
          </p:nvPr>
        </p:nvSpPr>
        <p:spPr>
          <a:xfrm>
            <a:off x="457200" y="142875"/>
            <a:ext cx="2667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9"/>
            <a:ext cx="8229600" cy="72245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189993"/>
            <a:ext cx="4038600" cy="49361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189993"/>
            <a:ext cx="4038600" cy="49361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ndara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0" name="Google Shape;360;p4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61" name="Google Shape;361;p4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2" name="Google Shape;362;p4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3" name="Google Shape;363;p4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>
  <p:cSld name="Two Content"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46"/>
          <p:cNvSpPr txBox="1"/>
          <p:nvPr>
            <p:ph type="title"/>
          </p:nvPr>
        </p:nvSpPr>
        <p:spPr>
          <a:xfrm>
            <a:off x="3124200" y="142836"/>
            <a:ext cx="5562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6" name="Google Shape;366;p4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7" name="Google Shape;367;p4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8" name="Google Shape;368;p4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9" name="Google Shape;369;p4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0" name="Google Shape;370;p4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1" name="Google Shape;371;p46"/>
          <p:cNvSpPr txBox="1"/>
          <p:nvPr>
            <p:ph idx="3" type="body"/>
          </p:nvPr>
        </p:nvSpPr>
        <p:spPr>
          <a:xfrm>
            <a:off x="457200" y="142875"/>
            <a:ext cx="2667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>
  <p:cSld name="Comparison"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47"/>
          <p:cNvSpPr txBox="1"/>
          <p:nvPr>
            <p:ph type="title"/>
          </p:nvPr>
        </p:nvSpPr>
        <p:spPr>
          <a:xfrm>
            <a:off x="3124200" y="142836"/>
            <a:ext cx="5562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ndara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4" name="Google Shape;374;p4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75" name="Google Shape;375;p4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376" name="Google Shape;376;p4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77" name="Google Shape;377;p4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378" name="Google Shape;378;p4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9" name="Google Shape;379;p4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0" name="Google Shape;380;p4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1" name="Google Shape;381;p47"/>
          <p:cNvSpPr txBox="1"/>
          <p:nvPr>
            <p:ph idx="5" type="body"/>
          </p:nvPr>
        </p:nvSpPr>
        <p:spPr>
          <a:xfrm>
            <a:off x="457200" y="142875"/>
            <a:ext cx="2667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>
  <p:cSld name="Title Only"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48"/>
          <p:cNvSpPr txBox="1"/>
          <p:nvPr>
            <p:ph type="title"/>
          </p:nvPr>
        </p:nvSpPr>
        <p:spPr>
          <a:xfrm>
            <a:off x="3124200" y="142836"/>
            <a:ext cx="5562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4" name="Google Shape;384;p4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5" name="Google Shape;385;p4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6" name="Google Shape;386;p4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7" name="Google Shape;387;p48"/>
          <p:cNvSpPr txBox="1"/>
          <p:nvPr>
            <p:ph idx="1" type="body"/>
          </p:nvPr>
        </p:nvSpPr>
        <p:spPr>
          <a:xfrm>
            <a:off x="457200" y="142875"/>
            <a:ext cx="2667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4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0" name="Google Shape;390;p4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1" name="Google Shape;391;p4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50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ndara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4" name="Google Shape;394;p50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395" name="Google Shape;395;p50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396" name="Google Shape;396;p5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7" name="Google Shape;397;p5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8" name="Google Shape;398;p5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51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ndara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1" name="Google Shape;401;p51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402" name="Google Shape;402;p51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403" name="Google Shape;403;p5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4" name="Google Shape;404;p5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5" name="Google Shape;405;p5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>
  <p:cSld name="Title and Vertical Text"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52"/>
          <p:cNvSpPr txBox="1"/>
          <p:nvPr>
            <p:ph type="title"/>
          </p:nvPr>
        </p:nvSpPr>
        <p:spPr>
          <a:xfrm>
            <a:off x="3124200" y="142836"/>
            <a:ext cx="5562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8" name="Google Shape;408;p52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9" name="Google Shape;409;p5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0" name="Google Shape;410;p5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1" name="Google Shape;411;p5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2" name="Google Shape;412;p52"/>
          <p:cNvSpPr txBox="1"/>
          <p:nvPr>
            <p:ph idx="2" type="body"/>
          </p:nvPr>
        </p:nvSpPr>
        <p:spPr>
          <a:xfrm>
            <a:off x="457200" y="142875"/>
            <a:ext cx="2667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53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5" name="Google Shape;415;p53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6" name="Google Shape;416;p5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7" name="Google Shape;417;p5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8" name="Google Shape;418;p5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9"/>
            <a:ext cx="8229600" cy="72245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ndara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215232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1854994"/>
            <a:ext cx="4040188" cy="42711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215232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1854994"/>
            <a:ext cx="4041775" cy="42711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9"/>
            <a:ext cx="8229600" cy="72245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2" type="sldNum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ndara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0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0"/>
          <p:cNvSpPr txBox="1"/>
          <p:nvPr>
            <p:ph idx="12" type="sldNum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ndara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68" name="Google Shape;68;p11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2" type="sldNum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3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theme" Target="../theme/theme5.xml"/><Relationship Id="rId10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5.xml"/><Relationship Id="rId13" Type="http://schemas.openxmlformats.org/officeDocument/2006/relationships/theme" Target="../theme/theme4.xml"/><Relationship Id="rId12" Type="http://schemas.openxmlformats.org/officeDocument/2006/relationships/slideLayout" Target="../slideLayouts/slideLayout37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/Relationships>
</file>

<file path=ppt/slideMasters/_rels/slideMaster4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7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457200" y="274639"/>
            <a:ext cx="8229600" cy="72245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ndara"/>
              <a:buNone/>
              <a:defRPr b="0" i="0" sz="44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457200" y="1210760"/>
            <a:ext cx="8229600" cy="50448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" name="Google Shape;121;p19"/>
          <p:cNvCxnSpPr/>
          <p:nvPr/>
        </p:nvCxnSpPr>
        <p:spPr>
          <a:xfrm>
            <a:off x="7962900" y="152400"/>
            <a:ext cx="0" cy="1524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2" name="Google Shape;122;p19"/>
          <p:cNvSpPr txBox="1"/>
          <p:nvPr>
            <p:ph type="title"/>
          </p:nvPr>
        </p:nvSpPr>
        <p:spPr>
          <a:xfrm>
            <a:off x="228600" y="152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3" name="Google Shape;123;p19"/>
          <p:cNvSpPr txBox="1"/>
          <p:nvPr>
            <p:ph idx="1" type="body"/>
          </p:nvPr>
        </p:nvSpPr>
        <p:spPr>
          <a:xfrm>
            <a:off x="457200" y="1600200"/>
            <a:ext cx="8229600" cy="4411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6390" lvl="0" marL="457200" marR="0" rtl="0" algn="l">
              <a:spcBef>
                <a:spcPts val="660"/>
              </a:spcBef>
              <a:spcAft>
                <a:spcPts val="0"/>
              </a:spcAft>
              <a:buClr>
                <a:schemeClr val="dk2"/>
              </a:buClr>
              <a:buSzPts val="1540"/>
              <a:buFont typeface="Noto Sans Symbols"/>
              <a:buChar char="●"/>
              <a:defRPr b="0" i="0" sz="2200" u="none" cap="none" strike="noStrik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97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●"/>
              <a:defRPr b="0" i="0" sz="1600" u="none" cap="none" strike="noStrike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0830" lvl="2" marL="1371600" marR="0" rtl="0" algn="l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ts val="980"/>
              <a:buFont typeface="Noto Sans Symbols"/>
              <a:buChar char="●"/>
              <a:defRPr b="0" i="0" sz="1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900"/>
              <a:buFont typeface="Noto Sans Symbols"/>
              <a:buChar char="▪"/>
              <a:defRPr b="0" i="0" sz="1200" u="none" cap="none" strike="noStrik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7940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folHlink"/>
              </a:buClr>
              <a:buSzPts val="800"/>
              <a:buFont typeface="Noto Sans Symbols"/>
              <a:buChar char="▪"/>
              <a:defRPr b="0" i="0" sz="1000" u="none" cap="none" strike="noStrik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7940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folHlink"/>
              </a:buClr>
              <a:buSzPts val="800"/>
              <a:buFont typeface="Noto Sans Symbols"/>
              <a:buChar char="▪"/>
              <a:defRPr b="0" i="0" sz="1000" u="none" cap="none" strike="noStrik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7940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folHlink"/>
              </a:buClr>
              <a:buSzPts val="800"/>
              <a:buFont typeface="Noto Sans Symbols"/>
              <a:buChar char="▪"/>
              <a:defRPr b="0" i="0" sz="1000" u="none" cap="none" strike="noStrik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7940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folHlink"/>
              </a:buClr>
              <a:buSzPts val="800"/>
              <a:buFont typeface="Noto Sans Symbols"/>
              <a:buChar char="▪"/>
              <a:defRPr b="0" i="0" sz="1000" u="none" cap="none" strike="noStrik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7940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folHlink"/>
              </a:buClr>
              <a:buSzPts val="800"/>
              <a:buFont typeface="Noto Sans Symbols"/>
              <a:buChar char="▪"/>
              <a:defRPr b="0" i="0" sz="1000" u="none" cap="none" strike="noStrik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4" name="Google Shape;124;p19"/>
          <p:cNvSpPr txBox="1"/>
          <p:nvPr>
            <p:ph idx="10" type="dt"/>
          </p:nvPr>
        </p:nvSpPr>
        <p:spPr>
          <a:xfrm>
            <a:off x="457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5" name="Google Shape;125;p19"/>
          <p:cNvSpPr txBox="1"/>
          <p:nvPr>
            <p:ph idx="11" type="ftr"/>
          </p:nvPr>
        </p:nvSpPr>
        <p:spPr>
          <a:xfrm>
            <a:off x="3124200" y="6629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6" name="Google Shape;126;p19"/>
          <p:cNvSpPr txBox="1"/>
          <p:nvPr>
            <p:ph idx="12" type="sldNum"/>
          </p:nvPr>
        </p:nvSpPr>
        <p:spPr>
          <a:xfrm>
            <a:off x="6553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27" name="Google Shape;127;p19"/>
          <p:cNvGrpSpPr/>
          <p:nvPr/>
        </p:nvGrpSpPr>
        <p:grpSpPr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28" name="Google Shape;128;p19"/>
            <p:cNvSpPr/>
            <p:nvPr/>
          </p:nvSpPr>
          <p:spPr>
            <a:xfrm>
              <a:off x="5136" y="960"/>
              <a:ext cx="80" cy="8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19"/>
            <p:cNvSpPr/>
            <p:nvPr/>
          </p:nvSpPr>
          <p:spPr>
            <a:xfrm>
              <a:off x="5248" y="960"/>
              <a:ext cx="80" cy="8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19"/>
            <p:cNvSpPr/>
            <p:nvPr/>
          </p:nvSpPr>
          <p:spPr>
            <a:xfrm>
              <a:off x="5360" y="960"/>
              <a:ext cx="80" cy="8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19"/>
            <p:cNvSpPr/>
            <p:nvPr/>
          </p:nvSpPr>
          <p:spPr>
            <a:xfrm>
              <a:off x="5136" y="1072"/>
              <a:ext cx="80" cy="8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19"/>
            <p:cNvSpPr/>
            <p:nvPr/>
          </p:nvSpPr>
          <p:spPr>
            <a:xfrm>
              <a:off x="5248" y="1072"/>
              <a:ext cx="80" cy="8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19"/>
            <p:cNvSpPr/>
            <p:nvPr/>
          </p:nvSpPr>
          <p:spPr>
            <a:xfrm>
              <a:off x="5360" y="1072"/>
              <a:ext cx="80" cy="8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19"/>
            <p:cNvSpPr/>
            <p:nvPr/>
          </p:nvSpPr>
          <p:spPr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19"/>
            <p:cNvSpPr/>
            <p:nvPr/>
          </p:nvSpPr>
          <p:spPr>
            <a:xfrm>
              <a:off x="5136" y="1184"/>
              <a:ext cx="80" cy="8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19"/>
            <p:cNvSpPr/>
            <p:nvPr/>
          </p:nvSpPr>
          <p:spPr>
            <a:xfrm>
              <a:off x="5248" y="1184"/>
              <a:ext cx="80" cy="8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19"/>
            <p:cNvSpPr/>
            <p:nvPr/>
          </p:nvSpPr>
          <p:spPr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19"/>
            <p:cNvSpPr/>
            <p:nvPr/>
          </p:nvSpPr>
          <p:spPr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19"/>
            <p:cNvSpPr/>
            <p:nvPr/>
          </p:nvSpPr>
          <p:spPr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19"/>
            <p:cNvSpPr/>
            <p:nvPr/>
          </p:nvSpPr>
          <p:spPr>
            <a:xfrm>
              <a:off x="5136" y="1296"/>
              <a:ext cx="80" cy="8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19"/>
            <p:cNvSpPr/>
            <p:nvPr/>
          </p:nvSpPr>
          <p:spPr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19"/>
            <p:cNvSpPr/>
            <p:nvPr/>
          </p:nvSpPr>
          <p:spPr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19"/>
            <p:cNvSpPr/>
            <p:nvPr/>
          </p:nvSpPr>
          <p:spPr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19"/>
            <p:cNvSpPr/>
            <p:nvPr/>
          </p:nvSpPr>
          <p:spPr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19"/>
            <p:cNvSpPr/>
            <p:nvPr/>
          </p:nvSpPr>
          <p:spPr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19"/>
            <p:cNvSpPr/>
            <p:nvPr/>
          </p:nvSpPr>
          <p:spPr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19"/>
            <p:cNvSpPr/>
            <p:nvPr/>
          </p:nvSpPr>
          <p:spPr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19"/>
            <p:cNvSpPr/>
            <p:nvPr/>
          </p:nvSpPr>
          <p:spPr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19"/>
            <p:cNvSpPr/>
            <p:nvPr/>
          </p:nvSpPr>
          <p:spPr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19"/>
            <p:cNvSpPr/>
            <p:nvPr/>
          </p:nvSpPr>
          <p:spPr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19"/>
            <p:cNvSpPr/>
            <p:nvPr/>
          </p:nvSpPr>
          <p:spPr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19"/>
            <p:cNvSpPr/>
            <p:nvPr/>
          </p:nvSpPr>
          <p:spPr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19"/>
            <p:cNvSpPr/>
            <p:nvPr/>
          </p:nvSpPr>
          <p:spPr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19"/>
            <p:cNvSpPr/>
            <p:nvPr/>
          </p:nvSpPr>
          <p:spPr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19"/>
            <p:cNvSpPr/>
            <p:nvPr/>
          </p:nvSpPr>
          <p:spPr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19"/>
            <p:cNvSpPr/>
            <p:nvPr/>
          </p:nvSpPr>
          <p:spPr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19"/>
            <p:cNvSpPr/>
            <p:nvPr/>
          </p:nvSpPr>
          <p:spPr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19"/>
            <p:cNvSpPr/>
            <p:nvPr/>
          </p:nvSpPr>
          <p:spPr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9" name="Google Shape;159;p19"/>
          <p:cNvSpPr/>
          <p:nvPr/>
        </p:nvSpPr>
        <p:spPr>
          <a:xfrm>
            <a:off x="76200" y="1371600"/>
            <a:ext cx="8991600" cy="76200"/>
          </a:xfrm>
          <a:prstGeom prst="rect">
            <a:avLst/>
          </a:prstGeom>
          <a:gradFill>
            <a:gsLst>
              <a:gs pos="0">
                <a:srgbClr val="333399">
                  <a:alpha val="93725"/>
                </a:srgbClr>
              </a:gs>
              <a:gs pos="100000">
                <a:srgbClr val="1B1B52">
                  <a:alpha val="2745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0"/>
          <p:cNvSpPr txBox="1"/>
          <p:nvPr>
            <p:ph type="title"/>
          </p:nvPr>
        </p:nvSpPr>
        <p:spPr>
          <a:xfrm>
            <a:off x="406400" y="53975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/>
        </p:txBody>
      </p:sp>
      <p:sp>
        <p:nvSpPr>
          <p:cNvPr id="262" name="Google Shape;262;p30"/>
          <p:cNvSpPr txBox="1"/>
          <p:nvPr>
            <p:ph idx="1" type="body"/>
          </p:nvPr>
        </p:nvSpPr>
        <p:spPr>
          <a:xfrm>
            <a:off x="457200" y="1676400"/>
            <a:ext cx="81788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Noto Sans Symbols"/>
              <a:buChar char="▪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63" name="Google Shape;263;p30"/>
          <p:cNvSpPr txBox="1"/>
          <p:nvPr>
            <p:ph idx="11" type="ftr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7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64" name="Google Shape;264;p30"/>
          <p:cNvSpPr txBox="1"/>
          <p:nvPr>
            <p:ph idx="12" type="sldNum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A:\paint.GIF" id="265" name="Google Shape;265;p3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914400" y="1139825"/>
            <a:ext cx="8229600" cy="384175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30"/>
          <p:cNvSpPr txBox="1"/>
          <p:nvPr>
            <p:ph idx="10" type="dt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7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42"/>
          <p:cNvSpPr/>
          <p:nvPr/>
        </p:nvSpPr>
        <p:spPr>
          <a:xfrm>
            <a:off x="0" y="0"/>
            <a:ext cx="3124200" cy="1417638"/>
          </a:xfrm>
          <a:prstGeom prst="rect">
            <a:avLst/>
          </a:prstGeom>
          <a:solidFill>
            <a:srgbClr val="C5D8F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339" name="Google Shape;339;p42"/>
          <p:cNvSpPr/>
          <p:nvPr/>
        </p:nvSpPr>
        <p:spPr>
          <a:xfrm>
            <a:off x="3124200" y="0"/>
            <a:ext cx="6019800" cy="1417638"/>
          </a:xfrm>
          <a:prstGeom prst="rect">
            <a:avLst/>
          </a:prstGeom>
          <a:solidFill>
            <a:srgbClr val="D6E3B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340" name="Google Shape;340;p42"/>
          <p:cNvSpPr txBox="1"/>
          <p:nvPr>
            <p:ph type="title"/>
          </p:nvPr>
        </p:nvSpPr>
        <p:spPr>
          <a:xfrm>
            <a:off x="3124200" y="142836"/>
            <a:ext cx="5562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ndara"/>
              <a:buNone/>
              <a:defRPr b="0" i="0" sz="44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41" name="Google Shape;341;p4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342" name="Google Shape;342;p4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343" name="Google Shape;343;p4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344" name="Google Shape;344;p4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3" name="Google Shape;423;p1"/>
          <p:cNvCxnSpPr>
            <a:endCxn id="424" idx="1"/>
          </p:cNvCxnSpPr>
          <p:nvPr/>
        </p:nvCxnSpPr>
        <p:spPr>
          <a:xfrm>
            <a:off x="4920729" y="2707240"/>
            <a:ext cx="292500" cy="478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25" name="Google Shape;425;p1"/>
          <p:cNvCxnSpPr>
            <a:stCxn id="424" idx="5"/>
            <a:endCxn id="426" idx="1"/>
          </p:cNvCxnSpPr>
          <p:nvPr/>
        </p:nvCxnSpPr>
        <p:spPr>
          <a:xfrm>
            <a:off x="5501729" y="3478694"/>
            <a:ext cx="338700" cy="545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27" name="Google Shape;427;p1"/>
          <p:cNvCxnSpPr>
            <a:stCxn id="424" idx="3"/>
            <a:endCxn id="428" idx="7"/>
          </p:cNvCxnSpPr>
          <p:nvPr/>
        </p:nvCxnSpPr>
        <p:spPr>
          <a:xfrm flipH="1">
            <a:off x="4880829" y="3478694"/>
            <a:ext cx="332400" cy="546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29" name="Google Shape;429;p1"/>
          <p:cNvCxnSpPr>
            <a:stCxn id="430" idx="3"/>
            <a:endCxn id="431" idx="7"/>
          </p:cNvCxnSpPr>
          <p:nvPr/>
        </p:nvCxnSpPr>
        <p:spPr>
          <a:xfrm flipH="1">
            <a:off x="3625404" y="2707169"/>
            <a:ext cx="1006800" cy="1316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32" name="Google Shape;432;p1"/>
          <p:cNvSpPr txBox="1"/>
          <p:nvPr>
            <p:ph type="title"/>
          </p:nvPr>
        </p:nvSpPr>
        <p:spPr>
          <a:xfrm>
            <a:off x="457200" y="274639"/>
            <a:ext cx="8229600" cy="72245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ndara"/>
              <a:buNone/>
            </a:pPr>
            <a:r>
              <a:t/>
            </a:r>
            <a:endParaRPr sz="3600"/>
          </a:p>
        </p:txBody>
      </p:sp>
      <p:sp>
        <p:nvSpPr>
          <p:cNvPr id="433" name="Google Shape;433;p1"/>
          <p:cNvSpPr txBox="1"/>
          <p:nvPr>
            <p:ph idx="12" type="sldNum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4" name="Google Shape;434;p1"/>
          <p:cNvSpPr txBox="1"/>
          <p:nvPr/>
        </p:nvSpPr>
        <p:spPr>
          <a:xfrm>
            <a:off x="595086" y="2830286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435" name="Google Shape;435;p1"/>
          <p:cNvSpPr/>
          <p:nvPr/>
        </p:nvSpPr>
        <p:spPr>
          <a:xfrm>
            <a:off x="4108224" y="2434503"/>
            <a:ext cx="246900" cy="246900"/>
          </a:xfrm>
          <a:prstGeom prst="rect">
            <a:avLst/>
          </a:prstGeom>
          <a:solidFill>
            <a:schemeClr val="dk1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ψ</a:t>
            </a:r>
            <a:r>
              <a:rPr baseline="-25000" i="1" lang="en-US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</a:t>
            </a:r>
            <a:endParaRPr b="0" i="1" sz="12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6" name="Google Shape;436;p1"/>
          <p:cNvSpPr/>
          <p:nvPr/>
        </p:nvSpPr>
        <p:spPr>
          <a:xfrm>
            <a:off x="5937024" y="3196503"/>
            <a:ext cx="246900" cy="246900"/>
          </a:xfrm>
          <a:prstGeom prst="rect">
            <a:avLst/>
          </a:prstGeom>
          <a:solidFill>
            <a:schemeClr val="dk1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ψ</a:t>
            </a:r>
            <a:r>
              <a:rPr baseline="-25000" i="1" lang="en-US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</a:t>
            </a:r>
            <a:endParaRPr b="0" i="1" sz="12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7" name="Google Shape;437;p1"/>
          <p:cNvSpPr/>
          <p:nvPr/>
        </p:nvSpPr>
        <p:spPr>
          <a:xfrm>
            <a:off x="4032024" y="3196503"/>
            <a:ext cx="246900" cy="246900"/>
          </a:xfrm>
          <a:prstGeom prst="rect">
            <a:avLst/>
          </a:prstGeom>
          <a:solidFill>
            <a:schemeClr val="dk1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ψ</a:t>
            </a:r>
            <a:r>
              <a:rPr baseline="-25000" i="1" lang="en-US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</a:t>
            </a:r>
            <a:endParaRPr b="0" i="1" sz="12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8" name="Google Shape;438;p1"/>
          <p:cNvSpPr/>
          <p:nvPr/>
        </p:nvSpPr>
        <p:spPr>
          <a:xfrm>
            <a:off x="5556024" y="3653703"/>
            <a:ext cx="246900" cy="246900"/>
          </a:xfrm>
          <a:prstGeom prst="rect">
            <a:avLst/>
          </a:prstGeom>
          <a:solidFill>
            <a:schemeClr val="dk1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ψ</a:t>
            </a:r>
            <a:r>
              <a:rPr baseline="-25000" i="1" lang="en-US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DC</a:t>
            </a:r>
            <a:endParaRPr b="0" i="1" sz="12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439" name="Google Shape;439;p1"/>
          <p:cNvGrpSpPr/>
          <p:nvPr/>
        </p:nvGrpSpPr>
        <p:grpSpPr>
          <a:xfrm>
            <a:off x="3277054" y="2353542"/>
            <a:ext cx="2912988" cy="2691650"/>
            <a:chOff x="4340225" y="3786188"/>
            <a:chExt cx="2912988" cy="2691650"/>
          </a:xfrm>
        </p:grpSpPr>
        <p:sp>
          <p:nvSpPr>
            <p:cNvPr id="431" name="Google Shape;431;p1"/>
            <p:cNvSpPr/>
            <p:nvPr/>
          </p:nvSpPr>
          <p:spPr>
            <a:xfrm>
              <a:off x="4340225" y="5395913"/>
              <a:ext cx="408000" cy="414300"/>
            </a:xfrm>
            <a:prstGeom prst="ellipse">
              <a:avLst/>
            </a:prstGeom>
            <a:solidFill>
              <a:schemeClr val="lt1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-US" sz="12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A</a:t>
              </a:r>
              <a:endParaRPr/>
            </a:p>
          </p:txBody>
        </p:sp>
        <p:sp>
          <p:nvSpPr>
            <p:cNvPr id="440" name="Google Shape;440;p1"/>
            <p:cNvSpPr/>
            <p:nvPr/>
          </p:nvSpPr>
          <p:spPr>
            <a:xfrm>
              <a:off x="4409395" y="6229349"/>
              <a:ext cx="246900" cy="246900"/>
            </a:xfrm>
            <a:prstGeom prst="rect">
              <a:avLst/>
            </a:prstGeom>
            <a:solidFill>
              <a:schemeClr val="dk1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1" anchor="t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i="1" lang="en-US" sz="120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ψ</a:t>
              </a:r>
              <a:r>
                <a:rPr baseline="-25000" i="1" lang="en-US" sz="120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A</a:t>
              </a:r>
              <a:endParaRPr b="0" i="1" sz="1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41" name="Google Shape;441;p1"/>
            <p:cNvCxnSpPr>
              <a:stCxn id="431" idx="4"/>
              <a:endCxn id="440" idx="0"/>
            </p:cNvCxnSpPr>
            <p:nvPr/>
          </p:nvCxnSpPr>
          <p:spPr>
            <a:xfrm flipH="1">
              <a:off x="4532825" y="5810213"/>
              <a:ext cx="11400" cy="419100"/>
            </a:xfrm>
            <a:prstGeom prst="straightConnector1">
              <a:avLst/>
            </a:prstGeom>
            <a:solidFill>
              <a:schemeClr val="lt1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28" name="Google Shape;428;p1"/>
            <p:cNvSpPr/>
            <p:nvPr/>
          </p:nvSpPr>
          <p:spPr>
            <a:xfrm>
              <a:off x="5594350" y="5397500"/>
              <a:ext cx="409500" cy="414300"/>
            </a:xfrm>
            <a:prstGeom prst="ellipse">
              <a:avLst/>
            </a:prstGeom>
            <a:solidFill>
              <a:schemeClr val="lt1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-US" sz="12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B</a:t>
              </a:r>
              <a:endParaRPr/>
            </a:p>
          </p:txBody>
        </p:sp>
        <p:sp>
          <p:nvSpPr>
            <p:cNvPr id="442" name="Google Shape;442;p1"/>
            <p:cNvSpPr/>
            <p:nvPr/>
          </p:nvSpPr>
          <p:spPr>
            <a:xfrm>
              <a:off x="5663521" y="6230938"/>
              <a:ext cx="246900" cy="246900"/>
            </a:xfrm>
            <a:prstGeom prst="rect">
              <a:avLst/>
            </a:prstGeom>
            <a:solidFill>
              <a:schemeClr val="dk1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1" anchor="t" bIns="0" lIns="0" spcFirstLastPara="1" rIns="0" wrap="square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-US" sz="12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ψ</a:t>
              </a:r>
              <a:r>
                <a:rPr b="0" baseline="-25000" i="1" lang="en-US" sz="12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B</a:t>
              </a:r>
              <a:endParaRPr b="0" i="1" sz="1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43" name="Google Shape;443;p1"/>
            <p:cNvCxnSpPr>
              <a:stCxn id="428" idx="4"/>
              <a:endCxn id="442" idx="0"/>
            </p:cNvCxnSpPr>
            <p:nvPr/>
          </p:nvCxnSpPr>
          <p:spPr>
            <a:xfrm flipH="1">
              <a:off x="5787100" y="5811800"/>
              <a:ext cx="12000" cy="419100"/>
            </a:xfrm>
            <a:prstGeom prst="straightConnector1">
              <a:avLst/>
            </a:prstGeom>
            <a:solidFill>
              <a:schemeClr val="lt1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26" name="Google Shape;426;p1"/>
            <p:cNvSpPr/>
            <p:nvPr/>
          </p:nvSpPr>
          <p:spPr>
            <a:xfrm>
              <a:off x="6843713" y="5395913"/>
              <a:ext cx="409500" cy="414300"/>
            </a:xfrm>
            <a:prstGeom prst="ellipse">
              <a:avLst/>
            </a:prstGeom>
            <a:solidFill>
              <a:schemeClr val="lt1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-US" sz="12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C</a:t>
              </a:r>
              <a:endParaRPr/>
            </a:p>
          </p:txBody>
        </p:sp>
        <p:sp>
          <p:nvSpPr>
            <p:cNvPr id="444" name="Google Shape;444;p1"/>
            <p:cNvSpPr/>
            <p:nvPr/>
          </p:nvSpPr>
          <p:spPr>
            <a:xfrm>
              <a:off x="6912882" y="6229349"/>
              <a:ext cx="246900" cy="246900"/>
            </a:xfrm>
            <a:prstGeom prst="rect">
              <a:avLst/>
            </a:prstGeom>
            <a:solidFill>
              <a:schemeClr val="dk1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1" anchor="t" bIns="0" lIns="0" spcFirstLastPara="1" rIns="0" wrap="square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-US" sz="12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ψ</a:t>
              </a:r>
              <a:r>
                <a:rPr b="0" baseline="-25000" i="1" lang="en-US" sz="12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</a:t>
              </a:r>
              <a:endParaRPr b="0" i="1" sz="1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445" name="Google Shape;445;p1"/>
            <p:cNvCxnSpPr>
              <a:stCxn id="426" idx="4"/>
              <a:endCxn id="444" idx="0"/>
            </p:cNvCxnSpPr>
            <p:nvPr/>
          </p:nvCxnSpPr>
          <p:spPr>
            <a:xfrm flipH="1">
              <a:off x="7036463" y="5810213"/>
              <a:ext cx="12000" cy="419100"/>
            </a:xfrm>
            <a:prstGeom prst="straightConnector1">
              <a:avLst/>
            </a:prstGeom>
            <a:solidFill>
              <a:schemeClr val="lt1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24" name="Google Shape;424;p1"/>
            <p:cNvSpPr/>
            <p:nvPr/>
          </p:nvSpPr>
          <p:spPr>
            <a:xfrm>
              <a:off x="6216650" y="4557713"/>
              <a:ext cx="408000" cy="414300"/>
            </a:xfrm>
            <a:prstGeom prst="ellipse">
              <a:avLst/>
            </a:prstGeom>
            <a:solidFill>
              <a:schemeClr val="lt1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-US" sz="12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</a:t>
              </a:r>
              <a:endParaRPr/>
            </a:p>
          </p:txBody>
        </p:sp>
        <p:sp>
          <p:nvSpPr>
            <p:cNvPr id="446" name="Google Shape;446;p1"/>
            <p:cNvSpPr/>
            <p:nvPr/>
          </p:nvSpPr>
          <p:spPr>
            <a:xfrm>
              <a:off x="5989184" y="5078412"/>
              <a:ext cx="246900" cy="246900"/>
            </a:xfrm>
            <a:prstGeom prst="rect">
              <a:avLst/>
            </a:prstGeom>
            <a:solidFill>
              <a:schemeClr val="dk1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1" anchor="t" bIns="0" lIns="0" spcFirstLastPara="1" rIns="0" wrap="square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-US" sz="1200" u="none" cap="none" strike="noStrik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ψ</a:t>
              </a:r>
              <a:r>
                <a:rPr baseline="-25000" i="1" lang="en-US" sz="120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DB</a:t>
              </a:r>
              <a:endParaRPr b="0" i="1" sz="12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30" name="Google Shape;430;p1"/>
            <p:cNvSpPr/>
            <p:nvPr/>
          </p:nvSpPr>
          <p:spPr>
            <a:xfrm>
              <a:off x="5635625" y="3786188"/>
              <a:ext cx="408000" cy="414300"/>
            </a:xfrm>
            <a:prstGeom prst="ellipse">
              <a:avLst/>
            </a:prstGeom>
            <a:solidFill>
              <a:schemeClr val="lt1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1" lang="en-US" sz="1200" u="none" cap="none" strike="noStrik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E</a:t>
              </a:r>
              <a:endParaRPr/>
            </a:p>
          </p:txBody>
        </p:sp>
        <p:sp>
          <p:nvSpPr>
            <p:cNvPr id="447" name="Google Shape;447;p1"/>
            <p:cNvSpPr/>
            <p:nvPr/>
          </p:nvSpPr>
          <p:spPr>
            <a:xfrm>
              <a:off x="6017759" y="4246562"/>
              <a:ext cx="246900" cy="246900"/>
            </a:xfrm>
            <a:prstGeom prst="rect">
              <a:avLst/>
            </a:prstGeom>
            <a:solidFill>
              <a:schemeClr val="dk1"/>
            </a:solidFill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1" anchor="t" bIns="0" lIns="0" spcFirstLastPara="1" rIns="0" wrap="square" tIns="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US" sz="120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ψ</a:t>
              </a:r>
              <a:r>
                <a:rPr baseline="-25000" i="1" lang="en-US" sz="1200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ED</a:t>
              </a:r>
              <a:endParaRPr i="1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i="1" sz="1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cxnSp>
        <p:nvCxnSpPr>
          <p:cNvPr id="448" name="Google Shape;448;p1"/>
          <p:cNvCxnSpPr>
            <a:stCxn id="430" idx="2"/>
            <a:endCxn id="435" idx="3"/>
          </p:cNvCxnSpPr>
          <p:nvPr/>
        </p:nvCxnSpPr>
        <p:spPr>
          <a:xfrm rot="10800000">
            <a:off x="4355254" y="2557992"/>
            <a:ext cx="217200" cy="2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49" name="Google Shape;449;p1"/>
          <p:cNvCxnSpPr>
            <a:stCxn id="424" idx="6"/>
            <a:endCxn id="436" idx="1"/>
          </p:cNvCxnSpPr>
          <p:nvPr/>
        </p:nvCxnSpPr>
        <p:spPr>
          <a:xfrm flipH="1" rot="10800000">
            <a:off x="5561479" y="3319917"/>
            <a:ext cx="375600" cy="12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Solstice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Contemporary Portrait">
  <a:themeElements>
    <a:clrScheme name="Contemporary Portrai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2014-04-15T19:33:39Z</dcterms:created>
  <dc:creator>Matt Gormley</dc:creator>
</cp:coreProperties>
</file>