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5" r:id="rId2"/>
    <p:sldMasterId id="2147483676" r:id="rId3"/>
    <p:sldMasterId id="214748368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embeddedFontLst>
    <p:embeddedFont>
      <p:font typeface="Arial Black" panose="020B0604020202020204" pitchFamily="34" charset="0"/>
      <p:regular r:id="rId7"/>
      <p:bold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ndara" panose="020E0502030303020204" pitchFamily="34" charset="0"/>
      <p:regular r:id="rId13"/>
      <p:bold r:id="rId14"/>
      <p:italic r:id="rId15"/>
      <p:boldItalic r:id="rId16"/>
    </p:embeddedFont>
    <p:embeddedFont>
      <p:font typeface="Helvetica Neue" panose="02000503000000020004" pitchFamily="2" charset="0"/>
      <p:bold r:id="rId7"/>
      <p:boldItalic r:id="rId7"/>
    </p:embeddedFont>
    <p:embeddedFont>
      <p:font typeface="Tahoma" panose="020B0604030504040204" pitchFamily="3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i01gL2DuFpgudpfrDypf5w071S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6"/>
  </p:normalViewPr>
  <p:slideViewPr>
    <p:cSldViewPr snapToGrid="0">
      <p:cViewPr>
        <p:scale>
          <a:sx n="220" d="100"/>
          <a:sy n="220" d="100"/>
        </p:scale>
        <p:origin x="-2736" y="-2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font" Target="NUL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2049586" y="-381626"/>
            <a:ext cx="5044828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over Tex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body" idx="3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lvl="1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lvl="2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lvl="3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lvl="4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lvl="5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lvl="6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lvl="7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lvl="8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over Text" type="objOverTx">
  <p:cSld name="OBJECT_OVER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2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lvl="1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lvl="2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lvl="3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lvl="4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lvl="5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lvl="6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lvl="7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lvl="8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2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wo Content">
  <p:cSld name="3_Two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3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1" name="Google Shape;161;p20"/>
          <p:cNvCxnSpPr/>
          <p:nvPr/>
        </p:nvCxnSpPr>
        <p:spPr>
          <a:xfrm>
            <a:off x="7315200" y="1066800"/>
            <a:ext cx="0" cy="4495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2" name="Google Shape;162;p20"/>
          <p:cNvSpPr txBox="1"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4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750"/>
              </a:spcBef>
              <a:spcAft>
                <a:spcPts val="0"/>
              </a:spcAft>
              <a:buSzPts val="1750"/>
              <a:buFont typeface="Noto Sans Symbols"/>
              <a:buNone/>
              <a:defRPr sz="2500"/>
            </a:lvl1pPr>
            <a:lvl2pPr lvl="1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lvl="2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lvl="3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lvl="4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lvl="5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lvl="6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lvl="7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lvl="8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0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67" name="Google Shape;167;p20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68" name="Google Shape;168;p20"/>
            <p:cNvSpPr/>
            <p:nvPr/>
          </p:nvSpPr>
          <p:spPr>
            <a:xfrm>
              <a:off x="4704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4883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0"/>
            <p:cNvSpPr/>
            <p:nvPr/>
          </p:nvSpPr>
          <p:spPr>
            <a:xfrm>
              <a:off x="5062" y="1885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20"/>
            <p:cNvSpPr/>
            <p:nvPr/>
          </p:nvSpPr>
          <p:spPr>
            <a:xfrm>
              <a:off x="4704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20"/>
            <p:cNvSpPr/>
            <p:nvPr/>
          </p:nvSpPr>
          <p:spPr>
            <a:xfrm>
              <a:off x="4883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0"/>
            <p:cNvSpPr/>
            <p:nvPr/>
          </p:nvSpPr>
          <p:spPr>
            <a:xfrm>
              <a:off x="5062" y="2064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20"/>
            <p:cNvSpPr/>
            <p:nvPr/>
          </p:nvSpPr>
          <p:spPr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0"/>
            <p:cNvSpPr/>
            <p:nvPr/>
          </p:nvSpPr>
          <p:spPr>
            <a:xfrm>
              <a:off x="4704" y="2243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0"/>
            <p:cNvSpPr/>
            <p:nvPr/>
          </p:nvSpPr>
          <p:spPr>
            <a:xfrm>
              <a:off x="4883" y="2243"/>
              <a:ext cx="127" cy="127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0"/>
            <p:cNvSpPr/>
            <p:nvPr/>
          </p:nvSpPr>
          <p:spPr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0"/>
            <p:cNvSpPr/>
            <p:nvPr/>
          </p:nvSpPr>
          <p:spPr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0"/>
            <p:cNvSpPr/>
            <p:nvPr/>
          </p:nvSpPr>
          <p:spPr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4704" y="2421"/>
              <a:ext cx="127" cy="128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0"/>
            <p:cNvSpPr/>
            <p:nvPr/>
          </p:nvSpPr>
          <p:spPr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0"/>
            <p:cNvSpPr/>
            <p:nvPr/>
          </p:nvSpPr>
          <p:spPr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0"/>
            <p:cNvSpPr/>
            <p:nvPr/>
          </p:nvSpPr>
          <p:spPr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0"/>
            <p:cNvSpPr/>
            <p:nvPr/>
          </p:nvSpPr>
          <p:spPr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20"/>
            <p:cNvSpPr/>
            <p:nvPr/>
          </p:nvSpPr>
          <p:spPr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20"/>
            <p:cNvSpPr/>
            <p:nvPr/>
          </p:nvSpPr>
          <p:spPr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0"/>
            <p:cNvSpPr/>
            <p:nvPr/>
          </p:nvSpPr>
          <p:spPr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0"/>
            <p:cNvSpPr/>
            <p:nvPr/>
          </p:nvSpPr>
          <p:spPr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0"/>
            <p:cNvSpPr/>
            <p:nvPr/>
          </p:nvSpPr>
          <p:spPr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20"/>
            <p:cNvSpPr/>
            <p:nvPr/>
          </p:nvSpPr>
          <p:spPr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0"/>
            <p:cNvSpPr/>
            <p:nvPr/>
          </p:nvSpPr>
          <p:spPr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0"/>
            <p:cNvSpPr/>
            <p:nvPr/>
          </p:nvSpPr>
          <p:spPr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0"/>
            <p:cNvSpPr/>
            <p:nvPr/>
          </p:nvSpPr>
          <p:spPr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9" name="Google Shape;199;p20"/>
          <p:cNvCxnSpPr/>
          <p:nvPr/>
        </p:nvCxnSpPr>
        <p:spPr>
          <a:xfrm>
            <a:off x="304800" y="2819400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0" name="Google Shape;200;p20"/>
          <p:cNvGrpSpPr/>
          <p:nvPr/>
        </p:nvGrpSpPr>
        <p:grpSpPr>
          <a:xfrm>
            <a:off x="609600" y="152400"/>
            <a:ext cx="2438400" cy="420688"/>
            <a:chOff x="0" y="6"/>
            <a:chExt cx="1248" cy="265"/>
          </a:xfrm>
        </p:grpSpPr>
        <p:sp>
          <p:nvSpPr>
            <p:cNvPr id="201" name="Google Shape;201;p20"/>
            <p:cNvSpPr/>
            <p:nvPr/>
          </p:nvSpPr>
          <p:spPr>
            <a:xfrm>
              <a:off x="0" y="6"/>
              <a:ext cx="1248" cy="1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rgbClr val="A5002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School of Computer Science</a:t>
              </a:r>
              <a:endParaRPr/>
            </a:p>
          </p:txBody>
        </p:sp>
        <p:pic>
          <p:nvPicPr>
            <p:cNvPr id="202" name="Google Shape;202;p20" descr="wordmarkred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54" y="168"/>
              <a:ext cx="639" cy="10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3" name="Google Shape;20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52400"/>
            <a:ext cx="430213" cy="449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07" name="Google Shape;207;p21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1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21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840"/>
              </a:spcBef>
              <a:spcAft>
                <a:spcPts val="0"/>
              </a:spcAft>
              <a:buSzPts val="1960"/>
              <a:buChar char="●"/>
              <a:defRPr sz="2800"/>
            </a:lvl1pPr>
            <a:lvl2pPr marL="914400" lvl="1" indent="-335280" algn="l">
              <a:spcBef>
                <a:spcPts val="720"/>
              </a:spcBef>
              <a:spcAft>
                <a:spcPts val="0"/>
              </a:spcAft>
              <a:buSzPts val="1680"/>
              <a:buChar char="●"/>
              <a:defRPr sz="2400"/>
            </a:lvl2pPr>
            <a:lvl3pPr marL="1371600" lvl="2" indent="-317500" algn="l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2000"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 sz="1800"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>
            <a:endParaRPr/>
          </a:p>
        </p:txBody>
      </p:sp>
      <p:sp>
        <p:nvSpPr>
          <p:cNvPr id="213" name="Google Shape;213;p2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840"/>
              </a:spcBef>
              <a:spcAft>
                <a:spcPts val="0"/>
              </a:spcAft>
              <a:buSzPts val="1960"/>
              <a:buChar char="●"/>
              <a:defRPr sz="2800"/>
            </a:lvl1pPr>
            <a:lvl2pPr marL="914400" lvl="1" indent="-335280" algn="l">
              <a:spcBef>
                <a:spcPts val="720"/>
              </a:spcBef>
              <a:spcAft>
                <a:spcPts val="0"/>
              </a:spcAft>
              <a:buSzPts val="1680"/>
              <a:buChar char="●"/>
              <a:defRPr sz="2400"/>
            </a:lvl2pPr>
            <a:lvl3pPr marL="1371600" lvl="2" indent="-317500" algn="l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2000"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 sz="1800"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>
            <a:endParaRPr/>
          </a:p>
        </p:txBody>
      </p:sp>
      <p:sp>
        <p:nvSpPr>
          <p:cNvPr id="214" name="Google Shape;214;p22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22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2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3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23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23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4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4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24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5"/>
          <p:cNvSpPr txBox="1">
            <a:spLocks noGrp="1"/>
          </p:cNvSpPr>
          <p:nvPr>
            <p:ph type="body" idx="1"/>
          </p:nvPr>
        </p:nvSpPr>
        <p:spPr>
          <a:xfrm rot="5400000">
            <a:off x="2366168" y="-308769"/>
            <a:ext cx="44116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29" name="Google Shape;229;p25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25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25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6"/>
          <p:cNvSpPr txBox="1">
            <a:spLocks noGrp="1"/>
          </p:cNvSpPr>
          <p:nvPr>
            <p:ph type="title"/>
          </p:nvPr>
        </p:nvSpPr>
        <p:spPr>
          <a:xfrm rot="5400000">
            <a:off x="4699793" y="2024856"/>
            <a:ext cx="5859463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26"/>
          <p:cNvSpPr txBox="1">
            <a:spLocks noGrp="1"/>
          </p:cNvSpPr>
          <p:nvPr>
            <p:ph type="body" idx="1"/>
          </p:nvPr>
        </p:nvSpPr>
        <p:spPr>
          <a:xfrm rot="5400000">
            <a:off x="394493" y="-13494"/>
            <a:ext cx="5859463" cy="619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35" name="Google Shape;235;p26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26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6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0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over Text" type="twoObjOverTx">
  <p:cSld name="TWO_OBJECTS_OVER_TEX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41" name="Google Shape;241;p2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42" name="Google Shape;242;p27"/>
          <p:cNvSpPr txBox="1">
            <a:spLocks noGrp="1"/>
          </p:cNvSpPr>
          <p:nvPr>
            <p:ph type="body" idx="3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43" name="Google Shape;243;p27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and Text" type="objAndTx">
  <p:cSld name="OBJECT_AND_TEX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49" name="Google Shape;249;p2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50" name="Google Shape;250;p28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2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over Text" type="objOverTx">
  <p:cSld name="OBJECT_OVER_TEX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12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56" name="Google Shape;256;p29"/>
          <p:cNvSpPr txBox="1">
            <a:spLocks noGrp="1"/>
          </p:cNvSpPr>
          <p:nvPr>
            <p:ph type="body" idx="2"/>
          </p:nvPr>
        </p:nvSpPr>
        <p:spPr>
          <a:xfrm>
            <a:off x="457200" y="3881438"/>
            <a:ext cx="8229600" cy="213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1pPr>
            <a:lvl2pPr marL="914400" lvl="1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2pPr>
            <a:lvl3pPr marL="1371600" lvl="2" indent="-308610" algn="l">
              <a:spcBef>
                <a:spcPts val="540"/>
              </a:spcBef>
              <a:spcAft>
                <a:spcPts val="0"/>
              </a:spcAft>
              <a:buSzPts val="1260"/>
              <a:buChar char="●"/>
              <a:defRPr/>
            </a:lvl3pPr>
            <a:lvl4pPr marL="1828800" lvl="3" indent="-314325" algn="l">
              <a:spcBef>
                <a:spcPts val="540"/>
              </a:spcBef>
              <a:spcAft>
                <a:spcPts val="0"/>
              </a:spcAft>
              <a:buSzPts val="1350"/>
              <a:buChar char="▪"/>
              <a:defRPr/>
            </a:lvl4pPr>
            <a:lvl5pPr marL="2286000" lvl="4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54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57" name="Google Shape;257;p29"/>
          <p:cNvSpPr txBox="1">
            <a:spLocks noGrp="1"/>
          </p:cNvSpPr>
          <p:nvPr>
            <p:ph type="dt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8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31" descr="A:\paint.GIF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1"/>
          <p:cNvSpPr txBox="1">
            <a:spLocks noGrp="1"/>
          </p:cNvSpPr>
          <p:nvPr>
            <p:ph type="ctrTitle"/>
          </p:nvPr>
        </p:nvSpPr>
        <p:spPr>
          <a:xfrm>
            <a:off x="914400" y="685800"/>
            <a:ext cx="7721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31"/>
          <p:cNvSpPr txBox="1">
            <a:spLocks noGrp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640"/>
              </a:spcBef>
              <a:spcAft>
                <a:spcPts val="0"/>
              </a:spcAft>
              <a:buSzPts val="3200"/>
              <a:buFont typeface="Noto Sans Symbols"/>
              <a:buNone/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71" name="Google Shape;271;p31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31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3" name="Google Shape;273;p31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2"/>
          <p:cNvSpPr txBox="1">
            <a:spLocks noGrp="1"/>
          </p:cNvSpPr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32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1788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277" name="Google Shape;277;p32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32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9" name="Google Shape;279;p32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3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283" name="Google Shape;283;p33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33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5" name="Google Shape;285;p33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4"/>
          <p:cNvSpPr txBox="1">
            <a:spLocks noGrp="1"/>
          </p:cNvSpPr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4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40132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>
            <a:endParaRPr/>
          </a:p>
        </p:txBody>
      </p:sp>
      <p:sp>
        <p:nvSpPr>
          <p:cNvPr id="289" name="Google Shape;289;p34"/>
          <p:cNvSpPr txBox="1">
            <a:spLocks noGrp="1"/>
          </p:cNvSpPr>
          <p:nvPr>
            <p:ph type="body" idx="2"/>
          </p:nvPr>
        </p:nvSpPr>
        <p:spPr>
          <a:xfrm>
            <a:off x="4622800" y="1676400"/>
            <a:ext cx="40132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>
            <a:endParaRPr/>
          </a:p>
        </p:txBody>
      </p:sp>
      <p:sp>
        <p:nvSpPr>
          <p:cNvPr id="290" name="Google Shape;290;p34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34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p34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3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6" name="Google Shape;296;p3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297" name="Google Shape;297;p3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p3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>
            <a:endParaRPr/>
          </a:p>
        </p:txBody>
      </p:sp>
      <p:sp>
        <p:nvSpPr>
          <p:cNvPr id="299" name="Google Shape;299;p35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35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p35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"/>
          <p:cNvSpPr txBox="1">
            <a:spLocks noGrp="1"/>
          </p:cNvSpPr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36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36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6" name="Google Shape;306;p36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7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37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0" name="Google Shape;310;p37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3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SzPts val="3200"/>
              <a:buChar char="▪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9pPr>
          </a:lstStyle>
          <a:p>
            <a:endParaRPr/>
          </a:p>
        </p:txBody>
      </p:sp>
      <p:sp>
        <p:nvSpPr>
          <p:cNvPr id="314" name="Google Shape;314;p3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15" name="Google Shape;315;p38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p38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7" name="Google Shape;317;p38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3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21" name="Google Shape;321;p3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22" name="Google Shape;322;p39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39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4" name="Google Shape;324;p39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0"/>
          <p:cNvSpPr txBox="1">
            <a:spLocks noGrp="1"/>
          </p:cNvSpPr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40"/>
          <p:cNvSpPr txBox="1">
            <a:spLocks noGrp="1"/>
          </p:cNvSpPr>
          <p:nvPr>
            <p:ph type="body" idx="1"/>
          </p:nvPr>
        </p:nvSpPr>
        <p:spPr>
          <a:xfrm rot="5400000">
            <a:off x="2222500" y="-88900"/>
            <a:ext cx="4648200" cy="81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328" name="Google Shape;328;p40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40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0" name="Google Shape;330;p40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1"/>
          <p:cNvSpPr txBox="1">
            <a:spLocks noGrp="1"/>
          </p:cNvSpPr>
          <p:nvPr>
            <p:ph type="title"/>
          </p:nvPr>
        </p:nvSpPr>
        <p:spPr>
          <a:xfrm rot="5400000">
            <a:off x="4471988" y="2160587"/>
            <a:ext cx="62706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41"/>
          <p:cNvSpPr txBox="1">
            <a:spLocks noGrp="1"/>
          </p:cNvSpPr>
          <p:nvPr>
            <p:ph type="body" idx="1"/>
          </p:nvPr>
        </p:nvSpPr>
        <p:spPr>
          <a:xfrm rot="5400000">
            <a:off x="280988" y="179388"/>
            <a:ext cx="62706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334" name="Google Shape;334;p41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41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41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4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8" name="Google Shape;348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7" name="Google Shape;357;p44"/>
          <p:cNvSpPr txBox="1">
            <a:spLocks noGrp="1"/>
          </p:cNvSpPr>
          <p:nvPr>
            <p:ph type="body" idx="2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189993"/>
            <a:ext cx="4038600" cy="4936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189993"/>
            <a:ext cx="4038600" cy="4936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4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ndara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4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1" name="Google Shape;361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6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6" name="Google Shape;366;p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7" name="Google Shape;367;p4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8" name="Google Shape;368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9" name="Google Shape;369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Google Shape;371;p46"/>
          <p:cNvSpPr txBox="1">
            <a:spLocks noGrp="1"/>
          </p:cNvSpPr>
          <p:nvPr>
            <p:ph type="body" idx="3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7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4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5" name="Google Shape;375;p4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76" name="Google Shape;376;p4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7" name="Google Shape;377;p4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78" name="Google Shape;378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1" name="Google Shape;381;p47"/>
          <p:cNvSpPr txBox="1">
            <a:spLocks noGrp="1"/>
          </p:cNvSpPr>
          <p:nvPr>
            <p:ph type="body" idx="5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8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5" name="Google Shape;385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6" name="Google Shape;386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7" name="Google Shape;387;p48"/>
          <p:cNvSpPr txBox="1">
            <a:spLocks noGrp="1"/>
          </p:cNvSpPr>
          <p:nvPr>
            <p:ph type="body" idx="1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0" name="Google Shape;390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1" name="Google Shape;391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5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4" name="Google Shape;394;p5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395" name="Google Shape;395;p5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96" name="Google Shape;396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5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402" name="Google Shape;402;p5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03" name="Google Shape;403;p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>
  <p:cSld name="Title and Vertical Text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2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5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9" name="Google Shape;409;p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2" name="Google Shape;412;p52"/>
          <p:cNvSpPr txBox="1">
            <a:spLocks noGrp="1"/>
          </p:cNvSpPr>
          <p:nvPr>
            <p:ph type="body" idx="2"/>
          </p:nvPr>
        </p:nvSpPr>
        <p:spPr>
          <a:xfrm>
            <a:off x="457200" y="142875"/>
            <a:ext cx="2667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5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5" name="Google Shape;415;p5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5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5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8" name="Google Shape;418;p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1854994"/>
            <a:ext cx="4040188" cy="4271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215232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1854994"/>
            <a:ext cx="4041775" cy="4271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ndara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 sz="4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Google Shape;121;p19"/>
          <p:cNvCxnSpPr/>
          <p:nvPr/>
        </p:nvCxnSpPr>
        <p:spPr>
          <a:xfrm>
            <a:off x="7962900" y="152400"/>
            <a:ext cx="0" cy="1524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2" name="Google Shape;122;p1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41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26390" algn="l" rtl="0">
              <a:spcBef>
                <a:spcPts val="660"/>
              </a:spcBef>
              <a:spcAft>
                <a:spcPts val="0"/>
              </a:spcAft>
              <a:buClr>
                <a:schemeClr val="dk2"/>
              </a:buClr>
              <a:buSzPts val="1540"/>
              <a:buFont typeface="Noto Sans Symbols"/>
              <a:buChar char="●"/>
              <a:defRPr sz="22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9719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Noto Sans Symbols"/>
              <a:buChar char="●"/>
              <a:defRPr sz="1600" b="0" i="0" u="none" strike="noStrike" cap="none">
                <a:solidFill>
                  <a:srgbClr val="3366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0830" algn="l" rtl="0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ts val="980"/>
              <a:buFont typeface="Noto Sans Symbols"/>
              <a:buChar char="●"/>
              <a:defRPr sz="1400" b="0" i="0" u="none" strike="noStrike" cap="non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900"/>
              <a:buFont typeface="Noto Sans Symbols"/>
              <a:buChar char="▪"/>
              <a:defRPr sz="12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79400" algn="l" rtl="0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sz="10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9400" algn="l" rtl="0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sz="10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9400" algn="l" rtl="0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sz="10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9400" algn="l" rtl="0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sz="10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9400" algn="l" rtl="0">
              <a:spcBef>
                <a:spcPts val="300"/>
              </a:spcBef>
              <a:spcAft>
                <a:spcPts val="0"/>
              </a:spcAft>
              <a:buClr>
                <a:schemeClr val="folHlink"/>
              </a:buClr>
              <a:buSzPts val="800"/>
              <a:buFont typeface="Noto Sans Symbols"/>
              <a:buChar char="▪"/>
              <a:defRPr sz="1000" b="0" i="0" u="none" strike="noStrike" cap="none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dt" idx="10"/>
          </p:nvPr>
        </p:nvSpPr>
        <p:spPr>
          <a:xfrm>
            <a:off x="457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ldNum" idx="12"/>
          </p:nvPr>
        </p:nvSpPr>
        <p:spPr>
          <a:xfrm>
            <a:off x="6553200" y="6629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27" name="Google Shape;127;p19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28" name="Google Shape;128;p19"/>
            <p:cNvSpPr/>
            <p:nvPr/>
          </p:nvSpPr>
          <p:spPr>
            <a:xfrm>
              <a:off x="5136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9"/>
            <p:cNvSpPr/>
            <p:nvPr/>
          </p:nvSpPr>
          <p:spPr>
            <a:xfrm>
              <a:off x="5248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9"/>
            <p:cNvSpPr/>
            <p:nvPr/>
          </p:nvSpPr>
          <p:spPr>
            <a:xfrm>
              <a:off x="5360" y="960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9"/>
            <p:cNvSpPr/>
            <p:nvPr/>
          </p:nvSpPr>
          <p:spPr>
            <a:xfrm>
              <a:off x="5136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9"/>
            <p:cNvSpPr/>
            <p:nvPr/>
          </p:nvSpPr>
          <p:spPr>
            <a:xfrm>
              <a:off x="5248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9"/>
            <p:cNvSpPr/>
            <p:nvPr/>
          </p:nvSpPr>
          <p:spPr>
            <a:xfrm>
              <a:off x="5360" y="1072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5136" y="1184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5248" y="1184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9"/>
            <p:cNvSpPr/>
            <p:nvPr/>
          </p:nvSpPr>
          <p:spPr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9"/>
            <p:cNvSpPr/>
            <p:nvPr/>
          </p:nvSpPr>
          <p:spPr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9"/>
            <p:cNvSpPr/>
            <p:nvPr/>
          </p:nvSpPr>
          <p:spPr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9"/>
            <p:cNvSpPr/>
            <p:nvPr/>
          </p:nvSpPr>
          <p:spPr>
            <a:xfrm>
              <a:off x="5136" y="1296"/>
              <a:ext cx="80" cy="8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9"/>
            <p:cNvSpPr/>
            <p:nvPr/>
          </p:nvSpPr>
          <p:spPr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9"/>
            <p:cNvSpPr/>
            <p:nvPr/>
          </p:nvSpPr>
          <p:spPr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9"/>
            <p:cNvSpPr/>
            <p:nvPr/>
          </p:nvSpPr>
          <p:spPr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9"/>
            <p:cNvSpPr/>
            <p:nvPr/>
          </p:nvSpPr>
          <p:spPr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9"/>
            <p:cNvSpPr/>
            <p:nvPr/>
          </p:nvSpPr>
          <p:spPr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9"/>
            <p:cNvSpPr/>
            <p:nvPr/>
          </p:nvSpPr>
          <p:spPr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9"/>
            <p:cNvSpPr/>
            <p:nvPr/>
          </p:nvSpPr>
          <p:spPr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9"/>
            <p:cNvSpPr/>
            <p:nvPr/>
          </p:nvSpPr>
          <p:spPr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9"/>
            <p:cNvSpPr/>
            <p:nvPr/>
          </p:nvSpPr>
          <p:spPr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9"/>
            <p:cNvSpPr/>
            <p:nvPr/>
          </p:nvSpPr>
          <p:spPr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9"/>
            <p:cNvSpPr/>
            <p:nvPr/>
          </p:nvSpPr>
          <p:spPr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9"/>
            <p:cNvSpPr/>
            <p:nvPr/>
          </p:nvSpPr>
          <p:spPr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9"/>
            <p:cNvSpPr/>
            <p:nvPr/>
          </p:nvSpPr>
          <p:spPr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9"/>
            <p:cNvSpPr/>
            <p:nvPr/>
          </p:nvSpPr>
          <p:spPr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9"/>
            <p:cNvSpPr/>
            <p:nvPr/>
          </p:nvSpPr>
          <p:spPr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9" name="Google Shape;159;p19"/>
          <p:cNvSpPr/>
          <p:nvPr/>
        </p:nvSpPr>
        <p:spPr>
          <a:xfrm>
            <a:off x="76200" y="1371600"/>
            <a:ext cx="8991600" cy="76200"/>
          </a:xfrm>
          <a:prstGeom prst="rect">
            <a:avLst/>
          </a:prstGeom>
          <a:gradFill>
            <a:gsLst>
              <a:gs pos="0">
                <a:srgbClr val="333399">
                  <a:alpha val="93725"/>
                </a:srgbClr>
              </a:gs>
              <a:gs pos="100000">
                <a:srgbClr val="1B1B52">
                  <a:alpha val="2745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>
            <a:spLocks noGrp="1"/>
          </p:cNvSpPr>
          <p:nvPr>
            <p:ph type="title"/>
          </p:nvPr>
        </p:nvSpPr>
        <p:spPr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262" name="Google Shape;262;p30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1788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3" name="Google Shape;263;p30"/>
          <p:cNvSpPr txBox="1">
            <a:spLocks noGrp="1"/>
          </p:cNvSpPr>
          <p:nvPr>
            <p:ph type="ftr" idx="11"/>
          </p:nvPr>
        </p:nvSpPr>
        <p:spPr>
          <a:xfrm>
            <a:off x="533400" y="6477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7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64" name="Google Shape;264;p30"/>
          <p:cNvSpPr txBox="1">
            <a:spLocks noGrp="1"/>
          </p:cNvSpPr>
          <p:nvPr>
            <p:ph type="sldNum" idx="12"/>
          </p:nvPr>
        </p:nvSpPr>
        <p:spPr>
          <a:xfrm>
            <a:off x="673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5" name="Google Shape;265;p30" descr="A:\paint.GIF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14400" y="1139825"/>
            <a:ext cx="8229600" cy="3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 txBox="1">
            <a:spLocks noGrp="1"/>
          </p:cNvSpPr>
          <p:nvPr>
            <p:ph type="dt" idx="10"/>
          </p:nvPr>
        </p:nvSpPr>
        <p:spPr>
          <a:xfrm>
            <a:off x="4191000" y="64770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7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2"/>
          <p:cNvSpPr/>
          <p:nvPr/>
        </p:nvSpPr>
        <p:spPr>
          <a:xfrm>
            <a:off x="0" y="0"/>
            <a:ext cx="3124200" cy="1417638"/>
          </a:xfrm>
          <a:prstGeom prst="rect">
            <a:avLst/>
          </a:prstGeom>
          <a:solidFill>
            <a:srgbClr val="C5D8F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39" name="Google Shape;339;p42"/>
          <p:cNvSpPr/>
          <p:nvPr/>
        </p:nvSpPr>
        <p:spPr>
          <a:xfrm>
            <a:off x="3124200" y="0"/>
            <a:ext cx="6019800" cy="1417638"/>
          </a:xfrm>
          <a:prstGeom prst="rect">
            <a:avLst/>
          </a:prstGeom>
          <a:solidFill>
            <a:srgbClr val="D6E3B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40" name="Google Shape;340;p42"/>
          <p:cNvSpPr txBox="1"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ndara"/>
              <a:buNone/>
              <a:defRPr sz="4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1" name="Google Shape;341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2" name="Google Shape;342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3" name="Google Shape;343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endParaRPr/>
          </a:p>
        </p:txBody>
      </p:sp>
      <p:sp>
        <p:nvSpPr>
          <p:cNvPr id="344" name="Google Shape;344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5" name="Google Shape;425;p1"/>
          <p:cNvCxnSpPr>
            <a:cxnSpLocks/>
            <a:stCxn id="446" idx="3"/>
            <a:endCxn id="426" idx="1"/>
          </p:cNvCxnSpPr>
          <p:nvPr/>
        </p:nvCxnSpPr>
        <p:spPr>
          <a:xfrm>
            <a:off x="5489893" y="3854554"/>
            <a:ext cx="350619" cy="169386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7" name="Google Shape;427;p1"/>
          <p:cNvCxnSpPr>
            <a:cxnSpLocks/>
            <a:stCxn id="446" idx="1"/>
            <a:endCxn id="428" idx="7"/>
          </p:cNvCxnSpPr>
          <p:nvPr/>
        </p:nvCxnSpPr>
        <p:spPr>
          <a:xfrm flipH="1">
            <a:off x="4880709" y="3854554"/>
            <a:ext cx="289144" cy="170973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9" name="Google Shape;429;p1"/>
          <p:cNvCxnSpPr>
            <a:cxnSpLocks/>
            <a:stCxn id="437" idx="1"/>
            <a:endCxn id="431" idx="7"/>
          </p:cNvCxnSpPr>
          <p:nvPr/>
        </p:nvCxnSpPr>
        <p:spPr>
          <a:xfrm flipH="1">
            <a:off x="3625304" y="3295563"/>
            <a:ext cx="528640" cy="728377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2" name="Google Shape;432;p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ndara"/>
              <a:buNone/>
            </a:pPr>
            <a:endParaRPr sz="3600"/>
          </a:p>
        </p:txBody>
      </p:sp>
      <p:sp>
        <p:nvSpPr>
          <p:cNvPr id="433" name="Google Shape;433;p1"/>
          <p:cNvSpPr txBox="1">
            <a:spLocks noGrp="1"/>
          </p:cNvSpPr>
          <p:nvPr>
            <p:ph type="sldNum" idx="12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434" name="Google Shape;434;p1"/>
          <p:cNvSpPr txBox="1"/>
          <p:nvPr/>
        </p:nvSpPr>
        <p:spPr>
          <a:xfrm>
            <a:off x="595086" y="283028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435" name="Google Shape;435;p1"/>
          <p:cNvSpPr/>
          <p:nvPr/>
        </p:nvSpPr>
        <p:spPr>
          <a:xfrm>
            <a:off x="3669312" y="2397927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i="1" baseline="-25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 sz="1200" b="0" i="1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6" name="Google Shape;436;p1"/>
          <p:cNvSpPr/>
          <p:nvPr/>
        </p:nvSpPr>
        <p:spPr>
          <a:xfrm>
            <a:off x="5937024" y="3147735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i="1" baseline="-25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endParaRPr sz="1200" b="0" i="1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7" name="Google Shape;437;p1"/>
          <p:cNvSpPr/>
          <p:nvPr/>
        </p:nvSpPr>
        <p:spPr>
          <a:xfrm>
            <a:off x="4153944" y="3135543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i="1" baseline="-25000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EAD</a:t>
            </a:r>
            <a:endParaRPr sz="1200" b="0" i="1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1" name="Google Shape;431;p1"/>
          <p:cNvSpPr/>
          <p:nvPr/>
        </p:nvSpPr>
        <p:spPr>
          <a:xfrm>
            <a:off x="3277054" y="3963267"/>
            <a:ext cx="408000" cy="4143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endParaRPr/>
          </a:p>
        </p:txBody>
      </p:sp>
      <p:sp>
        <p:nvSpPr>
          <p:cNvPr id="440" name="Google Shape;440;p1"/>
          <p:cNvSpPr/>
          <p:nvPr/>
        </p:nvSpPr>
        <p:spPr>
          <a:xfrm>
            <a:off x="3309648" y="4796703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200" i="1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i="1" baseline="-25000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endParaRPr sz="1200" b="0" i="1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41" name="Google Shape;441;p1"/>
          <p:cNvCxnSpPr>
            <a:stCxn id="431" idx="4"/>
            <a:endCxn id="440" idx="0"/>
          </p:cNvCxnSpPr>
          <p:nvPr/>
        </p:nvCxnSpPr>
        <p:spPr>
          <a:xfrm flipH="1">
            <a:off x="3469668" y="4377567"/>
            <a:ext cx="11386" cy="419136"/>
          </a:xfrm>
          <a:prstGeom prst="straightConnector1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8" name="Google Shape;428;p1"/>
          <p:cNvSpPr/>
          <p:nvPr/>
        </p:nvSpPr>
        <p:spPr>
          <a:xfrm>
            <a:off x="4531179" y="3964854"/>
            <a:ext cx="409500" cy="4143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endParaRPr/>
          </a:p>
        </p:txBody>
      </p:sp>
      <p:sp>
        <p:nvSpPr>
          <p:cNvPr id="442" name="Google Shape;442;p1"/>
          <p:cNvSpPr/>
          <p:nvPr/>
        </p:nvSpPr>
        <p:spPr>
          <a:xfrm>
            <a:off x="4563774" y="4798292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b="0" i="1" u="none" strike="noStrike" cap="none" baseline="-25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endParaRPr sz="1200" b="0" i="1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43" name="Google Shape;443;p1"/>
          <p:cNvCxnSpPr>
            <a:stCxn id="428" idx="4"/>
            <a:endCxn id="442" idx="0"/>
          </p:cNvCxnSpPr>
          <p:nvPr/>
        </p:nvCxnSpPr>
        <p:spPr>
          <a:xfrm flipH="1">
            <a:off x="4723794" y="4379154"/>
            <a:ext cx="12135" cy="419138"/>
          </a:xfrm>
          <a:prstGeom prst="straightConnector1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6" name="Google Shape;426;p1"/>
          <p:cNvSpPr/>
          <p:nvPr/>
        </p:nvSpPr>
        <p:spPr>
          <a:xfrm>
            <a:off x="5780542" y="3963267"/>
            <a:ext cx="409500" cy="4143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endParaRPr/>
          </a:p>
        </p:txBody>
      </p:sp>
      <p:sp>
        <p:nvSpPr>
          <p:cNvPr id="444" name="Google Shape;444;p1"/>
          <p:cNvSpPr/>
          <p:nvPr/>
        </p:nvSpPr>
        <p:spPr>
          <a:xfrm>
            <a:off x="5813135" y="4796703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i="1" baseline="-25000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endParaRPr sz="1200" b="0" i="1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445" name="Google Shape;445;p1"/>
          <p:cNvCxnSpPr>
            <a:stCxn id="426" idx="4"/>
            <a:endCxn id="444" idx="0"/>
          </p:cNvCxnSpPr>
          <p:nvPr/>
        </p:nvCxnSpPr>
        <p:spPr>
          <a:xfrm flipH="1">
            <a:off x="5973155" y="4377567"/>
            <a:ext cx="12137" cy="419136"/>
          </a:xfrm>
          <a:prstGeom prst="straightConnector1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4" name="Google Shape;424;p1"/>
          <p:cNvSpPr/>
          <p:nvPr/>
        </p:nvSpPr>
        <p:spPr>
          <a:xfrm>
            <a:off x="5129095" y="3076299"/>
            <a:ext cx="408000" cy="4143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</a:t>
            </a:r>
            <a:endParaRPr/>
          </a:p>
        </p:txBody>
      </p:sp>
      <p:sp>
        <p:nvSpPr>
          <p:cNvPr id="446" name="Google Shape;446;p1"/>
          <p:cNvSpPr/>
          <p:nvPr/>
        </p:nvSpPr>
        <p:spPr>
          <a:xfrm>
            <a:off x="5169853" y="3694534"/>
            <a:ext cx="320040" cy="320040"/>
          </a:xfrm>
          <a:prstGeom prst="rect">
            <a:avLst/>
          </a:prstGeom>
          <a:solidFill>
            <a:schemeClr val="dk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1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ψ</a:t>
            </a:r>
            <a:r>
              <a:rPr lang="en-US" sz="1200" b="0" i="1" u="none" strike="noStrike" cap="none" baseline="-25000" dirty="0" err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BDC</a:t>
            </a:r>
            <a:endParaRPr sz="1200" b="0" i="1" u="none" strike="noStrike" cap="none" dirty="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0" name="Google Shape;430;p1"/>
          <p:cNvSpPr/>
          <p:nvPr/>
        </p:nvSpPr>
        <p:spPr>
          <a:xfrm>
            <a:off x="4133542" y="2353542"/>
            <a:ext cx="408000" cy="4143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endParaRPr/>
          </a:p>
        </p:txBody>
      </p:sp>
      <p:cxnSp>
        <p:nvCxnSpPr>
          <p:cNvPr id="448" name="Google Shape;448;p1"/>
          <p:cNvCxnSpPr>
            <a:stCxn id="430" idx="2"/>
            <a:endCxn id="435" idx="3"/>
          </p:cNvCxnSpPr>
          <p:nvPr/>
        </p:nvCxnSpPr>
        <p:spPr>
          <a:xfrm flipH="1" flipV="1">
            <a:off x="3989352" y="2557947"/>
            <a:ext cx="144190" cy="2745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9" name="Google Shape;449;p1"/>
          <p:cNvCxnSpPr>
            <a:stCxn id="424" idx="6"/>
            <a:endCxn id="436" idx="1"/>
          </p:cNvCxnSpPr>
          <p:nvPr/>
        </p:nvCxnSpPr>
        <p:spPr>
          <a:xfrm>
            <a:off x="5537095" y="3283449"/>
            <a:ext cx="399929" cy="24306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Google Shape;429;p1">
            <a:extLst>
              <a:ext uri="{FF2B5EF4-FFF2-40B4-BE49-F238E27FC236}">
                <a16:creationId xmlns:a16="http://schemas.microsoft.com/office/drawing/2014/main" id="{1E6E7581-3CA5-0F46-8AF9-187973B65BEF}"/>
              </a:ext>
            </a:extLst>
          </p:cNvPr>
          <p:cNvCxnSpPr>
            <a:cxnSpLocks/>
            <a:stCxn id="430" idx="4"/>
            <a:endCxn id="437" idx="0"/>
          </p:cNvCxnSpPr>
          <p:nvPr/>
        </p:nvCxnSpPr>
        <p:spPr>
          <a:xfrm flipH="1">
            <a:off x="4313964" y="2767842"/>
            <a:ext cx="23578" cy="36770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429;p1">
            <a:extLst>
              <a:ext uri="{FF2B5EF4-FFF2-40B4-BE49-F238E27FC236}">
                <a16:creationId xmlns:a16="http://schemas.microsoft.com/office/drawing/2014/main" id="{5860B3A2-4E36-8F4D-A488-401AA8813B92}"/>
              </a:ext>
            </a:extLst>
          </p:cNvPr>
          <p:cNvCxnSpPr>
            <a:cxnSpLocks/>
            <a:stCxn id="424" idx="2"/>
            <a:endCxn id="437" idx="3"/>
          </p:cNvCxnSpPr>
          <p:nvPr/>
        </p:nvCxnSpPr>
        <p:spPr>
          <a:xfrm flipH="1">
            <a:off x="4473984" y="3283449"/>
            <a:ext cx="655111" cy="12114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427;p1">
            <a:extLst>
              <a:ext uri="{FF2B5EF4-FFF2-40B4-BE49-F238E27FC236}">
                <a16:creationId xmlns:a16="http://schemas.microsoft.com/office/drawing/2014/main" id="{AEFB8EBB-BDCF-E445-AB2F-74E58C877C1F}"/>
              </a:ext>
            </a:extLst>
          </p:cNvPr>
          <p:cNvCxnSpPr>
            <a:cxnSpLocks/>
            <a:stCxn id="424" idx="4"/>
            <a:endCxn id="446" idx="0"/>
          </p:cNvCxnSpPr>
          <p:nvPr/>
        </p:nvCxnSpPr>
        <p:spPr>
          <a:xfrm flipH="1">
            <a:off x="5329873" y="3490599"/>
            <a:ext cx="3222" cy="203935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lstice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Macintosh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Times New Roman</vt:lpstr>
      <vt:lpstr>Candara</vt:lpstr>
      <vt:lpstr>Calibri</vt:lpstr>
      <vt:lpstr>Helvetica Neue</vt:lpstr>
      <vt:lpstr>Arial Black</vt:lpstr>
      <vt:lpstr>Noto Sans Symbols</vt:lpstr>
      <vt:lpstr>Arial</vt:lpstr>
      <vt:lpstr>Tahoma</vt:lpstr>
      <vt:lpstr>Office Theme</vt:lpstr>
      <vt:lpstr>Network</vt:lpstr>
      <vt:lpstr>Contemporary Portrait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Gormley</dc:creator>
  <cp:lastModifiedBy>Ling Yu Hung</cp:lastModifiedBy>
  <cp:revision>2</cp:revision>
  <dcterms:created xsi:type="dcterms:W3CDTF">2014-04-15T19:33:39Z</dcterms:created>
  <dcterms:modified xsi:type="dcterms:W3CDTF">2021-02-17T08:01:21Z</dcterms:modified>
</cp:coreProperties>
</file>