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3" r:id="rId3"/>
    <p:sldMasterId id="2147483738" r:id="rId4"/>
    <p:sldMasterId id="2147483750" r:id="rId5"/>
  </p:sldMasterIdLst>
  <p:notesMasterIdLst>
    <p:notesMasterId r:id="rId7"/>
  </p:notesMasterIdLst>
  <p:handoutMasterIdLst>
    <p:handoutMasterId r:id="rId8"/>
  </p:handoutMasterIdLst>
  <p:sldIdLst>
    <p:sldId id="230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AE77"/>
    <a:srgbClr val="C55D64"/>
    <a:srgbClr val="FF3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0227" autoAdjust="0"/>
  </p:normalViewPr>
  <p:slideViewPr>
    <p:cSldViewPr snapToGrid="0" snapToObjects="1">
      <p:cViewPr varScale="1">
        <p:scale>
          <a:sx n="88" d="100"/>
          <a:sy n="88" d="100"/>
        </p:scale>
        <p:origin x="76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5FE80-612E-D248-B584-DA8E060B9D6E}" type="datetimeFigureOut">
              <a:rPr lang="en-US" smtClean="0"/>
              <a:t>9/27/19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B8669-6234-4F44-A6CB-41A2A29AB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541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6FA95-F25F-6A4E-9805-3808DEC8B84A}" type="datetimeFigureOut">
              <a:rPr lang="en-US" smtClean="0"/>
              <a:t>9/27/19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A8895-A308-DC44-9938-C42D876EE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243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3EE38-C8CA-0C44-947F-F569C925BA56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1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4FC9C-2E47-5D47-95CF-45E1ACF1DBF5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32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B54D-F174-1149-BF06-CD7DD5AF9AA3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142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28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28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881438"/>
            <a:ext cx="8229600" cy="21304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48DE5349-D7F5-4C1F-A5F4-CC997E27CB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5130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28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881438"/>
            <a:ext cx="8229600" cy="21304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9A6A1787-49D9-4C6E-B7C7-59753D4A4C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2321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182DA-637D-DA41-AAFB-68E5B7C2EF75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42875"/>
            <a:ext cx="2667000" cy="1143000"/>
          </a:xfrm>
        </p:spPr>
        <p:txBody>
          <a:bodyPr anchor="ctr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Section</a:t>
            </a:r>
          </a:p>
        </p:txBody>
      </p:sp>
    </p:spTree>
    <p:extLst>
      <p:ext uri="{BB962C8B-B14F-4D97-AF65-F5344CB8AC3E}">
        <p14:creationId xmlns:p14="http://schemas.microsoft.com/office/powerpoint/2010/main" val="3071387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4419-EDFB-6F4E-A333-81B2AEE61551}" type="datetime1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42875"/>
            <a:ext cx="2667000" cy="11430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add Section</a:t>
            </a:r>
          </a:p>
        </p:txBody>
      </p:sp>
    </p:spTree>
    <p:extLst>
      <p:ext uri="{BB962C8B-B14F-4D97-AF65-F5344CB8AC3E}">
        <p14:creationId xmlns:p14="http://schemas.microsoft.com/office/powerpoint/2010/main" val="2772851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D1D9-C084-EE47-BD8D-261BE031B149}" type="datetime1">
              <a:rPr lang="en-US" smtClean="0"/>
              <a:t>9/27/19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42875"/>
            <a:ext cx="2667000" cy="1143000"/>
          </a:xfrm>
        </p:spPr>
        <p:txBody>
          <a:bodyPr anchor="ctr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Click to add Section</a:t>
            </a:r>
          </a:p>
        </p:txBody>
      </p:sp>
    </p:spTree>
    <p:extLst>
      <p:ext uri="{BB962C8B-B14F-4D97-AF65-F5344CB8AC3E}">
        <p14:creationId xmlns:p14="http://schemas.microsoft.com/office/powerpoint/2010/main" val="3104519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2508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5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25088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5088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dirty="0"/>
          </a:p>
        </p:txBody>
      </p:sp>
      <p:sp>
        <p:nvSpPr>
          <p:cNvPr id="25088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4D584A2-0344-4A64-85F9-86CD4928F9D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250889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0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1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2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3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4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5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6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7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8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899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0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1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2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3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4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5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6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7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8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09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0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1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2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3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4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5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6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7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8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919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0920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1" name="Group 41"/>
          <p:cNvGrpSpPr>
            <a:grpSpLocks/>
          </p:cNvGrpSpPr>
          <p:nvPr userDrawn="1"/>
        </p:nvGrpSpPr>
        <p:grpSpPr bwMode="auto">
          <a:xfrm>
            <a:off x="609600" y="152400"/>
            <a:ext cx="2438400" cy="420688"/>
            <a:chOff x="0" y="6"/>
            <a:chExt cx="1248" cy="265"/>
          </a:xfrm>
        </p:grpSpPr>
        <p:sp>
          <p:nvSpPr>
            <p:cNvPr id="42" name="Rectangle 42"/>
            <p:cNvSpPr>
              <a:spLocks noChangeArrowheads="1"/>
            </p:cNvSpPr>
            <p:nvPr userDrawn="1"/>
          </p:nvSpPr>
          <p:spPr bwMode="auto">
            <a:xfrm>
              <a:off x="0" y="6"/>
              <a:ext cx="124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A50021"/>
                  </a:solidFill>
                  <a:latin typeface="Helvetica Neue Bold Condensed" pitchFamily="-12" charset="0"/>
                  <a:ea typeface="ＭＳ Ｐゴシック" pitchFamily="34" charset="-128"/>
                </a:rPr>
                <a:t>School of Computer Science</a:t>
              </a:r>
            </a:p>
          </p:txBody>
        </p:sp>
        <p:pic>
          <p:nvPicPr>
            <p:cNvPr id="43" name="Picture 43" descr="wordmarkred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" y="168"/>
              <a:ext cx="639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4" name="Picture 4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90500" y="152400"/>
            <a:ext cx="430213" cy="449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20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0F549-F879-4053-8685-4286A63136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827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16BF4-0C06-46C4-8F64-4CF8DA863C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21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9F761-062A-B94A-8542-9F565EB6F277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731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FC620-C6B9-49BD-AA1C-2FA7D4C50E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50424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0ADC6-CE19-4300-8EBE-7AC2ADD77F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17956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B5796-D054-4DD8-B5EF-73FA0ED307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2544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152400"/>
            <a:ext cx="2114550" cy="5859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191250" cy="58594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96E2E-D738-4E1C-9FCE-771120A47E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8118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28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28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881438"/>
            <a:ext cx="8229600" cy="21304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48DE5349-D7F5-4C1F-A5F4-CC997E27CB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65747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11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11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CD3B44FC-3DD7-4F46-9E87-ED25DEAC5B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161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43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28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881438"/>
            <a:ext cx="8229600" cy="21304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© Eric Xing @ CMU, 2005-2015</a:t>
            </a:r>
            <a:endParaRPr lang="en-US" altLang="en-US" sz="100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9A6A1787-49D9-4C6E-B7C7-59753D4A4C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2670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A:\paint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123D27-44AE-1D4A-8491-6DE6BEA99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0102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B205A-3110-804D-BCA5-F8244F042B0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939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B32D5A-8082-774C-9D29-4812EBF5DF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17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F882-12AF-7E45-A669-9397B47E14F8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705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13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1AF86C-91F6-5344-B023-7256C9BAD8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613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ABEDB-4CFC-6847-9D03-9579480D8EA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173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5F3CFA-B6A8-2742-B240-918F23D61C2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393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749201-F89E-7B4D-A97E-1E7192B930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407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9A741F-EAD6-4748-BD6A-614FB90B4AF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829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49901C-3A04-634F-B3E1-56190CCC44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8764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40EE36-526D-6644-8989-4EB02D9E87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837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53975"/>
            <a:ext cx="2057400" cy="6270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53975"/>
            <a:ext cx="6019800" cy="62706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C801EF-A2CD-0F4D-ABD3-8A65E309ED6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693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443C-72BE-CF4B-ACE7-DD445CD666F8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555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182DA-637D-DA41-AAFB-68E5B7C2EF75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42875"/>
            <a:ext cx="2667000" cy="1143000"/>
          </a:xfrm>
        </p:spPr>
        <p:txBody>
          <a:bodyPr anchor="ctr" anchorCtr="0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Section</a:t>
            </a:r>
          </a:p>
        </p:txBody>
      </p:sp>
    </p:spTree>
    <p:extLst>
      <p:ext uri="{BB962C8B-B14F-4D97-AF65-F5344CB8AC3E}">
        <p14:creationId xmlns:p14="http://schemas.microsoft.com/office/powerpoint/2010/main" val="3509545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993"/>
            <a:ext cx="4038600" cy="49361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993"/>
            <a:ext cx="4038600" cy="49361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7FDFC-8405-6B4A-A08B-E3A56D1E6B31}" type="datetime1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631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461FB-6672-D449-BF26-4C1DC7D36F2F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2207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94419-EDFB-6F4E-A333-81B2AEE61551}" type="datetime1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42875"/>
            <a:ext cx="2667000" cy="11430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add Section</a:t>
            </a:r>
          </a:p>
        </p:txBody>
      </p:sp>
    </p:spTree>
    <p:extLst>
      <p:ext uri="{BB962C8B-B14F-4D97-AF65-F5344CB8AC3E}">
        <p14:creationId xmlns:p14="http://schemas.microsoft.com/office/powerpoint/2010/main" val="32859603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D2918-CC78-8D41-ABA1-1E8F61DC43D1}" type="datetime1">
              <a:rPr lang="en-US" smtClean="0"/>
              <a:t>9/27/19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42875"/>
            <a:ext cx="2667000" cy="1143000"/>
          </a:xfrm>
        </p:spPr>
        <p:txBody>
          <a:bodyPr anchor="ctr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Click to add Section</a:t>
            </a:r>
          </a:p>
        </p:txBody>
      </p:sp>
    </p:spTree>
    <p:extLst>
      <p:ext uri="{BB962C8B-B14F-4D97-AF65-F5344CB8AC3E}">
        <p14:creationId xmlns:p14="http://schemas.microsoft.com/office/powerpoint/2010/main" val="4337535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D1D9-C084-EE47-BD8D-261BE031B149}" type="datetime1">
              <a:rPr lang="en-US" smtClean="0"/>
              <a:t>9/27/19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42875"/>
            <a:ext cx="2667000" cy="1143000"/>
          </a:xfrm>
        </p:spPr>
        <p:txBody>
          <a:bodyPr anchor="ctr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Click to add Section</a:t>
            </a:r>
          </a:p>
        </p:txBody>
      </p:sp>
    </p:spTree>
    <p:extLst>
      <p:ext uri="{BB962C8B-B14F-4D97-AF65-F5344CB8AC3E}">
        <p14:creationId xmlns:p14="http://schemas.microsoft.com/office/powerpoint/2010/main" val="31688783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599B-CF4E-4745-A1C4-0A1EAD1AE797}" type="datetime1">
              <a:rPr lang="en-US" smtClean="0"/>
              <a:t>9/27/19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385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3415-B2F7-814D-AB88-C1D4F5212AB3}" type="datetime1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368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EB1A2-967F-EF46-A281-A64C8735F71A}" type="datetime1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934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77EFC-DC2A-4140-AA88-6404FE9C25AF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42875"/>
            <a:ext cx="2667000" cy="1143000"/>
          </a:xfrm>
        </p:spPr>
        <p:txBody>
          <a:bodyPr anchor="ctr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Click to add Section</a:t>
            </a:r>
          </a:p>
        </p:txBody>
      </p:sp>
    </p:spTree>
    <p:extLst>
      <p:ext uri="{BB962C8B-B14F-4D97-AF65-F5344CB8AC3E}">
        <p14:creationId xmlns:p14="http://schemas.microsoft.com/office/powerpoint/2010/main" val="18822746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E37D0-81EC-E749-AA69-D8326DE4460C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56997-4F5F-5A42-B306-795126905A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866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0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4994"/>
            <a:ext cx="4040188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5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4994"/>
            <a:ext cx="4041775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0A6AC-7802-B748-8BFC-963178D932F5}" type="datetime1">
              <a:rPr lang="en-US" smtClean="0"/>
              <a:t>9/27/19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7261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292100"/>
            <a:ext cx="8648700" cy="804862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257300"/>
            <a:ext cx="8648700" cy="5099050"/>
          </a:xfrm>
        </p:spPr>
        <p:txBody>
          <a:bodyPr/>
          <a:lstStyle>
            <a:lvl1pPr>
              <a:defRPr sz="3200"/>
            </a:lvl1pPr>
            <a:lvl2pPr>
              <a:defRPr sz="3200" baseline="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with a 1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1" y="6445251"/>
            <a:ext cx="2133600" cy="365125"/>
          </a:xfrm>
        </p:spPr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445251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445251"/>
            <a:ext cx="2133600" cy="365125"/>
          </a:xfrm>
        </p:spPr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272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16188"/>
            <a:ext cx="7772400" cy="1362075"/>
          </a:xfrm>
        </p:spPr>
        <p:txBody>
          <a:bodyPr anchor="t">
            <a:normAutofit/>
          </a:bodyPr>
          <a:lstStyle>
            <a:lvl1pPr algn="ctr">
              <a:defRPr sz="3200" b="1" cap="all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1600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257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932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22177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3969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 i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3731"/>
            <a:ext cx="4040188" cy="455122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33969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 i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73731"/>
            <a:ext cx="4041775" cy="455122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588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462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706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7243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538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3025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9051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3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975DF-1D7E-3D46-9FBF-32626F7C8B76}" type="datetime1">
              <a:rPr lang="en-US" smtClean="0"/>
              <a:t>9/27/19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34925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5344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371600"/>
            <a:ext cx="4210050" cy="5105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1050" y="1371600"/>
            <a:ext cx="4211638" cy="5105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380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3B7F1-0188-A940-BF5D-66E37647A655}" type="datetime1">
              <a:rPr lang="en-US" smtClean="0"/>
              <a:t>9/27/19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5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3F8A-3757-3D4C-A426-B0CD6A2F9C46}" type="datetime1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3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F7F2-6097-5847-AD96-B9054D2B06FC}" type="datetime1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7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224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0760"/>
            <a:ext cx="8229600" cy="5044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554B1-5E36-6045-A73E-011127FE28AE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12685" y="6356350"/>
            <a:ext cx="8694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45004-F4FB-5345-992E-498B4C43F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5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1" r:id="rId12"/>
    <p:sldLayoutId id="2147483672" r:id="rId13"/>
    <p:sldLayoutId id="2147483685" r:id="rId14"/>
    <p:sldLayoutId id="2147483689" r:id="rId15"/>
    <p:sldLayoutId id="2147483691" r:id="rId1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2498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986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29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/>
            </a:lvl1pPr>
          </a:lstStyle>
          <a:p>
            <a:endParaRPr lang="en-US" altLang="en-US"/>
          </a:p>
        </p:txBody>
      </p:sp>
      <p:sp>
        <p:nvSpPr>
          <p:cNvPr id="2498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0">
                <a:ea typeface="宋体" pitchFamily="2" charset="-122"/>
              </a:defRPr>
            </a:lvl1pPr>
          </a:lstStyle>
          <a:p>
            <a:r>
              <a:rPr lang="en-US" altLang="zh-CN"/>
              <a:t>© Eric Xing @ CMU, 2005-2015</a:t>
            </a:r>
            <a:endParaRPr lang="en-US" altLang="en-US" dirty="0"/>
          </a:p>
        </p:txBody>
      </p:sp>
      <p:sp>
        <p:nvSpPr>
          <p:cNvPr id="2498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29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/>
            </a:lvl1pPr>
          </a:lstStyle>
          <a:p>
            <a:fld id="{3C8A92B3-C588-4B17-81E3-2FFE229700D3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24986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6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6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6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6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9896" name="Rectangle 40"/>
          <p:cNvSpPr>
            <a:spLocks noChangeArrowheads="1"/>
          </p:cNvSpPr>
          <p:nvPr userDrawn="1"/>
        </p:nvSpPr>
        <p:spPr bwMode="auto">
          <a:xfrm>
            <a:off x="76200" y="1371600"/>
            <a:ext cx="8991600" cy="76200"/>
          </a:xfrm>
          <a:prstGeom prst="rect">
            <a:avLst/>
          </a:prstGeom>
          <a:gradFill rotWithShape="1">
            <a:gsLst>
              <a:gs pos="0">
                <a:srgbClr val="333399">
                  <a:alpha val="94000"/>
                </a:srgbClr>
              </a:gs>
              <a:gs pos="100000">
                <a:srgbClr val="333399">
                  <a:gamma/>
                  <a:shade val="25490"/>
                  <a:invGamma/>
                  <a:alpha val="3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200">
          <a:solidFill>
            <a:srgbClr val="333399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600">
          <a:solidFill>
            <a:srgbClr val="3366FF"/>
          </a:solidFill>
          <a:latin typeface="+mn-lt"/>
        </a:defRPr>
      </a:lvl2pPr>
      <a:lvl3pPr marL="987425" indent="-293688" algn="l" rtl="0" fontAlgn="base">
        <a:spcBef>
          <a:spcPct val="3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1400">
          <a:solidFill>
            <a:srgbClr val="669900"/>
          </a:solidFill>
          <a:latin typeface="+mn-lt"/>
        </a:defRPr>
      </a:lvl3pPr>
      <a:lvl4pPr marL="1281113" indent="-292100" algn="l" rtl="0" fontAlgn="base"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1200">
          <a:solidFill>
            <a:srgbClr val="333399"/>
          </a:solidFill>
          <a:latin typeface="+mn-lt"/>
        </a:defRPr>
      </a:lvl4pPr>
      <a:lvl5pPr marL="1598613" indent="-315913" algn="l" rtl="0" fontAlgn="base">
        <a:spcBef>
          <a:spcPct val="3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000">
          <a:solidFill>
            <a:srgbClr val="333399"/>
          </a:solidFill>
          <a:latin typeface="+mn-lt"/>
        </a:defRPr>
      </a:lvl5pPr>
      <a:lvl6pPr marL="2055813" indent="-315913" algn="l" rtl="0" fontAlgn="base">
        <a:spcBef>
          <a:spcPct val="3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000">
          <a:solidFill>
            <a:srgbClr val="333399"/>
          </a:solidFill>
          <a:latin typeface="+mn-lt"/>
        </a:defRPr>
      </a:lvl6pPr>
      <a:lvl7pPr marL="2513013" indent="-315913" algn="l" rtl="0" fontAlgn="base">
        <a:spcBef>
          <a:spcPct val="3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000">
          <a:solidFill>
            <a:srgbClr val="333399"/>
          </a:solidFill>
          <a:latin typeface="+mn-lt"/>
        </a:defRPr>
      </a:lvl7pPr>
      <a:lvl8pPr marL="2970213" indent="-315913" algn="l" rtl="0" fontAlgn="base">
        <a:spcBef>
          <a:spcPct val="3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000">
          <a:solidFill>
            <a:srgbClr val="333399"/>
          </a:solidFill>
          <a:latin typeface="+mn-lt"/>
        </a:defRPr>
      </a:lvl8pPr>
      <a:lvl9pPr marL="3427413" indent="-315913" algn="l" rtl="0" fontAlgn="base">
        <a:spcBef>
          <a:spcPct val="3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1000"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539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178800" cy="4648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77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600.465 - Intro to NLP - J. Eisner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2FDB50E5-E1D8-5A4D-8102-F1430BFB9E4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7" descr="A:\paint.GIF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139825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910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chemeClr val="bg2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48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kumimoji="1"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kumimoji="1"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kumimoji="1"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kumimoji="1"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kumimoji="1"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3124200" cy="14176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3124200" y="0"/>
            <a:ext cx="6019800" cy="14176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4200" y="142836"/>
            <a:ext cx="5562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39493-8D72-7745-A3DC-04B5A9850C8F}" type="datetime1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56997-4F5F-5A42-B306-795126905A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0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35801-B62B-1347-8D7D-E1D9FD950611}" type="datetimeFigureOut">
              <a:rPr lang="en-US" smtClean="0"/>
              <a:pPr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FDCA1-C2F8-BA4E-82CE-5B3B1AA6CE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8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xStyles>
    <p:titleStyle>
      <a:lvl1pPr algn="ctr" defTabSz="457177" rtl="0" eaLnBrk="1" latinLnBrk="0" hangingPunct="1">
        <a:spcBef>
          <a:spcPct val="0"/>
        </a:spcBef>
        <a:buNone/>
        <a:defRPr sz="44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457177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45717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457177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8" indent="-228588" algn="l" defTabSz="457177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8" algn="l" defTabSz="45717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FB2356-E636-48A9-AC35-2860454F83B3}" type="slidenum">
              <a:rPr lang="en-US"/>
              <a:pPr>
                <a:defRPr/>
              </a:pPr>
              <a:t>1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24F5B9F-4DEE-E344-96B3-7E0A22F6F0B0}"/>
              </a:ext>
            </a:extLst>
          </p:cNvPr>
          <p:cNvGrpSpPr/>
          <p:nvPr/>
        </p:nvGrpSpPr>
        <p:grpSpPr>
          <a:xfrm>
            <a:off x="3353254" y="2353542"/>
            <a:ext cx="2913063" cy="2691638"/>
            <a:chOff x="4340225" y="3786188"/>
            <a:chExt cx="2913063" cy="2691638"/>
          </a:xfrm>
        </p:grpSpPr>
        <p:sp>
          <p:nvSpPr>
            <p:cNvPr id="95" name="Oval 94"/>
            <p:cNvSpPr/>
            <p:nvPr/>
          </p:nvSpPr>
          <p:spPr bwMode="auto">
            <a:xfrm>
              <a:off x="4340225" y="5395913"/>
              <a:ext cx="407988" cy="414337"/>
            </a:xfrm>
            <a:prstGeom prst="ellips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>
                  <a:solidFill>
                    <a:schemeClr val="tx1"/>
                  </a:solidFill>
                  <a:latin typeface="Times New Roman"/>
                  <a:cs typeface="Times New Roman"/>
                </a:rPr>
                <a:t>A</a:t>
              </a:r>
            </a:p>
          </p:txBody>
        </p:sp>
        <p:sp>
          <p:nvSpPr>
            <p:cNvPr id="96" name="Rectangle 95"/>
            <p:cNvSpPr/>
            <p:nvPr/>
          </p:nvSpPr>
          <p:spPr bwMode="auto">
            <a:xfrm>
              <a:off x="4409395" y="6229349"/>
              <a:ext cx="246888" cy="246888"/>
            </a:xfrm>
            <a:prstGeom prst="rect">
              <a:avLst/>
            </a:pr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ψ</a:t>
              </a:r>
              <a:r>
                <a:rPr lang="en-US" sz="1200" i="1" baseline="-25000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A</a:t>
              </a:r>
              <a:endParaRPr lang="en-US" sz="1200" i="1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97" name="Straight Connector 96"/>
            <p:cNvCxnSpPr>
              <a:stCxn id="95" idx="4"/>
              <a:endCxn id="96" idx="0"/>
            </p:cNvCxnSpPr>
            <p:nvPr/>
          </p:nvCxnSpPr>
          <p:spPr bwMode="auto">
            <a:xfrm flipH="1">
              <a:off x="4532839" y="5810250"/>
              <a:ext cx="11380" cy="419099"/>
            </a:xfrm>
            <a:prstGeom prst="lin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/>
            <p:cNvSpPr/>
            <p:nvPr/>
          </p:nvSpPr>
          <p:spPr bwMode="auto">
            <a:xfrm>
              <a:off x="5594350" y="5397500"/>
              <a:ext cx="409575" cy="414338"/>
            </a:xfrm>
            <a:prstGeom prst="ellips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>
                  <a:solidFill>
                    <a:schemeClr val="tx1"/>
                  </a:solidFill>
                  <a:latin typeface="Times New Roman"/>
                  <a:cs typeface="Times New Roman"/>
                </a:rPr>
                <a:t>B</a:t>
              </a: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5663521" y="6230938"/>
              <a:ext cx="246888" cy="246888"/>
            </a:xfrm>
            <a:prstGeom prst="rect">
              <a:avLst/>
            </a:pr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ψ</a:t>
              </a:r>
              <a:r>
                <a:rPr lang="en-US" sz="1200" i="1" baseline="-25000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B</a:t>
              </a:r>
              <a:endParaRPr lang="en-US" sz="1200" i="1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00" name="Straight Connector 99"/>
            <p:cNvCxnSpPr>
              <a:stCxn id="98" idx="4"/>
              <a:endCxn id="99" idx="0"/>
            </p:cNvCxnSpPr>
            <p:nvPr/>
          </p:nvCxnSpPr>
          <p:spPr bwMode="auto">
            <a:xfrm flipH="1">
              <a:off x="5786965" y="5811838"/>
              <a:ext cx="12173" cy="419100"/>
            </a:xfrm>
            <a:prstGeom prst="lin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l 100"/>
            <p:cNvSpPr/>
            <p:nvPr/>
          </p:nvSpPr>
          <p:spPr bwMode="auto">
            <a:xfrm>
              <a:off x="6843713" y="5395913"/>
              <a:ext cx="409575" cy="414337"/>
            </a:xfrm>
            <a:prstGeom prst="ellips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>
                  <a:solidFill>
                    <a:schemeClr val="tx1"/>
                  </a:solidFill>
                  <a:latin typeface="Times New Roman"/>
                  <a:cs typeface="Times New Roman"/>
                </a:rPr>
                <a:t>C</a:t>
              </a: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6912882" y="6229349"/>
              <a:ext cx="246888" cy="246888"/>
            </a:xfrm>
            <a:prstGeom prst="rect">
              <a:avLst/>
            </a:pr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ψ</a:t>
              </a:r>
              <a:r>
                <a:rPr lang="en-US" sz="1200" i="1" baseline="-25000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D</a:t>
              </a:r>
              <a:endParaRPr lang="en-US" sz="1200" i="1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03" name="Straight Connector 102"/>
            <p:cNvCxnSpPr>
              <a:stCxn id="101" idx="4"/>
              <a:endCxn id="102" idx="0"/>
            </p:cNvCxnSpPr>
            <p:nvPr/>
          </p:nvCxnSpPr>
          <p:spPr bwMode="auto">
            <a:xfrm flipH="1">
              <a:off x="7036326" y="5810250"/>
              <a:ext cx="12175" cy="419099"/>
            </a:xfrm>
            <a:prstGeom prst="lin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 109"/>
            <p:cNvSpPr/>
            <p:nvPr/>
          </p:nvSpPr>
          <p:spPr bwMode="auto">
            <a:xfrm>
              <a:off x="6216650" y="4557713"/>
              <a:ext cx="407988" cy="414337"/>
            </a:xfrm>
            <a:prstGeom prst="ellips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>
                  <a:solidFill>
                    <a:schemeClr val="tx1"/>
                  </a:solidFill>
                  <a:latin typeface="Times New Roman"/>
                  <a:cs typeface="Times New Roman"/>
                </a:rPr>
                <a:t>D</a:t>
              </a: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6293984" y="5078412"/>
              <a:ext cx="246888" cy="246888"/>
            </a:xfrm>
            <a:prstGeom prst="rect">
              <a:avLst/>
            </a:pr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ψ</a:t>
              </a:r>
              <a:r>
                <a:rPr lang="en-US" sz="1200" i="1" baseline="-25000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D</a:t>
              </a:r>
              <a:endParaRPr lang="en-US" sz="1200" i="1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12" name="Straight Connector 111"/>
            <p:cNvCxnSpPr>
              <a:stCxn id="111" idx="1"/>
              <a:endCxn id="98" idx="0"/>
            </p:cNvCxnSpPr>
            <p:nvPr/>
          </p:nvCxnSpPr>
          <p:spPr bwMode="auto">
            <a:xfrm flipH="1">
              <a:off x="5799138" y="5201856"/>
              <a:ext cx="494846" cy="195644"/>
            </a:xfrm>
            <a:prstGeom prst="lin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>
              <a:stCxn id="111" idx="0"/>
              <a:endCxn id="110" idx="4"/>
            </p:cNvCxnSpPr>
            <p:nvPr/>
          </p:nvCxnSpPr>
          <p:spPr bwMode="auto">
            <a:xfrm flipV="1">
              <a:off x="6417428" y="4972050"/>
              <a:ext cx="3216" cy="106362"/>
            </a:xfrm>
            <a:prstGeom prst="lin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stCxn id="111" idx="3"/>
              <a:endCxn id="101" idx="0"/>
            </p:cNvCxnSpPr>
            <p:nvPr/>
          </p:nvCxnSpPr>
          <p:spPr bwMode="auto">
            <a:xfrm>
              <a:off x="6540872" y="5201856"/>
              <a:ext cx="507629" cy="194057"/>
            </a:xfrm>
            <a:prstGeom prst="lin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Oval 119"/>
            <p:cNvSpPr/>
            <p:nvPr/>
          </p:nvSpPr>
          <p:spPr bwMode="auto">
            <a:xfrm>
              <a:off x="5635625" y="3786188"/>
              <a:ext cx="407988" cy="414337"/>
            </a:xfrm>
            <a:prstGeom prst="ellips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>
                  <a:solidFill>
                    <a:schemeClr val="tx1"/>
                  </a:solidFill>
                  <a:latin typeface="Times New Roman"/>
                  <a:cs typeface="Times New Roman"/>
                </a:rPr>
                <a:t>E</a:t>
              </a: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5712959" y="4322762"/>
              <a:ext cx="246888" cy="246888"/>
            </a:xfrm>
            <a:prstGeom prst="rect">
              <a:avLst/>
            </a:prstGeom>
            <a:solidFill>
              <a:schemeClr val="tx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ψ</a:t>
              </a:r>
              <a:r>
                <a:rPr lang="en-US" sz="1200" i="1" baseline="-25000" dirty="0" err="1">
                  <a:solidFill>
                    <a:schemeClr val="bg1"/>
                  </a:solidFill>
                  <a:latin typeface="Times New Roman"/>
                  <a:cs typeface="Times New Roman"/>
                </a:rPr>
                <a:t>E</a:t>
              </a:r>
              <a:endParaRPr lang="en-US" sz="1200" i="1" dirty="0">
                <a:solidFill>
                  <a:schemeClr val="bg1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22" name="Straight Connector 121"/>
            <p:cNvCxnSpPr>
              <a:stCxn id="121" idx="1"/>
              <a:endCxn id="95" idx="0"/>
            </p:cNvCxnSpPr>
            <p:nvPr/>
          </p:nvCxnSpPr>
          <p:spPr bwMode="auto">
            <a:xfrm flipH="1">
              <a:off x="4544219" y="4446206"/>
              <a:ext cx="1168740" cy="949707"/>
            </a:xfrm>
            <a:prstGeom prst="lin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>
              <a:stCxn id="121" idx="0"/>
              <a:endCxn id="120" idx="4"/>
            </p:cNvCxnSpPr>
            <p:nvPr/>
          </p:nvCxnSpPr>
          <p:spPr bwMode="auto">
            <a:xfrm flipV="1">
              <a:off x="5836403" y="4200525"/>
              <a:ext cx="3216" cy="122237"/>
            </a:xfrm>
            <a:prstGeom prst="lin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>
              <a:stCxn id="121" idx="3"/>
              <a:endCxn id="110" idx="0"/>
            </p:cNvCxnSpPr>
            <p:nvPr/>
          </p:nvCxnSpPr>
          <p:spPr bwMode="auto">
            <a:xfrm>
              <a:off x="5959847" y="4446206"/>
              <a:ext cx="460797" cy="111507"/>
            </a:xfrm>
            <a:prstGeom prst="line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2E41292-5935-C947-B936-248E25F835EF}"/>
              </a:ext>
            </a:extLst>
          </p:cNvPr>
          <p:cNvSpPr txBox="1"/>
          <p:nvPr/>
        </p:nvSpPr>
        <p:spPr>
          <a:xfrm>
            <a:off x="595086" y="2830286"/>
            <a:ext cx="0" cy="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74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 anchor="ctr">
        <a:noAutofit/>
      </a:bodyPr>
      <a:lstStyle>
        <a:defPPr algn="ctr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48813</TotalTime>
  <Words>11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9" baseType="lpstr">
      <vt:lpstr>ＭＳ Ｐゴシック</vt:lpstr>
      <vt:lpstr>宋体</vt:lpstr>
      <vt:lpstr>Arial</vt:lpstr>
      <vt:lpstr>Arial Black</vt:lpstr>
      <vt:lpstr>Book Antiqua</vt:lpstr>
      <vt:lpstr>Calibri</vt:lpstr>
      <vt:lpstr>Candara</vt:lpstr>
      <vt:lpstr>Helvetica Neue Bold Condensed</vt:lpstr>
      <vt:lpstr>Lucida Sans</vt:lpstr>
      <vt:lpstr>华文楷体</vt:lpstr>
      <vt:lpstr>Tahoma</vt:lpstr>
      <vt:lpstr>Times New Roman</vt:lpstr>
      <vt:lpstr>Wingdings</vt:lpstr>
      <vt:lpstr>Office Theme</vt:lpstr>
      <vt:lpstr>Network</vt:lpstr>
      <vt:lpstr>Contemporary Portrait</vt:lpstr>
      <vt:lpstr>1_Office Theme</vt:lpstr>
      <vt:lpstr>2_Office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Gormley</dc:creator>
  <cp:lastModifiedBy>mgormley</cp:lastModifiedBy>
  <cp:revision>2781</cp:revision>
  <cp:lastPrinted>2019-09-25T17:06:47Z</cp:lastPrinted>
  <dcterms:created xsi:type="dcterms:W3CDTF">2014-04-15T19:33:39Z</dcterms:created>
  <dcterms:modified xsi:type="dcterms:W3CDTF">2019-09-28T00:03:45Z</dcterms:modified>
</cp:coreProperties>
</file>