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4" r:id="rId5"/>
    <p:sldId id="268" r:id="rId6"/>
    <p:sldId id="269" r:id="rId7"/>
    <p:sldId id="261" r:id="rId8"/>
    <p:sldId id="260" r:id="rId9"/>
    <p:sldId id="258" r:id="rId10"/>
    <p:sldId id="259" r:id="rId11"/>
    <p:sldId id="262" r:id="rId12"/>
    <p:sldId id="265" r:id="rId13"/>
    <p:sldId id="266" r:id="rId14"/>
    <p:sldId id="26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107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AA022-982C-4D69-B03F-28D8ECF6FD65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6192F-F0D8-4EB1-B184-192688EA7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455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AA022-982C-4D69-B03F-28D8ECF6FD65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6192F-F0D8-4EB1-B184-192688EA7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627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AA022-982C-4D69-B03F-28D8ECF6FD65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6192F-F0D8-4EB1-B184-192688EA7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25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AA022-982C-4D69-B03F-28D8ECF6FD65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6192F-F0D8-4EB1-B184-192688EA7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87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AA022-982C-4D69-B03F-28D8ECF6FD65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6192F-F0D8-4EB1-B184-192688EA7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691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AA022-982C-4D69-B03F-28D8ECF6FD65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6192F-F0D8-4EB1-B184-192688EA7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500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AA022-982C-4D69-B03F-28D8ECF6FD65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6192F-F0D8-4EB1-B184-192688EA7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347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AA022-982C-4D69-B03F-28D8ECF6FD65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6192F-F0D8-4EB1-B184-192688EA7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430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AA022-982C-4D69-B03F-28D8ECF6FD65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6192F-F0D8-4EB1-B184-192688EA7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157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AA022-982C-4D69-B03F-28D8ECF6FD65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6192F-F0D8-4EB1-B184-192688EA7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232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AA022-982C-4D69-B03F-28D8ECF6FD65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6192F-F0D8-4EB1-B184-192688EA7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373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AA022-982C-4D69-B03F-28D8ECF6FD65}" type="datetimeFigureOut">
              <a:rPr lang="en-US" smtClean="0"/>
              <a:t>9/5/2014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6192F-F0D8-4EB1-B184-192688EA7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819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works.com/help/matlab/matlab_prog/debugging-process-and-features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mu.edu/computing/software/all/matlab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 to </a:t>
            </a:r>
            <a:r>
              <a:rPr lang="en-US" dirty="0" err="1" smtClean="0"/>
              <a:t>Matlab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Yipei</a:t>
            </a:r>
            <a:r>
              <a:rPr lang="en-US" dirty="0" smtClean="0"/>
              <a:t> Wang &amp; </a:t>
            </a:r>
            <a:r>
              <a:rPr lang="en-US" dirty="0" err="1" smtClean="0"/>
              <a:t>Qihui</a:t>
            </a:r>
            <a:r>
              <a:rPr lang="en-US" dirty="0" smtClean="0"/>
              <a:t> Li </a:t>
            </a:r>
          </a:p>
          <a:p>
            <a:r>
              <a:rPr lang="en-US" sz="2000" dirty="0" smtClean="0"/>
              <a:t>{</a:t>
            </a:r>
            <a:r>
              <a:rPr lang="en-US" sz="2000" dirty="0" err="1"/>
              <a:t>y</a:t>
            </a:r>
            <a:r>
              <a:rPr lang="en-US" sz="2000" dirty="0" err="1" smtClean="0"/>
              <a:t>ipeiw</a:t>
            </a:r>
            <a:r>
              <a:rPr lang="en-US" sz="2000" dirty="0" smtClean="0"/>
              <a:t>, </a:t>
            </a:r>
            <a:r>
              <a:rPr lang="en-US" sz="2000" dirty="0" err="1" smtClean="0"/>
              <a:t>qihuil</a:t>
            </a:r>
            <a:r>
              <a:rPr lang="en-US" sz="2000" dirty="0" smtClean="0"/>
              <a:t>}@cmu.edu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240463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Plotting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5344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Example</a:t>
            </a:r>
          </a:p>
          <a:p>
            <a:pPr marL="0" indent="0">
              <a:buNone/>
            </a:pPr>
            <a:r>
              <a:rPr lang="en-US" dirty="0" smtClean="0"/>
              <a:t> (</a:t>
            </a:r>
            <a:r>
              <a:rPr lang="en-US" dirty="0" err="1" smtClean="0"/>
              <a:t>plot_example.m</a:t>
            </a:r>
            <a:r>
              <a:rPr lang="en-US" dirty="0" smtClean="0"/>
              <a:t>)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Check these functions: plot, scatter, subplot</a:t>
            </a:r>
          </a:p>
          <a:p>
            <a:pPr marL="457200" lvl="1" indent="0">
              <a:buNone/>
            </a:pPr>
            <a:r>
              <a:rPr lang="en-US" dirty="0" smtClean="0"/>
              <a:t>axis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2667000"/>
            <a:ext cx="7143750" cy="217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28600"/>
            <a:ext cx="48768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1479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Tricks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Speed up</a:t>
            </a:r>
          </a:p>
          <a:p>
            <a:pPr lvl="1"/>
            <a:r>
              <a:rPr lang="en-US" dirty="0" smtClean="0"/>
              <a:t>Timing the code</a:t>
            </a:r>
          </a:p>
          <a:p>
            <a:pPr marL="457200" lvl="1" indent="0">
              <a:buNone/>
            </a:pPr>
            <a:r>
              <a:rPr lang="en-US" dirty="0"/>
              <a:t>call </a:t>
            </a:r>
            <a:r>
              <a:rPr lang="en-US" b="1" dirty="0"/>
              <a:t>tic</a:t>
            </a:r>
            <a:r>
              <a:rPr lang="en-US" dirty="0"/>
              <a:t> before your code starts </a:t>
            </a:r>
            <a:r>
              <a:rPr lang="en-US" dirty="0" err="1"/>
              <a:t>and</a:t>
            </a:r>
            <a:r>
              <a:rPr lang="en-US" b="1" dirty="0" err="1"/>
              <a:t>toc</a:t>
            </a:r>
            <a:r>
              <a:rPr lang="en-US" dirty="0"/>
              <a:t> </a:t>
            </a:r>
            <a:r>
              <a:rPr lang="en-US" dirty="0" err="1" smtClean="0"/>
              <a:t>afterwords</a:t>
            </a:r>
            <a:endParaRPr lang="en-US" dirty="0" smtClean="0"/>
          </a:p>
          <a:p>
            <a:pPr lvl="1"/>
            <a:r>
              <a:rPr lang="en-US" dirty="0" err="1" smtClean="0"/>
              <a:t>Vectorization</a:t>
            </a:r>
            <a:endParaRPr lang="en-US" dirty="0" smtClean="0"/>
          </a:p>
          <a:p>
            <a:pPr lvl="2"/>
            <a:r>
              <a:rPr lang="en-US" dirty="0" smtClean="0"/>
              <a:t>Use </a:t>
            </a:r>
            <a:r>
              <a:rPr lang="en-US" dirty="0" err="1"/>
              <a:t>v</a:t>
            </a:r>
            <a:r>
              <a:rPr lang="en-US" dirty="0" err="1" smtClean="0"/>
              <a:t>ectorized</a:t>
            </a:r>
            <a:r>
              <a:rPr lang="en-US" dirty="0" smtClean="0"/>
              <a:t> built-in functions</a:t>
            </a:r>
          </a:p>
          <a:p>
            <a:pPr marL="914400" lvl="2" indent="0">
              <a:buNone/>
            </a:pPr>
            <a:r>
              <a:rPr lang="en-US" dirty="0" smtClean="0"/>
              <a:t>Ex. log(A)</a:t>
            </a:r>
          </a:p>
          <a:p>
            <a:pPr lvl="2"/>
            <a:r>
              <a:rPr lang="en-US" dirty="0" smtClean="0"/>
              <a:t>Logical indexing</a:t>
            </a:r>
          </a:p>
          <a:p>
            <a:pPr marL="914400" lvl="2" indent="0">
              <a:buNone/>
            </a:pPr>
            <a:r>
              <a:rPr lang="en-US" dirty="0" smtClean="0"/>
              <a:t>Ex. B = A(A&lt;0.2)</a:t>
            </a:r>
          </a:p>
          <a:p>
            <a:pPr marL="914400" lvl="2" indent="0">
              <a:buNone/>
            </a:pPr>
            <a:endParaRPr lang="en-US" dirty="0" smtClean="0"/>
          </a:p>
          <a:p>
            <a:pPr marL="914400" lvl="2" indent="0">
              <a:buNone/>
            </a:pPr>
            <a:endParaRPr lang="en-US" dirty="0" smtClean="0"/>
          </a:p>
          <a:p>
            <a:pPr lvl="2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19027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 example (e1.m)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280" y="1981200"/>
            <a:ext cx="4449856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5741441"/>
            <a:ext cx="5394036" cy="704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Non-</a:t>
            </a:r>
            <a:r>
              <a:rPr lang="en-US" dirty="0" err="1" smtClean="0"/>
              <a:t>vectroization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0591" y="4879667"/>
            <a:ext cx="485723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err="1"/>
              <a:t>V</a:t>
            </a:r>
            <a:r>
              <a:rPr lang="en-US" sz="3200" dirty="0" err="1" smtClean="0"/>
              <a:t>ectorization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629875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Debugging</a:t>
            </a:r>
          </a:p>
          <a:p>
            <a:pPr lvl="1"/>
            <a:r>
              <a:rPr lang="en-US" dirty="0" smtClean="0"/>
              <a:t>Set breakpoint and check variables in workspace</a:t>
            </a:r>
          </a:p>
          <a:p>
            <a:pPr lvl="1"/>
            <a:r>
              <a:rPr lang="en-US" dirty="0" smtClean="0">
                <a:hlinkClick r:id="rId2"/>
              </a:rPr>
              <a:t>http://www.mathworks.com/help/matlab/matlab_prog/debugging-process-and-features.html</a:t>
            </a:r>
            <a:endParaRPr lang="en-US" dirty="0" smtClean="0"/>
          </a:p>
          <a:p>
            <a:r>
              <a:rPr lang="en-US" dirty="0" smtClean="0"/>
              <a:t>Reference</a:t>
            </a:r>
          </a:p>
          <a:p>
            <a:pPr marL="457200" lvl="1" indent="0">
              <a:buNone/>
            </a:pPr>
            <a:r>
              <a:rPr lang="en-US" dirty="0" smtClean="0"/>
              <a:t>http://ubcmatlabguide.github.io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5115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33600" y="2724648"/>
            <a:ext cx="510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Questions?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812242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715000"/>
          </a:xfrm>
        </p:spPr>
        <p:txBody>
          <a:bodyPr/>
          <a:lstStyle/>
          <a:p>
            <a:r>
              <a:rPr lang="en-US" dirty="0" smtClean="0"/>
              <a:t>Installation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http://www.cmu.edu/computing/software/all/matlab/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Interpreted Language</a:t>
            </a:r>
          </a:p>
          <a:p>
            <a:pPr lvl="1"/>
            <a:r>
              <a:rPr lang="en-US" dirty="0" smtClean="0"/>
              <a:t>Interactive/script</a:t>
            </a:r>
          </a:p>
          <a:p>
            <a:pPr lvl="1"/>
            <a:r>
              <a:rPr lang="en-US" dirty="0" smtClean="0"/>
              <a:t>Avoid loop if possible</a:t>
            </a:r>
          </a:p>
          <a:p>
            <a:pPr lvl="1"/>
            <a:r>
              <a:rPr lang="en-US" dirty="0" smtClean="0"/>
              <a:t>Find built-in function for matrix manipulation first before implementing by yourself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907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Workspace (command, </a:t>
            </a:r>
            <a:r>
              <a:rPr lang="en-US" dirty="0" err="1" smtClean="0"/>
              <a:t>whos</a:t>
            </a:r>
            <a:r>
              <a:rPr lang="en-US" dirty="0" smtClean="0"/>
              <a:t>)</a:t>
            </a:r>
          </a:p>
          <a:p>
            <a:r>
              <a:rPr lang="en-US" dirty="0" smtClean="0"/>
              <a:t>“;”</a:t>
            </a:r>
          </a:p>
          <a:p>
            <a:r>
              <a:rPr lang="en-US" dirty="0"/>
              <a:t>c</a:t>
            </a:r>
            <a:r>
              <a:rPr lang="en-US" dirty="0" smtClean="0"/>
              <a:t>lear variable</a:t>
            </a:r>
          </a:p>
          <a:p>
            <a:r>
              <a:rPr lang="en-US" dirty="0" smtClean="0"/>
              <a:t>Index starts from 1</a:t>
            </a:r>
          </a:p>
          <a:p>
            <a:r>
              <a:rPr lang="en-US" dirty="0"/>
              <a:t>h</a:t>
            </a:r>
            <a:r>
              <a:rPr lang="en-US" dirty="0" smtClean="0"/>
              <a:t>elp </a:t>
            </a:r>
            <a:r>
              <a:rPr lang="en-US" dirty="0" err="1" smtClean="0"/>
              <a:t>function_name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543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Create matrices</a:t>
            </a:r>
          </a:p>
          <a:p>
            <a:pPr marL="0" indent="0">
              <a:buNone/>
            </a:pPr>
            <a:r>
              <a:rPr lang="en-US" dirty="0" smtClean="0"/>
              <a:t>A=[1,2,3; 4,5,6]</a:t>
            </a:r>
          </a:p>
          <a:p>
            <a:pPr marL="0" indent="0">
              <a:buNone/>
            </a:pPr>
            <a:r>
              <a:rPr lang="en-US" dirty="0" smtClean="0"/>
              <a:t>A=1:2:10    </a:t>
            </a:r>
            <a:r>
              <a:rPr lang="en-US" sz="2800" dirty="0" smtClean="0">
                <a:solidFill>
                  <a:schemeClr val="accent3"/>
                </a:solidFill>
              </a:rPr>
              <a:t>%start at 1, increment by 2, stop at 10</a:t>
            </a:r>
          </a:p>
          <a:p>
            <a:pPr marL="0" indent="0">
              <a:buNone/>
            </a:pPr>
            <a:r>
              <a:rPr lang="en-US" dirty="0" smtClean="0"/>
              <a:t>A=zeros(2,3), A=ones(2,3)</a:t>
            </a:r>
          </a:p>
          <a:p>
            <a:pPr marL="0" indent="0">
              <a:buNone/>
            </a:pPr>
            <a:r>
              <a:rPr lang="en-US" i="1" dirty="0" smtClean="0"/>
              <a:t>Check out the functions:</a:t>
            </a:r>
          </a:p>
          <a:p>
            <a:pPr marL="0" indent="0">
              <a:buNone/>
            </a:pPr>
            <a:r>
              <a:rPr lang="en-US" dirty="0" err="1" smtClean="0"/>
              <a:t>randn</a:t>
            </a:r>
            <a:r>
              <a:rPr lang="en-US" dirty="0" smtClean="0"/>
              <a:t>, eye, </a:t>
            </a:r>
            <a:r>
              <a:rPr lang="en-US" dirty="0" err="1" smtClean="0"/>
              <a:t>diag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72114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Indexing (</a:t>
            </a:r>
            <a:r>
              <a:rPr lang="en-US" dirty="0" smtClean="0">
                <a:solidFill>
                  <a:srgbClr val="FF0000"/>
                </a:solidFill>
              </a:rPr>
              <a:t>starts from 1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A=[1,2,3; 4,5,6];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A(1,2)  %row 1, column2</a:t>
            </a:r>
          </a:p>
          <a:p>
            <a:pPr marL="0" indent="0">
              <a:buNone/>
            </a:pPr>
            <a:r>
              <a:rPr lang="en-US" dirty="0" smtClean="0"/>
              <a:t>A(end, 2)  %last row, column2</a:t>
            </a:r>
          </a:p>
          <a:p>
            <a:pPr marL="0" indent="0">
              <a:buNone/>
            </a:pPr>
            <a:r>
              <a:rPr lang="en-US" dirty="0" smtClean="0"/>
              <a:t>A(1:2, 2:3) % elements in row 1-2, column 2-3</a:t>
            </a:r>
          </a:p>
          <a:p>
            <a:pPr marL="0" indent="0">
              <a:buNone/>
            </a:pPr>
            <a:r>
              <a:rPr lang="en-US" dirty="0" smtClean="0"/>
              <a:t>A(:, 1:2) %elements  in all rows, column 1-2</a:t>
            </a:r>
          </a:p>
          <a:p>
            <a:r>
              <a:rPr lang="en-US" dirty="0" smtClean="0"/>
              <a:t>Logical indexing</a:t>
            </a:r>
          </a:p>
          <a:p>
            <a:pPr marL="0" indent="0">
              <a:buNone/>
            </a:pPr>
            <a:r>
              <a:rPr lang="en-US" dirty="0" smtClean="0"/>
              <a:t>	B=A&gt;2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269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Operations on matrix</a:t>
            </a:r>
          </a:p>
          <a:p>
            <a:pPr lvl="1"/>
            <a:r>
              <a:rPr lang="en-US" dirty="0" smtClean="0"/>
              <a:t>Transpose, A’ </a:t>
            </a:r>
          </a:p>
          <a:p>
            <a:pPr lvl="1"/>
            <a:r>
              <a:rPr lang="en-US" dirty="0" smtClean="0"/>
              <a:t>inverse </a:t>
            </a:r>
            <a:r>
              <a:rPr lang="en-US" dirty="0" err="1" smtClean="0"/>
              <a:t>inv</a:t>
            </a:r>
            <a:r>
              <a:rPr lang="en-US" dirty="0" smtClean="0"/>
              <a:t>(A)</a:t>
            </a:r>
          </a:p>
          <a:p>
            <a:pPr lvl="1"/>
            <a:r>
              <a:rPr lang="en-US" dirty="0" smtClean="0"/>
              <a:t>sum, mean, max, min</a:t>
            </a:r>
          </a:p>
          <a:p>
            <a:pPr lvl="1"/>
            <a:r>
              <a:rPr lang="en-US" dirty="0" smtClean="0"/>
              <a:t>concatenating</a:t>
            </a:r>
          </a:p>
          <a:p>
            <a:pPr marL="457200" lvl="1" indent="0">
              <a:buNone/>
            </a:pPr>
            <a:r>
              <a:rPr lang="en-US" dirty="0" smtClean="0"/>
              <a:t>A=[[1,2]; ones(1,2)]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Element-wise arithmetic</a:t>
            </a:r>
          </a:p>
          <a:p>
            <a:pPr marL="457200" lvl="1" indent="0">
              <a:buNone/>
            </a:pPr>
            <a:r>
              <a:rPr lang="en-US" dirty="0" smtClean="0"/>
              <a:t>3.*A, A./3 A.^2</a:t>
            </a:r>
          </a:p>
          <a:p>
            <a:pPr marL="457200" lvl="1" indent="0">
              <a:buNone/>
            </a:pPr>
            <a:r>
              <a:rPr lang="en-US" dirty="0" smtClean="0"/>
              <a:t>A./B, A.*B</a:t>
            </a:r>
            <a:endParaRPr lang="en-US" dirty="0" smtClean="0"/>
          </a:p>
          <a:p>
            <a:r>
              <a:rPr lang="en-US" dirty="0" smtClean="0"/>
              <a:t>Check these functions:</a:t>
            </a:r>
          </a:p>
          <a:p>
            <a:pPr marL="0" indent="0">
              <a:buNone/>
            </a:pPr>
            <a:r>
              <a:rPr lang="en-US" dirty="0" err="1"/>
              <a:t>r</a:t>
            </a:r>
            <a:r>
              <a:rPr lang="en-US" dirty="0" err="1" smtClean="0"/>
              <a:t>epmat</a:t>
            </a:r>
            <a:r>
              <a:rPr lang="en-US" dirty="0" smtClean="0"/>
              <a:t>, </a:t>
            </a:r>
            <a:r>
              <a:rPr lang="en-US" dirty="0" err="1" smtClean="0"/>
              <a:t>det</a:t>
            </a:r>
            <a:r>
              <a:rPr lang="en-US" dirty="0" smtClean="0"/>
              <a:t>, trace, </a:t>
            </a:r>
            <a:r>
              <a:rPr lang="en-US" dirty="0" err="1" smtClean="0"/>
              <a:t>svd</a:t>
            </a:r>
            <a:r>
              <a:rPr lang="en-US" dirty="0" smtClean="0"/>
              <a:t>, rank, </a:t>
            </a:r>
            <a:r>
              <a:rPr lang="en-US" dirty="0" smtClean="0">
                <a:solidFill>
                  <a:srgbClr val="FF0000"/>
                </a:solidFill>
              </a:rPr>
              <a:t>sparse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592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 &amp; Data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Matrix, vector</a:t>
            </a:r>
          </a:p>
          <a:p>
            <a:r>
              <a:rPr lang="en-US" dirty="0" smtClean="0"/>
              <a:t>String</a:t>
            </a:r>
          </a:p>
          <a:p>
            <a:pPr lvl="1"/>
            <a:r>
              <a:rPr lang="en-US" dirty="0" smtClean="0"/>
              <a:t>Check these functions:</a:t>
            </a:r>
          </a:p>
          <a:p>
            <a:pPr marL="457200" lvl="1" indent="0">
              <a:buNone/>
            </a:pPr>
            <a:r>
              <a:rPr lang="en-US" dirty="0"/>
              <a:t>s</a:t>
            </a:r>
            <a:r>
              <a:rPr lang="en-US" dirty="0" smtClean="0"/>
              <a:t>tr2num, </a:t>
            </a:r>
            <a:r>
              <a:rPr lang="en-US" dirty="0" err="1" smtClean="0"/>
              <a:t>strcat</a:t>
            </a:r>
            <a:r>
              <a:rPr lang="en-US" dirty="0" smtClean="0"/>
              <a:t>, </a:t>
            </a:r>
            <a:r>
              <a:rPr lang="en-US" dirty="0" err="1" smtClean="0"/>
              <a:t>strcmp</a:t>
            </a:r>
            <a:endParaRPr lang="en-US" dirty="0" smtClean="0"/>
          </a:p>
          <a:p>
            <a:r>
              <a:rPr lang="en-US" dirty="0" smtClean="0"/>
              <a:t>Cell (support holding elements of different types)</a:t>
            </a:r>
          </a:p>
          <a:p>
            <a:pPr lvl="1"/>
            <a:r>
              <a:rPr lang="en-US" dirty="0" smtClean="0"/>
              <a:t>Ex. A={[1,2], ‘hello’; ‘yes’, {3}}</a:t>
            </a:r>
          </a:p>
        </p:txBody>
      </p:sp>
    </p:spTree>
    <p:extLst>
      <p:ext uri="{BB962C8B-B14F-4D97-AF65-F5344CB8AC3E}">
        <p14:creationId xmlns:p14="http://schemas.microsoft.com/office/powerpoint/2010/main" val="214143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of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If, else, </a:t>
            </a:r>
            <a:r>
              <a:rPr lang="en-US" dirty="0" err="1" smtClean="0"/>
              <a:t>elseif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For loop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286000"/>
            <a:ext cx="62484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5029200"/>
            <a:ext cx="63246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0426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Define</a:t>
            </a:r>
          </a:p>
          <a:p>
            <a:pPr marL="457200" lvl="1" indent="0">
              <a:buNone/>
            </a:pPr>
            <a:r>
              <a:rPr lang="en-US" b="1" dirty="0" smtClean="0"/>
              <a:t>In the file </a:t>
            </a:r>
            <a:r>
              <a:rPr lang="en-US" b="1" dirty="0" err="1" smtClean="0"/>
              <a:t>myfunction.m</a:t>
            </a:r>
            <a:endParaRPr lang="en-US" b="1" dirty="0" smtClean="0"/>
          </a:p>
          <a:p>
            <a:pPr marL="457200" lvl="1" indent="0">
              <a:buNone/>
            </a:pPr>
            <a:r>
              <a:rPr lang="en-US" b="1" dirty="0" smtClean="0"/>
              <a:t>function </a:t>
            </a:r>
            <a:r>
              <a:rPr lang="en-US" b="1" dirty="0"/>
              <a:t>[output1 ,output2, output3] = </a:t>
            </a:r>
            <a:r>
              <a:rPr lang="en-US" b="1" dirty="0" err="1"/>
              <a:t>myfunction</a:t>
            </a:r>
            <a:r>
              <a:rPr lang="en-US" b="1" dirty="0"/>
              <a:t>(input1, input2</a:t>
            </a:r>
            <a:r>
              <a:rPr lang="en-US" b="1" dirty="0" smtClean="0"/>
              <a:t>)</a:t>
            </a:r>
          </a:p>
          <a:p>
            <a:pPr marL="457200" lvl="1" indent="0">
              <a:buNone/>
            </a:pPr>
            <a:r>
              <a:rPr lang="en-US" b="1" dirty="0" smtClean="0"/>
              <a:t>…</a:t>
            </a:r>
          </a:p>
          <a:p>
            <a:pPr marL="457200" lvl="1" indent="0">
              <a:buNone/>
            </a:pPr>
            <a:r>
              <a:rPr lang="en-US" b="1" dirty="0" smtClean="0"/>
              <a:t>Call the function</a:t>
            </a:r>
          </a:p>
          <a:p>
            <a:pPr marL="457200" lvl="1" indent="0">
              <a:buNone/>
            </a:pPr>
            <a:r>
              <a:rPr lang="en-US" b="1" dirty="0" smtClean="0"/>
              <a:t>[a1, a2, a3] = </a:t>
            </a:r>
            <a:r>
              <a:rPr lang="en-US" b="1" dirty="0" err="1"/>
              <a:t>m</a:t>
            </a:r>
            <a:r>
              <a:rPr lang="en-US" b="1" dirty="0" err="1" smtClean="0"/>
              <a:t>yfunction</a:t>
            </a:r>
            <a:r>
              <a:rPr lang="en-US" b="1" dirty="0" smtClean="0"/>
              <a:t>(param1, param2);</a:t>
            </a:r>
          </a:p>
          <a:p>
            <a:pPr marL="514350" indent="-457200"/>
            <a:r>
              <a:rPr lang="en-US" b="1" dirty="0" smtClean="0"/>
              <a:t>Note:</a:t>
            </a:r>
          </a:p>
          <a:p>
            <a:pPr marL="914400" lvl="1" indent="-457200"/>
            <a:r>
              <a:rPr lang="en-US" b="1" dirty="0" smtClean="0"/>
              <a:t>File name must be the same with the function name</a:t>
            </a:r>
          </a:p>
          <a:p>
            <a:pPr marL="914400" lvl="1" indent="-457200"/>
            <a:r>
              <a:rPr lang="en-US" b="1" dirty="0" err="1" smtClean="0"/>
              <a:t>Filepath</a:t>
            </a:r>
            <a:r>
              <a:rPr lang="en-US" b="1" dirty="0" smtClean="0"/>
              <a:t>, you can only call the function which the file put in the same directory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713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366</Words>
  <Application>Microsoft Office PowerPoint</Application>
  <PresentationFormat>On-screen Show (4:3)</PresentationFormat>
  <Paragraphs>104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Intro to Matlab</vt:lpstr>
      <vt:lpstr>PowerPoint Presentation</vt:lpstr>
      <vt:lpstr>Basics</vt:lpstr>
      <vt:lpstr>Matrix</vt:lpstr>
      <vt:lpstr>Matrix</vt:lpstr>
      <vt:lpstr>Matrix</vt:lpstr>
      <vt:lpstr>Variables &amp; Data Structure</vt:lpstr>
      <vt:lpstr>Flow of Control</vt:lpstr>
      <vt:lpstr>Function</vt:lpstr>
      <vt:lpstr>Plotting</vt:lpstr>
      <vt:lpstr>Useful Tricks</vt:lpstr>
      <vt:lpstr>Complex example (e1.m)</vt:lpstr>
      <vt:lpstr>Others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Matlab</dc:title>
  <dc:creator>yipeiw</dc:creator>
  <cp:lastModifiedBy>yipeiw</cp:lastModifiedBy>
  <cp:revision>32</cp:revision>
  <dcterms:created xsi:type="dcterms:W3CDTF">2014-09-05T19:06:16Z</dcterms:created>
  <dcterms:modified xsi:type="dcterms:W3CDTF">2014-09-06T00:12:44Z</dcterms:modified>
</cp:coreProperties>
</file>