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7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D48EE-5973-4CE7-8AA0-DCFC23F383EB}" type="datetimeFigureOut">
              <a:rPr lang="en-US" smtClean="0"/>
              <a:t>5/18/2012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DB1D-5BE5-48F3-BB86-002D1F052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020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D48EE-5973-4CE7-8AA0-DCFC23F383EB}" type="datetimeFigureOut">
              <a:rPr lang="en-US" smtClean="0"/>
              <a:t>5/18/2012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DB1D-5BE5-48F3-BB86-002D1F052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909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D48EE-5973-4CE7-8AA0-DCFC23F383EB}" type="datetimeFigureOut">
              <a:rPr lang="en-US" smtClean="0"/>
              <a:t>5/18/2012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DB1D-5BE5-48F3-BB86-002D1F052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74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D48EE-5973-4CE7-8AA0-DCFC23F383EB}" type="datetimeFigureOut">
              <a:rPr lang="en-US" smtClean="0"/>
              <a:t>5/18/2012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DB1D-5BE5-48F3-BB86-002D1F052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498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D48EE-5973-4CE7-8AA0-DCFC23F383EB}" type="datetimeFigureOut">
              <a:rPr lang="en-US" smtClean="0"/>
              <a:t>5/18/2012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DB1D-5BE5-48F3-BB86-002D1F052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733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D48EE-5973-4CE7-8AA0-DCFC23F383EB}" type="datetimeFigureOut">
              <a:rPr lang="en-US" smtClean="0"/>
              <a:t>5/18/2012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DB1D-5BE5-48F3-BB86-002D1F052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529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D48EE-5973-4CE7-8AA0-DCFC23F383EB}" type="datetimeFigureOut">
              <a:rPr lang="en-US" smtClean="0"/>
              <a:t>5/18/2012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DB1D-5BE5-48F3-BB86-002D1F052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339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D48EE-5973-4CE7-8AA0-DCFC23F383EB}" type="datetimeFigureOut">
              <a:rPr lang="en-US" smtClean="0"/>
              <a:t>5/18/2012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DB1D-5BE5-48F3-BB86-002D1F052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240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D48EE-5973-4CE7-8AA0-DCFC23F383EB}" type="datetimeFigureOut">
              <a:rPr lang="en-US" smtClean="0"/>
              <a:t>5/18/2012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DB1D-5BE5-48F3-BB86-002D1F052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169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D48EE-5973-4CE7-8AA0-DCFC23F383EB}" type="datetimeFigureOut">
              <a:rPr lang="en-US" smtClean="0"/>
              <a:t>5/18/2012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DB1D-5BE5-48F3-BB86-002D1F052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166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D48EE-5973-4CE7-8AA0-DCFC23F383EB}" type="datetimeFigureOut">
              <a:rPr lang="en-US" smtClean="0"/>
              <a:t>5/18/2012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DB1D-5BE5-48F3-BB86-002D1F052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266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D48EE-5973-4CE7-8AA0-DCFC23F383EB}" type="datetimeFigureOut">
              <a:rPr lang="en-US" smtClean="0"/>
              <a:t>5/18/2012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6DB1D-5BE5-48F3-BB86-002D1F052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929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 smtClean="0"/>
              <a:t>Planning vs. control</a:t>
            </a:r>
          </a:p>
          <a:p>
            <a:pPr lvl="1"/>
            <a:r>
              <a:rPr lang="en-US" sz="1600" dirty="0" smtClean="0"/>
              <a:t>When controllers go bad, they often go really bad</a:t>
            </a:r>
          </a:p>
          <a:p>
            <a:r>
              <a:rPr lang="en-US" sz="2000" dirty="0" smtClean="0"/>
              <a:t>Target movement</a:t>
            </a:r>
            <a:endParaRPr lang="en-US" sz="2000" dirty="0"/>
          </a:p>
          <a:p>
            <a:pPr lvl="1"/>
            <a:r>
              <a:rPr lang="en-US" sz="1600" dirty="0" smtClean="0"/>
              <a:t>Patient breathing</a:t>
            </a:r>
          </a:p>
          <a:p>
            <a:pPr lvl="1"/>
            <a:r>
              <a:rPr lang="en-US" sz="1600" dirty="0" smtClean="0"/>
              <a:t>Gross organ motion/lack of support</a:t>
            </a:r>
          </a:p>
          <a:p>
            <a:pPr lvl="2"/>
            <a:r>
              <a:rPr lang="en-US" sz="1200" dirty="0" smtClean="0"/>
              <a:t>Passive external restraints</a:t>
            </a:r>
          </a:p>
          <a:p>
            <a:pPr lvl="2"/>
            <a:r>
              <a:rPr lang="en-US" sz="1200" dirty="0" smtClean="0"/>
              <a:t>Passive internal restraints</a:t>
            </a:r>
          </a:p>
          <a:p>
            <a:pPr lvl="2"/>
            <a:r>
              <a:rPr lang="en-US" sz="1200" dirty="0" smtClean="0"/>
              <a:t>Active means</a:t>
            </a:r>
          </a:p>
          <a:p>
            <a:pPr lvl="1"/>
            <a:r>
              <a:rPr lang="en-US" sz="1600" dirty="0" smtClean="0"/>
              <a:t>Large tissue deformation before puncture</a:t>
            </a:r>
            <a:endParaRPr lang="en-US" sz="1600" dirty="0"/>
          </a:p>
          <a:p>
            <a:r>
              <a:rPr lang="en-US" sz="2000" dirty="0" smtClean="0"/>
              <a:t>Need greater focus on diagnosis, not just treatment</a:t>
            </a:r>
          </a:p>
          <a:p>
            <a:pPr lvl="1"/>
            <a:r>
              <a:rPr lang="en-US" sz="1600" dirty="0" smtClean="0"/>
              <a:t>New fiber optic imaging methods (e.g., OCT) are low-hanging fruit</a:t>
            </a:r>
          </a:p>
          <a:p>
            <a:r>
              <a:rPr lang="en-US" sz="2000" dirty="0" smtClean="0"/>
              <a:t>Need good tracking/imaging</a:t>
            </a:r>
            <a:endParaRPr lang="en-US" sz="2000" dirty="0"/>
          </a:p>
          <a:p>
            <a:r>
              <a:rPr lang="en-US" sz="2000" dirty="0" smtClean="0"/>
              <a:t>Clinical translation</a:t>
            </a:r>
          </a:p>
          <a:p>
            <a:pPr lvl="1"/>
            <a:r>
              <a:rPr lang="en-US" sz="1600" dirty="0" smtClean="0"/>
              <a:t>Sterilization</a:t>
            </a:r>
          </a:p>
          <a:p>
            <a:pPr lvl="1"/>
            <a:r>
              <a:rPr lang="en-US" sz="1600" dirty="0" smtClean="0"/>
              <a:t>Changes to intervention workflow</a:t>
            </a:r>
          </a:p>
          <a:p>
            <a:pPr lvl="1"/>
            <a:r>
              <a:rPr lang="en-US" sz="1600" dirty="0" smtClean="0"/>
              <a:t>Designing clinically appropriate devices</a:t>
            </a:r>
          </a:p>
          <a:p>
            <a:pPr lvl="1"/>
            <a:r>
              <a:rPr lang="en-US" sz="1600" dirty="0" smtClean="0"/>
              <a:t>Diagnosis or delivering therapy through the needle</a:t>
            </a:r>
          </a:p>
          <a:p>
            <a:pPr lvl="1"/>
            <a:r>
              <a:rPr lang="en-US" sz="1600" dirty="0" smtClean="0"/>
              <a:t>Is there a clinical killer app for needle steering?</a:t>
            </a:r>
            <a:endParaRPr lang="en-US" sz="1600" dirty="0"/>
          </a:p>
          <a:p>
            <a:r>
              <a:rPr lang="en-US" sz="2000" dirty="0" smtClean="0"/>
              <a:t>Community</a:t>
            </a:r>
          </a:p>
          <a:p>
            <a:pPr lvl="1"/>
            <a:r>
              <a:rPr lang="en-US" sz="1600" dirty="0" smtClean="0"/>
              <a:t>Sponsored needle steering webinar series?</a:t>
            </a:r>
          </a:p>
          <a:p>
            <a:pPr lvl="1"/>
            <a:r>
              <a:rPr lang="en-US" sz="1600" dirty="0" smtClean="0"/>
              <a:t>Email list</a:t>
            </a:r>
          </a:p>
          <a:p>
            <a:pPr lvl="1"/>
            <a:r>
              <a:rPr lang="en-US" sz="1600" dirty="0" smtClean="0"/>
              <a:t>Facilitate </a:t>
            </a:r>
            <a:r>
              <a:rPr lang="en-US" sz="1600" smtClean="0"/>
              <a:t>student exchanges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94838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102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Discussion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Cameron Riviere</dc:creator>
  <cp:lastModifiedBy>Cameron Riviere</cp:lastModifiedBy>
  <cp:revision>16</cp:revision>
  <dcterms:created xsi:type="dcterms:W3CDTF">2012-05-18T21:35:59Z</dcterms:created>
  <dcterms:modified xsi:type="dcterms:W3CDTF">2012-05-18T22:30:00Z</dcterms:modified>
</cp:coreProperties>
</file>