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689" r:id="rId2"/>
    <p:sldId id="542" r:id="rId3"/>
    <p:sldId id="953" r:id="rId4"/>
    <p:sldId id="979" r:id="rId5"/>
    <p:sldId id="661" r:id="rId6"/>
    <p:sldId id="833" r:id="rId7"/>
    <p:sldId id="948" r:id="rId8"/>
    <p:sldId id="835" r:id="rId9"/>
    <p:sldId id="878" r:id="rId10"/>
    <p:sldId id="946" r:id="rId11"/>
    <p:sldId id="965" r:id="rId12"/>
    <p:sldId id="966" r:id="rId13"/>
    <p:sldId id="932" r:id="rId14"/>
    <p:sldId id="933" r:id="rId15"/>
    <p:sldId id="971" r:id="rId16"/>
    <p:sldId id="935" r:id="rId17"/>
    <p:sldId id="841" r:id="rId18"/>
    <p:sldId id="840" r:id="rId19"/>
    <p:sldId id="842" r:id="rId20"/>
    <p:sldId id="930" r:id="rId21"/>
    <p:sldId id="883" r:id="rId22"/>
    <p:sldId id="931" r:id="rId23"/>
    <p:sldId id="847" r:id="rId24"/>
    <p:sldId id="887" r:id="rId25"/>
    <p:sldId id="849" r:id="rId26"/>
    <p:sldId id="851" r:id="rId27"/>
    <p:sldId id="893" r:id="rId28"/>
    <p:sldId id="894" r:id="rId29"/>
    <p:sldId id="942" r:id="rId30"/>
    <p:sldId id="943" r:id="rId31"/>
    <p:sldId id="310" r:id="rId32"/>
    <p:sldId id="980" r:id="rId33"/>
    <p:sldId id="856" r:id="rId34"/>
    <p:sldId id="929" r:id="rId35"/>
    <p:sldId id="857" r:id="rId36"/>
    <p:sldId id="952" r:id="rId37"/>
    <p:sldId id="908" r:id="rId38"/>
    <p:sldId id="909" r:id="rId39"/>
    <p:sldId id="911" r:id="rId40"/>
    <p:sldId id="912" r:id="rId41"/>
    <p:sldId id="914" r:id="rId42"/>
    <p:sldId id="915" r:id="rId43"/>
    <p:sldId id="918" r:id="rId44"/>
    <p:sldId id="919" r:id="rId45"/>
    <p:sldId id="940" r:id="rId46"/>
    <p:sldId id="944" r:id="rId47"/>
    <p:sldId id="941" r:id="rId48"/>
    <p:sldId id="945" r:id="rId49"/>
    <p:sldId id="978" r:id="rId50"/>
    <p:sldId id="974" r:id="rId51"/>
    <p:sldId id="975" r:id="rId52"/>
    <p:sldId id="977" r:id="rId53"/>
    <p:sldId id="920" r:id="rId54"/>
    <p:sldId id="921" r:id="rId55"/>
    <p:sldId id="922" r:id="rId56"/>
    <p:sldId id="976" r:id="rId57"/>
  </p:sldIdLst>
  <p:sldSz cx="9144000" cy="6858000" type="screen4x3"/>
  <p:notesSz cx="6985000" cy="92837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990000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E22EF-7176-4550-AFD3-1A8207006C35}" v="41" dt="2023-09-14T03:11:51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9" autoAdjust="0"/>
    <p:restoredTop sz="89796" autoAdjust="0"/>
  </p:normalViewPr>
  <p:slideViewPr>
    <p:cSldViewPr snapToObjects="1">
      <p:cViewPr varScale="1">
        <p:scale>
          <a:sx n="86" d="100"/>
          <a:sy n="86" d="100"/>
        </p:scale>
        <p:origin x="29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8BAF16D-0B86-4855-958F-277E4017D337}"/>
    <pc:docChg chg="custSel addSld delSld modSld">
      <pc:chgData name="Phil Gibbons" userId="f619c6e5d38ed7a7" providerId="LiveId" clId="{A8BAF16D-0B86-4855-958F-277E4017D337}" dt="2018-09-24T18:51:49.523" v="306" actId="478"/>
      <pc:docMkLst>
        <pc:docMk/>
      </pc:docMkLst>
      <pc:sldChg chg="addSp delSp add del">
        <pc:chgData name="Phil Gibbons" userId="f619c6e5d38ed7a7" providerId="LiveId" clId="{A8BAF16D-0B86-4855-958F-277E4017D337}" dt="2018-09-24T18:51:49.523" v="306" actId="478"/>
        <pc:sldMkLst>
          <pc:docMk/>
          <pc:sldMk cId="1836215328" sldId="689"/>
        </pc:sldMkLst>
        <pc:spChg chg="del">
          <ac:chgData name="Phil Gibbons" userId="f619c6e5d38ed7a7" providerId="LiveId" clId="{A8BAF16D-0B86-4855-958F-277E4017D337}" dt="2018-09-24T18:51:49.523" v="306" actId="478"/>
          <ac:spMkLst>
            <pc:docMk/>
            <pc:sldMk cId="1836215328" sldId="689"/>
            <ac:spMk id="2" creationId="{00000000-0000-0000-0000-000000000000}"/>
          </ac:spMkLst>
        </pc:spChg>
        <pc:spChg chg="add del">
          <ac:chgData name="Phil Gibbons" userId="f619c6e5d38ed7a7" providerId="LiveId" clId="{A8BAF16D-0B86-4855-958F-277E4017D337}" dt="2018-09-24T18:51:25.862" v="303"/>
          <ac:spMkLst>
            <pc:docMk/>
            <pc:sldMk cId="1836215328" sldId="689"/>
            <ac:spMk id="3" creationId="{93C1B6C3-3EB6-4EF0-B065-360605548360}"/>
          </ac:spMkLst>
        </pc:spChg>
        <pc:inkChg chg="add">
          <ac:chgData name="Phil Gibbons" userId="f619c6e5d38ed7a7" providerId="LiveId" clId="{A8BAF16D-0B86-4855-958F-277E4017D337}" dt="2018-09-20T17:31:02.290" v="139"/>
          <ac:inkMkLst>
            <pc:docMk/>
            <pc:sldMk cId="1836215328" sldId="689"/>
            <ac:inkMk id="2" creationId="{E186D6E3-8E16-46EE-9124-44614368254C}"/>
          </ac:inkMkLst>
        </pc:inkChg>
      </pc:sldChg>
      <pc:sldChg chg="modSp">
        <pc:chgData name="Phil Gibbons" userId="f619c6e5d38ed7a7" providerId="LiveId" clId="{A8BAF16D-0B86-4855-958F-277E4017D337}" dt="2018-09-24T18:40:07.103" v="149" actId="20577"/>
        <pc:sldMkLst>
          <pc:docMk/>
          <pc:sldMk cId="0" sldId="857"/>
        </pc:sldMkLst>
        <pc:spChg chg="mod">
          <ac:chgData name="Phil Gibbons" userId="f619c6e5d38ed7a7" providerId="LiveId" clId="{A8BAF16D-0B86-4855-958F-277E4017D337}" dt="2018-09-24T18:40:07.103" v="149" actId="20577"/>
          <ac:spMkLst>
            <pc:docMk/>
            <pc:sldMk cId="0" sldId="857"/>
            <ac:spMk id="18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0T17:19:05.492" v="138" actId="20577"/>
        <pc:sldMkLst>
          <pc:docMk/>
          <pc:sldMk cId="3003296182" sldId="908"/>
        </pc:sldMkLst>
        <pc:spChg chg="mod">
          <ac:chgData name="Phil Gibbons" userId="f619c6e5d38ed7a7" providerId="LiveId" clId="{A8BAF16D-0B86-4855-958F-277E4017D337}" dt="2018-09-20T17:19:05.492" v="138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4T18:48:37.745" v="301" actId="114"/>
        <pc:sldMkLst>
          <pc:docMk/>
          <pc:sldMk cId="3413684367" sldId="909"/>
        </pc:sldMkLst>
        <pc:spChg chg="mod">
          <ac:chgData name="Phil Gibbons" userId="f619c6e5d38ed7a7" providerId="LiveId" clId="{A8BAF16D-0B86-4855-958F-277E4017D337}" dt="2018-09-24T18:48:37.745" v="301" actId="114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add del">
        <pc:chgData name="Phil Gibbons" userId="f619c6e5d38ed7a7" providerId="LiveId" clId="{A8BAF16D-0B86-4855-958F-277E4017D337}" dt="2018-09-24T18:38:02.642" v="140" actId="2696"/>
        <pc:sldMkLst>
          <pc:docMk/>
          <pc:sldMk cId="741573784" sldId="952"/>
        </pc:sldMkLst>
        <pc:spChg chg="mod">
          <ac:chgData name="Phil Gibbons" userId="f619c6e5d38ed7a7" providerId="LiveId" clId="{A8BAF16D-0B86-4855-958F-277E4017D337}" dt="2018-09-20T17:06:16.718" v="30" actId="20577"/>
          <ac:spMkLst>
            <pc:docMk/>
            <pc:sldMk cId="741573784" sldId="952"/>
            <ac:spMk id="2" creationId="{41AF730F-C095-4F1E-93EF-A37FB863816D}"/>
          </ac:spMkLst>
        </pc:spChg>
        <pc:spChg chg="mod">
          <ac:chgData name="Phil Gibbons" userId="f619c6e5d38ed7a7" providerId="LiveId" clId="{A8BAF16D-0B86-4855-958F-277E4017D337}" dt="2018-09-20T17:07:44.026" v="120" actId="20577"/>
          <ac:spMkLst>
            <pc:docMk/>
            <pc:sldMk cId="741573784" sldId="952"/>
            <ac:spMk id="3" creationId="{0DDC9B46-188B-446F-929F-A43CFF34A7AB}"/>
          </ac:spMkLst>
        </pc:spChg>
      </pc:sldChg>
    </pc:docChg>
  </pc:docChgLst>
  <pc:docChgLst>
    <pc:chgData name="Phil Gibbons" userId="f619c6e5d38ed7a7" providerId="LiveId" clId="{5D9B25C3-DD59-488C-8427-4A5039A4C0BA}"/>
    <pc:docChg chg="undo custSel modSld">
      <pc:chgData name="Phil Gibbons" userId="f619c6e5d38ed7a7" providerId="LiveId" clId="{5D9B25C3-DD59-488C-8427-4A5039A4C0BA}" dt="2018-09-20T00:45:48.358" v="277" actId="207"/>
      <pc:docMkLst>
        <pc:docMk/>
      </pc:docMkLst>
      <pc:sldChg chg="modSp">
        <pc:chgData name="Phil Gibbons" userId="f619c6e5d38ed7a7" providerId="LiveId" clId="{5D9B25C3-DD59-488C-8427-4A5039A4C0BA}" dt="2018-09-19T22:52:21.193" v="4" actId="20577"/>
        <pc:sldMkLst>
          <pc:docMk/>
          <pc:sldMk cId="0" sldId="851"/>
        </pc:sldMkLst>
        <pc:spChg chg="mod">
          <ac:chgData name="Phil Gibbons" userId="f619c6e5d38ed7a7" providerId="LiveId" clId="{5D9B25C3-DD59-488C-8427-4A5039A4C0BA}" dt="2018-09-19T22:52:21.193" v="4" actId="20577"/>
          <ac:spMkLst>
            <pc:docMk/>
            <pc:sldMk cId="0" sldId="851"/>
            <ac:spMk id="15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9:19.652" v="24" actId="14100"/>
        <pc:sldMkLst>
          <pc:docMk/>
          <pc:sldMk cId="0" sldId="857"/>
        </pc:sldMkLst>
        <pc:spChg chg="mod">
          <ac:chgData name="Phil Gibbons" userId="f619c6e5d38ed7a7" providerId="LiveId" clId="{5D9B25C3-DD59-488C-8427-4A5039A4C0BA}" dt="2018-09-19T23:19:19.652" v="24" actId="14100"/>
          <ac:spMkLst>
            <pc:docMk/>
            <pc:sldMk cId="0" sldId="857"/>
            <ac:spMk id="324611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8:06.870" v="7" actId="14100"/>
        <pc:sldMkLst>
          <pc:docMk/>
          <pc:sldMk cId="0" sldId="893"/>
        </pc:sldMkLst>
        <pc:spChg chg="mod">
          <ac:chgData name="Phil Gibbons" userId="f619c6e5d38ed7a7" providerId="LiveId" clId="{5D9B25C3-DD59-488C-8427-4A5039A4C0BA}" dt="2018-09-19T23:18:06.870" v="7" actId="14100"/>
          <ac:spMkLst>
            <pc:docMk/>
            <pc:sldMk cId="0" sldId="893"/>
            <ac:spMk id="8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1:02.026" v="114" actId="20577"/>
        <pc:sldMkLst>
          <pc:docMk/>
          <pc:sldMk cId="3003296182" sldId="908"/>
        </pc:sldMkLst>
        <pc:spChg chg="mod">
          <ac:chgData name="Phil Gibbons" userId="f619c6e5d38ed7a7" providerId="LiveId" clId="{5D9B25C3-DD59-488C-8427-4A5039A4C0BA}" dt="2018-09-19T23:31:02.026" v="114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0:44.081" v="110" actId="20577"/>
        <pc:sldMkLst>
          <pc:docMk/>
          <pc:sldMk cId="3413684367" sldId="909"/>
        </pc:sldMkLst>
        <pc:spChg chg="mod">
          <ac:chgData name="Phil Gibbons" userId="f619c6e5d38ed7a7" providerId="LiveId" clId="{5D9B25C3-DD59-488C-8427-4A5039A4C0BA}" dt="2018-09-19T23:30:44.081" v="110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addSp modSp">
        <pc:chgData name="Phil Gibbons" userId="f619c6e5d38ed7a7" providerId="LiveId" clId="{5D9B25C3-DD59-488C-8427-4A5039A4C0BA}" dt="2018-09-20T00:45:35.751" v="276" actId="207"/>
        <pc:sldMkLst>
          <pc:docMk/>
          <pc:sldMk cId="3484172126" sldId="912"/>
        </pc:sldMkLst>
        <pc:spChg chg="add mod">
          <ac:chgData name="Phil Gibbons" userId="f619c6e5d38ed7a7" providerId="LiveId" clId="{5D9B25C3-DD59-488C-8427-4A5039A4C0BA}" dt="2018-09-20T00:45:35.751" v="276" actId="207"/>
          <ac:spMkLst>
            <pc:docMk/>
            <pc:sldMk cId="3484172126" sldId="912"/>
            <ac:spMk id="24" creationId="{D312B90D-6A25-493F-9A80-C80C345D8E69}"/>
          </ac:spMkLst>
        </pc:spChg>
        <pc:spChg chg="mod">
          <ac:chgData name="Phil Gibbons" userId="f619c6e5d38ed7a7" providerId="LiveId" clId="{5D9B25C3-DD59-488C-8427-4A5039A4C0BA}" dt="2018-09-19T23:31:47.525" v="115" actId="113"/>
          <ac:spMkLst>
            <pc:docMk/>
            <pc:sldMk cId="3484172126" sldId="912"/>
            <ac:spMk id="25605" creationId="{00000000-0000-0000-0000-000000000000}"/>
          </ac:spMkLst>
        </pc:spChg>
      </pc:sldChg>
      <pc:sldChg chg="addSp delSp modSp">
        <pc:chgData name="Phil Gibbons" userId="f619c6e5d38ed7a7" providerId="LiveId" clId="{5D9B25C3-DD59-488C-8427-4A5039A4C0BA}" dt="2018-09-20T00:45:48.358" v="277" actId="207"/>
        <pc:sldMkLst>
          <pc:docMk/>
          <pc:sldMk cId="1469510984" sldId="914"/>
        </pc:sldMkLst>
        <pc:spChg chg="add del mod">
          <ac:chgData name="Phil Gibbons" userId="f619c6e5d38ed7a7" providerId="LiveId" clId="{5D9B25C3-DD59-488C-8427-4A5039A4C0BA}" dt="2018-09-20T00:44:08.765" v="248"/>
          <ac:spMkLst>
            <pc:docMk/>
            <pc:sldMk cId="1469510984" sldId="914"/>
            <ac:spMk id="2" creationId="{4EB539A4-3F31-47D7-A072-95981FC6CEFA}"/>
          </ac:spMkLst>
        </pc:spChg>
        <pc:spChg chg="add mod">
          <ac:chgData name="Phil Gibbons" userId="f619c6e5d38ed7a7" providerId="LiveId" clId="{5D9B25C3-DD59-488C-8427-4A5039A4C0BA}" dt="2018-09-20T00:45:48.358" v="277" actId="207"/>
          <ac:spMkLst>
            <pc:docMk/>
            <pc:sldMk cId="1469510984" sldId="914"/>
            <ac:spMk id="5" creationId="{69BB4D0E-8FE4-401E-BBB4-5B154340C2FD}"/>
          </ac:spMkLst>
        </pc:spChg>
      </pc:sldChg>
      <pc:sldChg chg="addSp modSp modAnim">
        <pc:chgData name="Phil Gibbons" userId="f619c6e5d38ed7a7" providerId="LiveId" clId="{5D9B25C3-DD59-488C-8427-4A5039A4C0BA}" dt="2018-09-19T23:29:06.927" v="104"/>
        <pc:sldMkLst>
          <pc:docMk/>
          <pc:sldMk cId="2314109731" sldId="919"/>
        </pc:sldMkLst>
        <pc:spChg chg="add mod">
          <ac:chgData name="Phil Gibbons" userId="f619c6e5d38ed7a7" providerId="LiveId" clId="{5D9B25C3-DD59-488C-8427-4A5039A4C0BA}" dt="2018-09-19T23:28:18.770" v="75" actId="1076"/>
          <ac:spMkLst>
            <pc:docMk/>
            <pc:sldMk cId="2314109731" sldId="919"/>
            <ac:spMk id="2" creationId="{91903FDB-DB90-45AD-B76E-0870D5396EDC}"/>
          </ac:spMkLst>
        </pc:spChg>
        <pc:spChg chg="add mod">
          <ac:chgData name="Phil Gibbons" userId="f619c6e5d38ed7a7" providerId="LiveId" clId="{5D9B25C3-DD59-488C-8427-4A5039A4C0BA}" dt="2018-09-19T23:28:55.123" v="102" actId="1076"/>
          <ac:spMkLst>
            <pc:docMk/>
            <pc:sldMk cId="2314109731" sldId="919"/>
            <ac:spMk id="20" creationId="{79669F17-5823-4381-A996-BAA2938FECBB}"/>
          </ac:spMkLst>
        </pc:spChg>
        <pc:spChg chg="mod">
          <ac:chgData name="Phil Gibbons" userId="f619c6e5d38ed7a7" providerId="LiveId" clId="{5D9B25C3-DD59-488C-8427-4A5039A4C0BA}" dt="2018-09-19T23:28:26.696" v="96" actId="20577"/>
          <ac:spMkLst>
            <pc:docMk/>
            <pc:sldMk cId="2314109731" sldId="919"/>
            <ac:spMk id="27652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20T00:40:54.433" v="245"/>
        <pc:sldMkLst>
          <pc:docMk/>
          <pc:sldMk cId="1925688954" sldId="927"/>
        </pc:sldMkLst>
        <pc:spChg chg="mod">
          <ac:chgData name="Phil Gibbons" userId="f619c6e5d38ed7a7" providerId="LiveId" clId="{5D9B25C3-DD59-488C-8427-4A5039A4C0BA}" dt="2018-09-20T00:37:11.929" v="239" actId="20577"/>
          <ac:spMkLst>
            <pc:docMk/>
            <pc:sldMk cId="1925688954" sldId="927"/>
            <ac:spMk id="3" creationId="{00000000-0000-0000-0000-000000000000}"/>
          </ac:spMkLst>
        </pc:spChg>
        <pc:spChg chg="add mod">
          <ac:chgData name="Phil Gibbons" userId="f619c6e5d38ed7a7" providerId="LiveId" clId="{5D9B25C3-DD59-488C-8427-4A5039A4C0BA}" dt="2018-09-20T00:33:01.809" v="200" actId="1076"/>
          <ac:spMkLst>
            <pc:docMk/>
            <pc:sldMk cId="1925688954" sldId="927"/>
            <ac:spMk id="4" creationId="{124BC0E4-8FF8-4366-9D08-6DF46FB178F4}"/>
          </ac:spMkLst>
        </pc:spChg>
        <pc:spChg chg="add mod">
          <ac:chgData name="Phil Gibbons" userId="f619c6e5d38ed7a7" providerId="LiveId" clId="{5D9B25C3-DD59-488C-8427-4A5039A4C0BA}" dt="2018-09-20T00:33:06.323" v="201" actId="1076"/>
          <ac:spMkLst>
            <pc:docMk/>
            <pc:sldMk cId="1925688954" sldId="927"/>
            <ac:spMk id="5" creationId="{B43045C4-480C-43DD-9F1F-14AB1029578F}"/>
          </ac:spMkLst>
        </pc:spChg>
        <pc:spChg chg="add mod">
          <ac:chgData name="Phil Gibbons" userId="f619c6e5d38ed7a7" providerId="LiveId" clId="{5D9B25C3-DD59-488C-8427-4A5039A4C0BA}" dt="2018-09-20T00:40:50.541" v="244" actId="1076"/>
          <ac:spMkLst>
            <pc:docMk/>
            <pc:sldMk cId="1925688954" sldId="927"/>
            <ac:spMk id="6" creationId="{120C7EF3-652D-4BBF-B7AA-1FC6E5D6DAA5}"/>
          </ac:spMkLst>
        </pc:spChg>
      </pc:sldChg>
      <pc:sldChg chg="addSp">
        <pc:chgData name="Phil Gibbons" userId="f619c6e5d38ed7a7" providerId="LiveId" clId="{5D9B25C3-DD59-488C-8427-4A5039A4C0BA}" dt="2018-09-19T22:40:00.190" v="2"/>
        <pc:sldMkLst>
          <pc:docMk/>
          <pc:sldMk cId="2947979647" sldId="932"/>
        </pc:sldMkLst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5" creationId="{C6B81DF3-831F-4DCC-BC3D-E2488A3B4A0E}"/>
          </ac:grpSpMkLst>
        </pc:grpChg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15" creationId="{B2AD142D-3351-427D-9EAC-16716D43EAD5}"/>
          </ac:grpSpMkLst>
        </pc:grpChg>
      </pc:sldChg>
      <pc:sldChg chg="modSp">
        <pc:chgData name="Phil Gibbons" userId="f619c6e5d38ed7a7" providerId="LiveId" clId="{5D9B25C3-DD59-488C-8427-4A5039A4C0BA}" dt="2018-09-20T00:39:35.326" v="240" actId="207"/>
        <pc:sldMkLst>
          <pc:docMk/>
          <pc:sldMk cId="2579228660" sldId="943"/>
        </pc:sldMkLst>
        <pc:spChg chg="mod">
          <ac:chgData name="Phil Gibbons" userId="f619c6e5d38ed7a7" providerId="LiveId" clId="{5D9B25C3-DD59-488C-8427-4A5039A4C0BA}" dt="2018-09-20T00:39:35.326" v="240" actId="207"/>
          <ac:spMkLst>
            <pc:docMk/>
            <pc:sldMk cId="2579228660" sldId="943"/>
            <ac:spMk id="4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19T23:40:20.826" v="126"/>
        <pc:sldMkLst>
          <pc:docMk/>
          <pc:sldMk cId="3922105061" sldId="944"/>
        </pc:sldMkLst>
        <pc:spChg chg="add mod">
          <ac:chgData name="Phil Gibbons" userId="f619c6e5d38ed7a7" providerId="LiveId" clId="{5D9B25C3-DD59-488C-8427-4A5039A4C0BA}" dt="2018-09-19T23:38:27.996" v="125" actId="1076"/>
          <ac:spMkLst>
            <pc:docMk/>
            <pc:sldMk cId="3922105061" sldId="944"/>
            <ac:spMk id="2" creationId="{E81F4A3C-D3A7-4689-A472-34F5D74D857F}"/>
          </ac:spMkLst>
        </pc:spChg>
      </pc:sldChg>
      <pc:sldChg chg="addSp modSp modAnim">
        <pc:chgData name="Phil Gibbons" userId="f619c6e5d38ed7a7" providerId="LiveId" clId="{5D9B25C3-DD59-488C-8427-4A5039A4C0BA}" dt="2018-09-20T00:01:23.107" v="131" actId="1076"/>
        <pc:sldMkLst>
          <pc:docMk/>
          <pc:sldMk cId="1886489678" sldId="945"/>
        </pc:sldMkLst>
        <pc:spChg chg="add mod">
          <ac:chgData name="Phil Gibbons" userId="f619c6e5d38ed7a7" providerId="LiveId" clId="{5D9B25C3-DD59-488C-8427-4A5039A4C0BA}" dt="2018-09-20T00:01:23.107" v="131" actId="1076"/>
          <ac:spMkLst>
            <pc:docMk/>
            <pc:sldMk cId="1886489678" sldId="945"/>
            <ac:spMk id="46" creationId="{42012E2D-FB7E-4536-A349-BA91F1BEEA58}"/>
          </ac:spMkLst>
        </pc:spChg>
        <pc:picChg chg="mod">
          <ac:chgData name="Phil Gibbons" userId="f619c6e5d38ed7a7" providerId="LiveId" clId="{5D9B25C3-DD59-488C-8427-4A5039A4C0BA}" dt="2018-09-20T00:01:13.810" v="130" actId="1076"/>
          <ac:picMkLst>
            <pc:docMk/>
            <pc:sldMk cId="1886489678" sldId="945"/>
            <ac:picMk id="2050" creationId="{00000000-0000-0000-0000-000000000000}"/>
          </ac:picMkLst>
        </pc:picChg>
      </pc:sldChg>
      <pc:sldChg chg="modSp">
        <pc:chgData name="Phil Gibbons" userId="f619c6e5d38ed7a7" providerId="LiveId" clId="{5D9B25C3-DD59-488C-8427-4A5039A4C0BA}" dt="2018-09-19T22:35:53.999" v="1" actId="2085"/>
        <pc:sldMkLst>
          <pc:docMk/>
          <pc:sldMk cId="3854044575" sldId="946"/>
        </pc:sldMkLst>
        <pc:spChg chg="mod">
          <ac:chgData name="Phil Gibbons" userId="f619c6e5d38ed7a7" providerId="LiveId" clId="{5D9B25C3-DD59-488C-8427-4A5039A4C0BA}" dt="2018-09-19T22:35:53.999" v="1" actId="2085"/>
          <ac:spMkLst>
            <pc:docMk/>
            <pc:sldMk cId="3854044575" sldId="946"/>
            <ac:spMk id="5" creationId="{00000000-0000-0000-0000-000000000000}"/>
          </ac:spMkLst>
        </pc:spChg>
      </pc:sldChg>
    </pc:docChg>
  </pc:docChgLst>
  <pc:docChgLst>
    <pc:chgData name="Phil Gibbons" userId="f619c6e5d38ed7a7" providerId="LiveId" clId="{53CE22EF-7176-4550-AFD3-1A8207006C35}"/>
    <pc:docChg chg="undo custSel addSld delSld modSld sldOrd">
      <pc:chgData name="Phil Gibbons" userId="f619c6e5d38ed7a7" providerId="LiveId" clId="{53CE22EF-7176-4550-AFD3-1A8207006C35}" dt="2023-09-14T03:31:08.657" v="709" actId="20577"/>
      <pc:docMkLst>
        <pc:docMk/>
      </pc:docMkLst>
      <pc:sldChg chg="modSp add del mod">
        <pc:chgData name="Phil Gibbons" userId="f619c6e5d38ed7a7" providerId="LiveId" clId="{53CE22EF-7176-4550-AFD3-1A8207006C35}" dt="2023-09-14T02:15:02.231" v="205" actId="47"/>
        <pc:sldMkLst>
          <pc:docMk/>
          <pc:sldMk cId="1233805520" sldId="310"/>
        </pc:sldMkLst>
        <pc:spChg chg="mod">
          <ac:chgData name="Phil Gibbons" userId="f619c6e5d38ed7a7" providerId="LiveId" clId="{53CE22EF-7176-4550-AFD3-1A8207006C35}" dt="2023-09-14T02:13:28.769" v="203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53CE22EF-7176-4550-AFD3-1A8207006C35}" dt="2023-09-14T01:18:13.488" v="18" actId="20577"/>
        <pc:sldMkLst>
          <pc:docMk/>
          <pc:sldMk cId="0" sldId="542"/>
        </pc:sldMkLst>
        <pc:spChg chg="mod">
          <ac:chgData name="Phil Gibbons" userId="f619c6e5d38ed7a7" providerId="LiveId" clId="{53CE22EF-7176-4550-AFD3-1A8207006C35}" dt="2023-09-14T01:18:13.488" v="18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add ord">
        <pc:chgData name="Phil Gibbons" userId="f619c6e5d38ed7a7" providerId="LiveId" clId="{53CE22EF-7176-4550-AFD3-1A8207006C35}" dt="2023-09-14T01:17:47.907" v="2"/>
        <pc:sldMkLst>
          <pc:docMk/>
          <pc:sldMk cId="1836215328" sldId="689"/>
        </pc:sldMkLst>
      </pc:sldChg>
      <pc:sldChg chg="add del">
        <pc:chgData name="Phil Gibbons" userId="f619c6e5d38ed7a7" providerId="LiveId" clId="{53CE22EF-7176-4550-AFD3-1A8207006C35}" dt="2023-09-14T02:12:48.698" v="198"/>
        <pc:sldMkLst>
          <pc:docMk/>
          <pc:sldMk cId="0" sldId="827"/>
        </pc:sldMkLst>
      </pc:sldChg>
      <pc:sldChg chg="modSp mod">
        <pc:chgData name="Phil Gibbons" userId="f619c6e5d38ed7a7" providerId="LiveId" clId="{53CE22EF-7176-4550-AFD3-1A8207006C35}" dt="2023-09-14T02:29:15.508" v="505" actId="20577"/>
        <pc:sldMkLst>
          <pc:docMk/>
          <pc:sldMk cId="0" sldId="833"/>
        </pc:sldMkLst>
        <pc:spChg chg="mod">
          <ac:chgData name="Phil Gibbons" userId="f619c6e5d38ed7a7" providerId="LiveId" clId="{53CE22EF-7176-4550-AFD3-1A8207006C35}" dt="2023-09-14T02:29:15.508" v="505" actId="20577"/>
          <ac:spMkLst>
            <pc:docMk/>
            <pc:sldMk cId="0" sldId="833"/>
            <ac:spMk id="301059" creationId="{00000000-0000-0000-0000-000000000000}"/>
          </ac:spMkLst>
        </pc:spChg>
      </pc:sldChg>
      <pc:sldChg chg="modSp mod">
        <pc:chgData name="Phil Gibbons" userId="f619c6e5d38ed7a7" providerId="LiveId" clId="{53CE22EF-7176-4550-AFD3-1A8207006C35}" dt="2023-09-14T03:11:14.646" v="540" actId="1076"/>
        <pc:sldMkLst>
          <pc:docMk/>
          <pc:sldMk cId="0" sldId="857"/>
        </pc:sldMkLst>
        <pc:spChg chg="mod">
          <ac:chgData name="Phil Gibbons" userId="f619c6e5d38ed7a7" providerId="LiveId" clId="{53CE22EF-7176-4550-AFD3-1A8207006C35}" dt="2023-09-14T03:11:14.646" v="540" actId="1076"/>
          <ac:spMkLst>
            <pc:docMk/>
            <pc:sldMk cId="0" sldId="857"/>
            <ac:spMk id="18" creationId="{00000000-0000-0000-0000-000000000000}"/>
          </ac:spMkLst>
        </pc:spChg>
        <pc:spChg chg="mod">
          <ac:chgData name="Phil Gibbons" userId="f619c6e5d38ed7a7" providerId="LiveId" clId="{53CE22EF-7176-4550-AFD3-1A8207006C35}" dt="2023-09-14T03:08:12.292" v="536" actId="1076"/>
          <ac:spMkLst>
            <pc:docMk/>
            <pc:sldMk cId="0" sldId="857"/>
            <ac:spMk id="121861" creationId="{00000000-0000-0000-0000-000000000000}"/>
          </ac:spMkLst>
        </pc:spChg>
        <pc:spChg chg="mod">
          <ac:chgData name="Phil Gibbons" userId="f619c6e5d38ed7a7" providerId="LiveId" clId="{53CE22EF-7176-4550-AFD3-1A8207006C35}" dt="2023-09-14T03:09:38.477" v="539" actId="20577"/>
          <ac:spMkLst>
            <pc:docMk/>
            <pc:sldMk cId="0" sldId="857"/>
            <ac:spMk id="324611" creationId="{00000000-0000-0000-0000-000000000000}"/>
          </ac:spMkLst>
        </pc:spChg>
        <pc:spChg chg="mod">
          <ac:chgData name="Phil Gibbons" userId="f619c6e5d38ed7a7" providerId="LiveId" clId="{53CE22EF-7176-4550-AFD3-1A8207006C35}" dt="2023-09-14T03:07:55.812" v="535" actId="20577"/>
          <ac:spMkLst>
            <pc:docMk/>
            <pc:sldMk cId="0" sldId="857"/>
            <ac:spMk id="324612" creationId="{00000000-0000-0000-0000-000000000000}"/>
          </ac:spMkLst>
        </pc:spChg>
      </pc:sldChg>
      <pc:sldChg chg="modSp mod">
        <pc:chgData name="Phil Gibbons" userId="f619c6e5d38ed7a7" providerId="LiveId" clId="{53CE22EF-7176-4550-AFD3-1A8207006C35}" dt="2023-09-14T03:17:46.806" v="552" actId="20577"/>
        <pc:sldMkLst>
          <pc:docMk/>
          <pc:sldMk cId="3413684367" sldId="909"/>
        </pc:sldMkLst>
        <pc:spChg chg="mod">
          <ac:chgData name="Phil Gibbons" userId="f619c6e5d38ed7a7" providerId="LiveId" clId="{53CE22EF-7176-4550-AFD3-1A8207006C35}" dt="2023-09-14T03:17:46.806" v="552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mod">
        <pc:chgData name="Phil Gibbons" userId="f619c6e5d38ed7a7" providerId="LiveId" clId="{53CE22EF-7176-4550-AFD3-1A8207006C35}" dt="2023-09-14T03:21:36.869" v="587" actId="20577"/>
        <pc:sldMkLst>
          <pc:docMk/>
          <pc:sldMk cId="3096638541" sldId="911"/>
        </pc:sldMkLst>
        <pc:spChg chg="mod">
          <ac:chgData name="Phil Gibbons" userId="f619c6e5d38ed7a7" providerId="LiveId" clId="{53CE22EF-7176-4550-AFD3-1A8207006C35}" dt="2023-09-14T03:21:36.869" v="587" actId="20577"/>
          <ac:spMkLst>
            <pc:docMk/>
            <pc:sldMk cId="3096638541" sldId="911"/>
            <ac:spMk id="24580" creationId="{00000000-0000-0000-0000-000000000000}"/>
          </ac:spMkLst>
        </pc:spChg>
      </pc:sldChg>
      <pc:sldChg chg="del">
        <pc:chgData name="Phil Gibbons" userId="f619c6e5d38ed7a7" providerId="LiveId" clId="{53CE22EF-7176-4550-AFD3-1A8207006C35}" dt="2023-09-14T01:21:35.362" v="22" actId="47"/>
        <pc:sldMkLst>
          <pc:docMk/>
          <pc:sldMk cId="2813273372" sldId="923"/>
        </pc:sldMkLst>
      </pc:sldChg>
      <pc:sldChg chg="del">
        <pc:chgData name="Phil Gibbons" userId="f619c6e5d38ed7a7" providerId="LiveId" clId="{53CE22EF-7176-4550-AFD3-1A8207006C35}" dt="2023-09-14T01:21:38.458" v="23" actId="47"/>
        <pc:sldMkLst>
          <pc:docMk/>
          <pc:sldMk cId="708780295" sldId="924"/>
        </pc:sldMkLst>
      </pc:sldChg>
      <pc:sldChg chg="del">
        <pc:chgData name="Phil Gibbons" userId="f619c6e5d38ed7a7" providerId="LiveId" clId="{53CE22EF-7176-4550-AFD3-1A8207006C35}" dt="2023-09-14T02:13:23.328" v="201" actId="47"/>
        <pc:sldMkLst>
          <pc:docMk/>
          <pc:sldMk cId="388058539" sldId="925"/>
        </pc:sldMkLst>
      </pc:sldChg>
      <pc:sldChg chg="del">
        <pc:chgData name="Phil Gibbons" userId="f619c6e5d38ed7a7" providerId="LiveId" clId="{53CE22EF-7176-4550-AFD3-1A8207006C35}" dt="2023-09-14T01:22:22.549" v="28" actId="47"/>
        <pc:sldMkLst>
          <pc:docMk/>
          <pc:sldMk cId="388058539" sldId="926"/>
        </pc:sldMkLst>
      </pc:sldChg>
      <pc:sldChg chg="del">
        <pc:chgData name="Phil Gibbons" userId="f619c6e5d38ed7a7" providerId="LiveId" clId="{53CE22EF-7176-4550-AFD3-1A8207006C35}" dt="2023-09-14T01:21:40.861" v="24" actId="47"/>
        <pc:sldMkLst>
          <pc:docMk/>
          <pc:sldMk cId="1925688954" sldId="927"/>
        </pc:sldMkLst>
      </pc:sldChg>
      <pc:sldChg chg="del">
        <pc:chgData name="Phil Gibbons" userId="f619c6e5d38ed7a7" providerId="LiveId" clId="{53CE22EF-7176-4550-AFD3-1A8207006C35}" dt="2023-09-14T01:21:44.834" v="25" actId="47"/>
        <pc:sldMkLst>
          <pc:docMk/>
          <pc:sldMk cId="3914138085" sldId="928"/>
        </pc:sldMkLst>
      </pc:sldChg>
      <pc:sldChg chg="modSp mod">
        <pc:chgData name="Phil Gibbons" userId="f619c6e5d38ed7a7" providerId="LiveId" clId="{53CE22EF-7176-4550-AFD3-1A8207006C35}" dt="2023-09-14T03:08:49.802" v="538" actId="1076"/>
        <pc:sldMkLst>
          <pc:docMk/>
          <pc:sldMk cId="837443604" sldId="929"/>
        </pc:sldMkLst>
        <pc:spChg chg="mod">
          <ac:chgData name="Phil Gibbons" userId="f619c6e5d38ed7a7" providerId="LiveId" clId="{53CE22EF-7176-4550-AFD3-1A8207006C35}" dt="2023-09-14T03:08:49.802" v="538" actId="1076"/>
          <ac:spMkLst>
            <pc:docMk/>
            <pc:sldMk cId="837443604" sldId="929"/>
            <ac:spMk id="323587" creationId="{00000000-0000-0000-0000-000000000000}"/>
          </ac:spMkLst>
        </pc:spChg>
        <pc:spChg chg="mod">
          <ac:chgData name="Phil Gibbons" userId="f619c6e5d38ed7a7" providerId="LiveId" clId="{53CE22EF-7176-4550-AFD3-1A8207006C35}" dt="2023-09-14T03:08:45.964" v="537" actId="1076"/>
          <ac:spMkLst>
            <pc:docMk/>
            <pc:sldMk cId="837443604" sldId="929"/>
            <ac:spMk id="323588" creationId="{00000000-0000-0000-0000-000000000000}"/>
          </ac:spMkLst>
        </pc:spChg>
      </pc:sldChg>
      <pc:sldChg chg="modSp mod">
        <pc:chgData name="Phil Gibbons" userId="f619c6e5d38ed7a7" providerId="LiveId" clId="{53CE22EF-7176-4550-AFD3-1A8207006C35}" dt="2023-09-14T02:42:23.637" v="522" actId="207"/>
        <pc:sldMkLst>
          <pc:docMk/>
          <pc:sldMk cId="919100509" sldId="931"/>
        </pc:sldMkLst>
        <pc:spChg chg="mod">
          <ac:chgData name="Phil Gibbons" userId="f619c6e5d38ed7a7" providerId="LiveId" clId="{53CE22EF-7176-4550-AFD3-1A8207006C35}" dt="2023-09-14T02:42:23.637" v="522" actId="207"/>
          <ac:spMkLst>
            <pc:docMk/>
            <pc:sldMk cId="919100509" sldId="931"/>
            <ac:spMk id="29" creationId="{00000000-0000-0000-0000-000000000000}"/>
          </ac:spMkLst>
        </pc:spChg>
        <pc:spChg chg="mod">
          <ac:chgData name="Phil Gibbons" userId="f619c6e5d38ed7a7" providerId="LiveId" clId="{53CE22EF-7176-4550-AFD3-1A8207006C35}" dt="2023-09-14T02:42:17.719" v="521" actId="207"/>
          <ac:spMkLst>
            <pc:docMk/>
            <pc:sldMk cId="919100509" sldId="931"/>
            <ac:spMk id="30" creationId="{00000000-0000-0000-0000-000000000000}"/>
          </ac:spMkLst>
        </pc:spChg>
      </pc:sldChg>
      <pc:sldChg chg="mod modShow">
        <pc:chgData name="Phil Gibbons" userId="f619c6e5d38ed7a7" providerId="LiveId" clId="{53CE22EF-7176-4550-AFD3-1A8207006C35}" dt="2023-09-14T01:51:41.925" v="47" actId="729"/>
        <pc:sldMkLst>
          <pc:docMk/>
          <pc:sldMk cId="2635337979" sldId="935"/>
        </pc:sldMkLst>
      </pc:sldChg>
      <pc:sldChg chg="add">
        <pc:chgData name="Phil Gibbons" userId="f619c6e5d38ed7a7" providerId="LiveId" clId="{53CE22EF-7176-4550-AFD3-1A8207006C35}" dt="2023-09-14T02:16:02.076" v="207"/>
        <pc:sldMkLst>
          <pc:docMk/>
          <pc:sldMk cId="3503432293" sldId="940"/>
        </pc:sldMkLst>
      </pc:sldChg>
      <pc:sldChg chg="add">
        <pc:chgData name="Phil Gibbons" userId="f619c6e5d38ed7a7" providerId="LiveId" clId="{53CE22EF-7176-4550-AFD3-1A8207006C35}" dt="2023-09-14T02:16:13.989" v="209"/>
        <pc:sldMkLst>
          <pc:docMk/>
          <pc:sldMk cId="2991084735" sldId="941"/>
        </pc:sldMkLst>
      </pc:sldChg>
      <pc:sldChg chg="mod modShow">
        <pc:chgData name="Phil Gibbons" userId="f619c6e5d38ed7a7" providerId="LiveId" clId="{53CE22EF-7176-4550-AFD3-1A8207006C35}" dt="2023-09-14T02:48:36.403" v="523" actId="729"/>
        <pc:sldMkLst>
          <pc:docMk/>
          <pc:sldMk cId="2299395198" sldId="942"/>
        </pc:sldMkLst>
      </pc:sldChg>
      <pc:sldChg chg="mod modShow">
        <pc:chgData name="Phil Gibbons" userId="f619c6e5d38ed7a7" providerId="LiveId" clId="{53CE22EF-7176-4550-AFD3-1A8207006C35}" dt="2023-09-14T02:48:40.849" v="524" actId="729"/>
        <pc:sldMkLst>
          <pc:docMk/>
          <pc:sldMk cId="2579228660" sldId="943"/>
        </pc:sldMkLst>
      </pc:sldChg>
      <pc:sldChg chg="add">
        <pc:chgData name="Phil Gibbons" userId="f619c6e5d38ed7a7" providerId="LiveId" clId="{53CE22EF-7176-4550-AFD3-1A8207006C35}" dt="2023-09-14T02:16:07.680" v="208"/>
        <pc:sldMkLst>
          <pc:docMk/>
          <pc:sldMk cId="3922105061" sldId="944"/>
        </pc:sldMkLst>
      </pc:sldChg>
      <pc:sldChg chg="add">
        <pc:chgData name="Phil Gibbons" userId="f619c6e5d38ed7a7" providerId="LiveId" clId="{53CE22EF-7176-4550-AFD3-1A8207006C35}" dt="2023-09-14T02:16:18.823" v="210"/>
        <pc:sldMkLst>
          <pc:docMk/>
          <pc:sldMk cId="1886489678" sldId="945"/>
        </pc:sldMkLst>
      </pc:sldChg>
      <pc:sldChg chg="modAnim">
        <pc:chgData name="Phil Gibbons" userId="f619c6e5d38ed7a7" providerId="LiveId" clId="{53CE22EF-7176-4550-AFD3-1A8207006C35}" dt="2023-09-14T02:33:36.915" v="509"/>
        <pc:sldMkLst>
          <pc:docMk/>
          <pc:sldMk cId="3854044575" sldId="946"/>
        </pc:sldMkLst>
      </pc:sldChg>
      <pc:sldChg chg="modSp add del mod">
        <pc:chgData name="Phil Gibbons" userId="f619c6e5d38ed7a7" providerId="LiveId" clId="{53CE22EF-7176-4550-AFD3-1A8207006C35}" dt="2023-09-14T02:30:20.228" v="508" actId="20577"/>
        <pc:sldMkLst>
          <pc:docMk/>
          <pc:sldMk cId="464917666" sldId="948"/>
        </pc:sldMkLst>
        <pc:spChg chg="mod">
          <ac:chgData name="Phil Gibbons" userId="f619c6e5d38ed7a7" providerId="LiveId" clId="{53CE22EF-7176-4550-AFD3-1A8207006C35}" dt="2023-09-14T02:30:20.228" v="508" actId="20577"/>
          <ac:spMkLst>
            <pc:docMk/>
            <pc:sldMk cId="464917666" sldId="948"/>
            <ac:spMk id="60418" creationId="{00000000-0000-0000-0000-000000000000}"/>
          </ac:spMkLst>
        </pc:spChg>
      </pc:sldChg>
      <pc:sldChg chg="addSp delSp modSp mod">
        <pc:chgData name="Phil Gibbons" userId="f619c6e5d38ed7a7" providerId="LiveId" clId="{53CE22EF-7176-4550-AFD3-1A8207006C35}" dt="2023-09-14T03:11:56.277" v="544" actId="478"/>
        <pc:sldMkLst>
          <pc:docMk/>
          <pc:sldMk cId="3745011512" sldId="952"/>
        </pc:sldMkLst>
        <pc:spChg chg="add mod">
          <ac:chgData name="Phil Gibbons" userId="f619c6e5d38ed7a7" providerId="LiveId" clId="{53CE22EF-7176-4550-AFD3-1A8207006C35}" dt="2023-09-14T03:11:51.926" v="543"/>
          <ac:spMkLst>
            <pc:docMk/>
            <pc:sldMk cId="3745011512" sldId="952"/>
            <ac:spMk id="4" creationId="{E671D831-97C3-AB91-4854-1DA14A271AAE}"/>
          </ac:spMkLst>
        </pc:spChg>
        <pc:spChg chg="del mod">
          <ac:chgData name="Phil Gibbons" userId="f619c6e5d38ed7a7" providerId="LiveId" clId="{53CE22EF-7176-4550-AFD3-1A8207006C35}" dt="2023-09-14T03:11:56.277" v="544" actId="478"/>
          <ac:spMkLst>
            <pc:docMk/>
            <pc:sldMk cId="3745011512" sldId="952"/>
            <ac:spMk id="18" creationId="{00000000-0000-0000-0000-000000000000}"/>
          </ac:spMkLst>
        </pc:spChg>
      </pc:sldChg>
      <pc:sldChg chg="delSp modSp add mod">
        <pc:chgData name="Phil Gibbons" userId="f619c6e5d38ed7a7" providerId="LiveId" clId="{53CE22EF-7176-4550-AFD3-1A8207006C35}" dt="2023-09-14T02:28:11.387" v="501" actId="478"/>
        <pc:sldMkLst>
          <pc:docMk/>
          <pc:sldMk cId="3101513711" sldId="953"/>
        </pc:sldMkLst>
        <pc:spChg chg="mod">
          <ac:chgData name="Phil Gibbons" userId="f619c6e5d38ed7a7" providerId="LiveId" clId="{53CE22EF-7176-4550-AFD3-1A8207006C35}" dt="2023-09-14T02:26:15.934" v="499" actId="20577"/>
          <ac:spMkLst>
            <pc:docMk/>
            <pc:sldMk cId="3101513711" sldId="953"/>
            <ac:spMk id="3" creationId="{1193F4DD-DE0E-C249-9F1D-AE390544F84D}"/>
          </ac:spMkLst>
        </pc:spChg>
        <pc:spChg chg="del mod">
          <ac:chgData name="Phil Gibbons" userId="f619c6e5d38ed7a7" providerId="LiveId" clId="{53CE22EF-7176-4550-AFD3-1A8207006C35}" dt="2023-09-14T02:28:11.387" v="501" actId="478"/>
          <ac:spMkLst>
            <pc:docMk/>
            <pc:sldMk cId="3101513711" sldId="953"/>
            <ac:spMk id="4" creationId="{EFB92DE9-421C-8B4B-94AD-085F1F0FDDF2}"/>
          </ac:spMkLst>
        </pc:spChg>
      </pc:sldChg>
      <pc:sldChg chg="addSp delSp modSp mod">
        <pc:chgData name="Phil Gibbons" userId="f619c6e5d38ed7a7" providerId="LiveId" clId="{53CE22EF-7176-4550-AFD3-1A8207006C35}" dt="2023-09-14T02:35:17.548" v="520"/>
        <pc:sldMkLst>
          <pc:docMk/>
          <pc:sldMk cId="3849374209" sldId="965"/>
        </pc:sldMkLst>
        <pc:spChg chg="add del mod">
          <ac:chgData name="Phil Gibbons" userId="f619c6e5d38ed7a7" providerId="LiveId" clId="{53CE22EF-7176-4550-AFD3-1A8207006C35}" dt="2023-09-14T02:35:17.548" v="520"/>
          <ac:spMkLst>
            <pc:docMk/>
            <pc:sldMk cId="3849374209" sldId="965"/>
            <ac:spMk id="2" creationId="{C340AB16-0721-3356-48B5-D009DC33895F}"/>
          </ac:spMkLst>
        </pc:spChg>
        <pc:spChg chg="mod">
          <ac:chgData name="Phil Gibbons" userId="f619c6e5d38ed7a7" providerId="LiveId" clId="{53CE22EF-7176-4550-AFD3-1A8207006C35}" dt="2023-09-14T02:35:12.886" v="518" actId="20577"/>
          <ac:spMkLst>
            <pc:docMk/>
            <pc:sldMk cId="3849374209" sldId="965"/>
            <ac:spMk id="307202" creationId="{00000000-0000-0000-0000-000000000000}"/>
          </ac:spMkLst>
        </pc:spChg>
      </pc:sldChg>
      <pc:sldChg chg="del">
        <pc:chgData name="Phil Gibbons" userId="f619c6e5d38ed7a7" providerId="LiveId" clId="{53CE22EF-7176-4550-AFD3-1A8207006C35}" dt="2023-09-14T01:22:24.732" v="29" actId="47"/>
        <pc:sldMkLst>
          <pc:docMk/>
          <pc:sldMk cId="4257417507" sldId="968"/>
        </pc:sldMkLst>
      </pc:sldChg>
      <pc:sldChg chg="del">
        <pc:chgData name="Phil Gibbons" userId="f619c6e5d38ed7a7" providerId="LiveId" clId="{53CE22EF-7176-4550-AFD3-1A8207006C35}" dt="2023-09-14T01:21:46.906" v="26" actId="47"/>
        <pc:sldMkLst>
          <pc:docMk/>
          <pc:sldMk cId="2539995786" sldId="970"/>
        </pc:sldMkLst>
      </pc:sldChg>
      <pc:sldChg chg="addSp delSp modSp mod modAnim">
        <pc:chgData name="Phil Gibbons" userId="f619c6e5d38ed7a7" providerId="LiveId" clId="{53CE22EF-7176-4550-AFD3-1A8207006C35}" dt="2023-09-14T02:07:53.642" v="196" actId="207"/>
        <pc:sldMkLst>
          <pc:docMk/>
          <pc:sldMk cId="1016666557" sldId="971"/>
        </pc:sldMkLst>
        <pc:spChg chg="mod">
          <ac:chgData name="Phil Gibbons" userId="f619c6e5d38ed7a7" providerId="LiveId" clId="{53CE22EF-7176-4550-AFD3-1A8207006C35}" dt="2023-09-14T01:58:25.424" v="115" actId="20577"/>
          <ac:spMkLst>
            <pc:docMk/>
            <pc:sldMk cId="1016666557" sldId="971"/>
            <ac:spMk id="2" creationId="{00000000-0000-0000-0000-000000000000}"/>
          </ac:spMkLst>
        </pc:spChg>
        <pc:spChg chg="mod topLvl">
          <ac:chgData name="Phil Gibbons" userId="f619c6e5d38ed7a7" providerId="LiveId" clId="{53CE22EF-7176-4550-AFD3-1A8207006C35}" dt="2023-09-14T01:56:44.560" v="66" actId="164"/>
          <ac:spMkLst>
            <pc:docMk/>
            <pc:sldMk cId="1016666557" sldId="971"/>
            <ac:spMk id="15" creationId="{00000000-0000-0000-0000-000000000000}"/>
          </ac:spMkLst>
        </pc:spChg>
        <pc:spChg chg="mod topLvl">
          <ac:chgData name="Phil Gibbons" userId="f619c6e5d38ed7a7" providerId="LiveId" clId="{53CE22EF-7176-4550-AFD3-1A8207006C35}" dt="2023-09-14T01:56:26.397" v="65" actId="164"/>
          <ac:spMkLst>
            <pc:docMk/>
            <pc:sldMk cId="1016666557" sldId="971"/>
            <ac:spMk id="16" creationId="{00000000-0000-0000-0000-000000000000}"/>
          </ac:spMkLst>
        </pc:spChg>
        <pc:spChg chg="mod topLvl">
          <ac:chgData name="Phil Gibbons" userId="f619c6e5d38ed7a7" providerId="LiveId" clId="{53CE22EF-7176-4550-AFD3-1A8207006C35}" dt="2023-09-14T01:56:44.560" v="66" actId="164"/>
          <ac:spMkLst>
            <pc:docMk/>
            <pc:sldMk cId="1016666557" sldId="971"/>
            <ac:spMk id="17" creationId="{00000000-0000-0000-0000-000000000000}"/>
          </ac:spMkLst>
        </pc:spChg>
        <pc:spChg chg="del mod topLvl">
          <ac:chgData name="Phil Gibbons" userId="f619c6e5d38ed7a7" providerId="LiveId" clId="{53CE22EF-7176-4550-AFD3-1A8207006C35}" dt="2023-09-14T01:55:38.796" v="62" actId="478"/>
          <ac:spMkLst>
            <pc:docMk/>
            <pc:sldMk cId="1016666557" sldId="971"/>
            <ac:spMk id="18" creationId="{00000000-0000-0000-0000-000000000000}"/>
          </ac:spMkLst>
        </pc:spChg>
        <pc:spChg chg="mod topLvl">
          <ac:chgData name="Phil Gibbons" userId="f619c6e5d38ed7a7" providerId="LiveId" clId="{53CE22EF-7176-4550-AFD3-1A8207006C35}" dt="2023-09-14T02:03:47.759" v="182" actId="1036"/>
          <ac:spMkLst>
            <pc:docMk/>
            <pc:sldMk cId="1016666557" sldId="971"/>
            <ac:spMk id="19" creationId="{00000000-0000-0000-0000-000000000000}"/>
          </ac:spMkLst>
        </pc:spChg>
        <pc:spChg chg="mod topLvl">
          <ac:chgData name="Phil Gibbons" userId="f619c6e5d38ed7a7" providerId="LiveId" clId="{53CE22EF-7176-4550-AFD3-1A8207006C35}" dt="2023-09-14T01:56:26.397" v="65" actId="164"/>
          <ac:spMkLst>
            <pc:docMk/>
            <pc:sldMk cId="1016666557" sldId="971"/>
            <ac:spMk id="20" creationId="{00000000-0000-0000-0000-000000000000}"/>
          </ac:spMkLst>
        </pc:spChg>
        <pc:spChg chg="mod topLvl">
          <ac:chgData name="Phil Gibbons" userId="f619c6e5d38ed7a7" providerId="LiveId" clId="{53CE22EF-7176-4550-AFD3-1A8207006C35}" dt="2023-09-14T01:56:26.397" v="65" actId="164"/>
          <ac:spMkLst>
            <pc:docMk/>
            <pc:sldMk cId="1016666557" sldId="971"/>
            <ac:spMk id="21" creationId="{00000000-0000-0000-0000-000000000000}"/>
          </ac:spMkLst>
        </pc:spChg>
        <pc:spChg chg="mod topLvl">
          <ac:chgData name="Phil Gibbons" userId="f619c6e5d38ed7a7" providerId="LiveId" clId="{53CE22EF-7176-4550-AFD3-1A8207006C35}" dt="2023-09-14T01:56:44.560" v="66" actId="164"/>
          <ac:spMkLst>
            <pc:docMk/>
            <pc:sldMk cId="1016666557" sldId="971"/>
            <ac:spMk id="23" creationId="{00000000-0000-0000-0000-000000000000}"/>
          </ac:spMkLst>
        </pc:spChg>
        <pc:spChg chg="mod topLvl">
          <ac:chgData name="Phil Gibbons" userId="f619c6e5d38ed7a7" providerId="LiveId" clId="{53CE22EF-7176-4550-AFD3-1A8207006C35}" dt="2023-09-14T01:56:44.560" v="66" actId="164"/>
          <ac:spMkLst>
            <pc:docMk/>
            <pc:sldMk cId="1016666557" sldId="971"/>
            <ac:spMk id="24" creationId="{00000000-0000-0000-0000-000000000000}"/>
          </ac:spMkLst>
        </pc:spChg>
        <pc:spChg chg="add mod">
          <ac:chgData name="Phil Gibbons" userId="f619c6e5d38ed7a7" providerId="LiveId" clId="{53CE22EF-7176-4550-AFD3-1A8207006C35}" dt="2023-09-14T02:01:04.703" v="168" actId="1076"/>
          <ac:spMkLst>
            <pc:docMk/>
            <pc:sldMk cId="1016666557" sldId="971"/>
            <ac:spMk id="25" creationId="{8ADDE817-9EF7-8477-F916-05F362370F7E}"/>
          </ac:spMkLst>
        </pc:spChg>
        <pc:spChg chg="add mod">
          <ac:chgData name="Phil Gibbons" userId="f619c6e5d38ed7a7" providerId="LiveId" clId="{53CE22EF-7176-4550-AFD3-1A8207006C35}" dt="2023-09-14T02:00:12.917" v="163" actId="1076"/>
          <ac:spMkLst>
            <pc:docMk/>
            <pc:sldMk cId="1016666557" sldId="971"/>
            <ac:spMk id="27" creationId="{2B7E5734-024F-554C-0D65-FDDE7786D5CD}"/>
          </ac:spMkLst>
        </pc:spChg>
        <pc:spChg chg="add mod">
          <ac:chgData name="Phil Gibbons" userId="f619c6e5d38ed7a7" providerId="LiveId" clId="{53CE22EF-7176-4550-AFD3-1A8207006C35}" dt="2023-09-14T02:00:18.806" v="164" actId="1076"/>
          <ac:spMkLst>
            <pc:docMk/>
            <pc:sldMk cId="1016666557" sldId="971"/>
            <ac:spMk id="29" creationId="{9B1B96D9-50EA-40DF-13EA-868860B0802F}"/>
          </ac:spMkLst>
        </pc:spChg>
        <pc:spChg chg="add mod">
          <ac:chgData name="Phil Gibbons" userId="f619c6e5d38ed7a7" providerId="LiveId" clId="{53CE22EF-7176-4550-AFD3-1A8207006C35}" dt="2023-09-14T01:59:58.955" v="161" actId="207"/>
          <ac:spMkLst>
            <pc:docMk/>
            <pc:sldMk cId="1016666557" sldId="971"/>
            <ac:spMk id="33" creationId="{3B5E1469-7E5E-1C8D-C860-4D9400F94DAC}"/>
          </ac:spMkLst>
        </pc:spChg>
        <pc:spChg chg="mod topLvl">
          <ac:chgData name="Phil Gibbons" userId="f619c6e5d38ed7a7" providerId="LiveId" clId="{53CE22EF-7176-4550-AFD3-1A8207006C35}" dt="2023-09-14T01:56:44.560" v="66" actId="164"/>
          <ac:spMkLst>
            <pc:docMk/>
            <pc:sldMk cId="1016666557" sldId="971"/>
            <ac:spMk id="36" creationId="{00000000-0000-0000-0000-000000000000}"/>
          </ac:spMkLst>
        </pc:spChg>
        <pc:spChg chg="mod topLvl">
          <ac:chgData name="Phil Gibbons" userId="f619c6e5d38ed7a7" providerId="LiveId" clId="{53CE22EF-7176-4550-AFD3-1A8207006C35}" dt="2023-09-14T01:56:44.560" v="66" actId="164"/>
          <ac:spMkLst>
            <pc:docMk/>
            <pc:sldMk cId="1016666557" sldId="971"/>
            <ac:spMk id="38" creationId="{00000000-0000-0000-0000-000000000000}"/>
          </ac:spMkLst>
        </pc:spChg>
        <pc:spChg chg="mod">
          <ac:chgData name="Phil Gibbons" userId="f619c6e5d38ed7a7" providerId="LiveId" clId="{53CE22EF-7176-4550-AFD3-1A8207006C35}" dt="2023-09-14T02:00:31.244" v="165" actId="165"/>
          <ac:spMkLst>
            <pc:docMk/>
            <pc:sldMk cId="1016666557" sldId="971"/>
            <ac:spMk id="41" creationId="{00000000-0000-0000-0000-000000000000}"/>
          </ac:spMkLst>
        </pc:spChg>
        <pc:spChg chg="mod">
          <ac:chgData name="Phil Gibbons" userId="f619c6e5d38ed7a7" providerId="LiveId" clId="{53CE22EF-7176-4550-AFD3-1A8207006C35}" dt="2023-09-14T02:00:31.244" v="165" actId="165"/>
          <ac:spMkLst>
            <pc:docMk/>
            <pc:sldMk cId="1016666557" sldId="971"/>
            <ac:spMk id="42" creationId="{00000000-0000-0000-0000-000000000000}"/>
          </ac:spMkLst>
        </pc:spChg>
        <pc:spChg chg="mod">
          <ac:chgData name="Phil Gibbons" userId="f619c6e5d38ed7a7" providerId="LiveId" clId="{53CE22EF-7176-4550-AFD3-1A8207006C35}" dt="2023-09-14T02:01:50.802" v="173"/>
          <ac:spMkLst>
            <pc:docMk/>
            <pc:sldMk cId="1016666557" sldId="971"/>
            <ac:spMk id="43" creationId="{CB64E3B0-325E-B3D7-BDFA-835B27AB5371}"/>
          </ac:spMkLst>
        </pc:spChg>
        <pc:spChg chg="mod">
          <ac:chgData name="Phil Gibbons" userId="f619c6e5d38ed7a7" providerId="LiveId" clId="{53CE22EF-7176-4550-AFD3-1A8207006C35}" dt="2023-09-14T02:00:31.244" v="165" actId="165"/>
          <ac:spMkLst>
            <pc:docMk/>
            <pc:sldMk cId="1016666557" sldId="971"/>
            <ac:spMk id="45" creationId="{00000000-0000-0000-0000-000000000000}"/>
          </ac:spMkLst>
        </pc:spChg>
        <pc:spChg chg="mod topLvl">
          <ac:chgData name="Phil Gibbons" userId="f619c6e5d38ed7a7" providerId="LiveId" clId="{53CE22EF-7176-4550-AFD3-1A8207006C35}" dt="2023-09-14T02:00:47.355" v="167" actId="164"/>
          <ac:spMkLst>
            <pc:docMk/>
            <pc:sldMk cId="1016666557" sldId="971"/>
            <ac:spMk id="47" creationId="{00000000-0000-0000-0000-000000000000}"/>
          </ac:spMkLst>
        </pc:spChg>
        <pc:spChg chg="mod">
          <ac:chgData name="Phil Gibbons" userId="f619c6e5d38ed7a7" providerId="LiveId" clId="{53CE22EF-7176-4550-AFD3-1A8207006C35}" dt="2023-09-14T02:07:37.381" v="195" actId="207"/>
          <ac:spMkLst>
            <pc:docMk/>
            <pc:sldMk cId="1016666557" sldId="971"/>
            <ac:spMk id="48" creationId="{ED01D511-DBEA-A394-6DCE-C849811A6ED1}"/>
          </ac:spMkLst>
        </pc:spChg>
        <pc:spChg chg="mod topLvl">
          <ac:chgData name="Phil Gibbons" userId="f619c6e5d38ed7a7" providerId="LiveId" clId="{53CE22EF-7176-4550-AFD3-1A8207006C35}" dt="2023-09-14T02:04:31.428" v="189" actId="20577"/>
          <ac:spMkLst>
            <pc:docMk/>
            <pc:sldMk cId="1016666557" sldId="971"/>
            <ac:spMk id="49" creationId="{00000000-0000-0000-0000-000000000000}"/>
          </ac:spMkLst>
        </pc:spChg>
        <pc:spChg chg="mod">
          <ac:chgData name="Phil Gibbons" userId="f619c6e5d38ed7a7" providerId="LiveId" clId="{53CE22EF-7176-4550-AFD3-1A8207006C35}" dt="2023-09-14T02:07:26.292" v="194" actId="207"/>
          <ac:spMkLst>
            <pc:docMk/>
            <pc:sldMk cId="1016666557" sldId="971"/>
            <ac:spMk id="50" creationId="{4B0E3500-831E-8900-73F1-303574AD8ACB}"/>
          </ac:spMkLst>
        </pc:spChg>
        <pc:spChg chg="mod">
          <ac:chgData name="Phil Gibbons" userId="f619c6e5d38ed7a7" providerId="LiveId" clId="{53CE22EF-7176-4550-AFD3-1A8207006C35}" dt="2023-09-14T02:07:53.642" v="196" actId="207"/>
          <ac:spMkLst>
            <pc:docMk/>
            <pc:sldMk cId="1016666557" sldId="971"/>
            <ac:spMk id="51" creationId="{0E6BAC3A-13BD-AC33-1598-B1A2088A177B}"/>
          </ac:spMkLst>
        </pc:spChg>
        <pc:spChg chg="mod">
          <ac:chgData name="Phil Gibbons" userId="f619c6e5d38ed7a7" providerId="LiveId" clId="{53CE22EF-7176-4550-AFD3-1A8207006C35}" dt="2023-09-14T02:00:31.244" v="165" actId="165"/>
          <ac:spMkLst>
            <pc:docMk/>
            <pc:sldMk cId="1016666557" sldId="971"/>
            <ac:spMk id="53" creationId="{00000000-0000-0000-0000-000000000000}"/>
          </ac:spMkLst>
        </pc:spChg>
        <pc:spChg chg="mod">
          <ac:chgData name="Phil Gibbons" userId="f619c6e5d38ed7a7" providerId="LiveId" clId="{53CE22EF-7176-4550-AFD3-1A8207006C35}" dt="2023-09-14T02:01:50.802" v="173"/>
          <ac:spMkLst>
            <pc:docMk/>
            <pc:sldMk cId="1016666557" sldId="971"/>
            <ac:spMk id="54" creationId="{53086B7E-5009-11D4-A849-488BE2495227}"/>
          </ac:spMkLst>
        </pc:spChg>
        <pc:spChg chg="add mod">
          <ac:chgData name="Phil Gibbons" userId="f619c6e5d38ed7a7" providerId="LiveId" clId="{53CE22EF-7176-4550-AFD3-1A8207006C35}" dt="2023-09-14T02:04:18.317" v="186" actId="20577"/>
          <ac:spMkLst>
            <pc:docMk/>
            <pc:sldMk cId="1016666557" sldId="971"/>
            <ac:spMk id="55" creationId="{075600A9-448C-C875-4957-B79ADB5B0D16}"/>
          </ac:spMkLst>
        </pc:spChg>
        <pc:grpChg chg="mod">
          <ac:chgData name="Phil Gibbons" userId="f619c6e5d38ed7a7" providerId="LiveId" clId="{53CE22EF-7176-4550-AFD3-1A8207006C35}" dt="2023-09-14T02:03:14.862" v="178" actId="1076"/>
          <ac:grpSpMkLst>
            <pc:docMk/>
            <pc:sldMk cId="1016666557" sldId="971"/>
            <ac:grpSpMk id="3" creationId="{00000000-0000-0000-0000-000000000000}"/>
          </ac:grpSpMkLst>
        </pc:grpChg>
        <pc:grpChg chg="mod topLvl">
          <ac:chgData name="Phil Gibbons" userId="f619c6e5d38ed7a7" providerId="LiveId" clId="{53CE22EF-7176-4550-AFD3-1A8207006C35}" dt="2023-09-14T02:00:47.355" v="167" actId="164"/>
          <ac:grpSpMkLst>
            <pc:docMk/>
            <pc:sldMk cId="1016666557" sldId="971"/>
            <ac:grpSpMk id="4" creationId="{00000000-0000-0000-0000-000000000000}"/>
          </ac:grpSpMkLst>
        </pc:grpChg>
        <pc:grpChg chg="del">
          <ac:chgData name="Phil Gibbons" userId="f619c6e5d38ed7a7" providerId="LiveId" clId="{53CE22EF-7176-4550-AFD3-1A8207006C35}" dt="2023-09-14T02:00:31.244" v="165" actId="165"/>
          <ac:grpSpMkLst>
            <pc:docMk/>
            <pc:sldMk cId="1016666557" sldId="971"/>
            <ac:grpSpMk id="6" creationId="{00000000-0000-0000-0000-000000000000}"/>
          </ac:grpSpMkLst>
        </pc:grpChg>
        <pc:grpChg chg="add mod">
          <ac:chgData name="Phil Gibbons" userId="f619c6e5d38ed7a7" providerId="LiveId" clId="{53CE22EF-7176-4550-AFD3-1A8207006C35}" dt="2023-09-14T02:01:44.503" v="172" actId="1076"/>
          <ac:grpSpMkLst>
            <pc:docMk/>
            <pc:sldMk cId="1016666557" sldId="971"/>
            <ac:grpSpMk id="30" creationId="{C56B4CB1-2AA9-7CF4-0132-31DD67D6747D}"/>
          </ac:grpSpMkLst>
        </pc:grpChg>
        <pc:grpChg chg="add mod">
          <ac:chgData name="Phil Gibbons" userId="f619c6e5d38ed7a7" providerId="LiveId" clId="{53CE22EF-7176-4550-AFD3-1A8207006C35}" dt="2023-09-14T02:01:17.300" v="170" actId="1036"/>
          <ac:grpSpMkLst>
            <pc:docMk/>
            <pc:sldMk cId="1016666557" sldId="971"/>
            <ac:grpSpMk id="31" creationId="{FDF2BE71-BBFC-AD19-3422-4B92FDC65386}"/>
          </ac:grpSpMkLst>
        </pc:grpChg>
        <pc:grpChg chg="add mod">
          <ac:chgData name="Phil Gibbons" userId="f619c6e5d38ed7a7" providerId="LiveId" clId="{53CE22EF-7176-4550-AFD3-1A8207006C35}" dt="2023-09-14T02:01:35.024" v="171" actId="1076"/>
          <ac:grpSpMkLst>
            <pc:docMk/>
            <pc:sldMk cId="1016666557" sldId="971"/>
            <ac:grpSpMk id="34" creationId="{91680F16-651E-93E0-479C-0CF37ED5FBED}"/>
          </ac:grpSpMkLst>
        </pc:grpChg>
        <pc:grpChg chg="add mod">
          <ac:chgData name="Phil Gibbons" userId="f619c6e5d38ed7a7" providerId="LiveId" clId="{53CE22EF-7176-4550-AFD3-1A8207006C35}" dt="2023-09-14T02:01:57.644" v="174" actId="1076"/>
          <ac:grpSpMkLst>
            <pc:docMk/>
            <pc:sldMk cId="1016666557" sldId="971"/>
            <ac:grpSpMk id="35" creationId="{887BC2DB-12B4-6A0D-CE65-1995954E5F14}"/>
          </ac:grpSpMkLst>
        </pc:grpChg>
        <pc:grpChg chg="mod">
          <ac:chgData name="Phil Gibbons" userId="f619c6e5d38ed7a7" providerId="LiveId" clId="{53CE22EF-7176-4550-AFD3-1A8207006C35}" dt="2023-09-14T02:01:50.802" v="173"/>
          <ac:grpSpMkLst>
            <pc:docMk/>
            <pc:sldMk cId="1016666557" sldId="971"/>
            <ac:grpSpMk id="46" creationId="{159877BD-E24C-3C47-A0B9-03078CC9CDB2}"/>
          </ac:grpSpMkLst>
        </pc:grpChg>
        <pc:grpChg chg="del">
          <ac:chgData name="Phil Gibbons" userId="f619c6e5d38ed7a7" providerId="LiveId" clId="{53CE22EF-7176-4550-AFD3-1A8207006C35}" dt="2023-09-14T01:55:49.035" v="63" actId="165"/>
          <ac:grpSpMkLst>
            <pc:docMk/>
            <pc:sldMk cId="1016666557" sldId="971"/>
            <ac:grpSpMk id="57" creationId="{00000000-0000-0000-0000-000000000000}"/>
          </ac:grpSpMkLst>
        </pc:grpChg>
        <pc:grpChg chg="del mod">
          <ac:chgData name="Phil Gibbons" userId="f619c6e5d38ed7a7" providerId="LiveId" clId="{53CE22EF-7176-4550-AFD3-1A8207006C35}" dt="2023-09-14T01:55:32.635" v="61" actId="165"/>
          <ac:grpSpMkLst>
            <pc:docMk/>
            <pc:sldMk cId="1016666557" sldId="971"/>
            <ac:grpSpMk id="58" creationId="{00000000-0000-0000-0000-000000000000}"/>
          </ac:grpSpMkLst>
        </pc:grpChg>
        <pc:graphicFrameChg chg="del mod">
          <ac:chgData name="Phil Gibbons" userId="f619c6e5d38ed7a7" providerId="LiveId" clId="{53CE22EF-7176-4550-AFD3-1A8207006C35}" dt="2023-09-14T01:54:41.474" v="57" actId="478"/>
          <ac:graphicFrameMkLst>
            <pc:docMk/>
            <pc:sldMk cId="1016666557" sldId="971"/>
            <ac:graphicFrameMk id="5" creationId="{00000000-0000-0000-0000-000000000000}"/>
          </ac:graphicFrameMkLst>
        </pc:graphicFrameChg>
        <pc:cxnChg chg="mod topLvl">
          <ac:chgData name="Phil Gibbons" userId="f619c6e5d38ed7a7" providerId="LiveId" clId="{53CE22EF-7176-4550-AFD3-1A8207006C35}" dt="2023-09-14T01:56:44.560" v="66" actId="164"/>
          <ac:cxnSpMkLst>
            <pc:docMk/>
            <pc:sldMk cId="1016666557" sldId="971"/>
            <ac:cxnSpMk id="22" creationId="{00000000-0000-0000-0000-000000000000}"/>
          </ac:cxnSpMkLst>
        </pc:cxnChg>
        <pc:cxnChg chg="mod topLvl">
          <ac:chgData name="Phil Gibbons" userId="f619c6e5d38ed7a7" providerId="LiveId" clId="{53CE22EF-7176-4550-AFD3-1A8207006C35}" dt="2023-09-14T01:56:44.560" v="66" actId="164"/>
          <ac:cxnSpMkLst>
            <pc:docMk/>
            <pc:sldMk cId="1016666557" sldId="971"/>
            <ac:cxnSpMk id="37" creationId="{00000000-0000-0000-0000-000000000000}"/>
          </ac:cxnSpMkLst>
        </pc:cxnChg>
        <pc:cxnChg chg="mod topLvl">
          <ac:chgData name="Phil Gibbons" userId="f619c6e5d38ed7a7" providerId="LiveId" clId="{53CE22EF-7176-4550-AFD3-1A8207006C35}" dt="2023-09-14T01:56:44.560" v="66" actId="164"/>
          <ac:cxnSpMkLst>
            <pc:docMk/>
            <pc:sldMk cId="1016666557" sldId="971"/>
            <ac:cxnSpMk id="39" creationId="{00000000-0000-0000-0000-000000000000}"/>
          </ac:cxnSpMkLst>
        </pc:cxnChg>
        <pc:cxnChg chg="mod">
          <ac:chgData name="Phil Gibbons" userId="f619c6e5d38ed7a7" providerId="LiveId" clId="{53CE22EF-7176-4550-AFD3-1A8207006C35}" dt="2023-09-14T02:01:50.802" v="173"/>
          <ac:cxnSpMkLst>
            <pc:docMk/>
            <pc:sldMk cId="1016666557" sldId="971"/>
            <ac:cxnSpMk id="44" creationId="{E593714D-69E4-7B11-1246-66F249EA5105}"/>
          </ac:cxnSpMkLst>
        </pc:cxnChg>
        <pc:cxnChg chg="mod topLvl">
          <ac:chgData name="Phil Gibbons" userId="f619c6e5d38ed7a7" providerId="LiveId" clId="{53CE22EF-7176-4550-AFD3-1A8207006C35}" dt="2023-09-14T02:00:47.355" v="167" actId="164"/>
          <ac:cxnSpMkLst>
            <pc:docMk/>
            <pc:sldMk cId="1016666557" sldId="971"/>
            <ac:cxnSpMk id="52" creationId="{00000000-0000-0000-0000-000000000000}"/>
          </ac:cxnSpMkLst>
        </pc:cxnChg>
      </pc:sldChg>
      <pc:sldChg chg="del">
        <pc:chgData name="Phil Gibbons" userId="f619c6e5d38ed7a7" providerId="LiveId" clId="{53CE22EF-7176-4550-AFD3-1A8207006C35}" dt="2023-09-14T01:28:24.794" v="46" actId="47"/>
        <pc:sldMkLst>
          <pc:docMk/>
          <pc:sldMk cId="2694242567" sldId="972"/>
        </pc:sldMkLst>
      </pc:sldChg>
      <pc:sldChg chg="del">
        <pc:chgData name="Phil Gibbons" userId="f619c6e5d38ed7a7" providerId="LiveId" clId="{53CE22EF-7176-4550-AFD3-1A8207006C35}" dt="2023-09-14T02:15:11.863" v="206" actId="47"/>
        <pc:sldMkLst>
          <pc:docMk/>
          <pc:sldMk cId="4122937798" sldId="973"/>
        </pc:sldMkLst>
      </pc:sldChg>
      <pc:sldChg chg="add del">
        <pc:chgData name="Phil Gibbons" userId="f619c6e5d38ed7a7" providerId="LiveId" clId="{53CE22EF-7176-4550-AFD3-1A8207006C35}" dt="2023-09-14T01:21:18.535" v="20"/>
        <pc:sldMkLst>
          <pc:docMk/>
          <pc:sldMk cId="2101410643" sldId="974"/>
        </pc:sldMkLst>
      </pc:sldChg>
      <pc:sldChg chg="modSp add mod">
        <pc:chgData name="Phil Gibbons" userId="f619c6e5d38ed7a7" providerId="LiveId" clId="{53CE22EF-7176-4550-AFD3-1A8207006C35}" dt="2023-09-14T03:28:36.916" v="689" actId="20577"/>
        <pc:sldMkLst>
          <pc:docMk/>
          <pc:sldMk cId="2468755479" sldId="974"/>
        </pc:sldMkLst>
        <pc:spChg chg="mod">
          <ac:chgData name="Phil Gibbons" userId="f619c6e5d38ed7a7" providerId="LiveId" clId="{53CE22EF-7176-4550-AFD3-1A8207006C35}" dt="2023-09-14T03:25:25.366" v="601" actId="20577"/>
          <ac:spMkLst>
            <pc:docMk/>
            <pc:sldMk cId="2468755479" sldId="974"/>
            <ac:spMk id="2" creationId="{00000000-0000-0000-0000-000000000000}"/>
          </ac:spMkLst>
        </pc:spChg>
        <pc:spChg chg="mod">
          <ac:chgData name="Phil Gibbons" userId="f619c6e5d38ed7a7" providerId="LiveId" clId="{53CE22EF-7176-4550-AFD3-1A8207006C35}" dt="2023-09-14T03:28:36.916" v="689" actId="20577"/>
          <ac:spMkLst>
            <pc:docMk/>
            <pc:sldMk cId="2468755479" sldId="974"/>
            <ac:spMk id="3" creationId="{00000000-0000-0000-0000-000000000000}"/>
          </ac:spMkLst>
        </pc:spChg>
      </pc:sldChg>
      <pc:sldChg chg="add del">
        <pc:chgData name="Phil Gibbons" userId="f619c6e5d38ed7a7" providerId="LiveId" clId="{53CE22EF-7176-4550-AFD3-1A8207006C35}" dt="2023-09-14T01:21:18.535" v="20"/>
        <pc:sldMkLst>
          <pc:docMk/>
          <pc:sldMk cId="3100708195" sldId="975"/>
        </pc:sldMkLst>
      </pc:sldChg>
      <pc:sldChg chg="modSp add mod">
        <pc:chgData name="Phil Gibbons" userId="f619c6e5d38ed7a7" providerId="LiveId" clId="{53CE22EF-7176-4550-AFD3-1A8207006C35}" dt="2023-09-14T03:28:57.529" v="703" actId="20577"/>
        <pc:sldMkLst>
          <pc:docMk/>
          <pc:sldMk cId="4252163948" sldId="975"/>
        </pc:sldMkLst>
        <pc:spChg chg="mod">
          <ac:chgData name="Phil Gibbons" userId="f619c6e5d38ed7a7" providerId="LiveId" clId="{53CE22EF-7176-4550-AFD3-1A8207006C35}" dt="2023-09-14T03:28:57.529" v="703" actId="20577"/>
          <ac:spMkLst>
            <pc:docMk/>
            <pc:sldMk cId="4252163948" sldId="975"/>
            <ac:spMk id="2" creationId="{00000000-0000-0000-0000-000000000000}"/>
          </ac:spMkLst>
        </pc:spChg>
      </pc:sldChg>
      <pc:sldChg chg="add mod ord modShow">
        <pc:chgData name="Phil Gibbons" userId="f619c6e5d38ed7a7" providerId="LiveId" clId="{53CE22EF-7176-4550-AFD3-1A8207006C35}" dt="2023-09-14T03:30:36.732" v="706" actId="729"/>
        <pc:sldMkLst>
          <pc:docMk/>
          <pc:sldMk cId="1547534482" sldId="976"/>
        </pc:sldMkLst>
      </pc:sldChg>
      <pc:sldChg chg="add del">
        <pc:chgData name="Phil Gibbons" userId="f619c6e5d38ed7a7" providerId="LiveId" clId="{53CE22EF-7176-4550-AFD3-1A8207006C35}" dt="2023-09-14T01:21:18.535" v="20"/>
        <pc:sldMkLst>
          <pc:docMk/>
          <pc:sldMk cId="2057076893" sldId="976"/>
        </pc:sldMkLst>
      </pc:sldChg>
      <pc:sldChg chg="addSp modSp add mod">
        <pc:chgData name="Phil Gibbons" userId="f619c6e5d38ed7a7" providerId="LiveId" clId="{53CE22EF-7176-4550-AFD3-1A8207006C35}" dt="2023-09-14T03:31:08.657" v="709" actId="20577"/>
        <pc:sldMkLst>
          <pc:docMk/>
          <pc:sldMk cId="1482894965" sldId="977"/>
        </pc:sldMkLst>
        <pc:spChg chg="add mod">
          <ac:chgData name="Phil Gibbons" userId="f619c6e5d38ed7a7" providerId="LiveId" clId="{53CE22EF-7176-4550-AFD3-1A8207006C35}" dt="2023-09-14T03:31:08.657" v="709" actId="20577"/>
          <ac:spMkLst>
            <pc:docMk/>
            <pc:sldMk cId="1482894965" sldId="977"/>
            <ac:spMk id="2" creationId="{4F42C424-A68C-DDC9-83A1-881AB10122F1}"/>
          </ac:spMkLst>
        </pc:spChg>
      </pc:sldChg>
      <pc:sldChg chg="add del">
        <pc:chgData name="Phil Gibbons" userId="f619c6e5d38ed7a7" providerId="LiveId" clId="{53CE22EF-7176-4550-AFD3-1A8207006C35}" dt="2023-09-14T01:21:18.535" v="20"/>
        <pc:sldMkLst>
          <pc:docMk/>
          <pc:sldMk cId="2761364220" sldId="977"/>
        </pc:sldMkLst>
      </pc:sldChg>
      <pc:sldChg chg="add">
        <pc:chgData name="Phil Gibbons" userId="f619c6e5d38ed7a7" providerId="LiveId" clId="{53CE22EF-7176-4550-AFD3-1A8207006C35}" dt="2023-09-14T01:22:19.126" v="27"/>
        <pc:sldMkLst>
          <pc:docMk/>
          <pc:sldMk cId="2878753405" sldId="978"/>
        </pc:sldMkLst>
      </pc:sldChg>
      <pc:sldChg chg="add del">
        <pc:chgData name="Phil Gibbons" userId="f619c6e5d38ed7a7" providerId="LiveId" clId="{53CE22EF-7176-4550-AFD3-1A8207006C35}" dt="2023-09-14T01:24:28.668" v="39"/>
        <pc:sldMkLst>
          <pc:docMk/>
          <pc:sldMk cId="0" sldId="979"/>
        </pc:sldMkLst>
      </pc:sldChg>
      <pc:sldChg chg="add del">
        <pc:chgData name="Phil Gibbons" userId="f619c6e5d38ed7a7" providerId="LiveId" clId="{53CE22EF-7176-4550-AFD3-1A8207006C35}" dt="2023-09-14T01:24:01.120" v="34"/>
        <pc:sldMkLst>
          <pc:docMk/>
          <pc:sldMk cId="3545749831" sldId="979"/>
        </pc:sldMkLst>
      </pc:sldChg>
      <pc:sldChg chg="add del">
        <pc:chgData name="Phil Gibbons" userId="f619c6e5d38ed7a7" providerId="LiveId" clId="{53CE22EF-7176-4550-AFD3-1A8207006C35}" dt="2023-09-14T01:24:12.496" v="36"/>
        <pc:sldMkLst>
          <pc:docMk/>
          <pc:sldMk cId="4109793379" sldId="979"/>
        </pc:sldMkLst>
      </pc:sldChg>
      <pc:sldChg chg="add">
        <pc:chgData name="Phil Gibbons" userId="f619c6e5d38ed7a7" providerId="LiveId" clId="{53CE22EF-7176-4550-AFD3-1A8207006C35}" dt="2023-09-14T02:13:19.755" v="200"/>
        <pc:sldMkLst>
          <pc:docMk/>
          <pc:sldMk cId="219426709" sldId="980"/>
        </pc:sldMkLst>
      </pc:sldChg>
      <pc:sldChg chg="add del">
        <pc:chgData name="Phil Gibbons" userId="f619c6e5d38ed7a7" providerId="LiveId" clId="{53CE22EF-7176-4550-AFD3-1A8207006C35}" dt="2023-09-14T01:23:57.969" v="33"/>
        <pc:sldMkLst>
          <pc:docMk/>
          <pc:sldMk cId="316836912" sldId="9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32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2D5372-C1B4-4827-AFE9-AFE92E2644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5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2D5372-C1B4-4827-AFE9-AFE92E2644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4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cmpq    $4, %rax          #   i:4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ZLEN=5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493742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7748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6B4CB1-2AA9-7CF4-0132-31DD67D6747D}"/>
              </a:ext>
            </a:extLst>
          </p:cNvPr>
          <p:cNvGrpSpPr/>
          <p:nvPr/>
        </p:nvGrpSpPr>
        <p:grpSpPr>
          <a:xfrm>
            <a:off x="817041" y="6241198"/>
            <a:ext cx="2714600" cy="228964"/>
            <a:chOff x="1331640" y="2000045"/>
            <a:chExt cx="2714600" cy="22896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331640" y="2000045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2217440" y="2000045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3131840" y="2000045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223554" y="3522494"/>
            <a:ext cx="5230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/>
                <a:cs typeface="Courier New"/>
              </a:rPr>
              <a:t>A2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F2BE71-BBFC-AD19-3422-4B92FDC65386}"/>
              </a:ext>
            </a:extLst>
          </p:cNvPr>
          <p:cNvGrpSpPr/>
          <p:nvPr/>
        </p:nvGrpSpPr>
        <p:grpSpPr>
          <a:xfrm>
            <a:off x="849288" y="3560076"/>
            <a:ext cx="5429200" cy="661012"/>
            <a:chOff x="1043608" y="4365104"/>
            <a:chExt cx="5429200" cy="661012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31210" y="1798575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241787" y="6186403"/>
            <a:ext cx="48654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/>
                <a:cs typeface="Courier New"/>
              </a:rPr>
              <a:t>A1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680F16-651E-93E0-479C-0CF37ED5FBED}"/>
              </a:ext>
            </a:extLst>
          </p:cNvPr>
          <p:cNvGrpSpPr/>
          <p:nvPr/>
        </p:nvGrpSpPr>
        <p:grpSpPr>
          <a:xfrm>
            <a:off x="836237" y="4754368"/>
            <a:ext cx="5227054" cy="228964"/>
            <a:chOff x="1043608" y="5229200"/>
            <a:chExt cx="5227054" cy="22896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ADDE817-9EF7-8477-F916-05F362370F7E}"/>
              </a:ext>
            </a:extLst>
          </p:cNvPr>
          <p:cNvSpPr txBox="1"/>
          <p:nvPr/>
        </p:nvSpPr>
        <p:spPr>
          <a:xfrm>
            <a:off x="836237" y="1784291"/>
            <a:ext cx="1890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latin typeface="Courier New"/>
                <a:cs typeface="Courier New"/>
              </a:rPr>
              <a:t>int A1[3]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7E5734-024F-554C-0D65-FDDE7786D5CD}"/>
              </a:ext>
            </a:extLst>
          </p:cNvPr>
          <p:cNvSpPr txBox="1"/>
          <p:nvPr/>
        </p:nvSpPr>
        <p:spPr>
          <a:xfrm>
            <a:off x="828781" y="2179589"/>
            <a:ext cx="2100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latin typeface="Courier New"/>
                <a:cs typeface="Courier New"/>
              </a:rPr>
              <a:t>int *A2[3]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1B96D9-50EA-40DF-13EA-868860B0802F}"/>
              </a:ext>
            </a:extLst>
          </p:cNvPr>
          <p:cNvSpPr txBox="1"/>
          <p:nvPr/>
        </p:nvSpPr>
        <p:spPr>
          <a:xfrm>
            <a:off x="828781" y="2651876"/>
            <a:ext cx="2424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latin typeface="Courier New"/>
                <a:cs typeface="Courier New"/>
              </a:rPr>
              <a:t>int (*A3)[3]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5E1469-7E5E-1C8D-C860-4D9400F94DAC}"/>
              </a:ext>
            </a:extLst>
          </p:cNvPr>
          <p:cNvSpPr txBox="1"/>
          <p:nvPr/>
        </p:nvSpPr>
        <p:spPr>
          <a:xfrm>
            <a:off x="376265" y="1181275"/>
            <a:ext cx="6708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Match the declaration to the picture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7BC2DB-12B4-6A0D-CE65-1995954E5F14}"/>
              </a:ext>
            </a:extLst>
          </p:cNvPr>
          <p:cNvGrpSpPr/>
          <p:nvPr/>
        </p:nvGrpSpPr>
        <p:grpSpPr>
          <a:xfrm>
            <a:off x="810730" y="5475518"/>
            <a:ext cx="5227054" cy="228964"/>
            <a:chOff x="1043608" y="5229200"/>
            <a:chExt cx="5227054" cy="228964"/>
          </a:xfrm>
        </p:grpSpPr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CB64E3B0-325E-B3D7-BDFA-835B27AB5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593714D-69E4-7B11-1246-66F249EA5105}"/>
                </a:ext>
              </a:extLst>
            </p:cNvPr>
            <p:cNvCxnSpPr>
              <a:endCxn id="50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59877BD-E24C-3C47-A0B9-03078CC9CDB2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8" name="Rectangle 27">
                <a:extLst>
                  <a:ext uri="{FF2B5EF4-FFF2-40B4-BE49-F238E27FC236}">
                    <a16:creationId xmlns:a16="http://schemas.microsoft.com/office/drawing/2014/main" id="{ED01D511-DBEA-A394-6DCE-C849811A6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27">
                <a:extLst>
                  <a:ext uri="{FF2B5EF4-FFF2-40B4-BE49-F238E27FC236}">
                    <a16:creationId xmlns:a16="http://schemas.microsoft.com/office/drawing/2014/main" id="{4B0E3500-831E-8900-73F1-303574AD8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Rectangle 27">
                <a:extLst>
                  <a:ext uri="{FF2B5EF4-FFF2-40B4-BE49-F238E27FC236}">
                    <a16:creationId xmlns:a16="http://schemas.microsoft.com/office/drawing/2014/main" id="{0E6BAC3A-13BD-AC33-1598-B1A2088A1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Rectangle 27">
                <a:extLst>
                  <a:ext uri="{FF2B5EF4-FFF2-40B4-BE49-F238E27FC236}">
                    <a16:creationId xmlns:a16="http://schemas.microsoft.com/office/drawing/2014/main" id="{53086B7E-5009-11D4-A849-488BE2495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 Box 33">
            <a:extLst>
              <a:ext uri="{FF2B5EF4-FFF2-40B4-BE49-F238E27FC236}">
                <a16:creationId xmlns:a16="http://schemas.microsoft.com/office/drawing/2014/main" id="{075600A9-448C-C875-4957-B79ADB5B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54" y="4699573"/>
            <a:ext cx="5230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/>
                <a:cs typeface="Courier New"/>
              </a:rPr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1016666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9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643174"/>
              </p:ext>
            </p:extLst>
          </p:nvPr>
        </p:nvGraphicFramePr>
        <p:xfrm>
          <a:off x="251521" y="1266138"/>
          <a:ext cx="8642352" cy="18722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int 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15-213/14-513/15-513: Introduction to Computer Systems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6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 Lecture,  </a:t>
            </a:r>
            <a:r>
              <a:rPr lang="en-US" sz="2000" b="0" dirty="0">
                <a:solidFill>
                  <a:srgbClr val="000000"/>
                </a:solidFill>
                <a:latin typeface="Calibri"/>
                <a:sym typeface="Calibri Bold" charset="0"/>
              </a:rPr>
              <a:t>Sept 14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, 2023</a:t>
            </a:r>
            <a:endParaRPr lang="en-US" sz="2000" b="0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503459"/>
            <a:chOff x="1066800" y="2671762"/>
            <a:chExt cx="6324600" cy="1503459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581400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3071926" y="3805889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302266" cy="1127618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Not in K&amp;R; added to language in 1999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603208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61117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latin typeface="Courier New"/>
              <a:ea typeface="msgothic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931-772D-0243-8E73-F456E03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4DD-DE0E-C249-9F1D-AE390544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87" y="1356267"/>
            <a:ext cx="8784976" cy="4972050"/>
          </a:xfrm>
        </p:spPr>
        <p:txBody>
          <a:bodyPr/>
          <a:lstStyle/>
          <a:p>
            <a:r>
              <a:rPr lang="en-US" dirty="0"/>
              <a:t>Written #1 peer grading due Wed 9/20</a:t>
            </a:r>
          </a:p>
          <a:p>
            <a:pPr lvl="1"/>
            <a:r>
              <a:rPr lang="en-US" dirty="0"/>
              <a:t>Model solution &amp; Grading rubric will be on canvas </a:t>
            </a:r>
          </a:p>
          <a:p>
            <a:pPr lvl="1"/>
            <a:r>
              <a:rPr lang="en-US" dirty="0"/>
              <a:t>Piazza post will explain</a:t>
            </a:r>
          </a:p>
          <a:p>
            <a:endParaRPr lang="en-US" dirty="0"/>
          </a:p>
          <a:p>
            <a:r>
              <a:rPr lang="en-US" dirty="0"/>
              <a:t>Written #2 released yesterday, due Wed 9/20</a:t>
            </a:r>
          </a:p>
          <a:p>
            <a:endParaRPr lang="en-US" dirty="0"/>
          </a:p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due Thurs 9/21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137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6 - Machine Data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21942670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be more compact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In assembly, we see only offsets, not field names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214813" y="4913263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214813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79512" y="1697430"/>
            <a:ext cx="4006369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 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2127" y="1218963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pPr marL="0" indent="0">
              <a:buNone/>
            </a:pPr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556233" y="31958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r-&gt;a[r-&gt;i]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E671D831-97C3-AB91-4854-1DA14A271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33" y="31958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10.]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Lectures 11-12.]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long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3.8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</a:rPr>
              <a:t> 	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latin typeface="Calibri" pitchFamily="-96" charset="0"/>
              </a:rPr>
              <a:t>Structures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3.9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3.11</a:t>
            </a:r>
            <a:endParaRPr lang="en-US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  <a:br>
              <a:rPr lang="en-US" dirty="0"/>
            </a:br>
            <a:r>
              <a:rPr lang="en-US" dirty="0"/>
              <a:t>NOTE: K &lt; </a:t>
            </a:r>
            <a:r>
              <a:rPr lang="en-US" dirty="0" err="1"/>
              <a:t>sizeof</a:t>
            </a:r>
            <a:r>
              <a:rPr lang="en-US" dirty="0"/>
              <a:t>(struct S1)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654252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654252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654252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654252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654252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654252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5047952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5047952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5047952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5047952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5047952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97202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730577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730577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97202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241752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97202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241752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97202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427163" y="5067126"/>
            <a:ext cx="3651250" cy="1746250"/>
            <a:chOff x="1427163" y="4953000"/>
            <a:chExt cx="3651250" cy="17462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12B90D-6A25-493F-9A80-C80C345D8E69}"/>
                </a:ext>
              </a:extLst>
            </p:cNvPr>
            <p:cNvSpPr txBox="1"/>
            <p:nvPr/>
          </p:nvSpPr>
          <p:spPr>
            <a:xfrm>
              <a:off x="3066560" y="6329918"/>
              <a:ext cx="1760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990000"/>
                  </a:solidFill>
                  <a:latin typeface="Calibri" pitchFamily="34" charset="0"/>
                </a:rPr>
                <a:t>Internal padding</a:t>
              </a:r>
            </a:p>
          </p:txBody>
        </p:sp>
        <p:cxnSp>
          <p:nvCxnSpPr>
            <p:cNvPr id="27" name="Curved Connector 26"/>
            <p:cNvCxnSpPr>
              <a:stCxn id="26" idx="0"/>
            </p:cNvCxnSpPr>
            <p:nvPr/>
          </p:nvCxnSpPr>
          <p:spPr bwMode="auto">
            <a:xfrm rot="5400000" flipH="1" flipV="1">
              <a:off x="3860992" y="5112497"/>
              <a:ext cx="1303134" cy="1131708"/>
            </a:xfrm>
            <a:prstGeom prst="curvedConnector3">
              <a:avLst/>
            </a:prstGeom>
            <a:noFill/>
            <a:ln w="762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Curved Connector 27"/>
            <p:cNvCxnSpPr>
              <a:stCxn id="26" idx="0"/>
            </p:cNvCxnSpPr>
            <p:nvPr/>
          </p:nvCxnSpPr>
          <p:spPr bwMode="auto">
            <a:xfrm rot="16200000" flipV="1">
              <a:off x="1998475" y="4381688"/>
              <a:ext cx="1376918" cy="2519542"/>
            </a:xfrm>
            <a:prstGeom prst="curvedConnector3">
              <a:avLst>
                <a:gd name="adj1" fmla="val 43425"/>
              </a:avLst>
            </a:prstGeom>
            <a:noFill/>
            <a:ln w="762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6063208" cy="977900"/>
          </a:xfrm>
          <a:ln/>
        </p:spPr>
        <p:txBody>
          <a:bodyPr/>
          <a:lstStyle/>
          <a:p>
            <a:r>
              <a:rPr lang="en-US" dirty="0"/>
              <a:t>No padding in between array elements</a:t>
            </a:r>
          </a:p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28787534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Reminder: Memory Organization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Memory locations do not have data types</a:t>
            </a:r>
          </a:p>
          <a:p>
            <a:pPr lvl="1"/>
            <a:r>
              <a:rPr lang="en-US" sz="2000" dirty="0"/>
              <a:t>Types are implicit in how machine instructions </a:t>
            </a:r>
            <a:r>
              <a:rPr lang="en-US" sz="2000" i="1" dirty="0"/>
              <a:t>use</a:t>
            </a:r>
            <a:r>
              <a:rPr lang="en-US" sz="2000" dirty="0"/>
              <a:t>  memory</a:t>
            </a:r>
          </a:p>
          <a:p>
            <a:pPr eaLnBrk="1" hangingPunct="1"/>
            <a:r>
              <a:rPr lang="en-US" dirty="0"/>
              <a:t>Addresses specify byte locations</a:t>
            </a:r>
          </a:p>
          <a:p>
            <a:pPr marL="552450" lvl="1" eaLnBrk="1" hangingPunct="1"/>
            <a:r>
              <a:rPr lang="en-US" sz="2000" dirty="0"/>
              <a:t>Address of a larger datum is the address of its first byte</a:t>
            </a:r>
          </a:p>
          <a:p>
            <a:pPr marL="552450" lvl="1" eaLnBrk="1" hangingPunct="1"/>
            <a:r>
              <a:rPr lang="en-US" sz="2000" dirty="0"/>
              <a:t>Addresses of successive items differ by the item’s size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47FCE70-4F2A-4AA4-A96D-CC24D0C3C821}"/>
              </a:ext>
            </a:extLst>
          </p:cNvPr>
          <p:cNvGrpSpPr/>
          <p:nvPr/>
        </p:nvGrpSpPr>
        <p:grpSpPr>
          <a:xfrm>
            <a:off x="4633914" y="1241922"/>
            <a:ext cx="3645131" cy="5339730"/>
            <a:chOff x="2640184" y="1037436"/>
            <a:chExt cx="3645131" cy="5339730"/>
          </a:xfrm>
        </p:grpSpPr>
        <p:sp>
          <p:nvSpPr>
            <p:cNvPr id="77" name="Rectangle 18">
              <a:extLst>
                <a:ext uri="{FF2B5EF4-FFF2-40B4-BE49-F238E27FC236}">
                  <a16:creationId xmlns:a16="http://schemas.microsoft.com/office/drawing/2014/main" id="{FF6CEBCB-62FA-4DA2-8A58-2088A1CF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14255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4000</a:t>
              </a:r>
            </a:p>
          </p:txBody>
        </p:sp>
        <p:sp>
          <p:nvSpPr>
            <p:cNvPr id="78" name="Rectangle 19">
              <a:extLst>
                <a:ext uri="{FF2B5EF4-FFF2-40B4-BE49-F238E27FC236}">
                  <a16:creationId xmlns:a16="http://schemas.microsoft.com/office/drawing/2014/main" id="{52408CE1-BE59-4882-9FDF-CDE3CCEF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17303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4001</a:t>
              </a:r>
            </a:p>
          </p:txBody>
        </p:sp>
        <p:sp>
          <p:nvSpPr>
            <p:cNvPr id="79" name="Rectangle 20">
              <a:extLst>
                <a:ext uri="{FF2B5EF4-FFF2-40B4-BE49-F238E27FC236}">
                  <a16:creationId xmlns:a16="http://schemas.microsoft.com/office/drawing/2014/main" id="{E095AD74-D2D3-44E6-90AA-DDC79943A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20351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4002</a:t>
              </a:r>
            </a:p>
          </p:txBody>
        </p:sp>
        <p:sp>
          <p:nvSpPr>
            <p:cNvPr id="80" name="Rectangle 21">
              <a:extLst>
                <a:ext uri="{FF2B5EF4-FFF2-40B4-BE49-F238E27FC236}">
                  <a16:creationId xmlns:a16="http://schemas.microsoft.com/office/drawing/2014/main" id="{571D9ADD-6948-4785-A4F8-63C4610E0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23399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4003</a:t>
              </a:r>
            </a:p>
          </p:txBody>
        </p:sp>
        <p:sp>
          <p:nvSpPr>
            <p:cNvPr id="81" name="Rectangle 22">
              <a:extLst>
                <a:ext uri="{FF2B5EF4-FFF2-40B4-BE49-F238E27FC236}">
                  <a16:creationId xmlns:a16="http://schemas.microsoft.com/office/drawing/2014/main" id="{98D4ED77-D825-4A7B-A383-4A754000F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26447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4004</a:t>
              </a:r>
            </a:p>
          </p:txBody>
        </p: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4073F48A-5704-47DA-8E7F-F960EBF83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29495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4005</a:t>
              </a:r>
            </a:p>
          </p:txBody>
        </p:sp>
        <p:sp>
          <p:nvSpPr>
            <p:cNvPr id="83" name="Rectangle 24">
              <a:extLst>
                <a:ext uri="{FF2B5EF4-FFF2-40B4-BE49-F238E27FC236}">
                  <a16:creationId xmlns:a16="http://schemas.microsoft.com/office/drawing/2014/main" id="{F34489B8-0EB2-47CB-902E-8E95DFCF7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32543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4006</a:t>
              </a:r>
            </a:p>
          </p:txBody>
        </p:sp>
        <p:sp>
          <p:nvSpPr>
            <p:cNvPr id="84" name="Rectangle 25">
              <a:extLst>
                <a:ext uri="{FF2B5EF4-FFF2-40B4-BE49-F238E27FC236}">
                  <a16:creationId xmlns:a16="http://schemas.microsoft.com/office/drawing/2014/main" id="{5B0F9506-23AF-49F6-831B-9A0AD9B43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35591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4007</a:t>
              </a:r>
            </a:p>
          </p:txBody>
        </p:sp>
        <p:sp>
          <p:nvSpPr>
            <p:cNvPr id="85" name="Rectangle 26">
              <a:extLst>
                <a:ext uri="{FF2B5EF4-FFF2-40B4-BE49-F238E27FC236}">
                  <a16:creationId xmlns:a16="http://schemas.microsoft.com/office/drawing/2014/main" id="{45B1BBC6-9709-4B0D-9CCE-785D5331F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38639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4008</a:t>
              </a:r>
            </a:p>
          </p:txBody>
        </p:sp>
        <p:sp>
          <p:nvSpPr>
            <p:cNvPr id="86" name="Rectangle 27">
              <a:extLst>
                <a:ext uri="{FF2B5EF4-FFF2-40B4-BE49-F238E27FC236}">
                  <a16:creationId xmlns:a16="http://schemas.microsoft.com/office/drawing/2014/main" id="{4B0F9B71-5EA2-40BF-93ED-7DE002755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41687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4009</a:t>
              </a:r>
            </a:p>
          </p:txBody>
        </p:sp>
        <p:sp>
          <p:nvSpPr>
            <p:cNvPr id="87" name="Rectangle 28">
              <a:extLst>
                <a:ext uri="{FF2B5EF4-FFF2-40B4-BE49-F238E27FC236}">
                  <a16:creationId xmlns:a16="http://schemas.microsoft.com/office/drawing/2014/main" id="{D86B87BA-40CA-4BED-8618-5B57D1795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44735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400A</a:t>
              </a:r>
            </a:p>
          </p:txBody>
        </p:sp>
        <p:sp>
          <p:nvSpPr>
            <p:cNvPr id="88" name="Rectangle 29">
              <a:extLst>
                <a:ext uri="{FF2B5EF4-FFF2-40B4-BE49-F238E27FC236}">
                  <a16:creationId xmlns:a16="http://schemas.microsoft.com/office/drawing/2014/main" id="{75B36F17-54FF-4509-8EBD-B9A44E1DC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47783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400B</a:t>
              </a:r>
            </a:p>
          </p:txBody>
        </p:sp>
        <p:sp>
          <p:nvSpPr>
            <p:cNvPr id="89" name="Rectangle 38">
              <a:extLst>
                <a:ext uri="{FF2B5EF4-FFF2-40B4-BE49-F238E27FC236}">
                  <a16:creationId xmlns:a16="http://schemas.microsoft.com/office/drawing/2014/main" id="{15D54489-931B-4D88-927B-776DEE93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868" y="1037436"/>
              <a:ext cx="651781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 anchor="b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 err="1">
                  <a:solidFill>
                    <a:srgbClr val="000066"/>
                  </a:solidFill>
                  <a:latin typeface="Consolas" panose="020B0609020204030204" pitchFamily="49" charset="0"/>
                  <a:ea typeface="Helvetica" charset="0"/>
                  <a:cs typeface="Helvetica" charset="0"/>
                  <a:sym typeface="Helvetica" charset="0"/>
                </a:rPr>
                <a:t>int</a:t>
              </a:r>
              <a:r>
                <a:rPr lang="en-US" sz="1800" dirty="0" err="1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</a:t>
              </a:r>
              <a:endPara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0" name="Rectangle 39">
              <a:extLst>
                <a:ext uri="{FF2B5EF4-FFF2-40B4-BE49-F238E27FC236}">
                  <a16:creationId xmlns:a16="http://schemas.microsoft.com/office/drawing/2014/main" id="{B368B1DF-96CA-4F6C-9DDC-C39F3AFE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225" y="1037436"/>
              <a:ext cx="77841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 anchor="b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Consolas" panose="020B0609020204030204" pitchFamily="49" charset="0"/>
                  <a:ea typeface="Helvetica" charset="0"/>
                  <a:cs typeface="Helvetica" charset="0"/>
                  <a:sym typeface="Helvetica" charset="0"/>
                </a:rPr>
                <a:t>char</a:t>
              </a:r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</a:t>
              </a:r>
            </a:p>
          </p:txBody>
        </p:sp>
        <p:sp>
          <p:nvSpPr>
            <p:cNvPr id="91" name="Rectangle 40">
              <a:extLst>
                <a:ext uri="{FF2B5EF4-FFF2-40B4-BE49-F238E27FC236}">
                  <a16:creationId xmlns:a16="http://schemas.microsoft.com/office/drawing/2014/main" id="{D3BE9805-71FA-46B0-BC2E-562BE2AC8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184" y="1037436"/>
              <a:ext cx="1066960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 anchor="b">
              <a:prstTxWarp prst="textNoShape">
                <a:avLst/>
              </a:prstTxWarp>
              <a:spAutoFit/>
            </a:bodyPr>
            <a:lstStyle/>
            <a:p>
              <a:pPr algn="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Address</a:t>
              </a:r>
            </a:p>
          </p:txBody>
        </p:sp>
        <p:sp>
          <p:nvSpPr>
            <p:cNvPr id="92" name="Rectangle 42">
              <a:extLst>
                <a:ext uri="{FF2B5EF4-FFF2-40B4-BE49-F238E27FC236}">
                  <a16:creationId xmlns:a16="http://schemas.microsoft.com/office/drawing/2014/main" id="{F0B76F06-D33B-4D68-8734-DF77FA2F0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50831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400C</a:t>
              </a:r>
            </a:p>
          </p:txBody>
        </p:sp>
        <p:sp>
          <p:nvSpPr>
            <p:cNvPr id="93" name="Rectangle 44">
              <a:extLst>
                <a:ext uri="{FF2B5EF4-FFF2-40B4-BE49-F238E27FC236}">
                  <a16:creationId xmlns:a16="http://schemas.microsoft.com/office/drawing/2014/main" id="{88B28E23-6002-4074-8F71-5D1725F88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53879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400D</a:t>
              </a:r>
            </a:p>
          </p:txBody>
        </p:sp>
        <p:sp>
          <p:nvSpPr>
            <p:cNvPr id="94" name="Rectangle 46">
              <a:extLst>
                <a:ext uri="{FF2B5EF4-FFF2-40B4-BE49-F238E27FC236}">
                  <a16:creationId xmlns:a16="http://schemas.microsoft.com/office/drawing/2014/main" id="{F78025A2-7F31-469A-B070-539F73455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56927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400E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822AEF7-457A-4C46-9176-E23935EF1262}"/>
                </a:ext>
              </a:extLst>
            </p:cNvPr>
            <p:cNvGrpSpPr/>
            <p:nvPr/>
          </p:nvGrpSpPr>
          <p:grpSpPr>
            <a:xfrm>
              <a:off x="3834730" y="1473200"/>
              <a:ext cx="609600" cy="4876800"/>
              <a:chOff x="3834730" y="1473200"/>
              <a:chExt cx="609600" cy="4876800"/>
            </a:xfrm>
          </p:grpSpPr>
          <p:sp>
            <p:nvSpPr>
              <p:cNvPr id="124" name="Rectangle 6">
                <a:extLst>
                  <a:ext uri="{FF2B5EF4-FFF2-40B4-BE49-F238E27FC236}">
                    <a16:creationId xmlns:a16="http://schemas.microsoft.com/office/drawing/2014/main" id="{8C3FD236-AC86-4B64-9786-26C8D8B77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14732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5" name="Rectangle 7">
                <a:extLst>
                  <a:ext uri="{FF2B5EF4-FFF2-40B4-BE49-F238E27FC236}">
                    <a16:creationId xmlns:a16="http://schemas.microsoft.com/office/drawing/2014/main" id="{2F5E5744-A184-4A12-9C42-CE7A85C87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17780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6" name="Rectangle 8">
                <a:extLst>
                  <a:ext uri="{FF2B5EF4-FFF2-40B4-BE49-F238E27FC236}">
                    <a16:creationId xmlns:a16="http://schemas.microsoft.com/office/drawing/2014/main" id="{45A60251-8AE7-4C7A-9EB9-AE3C8E02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20828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7" name="Rectangle 9">
                <a:extLst>
                  <a:ext uri="{FF2B5EF4-FFF2-40B4-BE49-F238E27FC236}">
                    <a16:creationId xmlns:a16="http://schemas.microsoft.com/office/drawing/2014/main" id="{4D2F1812-4155-4F97-A8FB-0277D4FFF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23876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8" name="Rectangle 10">
                <a:extLst>
                  <a:ext uri="{FF2B5EF4-FFF2-40B4-BE49-F238E27FC236}">
                    <a16:creationId xmlns:a16="http://schemas.microsoft.com/office/drawing/2014/main" id="{8EAF1B07-2063-4AD2-A5C7-C9D7A8700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26924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9" name="Rectangle 11">
                <a:extLst>
                  <a:ext uri="{FF2B5EF4-FFF2-40B4-BE49-F238E27FC236}">
                    <a16:creationId xmlns:a16="http://schemas.microsoft.com/office/drawing/2014/main" id="{B7FF0B92-7345-4EF0-8C10-D4815AE34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29972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0" name="Rectangle 12">
                <a:extLst>
                  <a:ext uri="{FF2B5EF4-FFF2-40B4-BE49-F238E27FC236}">
                    <a16:creationId xmlns:a16="http://schemas.microsoft.com/office/drawing/2014/main" id="{5EE9A855-A9AA-4567-98AA-6C5F9E208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33020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1" name="Rectangle 13">
                <a:extLst>
                  <a:ext uri="{FF2B5EF4-FFF2-40B4-BE49-F238E27FC236}">
                    <a16:creationId xmlns:a16="http://schemas.microsoft.com/office/drawing/2014/main" id="{01C8BC96-3B55-46CA-8B08-9A8D46622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36068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2" name="Rectangle 14">
                <a:extLst>
                  <a:ext uri="{FF2B5EF4-FFF2-40B4-BE49-F238E27FC236}">
                    <a16:creationId xmlns:a16="http://schemas.microsoft.com/office/drawing/2014/main" id="{70EF1180-39F8-4D9F-B338-04D99328A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39116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3" name="Rectangle 15">
                <a:extLst>
                  <a:ext uri="{FF2B5EF4-FFF2-40B4-BE49-F238E27FC236}">
                    <a16:creationId xmlns:a16="http://schemas.microsoft.com/office/drawing/2014/main" id="{40E05643-DBB7-4058-BD1F-43A74EE6A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42164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4" name="Rectangle 16">
                <a:extLst>
                  <a:ext uri="{FF2B5EF4-FFF2-40B4-BE49-F238E27FC236}">
                    <a16:creationId xmlns:a16="http://schemas.microsoft.com/office/drawing/2014/main" id="{08450946-9092-4B5E-BB3C-4F3A8026E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45212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5" name="Rectangle 17">
                <a:extLst>
                  <a:ext uri="{FF2B5EF4-FFF2-40B4-BE49-F238E27FC236}">
                    <a16:creationId xmlns:a16="http://schemas.microsoft.com/office/drawing/2014/main" id="{FF071825-029D-4FAD-A339-0F05B08C4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48260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6" name="Rectangle 41">
                <a:extLst>
                  <a:ext uri="{FF2B5EF4-FFF2-40B4-BE49-F238E27FC236}">
                    <a16:creationId xmlns:a16="http://schemas.microsoft.com/office/drawing/2014/main" id="{0CCE9027-45D6-46FF-834D-BCD7E6D3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51308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7" name="Rectangle 43">
                <a:extLst>
                  <a:ext uri="{FF2B5EF4-FFF2-40B4-BE49-F238E27FC236}">
                    <a16:creationId xmlns:a16="http://schemas.microsoft.com/office/drawing/2014/main" id="{3B0A05E4-2C5B-4BAE-8642-09C32CE27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54356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8" name="Rectangle 45">
                <a:extLst>
                  <a:ext uri="{FF2B5EF4-FFF2-40B4-BE49-F238E27FC236}">
                    <a16:creationId xmlns:a16="http://schemas.microsoft.com/office/drawing/2014/main" id="{8B79FB59-A1D1-4A0C-95A9-ED96C3A47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57404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9" name="Rectangle 47">
                <a:extLst>
                  <a:ext uri="{FF2B5EF4-FFF2-40B4-BE49-F238E27FC236}">
                    <a16:creationId xmlns:a16="http://schemas.microsoft.com/office/drawing/2014/main" id="{85287253-0D5E-4982-88AB-852D8CC85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60452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96" name="Rectangle 48">
              <a:extLst>
                <a:ext uri="{FF2B5EF4-FFF2-40B4-BE49-F238E27FC236}">
                  <a16:creationId xmlns:a16="http://schemas.microsoft.com/office/drawing/2014/main" id="{8B88A300-7101-4515-B005-B086EB80B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59975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400F</a:t>
              </a:r>
            </a:p>
          </p:txBody>
        </p:sp>
        <p:sp>
          <p:nvSpPr>
            <p:cNvPr id="97" name="Rectangle 49">
              <a:extLst>
                <a:ext uri="{FF2B5EF4-FFF2-40B4-BE49-F238E27FC236}">
                  <a16:creationId xmlns:a16="http://schemas.microsoft.com/office/drawing/2014/main" id="{000F9B50-55DE-4F5C-9F4B-272807033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897" y="1037436"/>
              <a:ext cx="77841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 anchor="b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Consolas" panose="020B0609020204030204" pitchFamily="49" charset="0"/>
                  <a:ea typeface="Helvetica" charset="0"/>
                  <a:cs typeface="Helvetica" charset="0"/>
                  <a:sym typeface="Helvetica" charset="0"/>
                </a:rPr>
                <a:t>long</a:t>
              </a:r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B5294BD-02C8-4A17-A987-D2D68FF0429D}"/>
                </a:ext>
              </a:extLst>
            </p:cNvPr>
            <p:cNvGrpSpPr/>
            <p:nvPr/>
          </p:nvGrpSpPr>
          <p:grpSpPr>
            <a:xfrm>
              <a:off x="4701947" y="1473387"/>
              <a:ext cx="622300" cy="4876800"/>
              <a:chOff x="4701947" y="1473387"/>
              <a:chExt cx="622300" cy="4876800"/>
            </a:xfrm>
          </p:grpSpPr>
          <p:sp>
            <p:nvSpPr>
              <p:cNvPr id="108" name="Rectangle 34">
                <a:extLst>
                  <a:ext uri="{FF2B5EF4-FFF2-40B4-BE49-F238E27FC236}">
                    <a16:creationId xmlns:a16="http://schemas.microsoft.com/office/drawing/2014/main" id="{31FF58A5-903B-406F-8AA0-E503564E5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1473387"/>
                <a:ext cx="609600" cy="1219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09" name="Rectangle 35">
                <a:extLst>
                  <a:ext uri="{FF2B5EF4-FFF2-40B4-BE49-F238E27FC236}">
                    <a16:creationId xmlns:a16="http://schemas.microsoft.com/office/drawing/2014/main" id="{6AD0E7C1-0EF5-4DD5-90B8-A0057E6D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2692587"/>
                <a:ext cx="609600" cy="1219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10" name="Rectangle 36">
                <a:extLst>
                  <a:ext uri="{FF2B5EF4-FFF2-40B4-BE49-F238E27FC236}">
                    <a16:creationId xmlns:a16="http://schemas.microsoft.com/office/drawing/2014/main" id="{5E56E2EB-B81D-4F6F-BD41-CB59033D0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3911787"/>
                <a:ext cx="609600" cy="1219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11" name="Rectangle 37">
                <a:extLst>
                  <a:ext uri="{FF2B5EF4-FFF2-40B4-BE49-F238E27FC236}">
                    <a16:creationId xmlns:a16="http://schemas.microsoft.com/office/drawing/2014/main" id="{11CC74B0-2045-4DAF-AF45-3C198F9A4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5130987"/>
                <a:ext cx="609600" cy="1219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12" name="Rectangle 52">
                <a:extLst>
                  <a:ext uri="{FF2B5EF4-FFF2-40B4-BE49-F238E27FC236}">
                    <a16:creationId xmlns:a16="http://schemas.microsoft.com/office/drawing/2014/main" id="{2C653DBE-E392-4F2E-A3F5-22A744670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1701987"/>
                <a:ext cx="622300" cy="730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50800" tIns="50800" bIns="50800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Addr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</a:t>
                </a:r>
              </a:p>
              <a:p>
                <a:pPr algn="ctr" eaLnBrk="1" hangingPunct="1"/>
                <a:r>
                  <a:rPr lang="en-US" sz="1400" b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??</a:t>
                </a:r>
              </a:p>
            </p:txBody>
          </p:sp>
          <p:sp>
            <p:nvSpPr>
              <p:cNvPr id="113" name="Rectangle 53">
                <a:extLst>
                  <a:ext uri="{FF2B5EF4-FFF2-40B4-BE49-F238E27FC236}">
                    <a16:creationId xmlns:a16="http://schemas.microsoft.com/office/drawing/2014/main" id="{FC5C7286-BC7C-405C-AD78-09D8D6BCE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2921187"/>
                <a:ext cx="622300" cy="730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50800" tIns="50800" bIns="50800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Addr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</a:t>
                </a:r>
              </a:p>
              <a:p>
                <a:pPr algn="ctr" eaLnBrk="1" hangingPunct="1"/>
                <a:r>
                  <a:rPr lang="en-US" sz="1400" b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??</a:t>
                </a:r>
              </a:p>
            </p:txBody>
          </p:sp>
          <p:sp>
            <p:nvSpPr>
              <p:cNvPr id="114" name="Rectangle 54">
                <a:extLst>
                  <a:ext uri="{FF2B5EF4-FFF2-40B4-BE49-F238E27FC236}">
                    <a16:creationId xmlns:a16="http://schemas.microsoft.com/office/drawing/2014/main" id="{3CB10BFE-AE6A-4832-91E7-10A742454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4140387"/>
                <a:ext cx="622300" cy="730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50800" tIns="50800" bIns="50800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Addr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</a:t>
                </a:r>
              </a:p>
              <a:p>
                <a:pPr algn="ctr" eaLnBrk="1" hangingPunct="1"/>
                <a:r>
                  <a:rPr lang="en-US" sz="1400" b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??</a:t>
                </a:r>
              </a:p>
            </p:txBody>
          </p:sp>
          <p:sp>
            <p:nvSpPr>
              <p:cNvPr id="115" name="Rectangle 55">
                <a:extLst>
                  <a:ext uri="{FF2B5EF4-FFF2-40B4-BE49-F238E27FC236}">
                    <a16:creationId xmlns:a16="http://schemas.microsoft.com/office/drawing/2014/main" id="{DC66CC71-A199-4218-979E-4A7BE6E0B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5359587"/>
                <a:ext cx="622300" cy="730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50800" tIns="50800" bIns="50800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Addr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</a:t>
                </a:r>
              </a:p>
              <a:p>
                <a:pPr algn="ctr" eaLnBrk="1" hangingPunct="1"/>
                <a:r>
                  <a:rPr lang="en-US" sz="1400" b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??</a:t>
                </a:r>
              </a:p>
            </p:txBody>
          </p:sp>
          <p:sp>
            <p:nvSpPr>
              <p:cNvPr id="116" name="Rectangle 58">
                <a:extLst>
                  <a:ext uri="{FF2B5EF4-FFF2-40B4-BE49-F238E27FC236}">
                    <a16:creationId xmlns:a16="http://schemas.microsoft.com/office/drawing/2014/main" id="{77726487-5BD0-4EAB-B4AB-2CB207756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147" y="2159188"/>
                <a:ext cx="457200" cy="228600"/>
              </a:xfrm>
              <a:prstGeom prst="rect">
                <a:avLst/>
              </a:prstGeom>
              <a:solidFill>
                <a:srgbClr val="FFFF99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17" name="Rectangle 59">
                <a:extLst>
                  <a:ext uri="{FF2B5EF4-FFF2-40B4-BE49-F238E27FC236}">
                    <a16:creationId xmlns:a16="http://schemas.microsoft.com/office/drawing/2014/main" id="{B1F80290-E49F-45F5-957F-3EDED69B8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222" y="2122675"/>
                <a:ext cx="527050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400" b="0" dirty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4000</a:t>
                </a:r>
              </a:p>
            </p:txBody>
          </p:sp>
          <p:sp>
            <p:nvSpPr>
              <p:cNvPr id="118" name="Rectangle 61">
                <a:extLst>
                  <a:ext uri="{FF2B5EF4-FFF2-40B4-BE49-F238E27FC236}">
                    <a16:creationId xmlns:a16="http://schemas.microsoft.com/office/drawing/2014/main" id="{CA3907D1-0A0B-47ED-96BF-33A24D850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147" y="3378388"/>
                <a:ext cx="457200" cy="228600"/>
              </a:xfrm>
              <a:prstGeom prst="rect">
                <a:avLst/>
              </a:prstGeom>
              <a:solidFill>
                <a:srgbClr val="FFFF99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19" name="Rectangle 62">
                <a:extLst>
                  <a:ext uri="{FF2B5EF4-FFF2-40B4-BE49-F238E27FC236}">
                    <a16:creationId xmlns:a16="http://schemas.microsoft.com/office/drawing/2014/main" id="{FAF072F9-580B-464C-848C-D2E2E2959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222" y="3341875"/>
                <a:ext cx="527050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400" b="0" dirty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4004</a:t>
                </a:r>
              </a:p>
            </p:txBody>
          </p:sp>
          <p:sp>
            <p:nvSpPr>
              <p:cNvPr id="120" name="Rectangle 64">
                <a:extLst>
                  <a:ext uri="{FF2B5EF4-FFF2-40B4-BE49-F238E27FC236}">
                    <a16:creationId xmlns:a16="http://schemas.microsoft.com/office/drawing/2014/main" id="{0AC38B28-5010-4688-825F-58EE3795D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147" y="4597588"/>
                <a:ext cx="457200" cy="228600"/>
              </a:xfrm>
              <a:prstGeom prst="rect">
                <a:avLst/>
              </a:prstGeom>
              <a:solidFill>
                <a:srgbClr val="FFFF99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1" name="Rectangle 65">
                <a:extLst>
                  <a:ext uri="{FF2B5EF4-FFF2-40B4-BE49-F238E27FC236}">
                    <a16:creationId xmlns:a16="http://schemas.microsoft.com/office/drawing/2014/main" id="{6DA885C9-B699-4134-A72D-CB5E8126E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222" y="4561075"/>
                <a:ext cx="527050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400" b="0" dirty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4008</a:t>
                </a:r>
              </a:p>
            </p:txBody>
          </p:sp>
          <p:sp>
            <p:nvSpPr>
              <p:cNvPr id="122" name="Rectangle 67">
                <a:extLst>
                  <a:ext uri="{FF2B5EF4-FFF2-40B4-BE49-F238E27FC236}">
                    <a16:creationId xmlns:a16="http://schemas.microsoft.com/office/drawing/2014/main" id="{1C9C27C6-9DEC-48F2-85AD-71356A2CE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147" y="5816788"/>
                <a:ext cx="457200" cy="228600"/>
              </a:xfrm>
              <a:prstGeom prst="rect">
                <a:avLst/>
              </a:prstGeom>
              <a:solidFill>
                <a:srgbClr val="FFFF99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3" name="Rectangle 68">
                <a:extLst>
                  <a:ext uri="{FF2B5EF4-FFF2-40B4-BE49-F238E27FC236}">
                    <a16:creationId xmlns:a16="http://schemas.microsoft.com/office/drawing/2014/main" id="{73F84B8D-9381-4C26-92F7-DC1B90940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222" y="5780275"/>
                <a:ext cx="527050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400" b="0" dirty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400C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67EB4FB-E2FE-4A5E-B45E-6DD9835C9B6B}"/>
                </a:ext>
              </a:extLst>
            </p:cNvPr>
            <p:cNvGrpSpPr/>
            <p:nvPr/>
          </p:nvGrpSpPr>
          <p:grpSpPr>
            <a:xfrm>
              <a:off x="5584956" y="1473200"/>
              <a:ext cx="622300" cy="4876800"/>
              <a:chOff x="5584956" y="1473200"/>
              <a:chExt cx="622300" cy="4876800"/>
            </a:xfrm>
          </p:grpSpPr>
          <p:sp>
            <p:nvSpPr>
              <p:cNvPr id="100" name="Rectangle 31">
                <a:extLst>
                  <a:ext uri="{FF2B5EF4-FFF2-40B4-BE49-F238E27FC236}">
                    <a16:creationId xmlns:a16="http://schemas.microsoft.com/office/drawing/2014/main" id="{AA6EF928-6D57-463E-B761-690F4F69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956" y="3911600"/>
                <a:ext cx="609600" cy="2438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01" name="Rectangle 32">
                <a:extLst>
                  <a:ext uri="{FF2B5EF4-FFF2-40B4-BE49-F238E27FC236}">
                    <a16:creationId xmlns:a16="http://schemas.microsoft.com/office/drawing/2014/main" id="{E5CCE4DC-BCD6-4DB4-B40F-B7FBBBB53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956" y="1473200"/>
                <a:ext cx="609600" cy="2438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02" name="Rectangle 50">
                <a:extLst>
                  <a:ext uri="{FF2B5EF4-FFF2-40B4-BE49-F238E27FC236}">
                    <a16:creationId xmlns:a16="http://schemas.microsoft.com/office/drawing/2014/main" id="{63CD44EA-E742-48B4-803D-E79F7C19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956" y="2311400"/>
                <a:ext cx="622300" cy="730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50800" tIns="50800" bIns="50800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Addr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</a:t>
                </a:r>
              </a:p>
              <a:p>
                <a:pPr algn="ctr" eaLnBrk="1" hangingPunct="1"/>
                <a:r>
                  <a:rPr lang="en-US" sz="1400" b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??</a:t>
                </a:r>
              </a:p>
            </p:txBody>
          </p:sp>
          <p:sp>
            <p:nvSpPr>
              <p:cNvPr id="103" name="Rectangle 51">
                <a:extLst>
                  <a:ext uri="{FF2B5EF4-FFF2-40B4-BE49-F238E27FC236}">
                    <a16:creationId xmlns:a16="http://schemas.microsoft.com/office/drawing/2014/main" id="{FE7FA8DE-535E-42D1-8B61-F49DEB278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956" y="4673600"/>
                <a:ext cx="622300" cy="730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50800" tIns="50800" bIns="50800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Addr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</a:t>
                </a:r>
              </a:p>
              <a:p>
                <a:pPr algn="ctr" eaLnBrk="1" hangingPunct="1"/>
                <a:r>
                  <a:rPr lang="en-US" sz="1400" b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??</a:t>
                </a:r>
              </a:p>
            </p:txBody>
          </p:sp>
          <p:sp>
            <p:nvSpPr>
              <p:cNvPr id="104" name="Rectangle 71">
                <a:extLst>
                  <a:ext uri="{FF2B5EF4-FFF2-40B4-BE49-F238E27FC236}">
                    <a16:creationId xmlns:a16="http://schemas.microsoft.com/office/drawing/2014/main" id="{E9B4DB07-C068-47BA-84A2-CAD6DD2A7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156" y="2768601"/>
                <a:ext cx="457200" cy="228600"/>
              </a:xfrm>
              <a:prstGeom prst="rect">
                <a:avLst/>
              </a:prstGeom>
              <a:solidFill>
                <a:srgbClr val="FFFF99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05" name="Rectangle 72">
                <a:extLst>
                  <a:ext uri="{FF2B5EF4-FFF2-40B4-BE49-F238E27FC236}">
                    <a16:creationId xmlns:a16="http://schemas.microsoft.com/office/drawing/2014/main" id="{F7305188-ED34-4C62-BE0D-2D075B7C3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231" y="2732088"/>
                <a:ext cx="527050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400" b="0" dirty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4000</a:t>
                </a:r>
              </a:p>
            </p:txBody>
          </p:sp>
          <p:sp>
            <p:nvSpPr>
              <p:cNvPr id="106" name="Rectangle 74">
                <a:extLst>
                  <a:ext uri="{FF2B5EF4-FFF2-40B4-BE49-F238E27FC236}">
                    <a16:creationId xmlns:a16="http://schemas.microsoft.com/office/drawing/2014/main" id="{A392A6B5-30DC-4658-A50A-17EFFE96C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156" y="5130801"/>
                <a:ext cx="457200" cy="228600"/>
              </a:xfrm>
              <a:prstGeom prst="rect">
                <a:avLst/>
              </a:prstGeom>
              <a:solidFill>
                <a:srgbClr val="FFFF99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07" name="Rectangle 75">
                <a:extLst>
                  <a:ext uri="{FF2B5EF4-FFF2-40B4-BE49-F238E27FC236}">
                    <a16:creationId xmlns:a16="http://schemas.microsoft.com/office/drawing/2014/main" id="{DD8A3EA0-9CE3-460B-9D31-471B6829F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231" y="5094288"/>
                <a:ext cx="527050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400" b="0" dirty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4008</a:t>
                </a:r>
              </a:p>
            </p:txBody>
          </p:sp>
        </p:grp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are Call-Clobbered (aka Caller Saved)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float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fadd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(float x, float 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 return x + y;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double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dadd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(double x, double 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 return x + y;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# x in %xmm0, y in %xmm1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addss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%xmm1, %xmm0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# x in %xmm0, y in %xmm1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addsd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%xmm1, %xmm0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46875547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double dincr(double *p, double 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 double x = *p;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 *p = x + v;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 return x;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# p in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rdi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, v in %xmm0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movapd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%xmm0, %xmm1   # Copy 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movsd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rdi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), %xmm0  # x = *p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addsd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%xmm0, %xmm1   # t = x + 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movsd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 %xmm1, 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rdi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)  # *p = 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425216394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2C424-A68C-DDC9-83A1-881AB10122F1}"/>
              </a:ext>
            </a:extLst>
          </p:cNvPr>
          <p:cNvSpPr txBox="1"/>
          <p:nvPr/>
        </p:nvSpPr>
        <p:spPr>
          <a:xfrm>
            <a:off x="933540" y="6105398"/>
            <a:ext cx="697037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 activity on today’s lecture is available on course schedule page</a:t>
            </a:r>
          </a:p>
        </p:txBody>
      </p:sp>
    </p:spTree>
    <p:extLst>
      <p:ext uri="{BB962C8B-B14F-4D97-AF65-F5344CB8AC3E}">
        <p14:creationId xmlns:p14="http://schemas.microsoft.com/office/powerpoint/2010/main" val="148289496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96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Calibri" panose="020F0502020204030204" pitchFamily="34" charset="0"/>
              </a:rPr>
              <a:t>UNORDERED: ZF,PF,CF←111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Calibri" panose="020F0502020204030204" pitchFamily="34" charset="0"/>
              </a:rPr>
              <a:t>GREATER_THAN: ZF,PF,CF←000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Calibri" panose="020F0502020204030204" pitchFamily="34" charset="0"/>
              </a:rPr>
              <a:t>LESS_THAN: ZF,PF,CF←001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Calibri" panose="020F0502020204030204" pitchFamily="34" charset="0"/>
              </a:rPr>
              <a:t>EQUAL: ZF,PF,CF←100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96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34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declaration: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 err="1">
                <a:latin typeface="Calibri" pitchFamily="-96" charset="0"/>
              </a:rPr>
              <a:t>Type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 err="1">
                <a:latin typeface="Calibri" pitchFamily="-96" charset="0"/>
              </a:rPr>
              <a:t>Length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Length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Type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</a:t>
            </a:r>
            <a:br>
              <a:rPr lang="en-US" dirty="0">
                <a:latin typeface="Calibri" pitchFamily="-96" charset="0"/>
              </a:rPr>
            </a:br>
            <a:r>
              <a:rPr lang="en-US" dirty="0">
                <a:latin typeface="Calibri" pitchFamily="-96" charset="0"/>
              </a:rPr>
              <a:t>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0442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1BC17AD-CF36-4C95-B82A-B09E743E3956}"/>
              </a:ext>
            </a:extLst>
          </p:cNvPr>
          <p:cNvGrpSpPr>
            <a:grpSpLocks/>
          </p:cNvGrpSpPr>
          <p:nvPr/>
        </p:nvGrpSpPr>
        <p:grpSpPr bwMode="auto">
          <a:xfrm>
            <a:off x="2050442" y="5700055"/>
            <a:ext cx="6399213" cy="719553"/>
            <a:chOff x="2515700" y="4343402"/>
            <a:chExt cx="6399700" cy="719554"/>
          </a:xfrm>
        </p:grpSpPr>
        <p:grpSp>
          <p:nvGrpSpPr>
            <p:cNvPr id="72" name="Group 47">
              <a:extLst>
                <a:ext uri="{FF2B5EF4-FFF2-40B4-BE49-F238E27FC236}">
                  <a16:creationId xmlns:a16="http://schemas.microsoft.com/office/drawing/2014/main" id="{CD01B975-8C78-4FA9-9D54-3049CCCED0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81" name="Rectangle 48">
                <a:extLst>
                  <a:ext uri="{FF2B5EF4-FFF2-40B4-BE49-F238E27FC236}">
                    <a16:creationId xmlns:a16="http://schemas.microsoft.com/office/drawing/2014/main" id="{A0A2C96A-111A-4347-86F4-E8A421934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Rectangle 49">
                <a:extLst>
                  <a:ext uri="{FF2B5EF4-FFF2-40B4-BE49-F238E27FC236}">
                    <a16:creationId xmlns:a16="http://schemas.microsoft.com/office/drawing/2014/main" id="{9FC50787-F473-47B6-B273-91FBE45D4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Rectangle 50">
                <a:extLst>
                  <a:ext uri="{FF2B5EF4-FFF2-40B4-BE49-F238E27FC236}">
                    <a16:creationId xmlns:a16="http://schemas.microsoft.com/office/drawing/2014/main" id="{B4CE26F5-9A4A-470B-8FE0-3026680AE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3" name="Line 52">
              <a:extLst>
                <a:ext uri="{FF2B5EF4-FFF2-40B4-BE49-F238E27FC236}">
                  <a16:creationId xmlns:a16="http://schemas.microsoft.com/office/drawing/2014/main" id="{3240161B-796B-424C-8A7E-C42BF4228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Text Box 55">
              <a:extLst>
                <a:ext uri="{FF2B5EF4-FFF2-40B4-BE49-F238E27FC236}">
                  <a16:creationId xmlns:a16="http://schemas.microsoft.com/office/drawing/2014/main" id="{D8D01180-7292-4A74-9AC6-693201432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75" name="Text Box 56">
              <a:extLst>
                <a:ext uri="{FF2B5EF4-FFF2-40B4-BE49-F238E27FC236}">
                  <a16:creationId xmlns:a16="http://schemas.microsoft.com/office/drawing/2014/main" id="{84490849-EAAF-49F6-8106-581984518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76" name="Line 57">
              <a:extLst>
                <a:ext uri="{FF2B5EF4-FFF2-40B4-BE49-F238E27FC236}">
                  <a16:creationId xmlns:a16="http://schemas.microsoft.com/office/drawing/2014/main" id="{20D36262-82DD-4741-801E-A4DA61478F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ext Box 58">
              <a:extLst>
                <a:ext uri="{FF2B5EF4-FFF2-40B4-BE49-F238E27FC236}">
                  <a16:creationId xmlns:a16="http://schemas.microsoft.com/office/drawing/2014/main" id="{5826B637-FE6D-441E-B45C-BAC191984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78" name="Line 59">
              <a:extLst>
                <a:ext uri="{FF2B5EF4-FFF2-40B4-BE49-F238E27FC236}">
                  <a16:creationId xmlns:a16="http://schemas.microsoft.com/office/drawing/2014/main" id="{9DD2B5A4-20A1-4F8A-AADA-8D05CE637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Text Box 60">
              <a:extLst>
                <a:ext uri="{FF2B5EF4-FFF2-40B4-BE49-F238E27FC236}">
                  <a16:creationId xmlns:a16="http://schemas.microsoft.com/office/drawing/2014/main" id="{A7B39848-B7DF-477B-97CE-CDA1E772A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80" name="Line 61">
              <a:extLst>
                <a:ext uri="{FF2B5EF4-FFF2-40B4-BE49-F238E27FC236}">
                  <a16:creationId xmlns:a16="http://schemas.microsoft.com/office/drawing/2014/main" id="{67BC6669-370E-4A77-BF5D-CB403E86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declaration: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 err="1">
                <a:latin typeface="Calibri" pitchFamily="-96" charset="0"/>
              </a:rPr>
              <a:t>Type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 err="1">
                <a:latin typeface="Calibri" pitchFamily="-96" charset="0"/>
              </a:rPr>
              <a:t>Length</a:t>
            </a:r>
            <a:endParaRPr lang="en-US" i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name</a:t>
            </a:r>
            <a:r>
              <a:rPr lang="en-US" dirty="0">
                <a:latin typeface="Calibri" pitchFamily="-96" charset="0"/>
              </a:rPr>
              <a:t> acts like</a:t>
            </a:r>
            <a:r>
              <a:rPr lang="en-US" baseline="30000" dirty="0">
                <a:latin typeface="Calibri" pitchFamily="-96" charset="0"/>
              </a:rPr>
              <a:t>1</a:t>
            </a:r>
            <a:r>
              <a:rPr lang="en-US" dirty="0">
                <a:latin typeface="Calibri" pitchFamily="-96" charset="0"/>
              </a:rPr>
              <a:t> a pointer to array element 0</a:t>
            </a:r>
            <a:endParaRPr lang="en-US" i="1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Expression	Type               Value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B23B69-58A6-4098-9402-D9F5E812546D}"/>
              </a:ext>
            </a:extLst>
          </p:cNvPr>
          <p:cNvGrpSpPr/>
          <p:nvPr/>
        </p:nvGrpSpPr>
        <p:grpSpPr>
          <a:xfrm>
            <a:off x="967255" y="2468145"/>
            <a:ext cx="6956711" cy="833423"/>
            <a:chOff x="967255" y="2468145"/>
            <a:chExt cx="6956711" cy="833423"/>
          </a:xfrm>
        </p:grpSpPr>
        <p:sp>
          <p:nvSpPr>
            <p:cNvPr id="60419" name="Text Box 31"/>
            <p:cNvSpPr txBox="1">
              <a:spLocks noChangeArrowheads="1"/>
            </p:cNvSpPr>
            <p:nvPr/>
          </p:nvSpPr>
          <p:spPr bwMode="auto">
            <a:xfrm>
              <a:off x="967255" y="2468145"/>
              <a:ext cx="17018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 dirty="0" err="1">
                  <a:latin typeface="Courier New" pitchFamily="-96" charset="0"/>
                </a:rPr>
                <a:t>int</a:t>
              </a:r>
              <a:r>
                <a:rPr lang="en-US" sz="1800" dirty="0">
                  <a:latin typeface="Courier New" pitchFamily="-96" charset="0"/>
                </a:rPr>
                <a:t> </a:t>
              </a:r>
              <a:r>
                <a:rPr lang="en-US" sz="1800" dirty="0" err="1">
                  <a:latin typeface="Courier New" pitchFamily="-96" charset="0"/>
                </a:rPr>
                <a:t>val</a:t>
              </a:r>
              <a:r>
                <a:rPr lang="en-US" sz="1800" dirty="0">
                  <a:latin typeface="Courier New" pitchFamily="-96" charset="0"/>
                </a:rPr>
                <a:t>[5];</a:t>
              </a:r>
            </a:p>
          </p:txBody>
        </p:sp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2794467" y="2515768"/>
              <a:ext cx="914400" cy="222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3708867" y="2515768"/>
              <a:ext cx="914400" cy="222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4623267" y="2515768"/>
              <a:ext cx="914400" cy="222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5537667" y="2515768"/>
              <a:ext cx="914400" cy="222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3" name="Rectangle 30"/>
            <p:cNvSpPr>
              <a:spLocks noChangeArrowheads="1"/>
            </p:cNvSpPr>
            <p:nvPr/>
          </p:nvSpPr>
          <p:spPr bwMode="auto">
            <a:xfrm>
              <a:off x="6452067" y="2515768"/>
              <a:ext cx="914400" cy="222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600485" y="2963014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215795" y="2963014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94467" y="2724452"/>
              <a:ext cx="0" cy="222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708867" y="2724452"/>
              <a:ext cx="0" cy="222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132943" y="2963014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623267" y="2724452"/>
              <a:ext cx="0" cy="222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113591" y="2963014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545639" y="2724452"/>
              <a:ext cx="0" cy="222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6037942" y="2963014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61234" y="2724452"/>
              <a:ext cx="0" cy="222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933366" y="2963014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59321" y="2724452"/>
              <a:ext cx="0" cy="222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FD0D7A4-D581-42D3-99C0-FD02765FF8B0}"/>
              </a:ext>
            </a:extLst>
          </p:cNvPr>
          <p:cNvSpPr txBox="1"/>
          <p:nvPr/>
        </p:nvSpPr>
        <p:spPr>
          <a:xfrm>
            <a:off x="5436096" y="6453336"/>
            <a:ext cx="32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baseline="30000" dirty="0">
                <a:latin typeface="Calibri" pitchFamily="34" charset="0"/>
              </a:rPr>
              <a:t>1</a:t>
            </a:r>
            <a:r>
              <a:rPr lang="en-US" sz="1800" b="0" dirty="0">
                <a:latin typeface="Calibri" pitchFamily="34" charset="0"/>
              </a:rPr>
              <a:t> in most contexts (but not all)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9CA4B40-A214-47C5-8F90-F6632F025BA9}"/>
              </a:ext>
            </a:extLst>
          </p:cNvPr>
          <p:cNvSpPr txBox="1">
            <a:spLocks/>
          </p:cNvSpPr>
          <p:nvPr/>
        </p:nvSpPr>
        <p:spPr bwMode="auto">
          <a:xfrm>
            <a:off x="733298" y="3949790"/>
            <a:ext cx="1341537" cy="235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 err="1">
                <a:latin typeface="Courier New" pitchFamily="-96" charset="0"/>
              </a:rPr>
              <a:t>val</a:t>
            </a:r>
            <a:r>
              <a:rPr lang="en-US" sz="1800" kern="0" dirty="0">
                <a:latin typeface="Courier New" pitchFamily="-96" charset="0"/>
              </a:rPr>
              <a:t>[4]</a:t>
            </a:r>
          </a:p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 err="1">
                <a:latin typeface="Courier New" pitchFamily="-96" charset="0"/>
              </a:rPr>
              <a:t>val</a:t>
            </a:r>
            <a:r>
              <a:rPr lang="en-US" sz="1800" kern="0" dirty="0">
                <a:latin typeface="Courier New" pitchFamily="-96" charset="0"/>
              </a:rPr>
              <a:t>[5]</a:t>
            </a:r>
            <a:endParaRPr lang="en-US" sz="1800" kern="0" dirty="0">
              <a:latin typeface="Calibri" pitchFamily="-96" charset="0"/>
            </a:endParaRPr>
          </a:p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>
                <a:latin typeface="Courier New" pitchFamily="-96" charset="0"/>
              </a:rPr>
              <a:t>*(val+3)</a:t>
            </a:r>
            <a:endParaRPr lang="en-US" sz="1800" kern="0" dirty="0">
              <a:latin typeface="Calibri" pitchFamily="-96" charset="0"/>
            </a:endParaRPr>
          </a:p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 err="1">
                <a:latin typeface="Courier New" pitchFamily="-96" charset="0"/>
              </a:rPr>
              <a:t>val</a:t>
            </a: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>
                <a:latin typeface="Courier New" pitchFamily="-96" charset="0"/>
              </a:rPr>
              <a:t>val+1</a:t>
            </a: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>
                <a:latin typeface="Courier New" pitchFamily="-96" charset="0"/>
              </a:rPr>
              <a:t>&amp;</a:t>
            </a:r>
            <a:r>
              <a:rPr lang="en-US" sz="1800" kern="0" dirty="0" err="1">
                <a:latin typeface="Courier New" pitchFamily="-96" charset="0"/>
              </a:rPr>
              <a:t>val</a:t>
            </a:r>
            <a:r>
              <a:rPr lang="en-US" sz="1800" kern="0" dirty="0">
                <a:latin typeface="Courier New" pitchFamily="-96" charset="0"/>
              </a:rPr>
              <a:t>[2]</a:t>
            </a:r>
            <a:r>
              <a:rPr lang="en-US" sz="1800" kern="0" dirty="0">
                <a:latin typeface="Calibri" pitchFamily="-96" charset="0"/>
              </a:rPr>
              <a:t> </a:t>
            </a:r>
          </a:p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 err="1">
                <a:latin typeface="Courier New" pitchFamily="-96" charset="0"/>
              </a:rPr>
              <a:t>val</a:t>
            </a:r>
            <a:r>
              <a:rPr lang="en-US" sz="1800" kern="0" dirty="0">
                <a:latin typeface="Courier New" pitchFamily="-96" charset="0"/>
              </a:rPr>
              <a:t> + </a:t>
            </a:r>
            <a:r>
              <a:rPr lang="en-US" sz="1800" i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798DC7A3-F165-4FCE-A154-4A6868983EE7}"/>
              </a:ext>
            </a:extLst>
          </p:cNvPr>
          <p:cNvSpPr txBox="1">
            <a:spLocks/>
          </p:cNvSpPr>
          <p:nvPr/>
        </p:nvSpPr>
        <p:spPr>
          <a:xfrm>
            <a:off x="2411999" y="3949790"/>
            <a:ext cx="6338664" cy="242696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        3</a:t>
            </a:r>
          </a:p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        ??        // access past end</a:t>
            </a:r>
          </a:p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        1         // same as </a:t>
            </a:r>
            <a:r>
              <a:rPr lang="en-US" sz="1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[3]</a:t>
            </a:r>
          </a:p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*	     x</a:t>
            </a:r>
          </a:p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*	     x + 4</a:t>
            </a:r>
          </a:p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*	     x + 8     // same as val+2</a:t>
            </a:r>
          </a:p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*	     x + 4*</a:t>
            </a:r>
            <a:r>
              <a:rPr lang="en-US" sz="1800" i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// same as &amp;</a:t>
            </a:r>
            <a:r>
              <a:rPr lang="en-US" sz="1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i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Font typeface="Wingdings 2" pitchFamily="-96" charset="2"/>
              <a:buNone/>
            </a:pPr>
            <a:endParaRPr lang="en-US" sz="2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26965</TotalTime>
  <Words>5370</Words>
  <Application>Microsoft Office PowerPoint</Application>
  <PresentationFormat>On-screen Show (4:3)</PresentationFormat>
  <Paragraphs>1338</Paragraphs>
  <Slides>56</Slides>
  <Notes>36</Notes>
  <HiddenSlides>7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4" baseType="lpstr">
      <vt:lpstr>Arial</vt:lpstr>
      <vt:lpstr>Arial Narrow</vt:lpstr>
      <vt:lpstr>Calibri</vt:lpstr>
      <vt:lpstr>Calibri Bold</vt:lpstr>
      <vt:lpstr>Calibri Bold Italic</vt:lpstr>
      <vt:lpstr>Century Gothic</vt:lpstr>
      <vt:lpstr>Consolas</vt:lpstr>
      <vt:lpstr>Courier</vt:lpstr>
      <vt:lpstr>Courier New</vt:lpstr>
      <vt:lpstr>Courier New Bold</vt:lpstr>
      <vt:lpstr>Gill Sans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Machine-Level Programming IV: Data  15-213/14-513/15-513: Introduction to Computer Systems 6th Lecture,  Sept 14, 2023</vt:lpstr>
      <vt:lpstr>Announcements</vt:lpstr>
      <vt:lpstr>Today</vt:lpstr>
      <vt:lpstr>Reminder: Memory Organization</vt:lpstr>
      <vt:lpstr>Array Allocation</vt:lpstr>
      <vt:lpstr>Array Access</vt:lpstr>
      <vt:lpstr>Array Example</vt:lpstr>
      <vt:lpstr>Array Accessing Example</vt:lpstr>
      <vt:lpstr>Array Loop Example</vt:lpstr>
      <vt:lpstr>Array Loop Example</vt:lpstr>
      <vt:lpstr>Understanding Pointers &amp; Arrays #1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Quiz Time!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Floating Point Basics</vt:lpstr>
      <vt:lpstr>Floating Point Memory Referencing</vt:lpstr>
      <vt:lpstr>Summary</vt:lpstr>
      <vt:lpstr>Background</vt:lpstr>
      <vt:lpstr>Programming with SSE4</vt:lpstr>
      <vt:lpstr>Scalar &amp; SIMD Operations</vt:lpstr>
      <vt:lpstr>Other Aspects of FP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838</cp:revision>
  <cp:lastPrinted>2023-09-14T01:34:36Z</cp:lastPrinted>
  <dcterms:created xsi:type="dcterms:W3CDTF">2012-09-20T14:26:38Z</dcterms:created>
  <dcterms:modified xsi:type="dcterms:W3CDTF">2023-09-14T03:31:17Z</dcterms:modified>
</cp:coreProperties>
</file>