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1475" r:id="rId2"/>
    <p:sldId id="542" r:id="rId3"/>
    <p:sldId id="1704" r:id="rId4"/>
    <p:sldId id="543" r:id="rId5"/>
    <p:sldId id="592" r:id="rId6"/>
    <p:sldId id="593" r:id="rId7"/>
    <p:sldId id="619" r:id="rId8"/>
    <p:sldId id="620" r:id="rId9"/>
    <p:sldId id="612" r:id="rId10"/>
    <p:sldId id="617" r:id="rId11"/>
    <p:sldId id="594" r:id="rId12"/>
    <p:sldId id="595" r:id="rId13"/>
    <p:sldId id="613" r:id="rId14"/>
    <p:sldId id="1714" r:id="rId15"/>
    <p:sldId id="598" r:id="rId16"/>
    <p:sldId id="597" r:id="rId17"/>
    <p:sldId id="545" r:id="rId18"/>
    <p:sldId id="599" r:id="rId19"/>
    <p:sldId id="583" r:id="rId20"/>
    <p:sldId id="1715" r:id="rId21"/>
    <p:sldId id="548" r:id="rId22"/>
    <p:sldId id="621" r:id="rId23"/>
    <p:sldId id="1705" r:id="rId24"/>
    <p:sldId id="547" r:id="rId25"/>
    <p:sldId id="600" r:id="rId26"/>
    <p:sldId id="550" r:id="rId27"/>
    <p:sldId id="602" r:id="rId28"/>
    <p:sldId id="601" r:id="rId29"/>
    <p:sldId id="604" r:id="rId30"/>
    <p:sldId id="605" r:id="rId31"/>
    <p:sldId id="603" r:id="rId32"/>
    <p:sldId id="551" r:id="rId33"/>
    <p:sldId id="567" r:id="rId34"/>
    <p:sldId id="552" r:id="rId35"/>
    <p:sldId id="553" r:id="rId36"/>
    <p:sldId id="1706" r:id="rId37"/>
    <p:sldId id="1707" r:id="rId38"/>
    <p:sldId id="589" r:id="rId39"/>
    <p:sldId id="1709" r:id="rId40"/>
    <p:sldId id="1710" r:id="rId41"/>
    <p:sldId id="310" r:id="rId42"/>
    <p:sldId id="1708" r:id="rId43"/>
    <p:sldId id="555" r:id="rId44"/>
    <p:sldId id="556" r:id="rId45"/>
    <p:sldId id="557" r:id="rId46"/>
    <p:sldId id="558" r:id="rId47"/>
    <p:sldId id="559" r:id="rId48"/>
    <p:sldId id="569" r:id="rId49"/>
    <p:sldId id="560" r:id="rId50"/>
    <p:sldId id="561" r:id="rId51"/>
    <p:sldId id="618" r:id="rId52"/>
    <p:sldId id="562" r:id="rId53"/>
    <p:sldId id="563" r:id="rId54"/>
    <p:sldId id="564" r:id="rId55"/>
    <p:sldId id="627" r:id="rId56"/>
    <p:sldId id="565" r:id="rId57"/>
    <p:sldId id="574" r:id="rId58"/>
    <p:sldId id="570" r:id="rId59"/>
    <p:sldId id="572" r:id="rId60"/>
    <p:sldId id="608" r:id="rId61"/>
    <p:sldId id="622" r:id="rId62"/>
    <p:sldId id="623" r:id="rId63"/>
    <p:sldId id="624" r:id="rId64"/>
    <p:sldId id="625" r:id="rId65"/>
    <p:sldId id="626" r:id="rId66"/>
    <p:sldId id="609" r:id="rId67"/>
    <p:sldId id="1713" r:id="rId68"/>
    <p:sldId id="615" r:id="rId69"/>
    <p:sldId id="1711" r:id="rId70"/>
    <p:sldId id="1712" r:id="rId71"/>
  </p:sldIdLst>
  <p:sldSz cx="9144000" cy="6858000" type="screen4x3"/>
  <p:notesSz cx="7302500" cy="9586913"/>
  <p:custDataLst>
    <p:tags r:id="rId7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AEAFA"/>
    <a:srgbClr val="D5F1CF"/>
    <a:srgbClr val="F1C7C7"/>
    <a:srgbClr val="B3B3B3"/>
    <a:srgbClr val="E6E6E6"/>
    <a:srgbClr val="990000"/>
    <a:srgbClr val="D09E00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6F31B-187D-4FBF-A097-24941DDDC841}" v="27" dt="2023-11-21T05:56:56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81839" autoAdjust="0"/>
  </p:normalViewPr>
  <p:slideViewPr>
    <p:cSldViewPr snapToObjects="1">
      <p:cViewPr varScale="1">
        <p:scale>
          <a:sx n="78" d="100"/>
          <a:sy n="78" d="100"/>
        </p:scale>
        <p:origin x="5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-1200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D996F31B-187D-4FBF-A097-24941DDDC841}"/>
    <pc:docChg chg="undo custSel addSld delSld modSld sldOrd">
      <pc:chgData name="Phil Gibbons" userId="f619c6e5d38ed7a7" providerId="LiveId" clId="{D996F31B-187D-4FBF-A097-24941DDDC841}" dt="2023-11-21T06:13:32.426" v="120" actId="1036"/>
      <pc:docMkLst>
        <pc:docMk/>
      </pc:docMkLst>
      <pc:sldChg chg="add ord">
        <pc:chgData name="Phil Gibbons" userId="f619c6e5d38ed7a7" providerId="LiveId" clId="{D996F31B-187D-4FBF-A097-24941DDDC841}" dt="2023-11-21T06:10:24.973" v="112"/>
        <pc:sldMkLst>
          <pc:docMk/>
          <pc:sldMk cId="1233805520" sldId="310"/>
        </pc:sldMkLst>
      </pc:sldChg>
      <pc:sldChg chg="del">
        <pc:chgData name="Phil Gibbons" userId="f619c6e5d38ed7a7" providerId="LiveId" clId="{D996F31B-187D-4FBF-A097-24941DDDC841}" dt="2023-11-21T05:57:02.661" v="110" actId="47"/>
        <pc:sldMkLst>
          <pc:docMk/>
          <pc:sldMk cId="0" sldId="546"/>
        </pc:sldMkLst>
      </pc:sldChg>
      <pc:sldChg chg="del">
        <pc:chgData name="Phil Gibbons" userId="f619c6e5d38ed7a7" providerId="LiveId" clId="{D996F31B-187D-4FBF-A097-24941DDDC841}" dt="2023-11-21T05:02:48.278" v="6" actId="47"/>
        <pc:sldMkLst>
          <pc:docMk/>
          <pc:sldMk cId="0" sldId="554"/>
        </pc:sldMkLst>
      </pc:sldChg>
      <pc:sldChg chg="modSp mod">
        <pc:chgData name="Phil Gibbons" userId="f619c6e5d38ed7a7" providerId="LiveId" clId="{D996F31B-187D-4FBF-A097-24941DDDC841}" dt="2023-11-21T06:13:32.426" v="120" actId="1036"/>
        <pc:sldMkLst>
          <pc:docMk/>
          <pc:sldMk cId="0" sldId="558"/>
        </pc:sldMkLst>
        <pc:spChg chg="mod">
          <ac:chgData name="Phil Gibbons" userId="f619c6e5d38ed7a7" providerId="LiveId" clId="{D996F31B-187D-4FBF-A097-24941DDDC841}" dt="2023-11-21T06:13:32.426" v="120" actId="1036"/>
          <ac:spMkLst>
            <pc:docMk/>
            <pc:sldMk cId="0" sldId="558"/>
            <ac:spMk id="803848" creationId="{00000000-0000-0000-0000-000000000000}"/>
          </ac:spMkLst>
        </pc:spChg>
        <pc:spChg chg="mod">
          <ac:chgData name="Phil Gibbons" userId="f619c6e5d38ed7a7" providerId="LiveId" clId="{D996F31B-187D-4FBF-A097-24941DDDC841}" dt="2023-11-21T06:13:32.426" v="120" actId="1036"/>
          <ac:spMkLst>
            <pc:docMk/>
            <pc:sldMk cId="0" sldId="558"/>
            <ac:spMk id="803852" creationId="{00000000-0000-0000-0000-000000000000}"/>
          </ac:spMkLst>
        </pc:spChg>
        <pc:spChg chg="mod">
          <ac:chgData name="Phil Gibbons" userId="f619c6e5d38ed7a7" providerId="LiveId" clId="{D996F31B-187D-4FBF-A097-24941DDDC841}" dt="2023-11-21T06:13:25.172" v="117" actId="1076"/>
          <ac:spMkLst>
            <pc:docMk/>
            <pc:sldMk cId="0" sldId="558"/>
            <ac:spMk id="803853" creationId="{00000000-0000-0000-0000-000000000000}"/>
          </ac:spMkLst>
        </pc:spChg>
        <pc:spChg chg="mod">
          <ac:chgData name="Phil Gibbons" userId="f619c6e5d38ed7a7" providerId="LiveId" clId="{D996F31B-187D-4FBF-A097-24941DDDC841}" dt="2023-11-21T06:12:54.443" v="113" actId="20577"/>
          <ac:spMkLst>
            <pc:docMk/>
            <pc:sldMk cId="0" sldId="558"/>
            <ac:spMk id="803858" creationId="{00000000-0000-0000-0000-000000000000}"/>
          </ac:spMkLst>
        </pc:spChg>
        <pc:grpChg chg="mod">
          <ac:chgData name="Phil Gibbons" userId="f619c6e5d38ed7a7" providerId="LiveId" clId="{D996F31B-187D-4FBF-A097-24941DDDC841}" dt="2023-11-21T06:13:04.069" v="114" actId="1076"/>
          <ac:grpSpMkLst>
            <pc:docMk/>
            <pc:sldMk cId="0" sldId="558"/>
            <ac:grpSpMk id="3" creationId="{00000000-0000-0000-0000-000000000000}"/>
          </ac:grpSpMkLst>
        </pc:grpChg>
      </pc:sldChg>
      <pc:sldChg chg="modNotesTx">
        <pc:chgData name="Phil Gibbons" userId="f619c6e5d38ed7a7" providerId="LiveId" clId="{D996F31B-187D-4FBF-A097-24941DDDC841}" dt="2023-11-21T05:16:56.896" v="88"/>
        <pc:sldMkLst>
          <pc:docMk/>
          <pc:sldMk cId="0" sldId="565"/>
        </pc:sldMkLst>
      </pc:sldChg>
      <pc:sldChg chg="del">
        <pc:chgData name="Phil Gibbons" userId="f619c6e5d38ed7a7" providerId="LiveId" clId="{D996F31B-187D-4FBF-A097-24941DDDC841}" dt="2023-11-21T05:10:27.948" v="83" actId="47"/>
        <pc:sldMkLst>
          <pc:docMk/>
          <pc:sldMk cId="0" sldId="573"/>
        </pc:sldMkLst>
      </pc:sldChg>
      <pc:sldChg chg="del">
        <pc:chgData name="Phil Gibbons" userId="f619c6e5d38ed7a7" providerId="LiveId" clId="{D996F31B-187D-4FBF-A097-24941DDDC841}" dt="2023-11-21T05:11:13.767" v="85" actId="47"/>
        <pc:sldMkLst>
          <pc:docMk/>
          <pc:sldMk cId="0" sldId="579"/>
        </pc:sldMkLst>
      </pc:sldChg>
      <pc:sldChg chg="del ord modNotesTx">
        <pc:chgData name="Phil Gibbons" userId="f619c6e5d38ed7a7" providerId="LiveId" clId="{D996F31B-187D-4FBF-A097-24941DDDC841}" dt="2023-11-21T05:54:16.194" v="108" actId="47"/>
        <pc:sldMkLst>
          <pc:docMk/>
          <pc:sldMk cId="0" sldId="584"/>
        </pc:sldMkLst>
      </pc:sldChg>
      <pc:sldChg chg="del">
        <pc:chgData name="Phil Gibbons" userId="f619c6e5d38ed7a7" providerId="LiveId" clId="{D996F31B-187D-4FBF-A097-24941DDDC841}" dt="2023-11-21T05:06:12.258" v="79" actId="47"/>
        <pc:sldMkLst>
          <pc:docMk/>
          <pc:sldMk cId="4125579134" sldId="590"/>
        </pc:sldMkLst>
      </pc:sldChg>
      <pc:sldChg chg="del">
        <pc:chgData name="Phil Gibbons" userId="f619c6e5d38ed7a7" providerId="LiveId" clId="{D996F31B-187D-4FBF-A097-24941DDDC841}" dt="2023-11-21T05:06:32.997" v="81" actId="47"/>
        <pc:sldMkLst>
          <pc:docMk/>
          <pc:sldMk cId="3838384744" sldId="591"/>
        </pc:sldMkLst>
      </pc:sldChg>
      <pc:sldChg chg="modNotesTx">
        <pc:chgData name="Phil Gibbons" userId="f619c6e5d38ed7a7" providerId="LiveId" clId="{D996F31B-187D-4FBF-A097-24941DDDC841}" dt="2023-11-21T05:15:16.793" v="87"/>
        <pc:sldMkLst>
          <pc:docMk/>
          <pc:sldMk cId="350068060" sldId="604"/>
        </pc:sldMkLst>
      </pc:sldChg>
      <pc:sldChg chg="del">
        <pc:chgData name="Phil Gibbons" userId="f619c6e5d38ed7a7" providerId="LiveId" clId="{D996F31B-187D-4FBF-A097-24941DDDC841}" dt="2023-11-21T05:18:18.457" v="90" actId="47"/>
        <pc:sldMkLst>
          <pc:docMk/>
          <pc:sldMk cId="1762701780" sldId="610"/>
        </pc:sldMkLst>
      </pc:sldChg>
      <pc:sldChg chg="del">
        <pc:chgData name="Phil Gibbons" userId="f619c6e5d38ed7a7" providerId="LiveId" clId="{D996F31B-187D-4FBF-A097-24941DDDC841}" dt="2023-11-21T05:04:46.262" v="74" actId="47"/>
        <pc:sldMkLst>
          <pc:docMk/>
          <pc:sldMk cId="4069356789" sldId="628"/>
        </pc:sldMkLst>
      </pc:sldChg>
      <pc:sldChg chg="add ord">
        <pc:chgData name="Phil Gibbons" userId="f619c6e5d38ed7a7" providerId="LiveId" clId="{D996F31B-187D-4FBF-A097-24941DDDC841}" dt="2023-11-21T04:51:08.853" v="2"/>
        <pc:sldMkLst>
          <pc:docMk/>
          <pc:sldMk cId="690093946" sldId="1475"/>
        </pc:sldMkLst>
      </pc:sldChg>
      <pc:sldChg chg="add">
        <pc:chgData name="Phil Gibbons" userId="f619c6e5d38ed7a7" providerId="LiveId" clId="{D996F31B-187D-4FBF-A097-24941DDDC841}" dt="2023-11-21T04:51:44.462" v="3"/>
        <pc:sldMkLst>
          <pc:docMk/>
          <pc:sldMk cId="4027609095" sldId="1704"/>
        </pc:sldMkLst>
      </pc:sldChg>
      <pc:sldChg chg="modSp add mod">
        <pc:chgData name="Phil Gibbons" userId="f619c6e5d38ed7a7" providerId="LiveId" clId="{D996F31B-187D-4FBF-A097-24941DDDC841}" dt="2023-11-21T05:03:55.144" v="70" actId="20577"/>
        <pc:sldMkLst>
          <pc:docMk/>
          <pc:sldMk cId="2642222741" sldId="1705"/>
        </pc:sldMkLst>
        <pc:spChg chg="mod">
          <ac:chgData name="Phil Gibbons" userId="f619c6e5d38ed7a7" providerId="LiveId" clId="{D996F31B-187D-4FBF-A097-24941DDDC841}" dt="2023-11-21T05:03:55.144" v="70" actId="20577"/>
          <ac:spMkLst>
            <pc:docMk/>
            <pc:sldMk cId="2642222741" sldId="1705"/>
            <ac:spMk id="3" creationId="{00000000-0000-0000-0000-000000000000}"/>
          </ac:spMkLst>
        </pc:spChg>
      </pc:sldChg>
      <pc:sldChg chg="add">
        <pc:chgData name="Phil Gibbons" userId="f619c6e5d38ed7a7" providerId="LiveId" clId="{D996F31B-187D-4FBF-A097-24941DDDC841}" dt="2023-11-21T05:02:39.204" v="5"/>
        <pc:sldMkLst>
          <pc:docMk/>
          <pc:sldMk cId="0" sldId="1706"/>
        </pc:sldMkLst>
      </pc:sldChg>
      <pc:sldChg chg="modSp add mod">
        <pc:chgData name="Phil Gibbons" userId="f619c6e5d38ed7a7" providerId="LiveId" clId="{D996F31B-187D-4FBF-A097-24941DDDC841}" dt="2023-11-21T05:04:38.207" v="73" actId="207"/>
        <pc:sldMkLst>
          <pc:docMk/>
          <pc:sldMk cId="150037098" sldId="1707"/>
        </pc:sldMkLst>
        <pc:spChg chg="mod">
          <ac:chgData name="Phil Gibbons" userId="f619c6e5d38ed7a7" providerId="LiveId" clId="{D996F31B-187D-4FBF-A097-24941DDDC841}" dt="2023-11-21T05:04:38.207" v="73" actId="207"/>
          <ac:spMkLst>
            <pc:docMk/>
            <pc:sldMk cId="150037098" sldId="1707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96F31B-187D-4FBF-A097-24941DDDC841}" dt="2023-11-21T05:05:20.840" v="77" actId="207"/>
        <pc:sldMkLst>
          <pc:docMk/>
          <pc:sldMk cId="2892673211" sldId="1708"/>
        </pc:sldMkLst>
        <pc:spChg chg="mod">
          <ac:chgData name="Phil Gibbons" userId="f619c6e5d38ed7a7" providerId="LiveId" clId="{D996F31B-187D-4FBF-A097-24941DDDC841}" dt="2023-11-21T05:05:20.840" v="77" actId="207"/>
          <ac:spMkLst>
            <pc:docMk/>
            <pc:sldMk cId="2892673211" sldId="1708"/>
            <ac:spMk id="3" creationId="{00000000-0000-0000-0000-000000000000}"/>
          </ac:spMkLst>
        </pc:spChg>
      </pc:sldChg>
      <pc:sldChg chg="add">
        <pc:chgData name="Phil Gibbons" userId="f619c6e5d38ed7a7" providerId="LiveId" clId="{D996F31B-187D-4FBF-A097-24941DDDC841}" dt="2023-11-21T05:06:08.756" v="78"/>
        <pc:sldMkLst>
          <pc:docMk/>
          <pc:sldMk cId="3710711618" sldId="1709"/>
        </pc:sldMkLst>
      </pc:sldChg>
      <pc:sldChg chg="add">
        <pc:chgData name="Phil Gibbons" userId="f619c6e5d38ed7a7" providerId="LiveId" clId="{D996F31B-187D-4FBF-A097-24941DDDC841}" dt="2023-11-21T05:06:30.160" v="80"/>
        <pc:sldMkLst>
          <pc:docMk/>
          <pc:sldMk cId="1467098917" sldId="1710"/>
        </pc:sldMkLst>
      </pc:sldChg>
      <pc:sldChg chg="add">
        <pc:chgData name="Phil Gibbons" userId="f619c6e5d38ed7a7" providerId="LiveId" clId="{D996F31B-187D-4FBF-A097-24941DDDC841}" dt="2023-11-21T05:10:25.429" v="82"/>
        <pc:sldMkLst>
          <pc:docMk/>
          <pc:sldMk cId="0" sldId="1711"/>
        </pc:sldMkLst>
      </pc:sldChg>
      <pc:sldChg chg="add">
        <pc:chgData name="Phil Gibbons" userId="f619c6e5d38ed7a7" providerId="LiveId" clId="{D996F31B-187D-4FBF-A097-24941DDDC841}" dt="2023-11-21T05:11:10.911" v="84"/>
        <pc:sldMkLst>
          <pc:docMk/>
          <pc:sldMk cId="0" sldId="1712"/>
        </pc:sldMkLst>
      </pc:sldChg>
      <pc:sldChg chg="add">
        <pc:chgData name="Phil Gibbons" userId="f619c6e5d38ed7a7" providerId="LiveId" clId="{D996F31B-187D-4FBF-A097-24941DDDC841}" dt="2023-11-21T05:18:14.712" v="89"/>
        <pc:sldMkLst>
          <pc:docMk/>
          <pc:sldMk cId="2227905968" sldId="1713"/>
        </pc:sldMkLst>
      </pc:sldChg>
      <pc:sldChg chg="modSp add">
        <pc:chgData name="Phil Gibbons" userId="f619c6e5d38ed7a7" providerId="LiveId" clId="{D996F31B-187D-4FBF-A097-24941DDDC841}" dt="2023-11-21T05:53:30.052" v="107" actId="20577"/>
        <pc:sldMkLst>
          <pc:docMk/>
          <pc:sldMk cId="0" sldId="1714"/>
        </pc:sldMkLst>
        <pc:spChg chg="mod">
          <ac:chgData name="Phil Gibbons" userId="f619c6e5d38ed7a7" providerId="LiveId" clId="{D996F31B-187D-4FBF-A097-24941DDDC841}" dt="2023-11-21T05:53:30.052" v="107" actId="20577"/>
          <ac:spMkLst>
            <pc:docMk/>
            <pc:sldMk cId="0" sldId="1714"/>
            <ac:spMk id="3" creationId="{00000000-0000-0000-0000-000000000000}"/>
          </ac:spMkLst>
        </pc:spChg>
      </pc:sldChg>
      <pc:sldChg chg="add">
        <pc:chgData name="Phil Gibbons" userId="f619c6e5d38ed7a7" providerId="LiveId" clId="{D996F31B-187D-4FBF-A097-24941DDDC841}" dt="2023-11-21T05:56:56.786" v="109"/>
        <pc:sldMkLst>
          <pc:docMk/>
          <pc:sldMk cId="0" sldId="171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6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6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5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4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0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506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23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05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57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92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961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7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the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326212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pic>
        <p:nvPicPr>
          <p:cNvPr id="2050" name="Picture 2" descr="https://lh5.googleusercontent.com/-KZDxfOJ5u_g/TXE0svHt5FI/AAAAAAAAAIs/iGcOARn0X00/s320/blo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4455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undabout of Failure. Fail. You have arrived. sad part is these where designed to not cause traffic jams. such fai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8212" r="9761" b="24588"/>
          <a:stretch/>
        </p:blipFill>
        <p:spPr bwMode="auto">
          <a:xfrm>
            <a:off x="228600" y="1846896"/>
            <a:ext cx="57099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pic>
        <p:nvPicPr>
          <p:cNvPr id="2050" name="Picture 2" descr="https://lh5.googleusercontent.com/-KZDxfOJ5u_g/TXE0svHt5FI/AAAAAAAAAIs/iGcOARn0X00/s320/blo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4455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undabout of Failure. Fail. You have arrived. sad part is these where designed to not cause traffic jams. such fai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8212" r="9761" b="24588"/>
          <a:stretch/>
        </p:blipFill>
        <p:spPr bwMode="auto">
          <a:xfrm>
            <a:off x="228600" y="1846896"/>
            <a:ext cx="57099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553200" y="2743200"/>
            <a:ext cx="1657471" cy="1551383"/>
            <a:chOff x="6553200" y="2743200"/>
            <a:chExt cx="1657471" cy="1551383"/>
          </a:xfrm>
        </p:grpSpPr>
        <p:sp>
          <p:nvSpPr>
            <p:cNvPr id="11" name="Donut 10"/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1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7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 err="1"/>
              <a:t>Livelock</a:t>
            </a:r>
            <a:r>
              <a:rPr lang="en-US" sz="2200" b="1" i="1" dirty="0"/>
              <a:t> / 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3930" y="3429000"/>
            <a:ext cx="4533870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more and more </a:t>
            </a:r>
            <a:r>
              <a:rPr lang="en-US" sz="3200" dirty="0">
                <a:latin typeface="Calibri" pitchFamily="34" charset="0"/>
              </a:rPr>
              <a:t>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Call to connect 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blocks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949450"/>
          </a:xfrm>
        </p:spPr>
        <p:txBody>
          <a:bodyPr/>
          <a:lstStyle/>
          <a:p>
            <a:pPr marL="0" indent="0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November 21,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5519244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DBC77F5-BDF4-A512-D616-38A7BFD63CD7}"/>
              </a:ext>
            </a:extLst>
          </p:cNvPr>
          <p:cNvCxnSpPr>
            <a:cxnSpLocks/>
          </p:cNvCxnSpPr>
          <p:nvPr/>
        </p:nvCxnSpPr>
        <p:spPr bwMode="auto">
          <a:xfrm>
            <a:off x="2095631" y="1889579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of process-based and event-based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</a:t>
            </a:r>
            <a:r>
              <a:rPr lang="en-US" sz="2200" dirty="0">
                <a:solidFill>
                  <a:srgbClr val="FF0000"/>
                </a:solidFill>
              </a:rPr>
              <a:t>private</a:t>
            </a:r>
            <a:r>
              <a:rPr lang="en-US" sz="2200" dirty="0"/>
              <a:t>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</a:t>
            </a:r>
            <a:r>
              <a:rPr lang="en-US" sz="2200" dirty="0">
                <a:solidFill>
                  <a:srgbClr val="FF0000"/>
                </a:solidFill>
              </a:rPr>
              <a:t>same</a:t>
            </a:r>
            <a:r>
              <a:rPr lang="en-US" sz="2200" dirty="0"/>
              <a:t> address space</a:t>
            </a:r>
          </a:p>
          <a:p>
            <a:pPr lvl="1"/>
            <a:r>
              <a:rPr lang="en-US" sz="2200" dirty="0"/>
              <a:t>Hybrid of of process-based and event-based </a:t>
            </a:r>
          </a:p>
        </p:txBody>
      </p:sp>
    </p:spTree>
    <p:extLst>
      <p:ext uri="{BB962C8B-B14F-4D97-AF65-F5344CB8AC3E}">
        <p14:creationId xmlns:p14="http://schemas.microsoft.com/office/powerpoint/2010/main" val="361831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44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44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44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485775"/>
            <a:ext cx="8716962" cy="781050"/>
          </a:xfrm>
        </p:spPr>
        <p:txBody>
          <a:bodyPr/>
          <a:lstStyle/>
          <a:p>
            <a:r>
              <a:rPr lang="en-US" dirty="0"/>
              <a:t>Process-Based Concurrent Echo Server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b="1" dirty="0" err="1">
                <a:latin typeface="Courier New"/>
                <a:cs typeface="Courier New"/>
              </a:rPr>
              <a:t>connfd</a:t>
            </a:r>
            <a:endParaRPr lang="en-US" sz="2200" b="1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b="1" dirty="0" err="1">
                <a:latin typeface="Courier New"/>
                <a:cs typeface="Courier New"/>
              </a:rPr>
              <a:t>listenfd</a:t>
            </a:r>
            <a:r>
              <a:rPr lang="en-US" sz="2200" b="1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b="1" dirty="0" err="1">
                <a:latin typeface="Courier New" pitchFamily="49" charset="0"/>
              </a:rPr>
              <a:t>refcnt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connfd</a:t>
            </a:r>
            <a:r>
              <a:rPr lang="en-US" sz="2200" b="1" dirty="0">
                <a:latin typeface="Courier New" pitchFamily="49" charset="0"/>
              </a:rPr>
              <a:t>) = 2</a:t>
            </a:r>
            <a:endParaRPr lang="en-US" sz="2200" b="1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b="1" dirty="0" err="1">
                <a:latin typeface="Courier New" pitchFamily="49" charset="0"/>
              </a:rPr>
              <a:t>refcnt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connfd</a:t>
            </a:r>
            <a:r>
              <a:rPr lang="en-US" sz="2200" b="1" dirty="0">
                <a:latin typeface="Courier New" pitchFamily="49" charset="0"/>
              </a:rPr>
              <a:t>) = 0</a:t>
            </a:r>
            <a:endParaRPr lang="en-US" sz="22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3810000"/>
            <a:ext cx="8316928" cy="3810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echo(connfd);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client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" name="&quot;No&quot; Symbol 1"/>
          <p:cNvSpPr/>
          <p:nvPr/>
        </p:nvSpPr>
        <p:spPr bwMode="auto">
          <a:xfrm>
            <a:off x="4191000" y="4191000"/>
            <a:ext cx="2514600" cy="2514600"/>
          </a:xfrm>
          <a:prstGeom prst="noSmoking">
            <a:avLst/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</a:p>
          <a:p>
            <a:r>
              <a:rPr lang="en-US" dirty="0"/>
              <a:t>Event-based Servers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150037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b="1" dirty="0" err="1">
                <a:latin typeface="Courier New"/>
                <a:cs typeface="Courier New"/>
              </a:rPr>
              <a:t>connfd</a:t>
            </a:r>
            <a:r>
              <a:rPr lang="en-US" dirty="0" err="1"/>
              <a:t>’s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b="1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37107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14670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22 – Concurrent Programming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</a:p>
          <a:p>
            <a:r>
              <a:rPr lang="en-US" dirty="0">
                <a:solidFill>
                  <a:schemeClr val="bg2"/>
                </a:solidFill>
              </a:rPr>
              <a:t>Event-based Servers</a:t>
            </a:r>
          </a:p>
          <a:p>
            <a:r>
              <a:rPr lang="en-US" dirty="0"/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2892673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725650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41144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87097" y="3193096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4362" y="3181290"/>
            <a:ext cx="1954477" cy="2961422"/>
            <a:chOff x="6553200" y="3027402"/>
            <a:chExt cx="1954477" cy="2961422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621927" y="3027402"/>
              <a:ext cx="1658146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(peer thread)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8910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pthread_create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pthread_join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pthread_self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pthread_cancel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pthread_exit</a:t>
            </a:r>
            <a:r>
              <a:rPr lang="en-US" b="1" dirty="0">
                <a:latin typeface="Courier New" pitchFamily="49" charset="0"/>
              </a:rPr>
              <a:t>()</a:t>
            </a:r>
            <a:endParaRPr lang="en-US" b="1" dirty="0"/>
          </a:p>
          <a:p>
            <a:pPr lvl="2"/>
            <a:r>
              <a:rPr lang="en-US" b="1" dirty="0">
                <a:latin typeface="Courier New" pitchFamily="49" charset="0"/>
              </a:rPr>
              <a:t>exit()</a:t>
            </a:r>
            <a:r>
              <a:rPr lang="en-US" b="1" dirty="0"/>
              <a:t> </a:t>
            </a:r>
            <a:r>
              <a:rPr lang="en-US" dirty="0"/>
              <a:t>[terminates all threads] 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return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pthread_mutex_init</a:t>
            </a:r>
            <a:endParaRPr lang="en-US" b="1" dirty="0">
              <a:latin typeface="Courier New" pitchFamily="49" charset="0"/>
            </a:endParaRPr>
          </a:p>
          <a:p>
            <a:pPr lvl="2"/>
            <a:r>
              <a:rPr lang="en-US" b="1" dirty="0" err="1">
                <a:latin typeface="Courier New" pitchFamily="49" charset="0"/>
              </a:rPr>
              <a:t>pthread_mutex</a:t>
            </a:r>
            <a:r>
              <a:rPr lang="en-US" b="1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863850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5486706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531346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5969152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045352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531346" y="2514600"/>
            <a:ext cx="2437806" cy="7461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807123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531346" y="3870325"/>
            <a:ext cx="2437806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687115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904648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2265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026302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045352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76200" y="2514600"/>
            <a:ext cx="3455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Or, …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863850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5486706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531346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5969152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045352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531346" y="2514600"/>
            <a:ext cx="2437806" cy="7461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609599" y="3364210"/>
            <a:ext cx="283157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doesn’t need to wait for 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531346" y="3870325"/>
            <a:ext cx="2437806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687115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904648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2265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026302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045352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76200" y="2514600"/>
            <a:ext cx="3455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5111799"/>
            <a:ext cx="35052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And many </a:t>
            </a:r>
            <a:r>
              <a:rPr lang="en-US" sz="2800" dirty="0" err="1">
                <a:latin typeface="Calibri" pitchFamily="34" charset="0"/>
              </a:rPr>
              <a:t>many</a:t>
            </a:r>
            <a:r>
              <a:rPr lang="en-US" sz="2800" dirty="0">
                <a:latin typeface="Calibri" pitchFamily="34" charset="0"/>
              </a:rPr>
              <a:t> more possible ways for this code to execute.</a:t>
            </a:r>
          </a:p>
        </p:txBody>
      </p:sp>
    </p:spTree>
    <p:extLst>
      <p:ext uri="{BB962C8B-B14F-4D97-AF65-F5344CB8AC3E}">
        <p14:creationId xmlns:p14="http://schemas.microsoft.com/office/powerpoint/2010/main" val="38675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4361" y="4737330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b="1" dirty="0" err="1">
                <a:latin typeface="Courier New"/>
                <a:cs typeface="Courier New"/>
              </a:rPr>
              <a:t>connfd</a:t>
            </a:r>
            <a:endParaRPr lang="en-US" sz="2600" dirty="0">
              <a:latin typeface="+mn-lt"/>
              <a:cs typeface="Courier New"/>
            </a:endParaRP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b="1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Must run “detached” to avoid memory leak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b="1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pthread_detach(pthread_self</a:t>
            </a:r>
            <a:r>
              <a:rPr lang="en-US" b="1" dirty="0">
                <a:latin typeface="Courier New" pitchFamily="49" charset="0"/>
              </a:rPr>
              <a:t>())</a:t>
            </a:r>
            <a:r>
              <a:rPr lang="en-US" b="1" dirty="0"/>
              <a:t> </a:t>
            </a:r>
            <a:r>
              <a:rPr lang="en-US" dirty="0"/>
              <a:t>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b="1" dirty="0" err="1">
                <a:latin typeface="Courier New" pitchFamily="49" charset="0"/>
              </a:rPr>
              <a:t>Pthread_create(&amp;tid</a:t>
            </a:r>
            <a:r>
              <a:rPr lang="en-US" sz="1800" b="1" dirty="0">
                <a:latin typeface="Courier New" pitchFamily="49" charset="0"/>
              </a:rPr>
              <a:t>, NULL, thread, (void *)&amp;</a:t>
            </a:r>
            <a:r>
              <a:rPr lang="en-US" sz="1800" b="1" dirty="0" err="1">
                <a:latin typeface="Courier New" pitchFamily="49" charset="0"/>
              </a:rPr>
              <a:t>connfd</a:t>
            </a:r>
            <a:r>
              <a:rPr lang="en-US" sz="1800" b="1" dirty="0">
                <a:latin typeface="Courier New" pitchFamily="49" charset="0"/>
              </a:rPr>
              <a:t>);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024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6608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ALL memory is shared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385053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5946775" y="3748088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5946775" y="4013200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5946775" y="4253349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5715000" y="5266174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5946775" y="4488299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5946775" y="4808974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5946775" y="5113774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108700" y="5536049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3146425" y="1408926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3124200" y="3945434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4159" y="3200400"/>
            <a:ext cx="25956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 (peer thread)</a:t>
            </a:r>
          </a:p>
        </p:txBody>
      </p:sp>
    </p:spTree>
    <p:extLst>
      <p:ext uri="{BB962C8B-B14F-4D97-AF65-F5344CB8AC3E}">
        <p14:creationId xmlns:p14="http://schemas.microsoft.com/office/powerpoint/2010/main" val="647634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83297" y="45456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34910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0876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3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4435871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1907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3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83297" y="45456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439046" y="4640492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26" name="Curved Connector 25"/>
          <p:cNvCxnSpPr/>
          <p:nvPr/>
        </p:nvCxnSpPr>
        <p:spPr bwMode="auto">
          <a:xfrm rot="10800000">
            <a:off x="2244324" y="4242318"/>
            <a:ext cx="3905753" cy="587375"/>
          </a:xfrm>
          <a:prstGeom prst="curvedConnector3">
            <a:avLst>
              <a:gd name="adj1" fmla="val -1506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28432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0876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3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4435871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1907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3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439046" y="4640492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26" name="Curved Connector 25"/>
          <p:cNvCxnSpPr/>
          <p:nvPr/>
        </p:nvCxnSpPr>
        <p:spPr bwMode="auto">
          <a:xfrm rot="10800000">
            <a:off x="2244324" y="4242318"/>
            <a:ext cx="3905753" cy="587375"/>
          </a:xfrm>
          <a:prstGeom prst="curvedConnector3">
            <a:avLst>
              <a:gd name="adj1" fmla="val -1506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129387" y="891118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140496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22279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755884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8176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Line 93"/>
          <p:cNvSpPr>
            <a:spLocks noChangeShapeType="1"/>
          </p:cNvSpPr>
          <p:nvPr/>
        </p:nvSpPr>
        <p:spPr bwMode="auto">
          <a:xfrm>
            <a:off x="4084638" y="3324443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4"/>
          <p:cNvSpPr>
            <a:spLocks noChangeShapeType="1"/>
          </p:cNvSpPr>
          <p:nvPr/>
        </p:nvSpPr>
        <p:spPr bwMode="auto">
          <a:xfrm>
            <a:off x="4090988" y="3929281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Line 95"/>
          <p:cNvSpPr>
            <a:spLocks noChangeShapeType="1"/>
          </p:cNvSpPr>
          <p:nvPr/>
        </p:nvSpPr>
        <p:spPr bwMode="auto">
          <a:xfrm flipH="1">
            <a:off x="6489700" y="3935631"/>
            <a:ext cx="0" cy="2464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3581400" y="3646706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6" name="Text Box 102"/>
          <p:cNvSpPr txBox="1">
            <a:spLocks noChangeArrowheads="1"/>
          </p:cNvSpPr>
          <p:nvPr/>
        </p:nvSpPr>
        <p:spPr bwMode="auto">
          <a:xfrm>
            <a:off x="3581400" y="3843556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1189" y="3276600"/>
            <a:ext cx="97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Acquire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lock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2557" y="3689140"/>
            <a:ext cx="912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(Try to)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acquire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lock</a:t>
            </a:r>
          </a:p>
        </p:txBody>
      </p:sp>
      <p:sp>
        <p:nvSpPr>
          <p:cNvPr id="19" name="Line 95"/>
          <p:cNvSpPr>
            <a:spLocks noChangeShapeType="1"/>
          </p:cNvSpPr>
          <p:nvPr/>
        </p:nvSpPr>
        <p:spPr bwMode="auto">
          <a:xfrm flipH="1">
            <a:off x="6489700" y="4182110"/>
            <a:ext cx="0" cy="26152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5079278" y="3289300"/>
            <a:ext cx="97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Receive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signal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688550" y="4519831"/>
            <a:ext cx="1752600" cy="433169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Deadlocked!</a:t>
            </a:r>
          </a:p>
        </p:txBody>
      </p:sp>
    </p:spTree>
    <p:extLst>
      <p:ext uri="{BB962C8B-B14F-4D97-AF65-F5344CB8AC3E}">
        <p14:creationId xmlns:p14="http://schemas.microsoft.com/office/powerpoint/2010/main" val="38299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</p:spTree>
    <p:extLst>
      <p:ext uri="{BB962C8B-B14F-4D97-AF65-F5344CB8AC3E}">
        <p14:creationId xmlns:p14="http://schemas.microsoft.com/office/powerpoint/2010/main" val="1623992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32433</TotalTime>
  <Words>5250</Words>
  <Application>Microsoft Office PowerPoint</Application>
  <PresentationFormat>On-screen Show (4:3)</PresentationFormat>
  <Paragraphs>1180</Paragraphs>
  <Slides>70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15-213/14-513/15-513: Introduction to Computer Systems 22nd Lecture, November 21, 2023</vt:lpstr>
      <vt:lpstr>Today</vt:lpstr>
      <vt:lpstr>Concurrent Programming is Hard!</vt:lpstr>
      <vt:lpstr>Data Race</vt:lpstr>
      <vt:lpstr>Deadlock</vt:lpstr>
      <vt:lpstr>Deadlock</vt:lpstr>
      <vt:lpstr>Deadlock</vt:lpstr>
      <vt:lpstr>Testing Printf Deadlock</vt:lpstr>
      <vt:lpstr>Why Does Printf require Locks?</vt:lpstr>
      <vt:lpstr>Livelock</vt:lpstr>
      <vt:lpstr>Livelock</vt:lpstr>
      <vt:lpstr>Starvation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Quiz Time!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Or, …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A Process With Multiple Threads</vt:lpstr>
      <vt:lpstr>But ALL memory is shared</vt:lpstr>
      <vt:lpstr>PowerPoint Presentation</vt:lpstr>
      <vt:lpstr>PowerPoint Presentation</vt:lpstr>
      <vt:lpstr>PowerPoint Presentation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984</cp:revision>
  <cp:lastPrinted>2012-11-14T01:18:46Z</cp:lastPrinted>
  <dcterms:created xsi:type="dcterms:W3CDTF">2012-11-14T01:16:09Z</dcterms:created>
  <dcterms:modified xsi:type="dcterms:W3CDTF">2023-11-21T06:13:34Z</dcterms:modified>
</cp:coreProperties>
</file>