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  <p:embeddedFont>
      <p:font typeface="Maven Pr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22" Type="http://schemas.openxmlformats.org/officeDocument/2006/relationships/font" Target="fonts/MavenPro-regular.fntdata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aven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92c2f9475_0_6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92c2f9475_0_6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592c2f9475_0_6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592c2f9475_0_6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592c2f9475_0_6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592c2f9475_0_6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92c2f9475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92c2f9475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92c2f9475_0_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592c2f9475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592c2f9475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592c2f9475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592c2f9475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592c2f9475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92c2f9475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592c2f9475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592c2f9475_0_6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592c2f9475_0_6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592c2f9475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592c2f9475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592c2f9475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592c2f9475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Iz0E4BtEjgU" TargetMode="External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2yws9IYLgJ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Traffic Cozmo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Xinze Deng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Bolaji Bankole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Robotics S2019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2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329" name="Google Shape;329;p22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Observations</a:t>
            </a:r>
            <a:endParaRPr/>
          </a:p>
        </p:txBody>
      </p:sp>
      <p:sp>
        <p:nvSpPr>
          <p:cNvPr id="335" name="Google Shape;335;p2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Line following works 70% of the time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Gets distracted by other objects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Trained on many different tracks, adjust model to avoid “jack of all trades, master of none” situation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Light Detection	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Lagging behind due to wireless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Need more image filtering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Can use ML training for Light detection as well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341" name="Google Shape;341;p2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Custom tracks with different bend radius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More than one cozmo on the course at a time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Faster image processing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Decision making based on previous actions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type="title"/>
          </p:nvPr>
        </p:nvSpPr>
        <p:spPr>
          <a:xfrm>
            <a:off x="1303800" y="598575"/>
            <a:ext cx="7030500" cy="37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make Cozmo follow any race track pattern and recognize when to start, stop, slow down, based on external signals such as traffic lights?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6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Approach: Line Following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Approach: Line Following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299" name="Google Shape;299;p17"/>
          <p:cNvSpPr txBox="1"/>
          <p:nvPr>
            <p:ph idx="1" type="body"/>
          </p:nvPr>
        </p:nvSpPr>
        <p:spPr>
          <a:xfrm>
            <a:off x="1303800" y="1531625"/>
            <a:ext cx="7030500" cy="30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4 sets of training data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800+ images total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4 output nodes from 3 layer neural network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Forward, left, right, lost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Recovery from lost position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Back up until familiar image comes to sight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CrossEntropyLoss() function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Approach: Light Detection</a:t>
            </a:r>
            <a:endParaRPr/>
          </a:p>
        </p:txBody>
      </p:sp>
      <p:sp>
        <p:nvSpPr>
          <p:cNvPr id="305" name="Google Shape;305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openCV: filter for red clusters of pixels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Based on threshold value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Look at top 50% of image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Cozmo at set head angle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9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Videos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6" name="Google Shape;316;p20" title="Cozmo Light Detec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4425" y="0"/>
            <a:ext cx="6761509" cy="507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23" name="Google Shape;323;p21" title="Cozmo Follow Track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