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71" r:id="rId2"/>
    <p:sldId id="258" r:id="rId3"/>
    <p:sldId id="272" r:id="rId4"/>
    <p:sldId id="259" r:id="rId5"/>
    <p:sldId id="260" r:id="rId6"/>
    <p:sldId id="261" r:id="rId7"/>
    <p:sldId id="273" r:id="rId8"/>
    <p:sldId id="263" r:id="rId9"/>
    <p:sldId id="274" r:id="rId10"/>
    <p:sldId id="275" r:id="rId11"/>
    <p:sldId id="267" r:id="rId12"/>
    <p:sldId id="264" r:id="rId13"/>
    <p:sldId id="265" r:id="rId14"/>
    <p:sldId id="266" r:id="rId15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6"/>
      <p:bold r:id="rId17"/>
      <p:italic r:id="rId18"/>
      <p:boldItalic r:id="rId19"/>
    </p:embeddedFont>
  </p:embeddedFontLst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54BE8F-D730-4872-A88B-B45963405C08}" v="84" dt="2020-09-09T19:03:19.1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34" autoAdjust="0"/>
  </p:normalViewPr>
  <p:slideViewPr>
    <p:cSldViewPr showGuides="1">
      <p:cViewPr varScale="1">
        <p:scale>
          <a:sx n="103" d="100"/>
          <a:sy n="103" d="100"/>
        </p:scale>
        <p:origin x="45" y="3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upam Gupta" userId="314766ba90397da4" providerId="LiveId" clId="{7954BE8F-D730-4872-A88B-B45963405C08}"/>
    <pc:docChg chg="undo custSel addSld modSld sldOrd">
      <pc:chgData name="Anupam Gupta" userId="314766ba90397da4" providerId="LiveId" clId="{7954BE8F-D730-4872-A88B-B45963405C08}" dt="2020-09-09T20:13:47.672" v="443" actId="478"/>
      <pc:docMkLst>
        <pc:docMk/>
      </pc:docMkLst>
      <pc:sldChg chg="addSp delSp modSp mod">
        <pc:chgData name="Anupam Gupta" userId="314766ba90397da4" providerId="LiveId" clId="{7954BE8F-D730-4872-A88B-B45963405C08}" dt="2020-09-09T20:12:56.587" v="431" actId="478"/>
        <pc:sldMkLst>
          <pc:docMk/>
          <pc:sldMk cId="0" sldId="258"/>
        </pc:sldMkLst>
        <pc:spChg chg="del">
          <ac:chgData name="Anupam Gupta" userId="314766ba90397da4" providerId="LiveId" clId="{7954BE8F-D730-4872-A88B-B45963405C08}" dt="2020-09-09T15:57:47.751" v="2" actId="478"/>
          <ac:spMkLst>
            <pc:docMk/>
            <pc:sldMk cId="0" sldId="258"/>
            <ac:spMk id="5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7:47.751" v="2" actId="478"/>
          <ac:spMkLst>
            <pc:docMk/>
            <pc:sldMk cId="0" sldId="258"/>
            <ac:spMk id="6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7:47.751" v="2" actId="478"/>
          <ac:spMkLst>
            <pc:docMk/>
            <pc:sldMk cId="0" sldId="258"/>
            <ac:spMk id="7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7:47.751" v="2" actId="478"/>
          <ac:spMkLst>
            <pc:docMk/>
            <pc:sldMk cId="0" sldId="258"/>
            <ac:spMk id="8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7:47.751" v="2" actId="478"/>
          <ac:spMkLst>
            <pc:docMk/>
            <pc:sldMk cId="0" sldId="258"/>
            <ac:spMk id="15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7:47.751" v="2" actId="478"/>
          <ac:spMkLst>
            <pc:docMk/>
            <pc:sldMk cId="0" sldId="258"/>
            <ac:spMk id="17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7:47.751" v="2" actId="478"/>
          <ac:spMkLst>
            <pc:docMk/>
            <pc:sldMk cId="0" sldId="258"/>
            <ac:spMk id="18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7:47.751" v="2" actId="478"/>
          <ac:spMkLst>
            <pc:docMk/>
            <pc:sldMk cId="0" sldId="258"/>
            <ac:spMk id="21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7:47.751" v="2" actId="478"/>
          <ac:spMkLst>
            <pc:docMk/>
            <pc:sldMk cId="0" sldId="258"/>
            <ac:spMk id="29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7:47.751" v="2" actId="478"/>
          <ac:spMkLst>
            <pc:docMk/>
            <pc:sldMk cId="0" sldId="258"/>
            <ac:spMk id="30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7:47.751" v="2" actId="478"/>
          <ac:spMkLst>
            <pc:docMk/>
            <pc:sldMk cId="0" sldId="258"/>
            <ac:spMk id="31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7:47.751" v="2" actId="478"/>
          <ac:spMkLst>
            <pc:docMk/>
            <pc:sldMk cId="0" sldId="258"/>
            <ac:spMk id="32" creationId="{00000000-0000-0000-0000-000000000000}"/>
          </ac:spMkLst>
        </pc:spChg>
        <pc:spChg chg="add del mod">
          <ac:chgData name="Anupam Gupta" userId="314766ba90397da4" providerId="LiveId" clId="{7954BE8F-D730-4872-A88B-B45963405C08}" dt="2020-09-09T15:57:49.327" v="4"/>
          <ac:spMkLst>
            <pc:docMk/>
            <pc:sldMk cId="0" sldId="258"/>
            <ac:spMk id="34" creationId="{8F69790B-84D8-48CB-8984-0624C72429AB}"/>
          </ac:spMkLst>
        </pc:spChg>
        <pc:spChg chg="add del mod">
          <ac:chgData name="Anupam Gupta" userId="314766ba90397da4" providerId="LiveId" clId="{7954BE8F-D730-4872-A88B-B45963405C08}" dt="2020-09-09T15:57:49.327" v="4"/>
          <ac:spMkLst>
            <pc:docMk/>
            <pc:sldMk cId="0" sldId="258"/>
            <ac:spMk id="35" creationId="{8EB6D12C-04FC-439B-A065-197021252FD9}"/>
          </ac:spMkLst>
        </pc:spChg>
        <pc:spChg chg="add del mod">
          <ac:chgData name="Anupam Gupta" userId="314766ba90397da4" providerId="LiveId" clId="{7954BE8F-D730-4872-A88B-B45963405C08}" dt="2020-09-09T15:57:49.327" v="4"/>
          <ac:spMkLst>
            <pc:docMk/>
            <pc:sldMk cId="0" sldId="258"/>
            <ac:spMk id="37" creationId="{04C03095-DDD4-445D-BA0C-D5852DD32C6E}"/>
          </ac:spMkLst>
        </pc:spChg>
        <pc:spChg chg="add del mod">
          <ac:chgData name="Anupam Gupta" userId="314766ba90397da4" providerId="LiveId" clId="{7954BE8F-D730-4872-A88B-B45963405C08}" dt="2020-09-09T15:57:49.327" v="4"/>
          <ac:spMkLst>
            <pc:docMk/>
            <pc:sldMk cId="0" sldId="258"/>
            <ac:spMk id="42" creationId="{105B1938-88DF-46CD-B9C8-8D6E9A7904D0}"/>
          </ac:spMkLst>
        </pc:spChg>
        <pc:spChg chg="add del mod">
          <ac:chgData name="Anupam Gupta" userId="314766ba90397da4" providerId="LiveId" clId="{7954BE8F-D730-4872-A88B-B45963405C08}" dt="2020-09-09T15:57:49.327" v="4"/>
          <ac:spMkLst>
            <pc:docMk/>
            <pc:sldMk cId="0" sldId="258"/>
            <ac:spMk id="46" creationId="{35EB2A8B-C9FA-40B5-9105-C7E6C5BB36DC}"/>
          </ac:spMkLst>
        </pc:spChg>
        <pc:spChg chg="add del mod">
          <ac:chgData name="Anupam Gupta" userId="314766ba90397da4" providerId="LiveId" clId="{7954BE8F-D730-4872-A88B-B45963405C08}" dt="2020-09-09T15:57:49.327" v="4"/>
          <ac:spMkLst>
            <pc:docMk/>
            <pc:sldMk cId="0" sldId="258"/>
            <ac:spMk id="47" creationId="{58895756-57A5-4272-AEAF-735DA173B7F9}"/>
          </ac:spMkLst>
        </pc:spChg>
        <pc:spChg chg="add del mod">
          <ac:chgData name="Anupam Gupta" userId="314766ba90397da4" providerId="LiveId" clId="{7954BE8F-D730-4872-A88B-B45963405C08}" dt="2020-09-09T15:57:49.327" v="4"/>
          <ac:spMkLst>
            <pc:docMk/>
            <pc:sldMk cId="0" sldId="258"/>
            <ac:spMk id="48" creationId="{25226B0A-9E0F-4E63-8108-A6D896211F1E}"/>
          </ac:spMkLst>
        </pc:spChg>
        <pc:spChg chg="add del mod">
          <ac:chgData name="Anupam Gupta" userId="314766ba90397da4" providerId="LiveId" clId="{7954BE8F-D730-4872-A88B-B45963405C08}" dt="2020-09-09T15:57:49.327" v="4"/>
          <ac:spMkLst>
            <pc:docMk/>
            <pc:sldMk cId="0" sldId="258"/>
            <ac:spMk id="50" creationId="{900F4C71-4E14-4167-A93A-563DC4796E85}"/>
          </ac:spMkLst>
        </pc:spChg>
        <pc:spChg chg="add del mod">
          <ac:chgData name="Anupam Gupta" userId="314766ba90397da4" providerId="LiveId" clId="{7954BE8F-D730-4872-A88B-B45963405C08}" dt="2020-09-09T15:57:49.327" v="4"/>
          <ac:spMkLst>
            <pc:docMk/>
            <pc:sldMk cId="0" sldId="258"/>
            <ac:spMk id="54" creationId="{9F3E50B3-6C8F-4FD7-BB4D-DA9AF0376CCB}"/>
          </ac:spMkLst>
        </pc:spChg>
        <pc:spChg chg="add del mod">
          <ac:chgData name="Anupam Gupta" userId="314766ba90397da4" providerId="LiveId" clId="{7954BE8F-D730-4872-A88B-B45963405C08}" dt="2020-09-09T15:57:49.327" v="4"/>
          <ac:spMkLst>
            <pc:docMk/>
            <pc:sldMk cId="0" sldId="258"/>
            <ac:spMk id="55" creationId="{F9C2F06D-3171-41B2-A35C-F02EA22C11A4}"/>
          </ac:spMkLst>
        </pc:spChg>
        <pc:spChg chg="add del mod">
          <ac:chgData name="Anupam Gupta" userId="314766ba90397da4" providerId="LiveId" clId="{7954BE8F-D730-4872-A88B-B45963405C08}" dt="2020-09-09T15:57:49.327" v="4"/>
          <ac:spMkLst>
            <pc:docMk/>
            <pc:sldMk cId="0" sldId="258"/>
            <ac:spMk id="56" creationId="{20B1C0CC-26AC-47E8-8CA2-AE212A75B12C}"/>
          </ac:spMkLst>
        </pc:spChg>
        <pc:spChg chg="add del mod">
          <ac:chgData name="Anupam Gupta" userId="314766ba90397da4" providerId="LiveId" clId="{7954BE8F-D730-4872-A88B-B45963405C08}" dt="2020-09-09T15:57:49.327" v="4"/>
          <ac:spMkLst>
            <pc:docMk/>
            <pc:sldMk cId="0" sldId="258"/>
            <ac:spMk id="57" creationId="{53491528-D19C-4207-A979-97465BA15B82}"/>
          </ac:spMkLst>
        </pc:spChg>
        <pc:spChg chg="mod">
          <ac:chgData name="Anupam Gupta" userId="314766ba90397da4" providerId="LiveId" clId="{7954BE8F-D730-4872-A88B-B45963405C08}" dt="2020-09-09T15:57:54.327" v="5"/>
          <ac:spMkLst>
            <pc:docMk/>
            <pc:sldMk cId="0" sldId="258"/>
            <ac:spMk id="59" creationId="{182AF673-3CFD-43D4-8087-CDBF1FDCBE46}"/>
          </ac:spMkLst>
        </pc:spChg>
        <pc:spChg chg="mod">
          <ac:chgData name="Anupam Gupta" userId="314766ba90397da4" providerId="LiveId" clId="{7954BE8F-D730-4872-A88B-B45963405C08}" dt="2020-09-09T15:57:54.327" v="5"/>
          <ac:spMkLst>
            <pc:docMk/>
            <pc:sldMk cId="0" sldId="258"/>
            <ac:spMk id="60" creationId="{FA195640-6B45-480B-AB34-F9125694B5A9}"/>
          </ac:spMkLst>
        </pc:spChg>
        <pc:spChg chg="mod">
          <ac:chgData name="Anupam Gupta" userId="314766ba90397da4" providerId="LiveId" clId="{7954BE8F-D730-4872-A88B-B45963405C08}" dt="2020-09-09T15:57:54.327" v="5"/>
          <ac:spMkLst>
            <pc:docMk/>
            <pc:sldMk cId="0" sldId="258"/>
            <ac:spMk id="61" creationId="{7DC4AD5B-1666-4F64-ACEC-131388134D40}"/>
          </ac:spMkLst>
        </pc:spChg>
        <pc:spChg chg="mod">
          <ac:chgData name="Anupam Gupta" userId="314766ba90397da4" providerId="LiveId" clId="{7954BE8F-D730-4872-A88B-B45963405C08}" dt="2020-09-09T15:57:54.327" v="5"/>
          <ac:spMkLst>
            <pc:docMk/>
            <pc:sldMk cId="0" sldId="258"/>
            <ac:spMk id="62" creationId="{29A475E4-76C5-4448-A582-FEDC9A38BFE8}"/>
          </ac:spMkLst>
        </pc:spChg>
        <pc:spChg chg="mod">
          <ac:chgData name="Anupam Gupta" userId="314766ba90397da4" providerId="LiveId" clId="{7954BE8F-D730-4872-A88B-B45963405C08}" dt="2020-09-09T15:57:54.327" v="5"/>
          <ac:spMkLst>
            <pc:docMk/>
            <pc:sldMk cId="0" sldId="258"/>
            <ac:spMk id="66" creationId="{458EBAF5-3F77-474E-881D-AC5BEB4671B2}"/>
          </ac:spMkLst>
        </pc:spChg>
        <pc:spChg chg="mod">
          <ac:chgData name="Anupam Gupta" userId="314766ba90397da4" providerId="LiveId" clId="{7954BE8F-D730-4872-A88B-B45963405C08}" dt="2020-09-09T15:57:54.327" v="5"/>
          <ac:spMkLst>
            <pc:docMk/>
            <pc:sldMk cId="0" sldId="258"/>
            <ac:spMk id="67" creationId="{5C382A66-6097-4137-9963-D5BCBFCB7D7E}"/>
          </ac:spMkLst>
        </pc:spChg>
        <pc:spChg chg="mod">
          <ac:chgData name="Anupam Gupta" userId="314766ba90397da4" providerId="LiveId" clId="{7954BE8F-D730-4872-A88B-B45963405C08}" dt="2020-09-09T15:57:54.327" v="5"/>
          <ac:spMkLst>
            <pc:docMk/>
            <pc:sldMk cId="0" sldId="258"/>
            <ac:spMk id="68" creationId="{D37BCC13-6A02-409D-BDD2-C068A20B576D}"/>
          </ac:spMkLst>
        </pc:spChg>
        <pc:spChg chg="mod">
          <ac:chgData name="Anupam Gupta" userId="314766ba90397da4" providerId="LiveId" clId="{7954BE8F-D730-4872-A88B-B45963405C08}" dt="2020-09-09T15:57:54.327" v="5"/>
          <ac:spMkLst>
            <pc:docMk/>
            <pc:sldMk cId="0" sldId="258"/>
            <ac:spMk id="70" creationId="{D23CAA81-6229-4E02-BB55-D7E7B609F985}"/>
          </ac:spMkLst>
        </pc:spChg>
        <pc:spChg chg="mod">
          <ac:chgData name="Anupam Gupta" userId="314766ba90397da4" providerId="LiveId" clId="{7954BE8F-D730-4872-A88B-B45963405C08}" dt="2020-09-09T15:57:54.327" v="5"/>
          <ac:spMkLst>
            <pc:docMk/>
            <pc:sldMk cId="0" sldId="258"/>
            <ac:spMk id="74" creationId="{EF2FD0E0-FFCC-4F6C-95F9-154048993DAA}"/>
          </ac:spMkLst>
        </pc:spChg>
        <pc:spChg chg="mod">
          <ac:chgData name="Anupam Gupta" userId="314766ba90397da4" providerId="LiveId" clId="{7954BE8F-D730-4872-A88B-B45963405C08}" dt="2020-09-09T15:57:54.327" v="5"/>
          <ac:spMkLst>
            <pc:docMk/>
            <pc:sldMk cId="0" sldId="258"/>
            <ac:spMk id="75" creationId="{5E487874-F03A-4D63-8AD7-84F4CCACC4D1}"/>
          </ac:spMkLst>
        </pc:spChg>
        <pc:spChg chg="mod">
          <ac:chgData name="Anupam Gupta" userId="314766ba90397da4" providerId="LiveId" clId="{7954BE8F-D730-4872-A88B-B45963405C08}" dt="2020-09-09T15:57:54.327" v="5"/>
          <ac:spMkLst>
            <pc:docMk/>
            <pc:sldMk cId="0" sldId="258"/>
            <ac:spMk id="76" creationId="{B730BD47-01A0-4340-820B-160227E2C636}"/>
          </ac:spMkLst>
        </pc:spChg>
        <pc:spChg chg="mod">
          <ac:chgData name="Anupam Gupta" userId="314766ba90397da4" providerId="LiveId" clId="{7954BE8F-D730-4872-A88B-B45963405C08}" dt="2020-09-09T15:57:54.327" v="5"/>
          <ac:spMkLst>
            <pc:docMk/>
            <pc:sldMk cId="0" sldId="258"/>
            <ac:spMk id="77" creationId="{54ED2FE4-804B-4B75-828E-68FC68D85F9F}"/>
          </ac:spMkLst>
        </pc:spChg>
        <pc:grpChg chg="add mod">
          <ac:chgData name="Anupam Gupta" userId="314766ba90397da4" providerId="LiveId" clId="{7954BE8F-D730-4872-A88B-B45963405C08}" dt="2020-09-09T15:57:54.327" v="5"/>
          <ac:grpSpMkLst>
            <pc:docMk/>
            <pc:sldMk cId="0" sldId="258"/>
            <ac:grpSpMk id="58" creationId="{EE93AE6D-269E-49D2-9DCD-C300404EF108}"/>
          </ac:grpSpMkLst>
        </pc:grpChg>
        <pc:inkChg chg="add del">
          <ac:chgData name="Anupam Gupta" userId="314766ba90397da4" providerId="LiveId" clId="{7954BE8F-D730-4872-A88B-B45963405C08}" dt="2020-09-09T20:12:56.587" v="431" actId="478"/>
          <ac:inkMkLst>
            <pc:docMk/>
            <pc:sldMk cId="0" sldId="258"/>
            <ac:inkMk id="2" creationId="{35156FA1-DD02-4463-8257-438E11161951}"/>
          </ac:inkMkLst>
        </pc:inkChg>
        <pc:cxnChg chg="del mod">
          <ac:chgData name="Anupam Gupta" userId="314766ba90397da4" providerId="LiveId" clId="{7954BE8F-D730-4872-A88B-B45963405C08}" dt="2020-09-09T15:57:47.751" v="2" actId="478"/>
          <ac:cxnSpMkLst>
            <pc:docMk/>
            <pc:sldMk cId="0" sldId="258"/>
            <ac:cxnSpMk id="10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7:47.751" v="2" actId="478"/>
          <ac:cxnSpMkLst>
            <pc:docMk/>
            <pc:sldMk cId="0" sldId="258"/>
            <ac:cxnSpMk id="12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7:47.751" v="2" actId="478"/>
          <ac:cxnSpMkLst>
            <pc:docMk/>
            <pc:sldMk cId="0" sldId="258"/>
            <ac:cxnSpMk id="14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7:47.751" v="2" actId="478"/>
          <ac:cxnSpMkLst>
            <pc:docMk/>
            <pc:sldMk cId="0" sldId="258"/>
            <ac:cxnSpMk id="20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7:47.751" v="2" actId="478"/>
          <ac:cxnSpMkLst>
            <pc:docMk/>
            <pc:sldMk cId="0" sldId="258"/>
            <ac:cxnSpMk id="23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7:47.751" v="2" actId="478"/>
          <ac:cxnSpMkLst>
            <pc:docMk/>
            <pc:sldMk cId="0" sldId="258"/>
            <ac:cxnSpMk id="25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7:47.751" v="2" actId="478"/>
          <ac:cxnSpMkLst>
            <pc:docMk/>
            <pc:sldMk cId="0" sldId="258"/>
            <ac:cxnSpMk id="27" creationId="{00000000-0000-0000-0000-000000000000}"/>
          </ac:cxnSpMkLst>
        </pc:cxnChg>
        <pc:cxnChg chg="add del mod">
          <ac:chgData name="Anupam Gupta" userId="314766ba90397da4" providerId="LiveId" clId="{7954BE8F-D730-4872-A88B-B45963405C08}" dt="2020-09-09T15:57:49.327" v="4"/>
          <ac:cxnSpMkLst>
            <pc:docMk/>
            <pc:sldMk cId="0" sldId="258"/>
            <ac:cxnSpMk id="43" creationId="{C186998C-CCE2-42A6-997C-096A8320DD9C}"/>
          </ac:cxnSpMkLst>
        </pc:cxnChg>
        <pc:cxnChg chg="add del mod">
          <ac:chgData name="Anupam Gupta" userId="314766ba90397da4" providerId="LiveId" clId="{7954BE8F-D730-4872-A88B-B45963405C08}" dt="2020-09-09T15:57:49.327" v="4"/>
          <ac:cxnSpMkLst>
            <pc:docMk/>
            <pc:sldMk cId="0" sldId="258"/>
            <ac:cxnSpMk id="44" creationId="{7102104E-C3DC-4924-BF94-3BE26096C365}"/>
          </ac:cxnSpMkLst>
        </pc:cxnChg>
        <pc:cxnChg chg="add del mod">
          <ac:chgData name="Anupam Gupta" userId="314766ba90397da4" providerId="LiveId" clId="{7954BE8F-D730-4872-A88B-B45963405C08}" dt="2020-09-09T15:57:49.327" v="4"/>
          <ac:cxnSpMkLst>
            <pc:docMk/>
            <pc:sldMk cId="0" sldId="258"/>
            <ac:cxnSpMk id="45" creationId="{8B5F017C-FC5C-4E22-BB0C-768CE1046CC3}"/>
          </ac:cxnSpMkLst>
        </pc:cxnChg>
        <pc:cxnChg chg="add del mod">
          <ac:chgData name="Anupam Gupta" userId="314766ba90397da4" providerId="LiveId" clId="{7954BE8F-D730-4872-A88B-B45963405C08}" dt="2020-09-09T15:57:49.327" v="4"/>
          <ac:cxnSpMkLst>
            <pc:docMk/>
            <pc:sldMk cId="0" sldId="258"/>
            <ac:cxnSpMk id="49" creationId="{A77ABE99-247F-44F7-B4C7-5ACC0710EA07}"/>
          </ac:cxnSpMkLst>
        </pc:cxnChg>
        <pc:cxnChg chg="add del mod">
          <ac:chgData name="Anupam Gupta" userId="314766ba90397da4" providerId="LiveId" clId="{7954BE8F-D730-4872-A88B-B45963405C08}" dt="2020-09-09T15:57:49.327" v="4"/>
          <ac:cxnSpMkLst>
            <pc:docMk/>
            <pc:sldMk cId="0" sldId="258"/>
            <ac:cxnSpMk id="51" creationId="{C4BC33AD-7313-43BB-9265-D7E6DEC41A9F}"/>
          </ac:cxnSpMkLst>
        </pc:cxnChg>
        <pc:cxnChg chg="add del mod">
          <ac:chgData name="Anupam Gupta" userId="314766ba90397da4" providerId="LiveId" clId="{7954BE8F-D730-4872-A88B-B45963405C08}" dt="2020-09-09T15:57:49.327" v="4"/>
          <ac:cxnSpMkLst>
            <pc:docMk/>
            <pc:sldMk cId="0" sldId="258"/>
            <ac:cxnSpMk id="52" creationId="{FDFF6EB3-1DBB-463F-AAC5-6721C7517358}"/>
          </ac:cxnSpMkLst>
        </pc:cxnChg>
        <pc:cxnChg chg="add del mod">
          <ac:chgData name="Anupam Gupta" userId="314766ba90397da4" providerId="LiveId" clId="{7954BE8F-D730-4872-A88B-B45963405C08}" dt="2020-09-09T15:57:49.327" v="4"/>
          <ac:cxnSpMkLst>
            <pc:docMk/>
            <pc:sldMk cId="0" sldId="258"/>
            <ac:cxnSpMk id="53" creationId="{1CEC5E00-7B66-4624-BF0B-BE32D2C2AEC5}"/>
          </ac:cxnSpMkLst>
        </pc:cxnChg>
        <pc:cxnChg chg="mod">
          <ac:chgData name="Anupam Gupta" userId="314766ba90397da4" providerId="LiveId" clId="{7954BE8F-D730-4872-A88B-B45963405C08}" dt="2020-09-09T15:57:54.327" v="5"/>
          <ac:cxnSpMkLst>
            <pc:docMk/>
            <pc:sldMk cId="0" sldId="258"/>
            <ac:cxnSpMk id="63" creationId="{9B6836B9-30C4-4063-A35B-6257C38740A1}"/>
          </ac:cxnSpMkLst>
        </pc:cxnChg>
        <pc:cxnChg chg="mod">
          <ac:chgData name="Anupam Gupta" userId="314766ba90397da4" providerId="LiveId" clId="{7954BE8F-D730-4872-A88B-B45963405C08}" dt="2020-09-09T15:57:54.327" v="5"/>
          <ac:cxnSpMkLst>
            <pc:docMk/>
            <pc:sldMk cId="0" sldId="258"/>
            <ac:cxnSpMk id="64" creationId="{A218CCE6-1030-4932-9392-E87FF4E798C8}"/>
          </ac:cxnSpMkLst>
        </pc:cxnChg>
        <pc:cxnChg chg="mod">
          <ac:chgData name="Anupam Gupta" userId="314766ba90397da4" providerId="LiveId" clId="{7954BE8F-D730-4872-A88B-B45963405C08}" dt="2020-09-09T15:57:54.327" v="5"/>
          <ac:cxnSpMkLst>
            <pc:docMk/>
            <pc:sldMk cId="0" sldId="258"/>
            <ac:cxnSpMk id="65" creationId="{04E58C9B-379E-46E9-BAB3-AA1CCE689E16}"/>
          </ac:cxnSpMkLst>
        </pc:cxnChg>
        <pc:cxnChg chg="mod">
          <ac:chgData name="Anupam Gupta" userId="314766ba90397da4" providerId="LiveId" clId="{7954BE8F-D730-4872-A88B-B45963405C08}" dt="2020-09-09T15:57:54.327" v="5"/>
          <ac:cxnSpMkLst>
            <pc:docMk/>
            <pc:sldMk cId="0" sldId="258"/>
            <ac:cxnSpMk id="69" creationId="{412A4931-8CED-4B63-919A-9CCCF2FC5EBF}"/>
          </ac:cxnSpMkLst>
        </pc:cxnChg>
        <pc:cxnChg chg="mod">
          <ac:chgData name="Anupam Gupta" userId="314766ba90397da4" providerId="LiveId" clId="{7954BE8F-D730-4872-A88B-B45963405C08}" dt="2020-09-09T15:57:54.327" v="5"/>
          <ac:cxnSpMkLst>
            <pc:docMk/>
            <pc:sldMk cId="0" sldId="258"/>
            <ac:cxnSpMk id="71" creationId="{C9855C91-59CC-4A90-B8A0-3C2A520E06B0}"/>
          </ac:cxnSpMkLst>
        </pc:cxnChg>
        <pc:cxnChg chg="mod">
          <ac:chgData name="Anupam Gupta" userId="314766ba90397da4" providerId="LiveId" clId="{7954BE8F-D730-4872-A88B-B45963405C08}" dt="2020-09-09T15:57:54.327" v="5"/>
          <ac:cxnSpMkLst>
            <pc:docMk/>
            <pc:sldMk cId="0" sldId="258"/>
            <ac:cxnSpMk id="72" creationId="{CE44AD28-FC7C-4D90-9891-DB1E608E0F77}"/>
          </ac:cxnSpMkLst>
        </pc:cxnChg>
        <pc:cxnChg chg="mod">
          <ac:chgData name="Anupam Gupta" userId="314766ba90397da4" providerId="LiveId" clId="{7954BE8F-D730-4872-A88B-B45963405C08}" dt="2020-09-09T15:57:54.327" v="5"/>
          <ac:cxnSpMkLst>
            <pc:docMk/>
            <pc:sldMk cId="0" sldId="258"/>
            <ac:cxnSpMk id="73" creationId="{C0E6C02C-8489-43C5-81A6-F249FA16CA7D}"/>
          </ac:cxnSpMkLst>
        </pc:cxnChg>
      </pc:sldChg>
      <pc:sldChg chg="addSp delSp modSp mod">
        <pc:chgData name="Anupam Gupta" userId="314766ba90397da4" providerId="LiveId" clId="{7954BE8F-D730-4872-A88B-B45963405C08}" dt="2020-09-09T20:13:01.385" v="432" actId="478"/>
        <pc:sldMkLst>
          <pc:docMk/>
          <pc:sldMk cId="0" sldId="259"/>
        </pc:sldMkLst>
        <pc:spChg chg="del">
          <ac:chgData name="Anupam Gupta" userId="314766ba90397da4" providerId="LiveId" clId="{7954BE8F-D730-4872-A88B-B45963405C08}" dt="2020-09-09T15:57:59.168" v="6" actId="478"/>
          <ac:spMkLst>
            <pc:docMk/>
            <pc:sldMk cId="0" sldId="259"/>
            <ac:spMk id="5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7:59.168" v="6" actId="478"/>
          <ac:spMkLst>
            <pc:docMk/>
            <pc:sldMk cId="0" sldId="259"/>
            <ac:spMk id="6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7:59.168" v="6" actId="478"/>
          <ac:spMkLst>
            <pc:docMk/>
            <pc:sldMk cId="0" sldId="259"/>
            <ac:spMk id="7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7:59.168" v="6" actId="478"/>
          <ac:spMkLst>
            <pc:docMk/>
            <pc:sldMk cId="0" sldId="259"/>
            <ac:spMk id="8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7:59.168" v="6" actId="478"/>
          <ac:spMkLst>
            <pc:docMk/>
            <pc:sldMk cId="0" sldId="259"/>
            <ac:spMk id="15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7:59.168" v="6" actId="478"/>
          <ac:spMkLst>
            <pc:docMk/>
            <pc:sldMk cId="0" sldId="259"/>
            <ac:spMk id="17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7:59.168" v="6" actId="478"/>
          <ac:spMkLst>
            <pc:docMk/>
            <pc:sldMk cId="0" sldId="259"/>
            <ac:spMk id="18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7:59.168" v="6" actId="478"/>
          <ac:spMkLst>
            <pc:docMk/>
            <pc:sldMk cId="0" sldId="259"/>
            <ac:spMk id="21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7:59.168" v="6" actId="478"/>
          <ac:spMkLst>
            <pc:docMk/>
            <pc:sldMk cId="0" sldId="259"/>
            <ac:spMk id="29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7:59.168" v="6" actId="478"/>
          <ac:spMkLst>
            <pc:docMk/>
            <pc:sldMk cId="0" sldId="259"/>
            <ac:spMk id="30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7:59.168" v="6" actId="478"/>
          <ac:spMkLst>
            <pc:docMk/>
            <pc:sldMk cId="0" sldId="259"/>
            <ac:spMk id="31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7:59.168" v="6" actId="478"/>
          <ac:spMkLst>
            <pc:docMk/>
            <pc:sldMk cId="0" sldId="259"/>
            <ac:spMk id="32" creationId="{00000000-0000-0000-0000-000000000000}"/>
          </ac:spMkLst>
        </pc:spChg>
        <pc:spChg chg="mod">
          <ac:chgData name="Anupam Gupta" userId="314766ba90397da4" providerId="LiveId" clId="{7954BE8F-D730-4872-A88B-B45963405C08}" dt="2020-09-09T15:57:59.574" v="7"/>
          <ac:spMkLst>
            <pc:docMk/>
            <pc:sldMk cId="0" sldId="259"/>
            <ac:spMk id="40" creationId="{2006F728-934A-41C2-9FCA-C1118F3C07F7}"/>
          </ac:spMkLst>
        </pc:spChg>
        <pc:spChg chg="mod">
          <ac:chgData name="Anupam Gupta" userId="314766ba90397da4" providerId="LiveId" clId="{7954BE8F-D730-4872-A88B-B45963405C08}" dt="2020-09-09T15:57:59.574" v="7"/>
          <ac:spMkLst>
            <pc:docMk/>
            <pc:sldMk cId="0" sldId="259"/>
            <ac:spMk id="41" creationId="{9BF88758-DEBD-4C71-96F0-BB1203983CDE}"/>
          </ac:spMkLst>
        </pc:spChg>
        <pc:spChg chg="mod">
          <ac:chgData name="Anupam Gupta" userId="314766ba90397da4" providerId="LiveId" clId="{7954BE8F-D730-4872-A88B-B45963405C08}" dt="2020-09-09T15:57:59.574" v="7"/>
          <ac:spMkLst>
            <pc:docMk/>
            <pc:sldMk cId="0" sldId="259"/>
            <ac:spMk id="42" creationId="{F17D5FA5-6528-41D1-BFD9-D7265D867793}"/>
          </ac:spMkLst>
        </pc:spChg>
        <pc:spChg chg="mod">
          <ac:chgData name="Anupam Gupta" userId="314766ba90397da4" providerId="LiveId" clId="{7954BE8F-D730-4872-A88B-B45963405C08}" dt="2020-09-09T15:57:59.574" v="7"/>
          <ac:spMkLst>
            <pc:docMk/>
            <pc:sldMk cId="0" sldId="259"/>
            <ac:spMk id="43" creationId="{720B9D51-A05F-436F-964E-961FDCA0023F}"/>
          </ac:spMkLst>
        </pc:spChg>
        <pc:spChg chg="mod">
          <ac:chgData name="Anupam Gupta" userId="314766ba90397da4" providerId="LiveId" clId="{7954BE8F-D730-4872-A88B-B45963405C08}" dt="2020-09-09T15:57:59.574" v="7"/>
          <ac:spMkLst>
            <pc:docMk/>
            <pc:sldMk cId="0" sldId="259"/>
            <ac:spMk id="47" creationId="{1A9D00D0-3DDF-426E-BCA8-2D6D8989E3A6}"/>
          </ac:spMkLst>
        </pc:spChg>
        <pc:spChg chg="mod">
          <ac:chgData name="Anupam Gupta" userId="314766ba90397da4" providerId="LiveId" clId="{7954BE8F-D730-4872-A88B-B45963405C08}" dt="2020-09-09T15:57:59.574" v="7"/>
          <ac:spMkLst>
            <pc:docMk/>
            <pc:sldMk cId="0" sldId="259"/>
            <ac:spMk id="48" creationId="{B906F9F6-691D-45B9-BB02-99843A56AE50}"/>
          </ac:spMkLst>
        </pc:spChg>
        <pc:spChg chg="mod">
          <ac:chgData name="Anupam Gupta" userId="314766ba90397da4" providerId="LiveId" clId="{7954BE8F-D730-4872-A88B-B45963405C08}" dt="2020-09-09T15:57:59.574" v="7"/>
          <ac:spMkLst>
            <pc:docMk/>
            <pc:sldMk cId="0" sldId="259"/>
            <ac:spMk id="49" creationId="{8A5D7B6B-85DC-47E7-8B30-3F344C87E34B}"/>
          </ac:spMkLst>
        </pc:spChg>
        <pc:spChg chg="mod">
          <ac:chgData name="Anupam Gupta" userId="314766ba90397da4" providerId="LiveId" clId="{7954BE8F-D730-4872-A88B-B45963405C08}" dt="2020-09-09T15:57:59.574" v="7"/>
          <ac:spMkLst>
            <pc:docMk/>
            <pc:sldMk cId="0" sldId="259"/>
            <ac:spMk id="51" creationId="{CBA29EEA-46A5-4835-8D70-DC7F9A9AF057}"/>
          </ac:spMkLst>
        </pc:spChg>
        <pc:spChg chg="mod">
          <ac:chgData name="Anupam Gupta" userId="314766ba90397da4" providerId="LiveId" clId="{7954BE8F-D730-4872-A88B-B45963405C08}" dt="2020-09-09T15:57:59.574" v="7"/>
          <ac:spMkLst>
            <pc:docMk/>
            <pc:sldMk cId="0" sldId="259"/>
            <ac:spMk id="55" creationId="{B683F34A-1FC8-4E38-852C-E47588E09C14}"/>
          </ac:spMkLst>
        </pc:spChg>
        <pc:spChg chg="mod">
          <ac:chgData name="Anupam Gupta" userId="314766ba90397da4" providerId="LiveId" clId="{7954BE8F-D730-4872-A88B-B45963405C08}" dt="2020-09-09T15:57:59.574" v="7"/>
          <ac:spMkLst>
            <pc:docMk/>
            <pc:sldMk cId="0" sldId="259"/>
            <ac:spMk id="56" creationId="{90ACEACF-CEFA-411D-9E4C-F1BF119D9BD1}"/>
          </ac:spMkLst>
        </pc:spChg>
        <pc:spChg chg="mod">
          <ac:chgData name="Anupam Gupta" userId="314766ba90397da4" providerId="LiveId" clId="{7954BE8F-D730-4872-A88B-B45963405C08}" dt="2020-09-09T15:57:59.574" v="7"/>
          <ac:spMkLst>
            <pc:docMk/>
            <pc:sldMk cId="0" sldId="259"/>
            <ac:spMk id="57" creationId="{DDA3AA7A-D624-41BF-AEAB-7546E01D54ED}"/>
          </ac:spMkLst>
        </pc:spChg>
        <pc:spChg chg="mod">
          <ac:chgData name="Anupam Gupta" userId="314766ba90397da4" providerId="LiveId" clId="{7954BE8F-D730-4872-A88B-B45963405C08}" dt="2020-09-09T15:57:59.574" v="7"/>
          <ac:spMkLst>
            <pc:docMk/>
            <pc:sldMk cId="0" sldId="259"/>
            <ac:spMk id="58" creationId="{CD43D50D-3F13-433E-994B-20B4A18CA06B}"/>
          </ac:spMkLst>
        </pc:spChg>
        <pc:grpChg chg="add mod">
          <ac:chgData name="Anupam Gupta" userId="314766ba90397da4" providerId="LiveId" clId="{7954BE8F-D730-4872-A88B-B45963405C08}" dt="2020-09-09T15:57:59.574" v="7"/>
          <ac:grpSpMkLst>
            <pc:docMk/>
            <pc:sldMk cId="0" sldId="259"/>
            <ac:grpSpMk id="39" creationId="{C99C9C50-CBF6-4F5E-9996-089ABEE37246}"/>
          </ac:grpSpMkLst>
        </pc:grpChg>
        <pc:inkChg chg="add del">
          <ac:chgData name="Anupam Gupta" userId="314766ba90397da4" providerId="LiveId" clId="{7954BE8F-D730-4872-A88B-B45963405C08}" dt="2020-09-09T20:13:01.385" v="432" actId="478"/>
          <ac:inkMkLst>
            <pc:docMk/>
            <pc:sldMk cId="0" sldId="259"/>
            <ac:inkMk id="2" creationId="{DF120E22-8BD6-4060-8A10-A0BBEA14B163}"/>
          </ac:inkMkLst>
        </pc:inkChg>
        <pc:cxnChg chg="del mod">
          <ac:chgData name="Anupam Gupta" userId="314766ba90397da4" providerId="LiveId" clId="{7954BE8F-D730-4872-A88B-B45963405C08}" dt="2020-09-09T15:57:59.168" v="6" actId="478"/>
          <ac:cxnSpMkLst>
            <pc:docMk/>
            <pc:sldMk cId="0" sldId="259"/>
            <ac:cxnSpMk id="10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7:59.168" v="6" actId="478"/>
          <ac:cxnSpMkLst>
            <pc:docMk/>
            <pc:sldMk cId="0" sldId="259"/>
            <ac:cxnSpMk id="12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7:59.168" v="6" actId="478"/>
          <ac:cxnSpMkLst>
            <pc:docMk/>
            <pc:sldMk cId="0" sldId="259"/>
            <ac:cxnSpMk id="14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7:59.168" v="6" actId="478"/>
          <ac:cxnSpMkLst>
            <pc:docMk/>
            <pc:sldMk cId="0" sldId="259"/>
            <ac:cxnSpMk id="20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7:59.168" v="6" actId="478"/>
          <ac:cxnSpMkLst>
            <pc:docMk/>
            <pc:sldMk cId="0" sldId="259"/>
            <ac:cxnSpMk id="23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7:59.168" v="6" actId="478"/>
          <ac:cxnSpMkLst>
            <pc:docMk/>
            <pc:sldMk cId="0" sldId="259"/>
            <ac:cxnSpMk id="25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7:59.168" v="6" actId="478"/>
          <ac:cxnSpMkLst>
            <pc:docMk/>
            <pc:sldMk cId="0" sldId="259"/>
            <ac:cxnSpMk id="27" creationId="{00000000-0000-0000-0000-000000000000}"/>
          </ac:cxnSpMkLst>
        </pc:cxnChg>
        <pc:cxnChg chg="mod">
          <ac:chgData name="Anupam Gupta" userId="314766ba90397da4" providerId="LiveId" clId="{7954BE8F-D730-4872-A88B-B45963405C08}" dt="2020-09-09T15:57:59.574" v="7"/>
          <ac:cxnSpMkLst>
            <pc:docMk/>
            <pc:sldMk cId="0" sldId="259"/>
            <ac:cxnSpMk id="44" creationId="{8562028B-F943-4FBE-BD85-6466DDDC0D41}"/>
          </ac:cxnSpMkLst>
        </pc:cxnChg>
        <pc:cxnChg chg="mod">
          <ac:chgData name="Anupam Gupta" userId="314766ba90397da4" providerId="LiveId" clId="{7954BE8F-D730-4872-A88B-B45963405C08}" dt="2020-09-09T15:57:59.574" v="7"/>
          <ac:cxnSpMkLst>
            <pc:docMk/>
            <pc:sldMk cId="0" sldId="259"/>
            <ac:cxnSpMk id="45" creationId="{9727D0DE-B897-4CD0-A4DC-4E4628F2725C}"/>
          </ac:cxnSpMkLst>
        </pc:cxnChg>
        <pc:cxnChg chg="mod">
          <ac:chgData name="Anupam Gupta" userId="314766ba90397da4" providerId="LiveId" clId="{7954BE8F-D730-4872-A88B-B45963405C08}" dt="2020-09-09T15:57:59.574" v="7"/>
          <ac:cxnSpMkLst>
            <pc:docMk/>
            <pc:sldMk cId="0" sldId="259"/>
            <ac:cxnSpMk id="46" creationId="{4D2F82F0-9FA4-4016-86BF-091C31591898}"/>
          </ac:cxnSpMkLst>
        </pc:cxnChg>
        <pc:cxnChg chg="mod">
          <ac:chgData name="Anupam Gupta" userId="314766ba90397da4" providerId="LiveId" clId="{7954BE8F-D730-4872-A88B-B45963405C08}" dt="2020-09-09T15:57:59.574" v="7"/>
          <ac:cxnSpMkLst>
            <pc:docMk/>
            <pc:sldMk cId="0" sldId="259"/>
            <ac:cxnSpMk id="50" creationId="{E9B6261C-6C73-4F10-B904-A963F5DD685A}"/>
          </ac:cxnSpMkLst>
        </pc:cxnChg>
        <pc:cxnChg chg="mod">
          <ac:chgData name="Anupam Gupta" userId="314766ba90397da4" providerId="LiveId" clId="{7954BE8F-D730-4872-A88B-B45963405C08}" dt="2020-09-09T15:57:59.574" v="7"/>
          <ac:cxnSpMkLst>
            <pc:docMk/>
            <pc:sldMk cId="0" sldId="259"/>
            <ac:cxnSpMk id="52" creationId="{D07A76E7-E134-4F59-90F7-067A10959CE4}"/>
          </ac:cxnSpMkLst>
        </pc:cxnChg>
        <pc:cxnChg chg="mod">
          <ac:chgData name="Anupam Gupta" userId="314766ba90397da4" providerId="LiveId" clId="{7954BE8F-D730-4872-A88B-B45963405C08}" dt="2020-09-09T15:57:59.574" v="7"/>
          <ac:cxnSpMkLst>
            <pc:docMk/>
            <pc:sldMk cId="0" sldId="259"/>
            <ac:cxnSpMk id="53" creationId="{1E72A2B8-B7F2-4950-9C4D-B146023B29EF}"/>
          </ac:cxnSpMkLst>
        </pc:cxnChg>
        <pc:cxnChg chg="mod">
          <ac:chgData name="Anupam Gupta" userId="314766ba90397da4" providerId="LiveId" clId="{7954BE8F-D730-4872-A88B-B45963405C08}" dt="2020-09-09T15:57:59.574" v="7"/>
          <ac:cxnSpMkLst>
            <pc:docMk/>
            <pc:sldMk cId="0" sldId="259"/>
            <ac:cxnSpMk id="54" creationId="{C25C9DF1-EA28-4DCD-BC80-66F5DA7A809F}"/>
          </ac:cxnSpMkLst>
        </pc:cxnChg>
      </pc:sldChg>
      <pc:sldChg chg="addSp delSp modSp mod">
        <pc:chgData name="Anupam Gupta" userId="314766ba90397da4" providerId="LiveId" clId="{7954BE8F-D730-4872-A88B-B45963405C08}" dt="2020-09-09T20:13:06.155" v="433" actId="478"/>
        <pc:sldMkLst>
          <pc:docMk/>
          <pc:sldMk cId="0" sldId="260"/>
        </pc:sldMkLst>
        <pc:spChg chg="del">
          <ac:chgData name="Anupam Gupta" userId="314766ba90397da4" providerId="LiveId" clId="{7954BE8F-D730-4872-A88B-B45963405C08}" dt="2020-09-09T15:58:03.262" v="8" actId="478"/>
          <ac:spMkLst>
            <pc:docMk/>
            <pc:sldMk cId="0" sldId="260"/>
            <ac:spMk id="5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03.262" v="8" actId="478"/>
          <ac:spMkLst>
            <pc:docMk/>
            <pc:sldMk cId="0" sldId="260"/>
            <ac:spMk id="6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03.262" v="8" actId="478"/>
          <ac:spMkLst>
            <pc:docMk/>
            <pc:sldMk cId="0" sldId="260"/>
            <ac:spMk id="7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03.262" v="8" actId="478"/>
          <ac:spMkLst>
            <pc:docMk/>
            <pc:sldMk cId="0" sldId="260"/>
            <ac:spMk id="8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03.262" v="8" actId="478"/>
          <ac:spMkLst>
            <pc:docMk/>
            <pc:sldMk cId="0" sldId="260"/>
            <ac:spMk id="15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03.262" v="8" actId="478"/>
          <ac:spMkLst>
            <pc:docMk/>
            <pc:sldMk cId="0" sldId="260"/>
            <ac:spMk id="17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03.262" v="8" actId="478"/>
          <ac:spMkLst>
            <pc:docMk/>
            <pc:sldMk cId="0" sldId="260"/>
            <ac:spMk id="18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03.262" v="8" actId="478"/>
          <ac:spMkLst>
            <pc:docMk/>
            <pc:sldMk cId="0" sldId="260"/>
            <ac:spMk id="21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03.262" v="8" actId="478"/>
          <ac:spMkLst>
            <pc:docMk/>
            <pc:sldMk cId="0" sldId="260"/>
            <ac:spMk id="29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03.262" v="8" actId="478"/>
          <ac:spMkLst>
            <pc:docMk/>
            <pc:sldMk cId="0" sldId="260"/>
            <ac:spMk id="30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03.262" v="8" actId="478"/>
          <ac:spMkLst>
            <pc:docMk/>
            <pc:sldMk cId="0" sldId="260"/>
            <ac:spMk id="31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03.262" v="8" actId="478"/>
          <ac:spMkLst>
            <pc:docMk/>
            <pc:sldMk cId="0" sldId="260"/>
            <ac:spMk id="32" creationId="{00000000-0000-0000-0000-000000000000}"/>
          </ac:spMkLst>
        </pc:spChg>
        <pc:spChg chg="mod">
          <ac:chgData name="Anupam Gupta" userId="314766ba90397da4" providerId="LiveId" clId="{7954BE8F-D730-4872-A88B-B45963405C08}" dt="2020-09-09T15:58:03.520" v="9"/>
          <ac:spMkLst>
            <pc:docMk/>
            <pc:sldMk cId="0" sldId="260"/>
            <ac:spMk id="40" creationId="{B9AD81A3-DEAA-46C3-8B0B-409B8211D126}"/>
          </ac:spMkLst>
        </pc:spChg>
        <pc:spChg chg="mod">
          <ac:chgData name="Anupam Gupta" userId="314766ba90397da4" providerId="LiveId" clId="{7954BE8F-D730-4872-A88B-B45963405C08}" dt="2020-09-09T15:58:03.520" v="9"/>
          <ac:spMkLst>
            <pc:docMk/>
            <pc:sldMk cId="0" sldId="260"/>
            <ac:spMk id="41" creationId="{6CA066C9-922E-4E89-A864-8DD6312ACC2A}"/>
          </ac:spMkLst>
        </pc:spChg>
        <pc:spChg chg="mod">
          <ac:chgData name="Anupam Gupta" userId="314766ba90397da4" providerId="LiveId" clId="{7954BE8F-D730-4872-A88B-B45963405C08}" dt="2020-09-09T15:58:03.520" v="9"/>
          <ac:spMkLst>
            <pc:docMk/>
            <pc:sldMk cId="0" sldId="260"/>
            <ac:spMk id="42" creationId="{54A779D8-AEE2-4663-ACAA-56042B63E0B4}"/>
          </ac:spMkLst>
        </pc:spChg>
        <pc:spChg chg="mod">
          <ac:chgData name="Anupam Gupta" userId="314766ba90397da4" providerId="LiveId" clId="{7954BE8F-D730-4872-A88B-B45963405C08}" dt="2020-09-09T15:58:03.520" v="9"/>
          <ac:spMkLst>
            <pc:docMk/>
            <pc:sldMk cId="0" sldId="260"/>
            <ac:spMk id="43" creationId="{3B1A2B3E-580C-4AD5-983E-AD18AD0B8092}"/>
          </ac:spMkLst>
        </pc:spChg>
        <pc:spChg chg="mod">
          <ac:chgData name="Anupam Gupta" userId="314766ba90397da4" providerId="LiveId" clId="{7954BE8F-D730-4872-A88B-B45963405C08}" dt="2020-09-09T15:58:03.520" v="9"/>
          <ac:spMkLst>
            <pc:docMk/>
            <pc:sldMk cId="0" sldId="260"/>
            <ac:spMk id="47" creationId="{A973D82A-06C5-4897-B609-037021C8B2C1}"/>
          </ac:spMkLst>
        </pc:spChg>
        <pc:spChg chg="mod">
          <ac:chgData name="Anupam Gupta" userId="314766ba90397da4" providerId="LiveId" clId="{7954BE8F-D730-4872-A88B-B45963405C08}" dt="2020-09-09T15:58:03.520" v="9"/>
          <ac:spMkLst>
            <pc:docMk/>
            <pc:sldMk cId="0" sldId="260"/>
            <ac:spMk id="48" creationId="{E71236D8-66FA-429E-B33E-16EE34A51B82}"/>
          </ac:spMkLst>
        </pc:spChg>
        <pc:spChg chg="mod">
          <ac:chgData name="Anupam Gupta" userId="314766ba90397da4" providerId="LiveId" clId="{7954BE8F-D730-4872-A88B-B45963405C08}" dt="2020-09-09T15:58:03.520" v="9"/>
          <ac:spMkLst>
            <pc:docMk/>
            <pc:sldMk cId="0" sldId="260"/>
            <ac:spMk id="49" creationId="{6AC36798-2CD9-4959-B458-0F7B9C562DB1}"/>
          </ac:spMkLst>
        </pc:spChg>
        <pc:spChg chg="mod">
          <ac:chgData name="Anupam Gupta" userId="314766ba90397da4" providerId="LiveId" clId="{7954BE8F-D730-4872-A88B-B45963405C08}" dt="2020-09-09T15:58:03.520" v="9"/>
          <ac:spMkLst>
            <pc:docMk/>
            <pc:sldMk cId="0" sldId="260"/>
            <ac:spMk id="51" creationId="{25429D2B-5A6F-4E7B-ADC0-37E79B685212}"/>
          </ac:spMkLst>
        </pc:spChg>
        <pc:spChg chg="mod">
          <ac:chgData name="Anupam Gupta" userId="314766ba90397da4" providerId="LiveId" clId="{7954BE8F-D730-4872-A88B-B45963405C08}" dt="2020-09-09T15:58:03.520" v="9"/>
          <ac:spMkLst>
            <pc:docMk/>
            <pc:sldMk cId="0" sldId="260"/>
            <ac:spMk id="55" creationId="{94B9AADD-952D-42B9-B5D1-31299F34396A}"/>
          </ac:spMkLst>
        </pc:spChg>
        <pc:spChg chg="mod">
          <ac:chgData name="Anupam Gupta" userId="314766ba90397da4" providerId="LiveId" clId="{7954BE8F-D730-4872-A88B-B45963405C08}" dt="2020-09-09T15:58:03.520" v="9"/>
          <ac:spMkLst>
            <pc:docMk/>
            <pc:sldMk cId="0" sldId="260"/>
            <ac:spMk id="56" creationId="{038B077E-2C6A-4E4D-8F18-0BBC25EFD061}"/>
          </ac:spMkLst>
        </pc:spChg>
        <pc:spChg chg="mod">
          <ac:chgData name="Anupam Gupta" userId="314766ba90397da4" providerId="LiveId" clId="{7954BE8F-D730-4872-A88B-B45963405C08}" dt="2020-09-09T15:58:03.520" v="9"/>
          <ac:spMkLst>
            <pc:docMk/>
            <pc:sldMk cId="0" sldId="260"/>
            <ac:spMk id="57" creationId="{0F7279A2-9B94-485A-80DD-DC6CA95D7BA2}"/>
          </ac:spMkLst>
        </pc:spChg>
        <pc:spChg chg="mod">
          <ac:chgData name="Anupam Gupta" userId="314766ba90397da4" providerId="LiveId" clId="{7954BE8F-D730-4872-A88B-B45963405C08}" dt="2020-09-09T15:58:03.520" v="9"/>
          <ac:spMkLst>
            <pc:docMk/>
            <pc:sldMk cId="0" sldId="260"/>
            <ac:spMk id="58" creationId="{44C33BAE-3989-4CE9-AC6E-E9F2E7B147C8}"/>
          </ac:spMkLst>
        </pc:spChg>
        <pc:grpChg chg="add mod">
          <ac:chgData name="Anupam Gupta" userId="314766ba90397da4" providerId="LiveId" clId="{7954BE8F-D730-4872-A88B-B45963405C08}" dt="2020-09-09T15:58:03.520" v="9"/>
          <ac:grpSpMkLst>
            <pc:docMk/>
            <pc:sldMk cId="0" sldId="260"/>
            <ac:grpSpMk id="39" creationId="{820A05B9-BA4F-4758-A80E-0BF958D7F180}"/>
          </ac:grpSpMkLst>
        </pc:grpChg>
        <pc:inkChg chg="add del">
          <ac:chgData name="Anupam Gupta" userId="314766ba90397da4" providerId="LiveId" clId="{7954BE8F-D730-4872-A88B-B45963405C08}" dt="2020-09-09T20:13:06.155" v="433" actId="478"/>
          <ac:inkMkLst>
            <pc:docMk/>
            <pc:sldMk cId="0" sldId="260"/>
            <ac:inkMk id="2" creationId="{6BE80826-B912-40F2-8043-6387CBF41B1C}"/>
          </ac:inkMkLst>
        </pc:inkChg>
        <pc:cxnChg chg="del mod">
          <ac:chgData name="Anupam Gupta" userId="314766ba90397da4" providerId="LiveId" clId="{7954BE8F-D730-4872-A88B-B45963405C08}" dt="2020-09-09T15:58:03.262" v="8" actId="478"/>
          <ac:cxnSpMkLst>
            <pc:docMk/>
            <pc:sldMk cId="0" sldId="260"/>
            <ac:cxnSpMk id="10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8:03.262" v="8" actId="478"/>
          <ac:cxnSpMkLst>
            <pc:docMk/>
            <pc:sldMk cId="0" sldId="260"/>
            <ac:cxnSpMk id="12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8:03.262" v="8" actId="478"/>
          <ac:cxnSpMkLst>
            <pc:docMk/>
            <pc:sldMk cId="0" sldId="260"/>
            <ac:cxnSpMk id="14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8:03.262" v="8" actId="478"/>
          <ac:cxnSpMkLst>
            <pc:docMk/>
            <pc:sldMk cId="0" sldId="260"/>
            <ac:cxnSpMk id="20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8:03.262" v="8" actId="478"/>
          <ac:cxnSpMkLst>
            <pc:docMk/>
            <pc:sldMk cId="0" sldId="260"/>
            <ac:cxnSpMk id="23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8:03.262" v="8" actId="478"/>
          <ac:cxnSpMkLst>
            <pc:docMk/>
            <pc:sldMk cId="0" sldId="260"/>
            <ac:cxnSpMk id="25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8:03.262" v="8" actId="478"/>
          <ac:cxnSpMkLst>
            <pc:docMk/>
            <pc:sldMk cId="0" sldId="260"/>
            <ac:cxnSpMk id="27" creationId="{00000000-0000-0000-0000-000000000000}"/>
          </ac:cxnSpMkLst>
        </pc:cxnChg>
        <pc:cxnChg chg="mod">
          <ac:chgData name="Anupam Gupta" userId="314766ba90397da4" providerId="LiveId" clId="{7954BE8F-D730-4872-A88B-B45963405C08}" dt="2020-09-09T15:58:03.520" v="9"/>
          <ac:cxnSpMkLst>
            <pc:docMk/>
            <pc:sldMk cId="0" sldId="260"/>
            <ac:cxnSpMk id="44" creationId="{D1A826D2-3A15-45DE-9FF4-E9809D297245}"/>
          </ac:cxnSpMkLst>
        </pc:cxnChg>
        <pc:cxnChg chg="mod">
          <ac:chgData name="Anupam Gupta" userId="314766ba90397da4" providerId="LiveId" clId="{7954BE8F-D730-4872-A88B-B45963405C08}" dt="2020-09-09T15:58:03.520" v="9"/>
          <ac:cxnSpMkLst>
            <pc:docMk/>
            <pc:sldMk cId="0" sldId="260"/>
            <ac:cxnSpMk id="45" creationId="{33CBF17F-3396-4837-894D-E9DABB40BD79}"/>
          </ac:cxnSpMkLst>
        </pc:cxnChg>
        <pc:cxnChg chg="mod">
          <ac:chgData name="Anupam Gupta" userId="314766ba90397da4" providerId="LiveId" clId="{7954BE8F-D730-4872-A88B-B45963405C08}" dt="2020-09-09T15:58:03.520" v="9"/>
          <ac:cxnSpMkLst>
            <pc:docMk/>
            <pc:sldMk cId="0" sldId="260"/>
            <ac:cxnSpMk id="46" creationId="{AB0537CC-A39E-4822-9843-48EC597F64B3}"/>
          </ac:cxnSpMkLst>
        </pc:cxnChg>
        <pc:cxnChg chg="mod">
          <ac:chgData name="Anupam Gupta" userId="314766ba90397da4" providerId="LiveId" clId="{7954BE8F-D730-4872-A88B-B45963405C08}" dt="2020-09-09T15:58:03.520" v="9"/>
          <ac:cxnSpMkLst>
            <pc:docMk/>
            <pc:sldMk cId="0" sldId="260"/>
            <ac:cxnSpMk id="50" creationId="{C195A7C1-09F2-4834-B5C9-16504482DE62}"/>
          </ac:cxnSpMkLst>
        </pc:cxnChg>
        <pc:cxnChg chg="mod">
          <ac:chgData name="Anupam Gupta" userId="314766ba90397da4" providerId="LiveId" clId="{7954BE8F-D730-4872-A88B-B45963405C08}" dt="2020-09-09T15:58:03.520" v="9"/>
          <ac:cxnSpMkLst>
            <pc:docMk/>
            <pc:sldMk cId="0" sldId="260"/>
            <ac:cxnSpMk id="52" creationId="{42647850-EDC6-40A0-BD3B-A845850B42FD}"/>
          </ac:cxnSpMkLst>
        </pc:cxnChg>
        <pc:cxnChg chg="mod">
          <ac:chgData name="Anupam Gupta" userId="314766ba90397da4" providerId="LiveId" clId="{7954BE8F-D730-4872-A88B-B45963405C08}" dt="2020-09-09T15:58:03.520" v="9"/>
          <ac:cxnSpMkLst>
            <pc:docMk/>
            <pc:sldMk cId="0" sldId="260"/>
            <ac:cxnSpMk id="53" creationId="{746B2E70-0D64-4992-A1A0-0B90325466CD}"/>
          </ac:cxnSpMkLst>
        </pc:cxnChg>
        <pc:cxnChg chg="mod">
          <ac:chgData name="Anupam Gupta" userId="314766ba90397da4" providerId="LiveId" clId="{7954BE8F-D730-4872-A88B-B45963405C08}" dt="2020-09-09T15:58:03.520" v="9"/>
          <ac:cxnSpMkLst>
            <pc:docMk/>
            <pc:sldMk cId="0" sldId="260"/>
            <ac:cxnSpMk id="54" creationId="{DE39D7AC-821A-44AE-A102-351E405C8CE4}"/>
          </ac:cxnSpMkLst>
        </pc:cxnChg>
      </pc:sldChg>
      <pc:sldChg chg="addSp delSp modSp mod">
        <pc:chgData name="Anupam Gupta" userId="314766ba90397da4" providerId="LiveId" clId="{7954BE8F-D730-4872-A88B-B45963405C08}" dt="2020-09-09T20:13:09.106" v="434" actId="478"/>
        <pc:sldMkLst>
          <pc:docMk/>
          <pc:sldMk cId="0" sldId="261"/>
        </pc:sldMkLst>
        <pc:spChg chg="del">
          <ac:chgData name="Anupam Gupta" userId="314766ba90397da4" providerId="LiveId" clId="{7954BE8F-D730-4872-A88B-B45963405C08}" dt="2020-09-09T15:58:08.018" v="10" actId="478"/>
          <ac:spMkLst>
            <pc:docMk/>
            <pc:sldMk cId="0" sldId="261"/>
            <ac:spMk id="5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08.018" v="10" actId="478"/>
          <ac:spMkLst>
            <pc:docMk/>
            <pc:sldMk cId="0" sldId="261"/>
            <ac:spMk id="6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08.018" v="10" actId="478"/>
          <ac:spMkLst>
            <pc:docMk/>
            <pc:sldMk cId="0" sldId="261"/>
            <ac:spMk id="7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08.018" v="10" actId="478"/>
          <ac:spMkLst>
            <pc:docMk/>
            <pc:sldMk cId="0" sldId="261"/>
            <ac:spMk id="8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08.018" v="10" actId="478"/>
          <ac:spMkLst>
            <pc:docMk/>
            <pc:sldMk cId="0" sldId="261"/>
            <ac:spMk id="15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08.018" v="10" actId="478"/>
          <ac:spMkLst>
            <pc:docMk/>
            <pc:sldMk cId="0" sldId="261"/>
            <ac:spMk id="17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08.018" v="10" actId="478"/>
          <ac:spMkLst>
            <pc:docMk/>
            <pc:sldMk cId="0" sldId="261"/>
            <ac:spMk id="18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08.018" v="10" actId="478"/>
          <ac:spMkLst>
            <pc:docMk/>
            <pc:sldMk cId="0" sldId="261"/>
            <ac:spMk id="21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08.018" v="10" actId="478"/>
          <ac:spMkLst>
            <pc:docMk/>
            <pc:sldMk cId="0" sldId="261"/>
            <ac:spMk id="29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08.018" v="10" actId="478"/>
          <ac:spMkLst>
            <pc:docMk/>
            <pc:sldMk cId="0" sldId="261"/>
            <ac:spMk id="30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08.018" v="10" actId="478"/>
          <ac:spMkLst>
            <pc:docMk/>
            <pc:sldMk cId="0" sldId="261"/>
            <ac:spMk id="31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08.018" v="10" actId="478"/>
          <ac:spMkLst>
            <pc:docMk/>
            <pc:sldMk cId="0" sldId="261"/>
            <ac:spMk id="32" creationId="{00000000-0000-0000-0000-000000000000}"/>
          </ac:spMkLst>
        </pc:spChg>
        <pc:spChg chg="mod">
          <ac:chgData name="Anupam Gupta" userId="314766ba90397da4" providerId="LiveId" clId="{7954BE8F-D730-4872-A88B-B45963405C08}" dt="2020-09-09T15:58:08.378" v="11"/>
          <ac:spMkLst>
            <pc:docMk/>
            <pc:sldMk cId="0" sldId="261"/>
            <ac:spMk id="40" creationId="{69DB7E60-EC12-4B2E-8E96-1CDF2C3818E3}"/>
          </ac:spMkLst>
        </pc:spChg>
        <pc:spChg chg="mod">
          <ac:chgData name="Anupam Gupta" userId="314766ba90397da4" providerId="LiveId" clId="{7954BE8F-D730-4872-A88B-B45963405C08}" dt="2020-09-09T15:58:08.378" v="11"/>
          <ac:spMkLst>
            <pc:docMk/>
            <pc:sldMk cId="0" sldId="261"/>
            <ac:spMk id="41" creationId="{C7C917D5-73AB-465E-80A0-87054AC520C4}"/>
          </ac:spMkLst>
        </pc:spChg>
        <pc:spChg chg="mod">
          <ac:chgData name="Anupam Gupta" userId="314766ba90397da4" providerId="LiveId" clId="{7954BE8F-D730-4872-A88B-B45963405C08}" dt="2020-09-09T15:58:08.378" v="11"/>
          <ac:spMkLst>
            <pc:docMk/>
            <pc:sldMk cId="0" sldId="261"/>
            <ac:spMk id="42" creationId="{06015100-E59E-4F9C-B555-19BDF85E2062}"/>
          </ac:spMkLst>
        </pc:spChg>
        <pc:spChg chg="mod">
          <ac:chgData name="Anupam Gupta" userId="314766ba90397da4" providerId="LiveId" clId="{7954BE8F-D730-4872-A88B-B45963405C08}" dt="2020-09-09T15:58:08.378" v="11"/>
          <ac:spMkLst>
            <pc:docMk/>
            <pc:sldMk cId="0" sldId="261"/>
            <ac:spMk id="43" creationId="{0474DD77-FE95-4A61-8073-D39A705C16CC}"/>
          </ac:spMkLst>
        </pc:spChg>
        <pc:spChg chg="mod">
          <ac:chgData name="Anupam Gupta" userId="314766ba90397da4" providerId="LiveId" clId="{7954BE8F-D730-4872-A88B-B45963405C08}" dt="2020-09-09T15:58:08.378" v="11"/>
          <ac:spMkLst>
            <pc:docMk/>
            <pc:sldMk cId="0" sldId="261"/>
            <ac:spMk id="47" creationId="{CDD93B7D-DF84-4C99-B316-02D5BCC568B6}"/>
          </ac:spMkLst>
        </pc:spChg>
        <pc:spChg chg="mod">
          <ac:chgData name="Anupam Gupta" userId="314766ba90397da4" providerId="LiveId" clId="{7954BE8F-D730-4872-A88B-B45963405C08}" dt="2020-09-09T15:58:08.378" v="11"/>
          <ac:spMkLst>
            <pc:docMk/>
            <pc:sldMk cId="0" sldId="261"/>
            <ac:spMk id="48" creationId="{09407418-9420-4A0F-8B63-F153D97C8AF2}"/>
          </ac:spMkLst>
        </pc:spChg>
        <pc:spChg chg="mod">
          <ac:chgData name="Anupam Gupta" userId="314766ba90397da4" providerId="LiveId" clId="{7954BE8F-D730-4872-A88B-B45963405C08}" dt="2020-09-09T15:58:08.378" v="11"/>
          <ac:spMkLst>
            <pc:docMk/>
            <pc:sldMk cId="0" sldId="261"/>
            <ac:spMk id="49" creationId="{73C39F65-78CD-4A53-9FC1-F2A29C8D1BD3}"/>
          </ac:spMkLst>
        </pc:spChg>
        <pc:spChg chg="mod">
          <ac:chgData name="Anupam Gupta" userId="314766ba90397da4" providerId="LiveId" clId="{7954BE8F-D730-4872-A88B-B45963405C08}" dt="2020-09-09T15:58:08.378" v="11"/>
          <ac:spMkLst>
            <pc:docMk/>
            <pc:sldMk cId="0" sldId="261"/>
            <ac:spMk id="51" creationId="{66040EA5-F7B9-4F85-8DCF-E40D0FD9C712}"/>
          </ac:spMkLst>
        </pc:spChg>
        <pc:spChg chg="mod">
          <ac:chgData name="Anupam Gupta" userId="314766ba90397da4" providerId="LiveId" clId="{7954BE8F-D730-4872-A88B-B45963405C08}" dt="2020-09-09T15:58:08.378" v="11"/>
          <ac:spMkLst>
            <pc:docMk/>
            <pc:sldMk cId="0" sldId="261"/>
            <ac:spMk id="55" creationId="{93C19B54-C79D-4AD8-9B96-DC4B2646E483}"/>
          </ac:spMkLst>
        </pc:spChg>
        <pc:spChg chg="mod">
          <ac:chgData name="Anupam Gupta" userId="314766ba90397da4" providerId="LiveId" clId="{7954BE8F-D730-4872-A88B-B45963405C08}" dt="2020-09-09T15:58:08.378" v="11"/>
          <ac:spMkLst>
            <pc:docMk/>
            <pc:sldMk cId="0" sldId="261"/>
            <ac:spMk id="56" creationId="{332DEF0F-D81A-4AAB-8E25-47CBC23C1C8B}"/>
          </ac:spMkLst>
        </pc:spChg>
        <pc:spChg chg="mod">
          <ac:chgData name="Anupam Gupta" userId="314766ba90397da4" providerId="LiveId" clId="{7954BE8F-D730-4872-A88B-B45963405C08}" dt="2020-09-09T15:58:08.378" v="11"/>
          <ac:spMkLst>
            <pc:docMk/>
            <pc:sldMk cId="0" sldId="261"/>
            <ac:spMk id="57" creationId="{3F2D07F3-9A72-465A-BD77-7BC0CF09B5B4}"/>
          </ac:spMkLst>
        </pc:spChg>
        <pc:spChg chg="mod">
          <ac:chgData name="Anupam Gupta" userId="314766ba90397da4" providerId="LiveId" clId="{7954BE8F-D730-4872-A88B-B45963405C08}" dt="2020-09-09T15:58:08.378" v="11"/>
          <ac:spMkLst>
            <pc:docMk/>
            <pc:sldMk cId="0" sldId="261"/>
            <ac:spMk id="58" creationId="{5DC2A0BB-E303-4C5E-9C5B-61E366DCEB9A}"/>
          </ac:spMkLst>
        </pc:spChg>
        <pc:grpChg chg="add mod">
          <ac:chgData name="Anupam Gupta" userId="314766ba90397da4" providerId="LiveId" clId="{7954BE8F-D730-4872-A88B-B45963405C08}" dt="2020-09-09T15:58:08.378" v="11"/>
          <ac:grpSpMkLst>
            <pc:docMk/>
            <pc:sldMk cId="0" sldId="261"/>
            <ac:grpSpMk id="39" creationId="{E13FB06A-A5FA-4472-86A1-0C68E891916A}"/>
          </ac:grpSpMkLst>
        </pc:grpChg>
        <pc:inkChg chg="add del">
          <ac:chgData name="Anupam Gupta" userId="314766ba90397da4" providerId="LiveId" clId="{7954BE8F-D730-4872-A88B-B45963405C08}" dt="2020-09-09T20:13:09.106" v="434" actId="478"/>
          <ac:inkMkLst>
            <pc:docMk/>
            <pc:sldMk cId="0" sldId="261"/>
            <ac:inkMk id="2" creationId="{BE3CD272-4F25-4A7F-83B3-74BB5E2C30DD}"/>
          </ac:inkMkLst>
        </pc:inkChg>
        <pc:cxnChg chg="del mod">
          <ac:chgData name="Anupam Gupta" userId="314766ba90397da4" providerId="LiveId" clId="{7954BE8F-D730-4872-A88B-B45963405C08}" dt="2020-09-09T15:58:08.018" v="10" actId="478"/>
          <ac:cxnSpMkLst>
            <pc:docMk/>
            <pc:sldMk cId="0" sldId="261"/>
            <ac:cxnSpMk id="10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8:08.018" v="10" actId="478"/>
          <ac:cxnSpMkLst>
            <pc:docMk/>
            <pc:sldMk cId="0" sldId="261"/>
            <ac:cxnSpMk id="12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8:08.018" v="10" actId="478"/>
          <ac:cxnSpMkLst>
            <pc:docMk/>
            <pc:sldMk cId="0" sldId="261"/>
            <ac:cxnSpMk id="14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8:08.018" v="10" actId="478"/>
          <ac:cxnSpMkLst>
            <pc:docMk/>
            <pc:sldMk cId="0" sldId="261"/>
            <ac:cxnSpMk id="20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8:08.018" v="10" actId="478"/>
          <ac:cxnSpMkLst>
            <pc:docMk/>
            <pc:sldMk cId="0" sldId="261"/>
            <ac:cxnSpMk id="23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8:08.018" v="10" actId="478"/>
          <ac:cxnSpMkLst>
            <pc:docMk/>
            <pc:sldMk cId="0" sldId="261"/>
            <ac:cxnSpMk id="25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8:08.018" v="10" actId="478"/>
          <ac:cxnSpMkLst>
            <pc:docMk/>
            <pc:sldMk cId="0" sldId="261"/>
            <ac:cxnSpMk id="27" creationId="{00000000-0000-0000-0000-000000000000}"/>
          </ac:cxnSpMkLst>
        </pc:cxnChg>
        <pc:cxnChg chg="mod">
          <ac:chgData name="Anupam Gupta" userId="314766ba90397da4" providerId="LiveId" clId="{7954BE8F-D730-4872-A88B-B45963405C08}" dt="2020-09-09T15:58:08.378" v="11"/>
          <ac:cxnSpMkLst>
            <pc:docMk/>
            <pc:sldMk cId="0" sldId="261"/>
            <ac:cxnSpMk id="44" creationId="{5A9BDF0B-7E70-4564-9348-802DA6F3E83A}"/>
          </ac:cxnSpMkLst>
        </pc:cxnChg>
        <pc:cxnChg chg="mod">
          <ac:chgData name="Anupam Gupta" userId="314766ba90397da4" providerId="LiveId" clId="{7954BE8F-D730-4872-A88B-B45963405C08}" dt="2020-09-09T15:58:08.378" v="11"/>
          <ac:cxnSpMkLst>
            <pc:docMk/>
            <pc:sldMk cId="0" sldId="261"/>
            <ac:cxnSpMk id="45" creationId="{4A6DFF99-5F3A-49A0-B5C3-0D2EE2694EC3}"/>
          </ac:cxnSpMkLst>
        </pc:cxnChg>
        <pc:cxnChg chg="mod">
          <ac:chgData name="Anupam Gupta" userId="314766ba90397da4" providerId="LiveId" clId="{7954BE8F-D730-4872-A88B-B45963405C08}" dt="2020-09-09T15:58:08.378" v="11"/>
          <ac:cxnSpMkLst>
            <pc:docMk/>
            <pc:sldMk cId="0" sldId="261"/>
            <ac:cxnSpMk id="46" creationId="{44467E9E-4853-454C-A429-571650FFFE9C}"/>
          </ac:cxnSpMkLst>
        </pc:cxnChg>
        <pc:cxnChg chg="mod">
          <ac:chgData name="Anupam Gupta" userId="314766ba90397da4" providerId="LiveId" clId="{7954BE8F-D730-4872-A88B-B45963405C08}" dt="2020-09-09T15:58:08.378" v="11"/>
          <ac:cxnSpMkLst>
            <pc:docMk/>
            <pc:sldMk cId="0" sldId="261"/>
            <ac:cxnSpMk id="50" creationId="{134F14A6-817D-40C7-AA10-504498C4969C}"/>
          </ac:cxnSpMkLst>
        </pc:cxnChg>
        <pc:cxnChg chg="mod">
          <ac:chgData name="Anupam Gupta" userId="314766ba90397da4" providerId="LiveId" clId="{7954BE8F-D730-4872-A88B-B45963405C08}" dt="2020-09-09T15:58:08.378" v="11"/>
          <ac:cxnSpMkLst>
            <pc:docMk/>
            <pc:sldMk cId="0" sldId="261"/>
            <ac:cxnSpMk id="52" creationId="{0E3BABFE-0662-4910-9BEF-4EB894000F5C}"/>
          </ac:cxnSpMkLst>
        </pc:cxnChg>
        <pc:cxnChg chg="mod">
          <ac:chgData name="Anupam Gupta" userId="314766ba90397da4" providerId="LiveId" clId="{7954BE8F-D730-4872-A88B-B45963405C08}" dt="2020-09-09T15:58:08.378" v="11"/>
          <ac:cxnSpMkLst>
            <pc:docMk/>
            <pc:sldMk cId="0" sldId="261"/>
            <ac:cxnSpMk id="53" creationId="{1A8617FB-B43C-479C-8338-068295544513}"/>
          </ac:cxnSpMkLst>
        </pc:cxnChg>
        <pc:cxnChg chg="mod">
          <ac:chgData name="Anupam Gupta" userId="314766ba90397da4" providerId="LiveId" clId="{7954BE8F-D730-4872-A88B-B45963405C08}" dt="2020-09-09T15:58:08.378" v="11"/>
          <ac:cxnSpMkLst>
            <pc:docMk/>
            <pc:sldMk cId="0" sldId="261"/>
            <ac:cxnSpMk id="54" creationId="{950C6723-3541-43F9-B6D2-E3BE6D527CCE}"/>
          </ac:cxnSpMkLst>
        </pc:cxnChg>
      </pc:sldChg>
      <pc:sldChg chg="addSp delSp modSp mod">
        <pc:chgData name="Anupam Gupta" userId="314766ba90397da4" providerId="LiveId" clId="{7954BE8F-D730-4872-A88B-B45963405C08}" dt="2020-09-09T15:58:12.787" v="13"/>
        <pc:sldMkLst>
          <pc:docMk/>
          <pc:sldMk cId="0" sldId="262"/>
        </pc:sldMkLst>
        <pc:spChg chg="del">
          <ac:chgData name="Anupam Gupta" userId="314766ba90397da4" providerId="LiveId" clId="{7954BE8F-D730-4872-A88B-B45963405C08}" dt="2020-09-09T15:58:12.212" v="12" actId="478"/>
          <ac:spMkLst>
            <pc:docMk/>
            <pc:sldMk cId="0" sldId="262"/>
            <ac:spMk id="5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12.212" v="12" actId="478"/>
          <ac:spMkLst>
            <pc:docMk/>
            <pc:sldMk cId="0" sldId="262"/>
            <ac:spMk id="6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12.212" v="12" actId="478"/>
          <ac:spMkLst>
            <pc:docMk/>
            <pc:sldMk cId="0" sldId="262"/>
            <ac:spMk id="7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12.212" v="12" actId="478"/>
          <ac:spMkLst>
            <pc:docMk/>
            <pc:sldMk cId="0" sldId="262"/>
            <ac:spMk id="8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12.212" v="12" actId="478"/>
          <ac:spMkLst>
            <pc:docMk/>
            <pc:sldMk cId="0" sldId="262"/>
            <ac:spMk id="15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12.212" v="12" actId="478"/>
          <ac:spMkLst>
            <pc:docMk/>
            <pc:sldMk cId="0" sldId="262"/>
            <ac:spMk id="17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12.212" v="12" actId="478"/>
          <ac:spMkLst>
            <pc:docMk/>
            <pc:sldMk cId="0" sldId="262"/>
            <ac:spMk id="18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12.212" v="12" actId="478"/>
          <ac:spMkLst>
            <pc:docMk/>
            <pc:sldMk cId="0" sldId="262"/>
            <ac:spMk id="21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12.212" v="12" actId="478"/>
          <ac:spMkLst>
            <pc:docMk/>
            <pc:sldMk cId="0" sldId="262"/>
            <ac:spMk id="29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12.212" v="12" actId="478"/>
          <ac:spMkLst>
            <pc:docMk/>
            <pc:sldMk cId="0" sldId="262"/>
            <ac:spMk id="30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12.212" v="12" actId="478"/>
          <ac:spMkLst>
            <pc:docMk/>
            <pc:sldMk cId="0" sldId="262"/>
            <ac:spMk id="31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12.212" v="12" actId="478"/>
          <ac:spMkLst>
            <pc:docMk/>
            <pc:sldMk cId="0" sldId="262"/>
            <ac:spMk id="32" creationId="{00000000-0000-0000-0000-000000000000}"/>
          </ac:spMkLst>
        </pc:spChg>
        <pc:spChg chg="mod">
          <ac:chgData name="Anupam Gupta" userId="314766ba90397da4" providerId="LiveId" clId="{7954BE8F-D730-4872-A88B-B45963405C08}" dt="2020-09-09T15:58:12.787" v="13"/>
          <ac:spMkLst>
            <pc:docMk/>
            <pc:sldMk cId="0" sldId="262"/>
            <ac:spMk id="40" creationId="{1AFD5182-9915-4D56-8D24-F8F129B9941A}"/>
          </ac:spMkLst>
        </pc:spChg>
        <pc:spChg chg="mod">
          <ac:chgData name="Anupam Gupta" userId="314766ba90397da4" providerId="LiveId" clId="{7954BE8F-D730-4872-A88B-B45963405C08}" dt="2020-09-09T15:58:12.787" v="13"/>
          <ac:spMkLst>
            <pc:docMk/>
            <pc:sldMk cId="0" sldId="262"/>
            <ac:spMk id="41" creationId="{F430D710-6DDD-467B-ABF3-2486CFF96B33}"/>
          </ac:spMkLst>
        </pc:spChg>
        <pc:spChg chg="mod">
          <ac:chgData name="Anupam Gupta" userId="314766ba90397da4" providerId="LiveId" clId="{7954BE8F-D730-4872-A88B-B45963405C08}" dt="2020-09-09T15:58:12.787" v="13"/>
          <ac:spMkLst>
            <pc:docMk/>
            <pc:sldMk cId="0" sldId="262"/>
            <ac:spMk id="42" creationId="{22FA28B8-671C-49B4-B33C-6FF87D61A883}"/>
          </ac:spMkLst>
        </pc:spChg>
        <pc:spChg chg="mod">
          <ac:chgData name="Anupam Gupta" userId="314766ba90397da4" providerId="LiveId" clId="{7954BE8F-D730-4872-A88B-B45963405C08}" dt="2020-09-09T15:58:12.787" v="13"/>
          <ac:spMkLst>
            <pc:docMk/>
            <pc:sldMk cId="0" sldId="262"/>
            <ac:spMk id="43" creationId="{67E28C0B-7CC7-405B-A15B-0D397EE13860}"/>
          </ac:spMkLst>
        </pc:spChg>
        <pc:spChg chg="mod">
          <ac:chgData name="Anupam Gupta" userId="314766ba90397da4" providerId="LiveId" clId="{7954BE8F-D730-4872-A88B-B45963405C08}" dt="2020-09-09T15:58:12.787" v="13"/>
          <ac:spMkLst>
            <pc:docMk/>
            <pc:sldMk cId="0" sldId="262"/>
            <ac:spMk id="47" creationId="{D1E7C4EE-7B4B-4A5C-8189-CCF8211F881E}"/>
          </ac:spMkLst>
        </pc:spChg>
        <pc:spChg chg="mod">
          <ac:chgData name="Anupam Gupta" userId="314766ba90397da4" providerId="LiveId" clId="{7954BE8F-D730-4872-A88B-B45963405C08}" dt="2020-09-09T15:58:12.787" v="13"/>
          <ac:spMkLst>
            <pc:docMk/>
            <pc:sldMk cId="0" sldId="262"/>
            <ac:spMk id="48" creationId="{F9FA08BE-1126-4518-80B8-A01EE41282B7}"/>
          </ac:spMkLst>
        </pc:spChg>
        <pc:spChg chg="mod">
          <ac:chgData name="Anupam Gupta" userId="314766ba90397da4" providerId="LiveId" clId="{7954BE8F-D730-4872-A88B-B45963405C08}" dt="2020-09-09T15:58:12.787" v="13"/>
          <ac:spMkLst>
            <pc:docMk/>
            <pc:sldMk cId="0" sldId="262"/>
            <ac:spMk id="49" creationId="{2C2FD2D0-086F-462D-9AA3-20E8017052F9}"/>
          </ac:spMkLst>
        </pc:spChg>
        <pc:spChg chg="mod">
          <ac:chgData name="Anupam Gupta" userId="314766ba90397da4" providerId="LiveId" clId="{7954BE8F-D730-4872-A88B-B45963405C08}" dt="2020-09-09T15:58:12.787" v="13"/>
          <ac:spMkLst>
            <pc:docMk/>
            <pc:sldMk cId="0" sldId="262"/>
            <ac:spMk id="51" creationId="{69923936-93F0-4C5C-9A6E-804E4B65368E}"/>
          </ac:spMkLst>
        </pc:spChg>
        <pc:spChg chg="mod">
          <ac:chgData name="Anupam Gupta" userId="314766ba90397da4" providerId="LiveId" clId="{7954BE8F-D730-4872-A88B-B45963405C08}" dt="2020-09-09T15:58:12.787" v="13"/>
          <ac:spMkLst>
            <pc:docMk/>
            <pc:sldMk cId="0" sldId="262"/>
            <ac:spMk id="55" creationId="{3C119506-049F-4F9D-9361-E3EE31E70D5B}"/>
          </ac:spMkLst>
        </pc:spChg>
        <pc:spChg chg="mod">
          <ac:chgData name="Anupam Gupta" userId="314766ba90397da4" providerId="LiveId" clId="{7954BE8F-D730-4872-A88B-B45963405C08}" dt="2020-09-09T15:58:12.787" v="13"/>
          <ac:spMkLst>
            <pc:docMk/>
            <pc:sldMk cId="0" sldId="262"/>
            <ac:spMk id="56" creationId="{B725F717-A6AA-441E-BFE9-D568CF5F3B15}"/>
          </ac:spMkLst>
        </pc:spChg>
        <pc:spChg chg="mod">
          <ac:chgData name="Anupam Gupta" userId="314766ba90397da4" providerId="LiveId" clId="{7954BE8F-D730-4872-A88B-B45963405C08}" dt="2020-09-09T15:58:12.787" v="13"/>
          <ac:spMkLst>
            <pc:docMk/>
            <pc:sldMk cId="0" sldId="262"/>
            <ac:spMk id="57" creationId="{04DCACF6-00ED-4800-8CE6-2BA32D6D506D}"/>
          </ac:spMkLst>
        </pc:spChg>
        <pc:spChg chg="mod">
          <ac:chgData name="Anupam Gupta" userId="314766ba90397da4" providerId="LiveId" clId="{7954BE8F-D730-4872-A88B-B45963405C08}" dt="2020-09-09T15:58:12.787" v="13"/>
          <ac:spMkLst>
            <pc:docMk/>
            <pc:sldMk cId="0" sldId="262"/>
            <ac:spMk id="58" creationId="{5680F677-F68B-4816-A002-C7F016393D40}"/>
          </ac:spMkLst>
        </pc:spChg>
        <pc:grpChg chg="add mod">
          <ac:chgData name="Anupam Gupta" userId="314766ba90397da4" providerId="LiveId" clId="{7954BE8F-D730-4872-A88B-B45963405C08}" dt="2020-09-09T15:58:12.787" v="13"/>
          <ac:grpSpMkLst>
            <pc:docMk/>
            <pc:sldMk cId="0" sldId="262"/>
            <ac:grpSpMk id="36" creationId="{1F0D111E-8E8E-43AB-BB5A-7185DA190FEF}"/>
          </ac:grpSpMkLst>
        </pc:grpChg>
        <pc:cxnChg chg="del mod">
          <ac:chgData name="Anupam Gupta" userId="314766ba90397da4" providerId="LiveId" clId="{7954BE8F-D730-4872-A88B-B45963405C08}" dt="2020-09-09T15:58:12.212" v="12" actId="478"/>
          <ac:cxnSpMkLst>
            <pc:docMk/>
            <pc:sldMk cId="0" sldId="262"/>
            <ac:cxnSpMk id="10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8:12.212" v="12" actId="478"/>
          <ac:cxnSpMkLst>
            <pc:docMk/>
            <pc:sldMk cId="0" sldId="262"/>
            <ac:cxnSpMk id="12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8:12.212" v="12" actId="478"/>
          <ac:cxnSpMkLst>
            <pc:docMk/>
            <pc:sldMk cId="0" sldId="262"/>
            <ac:cxnSpMk id="14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8:12.212" v="12" actId="478"/>
          <ac:cxnSpMkLst>
            <pc:docMk/>
            <pc:sldMk cId="0" sldId="262"/>
            <ac:cxnSpMk id="20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8:12.212" v="12" actId="478"/>
          <ac:cxnSpMkLst>
            <pc:docMk/>
            <pc:sldMk cId="0" sldId="262"/>
            <ac:cxnSpMk id="23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8:12.212" v="12" actId="478"/>
          <ac:cxnSpMkLst>
            <pc:docMk/>
            <pc:sldMk cId="0" sldId="262"/>
            <ac:cxnSpMk id="25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8:12.212" v="12" actId="478"/>
          <ac:cxnSpMkLst>
            <pc:docMk/>
            <pc:sldMk cId="0" sldId="262"/>
            <ac:cxnSpMk id="27" creationId="{00000000-0000-0000-0000-000000000000}"/>
          </ac:cxnSpMkLst>
        </pc:cxnChg>
        <pc:cxnChg chg="mod">
          <ac:chgData name="Anupam Gupta" userId="314766ba90397da4" providerId="LiveId" clId="{7954BE8F-D730-4872-A88B-B45963405C08}" dt="2020-09-09T15:58:12.787" v="13"/>
          <ac:cxnSpMkLst>
            <pc:docMk/>
            <pc:sldMk cId="0" sldId="262"/>
            <ac:cxnSpMk id="44" creationId="{B50CFFA3-33BA-4089-8DAD-891876B2C451}"/>
          </ac:cxnSpMkLst>
        </pc:cxnChg>
        <pc:cxnChg chg="mod">
          <ac:chgData name="Anupam Gupta" userId="314766ba90397da4" providerId="LiveId" clId="{7954BE8F-D730-4872-A88B-B45963405C08}" dt="2020-09-09T15:58:12.787" v="13"/>
          <ac:cxnSpMkLst>
            <pc:docMk/>
            <pc:sldMk cId="0" sldId="262"/>
            <ac:cxnSpMk id="45" creationId="{D0342EFE-EE7E-48B0-A566-FBFFDAF6ABA4}"/>
          </ac:cxnSpMkLst>
        </pc:cxnChg>
        <pc:cxnChg chg="mod">
          <ac:chgData name="Anupam Gupta" userId="314766ba90397da4" providerId="LiveId" clId="{7954BE8F-D730-4872-A88B-B45963405C08}" dt="2020-09-09T15:58:12.787" v="13"/>
          <ac:cxnSpMkLst>
            <pc:docMk/>
            <pc:sldMk cId="0" sldId="262"/>
            <ac:cxnSpMk id="46" creationId="{41007172-931F-4590-BE35-FFD58A7DF973}"/>
          </ac:cxnSpMkLst>
        </pc:cxnChg>
        <pc:cxnChg chg="mod">
          <ac:chgData name="Anupam Gupta" userId="314766ba90397da4" providerId="LiveId" clId="{7954BE8F-D730-4872-A88B-B45963405C08}" dt="2020-09-09T15:58:12.787" v="13"/>
          <ac:cxnSpMkLst>
            <pc:docMk/>
            <pc:sldMk cId="0" sldId="262"/>
            <ac:cxnSpMk id="50" creationId="{346D46BC-9415-4376-83F0-9EB4900C50F7}"/>
          </ac:cxnSpMkLst>
        </pc:cxnChg>
        <pc:cxnChg chg="mod">
          <ac:chgData name="Anupam Gupta" userId="314766ba90397da4" providerId="LiveId" clId="{7954BE8F-D730-4872-A88B-B45963405C08}" dt="2020-09-09T15:58:12.787" v="13"/>
          <ac:cxnSpMkLst>
            <pc:docMk/>
            <pc:sldMk cId="0" sldId="262"/>
            <ac:cxnSpMk id="52" creationId="{7B63C3ED-CC77-4A11-A08A-0EAAF8FE549C}"/>
          </ac:cxnSpMkLst>
        </pc:cxnChg>
        <pc:cxnChg chg="mod">
          <ac:chgData name="Anupam Gupta" userId="314766ba90397da4" providerId="LiveId" clId="{7954BE8F-D730-4872-A88B-B45963405C08}" dt="2020-09-09T15:58:12.787" v="13"/>
          <ac:cxnSpMkLst>
            <pc:docMk/>
            <pc:sldMk cId="0" sldId="262"/>
            <ac:cxnSpMk id="53" creationId="{37E8095E-45BA-4928-9E0C-A2B85B917CA9}"/>
          </ac:cxnSpMkLst>
        </pc:cxnChg>
        <pc:cxnChg chg="mod">
          <ac:chgData name="Anupam Gupta" userId="314766ba90397da4" providerId="LiveId" clId="{7954BE8F-D730-4872-A88B-B45963405C08}" dt="2020-09-09T15:58:12.787" v="13"/>
          <ac:cxnSpMkLst>
            <pc:docMk/>
            <pc:sldMk cId="0" sldId="262"/>
            <ac:cxnSpMk id="54" creationId="{128DF8C1-2C27-490C-A406-1730389E4F10}"/>
          </ac:cxnSpMkLst>
        </pc:cxnChg>
      </pc:sldChg>
      <pc:sldChg chg="addSp delSp modSp mod">
        <pc:chgData name="Anupam Gupta" userId="314766ba90397da4" providerId="LiveId" clId="{7954BE8F-D730-4872-A88B-B45963405C08}" dt="2020-09-09T20:13:13.855" v="435" actId="478"/>
        <pc:sldMkLst>
          <pc:docMk/>
          <pc:sldMk cId="0" sldId="263"/>
        </pc:sldMkLst>
        <pc:spChg chg="del">
          <ac:chgData name="Anupam Gupta" userId="314766ba90397da4" providerId="LiveId" clId="{7954BE8F-D730-4872-A88B-B45963405C08}" dt="2020-09-09T15:58:16.632" v="14" actId="478"/>
          <ac:spMkLst>
            <pc:docMk/>
            <pc:sldMk cId="0" sldId="263"/>
            <ac:spMk id="5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16.632" v="14" actId="478"/>
          <ac:spMkLst>
            <pc:docMk/>
            <pc:sldMk cId="0" sldId="263"/>
            <ac:spMk id="6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16.632" v="14" actId="478"/>
          <ac:spMkLst>
            <pc:docMk/>
            <pc:sldMk cId="0" sldId="263"/>
            <ac:spMk id="7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16.632" v="14" actId="478"/>
          <ac:spMkLst>
            <pc:docMk/>
            <pc:sldMk cId="0" sldId="263"/>
            <ac:spMk id="8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16.632" v="14" actId="478"/>
          <ac:spMkLst>
            <pc:docMk/>
            <pc:sldMk cId="0" sldId="263"/>
            <ac:spMk id="15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16.632" v="14" actId="478"/>
          <ac:spMkLst>
            <pc:docMk/>
            <pc:sldMk cId="0" sldId="263"/>
            <ac:spMk id="17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16.632" v="14" actId="478"/>
          <ac:spMkLst>
            <pc:docMk/>
            <pc:sldMk cId="0" sldId="263"/>
            <ac:spMk id="18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16.632" v="14" actId="478"/>
          <ac:spMkLst>
            <pc:docMk/>
            <pc:sldMk cId="0" sldId="263"/>
            <ac:spMk id="21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16.632" v="14" actId="478"/>
          <ac:spMkLst>
            <pc:docMk/>
            <pc:sldMk cId="0" sldId="263"/>
            <ac:spMk id="29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16.632" v="14" actId="478"/>
          <ac:spMkLst>
            <pc:docMk/>
            <pc:sldMk cId="0" sldId="263"/>
            <ac:spMk id="30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16.632" v="14" actId="478"/>
          <ac:spMkLst>
            <pc:docMk/>
            <pc:sldMk cId="0" sldId="263"/>
            <ac:spMk id="31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16.632" v="14" actId="478"/>
          <ac:spMkLst>
            <pc:docMk/>
            <pc:sldMk cId="0" sldId="263"/>
            <ac:spMk id="32" creationId="{00000000-0000-0000-0000-000000000000}"/>
          </ac:spMkLst>
        </pc:spChg>
        <pc:spChg chg="mod">
          <ac:chgData name="Anupam Gupta" userId="314766ba90397da4" providerId="LiveId" clId="{7954BE8F-D730-4872-A88B-B45963405C08}" dt="2020-09-09T15:58:17.342" v="15"/>
          <ac:spMkLst>
            <pc:docMk/>
            <pc:sldMk cId="0" sldId="263"/>
            <ac:spMk id="38" creationId="{1E2B8969-E93C-4F65-92F8-3F11586337E6}"/>
          </ac:spMkLst>
        </pc:spChg>
        <pc:spChg chg="mod">
          <ac:chgData name="Anupam Gupta" userId="314766ba90397da4" providerId="LiveId" clId="{7954BE8F-D730-4872-A88B-B45963405C08}" dt="2020-09-09T15:58:17.342" v="15"/>
          <ac:spMkLst>
            <pc:docMk/>
            <pc:sldMk cId="0" sldId="263"/>
            <ac:spMk id="41" creationId="{754A7FA4-FA21-48DA-BDDB-1A28EEC34E56}"/>
          </ac:spMkLst>
        </pc:spChg>
        <pc:spChg chg="mod">
          <ac:chgData name="Anupam Gupta" userId="314766ba90397da4" providerId="LiveId" clId="{7954BE8F-D730-4872-A88B-B45963405C08}" dt="2020-09-09T15:58:17.342" v="15"/>
          <ac:spMkLst>
            <pc:docMk/>
            <pc:sldMk cId="0" sldId="263"/>
            <ac:spMk id="42" creationId="{55CE9CAA-CA15-4133-B429-9125589F13FA}"/>
          </ac:spMkLst>
        </pc:spChg>
        <pc:spChg chg="mod">
          <ac:chgData name="Anupam Gupta" userId="314766ba90397da4" providerId="LiveId" clId="{7954BE8F-D730-4872-A88B-B45963405C08}" dt="2020-09-09T15:58:17.342" v="15"/>
          <ac:spMkLst>
            <pc:docMk/>
            <pc:sldMk cId="0" sldId="263"/>
            <ac:spMk id="43" creationId="{245E8467-6C06-4890-8910-16F0E4614681}"/>
          </ac:spMkLst>
        </pc:spChg>
        <pc:spChg chg="mod">
          <ac:chgData name="Anupam Gupta" userId="314766ba90397da4" providerId="LiveId" clId="{7954BE8F-D730-4872-A88B-B45963405C08}" dt="2020-09-09T15:58:17.342" v="15"/>
          <ac:spMkLst>
            <pc:docMk/>
            <pc:sldMk cId="0" sldId="263"/>
            <ac:spMk id="47" creationId="{C78A1CA8-BAA2-43D3-A249-158C12972FF9}"/>
          </ac:spMkLst>
        </pc:spChg>
        <pc:spChg chg="mod">
          <ac:chgData name="Anupam Gupta" userId="314766ba90397da4" providerId="LiveId" clId="{7954BE8F-D730-4872-A88B-B45963405C08}" dt="2020-09-09T15:58:17.342" v="15"/>
          <ac:spMkLst>
            <pc:docMk/>
            <pc:sldMk cId="0" sldId="263"/>
            <ac:spMk id="48" creationId="{B9B8A7E3-E9F9-4925-BEB2-1163F0D96B6F}"/>
          </ac:spMkLst>
        </pc:spChg>
        <pc:spChg chg="mod">
          <ac:chgData name="Anupam Gupta" userId="314766ba90397da4" providerId="LiveId" clId="{7954BE8F-D730-4872-A88B-B45963405C08}" dt="2020-09-09T15:58:17.342" v="15"/>
          <ac:spMkLst>
            <pc:docMk/>
            <pc:sldMk cId="0" sldId="263"/>
            <ac:spMk id="49" creationId="{5CBA2A9F-CA54-47E7-BF85-AA59F72B6129}"/>
          </ac:spMkLst>
        </pc:spChg>
        <pc:spChg chg="mod">
          <ac:chgData name="Anupam Gupta" userId="314766ba90397da4" providerId="LiveId" clId="{7954BE8F-D730-4872-A88B-B45963405C08}" dt="2020-09-09T15:58:17.342" v="15"/>
          <ac:spMkLst>
            <pc:docMk/>
            <pc:sldMk cId="0" sldId="263"/>
            <ac:spMk id="51" creationId="{A54A87A7-79C9-433B-AB3C-81CC466AF1BA}"/>
          </ac:spMkLst>
        </pc:spChg>
        <pc:spChg chg="mod">
          <ac:chgData name="Anupam Gupta" userId="314766ba90397da4" providerId="LiveId" clId="{7954BE8F-D730-4872-A88B-B45963405C08}" dt="2020-09-09T15:58:17.342" v="15"/>
          <ac:spMkLst>
            <pc:docMk/>
            <pc:sldMk cId="0" sldId="263"/>
            <ac:spMk id="55" creationId="{1ED05E8C-8E99-47D1-B671-AA79B8C64CB1}"/>
          </ac:spMkLst>
        </pc:spChg>
        <pc:spChg chg="mod">
          <ac:chgData name="Anupam Gupta" userId="314766ba90397da4" providerId="LiveId" clId="{7954BE8F-D730-4872-A88B-B45963405C08}" dt="2020-09-09T15:58:17.342" v="15"/>
          <ac:spMkLst>
            <pc:docMk/>
            <pc:sldMk cId="0" sldId="263"/>
            <ac:spMk id="56" creationId="{E267161E-4328-4EEE-A612-2C73BC0A88E8}"/>
          </ac:spMkLst>
        </pc:spChg>
        <pc:spChg chg="mod">
          <ac:chgData name="Anupam Gupta" userId="314766ba90397da4" providerId="LiveId" clId="{7954BE8F-D730-4872-A88B-B45963405C08}" dt="2020-09-09T15:58:17.342" v="15"/>
          <ac:spMkLst>
            <pc:docMk/>
            <pc:sldMk cId="0" sldId="263"/>
            <ac:spMk id="57" creationId="{8B476762-71CF-44CA-AA69-C8B859ACFD2F}"/>
          </ac:spMkLst>
        </pc:spChg>
        <pc:spChg chg="mod">
          <ac:chgData name="Anupam Gupta" userId="314766ba90397da4" providerId="LiveId" clId="{7954BE8F-D730-4872-A88B-B45963405C08}" dt="2020-09-09T15:58:17.342" v="15"/>
          <ac:spMkLst>
            <pc:docMk/>
            <pc:sldMk cId="0" sldId="263"/>
            <ac:spMk id="58" creationId="{D9F27F6D-CAE1-4834-AD0D-6A55A26589DA}"/>
          </ac:spMkLst>
        </pc:spChg>
        <pc:grpChg chg="add mod">
          <ac:chgData name="Anupam Gupta" userId="314766ba90397da4" providerId="LiveId" clId="{7954BE8F-D730-4872-A88B-B45963405C08}" dt="2020-09-09T15:58:17.342" v="15"/>
          <ac:grpSpMkLst>
            <pc:docMk/>
            <pc:sldMk cId="0" sldId="263"/>
            <ac:grpSpMk id="36" creationId="{5FB684DC-FDCF-45E1-A098-58DAC0CA8D38}"/>
          </ac:grpSpMkLst>
        </pc:grpChg>
        <pc:inkChg chg="add del">
          <ac:chgData name="Anupam Gupta" userId="314766ba90397da4" providerId="LiveId" clId="{7954BE8F-D730-4872-A88B-B45963405C08}" dt="2020-09-09T20:13:13.855" v="435" actId="478"/>
          <ac:inkMkLst>
            <pc:docMk/>
            <pc:sldMk cId="0" sldId="263"/>
            <ac:inkMk id="2" creationId="{4C9B341C-ACAC-4E67-9A6B-806F927B7762}"/>
          </ac:inkMkLst>
        </pc:inkChg>
        <pc:cxnChg chg="del mod">
          <ac:chgData name="Anupam Gupta" userId="314766ba90397da4" providerId="LiveId" clId="{7954BE8F-D730-4872-A88B-B45963405C08}" dt="2020-09-09T15:58:16.632" v="14" actId="478"/>
          <ac:cxnSpMkLst>
            <pc:docMk/>
            <pc:sldMk cId="0" sldId="263"/>
            <ac:cxnSpMk id="10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8:16.632" v="14" actId="478"/>
          <ac:cxnSpMkLst>
            <pc:docMk/>
            <pc:sldMk cId="0" sldId="263"/>
            <ac:cxnSpMk id="12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8:16.632" v="14" actId="478"/>
          <ac:cxnSpMkLst>
            <pc:docMk/>
            <pc:sldMk cId="0" sldId="263"/>
            <ac:cxnSpMk id="14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8:16.632" v="14" actId="478"/>
          <ac:cxnSpMkLst>
            <pc:docMk/>
            <pc:sldMk cId="0" sldId="263"/>
            <ac:cxnSpMk id="20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8:16.632" v="14" actId="478"/>
          <ac:cxnSpMkLst>
            <pc:docMk/>
            <pc:sldMk cId="0" sldId="263"/>
            <ac:cxnSpMk id="23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8:16.632" v="14" actId="478"/>
          <ac:cxnSpMkLst>
            <pc:docMk/>
            <pc:sldMk cId="0" sldId="263"/>
            <ac:cxnSpMk id="25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8:16.632" v="14" actId="478"/>
          <ac:cxnSpMkLst>
            <pc:docMk/>
            <pc:sldMk cId="0" sldId="263"/>
            <ac:cxnSpMk id="27" creationId="{00000000-0000-0000-0000-000000000000}"/>
          </ac:cxnSpMkLst>
        </pc:cxnChg>
        <pc:cxnChg chg="mod">
          <ac:chgData name="Anupam Gupta" userId="314766ba90397da4" providerId="LiveId" clId="{7954BE8F-D730-4872-A88B-B45963405C08}" dt="2020-09-09T15:58:17.342" v="15"/>
          <ac:cxnSpMkLst>
            <pc:docMk/>
            <pc:sldMk cId="0" sldId="263"/>
            <ac:cxnSpMk id="44" creationId="{8EB2B845-E116-41C6-A2FF-EBF47A36DDB5}"/>
          </ac:cxnSpMkLst>
        </pc:cxnChg>
        <pc:cxnChg chg="mod">
          <ac:chgData name="Anupam Gupta" userId="314766ba90397da4" providerId="LiveId" clId="{7954BE8F-D730-4872-A88B-B45963405C08}" dt="2020-09-09T15:58:17.342" v="15"/>
          <ac:cxnSpMkLst>
            <pc:docMk/>
            <pc:sldMk cId="0" sldId="263"/>
            <ac:cxnSpMk id="45" creationId="{5ED84345-54BD-4D2D-9EC1-8E65B8400211}"/>
          </ac:cxnSpMkLst>
        </pc:cxnChg>
        <pc:cxnChg chg="mod">
          <ac:chgData name="Anupam Gupta" userId="314766ba90397da4" providerId="LiveId" clId="{7954BE8F-D730-4872-A88B-B45963405C08}" dt="2020-09-09T15:58:17.342" v="15"/>
          <ac:cxnSpMkLst>
            <pc:docMk/>
            <pc:sldMk cId="0" sldId="263"/>
            <ac:cxnSpMk id="46" creationId="{BCA83701-285B-440B-902D-2E15A488350F}"/>
          </ac:cxnSpMkLst>
        </pc:cxnChg>
        <pc:cxnChg chg="mod">
          <ac:chgData name="Anupam Gupta" userId="314766ba90397da4" providerId="LiveId" clId="{7954BE8F-D730-4872-A88B-B45963405C08}" dt="2020-09-09T15:58:17.342" v="15"/>
          <ac:cxnSpMkLst>
            <pc:docMk/>
            <pc:sldMk cId="0" sldId="263"/>
            <ac:cxnSpMk id="50" creationId="{B6DB12F6-DC62-4671-99DD-DB511A54F5FD}"/>
          </ac:cxnSpMkLst>
        </pc:cxnChg>
        <pc:cxnChg chg="mod">
          <ac:chgData name="Anupam Gupta" userId="314766ba90397da4" providerId="LiveId" clId="{7954BE8F-D730-4872-A88B-B45963405C08}" dt="2020-09-09T15:58:17.342" v="15"/>
          <ac:cxnSpMkLst>
            <pc:docMk/>
            <pc:sldMk cId="0" sldId="263"/>
            <ac:cxnSpMk id="52" creationId="{22BB6DBA-2EBA-4F77-8D97-CA57B11F1D72}"/>
          </ac:cxnSpMkLst>
        </pc:cxnChg>
        <pc:cxnChg chg="mod">
          <ac:chgData name="Anupam Gupta" userId="314766ba90397da4" providerId="LiveId" clId="{7954BE8F-D730-4872-A88B-B45963405C08}" dt="2020-09-09T15:58:17.342" v="15"/>
          <ac:cxnSpMkLst>
            <pc:docMk/>
            <pc:sldMk cId="0" sldId="263"/>
            <ac:cxnSpMk id="53" creationId="{B080A7C2-3FBF-41C6-8A78-FF2D10AD9B16}"/>
          </ac:cxnSpMkLst>
        </pc:cxnChg>
        <pc:cxnChg chg="mod">
          <ac:chgData name="Anupam Gupta" userId="314766ba90397da4" providerId="LiveId" clId="{7954BE8F-D730-4872-A88B-B45963405C08}" dt="2020-09-09T15:58:17.342" v="15"/>
          <ac:cxnSpMkLst>
            <pc:docMk/>
            <pc:sldMk cId="0" sldId="263"/>
            <ac:cxnSpMk id="54" creationId="{44914B99-EA87-4B95-8F09-48E2F79F1A65}"/>
          </ac:cxnSpMkLst>
        </pc:cxnChg>
      </pc:sldChg>
      <pc:sldChg chg="addSp delSp modSp mod">
        <pc:chgData name="Anupam Gupta" userId="314766ba90397da4" providerId="LiveId" clId="{7954BE8F-D730-4872-A88B-B45963405C08}" dt="2020-09-09T20:13:19.653" v="437" actId="478"/>
        <pc:sldMkLst>
          <pc:docMk/>
          <pc:sldMk cId="0" sldId="264"/>
        </pc:sldMkLst>
        <pc:spChg chg="del">
          <ac:chgData name="Anupam Gupta" userId="314766ba90397da4" providerId="LiveId" clId="{7954BE8F-D730-4872-A88B-B45963405C08}" dt="2020-09-09T15:58:23.721" v="16" actId="478"/>
          <ac:spMkLst>
            <pc:docMk/>
            <pc:sldMk cId="0" sldId="264"/>
            <ac:spMk id="5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23.721" v="16" actId="478"/>
          <ac:spMkLst>
            <pc:docMk/>
            <pc:sldMk cId="0" sldId="264"/>
            <ac:spMk id="6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23.721" v="16" actId="478"/>
          <ac:spMkLst>
            <pc:docMk/>
            <pc:sldMk cId="0" sldId="264"/>
            <ac:spMk id="7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23.721" v="16" actId="478"/>
          <ac:spMkLst>
            <pc:docMk/>
            <pc:sldMk cId="0" sldId="264"/>
            <ac:spMk id="8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23.721" v="16" actId="478"/>
          <ac:spMkLst>
            <pc:docMk/>
            <pc:sldMk cId="0" sldId="264"/>
            <ac:spMk id="15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23.721" v="16" actId="478"/>
          <ac:spMkLst>
            <pc:docMk/>
            <pc:sldMk cId="0" sldId="264"/>
            <ac:spMk id="17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23.721" v="16" actId="478"/>
          <ac:spMkLst>
            <pc:docMk/>
            <pc:sldMk cId="0" sldId="264"/>
            <ac:spMk id="18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23.721" v="16" actId="478"/>
          <ac:spMkLst>
            <pc:docMk/>
            <pc:sldMk cId="0" sldId="264"/>
            <ac:spMk id="21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23.721" v="16" actId="478"/>
          <ac:spMkLst>
            <pc:docMk/>
            <pc:sldMk cId="0" sldId="264"/>
            <ac:spMk id="29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23.721" v="16" actId="478"/>
          <ac:spMkLst>
            <pc:docMk/>
            <pc:sldMk cId="0" sldId="264"/>
            <ac:spMk id="30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23.721" v="16" actId="478"/>
          <ac:spMkLst>
            <pc:docMk/>
            <pc:sldMk cId="0" sldId="264"/>
            <ac:spMk id="31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8:23.721" v="16" actId="478"/>
          <ac:spMkLst>
            <pc:docMk/>
            <pc:sldMk cId="0" sldId="264"/>
            <ac:spMk id="32" creationId="{00000000-0000-0000-0000-000000000000}"/>
          </ac:spMkLst>
        </pc:spChg>
        <pc:spChg chg="mod">
          <ac:chgData name="Anupam Gupta" userId="314766ba90397da4" providerId="LiveId" clId="{7954BE8F-D730-4872-A88B-B45963405C08}" dt="2020-09-09T15:58:24.048" v="17"/>
          <ac:spMkLst>
            <pc:docMk/>
            <pc:sldMk cId="0" sldId="264"/>
            <ac:spMk id="34" creationId="{07C060D4-4DA1-42C1-A85C-CBA25CEA1A93}"/>
          </ac:spMkLst>
        </pc:spChg>
        <pc:spChg chg="mod">
          <ac:chgData name="Anupam Gupta" userId="314766ba90397da4" providerId="LiveId" clId="{7954BE8F-D730-4872-A88B-B45963405C08}" dt="2020-09-09T15:58:24.048" v="17"/>
          <ac:spMkLst>
            <pc:docMk/>
            <pc:sldMk cId="0" sldId="264"/>
            <ac:spMk id="38" creationId="{C1FA245F-DB21-4C41-B9FB-0377D53E1236}"/>
          </ac:spMkLst>
        </pc:spChg>
        <pc:spChg chg="mod">
          <ac:chgData name="Anupam Gupta" userId="314766ba90397da4" providerId="LiveId" clId="{7954BE8F-D730-4872-A88B-B45963405C08}" dt="2020-09-09T15:58:24.048" v="17"/>
          <ac:spMkLst>
            <pc:docMk/>
            <pc:sldMk cId="0" sldId="264"/>
            <ac:spMk id="42" creationId="{1A244CB0-9BE1-429D-8F11-1088FE65563B}"/>
          </ac:spMkLst>
        </pc:spChg>
        <pc:spChg chg="mod">
          <ac:chgData name="Anupam Gupta" userId="314766ba90397da4" providerId="LiveId" clId="{7954BE8F-D730-4872-A88B-B45963405C08}" dt="2020-09-09T15:58:24.048" v="17"/>
          <ac:spMkLst>
            <pc:docMk/>
            <pc:sldMk cId="0" sldId="264"/>
            <ac:spMk id="44" creationId="{AB79981E-3DCE-49A3-B2C7-07CB4C88BAA7}"/>
          </ac:spMkLst>
        </pc:spChg>
        <pc:spChg chg="mod">
          <ac:chgData name="Anupam Gupta" userId="314766ba90397da4" providerId="LiveId" clId="{7954BE8F-D730-4872-A88B-B45963405C08}" dt="2020-09-09T15:58:24.048" v="17"/>
          <ac:spMkLst>
            <pc:docMk/>
            <pc:sldMk cId="0" sldId="264"/>
            <ac:spMk id="50" creationId="{3597650B-3409-424D-B1A2-936E1282AA6F}"/>
          </ac:spMkLst>
        </pc:spChg>
        <pc:spChg chg="mod">
          <ac:chgData name="Anupam Gupta" userId="314766ba90397da4" providerId="LiveId" clId="{7954BE8F-D730-4872-A88B-B45963405C08}" dt="2020-09-09T15:58:24.048" v="17"/>
          <ac:spMkLst>
            <pc:docMk/>
            <pc:sldMk cId="0" sldId="264"/>
            <ac:spMk id="51" creationId="{2E153FAF-A47E-4006-9AAB-2F010FFDD9B1}"/>
          </ac:spMkLst>
        </pc:spChg>
        <pc:spChg chg="mod">
          <ac:chgData name="Anupam Gupta" userId="314766ba90397da4" providerId="LiveId" clId="{7954BE8F-D730-4872-A88B-B45963405C08}" dt="2020-09-09T15:58:24.048" v="17"/>
          <ac:spMkLst>
            <pc:docMk/>
            <pc:sldMk cId="0" sldId="264"/>
            <ac:spMk id="52" creationId="{8D6CE900-91DE-47D6-B416-C97338172916}"/>
          </ac:spMkLst>
        </pc:spChg>
        <pc:spChg chg="mod">
          <ac:chgData name="Anupam Gupta" userId="314766ba90397da4" providerId="LiveId" clId="{7954BE8F-D730-4872-A88B-B45963405C08}" dt="2020-09-09T15:58:24.048" v="17"/>
          <ac:spMkLst>
            <pc:docMk/>
            <pc:sldMk cId="0" sldId="264"/>
            <ac:spMk id="54" creationId="{D99CDF5C-46B3-49FF-BE24-8264F5DF750C}"/>
          </ac:spMkLst>
        </pc:spChg>
        <pc:spChg chg="mod">
          <ac:chgData name="Anupam Gupta" userId="314766ba90397da4" providerId="LiveId" clId="{7954BE8F-D730-4872-A88B-B45963405C08}" dt="2020-09-09T15:58:24.048" v="17"/>
          <ac:spMkLst>
            <pc:docMk/>
            <pc:sldMk cId="0" sldId="264"/>
            <ac:spMk id="58" creationId="{6C68A892-7BBC-4852-83F4-74230ECA84F2}"/>
          </ac:spMkLst>
        </pc:spChg>
        <pc:spChg chg="mod">
          <ac:chgData name="Anupam Gupta" userId="314766ba90397da4" providerId="LiveId" clId="{7954BE8F-D730-4872-A88B-B45963405C08}" dt="2020-09-09T15:58:24.048" v="17"/>
          <ac:spMkLst>
            <pc:docMk/>
            <pc:sldMk cId="0" sldId="264"/>
            <ac:spMk id="59" creationId="{E2A81C1A-AE22-4B9A-9F47-F1B1AC5605D3}"/>
          </ac:spMkLst>
        </pc:spChg>
        <pc:spChg chg="mod">
          <ac:chgData name="Anupam Gupta" userId="314766ba90397da4" providerId="LiveId" clId="{7954BE8F-D730-4872-A88B-B45963405C08}" dt="2020-09-09T15:58:24.048" v="17"/>
          <ac:spMkLst>
            <pc:docMk/>
            <pc:sldMk cId="0" sldId="264"/>
            <ac:spMk id="60" creationId="{063A5C36-2613-4601-881B-97B9BCB36547}"/>
          </ac:spMkLst>
        </pc:spChg>
        <pc:spChg chg="mod">
          <ac:chgData name="Anupam Gupta" userId="314766ba90397da4" providerId="LiveId" clId="{7954BE8F-D730-4872-A88B-B45963405C08}" dt="2020-09-09T15:58:51.477" v="43" actId="1582"/>
          <ac:spMkLst>
            <pc:docMk/>
            <pc:sldMk cId="0" sldId="264"/>
            <ac:spMk id="61" creationId="{2B56D921-FF8F-4698-9ABA-0352E7E2A7AF}"/>
          </ac:spMkLst>
        </pc:spChg>
        <pc:grpChg chg="add mod">
          <ac:chgData name="Anupam Gupta" userId="314766ba90397da4" providerId="LiveId" clId="{7954BE8F-D730-4872-A88B-B45963405C08}" dt="2020-09-09T15:58:24.048" v="17"/>
          <ac:grpSpMkLst>
            <pc:docMk/>
            <pc:sldMk cId="0" sldId="264"/>
            <ac:grpSpMk id="33" creationId="{0063BEE1-5290-44AF-8282-7908F6C8AB75}"/>
          </ac:grpSpMkLst>
        </pc:grpChg>
        <pc:inkChg chg="add del">
          <ac:chgData name="Anupam Gupta" userId="314766ba90397da4" providerId="LiveId" clId="{7954BE8F-D730-4872-A88B-B45963405C08}" dt="2020-09-09T20:13:19.653" v="437" actId="478"/>
          <ac:inkMkLst>
            <pc:docMk/>
            <pc:sldMk cId="0" sldId="264"/>
            <ac:inkMk id="2" creationId="{F4D751AC-8287-4D66-8077-79F37AD43FA3}"/>
          </ac:inkMkLst>
        </pc:inkChg>
        <pc:cxnChg chg="del mod">
          <ac:chgData name="Anupam Gupta" userId="314766ba90397da4" providerId="LiveId" clId="{7954BE8F-D730-4872-A88B-B45963405C08}" dt="2020-09-09T15:58:23.721" v="16" actId="478"/>
          <ac:cxnSpMkLst>
            <pc:docMk/>
            <pc:sldMk cId="0" sldId="264"/>
            <ac:cxnSpMk id="10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8:23.721" v="16" actId="478"/>
          <ac:cxnSpMkLst>
            <pc:docMk/>
            <pc:sldMk cId="0" sldId="264"/>
            <ac:cxnSpMk id="12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8:23.721" v="16" actId="478"/>
          <ac:cxnSpMkLst>
            <pc:docMk/>
            <pc:sldMk cId="0" sldId="264"/>
            <ac:cxnSpMk id="14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8:23.721" v="16" actId="478"/>
          <ac:cxnSpMkLst>
            <pc:docMk/>
            <pc:sldMk cId="0" sldId="264"/>
            <ac:cxnSpMk id="20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8:23.721" v="16" actId="478"/>
          <ac:cxnSpMkLst>
            <pc:docMk/>
            <pc:sldMk cId="0" sldId="264"/>
            <ac:cxnSpMk id="23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8:23.721" v="16" actId="478"/>
          <ac:cxnSpMkLst>
            <pc:docMk/>
            <pc:sldMk cId="0" sldId="264"/>
            <ac:cxnSpMk id="25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8:23.721" v="16" actId="478"/>
          <ac:cxnSpMkLst>
            <pc:docMk/>
            <pc:sldMk cId="0" sldId="264"/>
            <ac:cxnSpMk id="27" creationId="{00000000-0000-0000-0000-000000000000}"/>
          </ac:cxnSpMkLst>
        </pc:cxnChg>
        <pc:cxnChg chg="mod">
          <ac:chgData name="Anupam Gupta" userId="314766ba90397da4" providerId="LiveId" clId="{7954BE8F-D730-4872-A88B-B45963405C08}" dt="2020-09-09T15:58:24.048" v="17"/>
          <ac:cxnSpMkLst>
            <pc:docMk/>
            <pc:sldMk cId="0" sldId="264"/>
            <ac:cxnSpMk id="47" creationId="{33A78D9D-FB92-45DA-AF7C-B11B56FE3E4C}"/>
          </ac:cxnSpMkLst>
        </pc:cxnChg>
        <pc:cxnChg chg="mod">
          <ac:chgData name="Anupam Gupta" userId="314766ba90397da4" providerId="LiveId" clId="{7954BE8F-D730-4872-A88B-B45963405C08}" dt="2020-09-09T15:58:24.048" v="17"/>
          <ac:cxnSpMkLst>
            <pc:docMk/>
            <pc:sldMk cId="0" sldId="264"/>
            <ac:cxnSpMk id="48" creationId="{B5BAB498-9D9E-4E74-A441-38BF658FBBF5}"/>
          </ac:cxnSpMkLst>
        </pc:cxnChg>
        <pc:cxnChg chg="mod">
          <ac:chgData name="Anupam Gupta" userId="314766ba90397da4" providerId="LiveId" clId="{7954BE8F-D730-4872-A88B-B45963405C08}" dt="2020-09-09T15:58:24.048" v="17"/>
          <ac:cxnSpMkLst>
            <pc:docMk/>
            <pc:sldMk cId="0" sldId="264"/>
            <ac:cxnSpMk id="49" creationId="{74E5E7A3-9DC0-41EC-8D2D-6815AD1D25CF}"/>
          </ac:cxnSpMkLst>
        </pc:cxnChg>
        <pc:cxnChg chg="mod">
          <ac:chgData name="Anupam Gupta" userId="314766ba90397da4" providerId="LiveId" clId="{7954BE8F-D730-4872-A88B-B45963405C08}" dt="2020-09-09T15:58:24.048" v="17"/>
          <ac:cxnSpMkLst>
            <pc:docMk/>
            <pc:sldMk cId="0" sldId="264"/>
            <ac:cxnSpMk id="53" creationId="{2378EA66-FF3F-429E-AA5C-358EEAEB2F73}"/>
          </ac:cxnSpMkLst>
        </pc:cxnChg>
        <pc:cxnChg chg="mod">
          <ac:chgData name="Anupam Gupta" userId="314766ba90397da4" providerId="LiveId" clId="{7954BE8F-D730-4872-A88B-B45963405C08}" dt="2020-09-09T15:58:24.048" v="17"/>
          <ac:cxnSpMkLst>
            <pc:docMk/>
            <pc:sldMk cId="0" sldId="264"/>
            <ac:cxnSpMk id="55" creationId="{FC134402-736D-4C90-8D48-582CE3F0EB39}"/>
          </ac:cxnSpMkLst>
        </pc:cxnChg>
        <pc:cxnChg chg="mod">
          <ac:chgData name="Anupam Gupta" userId="314766ba90397da4" providerId="LiveId" clId="{7954BE8F-D730-4872-A88B-B45963405C08}" dt="2020-09-09T15:58:24.048" v="17"/>
          <ac:cxnSpMkLst>
            <pc:docMk/>
            <pc:sldMk cId="0" sldId="264"/>
            <ac:cxnSpMk id="56" creationId="{59CF27F9-EA17-4DE6-8935-75B593E8D219}"/>
          </ac:cxnSpMkLst>
        </pc:cxnChg>
        <pc:cxnChg chg="mod">
          <ac:chgData name="Anupam Gupta" userId="314766ba90397da4" providerId="LiveId" clId="{7954BE8F-D730-4872-A88B-B45963405C08}" dt="2020-09-09T15:58:24.048" v="17"/>
          <ac:cxnSpMkLst>
            <pc:docMk/>
            <pc:sldMk cId="0" sldId="264"/>
            <ac:cxnSpMk id="57" creationId="{0ED24EB3-0CE2-4ADC-90BA-C9796AF57305}"/>
          </ac:cxnSpMkLst>
        </pc:cxnChg>
      </pc:sldChg>
      <pc:sldChg chg="addSp delSp modSp mod">
        <pc:chgData name="Anupam Gupta" userId="314766ba90397da4" providerId="LiveId" clId="{7954BE8F-D730-4872-A88B-B45963405C08}" dt="2020-09-09T15:59:14.930" v="54" actId="1037"/>
        <pc:sldMkLst>
          <pc:docMk/>
          <pc:sldMk cId="0" sldId="265"/>
        </pc:sldMkLst>
        <pc:spChg chg="del">
          <ac:chgData name="Anupam Gupta" userId="314766ba90397da4" providerId="LiveId" clId="{7954BE8F-D730-4872-A88B-B45963405C08}" dt="2020-09-09T15:59:02.689" v="44" actId="478"/>
          <ac:spMkLst>
            <pc:docMk/>
            <pc:sldMk cId="0" sldId="265"/>
            <ac:spMk id="5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9:02.689" v="44" actId="478"/>
          <ac:spMkLst>
            <pc:docMk/>
            <pc:sldMk cId="0" sldId="265"/>
            <ac:spMk id="6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9:02.689" v="44" actId="478"/>
          <ac:spMkLst>
            <pc:docMk/>
            <pc:sldMk cId="0" sldId="265"/>
            <ac:spMk id="7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9:02.689" v="44" actId="478"/>
          <ac:spMkLst>
            <pc:docMk/>
            <pc:sldMk cId="0" sldId="265"/>
            <ac:spMk id="8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9:02.689" v="44" actId="478"/>
          <ac:spMkLst>
            <pc:docMk/>
            <pc:sldMk cId="0" sldId="265"/>
            <ac:spMk id="15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9:02.689" v="44" actId="478"/>
          <ac:spMkLst>
            <pc:docMk/>
            <pc:sldMk cId="0" sldId="265"/>
            <ac:spMk id="17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9:02.689" v="44" actId="478"/>
          <ac:spMkLst>
            <pc:docMk/>
            <pc:sldMk cId="0" sldId="265"/>
            <ac:spMk id="18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9:02.689" v="44" actId="478"/>
          <ac:spMkLst>
            <pc:docMk/>
            <pc:sldMk cId="0" sldId="265"/>
            <ac:spMk id="21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9:02.689" v="44" actId="478"/>
          <ac:spMkLst>
            <pc:docMk/>
            <pc:sldMk cId="0" sldId="265"/>
            <ac:spMk id="29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9:02.689" v="44" actId="478"/>
          <ac:spMkLst>
            <pc:docMk/>
            <pc:sldMk cId="0" sldId="265"/>
            <ac:spMk id="30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9:02.689" v="44" actId="478"/>
          <ac:spMkLst>
            <pc:docMk/>
            <pc:sldMk cId="0" sldId="265"/>
            <ac:spMk id="31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9:02.689" v="44" actId="478"/>
          <ac:spMkLst>
            <pc:docMk/>
            <pc:sldMk cId="0" sldId="265"/>
            <ac:spMk id="32" creationId="{00000000-0000-0000-0000-000000000000}"/>
          </ac:spMkLst>
        </pc:spChg>
        <pc:spChg chg="mod">
          <ac:chgData name="Anupam Gupta" userId="314766ba90397da4" providerId="LiveId" clId="{7954BE8F-D730-4872-A88B-B45963405C08}" dt="2020-09-09T15:59:03.269" v="45"/>
          <ac:spMkLst>
            <pc:docMk/>
            <pc:sldMk cId="0" sldId="265"/>
            <ac:spMk id="38" creationId="{4CB510C6-F51E-468D-9F24-DAA87399BF62}"/>
          </ac:spMkLst>
        </pc:spChg>
        <pc:spChg chg="mod">
          <ac:chgData name="Anupam Gupta" userId="314766ba90397da4" providerId="LiveId" clId="{7954BE8F-D730-4872-A88B-B45963405C08}" dt="2020-09-09T15:59:03.269" v="45"/>
          <ac:spMkLst>
            <pc:docMk/>
            <pc:sldMk cId="0" sldId="265"/>
            <ac:spMk id="42" creationId="{257E43E9-689F-4493-9E7E-1250228C78B2}"/>
          </ac:spMkLst>
        </pc:spChg>
        <pc:spChg chg="mod">
          <ac:chgData name="Anupam Gupta" userId="314766ba90397da4" providerId="LiveId" clId="{7954BE8F-D730-4872-A88B-B45963405C08}" dt="2020-09-09T15:59:03.269" v="45"/>
          <ac:spMkLst>
            <pc:docMk/>
            <pc:sldMk cId="0" sldId="265"/>
            <ac:spMk id="44" creationId="{C56824E1-83F6-4F36-AC72-0D6BF24949BE}"/>
          </ac:spMkLst>
        </pc:spChg>
        <pc:spChg chg="mod">
          <ac:chgData name="Anupam Gupta" userId="314766ba90397da4" providerId="LiveId" clId="{7954BE8F-D730-4872-A88B-B45963405C08}" dt="2020-09-09T15:59:03.269" v="45"/>
          <ac:spMkLst>
            <pc:docMk/>
            <pc:sldMk cId="0" sldId="265"/>
            <ac:spMk id="46" creationId="{1205E066-F540-45B4-B8A1-00B4695F561E}"/>
          </ac:spMkLst>
        </pc:spChg>
        <pc:spChg chg="mod">
          <ac:chgData name="Anupam Gupta" userId="314766ba90397da4" providerId="LiveId" clId="{7954BE8F-D730-4872-A88B-B45963405C08}" dt="2020-09-09T15:59:03.269" v="45"/>
          <ac:spMkLst>
            <pc:docMk/>
            <pc:sldMk cId="0" sldId="265"/>
            <ac:spMk id="50" creationId="{054099B1-D1F9-4B66-9933-41D10DBBD419}"/>
          </ac:spMkLst>
        </pc:spChg>
        <pc:spChg chg="mod">
          <ac:chgData name="Anupam Gupta" userId="314766ba90397da4" providerId="LiveId" clId="{7954BE8F-D730-4872-A88B-B45963405C08}" dt="2020-09-09T15:59:03.269" v="45"/>
          <ac:spMkLst>
            <pc:docMk/>
            <pc:sldMk cId="0" sldId="265"/>
            <ac:spMk id="51" creationId="{5FF9F3AD-20BE-417B-A474-2656B9440233}"/>
          </ac:spMkLst>
        </pc:spChg>
        <pc:spChg chg="mod">
          <ac:chgData name="Anupam Gupta" userId="314766ba90397da4" providerId="LiveId" clId="{7954BE8F-D730-4872-A88B-B45963405C08}" dt="2020-09-09T15:59:03.269" v="45"/>
          <ac:spMkLst>
            <pc:docMk/>
            <pc:sldMk cId="0" sldId="265"/>
            <ac:spMk id="52" creationId="{646F6764-5428-4730-8150-FC3CD768F281}"/>
          </ac:spMkLst>
        </pc:spChg>
        <pc:spChg chg="mod">
          <ac:chgData name="Anupam Gupta" userId="314766ba90397da4" providerId="LiveId" clId="{7954BE8F-D730-4872-A88B-B45963405C08}" dt="2020-09-09T15:59:03.269" v="45"/>
          <ac:spMkLst>
            <pc:docMk/>
            <pc:sldMk cId="0" sldId="265"/>
            <ac:spMk id="54" creationId="{5CFA6571-687D-4EB8-BA20-E5DE9EC79AE7}"/>
          </ac:spMkLst>
        </pc:spChg>
        <pc:spChg chg="mod">
          <ac:chgData name="Anupam Gupta" userId="314766ba90397da4" providerId="LiveId" clId="{7954BE8F-D730-4872-A88B-B45963405C08}" dt="2020-09-09T15:59:03.269" v="45"/>
          <ac:spMkLst>
            <pc:docMk/>
            <pc:sldMk cId="0" sldId="265"/>
            <ac:spMk id="58" creationId="{4B4245B8-D8DC-4C61-BD4B-D7A684E82FF8}"/>
          </ac:spMkLst>
        </pc:spChg>
        <pc:spChg chg="mod">
          <ac:chgData name="Anupam Gupta" userId="314766ba90397da4" providerId="LiveId" clId="{7954BE8F-D730-4872-A88B-B45963405C08}" dt="2020-09-09T15:59:03.269" v="45"/>
          <ac:spMkLst>
            <pc:docMk/>
            <pc:sldMk cId="0" sldId="265"/>
            <ac:spMk id="59" creationId="{D68EEDA8-EC27-4419-9ED2-3C9DEC7A3BEE}"/>
          </ac:spMkLst>
        </pc:spChg>
        <pc:spChg chg="mod">
          <ac:chgData name="Anupam Gupta" userId="314766ba90397da4" providerId="LiveId" clId="{7954BE8F-D730-4872-A88B-B45963405C08}" dt="2020-09-09T15:59:03.269" v="45"/>
          <ac:spMkLst>
            <pc:docMk/>
            <pc:sldMk cId="0" sldId="265"/>
            <ac:spMk id="60" creationId="{CC1B395D-EEA2-421D-82D3-9E96CBCE2C29}"/>
          </ac:spMkLst>
        </pc:spChg>
        <pc:spChg chg="mod">
          <ac:chgData name="Anupam Gupta" userId="314766ba90397da4" providerId="LiveId" clId="{7954BE8F-D730-4872-A88B-B45963405C08}" dt="2020-09-09T15:59:14.930" v="54" actId="1037"/>
          <ac:spMkLst>
            <pc:docMk/>
            <pc:sldMk cId="0" sldId="265"/>
            <ac:spMk id="61" creationId="{009327B8-437D-41DE-91C7-2F41C7F08F9D}"/>
          </ac:spMkLst>
        </pc:spChg>
        <pc:grpChg chg="add mod">
          <ac:chgData name="Anupam Gupta" userId="314766ba90397da4" providerId="LiveId" clId="{7954BE8F-D730-4872-A88B-B45963405C08}" dt="2020-09-09T15:59:03.269" v="45"/>
          <ac:grpSpMkLst>
            <pc:docMk/>
            <pc:sldMk cId="0" sldId="265"/>
            <ac:grpSpMk id="33" creationId="{BEA92902-3E1D-4EC7-B20F-355CE2227E95}"/>
          </ac:grpSpMkLst>
        </pc:grpChg>
        <pc:cxnChg chg="del mod">
          <ac:chgData name="Anupam Gupta" userId="314766ba90397da4" providerId="LiveId" clId="{7954BE8F-D730-4872-A88B-B45963405C08}" dt="2020-09-09T15:59:02.689" v="44" actId="478"/>
          <ac:cxnSpMkLst>
            <pc:docMk/>
            <pc:sldMk cId="0" sldId="265"/>
            <ac:cxnSpMk id="10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9:02.689" v="44" actId="478"/>
          <ac:cxnSpMkLst>
            <pc:docMk/>
            <pc:sldMk cId="0" sldId="265"/>
            <ac:cxnSpMk id="12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9:02.689" v="44" actId="478"/>
          <ac:cxnSpMkLst>
            <pc:docMk/>
            <pc:sldMk cId="0" sldId="265"/>
            <ac:cxnSpMk id="14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9:02.689" v="44" actId="478"/>
          <ac:cxnSpMkLst>
            <pc:docMk/>
            <pc:sldMk cId="0" sldId="265"/>
            <ac:cxnSpMk id="20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9:02.689" v="44" actId="478"/>
          <ac:cxnSpMkLst>
            <pc:docMk/>
            <pc:sldMk cId="0" sldId="265"/>
            <ac:cxnSpMk id="23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9:02.689" v="44" actId="478"/>
          <ac:cxnSpMkLst>
            <pc:docMk/>
            <pc:sldMk cId="0" sldId="265"/>
            <ac:cxnSpMk id="25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9:02.689" v="44" actId="478"/>
          <ac:cxnSpMkLst>
            <pc:docMk/>
            <pc:sldMk cId="0" sldId="265"/>
            <ac:cxnSpMk id="27" creationId="{00000000-0000-0000-0000-000000000000}"/>
          </ac:cxnSpMkLst>
        </pc:cxnChg>
        <pc:cxnChg chg="mod">
          <ac:chgData name="Anupam Gupta" userId="314766ba90397da4" providerId="LiveId" clId="{7954BE8F-D730-4872-A88B-B45963405C08}" dt="2020-09-09T15:59:03.269" v="45"/>
          <ac:cxnSpMkLst>
            <pc:docMk/>
            <pc:sldMk cId="0" sldId="265"/>
            <ac:cxnSpMk id="47" creationId="{B0D14BD3-BCAF-4E18-AFB2-08E846BFFB97}"/>
          </ac:cxnSpMkLst>
        </pc:cxnChg>
        <pc:cxnChg chg="mod">
          <ac:chgData name="Anupam Gupta" userId="314766ba90397da4" providerId="LiveId" clId="{7954BE8F-D730-4872-A88B-B45963405C08}" dt="2020-09-09T15:59:03.269" v="45"/>
          <ac:cxnSpMkLst>
            <pc:docMk/>
            <pc:sldMk cId="0" sldId="265"/>
            <ac:cxnSpMk id="48" creationId="{B11F2B98-FF0E-4287-9E10-1FE265019540}"/>
          </ac:cxnSpMkLst>
        </pc:cxnChg>
        <pc:cxnChg chg="mod">
          <ac:chgData name="Anupam Gupta" userId="314766ba90397da4" providerId="LiveId" clId="{7954BE8F-D730-4872-A88B-B45963405C08}" dt="2020-09-09T15:59:03.269" v="45"/>
          <ac:cxnSpMkLst>
            <pc:docMk/>
            <pc:sldMk cId="0" sldId="265"/>
            <ac:cxnSpMk id="49" creationId="{BFBA4A56-EE75-483D-AE49-541FF6B4DF27}"/>
          </ac:cxnSpMkLst>
        </pc:cxnChg>
        <pc:cxnChg chg="mod">
          <ac:chgData name="Anupam Gupta" userId="314766ba90397da4" providerId="LiveId" clId="{7954BE8F-D730-4872-A88B-B45963405C08}" dt="2020-09-09T15:59:03.269" v="45"/>
          <ac:cxnSpMkLst>
            <pc:docMk/>
            <pc:sldMk cId="0" sldId="265"/>
            <ac:cxnSpMk id="53" creationId="{5A4BE610-4B68-4E04-8211-55DC4A6F916E}"/>
          </ac:cxnSpMkLst>
        </pc:cxnChg>
        <pc:cxnChg chg="mod">
          <ac:chgData name="Anupam Gupta" userId="314766ba90397da4" providerId="LiveId" clId="{7954BE8F-D730-4872-A88B-B45963405C08}" dt="2020-09-09T15:59:03.269" v="45"/>
          <ac:cxnSpMkLst>
            <pc:docMk/>
            <pc:sldMk cId="0" sldId="265"/>
            <ac:cxnSpMk id="55" creationId="{563AC94F-384F-43E5-85B7-4BD06191F8D7}"/>
          </ac:cxnSpMkLst>
        </pc:cxnChg>
        <pc:cxnChg chg="mod">
          <ac:chgData name="Anupam Gupta" userId="314766ba90397da4" providerId="LiveId" clId="{7954BE8F-D730-4872-A88B-B45963405C08}" dt="2020-09-09T15:59:03.269" v="45"/>
          <ac:cxnSpMkLst>
            <pc:docMk/>
            <pc:sldMk cId="0" sldId="265"/>
            <ac:cxnSpMk id="56" creationId="{44DE2F0C-9764-4469-A9EB-893FA987DB25}"/>
          </ac:cxnSpMkLst>
        </pc:cxnChg>
        <pc:cxnChg chg="mod">
          <ac:chgData name="Anupam Gupta" userId="314766ba90397da4" providerId="LiveId" clId="{7954BE8F-D730-4872-A88B-B45963405C08}" dt="2020-09-09T15:59:03.269" v="45"/>
          <ac:cxnSpMkLst>
            <pc:docMk/>
            <pc:sldMk cId="0" sldId="265"/>
            <ac:cxnSpMk id="57" creationId="{56DF0C4E-1BFE-475A-BD11-6CA41DC0B991}"/>
          </ac:cxnSpMkLst>
        </pc:cxnChg>
      </pc:sldChg>
      <pc:sldChg chg="addSp delSp modSp mod">
        <pc:chgData name="Anupam Gupta" userId="314766ba90397da4" providerId="LiveId" clId="{7954BE8F-D730-4872-A88B-B45963405C08}" dt="2020-09-09T20:13:25.185" v="438" actId="478"/>
        <pc:sldMkLst>
          <pc:docMk/>
          <pc:sldMk cId="0" sldId="266"/>
        </pc:sldMkLst>
        <pc:spChg chg="del">
          <ac:chgData name="Anupam Gupta" userId="314766ba90397da4" providerId="LiveId" clId="{7954BE8F-D730-4872-A88B-B45963405C08}" dt="2020-09-09T15:59:24.010" v="55" actId="478"/>
          <ac:spMkLst>
            <pc:docMk/>
            <pc:sldMk cId="0" sldId="266"/>
            <ac:spMk id="5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9:24.010" v="55" actId="478"/>
          <ac:spMkLst>
            <pc:docMk/>
            <pc:sldMk cId="0" sldId="266"/>
            <ac:spMk id="6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9:24.010" v="55" actId="478"/>
          <ac:spMkLst>
            <pc:docMk/>
            <pc:sldMk cId="0" sldId="266"/>
            <ac:spMk id="7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9:24.010" v="55" actId="478"/>
          <ac:spMkLst>
            <pc:docMk/>
            <pc:sldMk cId="0" sldId="266"/>
            <ac:spMk id="8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9:24.010" v="55" actId="478"/>
          <ac:spMkLst>
            <pc:docMk/>
            <pc:sldMk cId="0" sldId="266"/>
            <ac:spMk id="15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9:24.010" v="55" actId="478"/>
          <ac:spMkLst>
            <pc:docMk/>
            <pc:sldMk cId="0" sldId="266"/>
            <ac:spMk id="17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9:24.010" v="55" actId="478"/>
          <ac:spMkLst>
            <pc:docMk/>
            <pc:sldMk cId="0" sldId="266"/>
            <ac:spMk id="18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9:24.010" v="55" actId="478"/>
          <ac:spMkLst>
            <pc:docMk/>
            <pc:sldMk cId="0" sldId="266"/>
            <ac:spMk id="21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9:24.010" v="55" actId="478"/>
          <ac:spMkLst>
            <pc:docMk/>
            <pc:sldMk cId="0" sldId="266"/>
            <ac:spMk id="29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9:24.010" v="55" actId="478"/>
          <ac:spMkLst>
            <pc:docMk/>
            <pc:sldMk cId="0" sldId="266"/>
            <ac:spMk id="30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9:24.010" v="55" actId="478"/>
          <ac:spMkLst>
            <pc:docMk/>
            <pc:sldMk cId="0" sldId="266"/>
            <ac:spMk id="31" creationId="{00000000-0000-0000-0000-000000000000}"/>
          </ac:spMkLst>
        </pc:spChg>
        <pc:spChg chg="del">
          <ac:chgData name="Anupam Gupta" userId="314766ba90397da4" providerId="LiveId" clId="{7954BE8F-D730-4872-A88B-B45963405C08}" dt="2020-09-09T15:59:24.010" v="55" actId="478"/>
          <ac:spMkLst>
            <pc:docMk/>
            <pc:sldMk cId="0" sldId="266"/>
            <ac:spMk id="32" creationId="{00000000-0000-0000-0000-000000000000}"/>
          </ac:spMkLst>
        </pc:spChg>
        <pc:spChg chg="mod">
          <ac:chgData name="Anupam Gupta" userId="314766ba90397da4" providerId="LiveId" clId="{7954BE8F-D730-4872-A88B-B45963405C08}" dt="2020-09-09T15:59:24.640" v="56"/>
          <ac:spMkLst>
            <pc:docMk/>
            <pc:sldMk cId="0" sldId="266"/>
            <ac:spMk id="38" creationId="{5FE5D2FE-EC60-4248-A758-247558FE0F43}"/>
          </ac:spMkLst>
        </pc:spChg>
        <pc:spChg chg="mod">
          <ac:chgData name="Anupam Gupta" userId="314766ba90397da4" providerId="LiveId" clId="{7954BE8F-D730-4872-A88B-B45963405C08}" dt="2020-09-09T15:59:24.640" v="56"/>
          <ac:spMkLst>
            <pc:docMk/>
            <pc:sldMk cId="0" sldId="266"/>
            <ac:spMk id="41" creationId="{2BD5711C-CDCF-46C3-8E45-89040CAB2722}"/>
          </ac:spMkLst>
        </pc:spChg>
        <pc:spChg chg="mod">
          <ac:chgData name="Anupam Gupta" userId="314766ba90397da4" providerId="LiveId" clId="{7954BE8F-D730-4872-A88B-B45963405C08}" dt="2020-09-09T15:59:24.640" v="56"/>
          <ac:spMkLst>
            <pc:docMk/>
            <pc:sldMk cId="0" sldId="266"/>
            <ac:spMk id="42" creationId="{FCD0BD8D-86C6-4E6F-A84E-E122928B1B4F}"/>
          </ac:spMkLst>
        </pc:spChg>
        <pc:spChg chg="mod">
          <ac:chgData name="Anupam Gupta" userId="314766ba90397da4" providerId="LiveId" clId="{7954BE8F-D730-4872-A88B-B45963405C08}" dt="2020-09-09T15:59:24.640" v="56"/>
          <ac:spMkLst>
            <pc:docMk/>
            <pc:sldMk cId="0" sldId="266"/>
            <ac:spMk id="44" creationId="{34924F94-947E-45EF-9AC3-379BBE021EC0}"/>
          </ac:spMkLst>
        </pc:spChg>
        <pc:spChg chg="mod">
          <ac:chgData name="Anupam Gupta" userId="314766ba90397da4" providerId="LiveId" clId="{7954BE8F-D730-4872-A88B-B45963405C08}" dt="2020-09-09T15:59:24.640" v="56"/>
          <ac:spMkLst>
            <pc:docMk/>
            <pc:sldMk cId="0" sldId="266"/>
            <ac:spMk id="49" creationId="{6555096C-4E70-424C-942B-52B4A04DCA82}"/>
          </ac:spMkLst>
        </pc:spChg>
        <pc:spChg chg="mod">
          <ac:chgData name="Anupam Gupta" userId="314766ba90397da4" providerId="LiveId" clId="{7954BE8F-D730-4872-A88B-B45963405C08}" dt="2020-09-09T15:59:24.640" v="56"/>
          <ac:spMkLst>
            <pc:docMk/>
            <pc:sldMk cId="0" sldId="266"/>
            <ac:spMk id="50" creationId="{9B29768A-6A53-4019-A93B-47470859195B}"/>
          </ac:spMkLst>
        </pc:spChg>
        <pc:spChg chg="mod">
          <ac:chgData name="Anupam Gupta" userId="314766ba90397da4" providerId="LiveId" clId="{7954BE8F-D730-4872-A88B-B45963405C08}" dt="2020-09-09T15:59:24.640" v="56"/>
          <ac:spMkLst>
            <pc:docMk/>
            <pc:sldMk cId="0" sldId="266"/>
            <ac:spMk id="51" creationId="{03651B9F-0F90-46C2-B72E-44DB63F6FB9C}"/>
          </ac:spMkLst>
        </pc:spChg>
        <pc:spChg chg="mod">
          <ac:chgData name="Anupam Gupta" userId="314766ba90397da4" providerId="LiveId" clId="{7954BE8F-D730-4872-A88B-B45963405C08}" dt="2020-09-09T15:59:24.640" v="56"/>
          <ac:spMkLst>
            <pc:docMk/>
            <pc:sldMk cId="0" sldId="266"/>
            <ac:spMk id="53" creationId="{CC10B2DE-D5BA-4926-81C4-8BCE60255DE9}"/>
          </ac:spMkLst>
        </pc:spChg>
        <pc:spChg chg="mod">
          <ac:chgData name="Anupam Gupta" userId="314766ba90397da4" providerId="LiveId" clId="{7954BE8F-D730-4872-A88B-B45963405C08}" dt="2020-09-09T15:59:24.640" v="56"/>
          <ac:spMkLst>
            <pc:docMk/>
            <pc:sldMk cId="0" sldId="266"/>
            <ac:spMk id="57" creationId="{FF8EAD2D-BE88-43D5-B81B-207620909EDB}"/>
          </ac:spMkLst>
        </pc:spChg>
        <pc:spChg chg="mod">
          <ac:chgData name="Anupam Gupta" userId="314766ba90397da4" providerId="LiveId" clId="{7954BE8F-D730-4872-A88B-B45963405C08}" dt="2020-09-09T15:59:24.640" v="56"/>
          <ac:spMkLst>
            <pc:docMk/>
            <pc:sldMk cId="0" sldId="266"/>
            <ac:spMk id="58" creationId="{10CD0F72-864D-4188-AA1B-DBDFD1F0FE07}"/>
          </ac:spMkLst>
        </pc:spChg>
        <pc:spChg chg="mod">
          <ac:chgData name="Anupam Gupta" userId="314766ba90397da4" providerId="LiveId" clId="{7954BE8F-D730-4872-A88B-B45963405C08}" dt="2020-09-09T15:59:24.640" v="56"/>
          <ac:spMkLst>
            <pc:docMk/>
            <pc:sldMk cId="0" sldId="266"/>
            <ac:spMk id="59" creationId="{763C6DA2-038A-488D-9512-1B3C54161159}"/>
          </ac:spMkLst>
        </pc:spChg>
        <pc:spChg chg="mod">
          <ac:chgData name="Anupam Gupta" userId="314766ba90397da4" providerId="LiveId" clId="{7954BE8F-D730-4872-A88B-B45963405C08}" dt="2020-09-09T15:59:24.640" v="56"/>
          <ac:spMkLst>
            <pc:docMk/>
            <pc:sldMk cId="0" sldId="266"/>
            <ac:spMk id="60" creationId="{6C6C6A36-BF6E-4E65-9394-476C092C9389}"/>
          </ac:spMkLst>
        </pc:spChg>
        <pc:grpChg chg="add mod">
          <ac:chgData name="Anupam Gupta" userId="314766ba90397da4" providerId="LiveId" clId="{7954BE8F-D730-4872-A88B-B45963405C08}" dt="2020-09-09T15:59:24.640" v="56"/>
          <ac:grpSpMkLst>
            <pc:docMk/>
            <pc:sldMk cId="0" sldId="266"/>
            <ac:grpSpMk id="33" creationId="{769AD471-CC68-4D72-98D1-D374CAB39D96}"/>
          </ac:grpSpMkLst>
        </pc:grpChg>
        <pc:inkChg chg="add del">
          <ac:chgData name="Anupam Gupta" userId="314766ba90397da4" providerId="LiveId" clId="{7954BE8F-D730-4872-A88B-B45963405C08}" dt="2020-09-09T20:13:25.185" v="438" actId="478"/>
          <ac:inkMkLst>
            <pc:docMk/>
            <pc:sldMk cId="0" sldId="266"/>
            <ac:inkMk id="2" creationId="{54F36D05-BDD8-4B73-A132-666252D73A5C}"/>
          </ac:inkMkLst>
        </pc:inkChg>
        <pc:cxnChg chg="del mod">
          <ac:chgData name="Anupam Gupta" userId="314766ba90397da4" providerId="LiveId" clId="{7954BE8F-D730-4872-A88B-B45963405C08}" dt="2020-09-09T15:59:24.010" v="55" actId="478"/>
          <ac:cxnSpMkLst>
            <pc:docMk/>
            <pc:sldMk cId="0" sldId="266"/>
            <ac:cxnSpMk id="10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9:24.010" v="55" actId="478"/>
          <ac:cxnSpMkLst>
            <pc:docMk/>
            <pc:sldMk cId="0" sldId="266"/>
            <ac:cxnSpMk id="12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9:24.010" v="55" actId="478"/>
          <ac:cxnSpMkLst>
            <pc:docMk/>
            <pc:sldMk cId="0" sldId="266"/>
            <ac:cxnSpMk id="14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9:24.010" v="55" actId="478"/>
          <ac:cxnSpMkLst>
            <pc:docMk/>
            <pc:sldMk cId="0" sldId="266"/>
            <ac:cxnSpMk id="20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9:24.010" v="55" actId="478"/>
          <ac:cxnSpMkLst>
            <pc:docMk/>
            <pc:sldMk cId="0" sldId="266"/>
            <ac:cxnSpMk id="23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9:24.010" v="55" actId="478"/>
          <ac:cxnSpMkLst>
            <pc:docMk/>
            <pc:sldMk cId="0" sldId="266"/>
            <ac:cxnSpMk id="25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5:59:24.010" v="55" actId="478"/>
          <ac:cxnSpMkLst>
            <pc:docMk/>
            <pc:sldMk cId="0" sldId="266"/>
            <ac:cxnSpMk id="27" creationId="{00000000-0000-0000-0000-000000000000}"/>
          </ac:cxnSpMkLst>
        </pc:cxnChg>
        <pc:cxnChg chg="mod">
          <ac:chgData name="Anupam Gupta" userId="314766ba90397da4" providerId="LiveId" clId="{7954BE8F-D730-4872-A88B-B45963405C08}" dt="2020-09-09T15:59:24.640" v="56"/>
          <ac:cxnSpMkLst>
            <pc:docMk/>
            <pc:sldMk cId="0" sldId="266"/>
            <ac:cxnSpMk id="46" creationId="{569A2427-9987-4650-A8B1-7C81D989936E}"/>
          </ac:cxnSpMkLst>
        </pc:cxnChg>
        <pc:cxnChg chg="mod">
          <ac:chgData name="Anupam Gupta" userId="314766ba90397da4" providerId="LiveId" clId="{7954BE8F-D730-4872-A88B-B45963405C08}" dt="2020-09-09T15:59:24.640" v="56"/>
          <ac:cxnSpMkLst>
            <pc:docMk/>
            <pc:sldMk cId="0" sldId="266"/>
            <ac:cxnSpMk id="47" creationId="{43C4E763-97ED-455B-A3EC-003635071837}"/>
          </ac:cxnSpMkLst>
        </pc:cxnChg>
        <pc:cxnChg chg="mod">
          <ac:chgData name="Anupam Gupta" userId="314766ba90397da4" providerId="LiveId" clId="{7954BE8F-D730-4872-A88B-B45963405C08}" dt="2020-09-09T15:59:24.640" v="56"/>
          <ac:cxnSpMkLst>
            <pc:docMk/>
            <pc:sldMk cId="0" sldId="266"/>
            <ac:cxnSpMk id="48" creationId="{5EEB5631-B2CD-491F-B880-67E357E1E2B1}"/>
          </ac:cxnSpMkLst>
        </pc:cxnChg>
        <pc:cxnChg chg="mod">
          <ac:chgData name="Anupam Gupta" userId="314766ba90397da4" providerId="LiveId" clId="{7954BE8F-D730-4872-A88B-B45963405C08}" dt="2020-09-09T15:59:24.640" v="56"/>
          <ac:cxnSpMkLst>
            <pc:docMk/>
            <pc:sldMk cId="0" sldId="266"/>
            <ac:cxnSpMk id="52" creationId="{75427BEA-A873-46FD-A6D1-97707869326E}"/>
          </ac:cxnSpMkLst>
        </pc:cxnChg>
        <pc:cxnChg chg="mod">
          <ac:chgData name="Anupam Gupta" userId="314766ba90397da4" providerId="LiveId" clId="{7954BE8F-D730-4872-A88B-B45963405C08}" dt="2020-09-09T15:59:24.640" v="56"/>
          <ac:cxnSpMkLst>
            <pc:docMk/>
            <pc:sldMk cId="0" sldId="266"/>
            <ac:cxnSpMk id="54" creationId="{907C0F1C-ACCE-4553-B716-09B08A589F2B}"/>
          </ac:cxnSpMkLst>
        </pc:cxnChg>
        <pc:cxnChg chg="mod">
          <ac:chgData name="Anupam Gupta" userId="314766ba90397da4" providerId="LiveId" clId="{7954BE8F-D730-4872-A88B-B45963405C08}" dt="2020-09-09T15:59:24.640" v="56"/>
          <ac:cxnSpMkLst>
            <pc:docMk/>
            <pc:sldMk cId="0" sldId="266"/>
            <ac:cxnSpMk id="55" creationId="{B9E537F1-DE05-4D2D-8C16-53A703315C39}"/>
          </ac:cxnSpMkLst>
        </pc:cxnChg>
        <pc:cxnChg chg="mod">
          <ac:chgData name="Anupam Gupta" userId="314766ba90397da4" providerId="LiveId" clId="{7954BE8F-D730-4872-A88B-B45963405C08}" dt="2020-09-09T15:59:24.640" v="56"/>
          <ac:cxnSpMkLst>
            <pc:docMk/>
            <pc:sldMk cId="0" sldId="266"/>
            <ac:cxnSpMk id="56" creationId="{B295E363-659B-495E-B279-A33D80573E3B}"/>
          </ac:cxnSpMkLst>
        </pc:cxnChg>
      </pc:sldChg>
      <pc:sldChg chg="addSp delSp mod">
        <pc:chgData name="Anupam Gupta" userId="314766ba90397da4" providerId="LiveId" clId="{7954BE8F-D730-4872-A88B-B45963405C08}" dt="2020-09-09T20:13:16.572" v="436" actId="478"/>
        <pc:sldMkLst>
          <pc:docMk/>
          <pc:sldMk cId="0" sldId="267"/>
        </pc:sldMkLst>
        <pc:inkChg chg="add del">
          <ac:chgData name="Anupam Gupta" userId="314766ba90397da4" providerId="LiveId" clId="{7954BE8F-D730-4872-A88B-B45963405C08}" dt="2020-09-09T20:13:16.572" v="436" actId="478"/>
          <ac:inkMkLst>
            <pc:docMk/>
            <pc:sldMk cId="0" sldId="267"/>
            <ac:inkMk id="2" creationId="{FBE87D99-395D-4D4B-A9D6-AF92A9CAFBE6}"/>
          </ac:inkMkLst>
        </pc:inkChg>
      </pc:sldChg>
      <pc:sldChg chg="addSp delSp modSp mod modAnim">
        <pc:chgData name="Anupam Gupta" userId="314766ba90397da4" providerId="LiveId" clId="{7954BE8F-D730-4872-A88B-B45963405C08}" dt="2020-09-09T20:13:41.417" v="442" actId="478"/>
        <pc:sldMkLst>
          <pc:docMk/>
          <pc:sldMk cId="0" sldId="268"/>
        </pc:sldMkLst>
        <pc:spChg chg="add mod">
          <ac:chgData name="Anupam Gupta" userId="314766ba90397da4" providerId="LiveId" clId="{7954BE8F-D730-4872-A88B-B45963405C08}" dt="2020-09-09T16:10:38.565" v="233" actId="207"/>
          <ac:spMkLst>
            <pc:docMk/>
            <pc:sldMk cId="0" sldId="268"/>
            <ac:spMk id="2" creationId="{2CF368CD-2A92-4AFB-9050-4856D49651C2}"/>
          </ac:spMkLst>
        </pc:spChg>
        <pc:spChg chg="del">
          <ac:chgData name="Anupam Gupta" userId="314766ba90397da4" providerId="LiveId" clId="{7954BE8F-D730-4872-A88B-B45963405C08}" dt="2020-09-09T16:02:53.242" v="110" actId="478"/>
          <ac:spMkLst>
            <pc:docMk/>
            <pc:sldMk cId="0" sldId="268"/>
            <ac:spMk id="5" creationId="{00000000-0000-0000-0000-000000000000}"/>
          </ac:spMkLst>
        </pc:spChg>
        <pc:spChg chg="del">
          <ac:chgData name="Anupam Gupta" userId="314766ba90397da4" providerId="LiveId" clId="{7954BE8F-D730-4872-A88B-B45963405C08}" dt="2020-09-09T16:02:53.242" v="110" actId="478"/>
          <ac:spMkLst>
            <pc:docMk/>
            <pc:sldMk cId="0" sldId="268"/>
            <ac:spMk id="6" creationId="{00000000-0000-0000-0000-000000000000}"/>
          </ac:spMkLst>
        </pc:spChg>
        <pc:spChg chg="del">
          <ac:chgData name="Anupam Gupta" userId="314766ba90397da4" providerId="LiveId" clId="{7954BE8F-D730-4872-A88B-B45963405C08}" dt="2020-09-09T16:02:53.242" v="110" actId="478"/>
          <ac:spMkLst>
            <pc:docMk/>
            <pc:sldMk cId="0" sldId="268"/>
            <ac:spMk id="7" creationId="{00000000-0000-0000-0000-000000000000}"/>
          </ac:spMkLst>
        </pc:spChg>
        <pc:spChg chg="del">
          <ac:chgData name="Anupam Gupta" userId="314766ba90397da4" providerId="LiveId" clId="{7954BE8F-D730-4872-A88B-B45963405C08}" dt="2020-09-09T16:02:53.242" v="110" actId="478"/>
          <ac:spMkLst>
            <pc:docMk/>
            <pc:sldMk cId="0" sldId="268"/>
            <ac:spMk id="8" creationId="{00000000-0000-0000-0000-000000000000}"/>
          </ac:spMkLst>
        </pc:spChg>
        <pc:spChg chg="del">
          <ac:chgData name="Anupam Gupta" userId="314766ba90397da4" providerId="LiveId" clId="{7954BE8F-D730-4872-A88B-B45963405C08}" dt="2020-09-09T16:02:53.242" v="110" actId="478"/>
          <ac:spMkLst>
            <pc:docMk/>
            <pc:sldMk cId="0" sldId="268"/>
            <ac:spMk id="15" creationId="{00000000-0000-0000-0000-000000000000}"/>
          </ac:spMkLst>
        </pc:spChg>
        <pc:spChg chg="del">
          <ac:chgData name="Anupam Gupta" userId="314766ba90397da4" providerId="LiveId" clId="{7954BE8F-D730-4872-A88B-B45963405C08}" dt="2020-09-09T16:02:53.242" v="110" actId="478"/>
          <ac:spMkLst>
            <pc:docMk/>
            <pc:sldMk cId="0" sldId="268"/>
            <ac:spMk id="17" creationId="{00000000-0000-0000-0000-000000000000}"/>
          </ac:spMkLst>
        </pc:spChg>
        <pc:spChg chg="del">
          <ac:chgData name="Anupam Gupta" userId="314766ba90397da4" providerId="LiveId" clId="{7954BE8F-D730-4872-A88B-B45963405C08}" dt="2020-09-09T16:02:53.242" v="110" actId="478"/>
          <ac:spMkLst>
            <pc:docMk/>
            <pc:sldMk cId="0" sldId="268"/>
            <ac:spMk id="18" creationId="{00000000-0000-0000-0000-000000000000}"/>
          </ac:spMkLst>
        </pc:spChg>
        <pc:spChg chg="del">
          <ac:chgData name="Anupam Gupta" userId="314766ba90397da4" providerId="LiveId" clId="{7954BE8F-D730-4872-A88B-B45963405C08}" dt="2020-09-09T16:02:53.242" v="110" actId="478"/>
          <ac:spMkLst>
            <pc:docMk/>
            <pc:sldMk cId="0" sldId="268"/>
            <ac:spMk id="21" creationId="{00000000-0000-0000-0000-000000000000}"/>
          </ac:spMkLst>
        </pc:spChg>
        <pc:spChg chg="del">
          <ac:chgData name="Anupam Gupta" userId="314766ba90397da4" providerId="LiveId" clId="{7954BE8F-D730-4872-A88B-B45963405C08}" dt="2020-09-09T16:02:53.242" v="110" actId="478"/>
          <ac:spMkLst>
            <pc:docMk/>
            <pc:sldMk cId="0" sldId="268"/>
            <ac:spMk id="29" creationId="{00000000-0000-0000-0000-000000000000}"/>
          </ac:spMkLst>
        </pc:spChg>
        <pc:spChg chg="del">
          <ac:chgData name="Anupam Gupta" userId="314766ba90397da4" providerId="LiveId" clId="{7954BE8F-D730-4872-A88B-B45963405C08}" dt="2020-09-09T16:02:53.242" v="110" actId="478"/>
          <ac:spMkLst>
            <pc:docMk/>
            <pc:sldMk cId="0" sldId="268"/>
            <ac:spMk id="30" creationId="{00000000-0000-0000-0000-000000000000}"/>
          </ac:spMkLst>
        </pc:spChg>
        <pc:spChg chg="del">
          <ac:chgData name="Anupam Gupta" userId="314766ba90397da4" providerId="LiveId" clId="{7954BE8F-D730-4872-A88B-B45963405C08}" dt="2020-09-09T16:02:53.242" v="110" actId="478"/>
          <ac:spMkLst>
            <pc:docMk/>
            <pc:sldMk cId="0" sldId="268"/>
            <ac:spMk id="31" creationId="{00000000-0000-0000-0000-000000000000}"/>
          </ac:spMkLst>
        </pc:spChg>
        <pc:spChg chg="del">
          <ac:chgData name="Anupam Gupta" userId="314766ba90397da4" providerId="LiveId" clId="{7954BE8F-D730-4872-A88B-B45963405C08}" dt="2020-09-09T16:02:53.242" v="110" actId="478"/>
          <ac:spMkLst>
            <pc:docMk/>
            <pc:sldMk cId="0" sldId="268"/>
            <ac:spMk id="32" creationId="{00000000-0000-0000-0000-000000000000}"/>
          </ac:spMkLst>
        </pc:spChg>
        <pc:spChg chg="mod">
          <ac:chgData name="Anupam Gupta" userId="314766ba90397da4" providerId="LiveId" clId="{7954BE8F-D730-4872-A88B-B45963405C08}" dt="2020-09-09T16:02:53.901" v="111"/>
          <ac:spMkLst>
            <pc:docMk/>
            <pc:sldMk cId="0" sldId="268"/>
            <ac:spMk id="33" creationId="{D7BC1E46-2160-4036-B0D4-4B2322FA8EE1}"/>
          </ac:spMkLst>
        </pc:spChg>
        <pc:spChg chg="mod">
          <ac:chgData name="Anupam Gupta" userId="314766ba90397da4" providerId="LiveId" clId="{7954BE8F-D730-4872-A88B-B45963405C08}" dt="2020-09-09T16:02:53.901" v="111"/>
          <ac:spMkLst>
            <pc:docMk/>
            <pc:sldMk cId="0" sldId="268"/>
            <ac:spMk id="35" creationId="{DB7852C8-F22C-4201-B50E-003D47956E1A}"/>
          </ac:spMkLst>
        </pc:spChg>
        <pc:spChg chg="mod">
          <ac:chgData name="Anupam Gupta" userId="314766ba90397da4" providerId="LiveId" clId="{7954BE8F-D730-4872-A88B-B45963405C08}" dt="2020-09-09T16:02:53.901" v="111"/>
          <ac:spMkLst>
            <pc:docMk/>
            <pc:sldMk cId="0" sldId="268"/>
            <ac:spMk id="36" creationId="{07005056-88D5-4219-B26A-48042F89388B}"/>
          </ac:spMkLst>
        </pc:spChg>
        <pc:spChg chg="mod">
          <ac:chgData name="Anupam Gupta" userId="314766ba90397da4" providerId="LiveId" clId="{7954BE8F-D730-4872-A88B-B45963405C08}" dt="2020-09-09T16:02:53.901" v="111"/>
          <ac:spMkLst>
            <pc:docMk/>
            <pc:sldMk cId="0" sldId="268"/>
            <ac:spMk id="37" creationId="{032F9269-3936-4CAC-BEEB-F46DBEDB07B9}"/>
          </ac:spMkLst>
        </pc:spChg>
        <pc:spChg chg="mod">
          <ac:chgData name="Anupam Gupta" userId="314766ba90397da4" providerId="LiveId" clId="{7954BE8F-D730-4872-A88B-B45963405C08}" dt="2020-09-09T16:02:53.901" v="111"/>
          <ac:spMkLst>
            <pc:docMk/>
            <pc:sldMk cId="0" sldId="268"/>
            <ac:spMk id="45" creationId="{2A38DE3D-D5C4-4863-8109-40B55C9FB91A}"/>
          </ac:spMkLst>
        </pc:spChg>
        <pc:spChg chg="mod">
          <ac:chgData name="Anupam Gupta" userId="314766ba90397da4" providerId="LiveId" clId="{7954BE8F-D730-4872-A88B-B45963405C08}" dt="2020-09-09T16:02:53.901" v="111"/>
          <ac:spMkLst>
            <pc:docMk/>
            <pc:sldMk cId="0" sldId="268"/>
            <ac:spMk id="46" creationId="{000E115E-1597-46CE-B181-07828F829500}"/>
          </ac:spMkLst>
        </pc:spChg>
        <pc:spChg chg="mod">
          <ac:chgData name="Anupam Gupta" userId="314766ba90397da4" providerId="LiveId" clId="{7954BE8F-D730-4872-A88B-B45963405C08}" dt="2020-09-09T16:02:53.901" v="111"/>
          <ac:spMkLst>
            <pc:docMk/>
            <pc:sldMk cId="0" sldId="268"/>
            <ac:spMk id="47" creationId="{ECE1636A-878C-4EBE-856E-56852BA8DD29}"/>
          </ac:spMkLst>
        </pc:spChg>
        <pc:spChg chg="mod">
          <ac:chgData name="Anupam Gupta" userId="314766ba90397da4" providerId="LiveId" clId="{7954BE8F-D730-4872-A88B-B45963405C08}" dt="2020-09-09T16:02:53.901" v="111"/>
          <ac:spMkLst>
            <pc:docMk/>
            <pc:sldMk cId="0" sldId="268"/>
            <ac:spMk id="49" creationId="{40869884-77F2-47E2-8453-E3A22770539A}"/>
          </ac:spMkLst>
        </pc:spChg>
        <pc:spChg chg="mod">
          <ac:chgData name="Anupam Gupta" userId="314766ba90397da4" providerId="LiveId" clId="{7954BE8F-D730-4872-A88B-B45963405C08}" dt="2020-09-09T16:02:53.901" v="111"/>
          <ac:spMkLst>
            <pc:docMk/>
            <pc:sldMk cId="0" sldId="268"/>
            <ac:spMk id="53" creationId="{CA27EB6C-502C-4C7F-A0AD-6C75144970A4}"/>
          </ac:spMkLst>
        </pc:spChg>
        <pc:spChg chg="mod">
          <ac:chgData name="Anupam Gupta" userId="314766ba90397da4" providerId="LiveId" clId="{7954BE8F-D730-4872-A88B-B45963405C08}" dt="2020-09-09T16:02:53.901" v="111"/>
          <ac:spMkLst>
            <pc:docMk/>
            <pc:sldMk cId="0" sldId="268"/>
            <ac:spMk id="54" creationId="{BAAF9293-8710-4BCC-A3FD-7D18562099AA}"/>
          </ac:spMkLst>
        </pc:spChg>
        <pc:spChg chg="mod">
          <ac:chgData name="Anupam Gupta" userId="314766ba90397da4" providerId="LiveId" clId="{7954BE8F-D730-4872-A88B-B45963405C08}" dt="2020-09-09T16:02:53.901" v="111"/>
          <ac:spMkLst>
            <pc:docMk/>
            <pc:sldMk cId="0" sldId="268"/>
            <ac:spMk id="55" creationId="{C0943245-6BAE-4D96-A2DB-1AF0EF25074B}"/>
          </ac:spMkLst>
        </pc:spChg>
        <pc:spChg chg="mod">
          <ac:chgData name="Anupam Gupta" userId="314766ba90397da4" providerId="LiveId" clId="{7954BE8F-D730-4872-A88B-B45963405C08}" dt="2020-09-09T16:02:53.901" v="111"/>
          <ac:spMkLst>
            <pc:docMk/>
            <pc:sldMk cId="0" sldId="268"/>
            <ac:spMk id="56" creationId="{89EE5266-696D-4C45-86EF-DC592DD9C8C1}"/>
          </ac:spMkLst>
        </pc:spChg>
        <pc:grpChg chg="add mod">
          <ac:chgData name="Anupam Gupta" userId="314766ba90397da4" providerId="LiveId" clId="{7954BE8F-D730-4872-A88B-B45963405C08}" dt="2020-09-09T16:02:53.901" v="111"/>
          <ac:grpSpMkLst>
            <pc:docMk/>
            <pc:sldMk cId="0" sldId="268"/>
            <ac:grpSpMk id="28" creationId="{4D614C84-60A6-4BCF-8ABA-7BFC51A7F566}"/>
          </ac:grpSpMkLst>
        </pc:grpChg>
        <pc:inkChg chg="add del">
          <ac:chgData name="Anupam Gupta" userId="314766ba90397da4" providerId="LiveId" clId="{7954BE8F-D730-4872-A88B-B45963405C08}" dt="2020-09-09T20:13:41.417" v="442" actId="478"/>
          <ac:inkMkLst>
            <pc:docMk/>
            <pc:sldMk cId="0" sldId="268"/>
            <ac:inkMk id="3" creationId="{0D292C95-F93A-4D0A-A761-9243221768EA}"/>
          </ac:inkMkLst>
        </pc:inkChg>
        <pc:cxnChg chg="del mod">
          <ac:chgData name="Anupam Gupta" userId="314766ba90397da4" providerId="LiveId" clId="{7954BE8F-D730-4872-A88B-B45963405C08}" dt="2020-09-09T16:02:53.242" v="110" actId="478"/>
          <ac:cxnSpMkLst>
            <pc:docMk/>
            <pc:sldMk cId="0" sldId="268"/>
            <ac:cxnSpMk id="10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6:02:53.242" v="110" actId="478"/>
          <ac:cxnSpMkLst>
            <pc:docMk/>
            <pc:sldMk cId="0" sldId="268"/>
            <ac:cxnSpMk id="12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6:02:53.242" v="110" actId="478"/>
          <ac:cxnSpMkLst>
            <pc:docMk/>
            <pc:sldMk cId="0" sldId="268"/>
            <ac:cxnSpMk id="14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6:02:53.242" v="110" actId="478"/>
          <ac:cxnSpMkLst>
            <pc:docMk/>
            <pc:sldMk cId="0" sldId="268"/>
            <ac:cxnSpMk id="20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6:02:53.242" v="110" actId="478"/>
          <ac:cxnSpMkLst>
            <pc:docMk/>
            <pc:sldMk cId="0" sldId="268"/>
            <ac:cxnSpMk id="23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6:02:53.242" v="110" actId="478"/>
          <ac:cxnSpMkLst>
            <pc:docMk/>
            <pc:sldMk cId="0" sldId="268"/>
            <ac:cxnSpMk id="25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6:02:53.242" v="110" actId="478"/>
          <ac:cxnSpMkLst>
            <pc:docMk/>
            <pc:sldMk cId="0" sldId="268"/>
            <ac:cxnSpMk id="27" creationId="{00000000-0000-0000-0000-000000000000}"/>
          </ac:cxnSpMkLst>
        </pc:cxnChg>
        <pc:cxnChg chg="mod">
          <ac:chgData name="Anupam Gupta" userId="314766ba90397da4" providerId="LiveId" clId="{7954BE8F-D730-4872-A88B-B45963405C08}" dt="2020-09-09T16:02:53.901" v="111"/>
          <ac:cxnSpMkLst>
            <pc:docMk/>
            <pc:sldMk cId="0" sldId="268"/>
            <ac:cxnSpMk id="39" creationId="{673C494C-582D-4A27-977C-0253BD1B1A1E}"/>
          </ac:cxnSpMkLst>
        </pc:cxnChg>
        <pc:cxnChg chg="mod">
          <ac:chgData name="Anupam Gupta" userId="314766ba90397da4" providerId="LiveId" clId="{7954BE8F-D730-4872-A88B-B45963405C08}" dt="2020-09-09T16:02:53.901" v="111"/>
          <ac:cxnSpMkLst>
            <pc:docMk/>
            <pc:sldMk cId="0" sldId="268"/>
            <ac:cxnSpMk id="40" creationId="{F39C9B25-228F-45DF-9607-38EC57131829}"/>
          </ac:cxnSpMkLst>
        </pc:cxnChg>
        <pc:cxnChg chg="mod">
          <ac:chgData name="Anupam Gupta" userId="314766ba90397da4" providerId="LiveId" clId="{7954BE8F-D730-4872-A88B-B45963405C08}" dt="2020-09-09T16:02:53.901" v="111"/>
          <ac:cxnSpMkLst>
            <pc:docMk/>
            <pc:sldMk cId="0" sldId="268"/>
            <ac:cxnSpMk id="43" creationId="{8CC0A23B-1040-412D-B063-E519405961C7}"/>
          </ac:cxnSpMkLst>
        </pc:cxnChg>
        <pc:cxnChg chg="mod">
          <ac:chgData name="Anupam Gupta" userId="314766ba90397da4" providerId="LiveId" clId="{7954BE8F-D730-4872-A88B-B45963405C08}" dt="2020-09-09T16:02:53.901" v="111"/>
          <ac:cxnSpMkLst>
            <pc:docMk/>
            <pc:sldMk cId="0" sldId="268"/>
            <ac:cxnSpMk id="48" creationId="{CCA1E529-FF40-4D6F-8300-18A84D1CC070}"/>
          </ac:cxnSpMkLst>
        </pc:cxnChg>
        <pc:cxnChg chg="mod">
          <ac:chgData name="Anupam Gupta" userId="314766ba90397da4" providerId="LiveId" clId="{7954BE8F-D730-4872-A88B-B45963405C08}" dt="2020-09-09T16:02:53.901" v="111"/>
          <ac:cxnSpMkLst>
            <pc:docMk/>
            <pc:sldMk cId="0" sldId="268"/>
            <ac:cxnSpMk id="50" creationId="{291EE5D0-864A-4C3E-91A8-A0DF46C521D8}"/>
          </ac:cxnSpMkLst>
        </pc:cxnChg>
        <pc:cxnChg chg="mod">
          <ac:chgData name="Anupam Gupta" userId="314766ba90397da4" providerId="LiveId" clId="{7954BE8F-D730-4872-A88B-B45963405C08}" dt="2020-09-09T16:02:53.901" v="111"/>
          <ac:cxnSpMkLst>
            <pc:docMk/>
            <pc:sldMk cId="0" sldId="268"/>
            <ac:cxnSpMk id="51" creationId="{AAEAD27D-A2F0-4E01-B6DA-351EE4CCE23D}"/>
          </ac:cxnSpMkLst>
        </pc:cxnChg>
        <pc:cxnChg chg="mod">
          <ac:chgData name="Anupam Gupta" userId="314766ba90397da4" providerId="LiveId" clId="{7954BE8F-D730-4872-A88B-B45963405C08}" dt="2020-09-09T16:02:53.901" v="111"/>
          <ac:cxnSpMkLst>
            <pc:docMk/>
            <pc:sldMk cId="0" sldId="268"/>
            <ac:cxnSpMk id="52" creationId="{B3FF589D-E6BD-4677-859E-E6FB1AA478D6}"/>
          </ac:cxnSpMkLst>
        </pc:cxnChg>
      </pc:sldChg>
      <pc:sldChg chg="addSp delSp mod modAnim">
        <pc:chgData name="Anupam Gupta" userId="314766ba90397da4" providerId="LiveId" clId="{7954BE8F-D730-4872-A88B-B45963405C08}" dt="2020-09-09T20:13:33.057" v="440" actId="478"/>
        <pc:sldMkLst>
          <pc:docMk/>
          <pc:sldMk cId="0" sldId="270"/>
        </pc:sldMkLst>
        <pc:inkChg chg="add del">
          <ac:chgData name="Anupam Gupta" userId="314766ba90397da4" providerId="LiveId" clId="{7954BE8F-D730-4872-A88B-B45963405C08}" dt="2020-09-09T20:13:33.057" v="440" actId="478"/>
          <ac:inkMkLst>
            <pc:docMk/>
            <pc:sldMk cId="0" sldId="270"/>
            <ac:inkMk id="2" creationId="{24798F8D-BB49-4776-875C-D47006183FD9}"/>
          </ac:inkMkLst>
        </pc:inkChg>
      </pc:sldChg>
      <pc:sldChg chg="addSp delSp modSp mod">
        <pc:chgData name="Anupam Gupta" userId="314766ba90397da4" providerId="LiveId" clId="{7954BE8F-D730-4872-A88B-B45963405C08}" dt="2020-09-09T20:12:53.286" v="430" actId="478"/>
        <pc:sldMkLst>
          <pc:docMk/>
          <pc:sldMk cId="0" sldId="271"/>
        </pc:sldMkLst>
        <pc:spChg chg="mod">
          <ac:chgData name="Anupam Gupta" userId="314766ba90397da4" providerId="LiveId" clId="{7954BE8F-D730-4872-A88B-B45963405C08}" dt="2020-09-09T15:57:43.187" v="1" actId="164"/>
          <ac:spMkLst>
            <pc:docMk/>
            <pc:sldMk cId="0" sldId="271"/>
            <ac:spMk id="5" creationId="{00000000-0000-0000-0000-000000000000}"/>
          </ac:spMkLst>
        </pc:spChg>
        <pc:spChg chg="mod">
          <ac:chgData name="Anupam Gupta" userId="314766ba90397da4" providerId="LiveId" clId="{7954BE8F-D730-4872-A88B-B45963405C08}" dt="2020-09-09T15:57:43.187" v="1" actId="164"/>
          <ac:spMkLst>
            <pc:docMk/>
            <pc:sldMk cId="0" sldId="271"/>
            <ac:spMk id="6" creationId="{00000000-0000-0000-0000-000000000000}"/>
          </ac:spMkLst>
        </pc:spChg>
        <pc:spChg chg="mod">
          <ac:chgData name="Anupam Gupta" userId="314766ba90397da4" providerId="LiveId" clId="{7954BE8F-D730-4872-A88B-B45963405C08}" dt="2020-09-09T15:57:43.187" v="1" actId="164"/>
          <ac:spMkLst>
            <pc:docMk/>
            <pc:sldMk cId="0" sldId="271"/>
            <ac:spMk id="7" creationId="{00000000-0000-0000-0000-000000000000}"/>
          </ac:spMkLst>
        </pc:spChg>
        <pc:spChg chg="mod">
          <ac:chgData name="Anupam Gupta" userId="314766ba90397da4" providerId="LiveId" clId="{7954BE8F-D730-4872-A88B-B45963405C08}" dt="2020-09-09T15:57:43.187" v="1" actId="164"/>
          <ac:spMkLst>
            <pc:docMk/>
            <pc:sldMk cId="0" sldId="271"/>
            <ac:spMk id="8" creationId="{00000000-0000-0000-0000-000000000000}"/>
          </ac:spMkLst>
        </pc:spChg>
        <pc:spChg chg="mod">
          <ac:chgData name="Anupam Gupta" userId="314766ba90397da4" providerId="LiveId" clId="{7954BE8F-D730-4872-A88B-B45963405C08}" dt="2020-09-09T15:57:43.187" v="1" actId="164"/>
          <ac:spMkLst>
            <pc:docMk/>
            <pc:sldMk cId="0" sldId="271"/>
            <ac:spMk id="15" creationId="{00000000-0000-0000-0000-000000000000}"/>
          </ac:spMkLst>
        </pc:spChg>
        <pc:spChg chg="mod">
          <ac:chgData name="Anupam Gupta" userId="314766ba90397da4" providerId="LiveId" clId="{7954BE8F-D730-4872-A88B-B45963405C08}" dt="2020-09-09T15:57:43.187" v="1" actId="164"/>
          <ac:spMkLst>
            <pc:docMk/>
            <pc:sldMk cId="0" sldId="271"/>
            <ac:spMk id="17" creationId="{00000000-0000-0000-0000-000000000000}"/>
          </ac:spMkLst>
        </pc:spChg>
        <pc:spChg chg="mod">
          <ac:chgData name="Anupam Gupta" userId="314766ba90397da4" providerId="LiveId" clId="{7954BE8F-D730-4872-A88B-B45963405C08}" dt="2020-09-09T15:57:43.187" v="1" actId="164"/>
          <ac:spMkLst>
            <pc:docMk/>
            <pc:sldMk cId="0" sldId="271"/>
            <ac:spMk id="18" creationId="{00000000-0000-0000-0000-000000000000}"/>
          </ac:spMkLst>
        </pc:spChg>
        <pc:spChg chg="mod">
          <ac:chgData name="Anupam Gupta" userId="314766ba90397da4" providerId="LiveId" clId="{7954BE8F-D730-4872-A88B-B45963405C08}" dt="2020-09-09T15:57:43.187" v="1" actId="164"/>
          <ac:spMkLst>
            <pc:docMk/>
            <pc:sldMk cId="0" sldId="271"/>
            <ac:spMk id="21" creationId="{00000000-0000-0000-0000-000000000000}"/>
          </ac:spMkLst>
        </pc:spChg>
        <pc:spChg chg="mod">
          <ac:chgData name="Anupam Gupta" userId="314766ba90397da4" providerId="LiveId" clId="{7954BE8F-D730-4872-A88B-B45963405C08}" dt="2020-09-09T15:57:43.187" v="1" actId="164"/>
          <ac:spMkLst>
            <pc:docMk/>
            <pc:sldMk cId="0" sldId="271"/>
            <ac:spMk id="29" creationId="{00000000-0000-0000-0000-000000000000}"/>
          </ac:spMkLst>
        </pc:spChg>
        <pc:spChg chg="mod">
          <ac:chgData name="Anupam Gupta" userId="314766ba90397da4" providerId="LiveId" clId="{7954BE8F-D730-4872-A88B-B45963405C08}" dt="2020-09-09T15:57:43.187" v="1" actId="164"/>
          <ac:spMkLst>
            <pc:docMk/>
            <pc:sldMk cId="0" sldId="271"/>
            <ac:spMk id="30" creationId="{00000000-0000-0000-0000-000000000000}"/>
          </ac:spMkLst>
        </pc:spChg>
        <pc:spChg chg="mod">
          <ac:chgData name="Anupam Gupta" userId="314766ba90397da4" providerId="LiveId" clId="{7954BE8F-D730-4872-A88B-B45963405C08}" dt="2020-09-09T15:57:43.187" v="1" actId="164"/>
          <ac:spMkLst>
            <pc:docMk/>
            <pc:sldMk cId="0" sldId="271"/>
            <ac:spMk id="31" creationId="{00000000-0000-0000-0000-000000000000}"/>
          </ac:spMkLst>
        </pc:spChg>
        <pc:spChg chg="mod">
          <ac:chgData name="Anupam Gupta" userId="314766ba90397da4" providerId="LiveId" clId="{7954BE8F-D730-4872-A88B-B45963405C08}" dt="2020-09-09T15:57:43.187" v="1" actId="164"/>
          <ac:spMkLst>
            <pc:docMk/>
            <pc:sldMk cId="0" sldId="271"/>
            <ac:spMk id="32" creationId="{00000000-0000-0000-0000-000000000000}"/>
          </ac:spMkLst>
        </pc:spChg>
        <pc:grpChg chg="add mod">
          <ac:chgData name="Anupam Gupta" userId="314766ba90397da4" providerId="LiveId" clId="{7954BE8F-D730-4872-A88B-B45963405C08}" dt="2020-09-09T15:57:43.187" v="1" actId="164"/>
          <ac:grpSpMkLst>
            <pc:docMk/>
            <pc:sldMk cId="0" sldId="271"/>
            <ac:grpSpMk id="2" creationId="{A35FB069-8004-4F62-A92B-CAB7BDAEDF80}"/>
          </ac:grpSpMkLst>
        </pc:grpChg>
        <pc:inkChg chg="add del">
          <ac:chgData name="Anupam Gupta" userId="314766ba90397da4" providerId="LiveId" clId="{7954BE8F-D730-4872-A88B-B45963405C08}" dt="2020-09-09T20:12:53.286" v="430" actId="478"/>
          <ac:inkMkLst>
            <pc:docMk/>
            <pc:sldMk cId="0" sldId="271"/>
            <ac:inkMk id="3" creationId="{4E0E39B9-211C-4F88-A0ED-E8CCA75A3541}"/>
          </ac:inkMkLst>
        </pc:inkChg>
        <pc:cxnChg chg="mod">
          <ac:chgData name="Anupam Gupta" userId="314766ba90397da4" providerId="LiveId" clId="{7954BE8F-D730-4872-A88B-B45963405C08}" dt="2020-09-09T15:57:43.187" v="1" actId="164"/>
          <ac:cxnSpMkLst>
            <pc:docMk/>
            <pc:sldMk cId="0" sldId="271"/>
            <ac:cxnSpMk id="10" creationId="{00000000-0000-0000-0000-000000000000}"/>
          </ac:cxnSpMkLst>
        </pc:cxnChg>
        <pc:cxnChg chg="mod">
          <ac:chgData name="Anupam Gupta" userId="314766ba90397da4" providerId="LiveId" clId="{7954BE8F-D730-4872-A88B-B45963405C08}" dt="2020-09-09T15:57:43.187" v="1" actId="164"/>
          <ac:cxnSpMkLst>
            <pc:docMk/>
            <pc:sldMk cId="0" sldId="271"/>
            <ac:cxnSpMk id="12" creationId="{00000000-0000-0000-0000-000000000000}"/>
          </ac:cxnSpMkLst>
        </pc:cxnChg>
        <pc:cxnChg chg="mod">
          <ac:chgData name="Anupam Gupta" userId="314766ba90397da4" providerId="LiveId" clId="{7954BE8F-D730-4872-A88B-B45963405C08}" dt="2020-09-09T15:57:43.187" v="1" actId="164"/>
          <ac:cxnSpMkLst>
            <pc:docMk/>
            <pc:sldMk cId="0" sldId="271"/>
            <ac:cxnSpMk id="14" creationId="{00000000-0000-0000-0000-000000000000}"/>
          </ac:cxnSpMkLst>
        </pc:cxnChg>
        <pc:cxnChg chg="mod">
          <ac:chgData name="Anupam Gupta" userId="314766ba90397da4" providerId="LiveId" clId="{7954BE8F-D730-4872-A88B-B45963405C08}" dt="2020-09-09T15:57:43.187" v="1" actId="164"/>
          <ac:cxnSpMkLst>
            <pc:docMk/>
            <pc:sldMk cId="0" sldId="271"/>
            <ac:cxnSpMk id="20" creationId="{00000000-0000-0000-0000-000000000000}"/>
          </ac:cxnSpMkLst>
        </pc:cxnChg>
        <pc:cxnChg chg="mod">
          <ac:chgData name="Anupam Gupta" userId="314766ba90397da4" providerId="LiveId" clId="{7954BE8F-D730-4872-A88B-B45963405C08}" dt="2020-09-09T15:57:43.187" v="1" actId="164"/>
          <ac:cxnSpMkLst>
            <pc:docMk/>
            <pc:sldMk cId="0" sldId="271"/>
            <ac:cxnSpMk id="23" creationId="{00000000-0000-0000-0000-000000000000}"/>
          </ac:cxnSpMkLst>
        </pc:cxnChg>
        <pc:cxnChg chg="mod">
          <ac:chgData name="Anupam Gupta" userId="314766ba90397da4" providerId="LiveId" clId="{7954BE8F-D730-4872-A88B-B45963405C08}" dt="2020-09-09T15:57:43.187" v="1" actId="164"/>
          <ac:cxnSpMkLst>
            <pc:docMk/>
            <pc:sldMk cId="0" sldId="271"/>
            <ac:cxnSpMk id="25" creationId="{00000000-0000-0000-0000-000000000000}"/>
          </ac:cxnSpMkLst>
        </pc:cxnChg>
        <pc:cxnChg chg="mod">
          <ac:chgData name="Anupam Gupta" userId="314766ba90397da4" providerId="LiveId" clId="{7954BE8F-D730-4872-A88B-B45963405C08}" dt="2020-09-09T15:57:43.187" v="1" actId="164"/>
          <ac:cxnSpMkLst>
            <pc:docMk/>
            <pc:sldMk cId="0" sldId="271"/>
            <ac:cxnSpMk id="27" creationId="{00000000-0000-0000-0000-000000000000}"/>
          </ac:cxnSpMkLst>
        </pc:cxnChg>
      </pc:sldChg>
      <pc:sldChg chg="addSp delSp modSp mod modAnim">
        <pc:chgData name="Anupam Gupta" userId="314766ba90397da4" providerId="LiveId" clId="{7954BE8F-D730-4872-A88B-B45963405C08}" dt="2020-09-09T16:11:56.163" v="237"/>
        <pc:sldMkLst>
          <pc:docMk/>
          <pc:sldMk cId="0" sldId="272"/>
        </pc:sldMkLst>
        <pc:spChg chg="del">
          <ac:chgData name="Anupam Gupta" userId="314766ba90397da4" providerId="LiveId" clId="{7954BE8F-D730-4872-A88B-B45963405C08}" dt="2020-09-09T16:03:05.073" v="112" actId="478"/>
          <ac:spMkLst>
            <pc:docMk/>
            <pc:sldMk cId="0" sldId="272"/>
            <ac:spMk id="5" creationId="{00000000-0000-0000-0000-000000000000}"/>
          </ac:spMkLst>
        </pc:spChg>
        <pc:spChg chg="del">
          <ac:chgData name="Anupam Gupta" userId="314766ba90397da4" providerId="LiveId" clId="{7954BE8F-D730-4872-A88B-B45963405C08}" dt="2020-09-09T16:03:05.073" v="112" actId="478"/>
          <ac:spMkLst>
            <pc:docMk/>
            <pc:sldMk cId="0" sldId="272"/>
            <ac:spMk id="6" creationId="{00000000-0000-0000-0000-000000000000}"/>
          </ac:spMkLst>
        </pc:spChg>
        <pc:spChg chg="del">
          <ac:chgData name="Anupam Gupta" userId="314766ba90397da4" providerId="LiveId" clId="{7954BE8F-D730-4872-A88B-B45963405C08}" dt="2020-09-09T16:03:05.073" v="112" actId="478"/>
          <ac:spMkLst>
            <pc:docMk/>
            <pc:sldMk cId="0" sldId="272"/>
            <ac:spMk id="7" creationId="{00000000-0000-0000-0000-000000000000}"/>
          </ac:spMkLst>
        </pc:spChg>
        <pc:spChg chg="del">
          <ac:chgData name="Anupam Gupta" userId="314766ba90397da4" providerId="LiveId" clId="{7954BE8F-D730-4872-A88B-B45963405C08}" dt="2020-09-09T16:03:09.140" v="113" actId="478"/>
          <ac:spMkLst>
            <pc:docMk/>
            <pc:sldMk cId="0" sldId="272"/>
            <ac:spMk id="8" creationId="{00000000-0000-0000-0000-000000000000}"/>
          </ac:spMkLst>
        </pc:spChg>
        <pc:spChg chg="del">
          <ac:chgData name="Anupam Gupta" userId="314766ba90397da4" providerId="LiveId" clId="{7954BE8F-D730-4872-A88B-B45963405C08}" dt="2020-09-09T16:03:05.073" v="112" actId="478"/>
          <ac:spMkLst>
            <pc:docMk/>
            <pc:sldMk cId="0" sldId="272"/>
            <ac:spMk id="15" creationId="{00000000-0000-0000-0000-000000000000}"/>
          </ac:spMkLst>
        </pc:spChg>
        <pc:spChg chg="del">
          <ac:chgData name="Anupam Gupta" userId="314766ba90397da4" providerId="LiveId" clId="{7954BE8F-D730-4872-A88B-B45963405C08}" dt="2020-09-09T16:03:05.073" v="112" actId="478"/>
          <ac:spMkLst>
            <pc:docMk/>
            <pc:sldMk cId="0" sldId="272"/>
            <ac:spMk id="17" creationId="{00000000-0000-0000-0000-000000000000}"/>
          </ac:spMkLst>
        </pc:spChg>
        <pc:spChg chg="del">
          <ac:chgData name="Anupam Gupta" userId="314766ba90397da4" providerId="LiveId" clId="{7954BE8F-D730-4872-A88B-B45963405C08}" dt="2020-09-09T16:03:09.140" v="113" actId="478"/>
          <ac:spMkLst>
            <pc:docMk/>
            <pc:sldMk cId="0" sldId="272"/>
            <ac:spMk id="18" creationId="{00000000-0000-0000-0000-000000000000}"/>
          </ac:spMkLst>
        </pc:spChg>
        <pc:spChg chg="del">
          <ac:chgData name="Anupam Gupta" userId="314766ba90397da4" providerId="LiveId" clId="{7954BE8F-D730-4872-A88B-B45963405C08}" dt="2020-09-09T16:03:05.073" v="112" actId="478"/>
          <ac:spMkLst>
            <pc:docMk/>
            <pc:sldMk cId="0" sldId="272"/>
            <ac:spMk id="21" creationId="{00000000-0000-0000-0000-000000000000}"/>
          </ac:spMkLst>
        </pc:spChg>
        <pc:spChg chg="del">
          <ac:chgData name="Anupam Gupta" userId="314766ba90397da4" providerId="LiveId" clId="{7954BE8F-D730-4872-A88B-B45963405C08}" dt="2020-09-09T16:03:05.073" v="112" actId="478"/>
          <ac:spMkLst>
            <pc:docMk/>
            <pc:sldMk cId="0" sldId="272"/>
            <ac:spMk id="29" creationId="{00000000-0000-0000-0000-000000000000}"/>
          </ac:spMkLst>
        </pc:spChg>
        <pc:spChg chg="del">
          <ac:chgData name="Anupam Gupta" userId="314766ba90397da4" providerId="LiveId" clId="{7954BE8F-D730-4872-A88B-B45963405C08}" dt="2020-09-09T16:03:05.073" v="112" actId="478"/>
          <ac:spMkLst>
            <pc:docMk/>
            <pc:sldMk cId="0" sldId="272"/>
            <ac:spMk id="30" creationId="{00000000-0000-0000-0000-000000000000}"/>
          </ac:spMkLst>
        </pc:spChg>
        <pc:spChg chg="del">
          <ac:chgData name="Anupam Gupta" userId="314766ba90397da4" providerId="LiveId" clId="{7954BE8F-D730-4872-A88B-B45963405C08}" dt="2020-09-09T16:03:13.029" v="114" actId="478"/>
          <ac:spMkLst>
            <pc:docMk/>
            <pc:sldMk cId="0" sldId="272"/>
            <ac:spMk id="31" creationId="{00000000-0000-0000-0000-000000000000}"/>
          </ac:spMkLst>
        </pc:spChg>
        <pc:spChg chg="del">
          <ac:chgData name="Anupam Gupta" userId="314766ba90397da4" providerId="LiveId" clId="{7954BE8F-D730-4872-A88B-B45963405C08}" dt="2020-09-09T16:03:05.073" v="112" actId="478"/>
          <ac:spMkLst>
            <pc:docMk/>
            <pc:sldMk cId="0" sldId="272"/>
            <ac:spMk id="32" creationId="{00000000-0000-0000-0000-000000000000}"/>
          </ac:spMkLst>
        </pc:spChg>
        <pc:spChg chg="mod">
          <ac:chgData name="Anupam Gupta" userId="314766ba90397da4" providerId="LiveId" clId="{7954BE8F-D730-4872-A88B-B45963405C08}" dt="2020-09-09T16:05:41.972" v="115"/>
          <ac:spMkLst>
            <pc:docMk/>
            <pc:sldMk cId="0" sldId="272"/>
            <ac:spMk id="42" creationId="{0C078D18-A042-41CC-AC5D-6E24512C2456}"/>
          </ac:spMkLst>
        </pc:spChg>
        <pc:spChg chg="mod">
          <ac:chgData name="Anupam Gupta" userId="314766ba90397da4" providerId="LiveId" clId="{7954BE8F-D730-4872-A88B-B45963405C08}" dt="2020-09-09T16:05:41.972" v="115"/>
          <ac:spMkLst>
            <pc:docMk/>
            <pc:sldMk cId="0" sldId="272"/>
            <ac:spMk id="44" creationId="{39785E07-BBD8-4B21-B9DD-8A1A93AC8F05}"/>
          </ac:spMkLst>
        </pc:spChg>
        <pc:spChg chg="mod">
          <ac:chgData name="Anupam Gupta" userId="314766ba90397da4" providerId="LiveId" clId="{7954BE8F-D730-4872-A88B-B45963405C08}" dt="2020-09-09T16:10:44.740" v="234" actId="207"/>
          <ac:spMkLst>
            <pc:docMk/>
            <pc:sldMk cId="0" sldId="272"/>
            <ac:spMk id="51" creationId="{00000000-0000-0000-0000-000000000000}"/>
          </ac:spMkLst>
        </pc:spChg>
        <pc:spChg chg="mod">
          <ac:chgData name="Anupam Gupta" userId="314766ba90397da4" providerId="LiveId" clId="{7954BE8F-D730-4872-A88B-B45963405C08}" dt="2020-09-09T16:05:41.972" v="115"/>
          <ac:spMkLst>
            <pc:docMk/>
            <pc:sldMk cId="0" sldId="272"/>
            <ac:spMk id="56" creationId="{DC9C9A9B-81A0-4DB7-A9D2-BE11C2159D88}"/>
          </ac:spMkLst>
        </pc:spChg>
        <pc:spChg chg="mod">
          <ac:chgData name="Anupam Gupta" userId="314766ba90397da4" providerId="LiveId" clId="{7954BE8F-D730-4872-A88B-B45963405C08}" dt="2020-09-09T16:05:41.972" v="115"/>
          <ac:spMkLst>
            <pc:docMk/>
            <pc:sldMk cId="0" sldId="272"/>
            <ac:spMk id="57" creationId="{A479D12F-D7D3-43D5-9E4F-DE7815F6F068}"/>
          </ac:spMkLst>
        </pc:spChg>
        <pc:spChg chg="mod">
          <ac:chgData name="Anupam Gupta" userId="314766ba90397da4" providerId="LiveId" clId="{7954BE8F-D730-4872-A88B-B45963405C08}" dt="2020-09-09T16:05:41.972" v="115"/>
          <ac:spMkLst>
            <pc:docMk/>
            <pc:sldMk cId="0" sldId="272"/>
            <ac:spMk id="61" creationId="{C4FC220B-B6C1-4E3A-AD03-00A1CE2FE5F9}"/>
          </ac:spMkLst>
        </pc:spChg>
        <pc:spChg chg="mod">
          <ac:chgData name="Anupam Gupta" userId="314766ba90397da4" providerId="LiveId" clId="{7954BE8F-D730-4872-A88B-B45963405C08}" dt="2020-09-09T16:05:41.972" v="115"/>
          <ac:spMkLst>
            <pc:docMk/>
            <pc:sldMk cId="0" sldId="272"/>
            <ac:spMk id="62" creationId="{52FF83B1-55DA-4B29-8D7F-565F64E06608}"/>
          </ac:spMkLst>
        </pc:spChg>
        <pc:spChg chg="mod">
          <ac:chgData name="Anupam Gupta" userId="314766ba90397da4" providerId="LiveId" clId="{7954BE8F-D730-4872-A88B-B45963405C08}" dt="2020-09-09T16:05:41.972" v="115"/>
          <ac:spMkLst>
            <pc:docMk/>
            <pc:sldMk cId="0" sldId="272"/>
            <ac:spMk id="63" creationId="{850D0194-187F-46D4-AB0C-362D297D61FD}"/>
          </ac:spMkLst>
        </pc:spChg>
        <pc:spChg chg="mod">
          <ac:chgData name="Anupam Gupta" userId="314766ba90397da4" providerId="LiveId" clId="{7954BE8F-D730-4872-A88B-B45963405C08}" dt="2020-09-09T16:05:41.972" v="115"/>
          <ac:spMkLst>
            <pc:docMk/>
            <pc:sldMk cId="0" sldId="272"/>
            <ac:spMk id="65" creationId="{74F673B8-3856-4955-9448-1D79CAADEE8B}"/>
          </ac:spMkLst>
        </pc:spChg>
        <pc:spChg chg="mod">
          <ac:chgData name="Anupam Gupta" userId="314766ba90397da4" providerId="LiveId" clId="{7954BE8F-D730-4872-A88B-B45963405C08}" dt="2020-09-09T16:05:41.972" v="115"/>
          <ac:spMkLst>
            <pc:docMk/>
            <pc:sldMk cId="0" sldId="272"/>
            <ac:spMk id="69" creationId="{F552A256-06D5-4398-890A-54A995EA2D7E}"/>
          </ac:spMkLst>
        </pc:spChg>
        <pc:spChg chg="mod">
          <ac:chgData name="Anupam Gupta" userId="314766ba90397da4" providerId="LiveId" clId="{7954BE8F-D730-4872-A88B-B45963405C08}" dt="2020-09-09T16:05:41.972" v="115"/>
          <ac:spMkLst>
            <pc:docMk/>
            <pc:sldMk cId="0" sldId="272"/>
            <ac:spMk id="70" creationId="{1F0F0AD9-02B6-47C4-BE85-A4682A80ADBF}"/>
          </ac:spMkLst>
        </pc:spChg>
        <pc:spChg chg="mod">
          <ac:chgData name="Anupam Gupta" userId="314766ba90397da4" providerId="LiveId" clId="{7954BE8F-D730-4872-A88B-B45963405C08}" dt="2020-09-09T16:05:41.972" v="115"/>
          <ac:spMkLst>
            <pc:docMk/>
            <pc:sldMk cId="0" sldId="272"/>
            <ac:spMk id="71" creationId="{8D282281-2B07-4B25-835F-0AF8D559962F}"/>
          </ac:spMkLst>
        </pc:spChg>
        <pc:spChg chg="mod">
          <ac:chgData name="Anupam Gupta" userId="314766ba90397da4" providerId="LiveId" clId="{7954BE8F-D730-4872-A88B-B45963405C08}" dt="2020-09-09T16:05:41.972" v="115"/>
          <ac:spMkLst>
            <pc:docMk/>
            <pc:sldMk cId="0" sldId="272"/>
            <ac:spMk id="72" creationId="{76710512-0555-4BDB-B4D4-BCD597EDE374}"/>
          </ac:spMkLst>
        </pc:spChg>
        <pc:grpChg chg="add mod ord">
          <ac:chgData name="Anupam Gupta" userId="314766ba90397da4" providerId="LiveId" clId="{7954BE8F-D730-4872-A88B-B45963405C08}" dt="2020-09-09T16:05:47.089" v="116" actId="167"/>
          <ac:grpSpMkLst>
            <pc:docMk/>
            <pc:sldMk cId="0" sldId="272"/>
            <ac:grpSpMk id="41" creationId="{7875B5A6-3336-40CF-BE87-E00351927D6A}"/>
          </ac:grpSpMkLst>
        </pc:grpChg>
        <pc:cxnChg chg="del mod">
          <ac:chgData name="Anupam Gupta" userId="314766ba90397da4" providerId="LiveId" clId="{7954BE8F-D730-4872-A88B-B45963405C08}" dt="2020-09-09T16:03:05.073" v="112" actId="478"/>
          <ac:cxnSpMkLst>
            <pc:docMk/>
            <pc:sldMk cId="0" sldId="272"/>
            <ac:cxnSpMk id="10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6:03:05.073" v="112" actId="478"/>
          <ac:cxnSpMkLst>
            <pc:docMk/>
            <pc:sldMk cId="0" sldId="272"/>
            <ac:cxnSpMk id="12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6:03:09.140" v="113" actId="478"/>
          <ac:cxnSpMkLst>
            <pc:docMk/>
            <pc:sldMk cId="0" sldId="272"/>
            <ac:cxnSpMk id="14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6:03:05.073" v="112" actId="478"/>
          <ac:cxnSpMkLst>
            <pc:docMk/>
            <pc:sldMk cId="0" sldId="272"/>
            <ac:cxnSpMk id="20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6:03:05.073" v="112" actId="478"/>
          <ac:cxnSpMkLst>
            <pc:docMk/>
            <pc:sldMk cId="0" sldId="272"/>
            <ac:cxnSpMk id="23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6:03:13.029" v="114" actId="478"/>
          <ac:cxnSpMkLst>
            <pc:docMk/>
            <pc:sldMk cId="0" sldId="272"/>
            <ac:cxnSpMk id="25" creationId="{00000000-0000-0000-0000-000000000000}"/>
          </ac:cxnSpMkLst>
        </pc:cxnChg>
        <pc:cxnChg chg="del mod">
          <ac:chgData name="Anupam Gupta" userId="314766ba90397da4" providerId="LiveId" clId="{7954BE8F-D730-4872-A88B-B45963405C08}" dt="2020-09-09T16:03:05.073" v="112" actId="478"/>
          <ac:cxnSpMkLst>
            <pc:docMk/>
            <pc:sldMk cId="0" sldId="272"/>
            <ac:cxnSpMk id="27" creationId="{00000000-0000-0000-0000-000000000000}"/>
          </ac:cxnSpMkLst>
        </pc:cxnChg>
        <pc:cxnChg chg="mod">
          <ac:chgData name="Anupam Gupta" userId="314766ba90397da4" providerId="LiveId" clId="{7954BE8F-D730-4872-A88B-B45963405C08}" dt="2020-09-09T16:03:05.073" v="112" actId="478"/>
          <ac:cxnSpMkLst>
            <pc:docMk/>
            <pc:sldMk cId="0" sldId="272"/>
            <ac:cxnSpMk id="35" creationId="{00000000-0000-0000-0000-000000000000}"/>
          </ac:cxnSpMkLst>
        </pc:cxnChg>
        <pc:cxnChg chg="mod">
          <ac:chgData name="Anupam Gupta" userId="314766ba90397da4" providerId="LiveId" clId="{7954BE8F-D730-4872-A88B-B45963405C08}" dt="2020-09-09T16:03:05.073" v="112" actId="478"/>
          <ac:cxnSpMkLst>
            <pc:docMk/>
            <pc:sldMk cId="0" sldId="272"/>
            <ac:cxnSpMk id="37" creationId="{00000000-0000-0000-0000-000000000000}"/>
          </ac:cxnSpMkLst>
        </pc:cxnChg>
        <pc:cxnChg chg="mod">
          <ac:chgData name="Anupam Gupta" userId="314766ba90397da4" providerId="LiveId" clId="{7954BE8F-D730-4872-A88B-B45963405C08}" dt="2020-09-09T16:03:05.073" v="112" actId="478"/>
          <ac:cxnSpMkLst>
            <pc:docMk/>
            <pc:sldMk cId="0" sldId="272"/>
            <ac:cxnSpMk id="40" creationId="{00000000-0000-0000-0000-000000000000}"/>
          </ac:cxnSpMkLst>
        </pc:cxnChg>
        <pc:cxnChg chg="mod">
          <ac:chgData name="Anupam Gupta" userId="314766ba90397da4" providerId="LiveId" clId="{7954BE8F-D730-4872-A88B-B45963405C08}" dt="2020-09-09T16:03:09.140" v="113" actId="478"/>
          <ac:cxnSpMkLst>
            <pc:docMk/>
            <pc:sldMk cId="0" sldId="272"/>
            <ac:cxnSpMk id="43" creationId="{00000000-0000-0000-0000-000000000000}"/>
          </ac:cxnSpMkLst>
        </pc:cxnChg>
        <pc:cxnChg chg="mod">
          <ac:chgData name="Anupam Gupta" userId="314766ba90397da4" providerId="LiveId" clId="{7954BE8F-D730-4872-A88B-B45963405C08}" dt="2020-09-09T16:03:05.073" v="112" actId="478"/>
          <ac:cxnSpMkLst>
            <pc:docMk/>
            <pc:sldMk cId="0" sldId="272"/>
            <ac:cxnSpMk id="45" creationId="{00000000-0000-0000-0000-000000000000}"/>
          </ac:cxnSpMkLst>
        </pc:cxnChg>
        <pc:cxnChg chg="mod">
          <ac:chgData name="Anupam Gupta" userId="314766ba90397da4" providerId="LiveId" clId="{7954BE8F-D730-4872-A88B-B45963405C08}" dt="2020-09-09T16:05:41.972" v="115"/>
          <ac:cxnSpMkLst>
            <pc:docMk/>
            <pc:sldMk cId="0" sldId="272"/>
            <ac:cxnSpMk id="58" creationId="{C2730868-D7F4-4606-9139-76357F8A74DE}"/>
          </ac:cxnSpMkLst>
        </pc:cxnChg>
        <pc:cxnChg chg="mod">
          <ac:chgData name="Anupam Gupta" userId="314766ba90397da4" providerId="LiveId" clId="{7954BE8F-D730-4872-A88B-B45963405C08}" dt="2020-09-09T16:05:41.972" v="115"/>
          <ac:cxnSpMkLst>
            <pc:docMk/>
            <pc:sldMk cId="0" sldId="272"/>
            <ac:cxnSpMk id="59" creationId="{97844592-9FB4-49E6-992B-134D615207BC}"/>
          </ac:cxnSpMkLst>
        </pc:cxnChg>
        <pc:cxnChg chg="mod">
          <ac:chgData name="Anupam Gupta" userId="314766ba90397da4" providerId="LiveId" clId="{7954BE8F-D730-4872-A88B-B45963405C08}" dt="2020-09-09T16:05:41.972" v="115"/>
          <ac:cxnSpMkLst>
            <pc:docMk/>
            <pc:sldMk cId="0" sldId="272"/>
            <ac:cxnSpMk id="60" creationId="{40D5E68D-3078-410B-ABC6-B54370EB0B17}"/>
          </ac:cxnSpMkLst>
        </pc:cxnChg>
        <pc:cxnChg chg="mod">
          <ac:chgData name="Anupam Gupta" userId="314766ba90397da4" providerId="LiveId" clId="{7954BE8F-D730-4872-A88B-B45963405C08}" dt="2020-09-09T16:05:41.972" v="115"/>
          <ac:cxnSpMkLst>
            <pc:docMk/>
            <pc:sldMk cId="0" sldId="272"/>
            <ac:cxnSpMk id="64" creationId="{F1493D4E-9371-4C7A-B4C4-AA19BE227348}"/>
          </ac:cxnSpMkLst>
        </pc:cxnChg>
        <pc:cxnChg chg="mod">
          <ac:chgData name="Anupam Gupta" userId="314766ba90397da4" providerId="LiveId" clId="{7954BE8F-D730-4872-A88B-B45963405C08}" dt="2020-09-09T16:05:41.972" v="115"/>
          <ac:cxnSpMkLst>
            <pc:docMk/>
            <pc:sldMk cId="0" sldId="272"/>
            <ac:cxnSpMk id="66" creationId="{87DD7D39-5587-479D-9416-C2DCB3A5B96F}"/>
          </ac:cxnSpMkLst>
        </pc:cxnChg>
        <pc:cxnChg chg="mod">
          <ac:chgData name="Anupam Gupta" userId="314766ba90397da4" providerId="LiveId" clId="{7954BE8F-D730-4872-A88B-B45963405C08}" dt="2020-09-09T16:05:41.972" v="115"/>
          <ac:cxnSpMkLst>
            <pc:docMk/>
            <pc:sldMk cId="0" sldId="272"/>
            <ac:cxnSpMk id="67" creationId="{0496EF9A-035C-426C-8719-E4B46D030724}"/>
          </ac:cxnSpMkLst>
        </pc:cxnChg>
        <pc:cxnChg chg="mod">
          <ac:chgData name="Anupam Gupta" userId="314766ba90397da4" providerId="LiveId" clId="{7954BE8F-D730-4872-A88B-B45963405C08}" dt="2020-09-09T16:05:41.972" v="115"/>
          <ac:cxnSpMkLst>
            <pc:docMk/>
            <pc:sldMk cId="0" sldId="272"/>
            <ac:cxnSpMk id="68" creationId="{8E9B58EF-6EA6-44F7-8C0A-51BC44B0D41F}"/>
          </ac:cxnSpMkLst>
        </pc:cxnChg>
      </pc:sldChg>
      <pc:sldChg chg="addSp delSp modSp mod">
        <pc:chgData name="Anupam Gupta" userId="314766ba90397da4" providerId="LiveId" clId="{7954BE8F-D730-4872-A88B-B45963405C08}" dt="2020-09-09T20:13:47.672" v="443" actId="478"/>
        <pc:sldMkLst>
          <pc:docMk/>
          <pc:sldMk cId="0" sldId="273"/>
        </pc:sldMkLst>
        <pc:spChg chg="mod">
          <ac:chgData name="Anupam Gupta" userId="314766ba90397da4" providerId="LiveId" clId="{7954BE8F-D730-4872-A88B-B45963405C08}" dt="2020-09-09T16:18:46.891" v="259" actId="20577"/>
          <ac:spMkLst>
            <pc:docMk/>
            <pc:sldMk cId="0" sldId="273"/>
            <ac:spMk id="7" creationId="{00000000-0000-0000-0000-000000000000}"/>
          </ac:spMkLst>
        </pc:spChg>
        <pc:spChg chg="mod">
          <ac:chgData name="Anupam Gupta" userId="314766ba90397da4" providerId="LiveId" clId="{7954BE8F-D730-4872-A88B-B45963405C08}" dt="2020-09-09T16:18:16.017" v="254" actId="20577"/>
          <ac:spMkLst>
            <pc:docMk/>
            <pc:sldMk cId="0" sldId="273"/>
            <ac:spMk id="9" creationId="{00000000-0000-0000-0000-000000000000}"/>
          </ac:spMkLst>
        </pc:spChg>
        <pc:inkChg chg="add del">
          <ac:chgData name="Anupam Gupta" userId="314766ba90397da4" providerId="LiveId" clId="{7954BE8F-D730-4872-A88B-B45963405C08}" dt="2020-09-09T20:13:47.672" v="443" actId="478"/>
          <ac:inkMkLst>
            <pc:docMk/>
            <pc:sldMk cId="0" sldId="273"/>
            <ac:inkMk id="2" creationId="{C3F81D08-AF60-4689-BE33-DFA4D91E0E59}"/>
          </ac:inkMkLst>
        </pc:inkChg>
      </pc:sldChg>
      <pc:sldChg chg="addSp delSp modSp mod modAnim">
        <pc:chgData name="Anupam Gupta" userId="314766ba90397da4" providerId="LiveId" clId="{7954BE8F-D730-4872-A88B-B45963405C08}" dt="2020-09-09T16:18:43.549" v="258" actId="20577"/>
        <pc:sldMkLst>
          <pc:docMk/>
          <pc:sldMk cId="0" sldId="274"/>
        </pc:sldMkLst>
        <pc:spChg chg="del">
          <ac:chgData name="Anupam Gupta" userId="314766ba90397da4" providerId="LiveId" clId="{7954BE8F-D730-4872-A88B-B45963405C08}" dt="2020-09-09T16:18:33.703" v="255" actId="478"/>
          <ac:spMkLst>
            <pc:docMk/>
            <pc:sldMk cId="0" sldId="274"/>
            <ac:spMk id="7" creationId="{00000000-0000-0000-0000-000000000000}"/>
          </ac:spMkLst>
        </pc:spChg>
        <pc:spChg chg="add mod">
          <ac:chgData name="Anupam Gupta" userId="314766ba90397da4" providerId="LiveId" clId="{7954BE8F-D730-4872-A88B-B45963405C08}" dt="2020-09-09T16:18:43.549" v="258" actId="20577"/>
          <ac:spMkLst>
            <pc:docMk/>
            <pc:sldMk cId="0" sldId="274"/>
            <ac:spMk id="9" creationId="{D8A4E45A-2D49-467C-AB8A-20AC6C360053}"/>
          </ac:spMkLst>
        </pc:spChg>
      </pc:sldChg>
      <pc:sldChg chg="addSp delSp modSp mod">
        <pc:chgData name="Anupam Gupta" userId="314766ba90397da4" providerId="LiveId" clId="{7954BE8F-D730-4872-A88B-B45963405C08}" dt="2020-09-09T20:13:28.216" v="439" actId="478"/>
        <pc:sldMkLst>
          <pc:docMk/>
          <pc:sldMk cId="0" sldId="275"/>
        </pc:sldMkLst>
        <pc:spChg chg="add mod">
          <ac:chgData name="Anupam Gupta" userId="314766ba90397da4" providerId="LiveId" clId="{7954BE8F-D730-4872-A88B-B45963405C08}" dt="2020-09-09T16:02:35.297" v="109" actId="404"/>
          <ac:spMkLst>
            <pc:docMk/>
            <pc:sldMk cId="0" sldId="275"/>
            <ac:spMk id="2" creationId="{34C8102A-8FED-480B-954A-11952A665BCE}"/>
          </ac:spMkLst>
        </pc:spChg>
        <pc:inkChg chg="add del">
          <ac:chgData name="Anupam Gupta" userId="314766ba90397da4" providerId="LiveId" clId="{7954BE8F-D730-4872-A88B-B45963405C08}" dt="2020-09-09T20:13:28.216" v="439" actId="478"/>
          <ac:inkMkLst>
            <pc:docMk/>
            <pc:sldMk cId="0" sldId="275"/>
            <ac:inkMk id="3" creationId="{017D7A41-186E-4245-BD1A-C781A23B6DD8}"/>
          </ac:inkMkLst>
        </pc:inkChg>
      </pc:sldChg>
      <pc:sldChg chg="addSp delSp modSp add mod ord delAnim modAnim">
        <pc:chgData name="Anupam Gupta" userId="314766ba90397da4" providerId="LiveId" clId="{7954BE8F-D730-4872-A88B-B45963405C08}" dt="2020-09-09T20:13:38.221" v="441" actId="478"/>
        <pc:sldMkLst>
          <pc:docMk/>
          <pc:sldMk cId="1080546743" sldId="276"/>
        </pc:sldMkLst>
        <pc:spChg chg="del">
          <ac:chgData name="Anupam Gupta" userId="314766ba90397da4" providerId="LiveId" clId="{7954BE8F-D730-4872-A88B-B45963405C08}" dt="2020-09-09T16:25:33.117" v="263" actId="478"/>
          <ac:spMkLst>
            <pc:docMk/>
            <pc:sldMk cId="1080546743" sldId="276"/>
            <ac:spMk id="2" creationId="{2CF368CD-2A92-4AFB-9050-4856D49651C2}"/>
          </ac:spMkLst>
        </pc:spChg>
        <pc:spChg chg="del">
          <ac:chgData name="Anupam Gupta" userId="314766ba90397da4" providerId="LiveId" clId="{7954BE8F-D730-4872-A88B-B45963405C08}" dt="2020-09-09T16:25:33.117" v="263" actId="478"/>
          <ac:spMkLst>
            <pc:docMk/>
            <pc:sldMk cId="1080546743" sldId="276"/>
            <ac:spMk id="41" creationId="{00000000-0000-0000-0000-000000000000}"/>
          </ac:spMkLst>
        </pc:spChg>
        <pc:spChg chg="del">
          <ac:chgData name="Anupam Gupta" userId="314766ba90397da4" providerId="LiveId" clId="{7954BE8F-D730-4872-A88B-B45963405C08}" dt="2020-09-09T16:25:33.117" v="263" actId="478"/>
          <ac:spMkLst>
            <pc:docMk/>
            <pc:sldMk cId="1080546743" sldId="276"/>
            <ac:spMk id="44" creationId="{00000000-0000-0000-0000-000000000000}"/>
          </ac:spMkLst>
        </pc:spChg>
        <pc:grpChg chg="del mod">
          <ac:chgData name="Anupam Gupta" userId="314766ba90397da4" providerId="LiveId" clId="{7954BE8F-D730-4872-A88B-B45963405C08}" dt="2020-09-09T16:26:48.290" v="272"/>
          <ac:grpSpMkLst>
            <pc:docMk/>
            <pc:sldMk cId="1080546743" sldId="276"/>
            <ac:grpSpMk id="9" creationId="{DF7D20A5-8CD0-4F7C-922A-3ADA118222B4}"/>
          </ac:grpSpMkLst>
        </pc:grpChg>
        <pc:grpChg chg="mod">
          <ac:chgData name="Anupam Gupta" userId="314766ba90397da4" providerId="LiveId" clId="{7954BE8F-D730-4872-A88B-B45963405C08}" dt="2020-09-09T16:32:46.703" v="413" actId="164"/>
          <ac:grpSpMkLst>
            <pc:docMk/>
            <pc:sldMk cId="1080546743" sldId="276"/>
            <ac:grpSpMk id="11" creationId="{0E25BB7E-1A0D-4CEE-80E5-81549895DF6C}"/>
          </ac:grpSpMkLst>
        </pc:grpChg>
        <pc:grpChg chg="mod">
          <ac:chgData name="Anupam Gupta" userId="314766ba90397da4" providerId="LiveId" clId="{7954BE8F-D730-4872-A88B-B45963405C08}" dt="2020-09-09T16:27:10.246" v="288"/>
          <ac:grpSpMkLst>
            <pc:docMk/>
            <pc:sldMk cId="1080546743" sldId="276"/>
            <ac:grpSpMk id="25" creationId="{4E0C1D06-97EE-47FC-8E51-F3C7ABAA790E}"/>
          </ac:grpSpMkLst>
        </pc:grpChg>
        <pc:grpChg chg="mod">
          <ac:chgData name="Anupam Gupta" userId="314766ba90397da4" providerId="LiveId" clId="{7954BE8F-D730-4872-A88B-B45963405C08}" dt="2020-09-09T16:27:10.246" v="288"/>
          <ac:grpSpMkLst>
            <pc:docMk/>
            <pc:sldMk cId="1080546743" sldId="276"/>
            <ac:grpSpMk id="26" creationId="{BECCD346-267D-4986-A484-5C81327E5491}"/>
          </ac:grpSpMkLst>
        </pc:grpChg>
        <pc:grpChg chg="mod">
          <ac:chgData name="Anupam Gupta" userId="314766ba90397da4" providerId="LiveId" clId="{7954BE8F-D730-4872-A88B-B45963405C08}" dt="2020-09-09T16:27:10.246" v="288"/>
          <ac:grpSpMkLst>
            <pc:docMk/>
            <pc:sldMk cId="1080546743" sldId="276"/>
            <ac:grpSpMk id="27" creationId="{E89D487C-43EE-4DEA-A524-3EC76577E793}"/>
          </ac:grpSpMkLst>
        </pc:grpChg>
        <pc:grpChg chg="mod">
          <ac:chgData name="Anupam Gupta" userId="314766ba90397da4" providerId="LiveId" clId="{7954BE8F-D730-4872-A88B-B45963405C08}" dt="2020-09-09T16:27:10.246" v="288"/>
          <ac:grpSpMkLst>
            <pc:docMk/>
            <pc:sldMk cId="1080546743" sldId="276"/>
            <ac:grpSpMk id="29" creationId="{A84D5C0B-F8AA-41EB-AED8-4E018556D5F6}"/>
          </ac:grpSpMkLst>
        </pc:grpChg>
        <pc:grpChg chg="mod">
          <ac:chgData name="Anupam Gupta" userId="314766ba90397da4" providerId="LiveId" clId="{7954BE8F-D730-4872-A88B-B45963405C08}" dt="2020-09-09T16:28:36.427" v="339"/>
          <ac:grpSpMkLst>
            <pc:docMk/>
            <pc:sldMk cId="1080546743" sldId="276"/>
            <ac:grpSpMk id="65" creationId="{CD1FBB16-C87E-4D27-9606-6790A5B0DDDC}"/>
          </ac:grpSpMkLst>
        </pc:grpChg>
        <pc:grpChg chg="mod">
          <ac:chgData name="Anupam Gupta" userId="314766ba90397da4" providerId="LiveId" clId="{7954BE8F-D730-4872-A88B-B45963405C08}" dt="2020-09-09T16:28:36.427" v="339"/>
          <ac:grpSpMkLst>
            <pc:docMk/>
            <pc:sldMk cId="1080546743" sldId="276"/>
            <ac:grpSpMk id="66" creationId="{B1B55D79-7042-4581-9705-EC5ACF452885}"/>
          </ac:grpSpMkLst>
        </pc:grpChg>
        <pc:grpChg chg="mod">
          <ac:chgData name="Anupam Gupta" userId="314766ba90397da4" providerId="LiveId" clId="{7954BE8F-D730-4872-A88B-B45963405C08}" dt="2020-09-09T16:28:36.427" v="339"/>
          <ac:grpSpMkLst>
            <pc:docMk/>
            <pc:sldMk cId="1080546743" sldId="276"/>
            <ac:grpSpMk id="67" creationId="{052DF205-4ABF-4815-8330-C985A33BC78B}"/>
          </ac:grpSpMkLst>
        </pc:grpChg>
        <pc:grpChg chg="mod">
          <ac:chgData name="Anupam Gupta" userId="314766ba90397da4" providerId="LiveId" clId="{7954BE8F-D730-4872-A88B-B45963405C08}" dt="2020-09-09T16:28:29.158" v="330"/>
          <ac:grpSpMkLst>
            <pc:docMk/>
            <pc:sldMk cId="1080546743" sldId="276"/>
            <ac:grpSpMk id="71" creationId="{326FC63E-DC38-41BD-B577-AD8EC48ACDEB}"/>
          </ac:grpSpMkLst>
        </pc:grpChg>
        <pc:grpChg chg="mod">
          <ac:chgData name="Anupam Gupta" userId="314766ba90397da4" providerId="LiveId" clId="{7954BE8F-D730-4872-A88B-B45963405C08}" dt="2020-09-09T16:28:28.068" v="325"/>
          <ac:grpSpMkLst>
            <pc:docMk/>
            <pc:sldMk cId="1080546743" sldId="276"/>
            <ac:grpSpMk id="76" creationId="{5B37E787-6BF7-4FF1-B0D3-1886F0A394D3}"/>
          </ac:grpSpMkLst>
        </pc:grpChg>
        <pc:grpChg chg="mod">
          <ac:chgData name="Anupam Gupta" userId="314766ba90397da4" providerId="LiveId" clId="{7954BE8F-D730-4872-A88B-B45963405C08}" dt="2020-09-09T16:28:35.531" v="336"/>
          <ac:grpSpMkLst>
            <pc:docMk/>
            <pc:sldMk cId="1080546743" sldId="276"/>
            <ac:grpSpMk id="79" creationId="{CDB33CFC-F43A-4DB0-B35F-64A7B1A09628}"/>
          </ac:grpSpMkLst>
        </pc:grpChg>
        <pc:grpChg chg="mod">
          <ac:chgData name="Anupam Gupta" userId="314766ba90397da4" providerId="LiveId" clId="{7954BE8F-D730-4872-A88B-B45963405C08}" dt="2020-09-09T16:29:56.831" v="345"/>
          <ac:grpSpMkLst>
            <pc:docMk/>
            <pc:sldMk cId="1080546743" sldId="276"/>
            <ac:grpSpMk id="83" creationId="{5FA829C7-59C5-4992-8BF9-D2EBA62EA131}"/>
          </ac:grpSpMkLst>
        </pc:grpChg>
        <pc:grpChg chg="mod">
          <ac:chgData name="Anupam Gupta" userId="314766ba90397da4" providerId="LiveId" clId="{7954BE8F-D730-4872-A88B-B45963405C08}" dt="2020-09-09T16:30:03.973" v="350"/>
          <ac:grpSpMkLst>
            <pc:docMk/>
            <pc:sldMk cId="1080546743" sldId="276"/>
            <ac:grpSpMk id="87" creationId="{A1E68CAE-6F93-4EB5-8B79-9C25CA955202}"/>
          </ac:grpSpMkLst>
        </pc:grpChg>
        <pc:grpChg chg="mod">
          <ac:chgData name="Anupam Gupta" userId="314766ba90397da4" providerId="LiveId" clId="{7954BE8F-D730-4872-A88B-B45963405C08}" dt="2020-09-09T16:30:08.281" v="357"/>
          <ac:grpSpMkLst>
            <pc:docMk/>
            <pc:sldMk cId="1080546743" sldId="276"/>
            <ac:grpSpMk id="94" creationId="{909B2502-7F51-41C1-8FC8-C9ABCCADB854}"/>
          </ac:grpSpMkLst>
        </pc:grpChg>
        <pc:grpChg chg="mod">
          <ac:chgData name="Anupam Gupta" userId="314766ba90397da4" providerId="LiveId" clId="{7954BE8F-D730-4872-A88B-B45963405C08}" dt="2020-09-09T16:30:08.281" v="357"/>
          <ac:grpSpMkLst>
            <pc:docMk/>
            <pc:sldMk cId="1080546743" sldId="276"/>
            <ac:grpSpMk id="95" creationId="{93EECC82-A558-4F69-8472-255614B78D77}"/>
          </ac:grpSpMkLst>
        </pc:grpChg>
        <pc:grpChg chg="del mod">
          <ac:chgData name="Anupam Gupta" userId="314766ba90397da4" providerId="LiveId" clId="{7954BE8F-D730-4872-A88B-B45963405C08}" dt="2020-09-09T16:30:19.854" v="376"/>
          <ac:grpSpMkLst>
            <pc:docMk/>
            <pc:sldMk cId="1080546743" sldId="276"/>
            <ac:grpSpMk id="98" creationId="{1D74BFBB-6130-4F26-A2FE-9B09B41C141A}"/>
          </ac:grpSpMkLst>
        </pc:grpChg>
        <pc:grpChg chg="mod">
          <ac:chgData name="Anupam Gupta" userId="314766ba90397da4" providerId="LiveId" clId="{7954BE8F-D730-4872-A88B-B45963405C08}" dt="2020-09-09T16:30:19.854" v="376"/>
          <ac:grpSpMkLst>
            <pc:docMk/>
            <pc:sldMk cId="1080546743" sldId="276"/>
            <ac:grpSpMk id="114" creationId="{F0AC7042-EE11-4024-BEA4-CAD518D9F21D}"/>
          </ac:grpSpMkLst>
        </pc:grpChg>
        <pc:grpChg chg="del mod">
          <ac:chgData name="Anupam Gupta" userId="314766ba90397da4" providerId="LiveId" clId="{7954BE8F-D730-4872-A88B-B45963405C08}" dt="2020-09-09T16:30:26.401" v="392"/>
          <ac:grpSpMkLst>
            <pc:docMk/>
            <pc:sldMk cId="1080546743" sldId="276"/>
            <ac:grpSpMk id="130" creationId="{00AAE9C2-2776-4882-A593-E8089C0C5B07}"/>
          </ac:grpSpMkLst>
        </pc:grpChg>
        <pc:grpChg chg="mod">
          <ac:chgData name="Anupam Gupta" userId="314766ba90397da4" providerId="LiveId" clId="{7954BE8F-D730-4872-A88B-B45963405C08}" dt="2020-09-09T16:30:26.401" v="392"/>
          <ac:grpSpMkLst>
            <pc:docMk/>
            <pc:sldMk cId="1080546743" sldId="276"/>
            <ac:grpSpMk id="131" creationId="{CEB2D76A-520D-4E1B-9879-D92B457E6D2E}"/>
          </ac:grpSpMkLst>
        </pc:grpChg>
        <pc:grpChg chg="del mod">
          <ac:chgData name="Anupam Gupta" userId="314766ba90397da4" providerId="LiveId" clId="{7954BE8F-D730-4872-A88B-B45963405C08}" dt="2020-09-09T16:30:37.180" v="410"/>
          <ac:grpSpMkLst>
            <pc:docMk/>
            <pc:sldMk cId="1080546743" sldId="276"/>
            <ac:grpSpMk id="136" creationId="{AC4CBD41-0EB2-4B07-A0E7-00155856A4BB}"/>
          </ac:grpSpMkLst>
        </pc:grpChg>
        <pc:grpChg chg="mod">
          <ac:chgData name="Anupam Gupta" userId="314766ba90397da4" providerId="LiveId" clId="{7954BE8F-D730-4872-A88B-B45963405C08}" dt="2020-09-09T16:30:37.180" v="410"/>
          <ac:grpSpMkLst>
            <pc:docMk/>
            <pc:sldMk cId="1080546743" sldId="276"/>
            <ac:grpSpMk id="149" creationId="{7006B27D-7126-4D2F-842E-2A82AA7319D6}"/>
          </ac:grpSpMkLst>
        </pc:grpChg>
        <pc:grpChg chg="add mod">
          <ac:chgData name="Anupam Gupta" userId="314766ba90397da4" providerId="LiveId" clId="{7954BE8F-D730-4872-A88B-B45963405C08}" dt="2020-09-09T16:32:46.703" v="413" actId="164"/>
          <ac:grpSpMkLst>
            <pc:docMk/>
            <pc:sldMk cId="1080546743" sldId="276"/>
            <ac:grpSpMk id="151" creationId="{BC9CB16B-CE2C-41E0-825D-6E7D23D083EC}"/>
          </ac:grpSpMkLst>
        </pc:grpChg>
        <pc:inkChg chg="add del">
          <ac:chgData name="Anupam Gupta" userId="314766ba90397da4" providerId="LiveId" clId="{7954BE8F-D730-4872-A88B-B45963405C08}" dt="2020-09-09T16:26:38.377" v="265"/>
          <ac:inkMkLst>
            <pc:docMk/>
            <pc:sldMk cId="1080546743" sldId="276"/>
            <ac:inkMk id="3" creationId="{DDA212D4-EDE1-4E28-8F45-1076AEBC5D21}"/>
          </ac:inkMkLst>
        </pc:inkChg>
        <pc:inkChg chg="add mod">
          <ac:chgData name="Anupam Gupta" userId="314766ba90397da4" providerId="LiveId" clId="{7954BE8F-D730-4872-A88B-B45963405C08}" dt="2020-09-09T16:32:46.703" v="413" actId="164"/>
          <ac:inkMkLst>
            <pc:docMk/>
            <pc:sldMk cId="1080546743" sldId="276"/>
            <ac:inkMk id="5" creationId="{27EB7757-CC76-4D4D-BA22-3A62DFB60A0F}"/>
          </ac:inkMkLst>
        </pc:inkChg>
        <pc:inkChg chg="add mod">
          <ac:chgData name="Anupam Gupta" userId="314766ba90397da4" providerId="LiveId" clId="{7954BE8F-D730-4872-A88B-B45963405C08}" dt="2020-09-09T16:32:46.703" v="413" actId="164"/>
          <ac:inkMkLst>
            <pc:docMk/>
            <pc:sldMk cId="1080546743" sldId="276"/>
            <ac:inkMk id="6" creationId="{749DF345-F263-45D2-82E8-7C2DBB8DDD1F}"/>
          </ac:inkMkLst>
        </pc:inkChg>
        <pc:inkChg chg="add mod">
          <ac:chgData name="Anupam Gupta" userId="314766ba90397da4" providerId="LiveId" clId="{7954BE8F-D730-4872-A88B-B45963405C08}" dt="2020-09-09T16:32:46.703" v="413" actId="164"/>
          <ac:inkMkLst>
            <pc:docMk/>
            <pc:sldMk cId="1080546743" sldId="276"/>
            <ac:inkMk id="7" creationId="{4AF61FAB-8AD2-40B5-8B4E-C47D34A4893B}"/>
          </ac:inkMkLst>
        </pc:inkChg>
        <pc:inkChg chg="add mod">
          <ac:chgData name="Anupam Gupta" userId="314766ba90397da4" providerId="LiveId" clId="{7954BE8F-D730-4872-A88B-B45963405C08}" dt="2020-09-09T16:26:48.290" v="272"/>
          <ac:inkMkLst>
            <pc:docMk/>
            <pc:sldMk cId="1080546743" sldId="276"/>
            <ac:inkMk id="8" creationId="{AEC43406-1AEE-4CF7-9031-43675CA2DC08}"/>
          </ac:inkMkLst>
        </pc:inkChg>
        <pc:inkChg chg="add mod">
          <ac:chgData name="Anupam Gupta" userId="314766ba90397da4" providerId="LiveId" clId="{7954BE8F-D730-4872-A88B-B45963405C08}" dt="2020-09-09T16:26:48.290" v="272"/>
          <ac:inkMkLst>
            <pc:docMk/>
            <pc:sldMk cId="1080546743" sldId="276"/>
            <ac:inkMk id="10" creationId="{C2653436-1FDE-43CD-9074-E2A8C34613D3}"/>
          </ac:inkMkLst>
        </pc:inkChg>
        <pc:inkChg chg="add del">
          <ac:chgData name="Anupam Gupta" userId="314766ba90397da4" providerId="LiveId" clId="{7954BE8F-D730-4872-A88B-B45963405C08}" dt="2020-09-09T16:27:14.598" v="300" actId="9405"/>
          <ac:inkMkLst>
            <pc:docMk/>
            <pc:sldMk cId="1080546743" sldId="276"/>
            <ac:inkMk id="12" creationId="{2B4C53E3-7B0D-4196-87A9-3A83D7ACD151}"/>
          </ac:inkMkLst>
        </pc:inkChg>
        <pc:inkChg chg="add del">
          <ac:chgData name="Anupam Gupta" userId="314766ba90397da4" providerId="LiveId" clId="{7954BE8F-D730-4872-A88B-B45963405C08}" dt="2020-09-09T16:27:13.562" v="299" actId="9405"/>
          <ac:inkMkLst>
            <pc:docMk/>
            <pc:sldMk cId="1080546743" sldId="276"/>
            <ac:inkMk id="13" creationId="{D04CCFEA-8688-4E91-A92D-8A2D3BB83428}"/>
          </ac:inkMkLst>
        </pc:inkChg>
        <pc:inkChg chg="add del">
          <ac:chgData name="Anupam Gupta" userId="314766ba90397da4" providerId="LiveId" clId="{7954BE8F-D730-4872-A88B-B45963405C08}" dt="2020-09-09T16:27:13.280" v="298" actId="9405"/>
          <ac:inkMkLst>
            <pc:docMk/>
            <pc:sldMk cId="1080546743" sldId="276"/>
            <ac:inkMk id="14" creationId="{A8A3B721-03BF-4FC8-9550-D275A1E20F7D}"/>
          </ac:inkMkLst>
        </pc:inkChg>
        <pc:inkChg chg="add del">
          <ac:chgData name="Anupam Gupta" userId="314766ba90397da4" providerId="LiveId" clId="{7954BE8F-D730-4872-A88B-B45963405C08}" dt="2020-09-09T16:27:13" v="297" actId="9405"/>
          <ac:inkMkLst>
            <pc:docMk/>
            <pc:sldMk cId="1080546743" sldId="276"/>
            <ac:inkMk id="15" creationId="{E5836310-C862-437E-9D38-C29C1872D728}"/>
          </ac:inkMkLst>
        </pc:inkChg>
        <pc:inkChg chg="add del mod">
          <ac:chgData name="Anupam Gupta" userId="314766ba90397da4" providerId="LiveId" clId="{7954BE8F-D730-4872-A88B-B45963405C08}" dt="2020-09-09T16:27:12.320" v="296" actId="9405"/>
          <ac:inkMkLst>
            <pc:docMk/>
            <pc:sldMk cId="1080546743" sldId="276"/>
            <ac:inkMk id="16" creationId="{4969DF30-FCA9-40AC-8DA7-420E41B530DD}"/>
          </ac:inkMkLst>
        </pc:inkChg>
        <pc:inkChg chg="add del mod">
          <ac:chgData name="Anupam Gupta" userId="314766ba90397da4" providerId="LiveId" clId="{7954BE8F-D730-4872-A88B-B45963405C08}" dt="2020-09-09T16:27:12.070" v="295" actId="9405"/>
          <ac:inkMkLst>
            <pc:docMk/>
            <pc:sldMk cId="1080546743" sldId="276"/>
            <ac:inkMk id="17" creationId="{4A1FC1CE-9E2F-4F07-B064-3FDEFED3DBAF}"/>
          </ac:inkMkLst>
        </pc:inkChg>
        <pc:inkChg chg="add del mod">
          <ac:chgData name="Anupam Gupta" userId="314766ba90397da4" providerId="LiveId" clId="{7954BE8F-D730-4872-A88B-B45963405C08}" dt="2020-09-09T16:27:11.824" v="294" actId="9405"/>
          <ac:inkMkLst>
            <pc:docMk/>
            <pc:sldMk cId="1080546743" sldId="276"/>
            <ac:inkMk id="18" creationId="{0850FBAA-6716-4886-9D27-431FF941F397}"/>
          </ac:inkMkLst>
        </pc:inkChg>
        <pc:inkChg chg="add del mod">
          <ac:chgData name="Anupam Gupta" userId="314766ba90397da4" providerId="LiveId" clId="{7954BE8F-D730-4872-A88B-B45963405C08}" dt="2020-09-09T16:27:11.553" v="293" actId="9405"/>
          <ac:inkMkLst>
            <pc:docMk/>
            <pc:sldMk cId="1080546743" sldId="276"/>
            <ac:inkMk id="19" creationId="{B7583A14-0880-4387-8F0A-FF799D3D91B3}"/>
          </ac:inkMkLst>
        </pc:inkChg>
        <pc:inkChg chg="add del mod">
          <ac:chgData name="Anupam Gupta" userId="314766ba90397da4" providerId="LiveId" clId="{7954BE8F-D730-4872-A88B-B45963405C08}" dt="2020-09-09T16:27:11.320" v="292" actId="9405"/>
          <ac:inkMkLst>
            <pc:docMk/>
            <pc:sldMk cId="1080546743" sldId="276"/>
            <ac:inkMk id="20" creationId="{9C0D7150-76B5-40AC-AED1-7A7EE69EB63B}"/>
          </ac:inkMkLst>
        </pc:inkChg>
        <pc:inkChg chg="add del mod">
          <ac:chgData name="Anupam Gupta" userId="314766ba90397da4" providerId="LiveId" clId="{7954BE8F-D730-4872-A88B-B45963405C08}" dt="2020-09-09T16:27:11.067" v="291" actId="9405"/>
          <ac:inkMkLst>
            <pc:docMk/>
            <pc:sldMk cId="1080546743" sldId="276"/>
            <ac:inkMk id="21" creationId="{20DA49D6-2C2E-4EAF-B2C0-68AD4F96F6DA}"/>
          </ac:inkMkLst>
        </pc:inkChg>
        <pc:inkChg chg="add del mod">
          <ac:chgData name="Anupam Gupta" userId="314766ba90397da4" providerId="LiveId" clId="{7954BE8F-D730-4872-A88B-B45963405C08}" dt="2020-09-09T16:27:10.830" v="290" actId="9405"/>
          <ac:inkMkLst>
            <pc:docMk/>
            <pc:sldMk cId="1080546743" sldId="276"/>
            <ac:inkMk id="22" creationId="{A18F16E9-0084-4BEE-A34C-63ADBCEA0A02}"/>
          </ac:inkMkLst>
        </pc:inkChg>
        <pc:inkChg chg="add del mod">
          <ac:chgData name="Anupam Gupta" userId="314766ba90397da4" providerId="LiveId" clId="{7954BE8F-D730-4872-A88B-B45963405C08}" dt="2020-09-09T16:27:10.557" v="289" actId="9405"/>
          <ac:inkMkLst>
            <pc:docMk/>
            <pc:sldMk cId="1080546743" sldId="276"/>
            <ac:inkMk id="23" creationId="{4BF5B35C-7101-4884-8D66-F43344F60407}"/>
          </ac:inkMkLst>
        </pc:inkChg>
        <pc:inkChg chg="add del mod">
          <ac:chgData name="Anupam Gupta" userId="314766ba90397da4" providerId="LiveId" clId="{7954BE8F-D730-4872-A88B-B45963405C08}" dt="2020-09-09T16:27:10.246" v="288"/>
          <ac:inkMkLst>
            <pc:docMk/>
            <pc:sldMk cId="1080546743" sldId="276"/>
            <ac:inkMk id="24" creationId="{5B3025D4-D817-445B-A076-DC62D068A128}"/>
          </ac:inkMkLst>
        </pc:inkChg>
        <pc:inkChg chg="add mod">
          <ac:chgData name="Anupam Gupta" userId="314766ba90397da4" providerId="LiveId" clId="{7954BE8F-D730-4872-A88B-B45963405C08}" dt="2020-09-09T16:32:46.703" v="413" actId="164"/>
          <ac:inkMkLst>
            <pc:docMk/>
            <pc:sldMk cId="1080546743" sldId="276"/>
            <ac:inkMk id="30" creationId="{CE1C4E63-741E-4FCB-A01A-7E142A10B158}"/>
          </ac:inkMkLst>
        </pc:inkChg>
        <pc:inkChg chg="add del">
          <ac:chgData name="Anupam Gupta" userId="314766ba90397da4" providerId="LiveId" clId="{7954BE8F-D730-4872-A88B-B45963405C08}" dt="2020-09-09T16:27:26.394" v="303" actId="9405"/>
          <ac:inkMkLst>
            <pc:docMk/>
            <pc:sldMk cId="1080546743" sldId="276"/>
            <ac:inkMk id="31" creationId="{CEF521A9-F91D-418F-9937-2159B60A7277}"/>
          </ac:inkMkLst>
        </pc:inkChg>
        <pc:inkChg chg="add mod">
          <ac:chgData name="Anupam Gupta" userId="314766ba90397da4" providerId="LiveId" clId="{7954BE8F-D730-4872-A88B-B45963405C08}" dt="2020-09-09T16:32:46.703" v="413" actId="164"/>
          <ac:inkMkLst>
            <pc:docMk/>
            <pc:sldMk cId="1080546743" sldId="276"/>
            <ac:inkMk id="32" creationId="{29EDFB48-E226-4311-98C5-0138497FE5D0}"/>
          </ac:inkMkLst>
        </pc:inkChg>
        <pc:inkChg chg="add mod">
          <ac:chgData name="Anupam Gupta" userId="314766ba90397da4" providerId="LiveId" clId="{7954BE8F-D730-4872-A88B-B45963405C08}" dt="2020-09-09T16:32:46.703" v="413" actId="164"/>
          <ac:inkMkLst>
            <pc:docMk/>
            <pc:sldMk cId="1080546743" sldId="276"/>
            <ac:inkMk id="57" creationId="{70376811-4CEA-4343-87AB-4E0C88E09C30}"/>
          </ac:inkMkLst>
        </pc:inkChg>
        <pc:inkChg chg="add mod">
          <ac:chgData name="Anupam Gupta" userId="314766ba90397da4" providerId="LiveId" clId="{7954BE8F-D730-4872-A88B-B45963405C08}" dt="2020-09-09T16:32:46.703" v="413" actId="164"/>
          <ac:inkMkLst>
            <pc:docMk/>
            <pc:sldMk cId="1080546743" sldId="276"/>
            <ac:inkMk id="58" creationId="{43880431-FCB9-448F-A58E-A5B700228090}"/>
          </ac:inkMkLst>
        </pc:inkChg>
        <pc:inkChg chg="add mod">
          <ac:chgData name="Anupam Gupta" userId="314766ba90397da4" providerId="LiveId" clId="{7954BE8F-D730-4872-A88B-B45963405C08}" dt="2020-09-09T16:32:46.703" v="413" actId="164"/>
          <ac:inkMkLst>
            <pc:docMk/>
            <pc:sldMk cId="1080546743" sldId="276"/>
            <ac:inkMk id="59" creationId="{CD5DACE5-B8D6-4F88-861E-D53831E0E671}"/>
          </ac:inkMkLst>
        </pc:inkChg>
        <pc:inkChg chg="add mod">
          <ac:chgData name="Anupam Gupta" userId="314766ba90397da4" providerId="LiveId" clId="{7954BE8F-D730-4872-A88B-B45963405C08}" dt="2020-09-09T16:32:46.703" v="413" actId="164"/>
          <ac:inkMkLst>
            <pc:docMk/>
            <pc:sldMk cId="1080546743" sldId="276"/>
            <ac:inkMk id="60" creationId="{45494E87-8FF4-4B6E-97B3-5B393E0177EE}"/>
          </ac:inkMkLst>
        </pc:inkChg>
        <pc:inkChg chg="add mod">
          <ac:chgData name="Anupam Gupta" userId="314766ba90397da4" providerId="LiveId" clId="{7954BE8F-D730-4872-A88B-B45963405C08}" dt="2020-09-09T16:32:46.703" v="413" actId="164"/>
          <ac:inkMkLst>
            <pc:docMk/>
            <pc:sldMk cId="1080546743" sldId="276"/>
            <ac:inkMk id="61" creationId="{913EC152-2334-41E5-A820-E4DA673D608A}"/>
          </ac:inkMkLst>
        </pc:inkChg>
        <pc:inkChg chg="add mod">
          <ac:chgData name="Anupam Gupta" userId="314766ba90397da4" providerId="LiveId" clId="{7954BE8F-D730-4872-A88B-B45963405C08}" dt="2020-09-09T16:32:46.703" v="413" actId="164"/>
          <ac:inkMkLst>
            <pc:docMk/>
            <pc:sldMk cId="1080546743" sldId="276"/>
            <ac:inkMk id="62" creationId="{3ECEB966-3C6F-459D-89A0-D414D67DE54C}"/>
          </ac:inkMkLst>
        </pc:inkChg>
        <pc:inkChg chg="add mod">
          <ac:chgData name="Anupam Gupta" userId="314766ba90397da4" providerId="LiveId" clId="{7954BE8F-D730-4872-A88B-B45963405C08}" dt="2020-09-09T16:32:46.703" v="413" actId="164"/>
          <ac:inkMkLst>
            <pc:docMk/>
            <pc:sldMk cId="1080546743" sldId="276"/>
            <ac:inkMk id="63" creationId="{431C0DA3-1A85-4942-A3C0-3DE9025724A5}"/>
          </ac:inkMkLst>
        </pc:inkChg>
        <pc:inkChg chg="add del mod">
          <ac:chgData name="Anupam Gupta" userId="314766ba90397da4" providerId="LiveId" clId="{7954BE8F-D730-4872-A88B-B45963405C08}" dt="2020-09-09T16:28:36.427" v="339"/>
          <ac:inkMkLst>
            <pc:docMk/>
            <pc:sldMk cId="1080546743" sldId="276"/>
            <ac:inkMk id="64" creationId="{9C81768B-23B1-433A-BB60-19811CB409AA}"/>
          </ac:inkMkLst>
        </pc:inkChg>
        <pc:inkChg chg="add del">
          <ac:chgData name="Anupam Gupta" userId="314766ba90397da4" providerId="LiveId" clId="{7954BE8F-D730-4872-A88B-B45963405C08}" dt="2020-09-09T16:27:54.304" v="315" actId="9405"/>
          <ac:inkMkLst>
            <pc:docMk/>
            <pc:sldMk cId="1080546743" sldId="276"/>
            <ac:inkMk id="68" creationId="{196C9FA8-D289-4B8F-9A20-22949B769360}"/>
          </ac:inkMkLst>
        </pc:inkChg>
        <pc:inkChg chg="add del mod">
          <ac:chgData name="Anupam Gupta" userId="314766ba90397da4" providerId="LiveId" clId="{7954BE8F-D730-4872-A88B-B45963405C08}" dt="2020-09-09T16:28:29.477" v="331" actId="9405"/>
          <ac:inkMkLst>
            <pc:docMk/>
            <pc:sldMk cId="1080546743" sldId="276"/>
            <ac:inkMk id="69" creationId="{238DF44A-1F32-497C-B0E1-1EBB146DF197}"/>
          </ac:inkMkLst>
        </pc:inkChg>
        <pc:inkChg chg="add del mod">
          <ac:chgData name="Anupam Gupta" userId="314766ba90397da4" providerId="LiveId" clId="{7954BE8F-D730-4872-A88B-B45963405C08}" dt="2020-09-09T16:28:29.158" v="330"/>
          <ac:inkMkLst>
            <pc:docMk/>
            <pc:sldMk cId="1080546743" sldId="276"/>
            <ac:inkMk id="70" creationId="{33E42629-4A40-4B69-93C9-30208D10B8DD}"/>
          </ac:inkMkLst>
        </pc:inkChg>
        <pc:inkChg chg="add del mod">
          <ac:chgData name="Anupam Gupta" userId="314766ba90397da4" providerId="LiveId" clId="{7954BE8F-D730-4872-A88B-B45963405C08}" dt="2020-09-09T16:28:28.883" v="328" actId="9405"/>
          <ac:inkMkLst>
            <pc:docMk/>
            <pc:sldMk cId="1080546743" sldId="276"/>
            <ac:inkMk id="72" creationId="{A2413A44-1C8C-4540-8EE6-295B2C235002}"/>
          </ac:inkMkLst>
        </pc:inkChg>
        <pc:inkChg chg="add del mod">
          <ac:chgData name="Anupam Gupta" userId="314766ba90397da4" providerId="LiveId" clId="{7954BE8F-D730-4872-A88B-B45963405C08}" dt="2020-09-09T16:28:28.615" v="327" actId="9405"/>
          <ac:inkMkLst>
            <pc:docMk/>
            <pc:sldMk cId="1080546743" sldId="276"/>
            <ac:inkMk id="73" creationId="{62F1D016-E282-4A00-8AD5-581A0689197D}"/>
          </ac:inkMkLst>
        </pc:inkChg>
        <pc:inkChg chg="add del">
          <ac:chgData name="Anupam Gupta" userId="314766ba90397da4" providerId="LiveId" clId="{7954BE8F-D730-4872-A88B-B45963405C08}" dt="2020-09-09T16:28:28.338" v="326" actId="9405"/>
          <ac:inkMkLst>
            <pc:docMk/>
            <pc:sldMk cId="1080546743" sldId="276"/>
            <ac:inkMk id="74" creationId="{1E931307-5F07-44A3-96CB-821003F0562D}"/>
          </ac:inkMkLst>
        </pc:inkChg>
        <pc:inkChg chg="add del mod">
          <ac:chgData name="Anupam Gupta" userId="314766ba90397da4" providerId="LiveId" clId="{7954BE8F-D730-4872-A88B-B45963405C08}" dt="2020-09-09T16:28:28.068" v="325"/>
          <ac:inkMkLst>
            <pc:docMk/>
            <pc:sldMk cId="1080546743" sldId="276"/>
            <ac:inkMk id="75" creationId="{0C0952A0-C9AB-4799-8CEF-231303CC67C8}"/>
          </ac:inkMkLst>
        </pc:inkChg>
        <pc:inkChg chg="add del mod">
          <ac:chgData name="Anupam Gupta" userId="314766ba90397da4" providerId="LiveId" clId="{7954BE8F-D730-4872-A88B-B45963405C08}" dt="2020-09-09T16:28:36.041" v="337" actId="9405"/>
          <ac:inkMkLst>
            <pc:docMk/>
            <pc:sldMk cId="1080546743" sldId="276"/>
            <ac:inkMk id="77" creationId="{DC9F98FE-971D-4626-8413-ABE899FFF0E0}"/>
          </ac:inkMkLst>
        </pc:inkChg>
        <pc:inkChg chg="add del mod">
          <ac:chgData name="Anupam Gupta" userId="314766ba90397da4" providerId="LiveId" clId="{7954BE8F-D730-4872-A88B-B45963405C08}" dt="2020-09-09T16:28:35.531" v="336"/>
          <ac:inkMkLst>
            <pc:docMk/>
            <pc:sldMk cId="1080546743" sldId="276"/>
            <ac:inkMk id="78" creationId="{D54F5EEA-886A-40D5-9375-96C15F4C1162}"/>
          </ac:inkMkLst>
        </pc:inkChg>
        <pc:inkChg chg="add mod">
          <ac:chgData name="Anupam Gupta" userId="314766ba90397da4" providerId="LiveId" clId="{7954BE8F-D730-4872-A88B-B45963405C08}" dt="2020-09-09T16:32:46.703" v="413" actId="164"/>
          <ac:inkMkLst>
            <pc:docMk/>
            <pc:sldMk cId="1080546743" sldId="276"/>
            <ac:inkMk id="80" creationId="{CFCDAB49-E15D-4B28-8093-339FAF557463}"/>
          </ac:inkMkLst>
        </pc:inkChg>
        <pc:inkChg chg="add del mod">
          <ac:chgData name="Anupam Gupta" userId="314766ba90397da4" providerId="LiveId" clId="{7954BE8F-D730-4872-A88B-B45963405C08}" dt="2020-09-09T16:29:57.316" v="346" actId="9405"/>
          <ac:inkMkLst>
            <pc:docMk/>
            <pc:sldMk cId="1080546743" sldId="276"/>
            <ac:inkMk id="81" creationId="{BCE3A5A5-9637-485B-9215-AEB8DCDE1EEC}"/>
          </ac:inkMkLst>
        </pc:inkChg>
        <pc:inkChg chg="add del mod">
          <ac:chgData name="Anupam Gupta" userId="314766ba90397da4" providerId="LiveId" clId="{7954BE8F-D730-4872-A88B-B45963405C08}" dt="2020-09-09T16:29:56.831" v="345"/>
          <ac:inkMkLst>
            <pc:docMk/>
            <pc:sldMk cId="1080546743" sldId="276"/>
            <ac:inkMk id="82" creationId="{A7D91C89-BA8B-4013-B861-3A5485BC81C5}"/>
          </ac:inkMkLst>
        </pc:inkChg>
        <pc:inkChg chg="add mod">
          <ac:chgData name="Anupam Gupta" userId="314766ba90397da4" providerId="LiveId" clId="{7954BE8F-D730-4872-A88B-B45963405C08}" dt="2020-09-09T16:30:03.973" v="350"/>
          <ac:inkMkLst>
            <pc:docMk/>
            <pc:sldMk cId="1080546743" sldId="276"/>
            <ac:inkMk id="84" creationId="{F46EB5A8-A79F-481D-AE0F-68108ABDD50F}"/>
          </ac:inkMkLst>
        </pc:inkChg>
        <pc:inkChg chg="add mod">
          <ac:chgData name="Anupam Gupta" userId="314766ba90397da4" providerId="LiveId" clId="{7954BE8F-D730-4872-A88B-B45963405C08}" dt="2020-09-09T16:30:03.973" v="350"/>
          <ac:inkMkLst>
            <pc:docMk/>
            <pc:sldMk cId="1080546743" sldId="276"/>
            <ac:inkMk id="85" creationId="{4F3131D3-DFDC-4632-BE0C-800B38133B3E}"/>
          </ac:inkMkLst>
        </pc:inkChg>
        <pc:inkChg chg="add mod">
          <ac:chgData name="Anupam Gupta" userId="314766ba90397da4" providerId="LiveId" clId="{7954BE8F-D730-4872-A88B-B45963405C08}" dt="2020-09-09T16:30:03.973" v="350"/>
          <ac:inkMkLst>
            <pc:docMk/>
            <pc:sldMk cId="1080546743" sldId="276"/>
            <ac:inkMk id="86" creationId="{EC39426D-A34A-4373-90B0-50459D52796E}"/>
          </ac:inkMkLst>
        </pc:inkChg>
        <pc:inkChg chg="add mod">
          <ac:chgData name="Anupam Gupta" userId="314766ba90397da4" providerId="LiveId" clId="{7954BE8F-D730-4872-A88B-B45963405C08}" dt="2020-09-09T16:30:08.281" v="357"/>
          <ac:inkMkLst>
            <pc:docMk/>
            <pc:sldMk cId="1080546743" sldId="276"/>
            <ac:inkMk id="88" creationId="{B5099C99-A977-45BC-A62E-F4516CFEA7EF}"/>
          </ac:inkMkLst>
        </pc:inkChg>
        <pc:inkChg chg="add mod">
          <ac:chgData name="Anupam Gupta" userId="314766ba90397da4" providerId="LiveId" clId="{7954BE8F-D730-4872-A88B-B45963405C08}" dt="2020-09-09T16:30:08.281" v="357"/>
          <ac:inkMkLst>
            <pc:docMk/>
            <pc:sldMk cId="1080546743" sldId="276"/>
            <ac:inkMk id="89" creationId="{935A0F3D-6DE5-4ACA-B50F-B8788D6DCB1A}"/>
          </ac:inkMkLst>
        </pc:inkChg>
        <pc:inkChg chg="add mod">
          <ac:chgData name="Anupam Gupta" userId="314766ba90397da4" providerId="LiveId" clId="{7954BE8F-D730-4872-A88B-B45963405C08}" dt="2020-09-09T16:30:08.281" v="357"/>
          <ac:inkMkLst>
            <pc:docMk/>
            <pc:sldMk cId="1080546743" sldId="276"/>
            <ac:inkMk id="90" creationId="{F86C3A9F-CBBB-4C81-8AA2-3E1D8CEE1736}"/>
          </ac:inkMkLst>
        </pc:inkChg>
        <pc:inkChg chg="add mod">
          <ac:chgData name="Anupam Gupta" userId="314766ba90397da4" providerId="LiveId" clId="{7954BE8F-D730-4872-A88B-B45963405C08}" dt="2020-09-09T16:30:08.281" v="357"/>
          <ac:inkMkLst>
            <pc:docMk/>
            <pc:sldMk cId="1080546743" sldId="276"/>
            <ac:inkMk id="91" creationId="{B538F85F-EFA7-4FEF-ADD1-27AFF890D971}"/>
          </ac:inkMkLst>
        </pc:inkChg>
        <pc:inkChg chg="add mod">
          <ac:chgData name="Anupam Gupta" userId="314766ba90397da4" providerId="LiveId" clId="{7954BE8F-D730-4872-A88B-B45963405C08}" dt="2020-09-09T16:30:08.281" v="357"/>
          <ac:inkMkLst>
            <pc:docMk/>
            <pc:sldMk cId="1080546743" sldId="276"/>
            <ac:inkMk id="92" creationId="{5BF3DD40-FC52-4B00-A85C-677535C57CDD}"/>
          </ac:inkMkLst>
        </pc:inkChg>
        <pc:inkChg chg="add mod">
          <ac:chgData name="Anupam Gupta" userId="314766ba90397da4" providerId="LiveId" clId="{7954BE8F-D730-4872-A88B-B45963405C08}" dt="2020-09-09T16:30:08.281" v="357"/>
          <ac:inkMkLst>
            <pc:docMk/>
            <pc:sldMk cId="1080546743" sldId="276"/>
            <ac:inkMk id="93" creationId="{6528EAF3-AE90-46FB-BD3C-3D16BB359BC5}"/>
          </ac:inkMkLst>
        </pc:inkChg>
        <pc:inkChg chg="add mod">
          <ac:chgData name="Anupam Gupta" userId="314766ba90397da4" providerId="LiveId" clId="{7954BE8F-D730-4872-A88B-B45963405C08}" dt="2020-09-09T16:30:19.854" v="376"/>
          <ac:inkMkLst>
            <pc:docMk/>
            <pc:sldMk cId="1080546743" sldId="276"/>
            <ac:inkMk id="96" creationId="{76C1EC9B-7AD0-4B8E-8D9A-5AE7C3C0116B}"/>
          </ac:inkMkLst>
        </pc:inkChg>
        <pc:inkChg chg="add mod">
          <ac:chgData name="Anupam Gupta" userId="314766ba90397da4" providerId="LiveId" clId="{7954BE8F-D730-4872-A88B-B45963405C08}" dt="2020-09-09T16:30:19.854" v="376"/>
          <ac:inkMkLst>
            <pc:docMk/>
            <pc:sldMk cId="1080546743" sldId="276"/>
            <ac:inkMk id="97" creationId="{138E65BD-15DE-4D93-825B-BD1AAF22AF25}"/>
          </ac:inkMkLst>
        </pc:inkChg>
        <pc:inkChg chg="add mod">
          <ac:chgData name="Anupam Gupta" userId="314766ba90397da4" providerId="LiveId" clId="{7954BE8F-D730-4872-A88B-B45963405C08}" dt="2020-09-09T16:30:19.854" v="376"/>
          <ac:inkMkLst>
            <pc:docMk/>
            <pc:sldMk cId="1080546743" sldId="276"/>
            <ac:inkMk id="99" creationId="{020C4D64-8C40-4E9B-9BB3-82D592B21437}"/>
          </ac:inkMkLst>
        </pc:inkChg>
        <pc:inkChg chg="add mod">
          <ac:chgData name="Anupam Gupta" userId="314766ba90397da4" providerId="LiveId" clId="{7954BE8F-D730-4872-A88B-B45963405C08}" dt="2020-09-09T16:30:19.854" v="376"/>
          <ac:inkMkLst>
            <pc:docMk/>
            <pc:sldMk cId="1080546743" sldId="276"/>
            <ac:inkMk id="100" creationId="{521C522C-4E72-44DF-BD1E-C12C6CABC8A3}"/>
          </ac:inkMkLst>
        </pc:inkChg>
        <pc:inkChg chg="add mod">
          <ac:chgData name="Anupam Gupta" userId="314766ba90397da4" providerId="LiveId" clId="{7954BE8F-D730-4872-A88B-B45963405C08}" dt="2020-09-09T16:30:19.854" v="376"/>
          <ac:inkMkLst>
            <pc:docMk/>
            <pc:sldMk cId="1080546743" sldId="276"/>
            <ac:inkMk id="101" creationId="{2ABC7702-14D8-47BF-84F0-BB0BE7485CD1}"/>
          </ac:inkMkLst>
        </pc:inkChg>
        <pc:inkChg chg="add mod">
          <ac:chgData name="Anupam Gupta" userId="314766ba90397da4" providerId="LiveId" clId="{7954BE8F-D730-4872-A88B-B45963405C08}" dt="2020-09-09T16:30:19.854" v="376"/>
          <ac:inkMkLst>
            <pc:docMk/>
            <pc:sldMk cId="1080546743" sldId="276"/>
            <ac:inkMk id="102" creationId="{70EDE31D-81D8-4D5D-B729-AA9AD8723169}"/>
          </ac:inkMkLst>
        </pc:inkChg>
        <pc:inkChg chg="add mod">
          <ac:chgData name="Anupam Gupta" userId="314766ba90397da4" providerId="LiveId" clId="{7954BE8F-D730-4872-A88B-B45963405C08}" dt="2020-09-09T16:30:19.854" v="376"/>
          <ac:inkMkLst>
            <pc:docMk/>
            <pc:sldMk cId="1080546743" sldId="276"/>
            <ac:inkMk id="103" creationId="{81EE6844-5DF0-4EAE-9FF2-2BE0A534958B}"/>
          </ac:inkMkLst>
        </pc:inkChg>
        <pc:inkChg chg="add mod">
          <ac:chgData name="Anupam Gupta" userId="314766ba90397da4" providerId="LiveId" clId="{7954BE8F-D730-4872-A88B-B45963405C08}" dt="2020-09-09T16:30:19.854" v="376"/>
          <ac:inkMkLst>
            <pc:docMk/>
            <pc:sldMk cId="1080546743" sldId="276"/>
            <ac:inkMk id="104" creationId="{ADC96E92-8FD3-4EA1-8158-A7E5D9496BFB}"/>
          </ac:inkMkLst>
        </pc:inkChg>
        <pc:inkChg chg="add mod">
          <ac:chgData name="Anupam Gupta" userId="314766ba90397da4" providerId="LiveId" clId="{7954BE8F-D730-4872-A88B-B45963405C08}" dt="2020-09-09T16:30:19.854" v="376"/>
          <ac:inkMkLst>
            <pc:docMk/>
            <pc:sldMk cId="1080546743" sldId="276"/>
            <ac:inkMk id="105" creationId="{3E0E5A81-BA20-495F-95CB-1FEA3AC8BA7D}"/>
          </ac:inkMkLst>
        </pc:inkChg>
        <pc:inkChg chg="add mod">
          <ac:chgData name="Anupam Gupta" userId="314766ba90397da4" providerId="LiveId" clId="{7954BE8F-D730-4872-A88B-B45963405C08}" dt="2020-09-09T16:30:19.854" v="376"/>
          <ac:inkMkLst>
            <pc:docMk/>
            <pc:sldMk cId="1080546743" sldId="276"/>
            <ac:inkMk id="106" creationId="{D61EB1C0-C1B1-4E56-9FE7-3F1AD89CA807}"/>
          </ac:inkMkLst>
        </pc:inkChg>
        <pc:inkChg chg="add mod">
          <ac:chgData name="Anupam Gupta" userId="314766ba90397da4" providerId="LiveId" clId="{7954BE8F-D730-4872-A88B-B45963405C08}" dt="2020-09-09T16:30:19.854" v="376"/>
          <ac:inkMkLst>
            <pc:docMk/>
            <pc:sldMk cId="1080546743" sldId="276"/>
            <ac:inkMk id="107" creationId="{77F5FE65-CE4B-4C5C-B66B-FA09AE36953A}"/>
          </ac:inkMkLst>
        </pc:inkChg>
        <pc:inkChg chg="add mod">
          <ac:chgData name="Anupam Gupta" userId="314766ba90397da4" providerId="LiveId" clId="{7954BE8F-D730-4872-A88B-B45963405C08}" dt="2020-09-09T16:30:19.854" v="376"/>
          <ac:inkMkLst>
            <pc:docMk/>
            <pc:sldMk cId="1080546743" sldId="276"/>
            <ac:inkMk id="108" creationId="{6776CF29-7368-4CB4-88F2-7A8E18B73F09}"/>
          </ac:inkMkLst>
        </pc:inkChg>
        <pc:inkChg chg="add mod">
          <ac:chgData name="Anupam Gupta" userId="314766ba90397da4" providerId="LiveId" clId="{7954BE8F-D730-4872-A88B-B45963405C08}" dt="2020-09-09T16:30:19.854" v="376"/>
          <ac:inkMkLst>
            <pc:docMk/>
            <pc:sldMk cId="1080546743" sldId="276"/>
            <ac:inkMk id="109" creationId="{E4856FE0-D87E-4B48-8A5A-4FED4D845925}"/>
          </ac:inkMkLst>
        </pc:inkChg>
        <pc:inkChg chg="add mod">
          <ac:chgData name="Anupam Gupta" userId="314766ba90397da4" providerId="LiveId" clId="{7954BE8F-D730-4872-A88B-B45963405C08}" dt="2020-09-09T16:30:19.854" v="376"/>
          <ac:inkMkLst>
            <pc:docMk/>
            <pc:sldMk cId="1080546743" sldId="276"/>
            <ac:inkMk id="110" creationId="{3F9F5933-F764-4BC5-83D5-2D8A3EB9ADB1}"/>
          </ac:inkMkLst>
        </pc:inkChg>
        <pc:inkChg chg="add mod">
          <ac:chgData name="Anupam Gupta" userId="314766ba90397da4" providerId="LiveId" clId="{7954BE8F-D730-4872-A88B-B45963405C08}" dt="2020-09-09T16:30:19.854" v="376"/>
          <ac:inkMkLst>
            <pc:docMk/>
            <pc:sldMk cId="1080546743" sldId="276"/>
            <ac:inkMk id="111" creationId="{1B3661B8-48C3-45DC-A60D-1407D1E26FD9}"/>
          </ac:inkMkLst>
        </pc:inkChg>
        <pc:inkChg chg="add mod">
          <ac:chgData name="Anupam Gupta" userId="314766ba90397da4" providerId="LiveId" clId="{7954BE8F-D730-4872-A88B-B45963405C08}" dt="2020-09-09T16:30:19.854" v="376"/>
          <ac:inkMkLst>
            <pc:docMk/>
            <pc:sldMk cId="1080546743" sldId="276"/>
            <ac:inkMk id="112" creationId="{F202B1DA-54EF-49FB-B0DD-01D3E6F1EABD}"/>
          </ac:inkMkLst>
        </pc:inkChg>
        <pc:inkChg chg="add mod">
          <ac:chgData name="Anupam Gupta" userId="314766ba90397da4" providerId="LiveId" clId="{7954BE8F-D730-4872-A88B-B45963405C08}" dt="2020-09-09T16:30:19.854" v="376"/>
          <ac:inkMkLst>
            <pc:docMk/>
            <pc:sldMk cId="1080546743" sldId="276"/>
            <ac:inkMk id="113" creationId="{69EE1690-F54B-4E94-A994-B416D4E0E47A}"/>
          </ac:inkMkLst>
        </pc:inkChg>
        <pc:inkChg chg="add mod">
          <ac:chgData name="Anupam Gupta" userId="314766ba90397da4" providerId="LiveId" clId="{7954BE8F-D730-4872-A88B-B45963405C08}" dt="2020-09-09T16:30:26.401" v="392"/>
          <ac:inkMkLst>
            <pc:docMk/>
            <pc:sldMk cId="1080546743" sldId="276"/>
            <ac:inkMk id="115" creationId="{9969C52D-19C2-4A49-91B7-B4C305EDCC00}"/>
          </ac:inkMkLst>
        </pc:inkChg>
        <pc:inkChg chg="add mod">
          <ac:chgData name="Anupam Gupta" userId="314766ba90397da4" providerId="LiveId" clId="{7954BE8F-D730-4872-A88B-B45963405C08}" dt="2020-09-09T16:30:26.401" v="392"/>
          <ac:inkMkLst>
            <pc:docMk/>
            <pc:sldMk cId="1080546743" sldId="276"/>
            <ac:inkMk id="116" creationId="{8F1B4C31-B67D-4F48-B492-C017FA1DEFF4}"/>
          </ac:inkMkLst>
        </pc:inkChg>
        <pc:inkChg chg="add mod">
          <ac:chgData name="Anupam Gupta" userId="314766ba90397da4" providerId="LiveId" clId="{7954BE8F-D730-4872-A88B-B45963405C08}" dt="2020-09-09T16:30:26.401" v="392"/>
          <ac:inkMkLst>
            <pc:docMk/>
            <pc:sldMk cId="1080546743" sldId="276"/>
            <ac:inkMk id="117" creationId="{4DF6B3B5-42F5-470F-8E18-80854D359FC2}"/>
          </ac:inkMkLst>
        </pc:inkChg>
        <pc:inkChg chg="add mod">
          <ac:chgData name="Anupam Gupta" userId="314766ba90397da4" providerId="LiveId" clId="{7954BE8F-D730-4872-A88B-B45963405C08}" dt="2020-09-09T16:30:26.401" v="392"/>
          <ac:inkMkLst>
            <pc:docMk/>
            <pc:sldMk cId="1080546743" sldId="276"/>
            <ac:inkMk id="118" creationId="{35E21E2C-33A9-4A46-A618-573454AD7D45}"/>
          </ac:inkMkLst>
        </pc:inkChg>
        <pc:inkChg chg="add mod">
          <ac:chgData name="Anupam Gupta" userId="314766ba90397da4" providerId="LiveId" clId="{7954BE8F-D730-4872-A88B-B45963405C08}" dt="2020-09-09T16:30:26.401" v="392"/>
          <ac:inkMkLst>
            <pc:docMk/>
            <pc:sldMk cId="1080546743" sldId="276"/>
            <ac:inkMk id="119" creationId="{2371AFD6-6710-419A-9AF5-8F491F9883F2}"/>
          </ac:inkMkLst>
        </pc:inkChg>
        <pc:inkChg chg="add mod">
          <ac:chgData name="Anupam Gupta" userId="314766ba90397da4" providerId="LiveId" clId="{7954BE8F-D730-4872-A88B-B45963405C08}" dt="2020-09-09T16:30:26.401" v="392"/>
          <ac:inkMkLst>
            <pc:docMk/>
            <pc:sldMk cId="1080546743" sldId="276"/>
            <ac:inkMk id="120" creationId="{7B3E26F1-BE49-4C7D-9112-E4329A31577A}"/>
          </ac:inkMkLst>
        </pc:inkChg>
        <pc:inkChg chg="add mod">
          <ac:chgData name="Anupam Gupta" userId="314766ba90397da4" providerId="LiveId" clId="{7954BE8F-D730-4872-A88B-B45963405C08}" dt="2020-09-09T16:30:26.401" v="392"/>
          <ac:inkMkLst>
            <pc:docMk/>
            <pc:sldMk cId="1080546743" sldId="276"/>
            <ac:inkMk id="121" creationId="{200A35FC-A7E6-453E-9461-EC3BCF6944F9}"/>
          </ac:inkMkLst>
        </pc:inkChg>
        <pc:inkChg chg="add mod">
          <ac:chgData name="Anupam Gupta" userId="314766ba90397da4" providerId="LiveId" clId="{7954BE8F-D730-4872-A88B-B45963405C08}" dt="2020-09-09T16:30:26.401" v="392"/>
          <ac:inkMkLst>
            <pc:docMk/>
            <pc:sldMk cId="1080546743" sldId="276"/>
            <ac:inkMk id="122" creationId="{FD58DDA1-2D0B-4073-97FA-1A5465E4686B}"/>
          </ac:inkMkLst>
        </pc:inkChg>
        <pc:inkChg chg="add mod">
          <ac:chgData name="Anupam Gupta" userId="314766ba90397da4" providerId="LiveId" clId="{7954BE8F-D730-4872-A88B-B45963405C08}" dt="2020-09-09T16:30:26.401" v="392"/>
          <ac:inkMkLst>
            <pc:docMk/>
            <pc:sldMk cId="1080546743" sldId="276"/>
            <ac:inkMk id="123" creationId="{276599BA-5025-440D-AB7F-8C04ECAB74BA}"/>
          </ac:inkMkLst>
        </pc:inkChg>
        <pc:inkChg chg="add mod">
          <ac:chgData name="Anupam Gupta" userId="314766ba90397da4" providerId="LiveId" clId="{7954BE8F-D730-4872-A88B-B45963405C08}" dt="2020-09-09T16:30:26.401" v="392"/>
          <ac:inkMkLst>
            <pc:docMk/>
            <pc:sldMk cId="1080546743" sldId="276"/>
            <ac:inkMk id="124" creationId="{625D238A-3D04-4BE9-A60D-1C6117AFAD4F}"/>
          </ac:inkMkLst>
        </pc:inkChg>
        <pc:inkChg chg="add mod">
          <ac:chgData name="Anupam Gupta" userId="314766ba90397da4" providerId="LiveId" clId="{7954BE8F-D730-4872-A88B-B45963405C08}" dt="2020-09-09T16:30:26.401" v="392"/>
          <ac:inkMkLst>
            <pc:docMk/>
            <pc:sldMk cId="1080546743" sldId="276"/>
            <ac:inkMk id="125" creationId="{7DADA1CB-492B-4FCE-BF4A-E3B8B275FF81}"/>
          </ac:inkMkLst>
        </pc:inkChg>
        <pc:inkChg chg="add mod">
          <ac:chgData name="Anupam Gupta" userId="314766ba90397da4" providerId="LiveId" clId="{7954BE8F-D730-4872-A88B-B45963405C08}" dt="2020-09-09T16:30:26.401" v="392"/>
          <ac:inkMkLst>
            <pc:docMk/>
            <pc:sldMk cId="1080546743" sldId="276"/>
            <ac:inkMk id="126" creationId="{1F5C38AF-46FC-4574-AA4F-E6AEB8195F58}"/>
          </ac:inkMkLst>
        </pc:inkChg>
        <pc:inkChg chg="add mod">
          <ac:chgData name="Anupam Gupta" userId="314766ba90397da4" providerId="LiveId" clId="{7954BE8F-D730-4872-A88B-B45963405C08}" dt="2020-09-09T16:30:26.401" v="392"/>
          <ac:inkMkLst>
            <pc:docMk/>
            <pc:sldMk cId="1080546743" sldId="276"/>
            <ac:inkMk id="127" creationId="{7269DB8E-C0EF-4535-821A-615EBF1B0F59}"/>
          </ac:inkMkLst>
        </pc:inkChg>
        <pc:inkChg chg="add mod">
          <ac:chgData name="Anupam Gupta" userId="314766ba90397da4" providerId="LiveId" clId="{7954BE8F-D730-4872-A88B-B45963405C08}" dt="2020-09-09T16:30:26.401" v="392"/>
          <ac:inkMkLst>
            <pc:docMk/>
            <pc:sldMk cId="1080546743" sldId="276"/>
            <ac:inkMk id="128" creationId="{E6896AA0-43CE-466B-9F96-F32E30945AD8}"/>
          </ac:inkMkLst>
        </pc:inkChg>
        <pc:inkChg chg="add mod">
          <ac:chgData name="Anupam Gupta" userId="314766ba90397da4" providerId="LiveId" clId="{7954BE8F-D730-4872-A88B-B45963405C08}" dt="2020-09-09T16:30:26.401" v="392"/>
          <ac:inkMkLst>
            <pc:docMk/>
            <pc:sldMk cId="1080546743" sldId="276"/>
            <ac:inkMk id="129" creationId="{C8CC8A0E-AB23-42C4-B21C-D5C10F9F3A25}"/>
          </ac:inkMkLst>
        </pc:inkChg>
        <pc:inkChg chg="add mod">
          <ac:chgData name="Anupam Gupta" userId="314766ba90397da4" providerId="LiveId" clId="{7954BE8F-D730-4872-A88B-B45963405C08}" dt="2020-09-09T16:30:37.180" v="410"/>
          <ac:inkMkLst>
            <pc:docMk/>
            <pc:sldMk cId="1080546743" sldId="276"/>
            <ac:inkMk id="132" creationId="{59B81E65-2B37-4F05-A85B-EEE312ECB432}"/>
          </ac:inkMkLst>
        </pc:inkChg>
        <pc:inkChg chg="add mod">
          <ac:chgData name="Anupam Gupta" userId="314766ba90397da4" providerId="LiveId" clId="{7954BE8F-D730-4872-A88B-B45963405C08}" dt="2020-09-09T16:30:37.180" v="410"/>
          <ac:inkMkLst>
            <pc:docMk/>
            <pc:sldMk cId="1080546743" sldId="276"/>
            <ac:inkMk id="133" creationId="{578C9132-08D0-47F8-8664-53F7D419B995}"/>
          </ac:inkMkLst>
        </pc:inkChg>
        <pc:inkChg chg="add mod">
          <ac:chgData name="Anupam Gupta" userId="314766ba90397da4" providerId="LiveId" clId="{7954BE8F-D730-4872-A88B-B45963405C08}" dt="2020-09-09T16:30:37.180" v="410"/>
          <ac:inkMkLst>
            <pc:docMk/>
            <pc:sldMk cId="1080546743" sldId="276"/>
            <ac:inkMk id="134" creationId="{51BCEAC6-EFB3-43F1-A5D5-54D39E7B790E}"/>
          </ac:inkMkLst>
        </pc:inkChg>
        <pc:inkChg chg="add mod">
          <ac:chgData name="Anupam Gupta" userId="314766ba90397da4" providerId="LiveId" clId="{7954BE8F-D730-4872-A88B-B45963405C08}" dt="2020-09-09T16:30:37.180" v="410"/>
          <ac:inkMkLst>
            <pc:docMk/>
            <pc:sldMk cId="1080546743" sldId="276"/>
            <ac:inkMk id="135" creationId="{16826508-2D18-4920-A1F0-3313EB519937}"/>
          </ac:inkMkLst>
        </pc:inkChg>
        <pc:inkChg chg="add mod">
          <ac:chgData name="Anupam Gupta" userId="314766ba90397da4" providerId="LiveId" clId="{7954BE8F-D730-4872-A88B-B45963405C08}" dt="2020-09-09T16:30:37.180" v="410"/>
          <ac:inkMkLst>
            <pc:docMk/>
            <pc:sldMk cId="1080546743" sldId="276"/>
            <ac:inkMk id="137" creationId="{007B04ED-EB55-4B9B-A7BF-6739637CB187}"/>
          </ac:inkMkLst>
        </pc:inkChg>
        <pc:inkChg chg="add mod">
          <ac:chgData name="Anupam Gupta" userId="314766ba90397da4" providerId="LiveId" clId="{7954BE8F-D730-4872-A88B-B45963405C08}" dt="2020-09-09T16:30:37.180" v="410"/>
          <ac:inkMkLst>
            <pc:docMk/>
            <pc:sldMk cId="1080546743" sldId="276"/>
            <ac:inkMk id="138" creationId="{C6DF8C4F-BA6B-4D1A-B924-4D0D2360F16D}"/>
          </ac:inkMkLst>
        </pc:inkChg>
        <pc:inkChg chg="add mod">
          <ac:chgData name="Anupam Gupta" userId="314766ba90397da4" providerId="LiveId" clId="{7954BE8F-D730-4872-A88B-B45963405C08}" dt="2020-09-09T16:30:37.180" v="410"/>
          <ac:inkMkLst>
            <pc:docMk/>
            <pc:sldMk cId="1080546743" sldId="276"/>
            <ac:inkMk id="139" creationId="{B72390E0-4C5F-4327-8A30-5B29EF644AED}"/>
          </ac:inkMkLst>
        </pc:inkChg>
        <pc:inkChg chg="add mod">
          <ac:chgData name="Anupam Gupta" userId="314766ba90397da4" providerId="LiveId" clId="{7954BE8F-D730-4872-A88B-B45963405C08}" dt="2020-09-09T16:30:37.180" v="410"/>
          <ac:inkMkLst>
            <pc:docMk/>
            <pc:sldMk cId="1080546743" sldId="276"/>
            <ac:inkMk id="140" creationId="{DD12B207-B506-47A2-8D76-50FE1C8BDD99}"/>
          </ac:inkMkLst>
        </pc:inkChg>
        <pc:inkChg chg="add mod">
          <ac:chgData name="Anupam Gupta" userId="314766ba90397da4" providerId="LiveId" clId="{7954BE8F-D730-4872-A88B-B45963405C08}" dt="2020-09-09T16:30:37.180" v="410"/>
          <ac:inkMkLst>
            <pc:docMk/>
            <pc:sldMk cId="1080546743" sldId="276"/>
            <ac:inkMk id="141" creationId="{86505458-BE94-4761-AC2C-F518D7308A66}"/>
          </ac:inkMkLst>
        </pc:inkChg>
        <pc:inkChg chg="add mod">
          <ac:chgData name="Anupam Gupta" userId="314766ba90397da4" providerId="LiveId" clId="{7954BE8F-D730-4872-A88B-B45963405C08}" dt="2020-09-09T16:30:37.180" v="410"/>
          <ac:inkMkLst>
            <pc:docMk/>
            <pc:sldMk cId="1080546743" sldId="276"/>
            <ac:inkMk id="142" creationId="{19840EBB-538D-4D02-B5BD-63D06409AC1B}"/>
          </ac:inkMkLst>
        </pc:inkChg>
        <pc:inkChg chg="add mod">
          <ac:chgData name="Anupam Gupta" userId="314766ba90397da4" providerId="LiveId" clId="{7954BE8F-D730-4872-A88B-B45963405C08}" dt="2020-09-09T16:30:37.180" v="410"/>
          <ac:inkMkLst>
            <pc:docMk/>
            <pc:sldMk cId="1080546743" sldId="276"/>
            <ac:inkMk id="143" creationId="{E23F7D70-1D47-4FBA-9263-D52620106736}"/>
          </ac:inkMkLst>
        </pc:inkChg>
        <pc:inkChg chg="add mod">
          <ac:chgData name="Anupam Gupta" userId="314766ba90397da4" providerId="LiveId" clId="{7954BE8F-D730-4872-A88B-B45963405C08}" dt="2020-09-09T16:30:37.180" v="410"/>
          <ac:inkMkLst>
            <pc:docMk/>
            <pc:sldMk cId="1080546743" sldId="276"/>
            <ac:inkMk id="144" creationId="{4E01B7DB-9DBC-41F5-9FD6-1587AE03B0D2}"/>
          </ac:inkMkLst>
        </pc:inkChg>
        <pc:inkChg chg="add mod">
          <ac:chgData name="Anupam Gupta" userId="314766ba90397da4" providerId="LiveId" clId="{7954BE8F-D730-4872-A88B-B45963405C08}" dt="2020-09-09T16:30:37.180" v="410"/>
          <ac:inkMkLst>
            <pc:docMk/>
            <pc:sldMk cId="1080546743" sldId="276"/>
            <ac:inkMk id="145" creationId="{0B8DCB5B-9FC9-4E9A-984A-9876B4210F0F}"/>
          </ac:inkMkLst>
        </pc:inkChg>
        <pc:inkChg chg="add mod">
          <ac:chgData name="Anupam Gupta" userId="314766ba90397da4" providerId="LiveId" clId="{7954BE8F-D730-4872-A88B-B45963405C08}" dt="2020-09-09T16:30:37.180" v="410"/>
          <ac:inkMkLst>
            <pc:docMk/>
            <pc:sldMk cId="1080546743" sldId="276"/>
            <ac:inkMk id="146" creationId="{8B1C6DF3-649A-4723-972D-458D6B44B1DE}"/>
          </ac:inkMkLst>
        </pc:inkChg>
        <pc:inkChg chg="add mod">
          <ac:chgData name="Anupam Gupta" userId="314766ba90397da4" providerId="LiveId" clId="{7954BE8F-D730-4872-A88B-B45963405C08}" dt="2020-09-09T16:30:37.180" v="410"/>
          <ac:inkMkLst>
            <pc:docMk/>
            <pc:sldMk cId="1080546743" sldId="276"/>
            <ac:inkMk id="147" creationId="{4465EC77-60F9-4F39-8B23-BA4EFB6DA485}"/>
          </ac:inkMkLst>
        </pc:inkChg>
        <pc:inkChg chg="add mod">
          <ac:chgData name="Anupam Gupta" userId="314766ba90397da4" providerId="LiveId" clId="{7954BE8F-D730-4872-A88B-B45963405C08}" dt="2020-09-09T16:30:37.180" v="410"/>
          <ac:inkMkLst>
            <pc:docMk/>
            <pc:sldMk cId="1080546743" sldId="276"/>
            <ac:inkMk id="148" creationId="{EF0355D1-ACE0-4C02-BB2F-D7666ADA3B38}"/>
          </ac:inkMkLst>
        </pc:inkChg>
        <pc:inkChg chg="add del">
          <ac:chgData name="Anupam Gupta" userId="314766ba90397da4" providerId="LiveId" clId="{7954BE8F-D730-4872-A88B-B45963405C08}" dt="2020-09-09T16:30:45.056" v="412"/>
          <ac:inkMkLst>
            <pc:docMk/>
            <pc:sldMk cId="1080546743" sldId="276"/>
            <ac:inkMk id="150" creationId="{F43F61E4-2577-4B6B-9624-97AD08886E09}"/>
          </ac:inkMkLst>
        </pc:inkChg>
        <pc:inkChg chg="add del">
          <ac:chgData name="Anupam Gupta" userId="314766ba90397da4" providerId="LiveId" clId="{7954BE8F-D730-4872-A88B-B45963405C08}" dt="2020-09-09T20:13:38.221" v="441" actId="478"/>
          <ac:inkMkLst>
            <pc:docMk/>
            <pc:sldMk cId="1080546743" sldId="276"/>
            <ac:inkMk id="152" creationId="{D30CE039-5BB3-498F-93B5-C9C157C95C9B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9T12:51:19.108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1061 268 8288 0 0,'0'0'381'0'0,"-4"-10"127"0"0,-1 5-245 0 0,-1 0-1 0 0,1 0 1 0 0,-1 0 0 0 0,0 1-1 0 0,-13-7 1 0 0,16 9-134 0 0,0 0 0 0 0,-1 1 0 0 0,1-1 1 0 0,0 1-1 0 0,-1 0 0 0 0,1 0 0 0 0,-1 0 0 0 0,1 0 0 0 0,-1 1 1 0 0,0-1-1 0 0,1 1 0 0 0,-1 0 0 0 0,1 0 0 0 0,-1 1 0 0 0,0-1 1 0 0,1 1-1 0 0,-1-1 0 0 0,-5 3 0 0 0,4 0-73 0 0,0-1 0 0 0,0 1-1 0 0,0 0 1 0 0,1 1 0 0 0,-1-1 0 0 0,1 1 0 0 0,0 0 0 0 0,0 0-1 0 0,0 0 1 0 0,1 0 0 0 0,-5 8 0 0 0,-3 4-29 0 0,-29 45 235 0 0,23-26-134 0 0,-13 21-17 0 0,-1-1 188 0 0,23-38-64 0 0,-1-1 0 0 0,-1 0 0 0 0,-1 0 0 0 0,-12 14 1 0 0,-14 14 486 0 0,21-24-353 0 0,-19 19-1 0 0,-94 88 20 0 0,119-117-383 0 0,-7 6 12 0 0,0 1 0 0 0,2 0 1 0 0,-20 28-1 0 0,-74 126-63 0 0,85-133 43 0 0,-48 88-123 0 0,34-44 57 0 0,-44 147-1 0 0,68-183 70 0 0,-13 74 0 0 0,16 19-101 0 0,8-70 74 0 0,3-54 27 0 0,0 0 0 0 0,4 17 0 0 0,-1 16 0 0 0,0 0-30 0 0,14 81-1 0 0,-7-63 28 0 0,19 85 3 0 0,-14-84 0 0 0,7 11 0 0 0,-14-49 38 0 0,23 54 0 0 0,-8-26 14 0 0,25 47 34 0 0,-46-99-86 0 0,19 35 134 0 0,39 56 1 0 0,-44-68-45 0 0,-12-20-33 0 0,1-1 0 0 0,-1 0-1 0 0,7 8 1 0 0,6 6-57 0 0,1-1 0 0 0,1-1 0 0 0,1-1 0 0 0,38 27 0 0 0,-11-12 0 0 0,-32-22 0 0 0,1 0 0 0 0,0 0 0 0 0,33 14 0 0 0,-28-16 10 0 0,13 5-45 0 0,-1-2 1 0 0,2 0 0 0 0,53 9-1 0 0,-50-14 35 0 0,31 3 0 0 0,110 9 0 0 0,-103-12 0 0 0,0 1 0 0 0,107-3 0 0 0,-106-9 0 0 0,161-13 0 0 0,-176 10-3 0 0,-25 4 34 0 0,-1-2-1 0 0,1-2 0 0 0,40-12 0 0 0,-8-2-23 0 0,-45 15-17 0 0,-1-1 0 0 0,1-1 0 0 0,-1-1 0 0 0,-1-1 0 0 0,30-18-1 0 0,-6-1 13 0 0,19-14 71 0 0,-21 13-3 0 0,-27 19-54 0 0,-1 0 0 0 0,23-21-1 0 0,-26 21 9 0 0,28-19-1 0 0,-29 22-20 0 0,0 0 1 0 0,-1-1-1 0 0,0-1 1 0 0,10-10-1 0 0,18-18 10 0 0,-29 29 4 0 0,1-1 0 0 0,12-15 0 0 0,8-12 26 0 0,-20 26-15 0 0,-1-1 0 0 0,0 0 0 0 0,9-17 0 0 0,8-16 27 0 0,16-33 10 0 0,-19 33-10 0 0,11-25 74 0 0,15-55 107 0 0,-31 69-115 0 0,2-3 65 0 0,-15 43-98 0 0,0 0 0 0 0,-1-1 1 0 0,0 0-1 0 0,-1 0 0 0 0,1-23 1 0 0,1-90 410 0 0,-2 85-376 0 0,-3 34-83 0 0,0-1 1 0 0,0 1 0 0 0,-1-17-1 0 0,-2 12-6 0 0,-1-7 51 0 0,0-43 0 0 0,0-25 26 0 0,0 18 0 0 0,3 46-33 0 0,-7-48 1 0 0,5 63-46 0 0,2-1-1 0 0,0-13 1 0 0,0 14 0 0 0,0 0 0 0 0,-3-20 0 0 0,-22-78 159 0 0,-9-33-3 0 0,14 65-126 0 0,-25-69-40 0 0,-4-8 80 0 0,29 100-77 0 0,9 29 16 0 0,-23-43 0 0 0,23 50 1 0 0,4 7-26 0 0,-1 0 0 0 0,-1 1 0 0 0,-10-11-1 0 0,-14-20 61 0 0,22 27-43 0 0,-1 0 0 0 0,-1 1 0 0 0,0 1-1 0 0,-28-23 1 0 0,-26-24 38 0 0,-82-59 4 0 0,106 86-66 0 0,7 5 29 0 0,-1 1 1 0 0,-58-31-1 0 0,49 34 5 0 0,11 6-16 0 0,-1 1 0 0 0,-43-14 0 0 0,-46-9-40 0 0,31 19-74 0 0,11 3-42 0 0,54 13 90 0 0,1 1-1 0 0,-1 1 1 0 0,-49 1 0 0 0,73 2 31 0 0,-27 1-129 0 0,0 2 0 0 0,1 0 0 0 0,-1 2 0 0 0,1 2 0 0 0,0 0 0 0 0,1 2 0 0 0,-1 2 0 0 0,2 0 0 0 0,-43 24 0 0 0,17-7-241 0 0,30-16 114 0 0,-26 17-1 0 0,10-2-214 0 0,1 2 1 0 0,2 2-1 0 0,1 1 0 0 0,-54 63 1 0 0,6 19-5446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9T13:00:35.153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3040 1 1376 0 0,'-17'7'152'0'0,"0"-1"1"0"0,-39 8 2892 0 0,4 4-153 0 0,-44 29 4792 0 0,-44 35-7066 0 0,54-29-621 0 0,-99 67 158 0 0,32-8-163 0 0,-112 85-136 0 0,-141 135 791 0 0,308-248-396 0 0,-142 135 446 0 0,86-56-277 0 0,129-133-331 0 0,-24 35-1 0 0,1 0-49 0 0,-105 142 110 0 0,75-97-86 0 0,-73 110 16 0 0,119-172 40 0 0,-37 73-1 0 0,4-11 50 0 0,40-71-68 0 0,-22 47 0 0 0,-61 163 56 0 0,74-158-108 0 0,-33 129-1 0 0,50-158-58 0 0,-56 243 11 0 0,60-232 0 0 0,4 0 0 0 0,-1 93 0 0 0,10-117 0 0 0,-2-15 0 0 0,3 1 0 0 0,1-1 0 0 0,10 56 0 0 0,-2-45 0 0 0,67 248 0 0 0,-55-225 0 0 0,40 98 0 0 0,-28-76 0 0 0,1-1 0 0 0,85 234 0 0 0,-49-129 0 0 0,-36-102 0 0 0,33 58 0 0 0,-16-39 0 0 0,-26-58 26 0 0,3-1-1 0 0,1-1 0 0 0,61 75 1 0 0,-70-101 4 0 0,1-1 1 0 0,2 0-1 0 0,36 27 1 0 0,-9-7 7 0 0,-11-11 12 0 0,2-1 1 0 0,2-2 0 0 0,50 26-1 0 0,145 62 87 0 0,-211-105-126 0 0,40 15 83 0 0,82 22 0 0 0,-101-37-105 0 0,1-3-1 0 0,0-1 0 0 0,51 2 0 0 0,155-4 2 0 0,54-29 122 0 0,-2-28-239 0 0,53-31 127 0 0,-284 58 4 0 0,-2 2 78 0 0,92-39 0 0 0,-158 55-72 0 0,246-116 62 0 0,-203 93-55 0 0,-1-3 1 0 0,84-67-1 0 0,-15-8 150 0 0,114-130 0 0 0,-186 179-106 0 0,-2-2 0 0 0,49-83 0 0 0,60-137 58 0 0,-67 115-61 0 0,2 16 125 0 0,6 3 0 0 0,161-185-1 0 0,-147 212-24 0 0,-78 85-124 0 0,-7 7 21 0 0,2 2-1 0 0,1 1 0 0 0,1 2 1 0 0,46-28-1 0 0,-8 14-130 0 0,76-30 0 0 0,-121 57 75 0 0,0 1 0 0 0,0 1 1 0 0,24-4-1 0 0,70-4-45 0 0,-111 13 43 0 0,449-13-95 0 0,-371 14 99 0 0,92-8-97 0 0,-141 6 82 0 0,1-1-1 0 0,-1-2 1 0 0,0-1-1 0 0,0-2 1 0 0,-1-2-1 0 0,0 0 1 0 0,-1-3-1 0 0,0 0 1 0 0,0-2-1 0 0,-2-1 1 0 0,0-2-1 0 0,-1-1 1 0 0,34-29-1 0 0,-13 5 15 0 0,72-81 0 0 0,-84 79 132 0 0,-2-1 0 0 0,-1-2-1 0 0,32-62 1 0 0,-42 60-190 0 0,-2 0-1 0 0,-2-1 1 0 0,-3-1-1 0 0,19-85 1 0 0,-19 34 136 0 0,-5-1 1 0 0,-5 0-1 0 0,-5-120 0 0 0,-6 150-6 0 0,-26-144-1 0 0,20 175 15 0 0,-3 1 0 0 0,-1 0-1 0 0,-2 0 1 0 0,-33-64 0 0 0,43 96-64 0 0,-41-77 234 0 0,-4 2 1 0 0,-63-80-1 0 0,71 112-133 0 0,-2 3 0 0 0,-2 1 0 0 0,-2 2-1 0 0,-3 3 1 0 0,-57-40 0 0 0,18 23 43 0 0,-251-168 231 0 0,-26 40-154 0 0,207 114-123 0 0,-148-47 111 0 0,232 95-182 0 0,-125-36 25 0 0,-217-41 54 0 0,295 80-128 0 0,-274-42 0 0 0,-87 40-64 0 0,271 34 64 0 0,107-6-86 0 0,-149 22-1 0 0,-69 44-814 0 0,284-58 746 0 0,-107 34-616 0 0,84-24 378 0 0,-196 80-3139 0 0,205-74 1729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9T13:00:51.0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320 103 2304 0 0,'-7'-2'7506'0'0,"-8"-2"-5007"0"0,7 3-1490 0 0,4 0-848 0 0,0 1 0 0 0,0-1 0 0 0,0 1 1 0 0,0 0-1 0 0,0 0 0 0 0,0 0 0 0 0,0 1 0 0 0,0-1 0 0 0,0 1 0 0 0,0 0 0 0 0,0 0 0 0 0,0 1 0 0 0,-5 1 0 0 0,-5 5 702 0 0,-28 17 0 0 0,34-21-571 0 0,5-1-210 0 0,0 0-1 0 0,-1 0 0 0 0,1 1 1 0 0,0-1-1 0 0,0 1 0 0 0,1 0 1 0 0,-1-1-1 0 0,-3 9 0 0 0,3-6-9 0 0,0-1-1 0 0,0 1 0 0 0,-1-1 0 0 0,-5 5 0 0 0,7-7-26 0 0,-1 0 0 0 0,1 0-1 0 0,0 1 1 0 0,0-1 0 0 0,0 0-1 0 0,-2 7 1 0 0,2-6-8 0 0,0 0-1 0 0,0 0 1 0 0,0 0 0 0 0,-6 6-1 0 0,0 1 43 0 0,0 0-1 0 0,1 1 0 0 0,0 0 0 0 0,0 0 1 0 0,2 0-1 0 0,-1 1 0 0 0,2 0 0 0 0,-1 0 1 0 0,-3 21-1 0 0,3-1-70 0 0,0 0 1 0 0,1 59-1 0 0,5-53-43 0 0,1 0 0 0 0,2-1 0 0 0,1 1 0 0 0,12 38-1 0 0,-6-25 20 0 0,-8-36 16 0 0,1 1 0 0 0,0 0 0 0 0,1-1 0 0 0,1 0 0 0 0,0 0 0 0 0,9 16 0 0 0,38 70 172 0 0,-34-59-128 0 0,-14-35-44 0 0,0 1 0 0 0,1-1 0 0 0,0 0 0 0 0,0-1 0 0 0,0 1 0 0 0,12 8 0 0 0,48 38 0 0 0,-54-45 0 0 0,4 3-57 0 0,0 0-1 0 0,1-1 1 0 0,0-1-1 0 0,1-1 1 0 0,0 0-1 0 0,21 6 1 0 0,-19-8-232 0 0,-13-5 257 0 0,0 0 1 0 0,0 0-1 0 0,0 0 1 0 0,0-1-1 0 0,0 0 1 0 0,8 0-1 0 0,18-1 146 0 0,58-7-1 0 0,-36 0-97 0 0,-33 4-17 0 0,1 0 0 0 0,25-7 0 0 0,-8-1 7 0 0,44-15 29 0 0,-73 22-31 0 0,0-1 0 0 0,0-1 0 0 0,-1 1 0 0 0,0-2 0 0 0,14-10-1 0 0,-6 2-3 0 0,-1-1 0 0 0,-1 0 0 0 0,0-1 0 0 0,20-30 0 0 0,-23 29 0 0 0,-2-1 0 0 0,0 0 0 0 0,-1 0 0 0 0,-1-1 0 0 0,-1 0 0 0 0,-1-1 0 0 0,5-23 0 0 0,5-22 0 0 0,-11 46 0 0 0,0 0 0 0 0,-2 0 0 0 0,0 0 0 0 0,0-30 0 0 0,-2 3 0 0 0,0 31 0 0 0,-2-1 0 0 0,0 1 0 0 0,-4-28 0 0 0,-1 3 269 0 0,4 29-47 0 0,-1 0 0 0 0,0 0-1 0 0,-4-12 1 0 0,0 4-112 0 0,-3-27-1 0 0,-2-6 132 0 0,5 30-122 0 0,-1 1 0 0 0,-1 0 1 0 0,-21-41-1 0 0,21 50-97 0 0,0 1 1 0 0,0 0 0 0 0,-1 0 0 0 0,-1 1 0 0 0,1 0-1 0 0,-2 1 1 0 0,-18-14 0 0 0,3 4 82 0 0,-1 1-1 0 0,-1 1 1 0 0,-1 2-1 0 0,-1 0 1 0 0,0 2 0 0 0,-1 2-1 0 0,0 0 1 0 0,-47-9-1 0 0,57 18-130 0 0,1 1 0 0 0,-1 1-1 0 0,0 0 1 0 0,-31 5 0 0 0,-83 18-174 0 0,96-15 171 0 0,-119 37-1505 0 0,131-36 1172 0 0,16-3-117 0 0,0 1-1 0 0,0 0 0 0 0,0 1 1 0 0,1 0-1 0 0,0 0 0 0 0,0 1 0 0 0,1 1 1 0 0,0-1-1 0 0,-8 11 0 0 0,1-1-1042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9T13:00:51.4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16 9648 0 0,'-5'-4'315'0'0,"-3"-6"2098"0"0,10 10-2299 0 0,-1 0 1 0 0,1-1-1 0 0,-1 1 1 0 0,0 0 0 0 0,1 0-1 0 0,-1 0 1 0 0,1 0-1 0 0,-1 0 1 0 0,1 0-1 0 0,-1 0 1 0 0,0 0 0 0 0,1 1-1 0 0,2 0 1 0 0,25 7 911 0 0,-23-6-914 0 0,10 4-24 0 0,0 0 0 0 0,0 0 1 0 0,-1 2-1 0 0,0 0 0 0 0,-1 1 0 0 0,0 0 0 0 0,0 1 0 0 0,14 15 1 0 0,4 5-379 0 0,-1 2 0 0 0,-2 1 1 0 0,29 42-1 0 0,-50-64-235 0 0,1 1 0 0 0,1-1 0 0 0,17 14 0 0 0,-18-15-944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9T13:00:51.9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445 0 11600 0 0,'0'0'1164'0'0,"-17"5"-943"0"0,11-4 199 0 0,1 0 0 0 0,0 1 1 0 0,-1-1-1 0 0,1 1 0 0 0,0 1 0 0 0,0-1 0 0 0,0 1 1 0 0,0-1-1 0 0,1 2 0 0 0,-7 3 0 0 0,-2 2 136 0 0,-7 5-134 0 0,1 1 0 0 0,1 0-1 0 0,-19 19 1 0 0,-46 58-190 0 0,61-66-123 0 0,-38 53-13 0 0,40-55-267 0 0,-31 50 0 0 0,28-39-5230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9T13:00:53.09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96 3680 0 0,'2'-1'4658'0'0,"16"-8"-3914"0"0,0 1-1 0 0,0 0 1 0 0,31-7-1 0 0,64-9 658 0 0,-71 15-914 0 0,7 1-128 0 0,-1 1 0 0 0,1 3 1 0 0,77 2-1 0 0,-89 4-332 0 0,-1 2 1 0 0,0 1 0 0 0,-1 2-1 0 0,1 1 1 0 0,51 20-1 0 0,78 36 219 0 0,-100-41-246 0 0,0-3 0 0 0,130 23 0 0 0,76 9 254 0 0,-199-38-220 0 0,3 5-124 0 0,-66-16 68 0 0,0 0 0 0 0,0 0 0 0 0,10 6 0 0 0,16 6 24 0 0,5 1-36 0 0,-1 1 0 0 0,-1 2 0 0 0,50 33 0 0 0,-53-23 123 0 0,-8-5 22 0 0,1 2-40 0 0,-21-19-60 0 0,0 0 0 0 0,17 11 0 0 0,11 5-11 0 0,-34-21 3 0 0,2 0-5 0 0,16 5-15 0 0,-18-7-59 0 0,3 9-1395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9T13:00:53.5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130 0 6448 0 0,'-7'3'266'0'0,"-1"1"0"0"0,1 0 0 0 0,1 0 0 0 0,-1 1 0 0 0,1-1 0 0 0,-1 1 0 0 0,-8 10 0 0 0,15-14 246 0 0,-4 19 1536 0 0,8-13-1690 0 0,1 1 0 0 0,1-1 0 0 0,-1-1 0 0 0,1 1 0 0 0,0-1 0 0 0,1 0 0 0 0,0 0 0 0 0,0-1 0 0 0,0 0 0 0 0,15 9 0 0 0,-17-12-347 0 0,0 1 0 0 0,-1 0 0 0 0,1 0 0 0 0,-1 0-1 0 0,0 1 1 0 0,0 0 0 0 0,0 0 0 0 0,0 0 0 0 0,-1 0-1 0 0,0 0 1 0 0,0 1 0 0 0,0-1 0 0 0,0 1 0 0 0,-1 0 0 0 0,1 0-1 0 0,-1 0 1 0 0,-1 0 0 0 0,1 0 0 0 0,-1 1 0 0 0,0-1 0 0 0,0 0-1 0 0,0 1 1 0 0,-1-1 0 0 0,1 1 0 0 0,-2 5 0 0 0,1-1 103 0 0,-1 0 0 0 0,-1 0 0 0 0,0 0 1 0 0,0 0-1 0 0,-1-1 0 0 0,0 1 0 0 0,-1-1 1 0 0,1 0-1 0 0,-2 0 0 0 0,0 0 0 0 0,0-1 1 0 0,-11 15-1 0 0,-6 4-209 0 0,-34 38 428 0 0,49-59-515 0 0,0 1 1 0 0,0-1 0 0 0,-1 0-1 0 0,0 0 1 0 0,0-1-1 0 0,-14 6 1 0 0,5-6-5484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9T13:01:08.02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354 93 1840 0 0,'-5'-11'176'0'0,"4"9"40"0"0,0 1 0 0 0,-1-1 0 0 0,1 1 0 0 0,1-1 0 0 0,-1 0 0 0 0,0 1 1 0 0,0-1-1 0 0,0-3 0 0 0,-7-12 1920 0 0,7 15-1444 0 0,0 1-525 0 0,0 0 1 0 0,1 0-1 0 0,-1 0 0 0 0,0 0 1 0 0,1 0-1 0 0,-1 0 0 0 0,0 0 0 0 0,0 0 1 0 0,0 0-1 0 0,0 0 0 0 0,0 1 1 0 0,0-1-1 0 0,0 0 0 0 0,0 1 0 0 0,0-1 1 0 0,0 1-1 0 0,0-1 0 0 0,-1 1 1 0 0,1-1-1 0 0,0 1 0 0 0,0 0 0 0 0,0 0 1 0 0,-1 0-1 0 0,1-1 0 0 0,0 1 1 0 0,0 0-1 0 0,-1 1 0 0 0,1-1 0 0 0,-2 0 1 0 0,-2 1 217 0 0,0-1 0 0 0,0 1 0 0 0,0 0 0 0 0,0 0 0 0 0,0 1 0 0 0,1-1 0 0 0,-1 1 0 0 0,0 0 0 0 0,1 1 0 0 0,-7 3 0 0 0,-6 6 640 0 0,-20 17 1 0 0,25-19-715 0 0,-2 3-36 0 0,0 0 1 0 0,-20 28-1 0 0,22-24-221 0 0,2 0-1 0 0,1 1 1 0 0,0 1-1 0 0,1-1 1 0 0,-7 26-1 0 0,3-10 153 0 0,8-21-149 0 0,0 1 0 0 0,-2 19 0 0 0,2-12-172 0 0,-8 59 62 0 0,8-28 22 0 0,3 53 0 0 0,1-66 70 0 0,2-17-73 0 0,0 0 1 0 0,10 38-1 0 0,-11-55 59 0 0,6 30 231 0 0,-5-21-233 0 0,1 1 1 0 0,1-1-1 0 0,5 15 0 0 0,6 8-156 0 0,-5-10-87 0 0,20 35 1 0 0,-19-44 220 0 0,0-1 0 0 0,2 0-1 0 0,20 24 1 0 0,-25-33-2 0 0,0-1-1 0 0,1 1 1 0 0,-1-1-1 0 0,1-1 1 0 0,1 0-1 0 0,-1 0 1 0 0,1-1-1 0 0,13 6 1 0 0,6 0-47 0 0,-12-4 47 0 0,0-1-1 0 0,1 0 1 0 0,32 5-1 0 0,42 10-222 0 0,-70-19 192 0 0,0-1-1 0 0,-1-1 1 0 0,1-1-1 0 0,-1-1 1 0 0,1 0-1 0 0,35-10 0 0 0,-22 1-18 0 0,-1 0 0 0 0,-1-3 0 0 0,41-21 0 0 0,-54 23 51 0 0,-1 0 0 0 0,24-21 0 0 0,-11 8 0 0 0,-20 14 0 0 0,-1 0 0 0 0,1-1 0 0 0,16-22 0 0 0,-12 13 0 0 0,5-17 0 0 0,-17 31 0 0 0,0 0 0 0 0,-1 0 0 0 0,0 0 0 0 0,0-1 0 0 0,-1 1 0 0 0,1-1 0 0 0,1-14 0 0 0,11-23 0 0 0,-5 3 44 0 0,-7 29-21 0 0,0 1 0 0 0,0-1 0 0 0,0-23 0 0 0,5-108-83 0 0,-16 20 279 0 0,-1 74-90 0 0,8 43-124 0 0,-1 1 0 0 0,1 0 0 0 0,-1 0 0 0 0,0 0 0 0 0,-1 0 0 0 0,-3-7 0 0 0,-6-16 496 0 0,9 23-465 0 0,0-1 0 0 0,0 1 0 0 0,-1 1 0 0 0,0-1 0 0 0,0 0 0 0 0,0 1 0 0 0,-1 0-1 0 0,-5-6 1 0 0,0 1 53 0 0,1 2-19 0 0,0-1 0 0 0,-1 2-1 0 0,-13-10 1 0 0,-56-42 250 0 0,55 41-256 0 0,-39-21 0 0 0,35 22 99 0 0,19 11-129 0 0,-1 0 0 0 0,1 1 0 0 0,-14-5 0 0 0,-38-7 57 0 0,54 15-100 0 0,-8-2 9 0 0,9 2-3 0 0,-1 1-1 0 0,1 0 1 0 0,-14-2 0 0 0,10 2 16 0 0,-1 0-1 0 0,1-1 1 0 0,0 0 0 0 0,-14-5-1 0 0,-12-2 26 0 0,16 6-69 0 0,0 1-1 0 0,0 1 1 0 0,0 1-1 0 0,-26 3 1 0 0,36-2-67 0 0,1 0 0 0 0,-1 1 0 0 0,1 0 0 0 0,0 1 0 0 0,0 0 0 0 0,0 0-1 0 0,0 1 1 0 0,1 1 0 0 0,-12 6 0 0 0,14-7-168 0 0,1 1-1 0 0,-1 0 1 0 0,1-1-1 0 0,0 2 1 0 0,0-1-1 0 0,0 0 1 0 0,1 1-1 0 0,0 0 1 0 0,0 0-1 0 0,1 1 1 0 0,-1-1-1 0 0,1 0 1 0 0,-2 10-1 0 0,-3 9-1023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9T13:01:08.8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253 1 6560 0 0,'0'0'7825'0'0,"-22"1"-5172"0"0,0 7-2126 0 0,1 1-1 0 0,1 1 1 0 0,-32 21 0 0 0,44-26-515 0 0,1 1-1 0 0,-1 0 1 0 0,1 0 0 0 0,1 1 0 0 0,-1 0 0 0 0,1 0 0 0 0,-5 9-1 0 0,8-13-17 0 0,1 0-1 0 0,0 0 1 0 0,0 0-1 0 0,0 1 1 0 0,0-1-1 0 0,1 1 1 0 0,0 0-1 0 0,-1-1 1 0 0,1 1-1 0 0,-1 7 0 0 0,11 18-77 0 0,-9-26 66 0 0,0-2 15 0 0,0 0 1 0 0,1 0 0 0 0,-1 0 0 0 0,0-1 0 0 0,1 1 0 0 0,-1 0-1 0 0,0 0 1 0 0,1 0 0 0 0,-1-1 0 0 0,1 1 0 0 0,0 0 0 0 0,-1 0-1 0 0,1-1 1 0 0,-1 1 0 0 0,1-1 0 0 0,0 1 0 0 0,0 0 0 0 0,-1-1 0 0 0,1 1-1 0 0,0-1 1 0 0,0 0 0 0 0,0 1 0 0 0,1 0 0 0 0,36 20-112 0 0,-37-20 106 0 0,0 0 0 0 0,1 0 0 0 0,0 0 0 0 0,-1-1-1 0 0,1 1 1 0 0,0 0 0 0 0,-1-1 0 0 0,1 1 0 0 0,0-1-1 0 0,0 0 1 0 0,3 1 0 0 0,2-1-4 0 0,53 22-191 0 0,-57-20 150 0 0,14 9 36 0 0,-10-5 20 0 0,-4-4-3 0 0,-1 1 0 0 0,0 0 0 0 0,0 0 0 0 0,0 0 0 0 0,0 0 0 0 0,-1 0 0 0 0,2 4 0 0 0,-2-5 0 0 0,-1-1 0 0 0,0 1 0 0 0,0-1 0 0 0,-1 1 0 0 0,1-1 0 0 0,0 1 0 0 0,0-1 0 0 0,-1 0 0 0 0,1 1 0 0 0,-1-1 0 0 0,1 1 0 0 0,-2 1 0 0 0,-4 9 44 0 0,0-1 0 0 0,-1-1-1 0 0,0 1 1 0 0,-1-1 0 0 0,0-1-1 0 0,0 1 1 0 0,-1-1-1 0 0,0-1 1 0 0,-1 0 0 0 0,0 0-1 0 0,0-1 1 0 0,-1 0-1 0 0,-14 7 1 0 0,21-13-15 0 0,0 0 0 0 0,0 0-1 0 0,0 0 1 0 0,0 0 0 0 0,1-1-1 0 0,-1 0 1 0 0,0 0 0 0 0,0 0 0 0 0,0 0-1 0 0,0 0 1 0 0,0-1 0 0 0,0 0 0 0 0,0 0-1 0 0,0 0 1 0 0,1 0 0 0 0,-1-1-1 0 0,0 1 1 0 0,1-1 0 0 0,-1 0 0 0 0,1 0-1 0 0,-4-3 1 0 0,5 3 14 0 0,-1 0-46 0 0,2 2-104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9T12:51:34.329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667 1681 6912 0 0,'-3'-4'76'0'0,"0"-1"1"0"0,-1 0 0 0 0,1 1-1 0 0,-1-1 1 0 0,0 1 0 0 0,0 0-1 0 0,0 1 1 0 0,-1-1 0 0 0,-6-4-1 0 0,-8-5 185 0 0,17 11-152 0 0,-1 1 1 0 0,1-1-1 0 0,-1 0 1 0 0,0 1-1 0 0,1-1 1 0 0,-1 1 0 0 0,0-1-1 0 0,0 1 1 0 0,0 0-1 0 0,-5-1 1 0 0,3 1 108 0 0,1 0-1 0 0,-1 0 1 0 0,1-1 0 0 0,-1 1 0 0 0,-5-4 0 0 0,6 3-47 0 0,0 0 1 0 0,0 0-1 0 0,-1 1 1 0 0,1-1-1 0 0,-9-1 1 0 0,-37 1 814 0 0,46 3-925 0 0,0-1 1 0 0,0 1 0 0 0,0-1-1 0 0,0 1 1 0 0,0 0-1 0 0,0 1 1 0 0,0-1 0 0 0,1 1-1 0 0,-1 0 1 0 0,-5 3 0 0 0,4-3-86 0 0,1 1 0 0 0,0 1 0 0 0,-1-1 0 0 0,1 1 0 0 0,0-1 0 0 0,1 1 0 0 0,-1 0 0 0 0,1 0 0 0 0,-1 1 0 0 0,-4 8 0 0 0,-28 49 33 0 0,17-32-8 0 0,-17 38-1 0 0,12-15-22 0 0,-8 16-52 0 0,-32 107 0 0 0,52-137 77 0 0,-49 192 58 0 0,45-172-59 0 0,5-16 23 0 0,-10 66 1 0 0,12-36-14 0 0,3-31-45 0 0,-1 58 1 0 0,10-33-25 0 0,17 93 0 0 0,-7-66 43 0 0,13 57 14 0 0,-1-34 0 0 0,-13-64 0 0 0,0-8 0 0 0,23 54 0 0 0,-31-89 0 0 0,13 28 0 0 0,25 44 0 0 0,-16-33 10 0 0,-17-35-10 0 0,0 0 0 0 0,0 0 0 0 0,2-1 0 0 0,-1-1 0 0 0,2 0 0 0 0,0 0 0 0 0,0-1 0 0 0,1-1 0 0 0,0 0 0 0 0,18 10 0 0 0,-11-4 73 0 0,-16-13-51 0 0,0 0 0 0 0,0 0 0 0 0,0 0 0 0 0,1 0 0 0 0,6 3 1 0 0,18 7 70 0 0,45 28 1 0 0,-56-29-72 0 0,2-1 0 0 0,0 0 0 0 0,0-2 0 0 0,1 0 1 0 0,29 8-1 0 0,-35-14-15 0 0,-1-1 1 0 0,1 0-1 0 0,0-1 0 0 0,-1-1 1 0 0,1 0-1 0 0,0-1 1 0 0,-1-1-1 0 0,1 0 1 0 0,24-7-1 0 0,54-14 71 0 0,34-10 26 0 0,-88 21-89 0 0,-15 5 9 0 0,38-17 1 0 0,44-17-25 0 0,-84 33 1 0 0,27-8 0 0 0,-31 11 54 0 0,-1-1 1 0 0,0 0-1 0 0,22-11 1 0 0,-20 6-8 0 0,-10 7-45 0 0,0-1-1 0 0,0 0 0 0 0,0-1 0 0 0,0 0 0 0 0,-1 0 0 0 0,9-10 1 0 0,-7 6-6 0 0,21-16-1 0 0,3-3 91 0 0,-6 5 59 0 0,-21 19-88 0 0,0 0 0 0 0,12-13 0 0 0,-9 8 17 0 0,0 1 0 0 0,20-14 1 0 0,8-7-2 0 0,-17 14-34 0 0,-16 13-23 0 0,-1 0 1 0 0,0-1 0 0 0,0 1 0 0 0,0-1-1 0 0,0 0 1 0 0,5-7 0 0 0,-6 8-8 0 0,-1-1 0 0 0,1 2 0 0 0,0-1 0 0 0,0 0 1 0 0,0 0-1 0 0,6-3 0 0 0,-5 4 1 0 0,-1 0 0 0 0,1-1 0 0 0,-1 0 0 0 0,0 0 1 0 0,0 0-1 0 0,5-6 0 0 0,14-20 121 0 0,-14 20-12 0 0,-1-1 0 0 0,11-20 0 0 0,-6 9 133 0 0,6-14 25 0 0,-14 27-259 0 0,0 0 0 0 0,0 1 0 0 0,1-1 0 0 0,6-7 0 0 0,5-8 106 0 0,6-1-46 0 0,-19 21-70 0 0,1 0 0 0 0,-1 0 1 0 0,0-1-1 0 0,0 1 1 0 0,-1-1-1 0 0,1 0 1 0 0,2-5-1 0 0,-3 6-4 0 0,0-1 1 0 0,0 0-1 0 0,0 1 0 0 0,0-1 0 0 0,0 1 1 0 0,1 0-1 0 0,-1-1 0 0 0,1 1 0 0 0,4-3 0 0 0,7-9 7 0 0,13-22 42 0 0,-14 24-54 0 0,8-7-1 0 0,26-34 1 0 0,-42 49 0 0 0,-1 1 0 0 0,1-1 1 0 0,0 1-1 0 0,0 0 0 0 0,10-6 0 0 0,8-7-1 0 0,0 0 2 0 0,31-18-1 0 0,1 0-1 0 0,-28 18 2 0 0,-18 11-1 0 0,0 0 0 0 0,0 0 0 0 0,-1 0 0 0 0,8-9 0 0 0,-9 9 0 0 0,-1 0 1 0 0,1 1 0 0 0,0 0 0 0 0,8-5 0 0 0,22-17-65 0 0,-25 19 51 0 0,0 0 0 0 0,1 0 0 0 0,0 1 0 0 0,0 1 0 0 0,27-10 1 0 0,-5 2 13 0 0,67-21-1 0 0,-28 11 0 0 0,226-97 0 0 0,-183 76 0 0 0,-62 26 0 0 0,101-30 319 0 0,-97 31-253 0 0,107-20-1 0 0,-36 11-68 0 0,94-20 86 0 0,-125 29 33 0 0,-52 11-61 0 0,172-23 19 0 0,-182 23 6 0 0,49-16-1 0 0,-58 15-16 0 0,152-31 496 0 0,-138 31-470 0 0,197-46 41 0 0,-77 15-117 0 0,-1-1 92 0 0,-109 23-4 0 0,20-5-10 0 0,-33 11 25 0 0,48-21 0 0 0,-48 17-46 0 0,-28 11-33 0 0,-1-2 0 0 0,14-7 0 0 0,12-7 59 0 0,-20 12-34 0 0,26-19-1 0 0,-31 20-37 0 0,41-35 46 0 0,84-65 47 0 0,-65 49-11 0 0,-49 39-59 0 0,-1-2 0 0 0,-1 1 0 0 0,0-2 1 0 0,-2-1-1 0 0,20-32 0 0 0,-4-1 113 0 0,-28 47-118 0 0,-1-1 1 0 0,-1 1-1 0 0,6-14 1 0 0,5-14 88 0 0,-2 7 24 0 0,-2-1 0 0 0,-2-1 0 0 0,0 0-1 0 0,6-56 1 0 0,-10 59-70 0 0,-1 2-11 0 0,-1 1 1 0 0,-1-1 0 0 0,-2 0-1 0 0,-4-49 1 0 0,1 42-3 0 0,-2-15 27 0 0,-44-146 103 0 0,38 164-186 0 0,-2 0 0 0 0,-1 1 0 0 0,-24-37 0 0 0,18 33 33 0 0,-1 1-1 0 0,-2 0 0 0 0,-1 2 1 0 0,-1 1-1 0 0,-2 1 1 0 0,-30-25-1 0 0,11 20-85 0 0,-84-46-1 0 0,17 25 38 0 0,79 40 34 0 0,-1 2 0 0 0,0 2 0 0 0,-56-11 0 0 0,41 10 12 0 0,0 3-41 0 0,-92-4 0 0 0,137 12-5 0 0,-51-1 0 0 0,-67 5 0 0 0,-4 11-10 0 0,-49 1 10 0 0,66 5-77 0 0,44-7 76 0 0,-69 13 1 0 0,-34 11 320 0 0,162-35-312 0 0,-308 92-248 0 0,57-19 240 0 0,115-31 0 0 0,-59 16 0 0 0,40-11 72 0 0,73-20-16 0 0,-141 51-216 0 0,191-67 160 0 0,-8 4 0 0 0,-73 35-27 0 0,-48 24 36 0 0,41-15-97 0 0,-35 19-62 0 0,121-58 150 0 0,28-16-2 0 0,-1 1-1 0 0,1 1 0 0 0,-16 12 1 0 0,18-12-12 0 0,-1-1 0 0 0,0 1 0 0 0,-14 5 1 0 0,-23 13 14 0 0,-7 8 2 0 0,27-17-44 0 0,-49 38-1 0 0,54-36 24 0 0,-28 16-1 0 0,14-10-8 0 0,-32 16 4 0 0,47-29 10 0 0,1 1-1 0 0,-23 18 0 0 0,-60 44 3 0 0,40-29-42 0 0,-244 158 53 0 0,220-139 0 0 0,9-6 0 0 0,-29 22-4 0 0,35-23-56 0 0,-221 190-68 0 0,277-229 41 0 0,0 0-1 0 0,-20 31 1 0 0,9-12-43 0 0,5-8 15 0 0,6-9-73 0 0,1 1 0 0 0,-24 41-1 0 0,23-29-96 0 0,6-13-199 0 0,0 1-1 0 0,-10 31 1 0 0,11-19-815 0 0,-1 4-327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9T12:54:48.488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1061 268 8288 0 0,'0'0'381'0'0,"-4"-10"127"0"0,-1 5-245 0 0,-1 0-1 0 0,1 0 1 0 0,-1 0 0 0 0,0 1-1 0 0,-13-7 1 0 0,16 9-134 0 0,0 0 0 0 0,-1 1 0 0 0,1-1 1 0 0,0 1-1 0 0,-1 0 0 0 0,1 0 0 0 0,-1 0 0 0 0,1 0 0 0 0,-1 1 1 0 0,0-1-1 0 0,1 1 0 0 0,-1 0 0 0 0,1 0 0 0 0,-1 1 0 0 0,0-1 1 0 0,1 1-1 0 0,-1-1 0 0 0,-5 3 0 0 0,4 0-73 0 0,0-1 0 0 0,0 1-1 0 0,0 0 1 0 0,1 1 0 0 0,-1-1 0 0 0,1 1 0 0 0,0 0 0 0 0,0 0-1 0 0,0 0 1 0 0,1 0 0 0 0,-5 8 0 0 0,-3 4-29 0 0,-29 45 235 0 0,23-26-134 0 0,-13 21-17 0 0,-1-1 188 0 0,23-38-64 0 0,-1-1 0 0 0,-1 0 0 0 0,-1 0 0 0 0,-12 14 1 0 0,-14 14 486 0 0,21-24-353 0 0,-19 19-1 0 0,-94 88 20 0 0,119-117-383 0 0,-7 6 12 0 0,0 1 0 0 0,2 0 1 0 0,-20 28-1 0 0,-74 126-63 0 0,85-133 43 0 0,-48 88-123 0 0,34-44 57 0 0,-44 147-1 0 0,68-183 70 0 0,-13 74 0 0 0,16 19-101 0 0,8-70 74 0 0,3-54 27 0 0,0 0 0 0 0,4 17 0 0 0,-1 16 0 0 0,0 0-30 0 0,14 81-1 0 0,-7-63 28 0 0,19 85 3 0 0,-14-84 0 0 0,7 11 0 0 0,-14-49 38 0 0,23 54 0 0 0,-8-26 14 0 0,25 47 34 0 0,-46-99-86 0 0,19 35 134 0 0,39 56 1 0 0,-44-68-45 0 0,-12-20-33 0 0,1-1 0 0 0,-1 0-1 0 0,7 8 1 0 0,6 6-57 0 0,1-1 0 0 0,1-1 0 0 0,1-1 0 0 0,38 27 0 0 0,-11-12 0 0 0,-32-22 0 0 0,1 0 0 0 0,0 0 0 0 0,33 14 0 0 0,-28-16 10 0 0,13 5-45 0 0,-1-2 1 0 0,2 0 0 0 0,53 9-1 0 0,-50-14 35 0 0,31 3 0 0 0,110 9 0 0 0,-103-12 0 0 0,0 1 0 0 0,107-3 0 0 0,-106-9 0 0 0,161-13 0 0 0,-176 10-3 0 0,-25 4 34 0 0,-1-2-1 0 0,1-2 0 0 0,40-12 0 0 0,-8-2-23 0 0,-45 15-17 0 0,-1-1 0 0 0,1-1 0 0 0,-1-1 0 0 0,-1-1 0 0 0,30-18-1 0 0,-6-1 13 0 0,19-14 71 0 0,-21 13-3 0 0,-27 19-54 0 0,-1 0 0 0 0,23-21-1 0 0,-26 21 9 0 0,28-19-1 0 0,-29 22-20 0 0,0 0 1 0 0,-1-1-1 0 0,0-1 1 0 0,10-10-1 0 0,18-18 10 0 0,-29 29 4 0 0,1-1 0 0 0,12-15 0 0 0,8-12 26 0 0,-20 26-15 0 0,-1-1 0 0 0,0 0 0 0 0,9-17 0 0 0,8-16 27 0 0,16-33 10 0 0,-19 33-10 0 0,11-25 74 0 0,15-55 107 0 0,-31 69-115 0 0,2-3 65 0 0,-15 43-98 0 0,0 0 0 0 0,-1-1 1 0 0,0 0-1 0 0,-1 0 0 0 0,1-23 1 0 0,1-90 410 0 0,-2 85-376 0 0,-3 34-83 0 0,0-1 1 0 0,0 1 0 0 0,-1-17-1 0 0,-2 12-6 0 0,-1-7 51 0 0,0-43 0 0 0,0-25 26 0 0,0 18 0 0 0,3 46-33 0 0,-7-48 1 0 0,5 63-46 0 0,2-1-1 0 0,0-13 1 0 0,0 14 0 0 0,0 0 0 0 0,-3-20 0 0 0,-22-78 159 0 0,-9-33-3 0 0,14 65-126 0 0,-25-69-40 0 0,-4-8 80 0 0,29 100-77 0 0,9 29 16 0 0,-23-43 0 0 0,23 50 1 0 0,4 7-26 0 0,-1 0 0 0 0,-1 1 0 0 0,-10-11-1 0 0,-14-20 61 0 0,22 27-43 0 0,-1 0 0 0 0,-1 1 0 0 0,0 1-1 0 0,-28-23 1 0 0,-26-24 38 0 0,-82-59 4 0 0,106 86-66 0 0,7 5 29 0 0,-1 1 1 0 0,-58-31-1 0 0,49 34 5 0 0,11 6-16 0 0,-1 1 0 0 0,-43-14 0 0 0,-46-9-40 0 0,31 19-74 0 0,11 3-42 0 0,54 13 90 0 0,1 1-1 0 0,-1 1 1 0 0,-49 1 0 0 0,73 2 31 0 0,-27 1-129 0 0,0 2 0 0 0,1 0 0 0 0,-1 2 0 0 0,1 2 0 0 0,0 0 0 0 0,1 2 0 0 0,-1 2 0 0 0,2 0 0 0 0,-43 24 0 0 0,17-7-241 0 0,30-16 114 0 0,-26 17-1 0 0,10-2-214 0 0,1 2 1 0 0,2 2-1 0 0,1 1 0 0 0,-54 63 1 0 0,6 19-5446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9T12:51:49.096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281 2285 1376 0 0,'-91'3'5662'0'0,"39"4"-3147"0"0,17 3-2676 0 0,29-8 253 0 0,0 0 0 0 0,0 0 0 0 0,0 1 0 0 0,1-1 0 0 0,-1 2 0 0 0,-6 4 0 0 0,9-6-60 0 0,1 0 1 0 0,0 0 0 0 0,0 0 0 0 0,0 0-1 0 0,0 1 1 0 0,0-1 0 0 0,0 1 0 0 0,1-1-1 0 0,-1 1 1 0 0,1 0 0 0 0,0 0 0 0 0,-1-1-1 0 0,1 1 1 0 0,1 0 0 0 0,-2 5 0 0 0,-4 44-52 0 0,1 60 1 0 0,4-60 15 0 0,-9 64 0 0 0,7-97 210 0 0,1-1 0 0 0,1 1 0 0 0,1-1 0 0 0,2 25 0 0 0,-2 28 49 0 0,8-4-156 0 0,21 80 0 0 0,-19-92-100 0 0,27 76 192 0 0,-23-88-146 0 0,-7-19 21 0 0,13 29 1 0 0,-3-12 107 0 0,17 67 1 0 0,-27-71-164 0 0,-6-30-1 0 0,0 1 1 0 0,0-1-1 0 0,1 0 0 0 0,0 1 1 0 0,1-1-1 0 0,6 13 1 0 0,6 5 49 0 0,-3-5 52 0 0,15 32 1 0 0,-20-39-89 0 0,-1-1 1 0 0,11 14-1 0 0,0 1 40 0 0,64 92 246 0 0,-39-62-134 0 0,-32-44-145 0 0,23 23 0 0 0,3 3 69 0 0,-25-27-64 0 0,1 1-1 0 0,1-1 0 0 0,22 15 0 0 0,-18-13 1 0 0,-2-4 24 0 0,0 0 1 0 0,0 0-1 0 0,1-2 0 0 0,0 0 1 0 0,24 8-1 0 0,87 19 349 0 0,-115-33-358 0 0,0-1 1 0 0,22 1-1 0 0,6-1 50 0 0,-21 0-54 0 0,0 0 0 0 0,0-2 1 0 0,33-5-1 0 0,-4 1 44 0 0,-22 2-39 0 0,50-13 0 0 0,-1 0 87 0 0,-38 5 14 0 0,-8 3-116 0 0,4-1-61 0 0,0-1 1 0 0,47-21 0 0 0,-53 19 151 0 0,-1-2 0 0 0,38-28 0 0 0,24-19 28 0 0,-63 45-71 0 0,-14 10-29 0 0,0-1 1 0 0,14-13-1 0 0,-16 13-30 0 0,0 0-1 0 0,17-10 0 0 0,-18 13-16 0 0,-1 0 0 0 0,0-1-1 0 0,0 0 1 0 0,-1 0 0 0 0,1 0-1 0 0,7-10 1 0 0,-12 13-4 0 0,0 0 0 0 0,0-1 0 0 0,1 1 0 0 0,-1 0 0 0 0,1 1 0 0 0,-1-1 0 0 0,1 0 0 0 0,3-1 0 0 0,16-11-7 0 0,-2-2 28 0 0,1 1 0 0 0,32-19-1 0 0,-15 11 22 0 0,7-8-18 0 0,55-49 0 0 0,-45 29 56 0 0,-12 12 2 0 0,-26 23-53 0 0,30-24 0 0 0,-22 22-35 0 0,-10 7 0 0 0,0 0 0 0 0,1 1 0 0 0,19-9 0 0 0,14-3 0 0 0,161-66 0 0 0,-68 40 11 0 0,-133 45 14 0 0,1 1 0 0 0,0 0 0 0 0,0 1 0 0 0,-1 0 0 0 0,1 0 0 0 0,0 1 0 0 0,0 0 0 0 0,0 1 0 0 0,13 2-1 0 0,-15 0 2 0 0,0-1 0 0 0,-1 1 0 0 0,11 5 0 0 0,-12-4-38 0 0,2 0 12 0 0,0 0 0 0 0,0 1 0 0 0,-1 0 0 0 0,1 0 0 0 0,-1 1 0 0 0,-1 0 0 0 0,1 0 0 0 0,-1 1 0 0 0,10 13 0 0 0,-1 2 0 0 0,-1 1 0 0 0,11 25 0 0 0,19 54 0 0 0,-37-86 0 0 0,-1 0 0 0 0,5 17 0 0 0,5 15 0 0 0,2 11 0 0 0,-11-38 0 0 0,5 24 0 0 0,-8-25 0 0 0,14 36 0 0 0,-3-27 0 0 0,-10-20 0 0 0,0 0 0 0 0,6 19 0 0 0,5 6 0 0 0,-3-9 0 0 0,-7-10 0 0 0,-1-2 0 0 0,1 0 0 0 0,0 0 0 0 0,16 23 0 0 0,-19-30 46 0 0,1-1 0 0 0,-1 1 0 0 0,0 0 0 0 0,3 12 0 0 0,4 6 71 0 0,4 2-167 0 0,-8-17 4 0 0,-1 0 0 0 0,7 19 0 0 0,-7-18 81 0 0,0 1-1 0 0,0-1 0 0 0,1 0 1 0 0,1 0-1 0 0,11 13 1 0 0,5 7-41 0 0,-6-5-48 0 0,1-1 0 0 0,2 0 0 0 0,24 22 0 0 0,77 52 118 0 0,-64-53 11 0 0,47 31-22 0 0,-78-56-53 0 0,9 6 0 0 0,5-3 44 0 0,-19-10-37 0 0,0-2 0 0 0,32 13-1 0 0,64 15 70 0 0,-58-16 75 0 0,8-2 2 0 0,9 3-61 0 0,-63-21-91 0 0,35 9 4 0 0,52 5 0 0 0,-65-15 222 0 0,0-1 0 0 0,62-6 0 0 0,-69 4-136 0 0,10-2 33 0 0,28-6-4 0 0,-11 2-5 0 0,-28 3-93 0 0,-15 2 15 0 0,0 0 1 0 0,21-7-1 0 0,28-3 39 0 0,31-14-12 0 0,-78 21-47 0 0,0 0-1 0 0,21-12 1 0 0,-10 5 57 0 0,17-7 41 0 0,-1-2-1 0 0,-1-2 0 0 0,38-28 1 0 0,-42 21 139 0 0,44-47 0 0 0,-53 50-200 0 0,39-51 93 0 0,-46 46 1 0 0,-17 28-106 0 0,-1 0 0 0 0,0 0 0 0 0,0-1 0 0 0,0 1 0 0 0,1-9-1 0 0,2-1 53 0 0,0 0 82 0 0,6-27-1 0 0,-1 2-22 0 0,-3 2-60 0 0,-6 31-82 0 0,0-1 0 0 0,0 1 0 0 0,0-1-1 0 0,3-5 1 0 0,0-2 15 0 0,0 0 0 0 0,-1-1-1 0 0,2-24 1 0 0,-4 24-4 0 0,4-74 54 0 0,-5 82-54 0 0,0 0 0 0 0,0-1 0 0 0,-1 1 1 0 0,1-1-1 0 0,-2 1 0 0 0,-2-12 0 0 0,-18-42 137 0 0,13 31-55 0 0,-4-7-62 0 0,0 9-18 0 0,-9-33 0 0 0,13 33-10 0 0,-20-41-1 0 0,21 53 5 0 0,2-1 0 0 0,-7-26-1 0 0,0 2-17 0 0,-39-137 0 0 0,30 93 0 0 0,-25-93 0 0 0,41 142 0 0 0,-3-40 0 0 0,6 38 0 0 0,2 15 0 0 0,0 0 0 0 0,2 0 0 0 0,4-25 0 0 0,-1 24-16 0 0,13-41-1 0 0,-6 28-14 0 0,-7 26 16 0 0,1-1 0 0 0,0 1 0 0 0,1 1-1 0 0,9-16 1 0 0,-9 18 19 0 0,9-15-25 0 0,0 0 0 0 0,2 2-1 0 0,0 0 1 0 0,2 1 0 0 0,26-22-1 0 0,44-39 94 0 0,-13 15-160 0 0,-38 34 88 0 0,-2-2 0 0 0,39-46 0 0 0,-60 59 0 0 0,0 0 0 0 0,-1-1 0 0 0,18-37 0 0 0,-14 16 30 0 0,15-51 0 0 0,3-9-26 0 0,-1 5-4 0 0,-17 52 0 0 0,-2-1 0 0 0,15-71 0 0 0,-2-18 64 0 0,-23 91-33 0 0,-3 0 0 0 0,-1 0-1 0 0,-2 0 1 0 0,-2 0 0 0 0,-12-66-1 0 0,1 47 58 0 0,-3 1 0 0 0,-3 1 0 0 0,-30-70 0 0 0,24 75-56 0 0,-49-83 0 0 0,16 51-32 0 0,46 70 8 0 0,-1 0-1 0 0,0 0 0 0 0,-22-23 1 0 0,-53-45 162 0 0,55 56 94 0 0,14 15-363 0 0,-1 1 0 0 0,-41-25-1 0 0,33 23 110 0 0,-8-5-10 0 0,0 2 0 0 0,-2 1 0 0 0,0 1 0 0 0,-2 3 0 0 0,-57-16 0 0 0,90 30-12 0 0,-60-16-18 0 0,-68-6 0 0 0,-120 9-34 0 0,31 26 64 0 0,-107 41-127 0 0,242-36 62 0 0,-401 86 65 0 0,398-78-38 0 0,2 5 0 0 0,1 3 0 0 0,-133 71 0 0 0,141-65 38 0 0,-48 26 0 0 0,20-10 0 0 0,44-22 0 0 0,-27 15 0 0 0,-119 73-12 0 0,73-36-48 0 0,103-63 60 0 0,-108 72 0 0 0,102-68 0 0 0,-12 10 0 0 0,42-28 0 0 0,0-1 0 0 0,-21 11 0 0 0,-13 7 0 0 0,-72 45 0 0 0,30-19 0 0 0,57-28 0 0 0,23-17 0 0 0,-1 0 0 0 0,-14 9 0 0 0,-207 117 0 0 0,25-18 0 0 0,184-103-1 0 0,-20 14 0 0 0,22-13 7 0 0,-30 15 1 0 0,-17 6-20 0 0,-117 77 1 0 0,-46 64-222 0 0,203-151 176 0 0,1 0 1 0 0,-27 36-1 0 0,23-26 31 0 0,-22 30-87 0 0,-45 75 0 0 0,95-138 114 0 0,-22 34-249 0 0,3 0 0 0 0,0 1 0 0 0,2 1 0 0 0,2 1 0 0 0,1 0 0 0 0,-12 56-1 0 0,20-64-1772 0 0,-3 49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9T12:55:14.824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667 1681 6912 0 0,'-3'-4'76'0'0,"0"-1"1"0"0,-1 0 0 0 0,1 1-1 0 0,-1-1 1 0 0,0 1 0 0 0,0 0-1 0 0,0 1 1 0 0,-1-1 0 0 0,-6-4-1 0 0,-8-5 185 0 0,17 11-152 0 0,-1 1 1 0 0,1-1-1 0 0,-1 0 1 0 0,0 1-1 0 0,1-1 1 0 0,-1 1 0 0 0,0-1-1 0 0,0 1 1 0 0,0 0-1 0 0,-5-1 1 0 0,3 1 108 0 0,1 0-1 0 0,-1 0 1 0 0,1-1 0 0 0,-1 1 0 0 0,-5-4 0 0 0,6 3-47 0 0,0 0 1 0 0,0 0-1 0 0,-1 1 1 0 0,1-1-1 0 0,-9-1 1 0 0,-37 1 814 0 0,46 3-925 0 0,0-1 1 0 0,0 1 0 0 0,0-1-1 0 0,0 1 1 0 0,0 0-1 0 0,0 1 1 0 0,0-1 0 0 0,1 1-1 0 0,-1 0 1 0 0,-5 3 0 0 0,4-3-86 0 0,1 1 0 0 0,0 1 0 0 0,-1-1 0 0 0,1 1 0 0 0,0-1 0 0 0,1 1 0 0 0,-1 0 0 0 0,1 0 0 0 0,-1 1 0 0 0,-4 8 0 0 0,-28 49 33 0 0,17-32-8 0 0,-17 38-1 0 0,12-15-22 0 0,-8 16-52 0 0,-32 107 0 0 0,52-137 77 0 0,-49 192 58 0 0,45-172-59 0 0,5-16 23 0 0,-10 66 1 0 0,12-36-14 0 0,3-31-45 0 0,-1 58 1 0 0,10-33-25 0 0,17 93 0 0 0,-7-66 43 0 0,13 57 14 0 0,-1-34 0 0 0,-13-64 0 0 0,0-8 0 0 0,23 54 0 0 0,-31-89 0 0 0,13 28 0 0 0,25 44 0 0 0,-16-33 10 0 0,-17-35-10 0 0,0 0 0 0 0,0 0 0 0 0,2-1 0 0 0,-1-1 0 0 0,2 0 0 0 0,0 0 0 0 0,0-1 0 0 0,1-1 0 0 0,0 0 0 0 0,18 10 0 0 0,-11-4 73 0 0,-16-13-51 0 0,0 0 0 0 0,0 0 0 0 0,0 0 0 0 0,1 0 0 0 0,6 3 1 0 0,18 7 70 0 0,45 28 1 0 0,-56-29-72 0 0,2-1 0 0 0,0 0 0 0 0,0-2 0 0 0,1 0 1 0 0,29 8-1 0 0,-35-14-15 0 0,-1-1 1 0 0,1 0-1 0 0,0-1 0 0 0,-1-1 1 0 0,1 0-1 0 0,0-1 1 0 0,-1-1-1 0 0,1 0 1 0 0,24-7-1 0 0,54-14 71 0 0,34-10 26 0 0,-88 21-89 0 0,-15 5 9 0 0,38-17 1 0 0,44-17-25 0 0,-84 33 1 0 0,27-8 0 0 0,-31 11 54 0 0,-1-1 1 0 0,0 0-1 0 0,22-11 1 0 0,-20 6-8 0 0,-10 7-45 0 0,0-1-1 0 0,0 0 0 0 0,0-1 0 0 0,0 0 0 0 0,-1 0 0 0 0,9-10 1 0 0,-7 6-6 0 0,21-16-1 0 0,3-3 91 0 0,-6 5 59 0 0,-21 19-88 0 0,0 0 0 0 0,12-13 0 0 0,-9 8 17 0 0,0 1 0 0 0,20-14 1 0 0,8-7-2 0 0,-17 14-34 0 0,-16 13-23 0 0,-1 0 1 0 0,0-1 0 0 0,0 1 0 0 0,0-1-1 0 0,0 0 1 0 0,5-7 0 0 0,-6 8-8 0 0,-1-1 0 0 0,1 2 0 0 0,0-1 0 0 0,0 0 1 0 0,0 0-1 0 0,6-3 0 0 0,-5 4 1 0 0,-1 0 0 0 0,1-1 0 0 0,-1 0 0 0 0,0 0 1 0 0,0 0-1 0 0,5-6 0 0 0,14-20 121 0 0,-14 20-12 0 0,-1-1 0 0 0,11-20 0 0 0,-6 9 133 0 0,6-14 25 0 0,-14 27-259 0 0,0 0 0 0 0,0 1 0 0 0,1-1 0 0 0,6-7 0 0 0,5-8 106 0 0,6-1-46 0 0,-19 21-70 0 0,1 0 0 0 0,-1 0 1 0 0,0-1-1 0 0,0 1 1 0 0,-1-1-1 0 0,1 0 1 0 0,2-5-1 0 0,-3 6-4 0 0,0-1 1 0 0,0 0-1 0 0,0 1 0 0 0,0-1 0 0 0,0 1 1 0 0,1 0-1 0 0,-1-1 0 0 0,1 1 0 0 0,4-3 0 0 0,7-9 7 0 0,13-22 42 0 0,-14 24-54 0 0,8-7-1 0 0,26-34 1 0 0,-42 49 0 0 0,-1 1 0 0 0,1-1 1 0 0,0 1-1 0 0,0 0 0 0 0,10-6 0 0 0,8-7-1 0 0,0 0 2 0 0,31-18-1 0 0,1 0-1 0 0,-28 18 2 0 0,-18 11-1 0 0,0 0 0 0 0,0 0 0 0 0,-1 0 0 0 0,8-9 0 0 0,-9 9 0 0 0,-1 0 1 0 0,1 1 0 0 0,0 0 0 0 0,8-5 0 0 0,22-17-65 0 0,-25 19 51 0 0,0 0 0 0 0,1 0 0 0 0,0 1 0 0 0,0 1 0 0 0,27-10 1 0 0,-5 2 13 0 0,67-21-1 0 0,-28 11 0 0 0,226-97 0 0 0,-183 76 0 0 0,-62 26 0 0 0,101-30 319 0 0,-97 31-253 0 0,107-20-1 0 0,-36 11-68 0 0,94-20 86 0 0,-125 29 33 0 0,-52 11-61 0 0,172-23 19 0 0,-182 23 6 0 0,49-16-1 0 0,-58 15-16 0 0,152-31 496 0 0,-138 31-470 0 0,197-46 41 0 0,-77 15-117 0 0,-1-1 92 0 0,-109 23-4 0 0,20-5-10 0 0,-33 11 25 0 0,48-21 0 0 0,-48 17-46 0 0,-28 11-33 0 0,-1-2 0 0 0,14-7 0 0 0,12-7 59 0 0,-20 12-34 0 0,26-19-1 0 0,-31 20-37 0 0,41-35 46 0 0,84-65 47 0 0,-65 49-11 0 0,-49 39-59 0 0,-1-2 0 0 0,-1 1 0 0 0,0-2 1 0 0,-2-1-1 0 0,20-32 0 0 0,-4-1 113 0 0,-28 47-118 0 0,-1-1 1 0 0,-1 1-1 0 0,6-14 1 0 0,5-14 88 0 0,-2 7 24 0 0,-2-1 0 0 0,-2-1 0 0 0,0 0-1 0 0,6-56 1 0 0,-10 59-70 0 0,-1 2-11 0 0,-1 1 1 0 0,-1-1 0 0 0,-2 0-1 0 0,-4-49 1 0 0,1 42-3 0 0,-2-15 27 0 0,-44-146 103 0 0,38 164-186 0 0,-2 0 0 0 0,-1 1 0 0 0,-24-37 0 0 0,18 33 33 0 0,-1 1-1 0 0,-2 0 0 0 0,-1 2 1 0 0,-1 1-1 0 0,-2 1 1 0 0,-30-25-1 0 0,11 20-85 0 0,-84-46-1 0 0,17 25 38 0 0,79 40 34 0 0,-1 2 0 0 0,0 2 0 0 0,-56-11 0 0 0,41 10 12 0 0,0 3-41 0 0,-92-4 0 0 0,137 12-5 0 0,-51-1 0 0 0,-67 5 0 0 0,-4 11-10 0 0,-49 1 10 0 0,66 5-77 0 0,44-7 76 0 0,-69 13 1 0 0,-34 11 320 0 0,162-35-312 0 0,-308 92-248 0 0,57-19 240 0 0,115-31 0 0 0,-59 16 0 0 0,40-11 72 0 0,73-20-16 0 0,-141 51-216 0 0,191-67 160 0 0,-8 4 0 0 0,-73 35-27 0 0,-48 24 36 0 0,41-15-97 0 0,-35 19-62 0 0,121-58 150 0 0,28-16-2 0 0,-1 1-1 0 0,1 1 0 0 0,-16 12 1 0 0,18-12-12 0 0,-1-1 0 0 0,0 1 0 0 0,-14 5 1 0 0,-23 13 14 0 0,-7 8 2 0 0,27-17-44 0 0,-49 38-1 0 0,54-36 24 0 0,-28 16-1 0 0,14-10-8 0 0,-32 16 4 0 0,47-29 10 0 0,1 1-1 0 0,-23 18 0 0 0,-60 44 3 0 0,40-29-42 0 0,-244 158 53 0 0,220-139 0 0 0,9-6 0 0 0,-29 22-4 0 0,35-23-56 0 0,-221 190-68 0 0,277-229 41 0 0,0 0-1 0 0,-20 31 1 0 0,9-12-43 0 0,5-8 15 0 0,6-9-73 0 0,1 1 0 0 0,-24 41-1 0 0,23-29-96 0 0,6-13-199 0 0,0 1-1 0 0,-10 31 1 0 0,11-19-815 0 0,-1 4-327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9T12:51:59.799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1022 1246 8840 0 0,'-18'2'578'0'0,"0"-1"-1"0"0,-29 8 1 0 0,43-8-359 0 0,-92 25 677 0 0,84-23-883 0 0,0 2 1 0 0,1-1-1 0 0,-1 1 1 0 0,1 1-1 0 0,0 0 1 0 0,0 1-1 0 0,1 0 1 0 0,-11 8-1 0 0,-6 5-6 0 0,12-8-7 0 0,1 0 0 0 0,0 0 0 0 0,-19 25 0 0 0,-5 3 0 0 0,-40 41 128 0 0,40-43 23 0 0,-7 9 90 0 0,-35 57 341 0 0,56-71-500 0 0,2 1 0 0 0,-24 49 0 0 0,0 29-29 0 0,30-71-46 0 0,-48 155-7 0 0,8-22 0 0 0,43-133 46 0 0,1 1 0 0 0,-11 83 0 0 0,18-92 1 0 0,-2 18 13 0 0,2 5-4 0 0,0 21-27 0 0,4-45-1 0 0,0 5-6 0 0,2 1 1 0 0,1-1-1 0 0,12 59 1 0 0,-2-44-22 0 0,12 43 62 0 0,-12-57-63 0 0,-2-5 0 0 0,15 33 0 0 0,-11-32 0 0 0,9 20 0 0 0,81 111 0 0 0,-52-101 158 0 0,-33-43-45 0 0,-2 1 1 0 0,17 26-1 0 0,-19-23-73 0 0,1-1 1 0 0,1-1-1 0 0,1 0 0 0 0,34 33 1 0 0,-15-27 231 0 0,74 47 0 0 0,-109-75-267 0 0,28 15 139 0 0,1-1 0 0 0,0-1 0 0 0,42 12 0 0 0,-35-16-82 0 0,-1-1 1 0 0,1-2-1 0 0,0-2 1 0 0,1-1-1 0 0,45-2 1 0 0,95-10-23 0 0,-93 2-4 0 0,-58 4 26 0 0,44-11 0 0 0,-37 5-62 0 0,-17 4 5 0 0,29-12 1 0 0,-16 4 36 0 0,6 0 36 0 0,-1-3 0 0 0,48-26 0 0 0,61-47 189 0 0,-109 66-226 0 0,10-10-24 0 0,-27 18 18 0 0,31-18 0 0 0,-37 25 4 0 0,21-17 0 0 0,7-4 0 0 0,-33 24-25 0 0,-1-2-1 0 0,1 1 0 0 0,-1-1 0 0 0,11-12 0 0 0,16-13 47 0 0,-19 18-33 0 0,0 0 1 0 0,-1 0-1 0 0,15-20 1 0 0,13-13 67 0 0,-31 34-56 0 0,16-22 1 0 0,5-5 41 0 0,-16 22-22 0 0,18-29-1 0 0,8-8 37 0 0,-9 8-4 0 0,-23 31-55 0 0,18-21 1 0 0,-28 35-36 0 0,10-9 12 0 0,-1 0 0 0 0,0-1 0 0 0,-1 0 0 0 0,7-14-1 0 0,-8 15 3 0 0,0 0 0 0 0,0 1 1 0 0,10-10-1 0 0,6-8-5 0 0,-4 5 40 0 0,25-23-1 0 0,-4 4-23 0 0,-26 28-26 0 0,27-20 0 0 0,-2 2 0 0 0,96-81-1 0 0,22-20 17 0 0,-72 68 151 0 0,-34 27-261 0 0,-27 20 92 0 0,1 0 0 0 0,1 2 0 0 0,0 0 0 0 0,1 2 0 0 0,28-9 0 0 0,-42 19-8 0 0,-1 0 0 0 0,0 1-1 0 0,0 1 1 0 0,1 0 0 0 0,-1 1-1 0 0,1 1 1 0 0,-1 0 0 0 0,0 0-1 0 0,0 1 1 0 0,1 0 0 0 0,15 6-1 0 0,-15-3-17 0 0,1 0 0 0 0,-1 1-1 0 0,-1 0 1 0 0,1 1-1 0 0,-1 1 1 0 0,0 0-1 0 0,-1 0 1 0 0,17 16-1 0 0,24 23 184 0 0,-34-27-289 0 0,19 24-55 0 0,-35-41 192 0 0,13 18-32 0 0,-1 0-1 0 0,0 1 1 0 0,-2 0 0 0 0,11 26-1 0 0,-15-24 16 0 0,0 0 0 0 0,-2 1-1 0 0,0-1 1 0 0,3 39-1 0 0,-2 76 15 0 0,-14 37 0 0 0,7-41 5 0 0,3-54-63 0 0,7 62 47 0 0,-2-60 11 0 0,-5-63-17 0 0,1 1 0 0 0,7 24 0 0 0,1 2 4 0 0,4 2 13 0 0,-1-4 0 0 0,-1 1 0 0 0,2 0 0 0 0,22 45 0 0 0,-13-34 0 0 0,-15-36 0 0 0,0-1 0 0 0,1 0 0 0 0,22 28 0 0 0,48 49 0 0 0,-54-66 0 0 0,-7-11 0 0 0,36 30 0 0 0,-30-28 0 0 0,1-1 36 0 0,34 21 0 0 0,-25-18-44 0 0,-13-9 36 0 0,1-2 0 0 0,0 0-1 0 0,1-2 1 0 0,0 0-1 0 0,33 8 1 0 0,-8-2 181 0 0,17 4-96 0 0,-34-12-109 0 0,-22-6 28 0 0,1 0-1 0 0,-1 0 0 0 0,1-1 0 0 0,19 1 0 0 0,131-15 218 0 0,-159 12-234 0 0,54-7 209 0 0,-34 5-132 0 0,-9 1-36 0 0,0 0 0 0 0,16-5-1 0 0,19-4 56 0 0,-35 8-95 0 0,0-1 0 0 0,-1 0 1 0 0,0-1-1 0 0,24-10 0 0 0,15-10 48 0 0,16-7 56 0 0,-46 20-57 0 0,25-9 0 0 0,-24 11-15 0 0,24-12-1 0 0,8-7-47 0 0,-29 15 27 0 0,43-28 0 0 0,-38 19 95 0 0,0-1-1 0 0,28-30 1 0 0,-38 32 7 0 0,-8 10-63 0 0,0-2 0 0 0,-1 0 0 0 0,-1 0 0 0 0,0-1 0 0 0,14-24 0 0 0,-24 36-62 0 0,20-37 189 0 0,-3 0 1 0 0,18-54-1 0 0,-22 49-6 0 0,5-14-62 0 0,-3 0 1 0 0,12-86-1 0 0,-24 113-71 0 0,-1 12-49 0 0,0-25 0 0 0,-2 25 12 0 0,1 0 0 0 0,5-21 0 0 0,-1 10-15 0 0,-2 11-2 0 0,2 0 0 0 0,0 1 0 0 0,2-1 0 0 0,0 2 0 0 0,11-20 0 0 0,-11 24-17 0 0,0 0 0 0 0,0 1 0 0 0,1 1 0 0 0,1-1-1 0 0,0 1 1 0 0,0 1 0 0 0,2 0 0 0 0,-1 0 0 0 0,1 1 0 0 0,0 1-1 0 0,1 0 1 0 0,-1 1 0 0 0,2 0 0 0 0,-1 1 0 0 0,1 0 0 0 0,18-5-1 0 0,-26 10 10 0 0,27-9-61 0 0,0 1 0 0 0,60-7-1 0 0,34 10-54 0 0,20 10 60 0 0,-121-5 64 0 0,-16 0 0 0 0,0 1 0 0 0,0 0 0 0 0,12 2 0 0 0,83 7-64 0 0,1 5 64 0 0,14 2 0 0 0,120 22-58 0 0,-234-37 52 0 0,223 51-47 0 0,-206-47 46 0 0,8 2 6 0 0,1-2 0 0 0,58 3-1 0 0,-6-11 34 0 0,98-17 0 0 0,147-35 32 0 0,-233 28-64 0 0,-27 6 0 0 0,-29 10 52 0 0,0-3 0 0 0,0-1 0 0 0,-2-1 0 0 0,0-3 0 0 0,48-31 0 0 0,-57 28 105 0 0,-1-1 0 0 0,-1-1 0 0 0,29-34 0 0 0,-32 33-65 0 0,-8 7 9 0 0,-1-1 0 0 0,0-1 0 0 0,15-25 0 0 0,29-68 231 0 0,-52 97-264 0 0,0 0 1 0 0,7-32-1 0 0,-9 28-2 0 0,14-35-1 0 0,11-29-65 0 0,-3 6 0 0 0,-16 49 11 0 0,-2-1 0 0 0,7-36 0 0 0,8-27 31 0 0,-17 70-28 0 0,-2-1-1 0 0,0 0 1 0 0,-2 1 0 0 0,0-1 0 0 0,-2-35-1 0 0,-2 13 112 0 0,-15-85-1 0 0,9 76-13 0 0,6 36 77 0 0,-2-1 0 0 0,-8-30-1 0 0,-18-41-173 0 0,-3 1-1 0 0,-68-127 0 0 0,71 168 59 0 0,-46-57-1 0 0,22 34-22 0 0,1 6-22 0 0,20 27 0 0 0,-10-8 80 0 0,-2 1 0 0 0,-96-77 0 0 0,99 89-130 0 0,-21-16 7 0 0,-2 2 0 0 0,-2 4 0 0 0,-122-62 0 0 0,142 83 15 0 0,-65-28 66 0 0,-26-5-166 0 0,-95-34 106 0 0,156 64-5 0 0,-75-23 0 0 0,4 0-72 0 0,52 23 72 0 0,-84-20 0 0 0,144 39 0 0 0,-296-61 0 0 0,-5 23 0 0 0,-207 28 8 0 0,337 22-90 0 0,-247 11 84 0 0,306-6-2 0 0,-155 15 11 0 0,187-11 40 0 0,-126 18-217 0 0,110-11 181 0 0,-109 19-30 0 0,96-12-50 0 0,-240 58 2 0 0,82 15 63 0 0,251-83-2 0 0,-90 39-49 0 0,-257 118-112 0 0,110-65 413 0 0,208-77-398 0 0,-104 58 0 0 0,133-64 280 0 0,29-16-105 0 0,-34 23-1 0 0,-64 40-325 0 0,115-70 299 0 0,-223 145-72 0 0,164-108 31 0 0,22-14 18 0 0,-65 48-85 0 0,68-47 72 0 0,-108 97-46 0 0,59-46 26 0 0,19-18-486 0 0,3 2 0 0 0,2 4 1 0 0,-87 119-1 0 0,130-156-139 0 0,2 1 0 0 0,-27 59 0 0 0,-18 73-4088 0 0,49-121 3111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9T12:55:31.553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281 2285 1376 0 0,'-91'3'5662'0'0,"39"4"-3147"0"0,17 3-2676 0 0,29-8 253 0 0,0 0 0 0 0,0 0 0 0 0,0 1 0 0 0,1-1 0 0 0,-1 2 0 0 0,-6 4 0 0 0,9-6-60 0 0,1 0 1 0 0,0 0 0 0 0,0 0 0 0 0,0 0-1 0 0,0 1 1 0 0,0-1 0 0 0,0 1 0 0 0,1-1-1 0 0,-1 1 1 0 0,1 0 0 0 0,0 0 0 0 0,-1-1-1 0 0,1 1 1 0 0,1 0 0 0 0,-2 5 0 0 0,-4 44-52 0 0,1 60 1 0 0,4-60 15 0 0,-9 64 0 0 0,7-97 210 0 0,1-1 0 0 0,1 1 0 0 0,1-1 0 0 0,2 25 0 0 0,-2 28 49 0 0,8-4-156 0 0,21 80 0 0 0,-19-92-100 0 0,27 76 192 0 0,-23-88-146 0 0,-7-19 21 0 0,13 29 1 0 0,-3-12 107 0 0,17 67 1 0 0,-27-71-164 0 0,-6-30-1 0 0,0 1 1 0 0,0-1-1 0 0,1 0 0 0 0,0 1 1 0 0,1-1-1 0 0,6 13 1 0 0,6 5 49 0 0,-3-5 52 0 0,15 32 1 0 0,-20-39-89 0 0,-1-1 1 0 0,11 14-1 0 0,0 1 40 0 0,64 92 246 0 0,-39-62-134 0 0,-32-44-145 0 0,23 23 0 0 0,3 3 69 0 0,-25-27-64 0 0,1 1-1 0 0,1-1 0 0 0,22 15 0 0 0,-18-13 1 0 0,-2-4 24 0 0,0 0 1 0 0,0 0-1 0 0,1-2 0 0 0,0 0 1 0 0,24 8-1 0 0,87 19 349 0 0,-115-33-358 0 0,0-1 1 0 0,22 1-1 0 0,6-1 50 0 0,-21 0-54 0 0,0 0 0 0 0,0-2 1 0 0,33-5-1 0 0,-4 1 44 0 0,-22 2-39 0 0,50-13 0 0 0,-1 0 87 0 0,-38 5 14 0 0,-8 3-116 0 0,4-1-61 0 0,0-1 1 0 0,47-21 0 0 0,-53 19 151 0 0,-1-2 0 0 0,38-28 0 0 0,24-19 28 0 0,-63 45-71 0 0,-14 10-29 0 0,0-1 1 0 0,14-13-1 0 0,-16 13-30 0 0,0 0-1 0 0,17-10 0 0 0,-18 13-16 0 0,-1 0 0 0 0,0-1-1 0 0,0 0 1 0 0,-1 0 0 0 0,1 0-1 0 0,7-10 1 0 0,-12 13-4 0 0,0 0 0 0 0,0-1 0 0 0,1 1 0 0 0,-1 0 0 0 0,1 1 0 0 0,-1-1 0 0 0,1 0 0 0 0,3-1 0 0 0,16-11-7 0 0,-2-2 28 0 0,1 1 0 0 0,32-19-1 0 0,-15 11 22 0 0,7-8-18 0 0,55-49 0 0 0,-45 29 56 0 0,-12 12 2 0 0,-26 23-53 0 0,30-24 0 0 0,-22 22-35 0 0,-10 7 0 0 0,0 0 0 0 0,1 1 0 0 0,19-9 0 0 0,14-3 0 0 0,161-66 0 0 0,-68 40 11 0 0,-133 45 14 0 0,1 1 0 0 0,0 0 0 0 0,0 1 0 0 0,-1 0 0 0 0,1 0 0 0 0,0 1 0 0 0,0 0 0 0 0,0 1 0 0 0,13 2-1 0 0,-15 0 2 0 0,0-1 0 0 0,-1 1 0 0 0,11 5 0 0 0,-12-4-38 0 0,2 0 12 0 0,0 0 0 0 0,0 1 0 0 0,-1 0 0 0 0,1 0 0 0 0,-1 1 0 0 0,-1 0 0 0 0,1 0 0 0 0,-1 1 0 0 0,10 13 0 0 0,-1 2 0 0 0,-1 1 0 0 0,11 25 0 0 0,19 54 0 0 0,-37-86 0 0 0,-1 0 0 0 0,5 17 0 0 0,5 15 0 0 0,2 11 0 0 0,-11-38 0 0 0,5 24 0 0 0,-8-25 0 0 0,14 36 0 0 0,-3-27 0 0 0,-10-20 0 0 0,0 0 0 0 0,6 19 0 0 0,5 6 0 0 0,-3-9 0 0 0,-7-10 0 0 0,-1-2 0 0 0,1 0 0 0 0,0 0 0 0 0,16 23 0 0 0,-19-30 46 0 0,1-1 0 0 0,-1 1 0 0 0,0 0 0 0 0,3 12 0 0 0,4 6 71 0 0,4 2-167 0 0,-8-17 4 0 0,-1 0 0 0 0,7 19 0 0 0,-7-18 81 0 0,0 1-1 0 0,0-1 0 0 0,1 0 1 0 0,1 0-1 0 0,11 13 1 0 0,5 7-41 0 0,-6-5-48 0 0,1-1 0 0 0,2 0 0 0 0,24 22 0 0 0,77 52 118 0 0,-64-53 11 0 0,47 31-22 0 0,-78-56-53 0 0,9 6 0 0 0,5-3 44 0 0,-19-10-37 0 0,0-2 0 0 0,32 13-1 0 0,64 15 70 0 0,-58-16 75 0 0,8-2 2 0 0,9 3-61 0 0,-63-21-91 0 0,35 9 4 0 0,52 5 0 0 0,-65-15 222 0 0,0-1 0 0 0,62-6 0 0 0,-69 4-136 0 0,10-2 33 0 0,28-6-4 0 0,-11 2-5 0 0,-28 3-93 0 0,-15 2 15 0 0,0 0 1 0 0,21-7-1 0 0,28-3 39 0 0,31-14-12 0 0,-78 21-47 0 0,0 0-1 0 0,21-12 1 0 0,-10 5 57 0 0,17-7 41 0 0,-1-2-1 0 0,-1-2 0 0 0,38-28 1 0 0,-42 21 139 0 0,44-47 0 0 0,-53 50-200 0 0,39-51 93 0 0,-46 46 1 0 0,-17 28-106 0 0,-1 0 0 0 0,0 0 0 0 0,0-1 0 0 0,0 1 0 0 0,1-9-1 0 0,2-1 53 0 0,0 0 82 0 0,6-27-1 0 0,-1 2-22 0 0,-3 2-60 0 0,-6 31-82 0 0,0-1 0 0 0,0 1 0 0 0,0-1-1 0 0,3-5 1 0 0,0-2 15 0 0,0 0 0 0 0,-1-1-1 0 0,2-24 1 0 0,-4 24-4 0 0,4-74 54 0 0,-5 82-54 0 0,0 0 0 0 0,0-1 0 0 0,-1 1 1 0 0,1-1-1 0 0,-2 1 0 0 0,-2-12 0 0 0,-18-42 137 0 0,13 31-55 0 0,-4-7-62 0 0,0 9-18 0 0,-9-33 0 0 0,13 33-10 0 0,-20-41-1 0 0,21 53 5 0 0,2-1 0 0 0,-7-26-1 0 0,0 2-17 0 0,-39-137 0 0 0,30 93 0 0 0,-25-93 0 0 0,41 142 0 0 0,-3-40 0 0 0,6 38 0 0 0,2 15 0 0 0,0 0 0 0 0,2 0 0 0 0,4-25 0 0 0,-1 24-16 0 0,13-41-1 0 0,-6 28-14 0 0,-7 26 16 0 0,1-1 0 0 0,0 1 0 0 0,1 1-1 0 0,9-16 1 0 0,-9 18 19 0 0,9-15-25 0 0,0 0 0 0 0,2 2-1 0 0,0 0 1 0 0,2 1 0 0 0,26-22-1 0 0,44-39 94 0 0,-13 15-160 0 0,-38 34 88 0 0,-2-2 0 0 0,39-46 0 0 0,-60 59 0 0 0,0 0 0 0 0,-1-1 0 0 0,18-37 0 0 0,-14 16 30 0 0,15-51 0 0 0,3-9-26 0 0,-1 5-4 0 0,-17 52 0 0 0,-2-1 0 0 0,15-71 0 0 0,-2-18 64 0 0,-23 91-33 0 0,-3 0 0 0 0,-1 0-1 0 0,-2 0 1 0 0,-2 0 0 0 0,-12-66-1 0 0,1 47 58 0 0,-3 1 0 0 0,-3 1 0 0 0,-30-70 0 0 0,24 75-56 0 0,-49-83 0 0 0,16 51-32 0 0,46 70 8 0 0,-1 0-1 0 0,0 0 0 0 0,-22-23 1 0 0,-53-45 162 0 0,55 56 94 0 0,14 15-363 0 0,-1 1 0 0 0,-41-25-1 0 0,33 23 110 0 0,-8-5-10 0 0,0 2 0 0 0,-2 1 0 0 0,0 1 0 0 0,-2 3 0 0 0,-57-16 0 0 0,90 30-12 0 0,-60-16-18 0 0,-68-6 0 0 0,-120 9-34 0 0,31 26 64 0 0,-107 41-127 0 0,242-36 62 0 0,-401 86 65 0 0,398-78-38 0 0,2 5 0 0 0,1 3 0 0 0,-133 71 0 0 0,141-65 38 0 0,-48 26 0 0 0,20-10 0 0 0,44-22 0 0 0,-27 15 0 0 0,-119 73-12 0 0,73-36-48 0 0,103-63 60 0 0,-108 72 0 0 0,102-68 0 0 0,-12 10 0 0 0,42-28 0 0 0,0-1 0 0 0,-21 11 0 0 0,-13 7 0 0 0,-72 45 0 0 0,30-19 0 0 0,57-28 0 0 0,23-17 0 0 0,-1 0 0 0 0,-14 9 0 0 0,-207 117 0 0 0,25-18 0 0 0,184-103-1 0 0,-20 14 0 0 0,22-13 7 0 0,-30 15 1 0 0,-17 6-20 0 0,-117 77 1 0 0,-46 64-222 0 0,203-151 176 0 0,1 0 1 0 0,-27 36-1 0 0,23-26 31 0 0,-22 30-87 0 0,-45 75 0 0 0,95-138 114 0 0,-22 34-249 0 0,3 0 0 0 0,0 1 0 0 0,2 1 0 0 0,2 1 0 0 0,1 0 0 0 0,-12 56-1 0 0,20-64-1772 0 0,-3 49 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9T12:52:09.166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3376 8088 0 0,'0'0'733'0'0,"2"0"-601"0"0,7 2-113 0 0,0-1 1 0 0,0 1-1 0 0,0 1 0 0 0,0-1 1 0 0,0 2-1 0 0,-1-1 0 0 0,12 7 1 0 0,24 9 32 0 0,12-3 86 0 0,2-3 0 0 0,71 7 0 0 0,26 6 112 0 0,-115-18-147 0 0,130 32 277 0 0,-131-28-229 0 0,-1 1 0 0 0,49 24 0 0 0,-36-12-87 0 0,-2 3 0 0 0,-1 1 0 0 0,-1 3 0 0 0,46 39 0 0 0,-58-36-5 0 0,-1 0 1 0 0,-1 2-1 0 0,51 78 1 0 0,63 136 98 0 0,-139-236-150 0 0,116 257 368 0 0,-84-177-228 0 0,41 150 117 0 0,-64-189-221 0 0,53 166 127 0 0,-56-183-171 0 0,1 0 0 0 0,22 40 0 0 0,-8-19 0 0 0,2 6 0 0 0,23 55 0 0 0,-11-27-2 0 0,-17-39 14 0 0,-1-2 39 0 0,29 72-48 0 0,-16-42-3 0 0,-24-56 0 0 0,13 35 0 0 0,44 97 84 0 0,-55-127-51 0 0,1-1-8 0 0,1-1 1 0 0,25 30-1 0 0,0 1-26 0 0,-32-45 1 0 0,21 21 0 0 0,4 5 0 0 0,11 22 32 0 0,71 71 0 0 0,-68-90-4 0 0,-32-30-10 0 0,21 23 0 0 0,-20-20-1 0 0,1-1 0 0 0,28 20 0 0 0,-12-10-4 0 0,95 68 13 0 0,31 25 12 0 0,-106-76-3 0 0,2-3 0 0 0,2-2 1 0 0,127 61-1 0 0,-107-67 214 0 0,2-3-1 0 0,94 20 1 0 0,-114-33-195 0 0,245 58 155 0 0,-296-72-197 0 0,239 49 78 0 0,-121-25-52 0 0,-57-12 26 0 0,0-4 0 0 0,1-2 0 0 0,116-2 0 0 0,199-39 422 0 0,-344 26-430 0 0,272-45 327 0 0,-230 33-152 0 0,137-48 0 0 0,-172 48-172 0 0,6-2 34 0 0,54-28 0 0 0,185-123 315 0 0,-129 38 287 0 0,-139 106-420 0 0,37-45 0 0 0,-33 35-123 0 0,-1-3 10 0 0,-1-1 0 0 0,44-82 0 0 0,-26 40-42 0 0,52-105 47 0 0,-53 95-124 0 0,-36 72-41 0 0,1-1 15 0 0,0-1 0 0 0,7-25 1 0 0,47-131 56 0 0,-10 39 44 0 0,15-52-44 0 0,-7-45 172 0 0,-46 174-235 0 0,-4 22-12 0 0,50-151 1 0 0,-40 125 0 0 0,-4 16 0 0 0,46-81 0 0 0,-59 119 0 0 0,28-40 0 0 0,-2 6 0 0 0,-17 21 2 0 0,1 2-1 0 0,1 0 0 0 0,28-29 0 0 0,-8 16-30 0 0,43-33 0 0 0,21-15 18 0 0,153-110 11 0 0,-94 81 0 0 0,-68 39 0 0 0,-43 33 0 0 0,302-257 0 0 0,-283 241 22 0 0,-2-3-1 0 0,81-95 0 0 0,-92 92-21 0 0,31-39 0 0 0,-12 12 47 0 0,-44 54-20 0 0,-1-1 0 0 0,29-46 0 0 0,100-215 101 0 0,-143 267-43 0 0,-1-1 0 0 0,-2-1 0 0 0,-1 0 0 0 0,13-63-1 0 0,-22 72 122 0 0,0 0 0 0 0,-2 0 0 0 0,-1-1-1 0 0,-1 1 1 0 0,-1 0 0 0 0,-9-42-1 0 0,7 45-105 0 0,-17-66 160 0 0,6 41-192 0 0,5 14-23 0 0,0 1 1 0 0,-30-58-1 0 0,6 25-10 0 0,5 12 26 0 0,-57-84-1 0 0,30 63 58 0 0,-74-74 0 0 0,80 96-39 0 0,-50-46 30 0 0,-13-12-25 0 0,52 57-3 0 0,-3 1-1 0 0,-2 4 0 0 0,-131-73 1 0 0,87 62-24 0 0,-65-31 32 0 0,-210-85-89 0 0,169 86 0 0 0,59 25 0 0 0,-220-64 83 0 0,214 77-48 0 0,-76-26 39 0 0,34 8-10 0 0,82 33-64 0 0,-146-33 0 0 0,169 48 0 0 0,-234-51 0 0 0,-48 7 10 0 0,-7 32 45 0 0,301 27-56 0 0,-379 0 1 0 0,276 19 0 0 0,112-6-53 0 0,-116 19-36 0 0,162-20 95 0 0,-258 58-98 0 0,-58 46-138 0 0,288-89 190 0 0,-209 82-152 0 0,116-44 78 0 0,58-25 28 0 0,1 2 9 0 0,1 4 0 0 0,-104 62 0 0 0,-14 15-18 0 0,4 25-65 0 0,117-79 88 0 0,29-22 62 0 0,-20 14-45 0 0,35-25 88 0 0,-44 38-1 0 0,43-30-32 0 0,-36 34-10 0 0,-108 109-167 0 0,-46 48-116 0 0,175-158 115 0 0,-71 108-1 0 0,93-121 100 0 0,-1 2 20 0 0,-65 85 42 0 0,16-28-47 0 0,29-29 54 0 0,45-65-45 0 0,-23 48 0 0 0,14-23-6 0 0,-9 8 16 0 0,16-26 8 0 0,1 1 1 0 0,-15 35-1 0 0,20-35 15 0 0,-5 11-142 0 0,-21 77 0 0 0,26-55-253 0 0,-10 115 0 0 0,20-25-439 0 0,3-138 756 0 0,0 33-944 0 0,3 0 0 0 0,9 53-1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2-09T12:57:07.496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1022 1246 8840 0 0,'-18'2'578'0'0,"0"-1"-1"0"0,-29 8 1 0 0,43-8-359 0 0,-92 25 677 0 0,84-23-883 0 0,0 2 1 0 0,1-1-1 0 0,-1 1 1 0 0,1 1-1 0 0,0 0 1 0 0,0 1-1 0 0,1 0 1 0 0,-11 8-1 0 0,-6 5-6 0 0,12-8-7 0 0,1 0 0 0 0,0 0 0 0 0,-19 25 0 0 0,-5 3 0 0 0,-40 41 128 0 0,40-43 23 0 0,-7 9 90 0 0,-35 57 341 0 0,56-71-500 0 0,2 1 0 0 0,-24 49 0 0 0,0 29-29 0 0,30-71-46 0 0,-48 155-7 0 0,8-22 0 0 0,43-133 46 0 0,1 1 0 0 0,-11 83 0 0 0,18-92 1 0 0,-2 18 13 0 0,2 5-4 0 0,0 21-27 0 0,4-45-1 0 0,0 5-6 0 0,2 1 1 0 0,1-1-1 0 0,12 59 1 0 0,-2-44-22 0 0,12 43 62 0 0,-12-57-63 0 0,-2-5 0 0 0,15 33 0 0 0,-11-32 0 0 0,9 20 0 0 0,81 111 0 0 0,-52-101 158 0 0,-33-43-45 0 0,-2 1 1 0 0,17 26-1 0 0,-19-23-73 0 0,1-1 1 0 0,1-1-1 0 0,1 0 0 0 0,34 33 1 0 0,-15-27 231 0 0,74 47 0 0 0,-109-75-267 0 0,28 15 139 0 0,1-1 0 0 0,0-1 0 0 0,42 12 0 0 0,-35-16-82 0 0,-1-1 1 0 0,1-2-1 0 0,0-2 1 0 0,1-1-1 0 0,45-2 1 0 0,95-10-23 0 0,-93 2-4 0 0,-58 4 26 0 0,44-11 0 0 0,-37 5-62 0 0,-17 4 5 0 0,29-12 1 0 0,-16 4 36 0 0,6 0 36 0 0,-1-3 0 0 0,48-26 0 0 0,61-47 189 0 0,-109 66-226 0 0,10-10-24 0 0,-27 18 18 0 0,31-18 0 0 0,-37 25 4 0 0,21-17 0 0 0,7-4 0 0 0,-33 24-25 0 0,-1-2-1 0 0,1 1 0 0 0,-1-1 0 0 0,11-12 0 0 0,16-13 47 0 0,-19 18-33 0 0,0 0 1 0 0,-1 0-1 0 0,15-20 1 0 0,13-13 67 0 0,-31 34-56 0 0,16-22 1 0 0,5-5 41 0 0,-16 22-22 0 0,18-29-1 0 0,8-8 37 0 0,-9 8-4 0 0,-23 31-55 0 0,18-21 1 0 0,-28 35-36 0 0,10-9 12 0 0,-1 0 0 0 0,0-1 0 0 0,-1 0 0 0 0,7-14-1 0 0,-8 15 3 0 0,0 0 0 0 0,0 1 1 0 0,10-10-1 0 0,6-8-5 0 0,-4 5 40 0 0,25-23-1 0 0,-4 4-23 0 0,-26 28-26 0 0,27-20 0 0 0,-2 2 0 0 0,96-81-1 0 0,22-20 17 0 0,-72 68 151 0 0,-34 27-261 0 0,-27 20 92 0 0,1 0 0 0 0,1 2 0 0 0,0 0 0 0 0,1 2 0 0 0,28-9 0 0 0,-42 19-8 0 0,-1 0 0 0 0,0 1-1 0 0,0 1 1 0 0,1 0 0 0 0,-1 1-1 0 0,1 1 1 0 0,-1 0 0 0 0,0 0-1 0 0,0 1 1 0 0,1 0 0 0 0,15 6-1 0 0,-15-3-17 0 0,1 0 0 0 0,-1 1-1 0 0,-1 0 1 0 0,1 1-1 0 0,-1 1 1 0 0,0 0-1 0 0,-1 0 1 0 0,17 16-1 0 0,24 23 184 0 0,-34-27-289 0 0,19 24-55 0 0,-35-41 192 0 0,13 18-32 0 0,-1 0-1 0 0,0 1 1 0 0,-2 0 0 0 0,11 26-1 0 0,-15-24 16 0 0,0 0 0 0 0,-2 1-1 0 0,0-1 1 0 0,3 39-1 0 0,-2 76 15 0 0,-14 37 0 0 0,7-41 5 0 0,3-54-63 0 0,7 62 47 0 0,-2-60 11 0 0,-5-63-17 0 0,1 1 0 0 0,7 24 0 0 0,1 2 4 0 0,4 2 13 0 0,-1-4 0 0 0,-1 1 0 0 0,2 0 0 0 0,22 45 0 0 0,-13-34 0 0 0,-15-36 0 0 0,0-1 0 0 0,1 0 0 0 0,22 28 0 0 0,48 49 0 0 0,-54-66 0 0 0,-7-11 0 0 0,36 30 0 0 0,-30-28 0 0 0,1-1 36 0 0,34 21 0 0 0,-25-18-44 0 0,-13-9 36 0 0,1-2 0 0 0,0 0-1 0 0,1-2 1 0 0,0 0-1 0 0,33 8 1 0 0,-8-2 181 0 0,17 4-96 0 0,-34-12-109 0 0,-22-6 28 0 0,1 0-1 0 0,-1 0 0 0 0,1-1 0 0 0,19 1 0 0 0,131-15 218 0 0,-159 12-234 0 0,54-7 209 0 0,-34 5-132 0 0,-9 1-36 0 0,0 0 0 0 0,16-5-1 0 0,19-4 56 0 0,-35 8-95 0 0,0-1 0 0 0,-1 0 1 0 0,0-1-1 0 0,24-10 0 0 0,15-10 48 0 0,16-7 56 0 0,-46 20-57 0 0,25-9 0 0 0,-24 11-15 0 0,24-12-1 0 0,8-7-47 0 0,-29 15 27 0 0,43-28 0 0 0,-38 19 95 0 0,0-1-1 0 0,28-30 1 0 0,-38 32 7 0 0,-8 10-63 0 0,0-2 0 0 0,-1 0 0 0 0,-1 0 0 0 0,0-1 0 0 0,14-24 0 0 0,-24 36-62 0 0,20-37 189 0 0,-3 0 1 0 0,18-54-1 0 0,-22 49-6 0 0,5-14-62 0 0,-3 0 1 0 0,12-86-1 0 0,-24 113-71 0 0,-1 12-49 0 0,0-25 0 0 0,-2 25 12 0 0,1 0 0 0 0,5-21 0 0 0,-1 10-15 0 0,-2 11-2 0 0,2 0 0 0 0,0 1 0 0 0,2-1 0 0 0,0 2 0 0 0,11-20 0 0 0,-11 24-17 0 0,0 0 0 0 0,0 1 0 0 0,1 1 0 0 0,1-1-1 0 0,0 1 1 0 0,0 1 0 0 0,2 0 0 0 0,-1 0 0 0 0,1 1 0 0 0,0 1-1 0 0,1 0 1 0 0,-1 1 0 0 0,2 0 0 0 0,-1 1 0 0 0,1 0 0 0 0,18-5-1 0 0,-26 10 10 0 0,27-9-61 0 0,0 1 0 0 0,60-7-1 0 0,34 10-54 0 0,20 10 60 0 0,-121-5 64 0 0,-16 0 0 0 0,0 1 0 0 0,0 0 0 0 0,12 2 0 0 0,83 7-64 0 0,1 5 64 0 0,14 2 0 0 0,120 22-58 0 0,-234-37 52 0 0,223 51-47 0 0,-206-47 46 0 0,8 2 6 0 0,1-2 0 0 0,58 3-1 0 0,-6-11 34 0 0,98-17 0 0 0,147-35 32 0 0,-233 28-64 0 0,-27 6 0 0 0,-29 10 52 0 0,0-3 0 0 0,0-1 0 0 0,-2-1 0 0 0,0-3 0 0 0,48-31 0 0 0,-57 28 105 0 0,-1-1 0 0 0,-1-1 0 0 0,29-34 0 0 0,-32 33-65 0 0,-8 7 9 0 0,-1-1 0 0 0,0-1 0 0 0,15-25 0 0 0,29-68 231 0 0,-52 97-264 0 0,0 0 1 0 0,7-32-1 0 0,-9 28-2 0 0,14-35-1 0 0,11-29-65 0 0,-3 6 0 0 0,-16 49 11 0 0,-2-1 0 0 0,7-36 0 0 0,8-27 31 0 0,-17 70-28 0 0,-2-1-1 0 0,0 0 1 0 0,-2 1 0 0 0,0-1 0 0 0,-2-35-1 0 0,-2 13 112 0 0,-15-85-1 0 0,9 76-13 0 0,6 36 77 0 0,-2-1 0 0 0,-8-30-1 0 0,-18-41-173 0 0,-3 1-1 0 0,-68-127 0 0 0,71 168 59 0 0,-46-57-1 0 0,22 34-22 0 0,1 6-22 0 0,20 27 0 0 0,-10-8 80 0 0,-2 1 0 0 0,-96-77 0 0 0,99 89-130 0 0,-21-16 7 0 0,-2 2 0 0 0,-2 4 0 0 0,-122-62 0 0 0,142 83 15 0 0,-65-28 66 0 0,-26-5-166 0 0,-95-34 106 0 0,156 64-5 0 0,-75-23 0 0 0,4 0-72 0 0,52 23 72 0 0,-84-20 0 0 0,144 39 0 0 0,-296-61 0 0 0,-5 23 0 0 0,-207 28 8 0 0,337 22-90 0 0,-247 11 84 0 0,306-6-2 0 0,-155 15 11 0 0,187-11 40 0 0,-126 18-217 0 0,110-11 181 0 0,-109 19-30 0 0,96-12-50 0 0,-240 58 2 0 0,82 15 63 0 0,251-83-2 0 0,-90 39-49 0 0,-257 118-112 0 0,110-65 413 0 0,208-77-398 0 0,-104 58 0 0 0,133-64 280 0 0,29-16-105 0 0,-34 23-1 0 0,-64 40-325 0 0,115-70 299 0 0,-223 145-72 0 0,164-108 31 0 0,22-14 18 0 0,-65 48-85 0 0,68-47 72 0 0,-108 97-46 0 0,59-46 26 0 0,19-18-486 0 0,3 2 0 0 0,2 4 1 0 0,-87 119-1 0 0,130-156-139 0 0,2 1 0 0 0,-27 59 0 0 0,-18 73-4088 0 0,49-121 3111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DDB-9AC5-44AE-A83E-A7F01672DD22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01C-5379-4CB1-A7D9-0A7856318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DDB-9AC5-44AE-A83E-A7F01672DD22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01C-5379-4CB1-A7D9-0A7856318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DDB-9AC5-44AE-A83E-A7F01672DD22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01C-5379-4CB1-A7D9-0A7856318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DDB-9AC5-44AE-A83E-A7F01672DD22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01C-5379-4CB1-A7D9-0A7856318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DDB-9AC5-44AE-A83E-A7F01672DD22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01C-5379-4CB1-A7D9-0A7856318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DDB-9AC5-44AE-A83E-A7F01672DD22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01C-5379-4CB1-A7D9-0A7856318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DDB-9AC5-44AE-A83E-A7F01672DD22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01C-5379-4CB1-A7D9-0A7856318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DDB-9AC5-44AE-A83E-A7F01672DD22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01C-5379-4CB1-A7D9-0A7856318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DDB-9AC5-44AE-A83E-A7F01672DD22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01C-5379-4CB1-A7D9-0A7856318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DDB-9AC5-44AE-A83E-A7F01672DD22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01C-5379-4CB1-A7D9-0A7856318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DDB-9AC5-44AE-A83E-A7F01672DD22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01C-5379-4CB1-A7D9-0A7856318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F4DDB-9AC5-44AE-A83E-A7F01672DD22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3601C-5379-4CB1-A7D9-0A7856318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customXml" Target="../ink/ink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customXml" Target="../ink/ink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customXml" Target="../ink/ink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customXml" Target="../ink/ink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13.xml"/><Relationship Id="rId13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12" Type="http://schemas.openxmlformats.org/officeDocument/2006/relationships/customXml" Target="../ink/ink15.xml"/><Relationship Id="rId17" Type="http://schemas.openxmlformats.org/officeDocument/2006/relationships/image" Target="../media/image13.png"/><Relationship Id="rId2" Type="http://schemas.openxmlformats.org/officeDocument/2006/relationships/customXml" Target="../ink/ink10.xml"/><Relationship Id="rId16" Type="http://schemas.openxmlformats.org/officeDocument/2006/relationships/customXml" Target="../ink/ink17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2.xml"/><Relationship Id="rId11" Type="http://schemas.openxmlformats.org/officeDocument/2006/relationships/image" Target="../media/image10.png"/><Relationship Id="rId5" Type="http://schemas.openxmlformats.org/officeDocument/2006/relationships/image" Target="../media/image7.png"/><Relationship Id="rId15" Type="http://schemas.openxmlformats.org/officeDocument/2006/relationships/image" Target="../media/image12.png"/><Relationship Id="rId10" Type="http://schemas.openxmlformats.org/officeDocument/2006/relationships/customXml" Target="../ink/ink14.xml"/><Relationship Id="rId4" Type="http://schemas.openxmlformats.org/officeDocument/2006/relationships/customXml" Target="../ink/ink11.xml"/><Relationship Id="rId9" Type="http://schemas.openxmlformats.org/officeDocument/2006/relationships/image" Target="../media/image9.png"/><Relationship Id="rId14" Type="http://schemas.openxmlformats.org/officeDocument/2006/relationships/customXml" Target="../ink/ink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609600"/>
            <a:ext cx="22714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/>
              <a:t>Dijkstra’s</a:t>
            </a:r>
            <a:r>
              <a:rPr lang="en-US" sz="2000" b="1" dirty="0"/>
              <a:t> Algorithm</a:t>
            </a:r>
          </a:p>
          <a:p>
            <a:r>
              <a:rPr lang="en-US" sz="2000" b="1" dirty="0"/>
              <a:t>SSSP, non-</a:t>
            </a:r>
            <a:r>
              <a:rPr lang="en-US" sz="2000" b="1" dirty="0" err="1"/>
              <a:t>neg</a:t>
            </a:r>
            <a:endParaRPr lang="en-US" sz="2000" b="1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35FB069-8004-4F62-A92B-CAB7BDAEDF80}"/>
              </a:ext>
            </a:extLst>
          </p:cNvPr>
          <p:cNvGrpSpPr/>
          <p:nvPr/>
        </p:nvGrpSpPr>
        <p:grpSpPr>
          <a:xfrm>
            <a:off x="838200" y="3352800"/>
            <a:ext cx="3124200" cy="2362200"/>
            <a:chOff x="838200" y="3352800"/>
            <a:chExt cx="3124200" cy="2362200"/>
          </a:xfrm>
        </p:grpSpPr>
        <p:sp>
          <p:nvSpPr>
            <p:cNvPr id="5" name="Oval 4"/>
            <p:cNvSpPr/>
            <p:nvPr/>
          </p:nvSpPr>
          <p:spPr>
            <a:xfrm>
              <a:off x="838200" y="38862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s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2286000" y="42672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2362200" y="33528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2286000" y="52578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d</a:t>
              </a:r>
            </a:p>
          </p:txBody>
        </p:sp>
        <p:cxnSp>
          <p:nvCxnSpPr>
            <p:cNvPr id="10" name="Straight Arrow Connector 9"/>
            <p:cNvCxnSpPr>
              <a:stCxn id="5" idx="6"/>
              <a:endCxn id="7" idx="2"/>
            </p:cNvCxnSpPr>
            <p:nvPr/>
          </p:nvCxnSpPr>
          <p:spPr>
            <a:xfrm flipV="1">
              <a:off x="1295400" y="3581400"/>
              <a:ext cx="1066800" cy="533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5" idx="6"/>
              <a:endCxn id="6" idx="2"/>
            </p:cNvCxnSpPr>
            <p:nvPr/>
          </p:nvCxnSpPr>
          <p:spPr>
            <a:xfrm>
              <a:off x="1295400" y="4114800"/>
              <a:ext cx="990600" cy="381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5" idx="6"/>
              <a:endCxn id="8" idx="2"/>
            </p:cNvCxnSpPr>
            <p:nvPr/>
          </p:nvCxnSpPr>
          <p:spPr>
            <a:xfrm>
              <a:off x="1295400" y="4114800"/>
              <a:ext cx="990600" cy="1371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676400" y="3505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828800" y="40502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905000" y="4736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cxnSp>
          <p:nvCxnSpPr>
            <p:cNvPr id="20" name="Straight Arrow Connector 19"/>
            <p:cNvCxnSpPr>
              <a:stCxn id="7" idx="4"/>
              <a:endCxn id="6" idx="0"/>
            </p:cNvCxnSpPr>
            <p:nvPr/>
          </p:nvCxnSpPr>
          <p:spPr>
            <a:xfrm flipH="1">
              <a:off x="2514600" y="3810000"/>
              <a:ext cx="76200" cy="4572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3505200" y="38100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e</a:t>
              </a:r>
            </a:p>
          </p:txBody>
        </p:sp>
        <p:cxnSp>
          <p:nvCxnSpPr>
            <p:cNvPr id="23" name="Straight Arrow Connector 22"/>
            <p:cNvCxnSpPr>
              <a:stCxn id="21" idx="3"/>
              <a:endCxn id="6" idx="6"/>
            </p:cNvCxnSpPr>
            <p:nvPr/>
          </p:nvCxnSpPr>
          <p:spPr>
            <a:xfrm flipH="1">
              <a:off x="2743200" y="4200245"/>
              <a:ext cx="828955" cy="295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21" idx="4"/>
              <a:endCxn id="8" idx="7"/>
            </p:cNvCxnSpPr>
            <p:nvPr/>
          </p:nvCxnSpPr>
          <p:spPr>
            <a:xfrm flipH="1">
              <a:off x="2676245" y="4267200"/>
              <a:ext cx="1057555" cy="1057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7" idx="6"/>
              <a:endCxn id="21" idx="1"/>
            </p:cNvCxnSpPr>
            <p:nvPr/>
          </p:nvCxnSpPr>
          <p:spPr>
            <a:xfrm>
              <a:off x="2819400" y="3581400"/>
              <a:ext cx="752755" cy="295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2593914" y="3897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127314" y="3429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200400" y="4736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971800" y="40502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4724400" y="2514600"/>
            <a:ext cx="220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Edge weights </a:t>
            </a:r>
            <a:r>
              <a:rPr lang="en-US"/>
              <a:t>= w(</a:t>
            </a:r>
            <a:r>
              <a:rPr lang="en-US" dirty="0" err="1"/>
              <a:t>x,y</a:t>
            </a:r>
            <a:r>
              <a:rPr lang="en-US" dirty="0"/>
              <a:t>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724400" y="3059668"/>
            <a:ext cx="3208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Final distances = d(</a:t>
            </a:r>
            <a:r>
              <a:rPr lang="en-US" dirty="0" err="1"/>
              <a:t>x,y</a:t>
            </a:r>
            <a:r>
              <a:rPr lang="en-US" dirty="0"/>
              <a:t>) = </a:t>
            </a:r>
            <a:r>
              <a:rPr lang="en-US" dirty="0" err="1">
                <a:latin typeface="Calibri"/>
              </a:rPr>
              <a:t>d</a:t>
            </a:r>
            <a:r>
              <a:rPr lang="en-US" baseline="-25000" dirty="0" err="1">
                <a:latin typeface="Calibri"/>
              </a:rPr>
              <a:t>w</a:t>
            </a:r>
            <a:r>
              <a:rPr lang="en-US" dirty="0">
                <a:latin typeface="Calibri"/>
              </a:rPr>
              <a:t>(</a:t>
            </a:r>
            <a:r>
              <a:rPr lang="en-US" dirty="0" err="1">
                <a:latin typeface="Calibri"/>
              </a:rPr>
              <a:t>x,y</a:t>
            </a:r>
            <a:r>
              <a:rPr lang="en-US" dirty="0"/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609600"/>
            <a:ext cx="26462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/>
              <a:t>Dijkstra’s</a:t>
            </a:r>
            <a:r>
              <a:rPr lang="en-US" sz="2000" b="1" dirty="0"/>
              <a:t> Algorithm</a:t>
            </a:r>
          </a:p>
          <a:p>
            <a:r>
              <a:rPr lang="en-US" sz="2000" b="1" dirty="0"/>
              <a:t>SSSP, </a:t>
            </a:r>
            <a:r>
              <a:rPr lang="en-US" sz="2000" b="1" dirty="0">
                <a:solidFill>
                  <a:srgbClr val="FF0000"/>
                </a:solidFill>
              </a:rPr>
              <a:t>negative lengths?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35FB069-8004-4F62-A92B-CAB7BDAEDF80}"/>
              </a:ext>
            </a:extLst>
          </p:cNvPr>
          <p:cNvGrpSpPr/>
          <p:nvPr/>
        </p:nvGrpSpPr>
        <p:grpSpPr>
          <a:xfrm>
            <a:off x="838200" y="3352800"/>
            <a:ext cx="3124200" cy="2362200"/>
            <a:chOff x="838200" y="3352800"/>
            <a:chExt cx="3124200" cy="2362200"/>
          </a:xfrm>
        </p:grpSpPr>
        <p:sp>
          <p:nvSpPr>
            <p:cNvPr id="5" name="Oval 4"/>
            <p:cNvSpPr/>
            <p:nvPr/>
          </p:nvSpPr>
          <p:spPr>
            <a:xfrm>
              <a:off x="838200" y="38862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s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2286000" y="42672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2362200" y="33528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2286000" y="52578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d</a:t>
              </a:r>
            </a:p>
          </p:txBody>
        </p:sp>
        <p:cxnSp>
          <p:nvCxnSpPr>
            <p:cNvPr id="10" name="Straight Arrow Connector 9"/>
            <p:cNvCxnSpPr>
              <a:stCxn id="5" idx="6"/>
              <a:endCxn id="7" idx="2"/>
            </p:cNvCxnSpPr>
            <p:nvPr/>
          </p:nvCxnSpPr>
          <p:spPr>
            <a:xfrm flipV="1">
              <a:off x="1295400" y="3581400"/>
              <a:ext cx="1066800" cy="533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5" idx="6"/>
              <a:endCxn id="6" idx="2"/>
            </p:cNvCxnSpPr>
            <p:nvPr/>
          </p:nvCxnSpPr>
          <p:spPr>
            <a:xfrm>
              <a:off x="1295400" y="4114800"/>
              <a:ext cx="990600" cy="381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5" idx="6"/>
              <a:endCxn id="8" idx="2"/>
            </p:cNvCxnSpPr>
            <p:nvPr/>
          </p:nvCxnSpPr>
          <p:spPr>
            <a:xfrm>
              <a:off x="1295400" y="4114800"/>
              <a:ext cx="990600" cy="1371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676400" y="3505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828800" y="40502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905000" y="4736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cxnSp>
          <p:nvCxnSpPr>
            <p:cNvPr id="20" name="Straight Arrow Connector 19"/>
            <p:cNvCxnSpPr>
              <a:stCxn id="7" idx="4"/>
              <a:endCxn id="6" idx="0"/>
            </p:cNvCxnSpPr>
            <p:nvPr/>
          </p:nvCxnSpPr>
          <p:spPr>
            <a:xfrm flipH="1">
              <a:off x="2514600" y="3810000"/>
              <a:ext cx="76200" cy="4572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3505200" y="38100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e</a:t>
              </a:r>
            </a:p>
          </p:txBody>
        </p:sp>
        <p:cxnSp>
          <p:nvCxnSpPr>
            <p:cNvPr id="23" name="Straight Arrow Connector 22"/>
            <p:cNvCxnSpPr>
              <a:stCxn id="21" idx="3"/>
              <a:endCxn id="6" idx="6"/>
            </p:cNvCxnSpPr>
            <p:nvPr/>
          </p:nvCxnSpPr>
          <p:spPr>
            <a:xfrm flipH="1">
              <a:off x="2743200" y="4200245"/>
              <a:ext cx="828955" cy="295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21" idx="4"/>
              <a:endCxn id="8" idx="7"/>
            </p:cNvCxnSpPr>
            <p:nvPr/>
          </p:nvCxnSpPr>
          <p:spPr>
            <a:xfrm flipH="1">
              <a:off x="2676245" y="4267200"/>
              <a:ext cx="1057555" cy="1057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7" idx="6"/>
              <a:endCxn id="21" idx="1"/>
            </p:cNvCxnSpPr>
            <p:nvPr/>
          </p:nvCxnSpPr>
          <p:spPr>
            <a:xfrm>
              <a:off x="2819400" y="3581400"/>
              <a:ext cx="752755" cy="295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2593914" y="3897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127314" y="3429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200400" y="4736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971800" y="40502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BB407C6E-B5A2-484F-B4A1-A234BA329B78}"/>
              </a:ext>
            </a:extLst>
          </p:cNvPr>
          <p:cNvSpPr txBox="1"/>
          <p:nvPr/>
        </p:nvSpPr>
        <p:spPr>
          <a:xfrm>
            <a:off x="4561500" y="1035735"/>
            <a:ext cx="3883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Change one edge length so that</a:t>
            </a:r>
          </a:p>
          <a:p>
            <a:r>
              <a:rPr lang="en-US" dirty="0">
                <a:solidFill>
                  <a:srgbClr val="0070C0"/>
                </a:solidFill>
              </a:rPr>
              <a:t>Dijkstra’s algorithm gives wrong answer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96B4B342-09D2-40A9-816F-B908A40BBCB8}"/>
              </a:ext>
            </a:extLst>
          </p:cNvPr>
          <p:cNvGraphicFramePr>
            <a:graphicFrameLocks noGrp="1"/>
          </p:cNvGraphicFramePr>
          <p:nvPr/>
        </p:nvGraphicFramePr>
        <p:xfrm>
          <a:off x="4572000" y="2616200"/>
          <a:ext cx="3581400" cy="81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∞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∞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∞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∞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08199745-0706-44B5-82DC-2A8F9DD01692}"/>
              </a:ext>
            </a:extLst>
          </p:cNvPr>
          <p:cNvSpPr txBox="1"/>
          <p:nvPr/>
        </p:nvSpPr>
        <p:spPr>
          <a:xfrm>
            <a:off x="4597732" y="4267200"/>
            <a:ext cx="1584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&lt;- </a:t>
            </a:r>
            <a:r>
              <a:rPr lang="en-US" dirty="0" err="1"/>
              <a:t>extractmin</a:t>
            </a:r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4CD8EC6-A447-4608-9D5D-795044CD4691}"/>
              </a:ext>
            </a:extLst>
          </p:cNvPr>
          <p:cNvSpPr txBox="1"/>
          <p:nvPr/>
        </p:nvSpPr>
        <p:spPr>
          <a:xfrm>
            <a:off x="4572000" y="5638800"/>
            <a:ext cx="2842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"relax” all the edges out of x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0A76FB9-41DF-434E-A0B3-D9A33C43B802}"/>
              </a:ext>
            </a:extLst>
          </p:cNvPr>
          <p:cNvSpPr txBox="1"/>
          <p:nvPr/>
        </p:nvSpPr>
        <p:spPr>
          <a:xfrm>
            <a:off x="5005834" y="5943600"/>
            <a:ext cx="3111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L(y) &lt;- min ( L(y),  L(x) + w(</a:t>
            </a:r>
            <a:r>
              <a:rPr lang="en-US" dirty="0" err="1"/>
              <a:t>x,y</a:t>
            </a:r>
            <a:r>
              <a:rPr lang="en-US" dirty="0"/>
              <a:t>) 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8F49B5F-816A-41C6-9DF5-058EACFF943D}"/>
              </a:ext>
            </a:extLst>
          </p:cNvPr>
          <p:cNvSpPr txBox="1"/>
          <p:nvPr/>
        </p:nvSpPr>
        <p:spPr>
          <a:xfrm>
            <a:off x="4572000" y="4736068"/>
            <a:ext cx="294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 L(x) is the distance of s to x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68A50C3-B544-410F-91D4-878F5F6B9F05}"/>
              </a:ext>
            </a:extLst>
          </p:cNvPr>
          <p:cNvSpPr txBox="1"/>
          <p:nvPr/>
        </p:nvSpPr>
        <p:spPr>
          <a:xfrm>
            <a:off x="4572000" y="5040868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 mark x as </a:t>
            </a:r>
            <a:r>
              <a:rPr lang="en-US" b="1" dirty="0"/>
              <a:t>final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7B55837-0B45-4C31-9308-299B5F4C12F0}"/>
              </a:ext>
            </a:extLst>
          </p:cNvPr>
          <p:cNvSpPr txBox="1"/>
          <p:nvPr/>
        </p:nvSpPr>
        <p:spPr>
          <a:xfrm>
            <a:off x="4038600" y="3048000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L(x)</a:t>
            </a:r>
          </a:p>
        </p:txBody>
      </p:sp>
    </p:spTree>
    <p:extLst>
      <p:ext uri="{BB962C8B-B14F-4D97-AF65-F5344CB8AC3E}">
        <p14:creationId xmlns:p14="http://schemas.microsoft.com/office/powerpoint/2010/main" val="67580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0" y="609600"/>
            <a:ext cx="35312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Bellman-Ford-Moore Algorithm</a:t>
            </a:r>
          </a:p>
          <a:p>
            <a:r>
              <a:rPr lang="en-US" sz="2000" b="1" dirty="0"/>
              <a:t>SSSP, </a:t>
            </a:r>
            <a:r>
              <a:rPr lang="en-US" sz="2000" b="1" dirty="0">
                <a:solidFill>
                  <a:srgbClr val="FF0000"/>
                </a:solidFill>
              </a:rPr>
              <a:t>neg </a:t>
            </a:r>
            <a:r>
              <a:rPr lang="en-US" sz="2000" b="1" dirty="0" err="1">
                <a:solidFill>
                  <a:srgbClr val="FF0000"/>
                </a:solidFill>
              </a:rPr>
              <a:t>wts</a:t>
            </a:r>
            <a:r>
              <a:rPr lang="en-US" sz="2000" b="1" dirty="0">
                <a:solidFill>
                  <a:srgbClr val="FF0000"/>
                </a:solidFill>
              </a:rPr>
              <a:t> OK!!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609600"/>
            <a:ext cx="35312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Bellman-Ford-Moore Algorithm</a:t>
            </a:r>
          </a:p>
          <a:p>
            <a:r>
              <a:rPr lang="en-US" sz="2000" b="1" dirty="0"/>
              <a:t>SSSP, </a:t>
            </a:r>
            <a:r>
              <a:rPr lang="en-US" sz="2000" b="1" dirty="0" err="1"/>
              <a:t>neg</a:t>
            </a:r>
            <a:r>
              <a:rPr lang="en-US" sz="2000" b="1" dirty="0"/>
              <a:t> </a:t>
            </a:r>
            <a:r>
              <a:rPr lang="en-US" sz="2000" b="1" dirty="0" err="1"/>
              <a:t>wts</a:t>
            </a:r>
            <a:r>
              <a:rPr lang="en-US" sz="2000" b="1" dirty="0"/>
              <a:t> OK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005834" y="4419600"/>
            <a:ext cx="3075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 "relax” all the edges out of x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029200" y="4736068"/>
            <a:ext cx="3111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L(y) &lt;- min ( L(y),  L(x) + w(</a:t>
            </a:r>
            <a:r>
              <a:rPr lang="en-US" dirty="0" err="1"/>
              <a:t>x,y</a:t>
            </a:r>
            <a:r>
              <a:rPr lang="en-US" dirty="0"/>
              <a:t>) 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72000" y="3212068"/>
            <a:ext cx="3371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 L(x) is an upper bound on d(</a:t>
            </a:r>
            <a:r>
              <a:rPr lang="en-US" dirty="0" err="1"/>
              <a:t>s,x</a:t>
            </a:r>
            <a:r>
              <a:rPr lang="en-US" dirty="0"/>
              <a:t>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548634" y="3810000"/>
            <a:ext cx="1532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t = 1 to n-1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816558" y="4126468"/>
            <a:ext cx="1657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all vertices x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505200" y="5373469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Claim: </a:t>
            </a:r>
            <a:r>
              <a:rPr lang="en-US" dirty="0">
                <a:solidFill>
                  <a:srgbClr val="7030A0"/>
                </a:solidFill>
              </a:rPr>
              <a:t>if graph has non negative cycles, B-F-M is OK.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505200" y="5754469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Proof: </a:t>
            </a:r>
            <a:r>
              <a:rPr lang="en-US" dirty="0">
                <a:solidFill>
                  <a:srgbClr val="00B050"/>
                </a:solidFill>
              </a:rPr>
              <a:t>induction. At end of round t, L(y) is shortest </a:t>
            </a:r>
            <a:br>
              <a:rPr lang="en-US" dirty="0">
                <a:solidFill>
                  <a:srgbClr val="00B050"/>
                </a:solidFill>
              </a:rPr>
            </a:br>
            <a:r>
              <a:rPr lang="en-US" dirty="0">
                <a:solidFill>
                  <a:srgbClr val="00B050"/>
                </a:solidFill>
              </a:rPr>
              <a:t>     path using at most t edges.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181600" y="685800"/>
            <a:ext cx="18384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n rounds</a:t>
            </a:r>
          </a:p>
          <a:p>
            <a:r>
              <a:rPr lang="en-US" dirty="0">
                <a:solidFill>
                  <a:srgbClr val="C00000"/>
                </a:solidFill>
              </a:rPr>
              <a:t>m time per round</a:t>
            </a:r>
          </a:p>
          <a:p>
            <a:r>
              <a:rPr lang="en-US" dirty="0">
                <a:solidFill>
                  <a:srgbClr val="C00000"/>
                </a:solidFill>
              </a:rPr>
              <a:t>O(</a:t>
            </a:r>
            <a:r>
              <a:rPr lang="en-US" dirty="0" err="1">
                <a:solidFill>
                  <a:srgbClr val="C00000"/>
                </a:solidFill>
              </a:rPr>
              <a:t>mn</a:t>
            </a:r>
            <a:r>
              <a:rPr lang="en-US" dirty="0">
                <a:solidFill>
                  <a:srgbClr val="C00000"/>
                </a:solidFill>
              </a:rPr>
              <a:t>) time</a:t>
            </a:r>
          </a:p>
        </p:txBody>
      </p:sp>
      <p:graphicFrame>
        <p:nvGraphicFramePr>
          <p:cNvPr id="45" name="Table 44"/>
          <p:cNvGraphicFramePr>
            <a:graphicFrameLocks noGrp="1"/>
          </p:cNvGraphicFramePr>
          <p:nvPr/>
        </p:nvGraphicFramePr>
        <p:xfrm>
          <a:off x="4572000" y="1930400"/>
          <a:ext cx="3581400" cy="81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∞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∞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∞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∞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4038600" y="2373868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L(x)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0063BEE1-5290-44AF-8282-7908F6C8AB75}"/>
              </a:ext>
            </a:extLst>
          </p:cNvPr>
          <p:cNvGrpSpPr/>
          <p:nvPr/>
        </p:nvGrpSpPr>
        <p:grpSpPr>
          <a:xfrm>
            <a:off x="838200" y="3352800"/>
            <a:ext cx="3124200" cy="2362200"/>
            <a:chOff x="838200" y="3352800"/>
            <a:chExt cx="3124200" cy="2362200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7C060D4-4DA1-42C1-A85C-CBA25CEA1A93}"/>
                </a:ext>
              </a:extLst>
            </p:cNvPr>
            <p:cNvSpPr/>
            <p:nvPr/>
          </p:nvSpPr>
          <p:spPr>
            <a:xfrm>
              <a:off x="838200" y="38862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s</a:t>
              </a: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C1FA245F-DB21-4C41-B9FB-0377D53E1236}"/>
                </a:ext>
              </a:extLst>
            </p:cNvPr>
            <p:cNvSpPr/>
            <p:nvPr/>
          </p:nvSpPr>
          <p:spPr>
            <a:xfrm>
              <a:off x="2286000" y="42672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1A244CB0-9BE1-429D-8F11-1088FE65563B}"/>
                </a:ext>
              </a:extLst>
            </p:cNvPr>
            <p:cNvSpPr/>
            <p:nvPr/>
          </p:nvSpPr>
          <p:spPr>
            <a:xfrm>
              <a:off x="2362200" y="33528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AB79981E-3DCE-49A3-B2C7-07CB4C88BAA7}"/>
                </a:ext>
              </a:extLst>
            </p:cNvPr>
            <p:cNvSpPr/>
            <p:nvPr/>
          </p:nvSpPr>
          <p:spPr>
            <a:xfrm>
              <a:off x="2286000" y="52578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d</a:t>
              </a: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33A78D9D-FB92-45DA-AF7C-B11B56FE3E4C}"/>
                </a:ext>
              </a:extLst>
            </p:cNvPr>
            <p:cNvCxnSpPr>
              <a:stCxn id="34" idx="6"/>
              <a:endCxn id="42" idx="2"/>
            </p:cNvCxnSpPr>
            <p:nvPr/>
          </p:nvCxnSpPr>
          <p:spPr>
            <a:xfrm flipV="1">
              <a:off x="1295400" y="3581400"/>
              <a:ext cx="1066800" cy="533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B5BAB498-9D9E-4E74-A441-38BF658FBBF5}"/>
                </a:ext>
              </a:extLst>
            </p:cNvPr>
            <p:cNvCxnSpPr>
              <a:stCxn id="34" idx="6"/>
              <a:endCxn id="38" idx="2"/>
            </p:cNvCxnSpPr>
            <p:nvPr/>
          </p:nvCxnSpPr>
          <p:spPr>
            <a:xfrm>
              <a:off x="1295400" y="4114800"/>
              <a:ext cx="990600" cy="381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74E5E7A3-9DC0-41EC-8D2D-6815AD1D25CF}"/>
                </a:ext>
              </a:extLst>
            </p:cNvPr>
            <p:cNvCxnSpPr>
              <a:stCxn id="34" idx="6"/>
              <a:endCxn id="44" idx="2"/>
            </p:cNvCxnSpPr>
            <p:nvPr/>
          </p:nvCxnSpPr>
          <p:spPr>
            <a:xfrm>
              <a:off x="1295400" y="4114800"/>
              <a:ext cx="990600" cy="1371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3597650B-3409-424D-B1A2-936E1282AA6F}"/>
                </a:ext>
              </a:extLst>
            </p:cNvPr>
            <p:cNvSpPr txBox="1"/>
            <p:nvPr/>
          </p:nvSpPr>
          <p:spPr>
            <a:xfrm>
              <a:off x="1676400" y="3505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2E153FAF-A47E-4006-9AAB-2F010FFDD9B1}"/>
                </a:ext>
              </a:extLst>
            </p:cNvPr>
            <p:cNvSpPr txBox="1"/>
            <p:nvPr/>
          </p:nvSpPr>
          <p:spPr>
            <a:xfrm>
              <a:off x="1828800" y="40502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8D6CE900-91DE-47D6-B416-C97338172916}"/>
                </a:ext>
              </a:extLst>
            </p:cNvPr>
            <p:cNvSpPr txBox="1"/>
            <p:nvPr/>
          </p:nvSpPr>
          <p:spPr>
            <a:xfrm>
              <a:off x="1905000" y="4736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2378EA66-FF3F-429E-AA5C-358EEAEB2F73}"/>
                </a:ext>
              </a:extLst>
            </p:cNvPr>
            <p:cNvCxnSpPr>
              <a:stCxn id="42" idx="4"/>
              <a:endCxn id="38" idx="0"/>
            </p:cNvCxnSpPr>
            <p:nvPr/>
          </p:nvCxnSpPr>
          <p:spPr>
            <a:xfrm flipH="1">
              <a:off x="2514600" y="3810000"/>
              <a:ext cx="76200" cy="4572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D99CDF5C-46B3-49FF-BE24-8264F5DF750C}"/>
                </a:ext>
              </a:extLst>
            </p:cNvPr>
            <p:cNvSpPr/>
            <p:nvPr/>
          </p:nvSpPr>
          <p:spPr>
            <a:xfrm>
              <a:off x="3505200" y="38100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e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FC134402-736D-4C90-8D48-582CE3F0EB39}"/>
                </a:ext>
              </a:extLst>
            </p:cNvPr>
            <p:cNvCxnSpPr>
              <a:stCxn id="54" idx="3"/>
              <a:endCxn id="38" idx="6"/>
            </p:cNvCxnSpPr>
            <p:nvPr/>
          </p:nvCxnSpPr>
          <p:spPr>
            <a:xfrm flipH="1">
              <a:off x="2743200" y="4200245"/>
              <a:ext cx="828955" cy="295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59CF27F9-EA17-4DE6-8935-75B593E8D219}"/>
                </a:ext>
              </a:extLst>
            </p:cNvPr>
            <p:cNvCxnSpPr>
              <a:stCxn id="54" idx="4"/>
              <a:endCxn id="44" idx="7"/>
            </p:cNvCxnSpPr>
            <p:nvPr/>
          </p:nvCxnSpPr>
          <p:spPr>
            <a:xfrm flipH="1">
              <a:off x="2676245" y="4267200"/>
              <a:ext cx="1057555" cy="1057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0ED24EB3-0CE2-4ADC-90BA-C9796AF57305}"/>
                </a:ext>
              </a:extLst>
            </p:cNvPr>
            <p:cNvCxnSpPr>
              <a:stCxn id="42" idx="6"/>
              <a:endCxn id="54" idx="1"/>
            </p:cNvCxnSpPr>
            <p:nvPr/>
          </p:nvCxnSpPr>
          <p:spPr>
            <a:xfrm>
              <a:off x="2819400" y="3581400"/>
              <a:ext cx="752755" cy="295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6C68A892-7BBC-4852-83F4-74230ECA84F2}"/>
                </a:ext>
              </a:extLst>
            </p:cNvPr>
            <p:cNvSpPr txBox="1"/>
            <p:nvPr/>
          </p:nvSpPr>
          <p:spPr>
            <a:xfrm>
              <a:off x="2593914" y="3897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E2A81C1A-AE22-4B9A-9F47-F1B1AC5605D3}"/>
                </a:ext>
              </a:extLst>
            </p:cNvPr>
            <p:cNvSpPr txBox="1"/>
            <p:nvPr/>
          </p:nvSpPr>
          <p:spPr>
            <a:xfrm>
              <a:off x="3127314" y="3429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063A5C36-2613-4601-881B-97B9BCB36547}"/>
                </a:ext>
              </a:extLst>
            </p:cNvPr>
            <p:cNvSpPr txBox="1"/>
            <p:nvPr/>
          </p:nvSpPr>
          <p:spPr>
            <a:xfrm>
              <a:off x="3200400" y="4736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2B56D921-FF8F-4698-9ABA-0352E7E2A7AF}"/>
                </a:ext>
              </a:extLst>
            </p:cNvPr>
            <p:cNvSpPr txBox="1"/>
            <p:nvPr/>
          </p:nvSpPr>
          <p:spPr>
            <a:xfrm>
              <a:off x="2904382" y="4038600"/>
              <a:ext cx="372218" cy="369332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-2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7" grpId="0"/>
      <p:bldP spid="36" grpId="0"/>
      <p:bldP spid="39" grpId="0"/>
      <p:bldP spid="40" grpId="0"/>
      <p:bldP spid="41" grpId="0"/>
      <p:bldP spid="4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609600"/>
            <a:ext cx="35312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Bellman-Ford-Moore Algorithm</a:t>
            </a:r>
          </a:p>
          <a:p>
            <a:r>
              <a:rPr lang="en-US" sz="2000" b="1" dirty="0"/>
              <a:t>SSSP, </a:t>
            </a:r>
            <a:r>
              <a:rPr lang="en-US" sz="2000" b="1" dirty="0" err="1"/>
              <a:t>neg</a:t>
            </a:r>
            <a:r>
              <a:rPr lang="en-US" sz="2000" b="1" dirty="0"/>
              <a:t> </a:t>
            </a:r>
            <a:r>
              <a:rPr lang="en-US" sz="2000" b="1" dirty="0" err="1"/>
              <a:t>wts</a:t>
            </a:r>
            <a:r>
              <a:rPr lang="en-US" sz="2000" b="1" dirty="0"/>
              <a:t> OK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005834" y="4419600"/>
            <a:ext cx="3075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 "relax” all the edges out of x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084931" y="4724400"/>
            <a:ext cx="3111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L(y) &lt;- min ( L(y),  L(x) + w(</a:t>
            </a:r>
            <a:r>
              <a:rPr lang="en-US" dirty="0" err="1"/>
              <a:t>x,y</a:t>
            </a:r>
            <a:r>
              <a:rPr lang="en-US" dirty="0"/>
              <a:t>) 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72000" y="3212068"/>
            <a:ext cx="3371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 L(x) is an upper bound </a:t>
            </a:r>
            <a:r>
              <a:rPr lang="en-US"/>
              <a:t>on d(</a:t>
            </a:r>
            <a:r>
              <a:rPr lang="en-US" dirty="0" err="1"/>
              <a:t>s,x</a:t>
            </a:r>
            <a:r>
              <a:rPr lang="en-US" dirty="0"/>
              <a:t>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548634" y="3810000"/>
            <a:ext cx="1532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t = 1 to n-1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816558" y="4126468"/>
            <a:ext cx="1657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all vertices x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505200" y="5373469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Claim: </a:t>
            </a:r>
            <a:r>
              <a:rPr lang="en-US" dirty="0">
                <a:solidFill>
                  <a:srgbClr val="7030A0"/>
                </a:solidFill>
              </a:rPr>
              <a:t>if graph has non negative cycles, B-F-M is OK.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505200" y="5754469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Proof: </a:t>
            </a:r>
            <a:r>
              <a:rPr lang="en-US" dirty="0">
                <a:solidFill>
                  <a:srgbClr val="00B050"/>
                </a:solidFill>
              </a:rPr>
              <a:t>induction. At end of round t, L(y) is shortest </a:t>
            </a:r>
            <a:br>
              <a:rPr lang="en-US" dirty="0">
                <a:solidFill>
                  <a:srgbClr val="00B050"/>
                </a:solidFill>
              </a:rPr>
            </a:br>
            <a:r>
              <a:rPr lang="en-US" dirty="0">
                <a:solidFill>
                  <a:srgbClr val="00B050"/>
                </a:solidFill>
              </a:rPr>
              <a:t>     path using at most t edges.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181600" y="685800"/>
            <a:ext cx="18384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n rounds</a:t>
            </a:r>
          </a:p>
          <a:p>
            <a:r>
              <a:rPr lang="en-US" dirty="0">
                <a:solidFill>
                  <a:srgbClr val="C00000"/>
                </a:solidFill>
              </a:rPr>
              <a:t>m time per round</a:t>
            </a:r>
          </a:p>
          <a:p>
            <a:r>
              <a:rPr lang="en-US" dirty="0">
                <a:solidFill>
                  <a:srgbClr val="C00000"/>
                </a:solidFill>
              </a:rPr>
              <a:t>O(</a:t>
            </a:r>
            <a:r>
              <a:rPr lang="en-US" dirty="0" err="1">
                <a:solidFill>
                  <a:srgbClr val="C00000"/>
                </a:solidFill>
              </a:rPr>
              <a:t>mn</a:t>
            </a:r>
            <a:r>
              <a:rPr lang="en-US" dirty="0">
                <a:solidFill>
                  <a:srgbClr val="C00000"/>
                </a:solidFill>
              </a:rPr>
              <a:t>) time</a:t>
            </a:r>
          </a:p>
        </p:txBody>
      </p:sp>
      <p:graphicFrame>
        <p:nvGraphicFramePr>
          <p:cNvPr id="45" name="Table 44"/>
          <p:cNvGraphicFramePr>
            <a:graphicFrameLocks noGrp="1"/>
          </p:cNvGraphicFramePr>
          <p:nvPr/>
        </p:nvGraphicFramePr>
        <p:xfrm>
          <a:off x="4572000" y="1930400"/>
          <a:ext cx="3581400" cy="81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4038600" y="2373868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L(x)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EA92902-3E1D-4EC7-B20F-355CE2227E95}"/>
              </a:ext>
            </a:extLst>
          </p:cNvPr>
          <p:cNvGrpSpPr/>
          <p:nvPr/>
        </p:nvGrpSpPr>
        <p:grpSpPr>
          <a:xfrm>
            <a:off x="838200" y="3352800"/>
            <a:ext cx="3124200" cy="2362200"/>
            <a:chOff x="838200" y="3352800"/>
            <a:chExt cx="3124200" cy="2362200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CB510C6-F51E-468D-9F24-DAA87399BF62}"/>
                </a:ext>
              </a:extLst>
            </p:cNvPr>
            <p:cNvSpPr/>
            <p:nvPr/>
          </p:nvSpPr>
          <p:spPr>
            <a:xfrm>
              <a:off x="838200" y="38862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s</a:t>
              </a: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257E43E9-689F-4493-9E7E-1250228C78B2}"/>
                </a:ext>
              </a:extLst>
            </p:cNvPr>
            <p:cNvSpPr/>
            <p:nvPr/>
          </p:nvSpPr>
          <p:spPr>
            <a:xfrm>
              <a:off x="2286000" y="42672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C56824E1-83F6-4F36-AC72-0D6BF24949BE}"/>
                </a:ext>
              </a:extLst>
            </p:cNvPr>
            <p:cNvSpPr/>
            <p:nvPr/>
          </p:nvSpPr>
          <p:spPr>
            <a:xfrm>
              <a:off x="2362200" y="33528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1205E066-F540-45B4-B8A1-00B4695F561E}"/>
                </a:ext>
              </a:extLst>
            </p:cNvPr>
            <p:cNvSpPr/>
            <p:nvPr/>
          </p:nvSpPr>
          <p:spPr>
            <a:xfrm>
              <a:off x="2286000" y="52578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d</a:t>
              </a: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B0D14BD3-BCAF-4E18-AFB2-08E846BFFB97}"/>
                </a:ext>
              </a:extLst>
            </p:cNvPr>
            <p:cNvCxnSpPr>
              <a:stCxn id="38" idx="6"/>
              <a:endCxn id="44" idx="2"/>
            </p:cNvCxnSpPr>
            <p:nvPr/>
          </p:nvCxnSpPr>
          <p:spPr>
            <a:xfrm flipV="1">
              <a:off x="1295400" y="3581400"/>
              <a:ext cx="1066800" cy="533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B11F2B98-FF0E-4287-9E10-1FE265019540}"/>
                </a:ext>
              </a:extLst>
            </p:cNvPr>
            <p:cNvCxnSpPr>
              <a:stCxn id="38" idx="6"/>
              <a:endCxn id="42" idx="2"/>
            </p:cNvCxnSpPr>
            <p:nvPr/>
          </p:nvCxnSpPr>
          <p:spPr>
            <a:xfrm>
              <a:off x="1295400" y="4114800"/>
              <a:ext cx="990600" cy="381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BFBA4A56-EE75-483D-AE49-541FF6B4DF27}"/>
                </a:ext>
              </a:extLst>
            </p:cNvPr>
            <p:cNvCxnSpPr>
              <a:stCxn id="38" idx="6"/>
              <a:endCxn id="46" idx="2"/>
            </p:cNvCxnSpPr>
            <p:nvPr/>
          </p:nvCxnSpPr>
          <p:spPr>
            <a:xfrm>
              <a:off x="1295400" y="4114800"/>
              <a:ext cx="990600" cy="1371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054099B1-D1F9-4B66-9933-41D10DBBD419}"/>
                </a:ext>
              </a:extLst>
            </p:cNvPr>
            <p:cNvSpPr txBox="1"/>
            <p:nvPr/>
          </p:nvSpPr>
          <p:spPr>
            <a:xfrm>
              <a:off x="1676400" y="3505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5FF9F3AD-20BE-417B-A474-2656B9440233}"/>
                </a:ext>
              </a:extLst>
            </p:cNvPr>
            <p:cNvSpPr txBox="1"/>
            <p:nvPr/>
          </p:nvSpPr>
          <p:spPr>
            <a:xfrm>
              <a:off x="1828800" y="40502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46F6764-5428-4730-8150-FC3CD768F281}"/>
                </a:ext>
              </a:extLst>
            </p:cNvPr>
            <p:cNvSpPr txBox="1"/>
            <p:nvPr/>
          </p:nvSpPr>
          <p:spPr>
            <a:xfrm>
              <a:off x="1905000" y="4736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5A4BE610-4B68-4E04-8211-55DC4A6F916E}"/>
                </a:ext>
              </a:extLst>
            </p:cNvPr>
            <p:cNvCxnSpPr>
              <a:stCxn id="44" idx="4"/>
              <a:endCxn id="42" idx="0"/>
            </p:cNvCxnSpPr>
            <p:nvPr/>
          </p:nvCxnSpPr>
          <p:spPr>
            <a:xfrm flipH="1">
              <a:off x="2514600" y="3810000"/>
              <a:ext cx="76200" cy="4572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5CFA6571-687D-4EB8-BA20-E5DE9EC79AE7}"/>
                </a:ext>
              </a:extLst>
            </p:cNvPr>
            <p:cNvSpPr/>
            <p:nvPr/>
          </p:nvSpPr>
          <p:spPr>
            <a:xfrm>
              <a:off x="3505200" y="38100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e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563AC94F-384F-43E5-85B7-4BD06191F8D7}"/>
                </a:ext>
              </a:extLst>
            </p:cNvPr>
            <p:cNvCxnSpPr>
              <a:stCxn id="54" idx="3"/>
              <a:endCxn id="42" idx="6"/>
            </p:cNvCxnSpPr>
            <p:nvPr/>
          </p:nvCxnSpPr>
          <p:spPr>
            <a:xfrm flipH="1">
              <a:off x="2743200" y="4200245"/>
              <a:ext cx="828955" cy="295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44DE2F0C-9764-4469-A9EB-893FA987DB25}"/>
                </a:ext>
              </a:extLst>
            </p:cNvPr>
            <p:cNvCxnSpPr>
              <a:stCxn id="54" idx="4"/>
              <a:endCxn id="46" idx="7"/>
            </p:cNvCxnSpPr>
            <p:nvPr/>
          </p:nvCxnSpPr>
          <p:spPr>
            <a:xfrm flipH="1">
              <a:off x="2676245" y="4267200"/>
              <a:ext cx="1057555" cy="1057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56DF0C4E-1BFE-475A-BD11-6CA41DC0B991}"/>
                </a:ext>
              </a:extLst>
            </p:cNvPr>
            <p:cNvCxnSpPr>
              <a:stCxn id="44" idx="6"/>
              <a:endCxn id="54" idx="1"/>
            </p:cNvCxnSpPr>
            <p:nvPr/>
          </p:nvCxnSpPr>
          <p:spPr>
            <a:xfrm>
              <a:off x="2819400" y="3581400"/>
              <a:ext cx="752755" cy="295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4B4245B8-D8DC-4C61-BD4B-D7A684E82FF8}"/>
                </a:ext>
              </a:extLst>
            </p:cNvPr>
            <p:cNvSpPr txBox="1"/>
            <p:nvPr/>
          </p:nvSpPr>
          <p:spPr>
            <a:xfrm>
              <a:off x="2593914" y="3897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D68EEDA8-EC27-4419-9ED2-3C9DEC7A3BEE}"/>
                </a:ext>
              </a:extLst>
            </p:cNvPr>
            <p:cNvSpPr txBox="1"/>
            <p:nvPr/>
          </p:nvSpPr>
          <p:spPr>
            <a:xfrm>
              <a:off x="3127314" y="3429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CC1B395D-EEA2-421D-82D3-9E96CBCE2C29}"/>
                </a:ext>
              </a:extLst>
            </p:cNvPr>
            <p:cNvSpPr txBox="1"/>
            <p:nvPr/>
          </p:nvSpPr>
          <p:spPr>
            <a:xfrm>
              <a:off x="3200400" y="4736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009327B8-437D-41DE-91C7-2F41C7F08F9D}"/>
                </a:ext>
              </a:extLst>
            </p:cNvPr>
            <p:cNvSpPr txBox="1"/>
            <p:nvPr/>
          </p:nvSpPr>
          <p:spPr>
            <a:xfrm>
              <a:off x="2895600" y="403860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-2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609600"/>
            <a:ext cx="35312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Bellman-Ford-Moore Algorithm</a:t>
            </a:r>
          </a:p>
          <a:p>
            <a:r>
              <a:rPr lang="en-US" sz="2000" b="1" dirty="0"/>
              <a:t>SSSP, </a:t>
            </a:r>
            <a:r>
              <a:rPr lang="en-US" sz="2000" b="1" dirty="0" err="1"/>
              <a:t>neg</a:t>
            </a:r>
            <a:r>
              <a:rPr lang="en-US" sz="2000" b="1" dirty="0"/>
              <a:t> </a:t>
            </a:r>
            <a:r>
              <a:rPr lang="en-US" sz="2000" b="1" dirty="0" err="1"/>
              <a:t>wts</a:t>
            </a:r>
            <a:r>
              <a:rPr lang="en-US" sz="2000" b="1" dirty="0"/>
              <a:t> OK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005834" y="4419600"/>
            <a:ext cx="3075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 "relax” all the edges out of x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084931" y="4724400"/>
            <a:ext cx="3111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L(y) &lt;- min ( L(y),  L(x) + w(</a:t>
            </a:r>
            <a:r>
              <a:rPr lang="en-US" dirty="0" err="1"/>
              <a:t>x,y</a:t>
            </a:r>
            <a:r>
              <a:rPr lang="en-US" dirty="0"/>
              <a:t>) 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72000" y="3212068"/>
            <a:ext cx="3414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 L(x) is an upper bound on w(</a:t>
            </a:r>
            <a:r>
              <a:rPr lang="en-US" dirty="0" err="1"/>
              <a:t>s,x</a:t>
            </a:r>
            <a:r>
              <a:rPr lang="en-US" dirty="0"/>
              <a:t>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548634" y="3810000"/>
            <a:ext cx="1532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t = 1 to n-1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816558" y="4126468"/>
            <a:ext cx="1657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all vertices x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505200" y="5373469"/>
            <a:ext cx="525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Claim: </a:t>
            </a:r>
            <a:r>
              <a:rPr lang="en-US" dirty="0">
                <a:solidFill>
                  <a:srgbClr val="7030A0"/>
                </a:solidFill>
              </a:rPr>
              <a:t>If at end, some edge </a:t>
            </a:r>
            <a:r>
              <a:rPr lang="en-US" dirty="0" err="1">
                <a:solidFill>
                  <a:srgbClr val="7030A0"/>
                </a:solidFill>
              </a:rPr>
              <a:t>xy</a:t>
            </a:r>
            <a:r>
              <a:rPr lang="en-US" dirty="0">
                <a:solidFill>
                  <a:srgbClr val="7030A0"/>
                </a:solidFill>
              </a:rPr>
              <a:t> is “over-tight”</a:t>
            </a:r>
          </a:p>
          <a:p>
            <a:r>
              <a:rPr lang="en-US" dirty="0">
                <a:solidFill>
                  <a:srgbClr val="7030A0"/>
                </a:solidFill>
              </a:rPr>
              <a:t>	( it has L(y) &gt; L(x) + w(</a:t>
            </a:r>
            <a:r>
              <a:rPr lang="en-US" dirty="0" err="1">
                <a:solidFill>
                  <a:srgbClr val="7030A0"/>
                </a:solidFill>
              </a:rPr>
              <a:t>x,y</a:t>
            </a:r>
            <a:r>
              <a:rPr lang="en-US" dirty="0">
                <a:solidFill>
                  <a:srgbClr val="7030A0"/>
                </a:solidFill>
              </a:rPr>
              <a:t>) )</a:t>
            </a:r>
          </a:p>
          <a:p>
            <a:r>
              <a:rPr lang="en-US" dirty="0">
                <a:solidFill>
                  <a:srgbClr val="7030A0"/>
                </a:solidFill>
              </a:rPr>
              <a:t>             then graph has negative cycle.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181600" y="685800"/>
            <a:ext cx="18384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n rounds</a:t>
            </a:r>
          </a:p>
          <a:p>
            <a:r>
              <a:rPr lang="en-US" dirty="0">
                <a:solidFill>
                  <a:srgbClr val="C00000"/>
                </a:solidFill>
              </a:rPr>
              <a:t>m time per round</a:t>
            </a:r>
          </a:p>
          <a:p>
            <a:r>
              <a:rPr lang="en-US" dirty="0">
                <a:solidFill>
                  <a:srgbClr val="C00000"/>
                </a:solidFill>
              </a:rPr>
              <a:t>O(</a:t>
            </a:r>
            <a:r>
              <a:rPr lang="en-US" dirty="0" err="1">
                <a:solidFill>
                  <a:srgbClr val="C00000"/>
                </a:solidFill>
              </a:rPr>
              <a:t>mn</a:t>
            </a:r>
            <a:r>
              <a:rPr lang="en-US" dirty="0">
                <a:solidFill>
                  <a:srgbClr val="C00000"/>
                </a:solidFill>
              </a:rPr>
              <a:t>) time</a:t>
            </a:r>
          </a:p>
        </p:txBody>
      </p:sp>
      <p:graphicFrame>
        <p:nvGraphicFramePr>
          <p:cNvPr id="45" name="Table 44"/>
          <p:cNvGraphicFramePr>
            <a:graphicFrameLocks noGrp="1"/>
          </p:cNvGraphicFramePr>
          <p:nvPr/>
        </p:nvGraphicFramePr>
        <p:xfrm>
          <a:off x="4572000" y="1930400"/>
          <a:ext cx="3581400" cy="81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4038600" y="2373868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L(x)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769AD471-CC68-4D72-98D1-D374CAB39D96}"/>
              </a:ext>
            </a:extLst>
          </p:cNvPr>
          <p:cNvGrpSpPr/>
          <p:nvPr/>
        </p:nvGrpSpPr>
        <p:grpSpPr>
          <a:xfrm>
            <a:off x="838200" y="3352800"/>
            <a:ext cx="3124200" cy="2362200"/>
            <a:chOff x="838200" y="3352800"/>
            <a:chExt cx="3124200" cy="2362200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5FE5D2FE-EC60-4248-A758-247558FE0F43}"/>
                </a:ext>
              </a:extLst>
            </p:cNvPr>
            <p:cNvSpPr/>
            <p:nvPr/>
          </p:nvSpPr>
          <p:spPr>
            <a:xfrm>
              <a:off x="838200" y="38862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s</a:t>
              </a: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2BD5711C-CDCF-46C3-8E45-89040CAB2722}"/>
                </a:ext>
              </a:extLst>
            </p:cNvPr>
            <p:cNvSpPr/>
            <p:nvPr/>
          </p:nvSpPr>
          <p:spPr>
            <a:xfrm>
              <a:off x="2286000" y="42672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FCD0BD8D-86C6-4E6F-A84E-E122928B1B4F}"/>
                </a:ext>
              </a:extLst>
            </p:cNvPr>
            <p:cNvSpPr/>
            <p:nvPr/>
          </p:nvSpPr>
          <p:spPr>
            <a:xfrm>
              <a:off x="2362200" y="33528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34924F94-947E-45EF-9AC3-379BBE021EC0}"/>
                </a:ext>
              </a:extLst>
            </p:cNvPr>
            <p:cNvSpPr/>
            <p:nvPr/>
          </p:nvSpPr>
          <p:spPr>
            <a:xfrm>
              <a:off x="2286000" y="52578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d</a:t>
              </a:r>
            </a:p>
          </p:txBody>
        </p: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569A2427-9987-4650-A8B1-7C81D989936E}"/>
                </a:ext>
              </a:extLst>
            </p:cNvPr>
            <p:cNvCxnSpPr>
              <a:stCxn id="38" idx="6"/>
              <a:endCxn id="42" idx="2"/>
            </p:cNvCxnSpPr>
            <p:nvPr/>
          </p:nvCxnSpPr>
          <p:spPr>
            <a:xfrm flipV="1">
              <a:off x="1295400" y="3581400"/>
              <a:ext cx="1066800" cy="533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43C4E763-97ED-455B-A3EC-003635071837}"/>
                </a:ext>
              </a:extLst>
            </p:cNvPr>
            <p:cNvCxnSpPr>
              <a:stCxn id="38" idx="6"/>
              <a:endCxn id="41" idx="2"/>
            </p:cNvCxnSpPr>
            <p:nvPr/>
          </p:nvCxnSpPr>
          <p:spPr>
            <a:xfrm>
              <a:off x="1295400" y="4114800"/>
              <a:ext cx="990600" cy="381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5EEB5631-B2CD-491F-B880-67E357E1E2B1}"/>
                </a:ext>
              </a:extLst>
            </p:cNvPr>
            <p:cNvCxnSpPr>
              <a:stCxn id="38" idx="6"/>
              <a:endCxn id="44" idx="2"/>
            </p:cNvCxnSpPr>
            <p:nvPr/>
          </p:nvCxnSpPr>
          <p:spPr>
            <a:xfrm>
              <a:off x="1295400" y="4114800"/>
              <a:ext cx="990600" cy="1371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555096C-4E70-424C-942B-52B4A04DCA82}"/>
                </a:ext>
              </a:extLst>
            </p:cNvPr>
            <p:cNvSpPr txBox="1"/>
            <p:nvPr/>
          </p:nvSpPr>
          <p:spPr>
            <a:xfrm>
              <a:off x="1676400" y="3505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9B29768A-6A53-4019-A93B-47470859195B}"/>
                </a:ext>
              </a:extLst>
            </p:cNvPr>
            <p:cNvSpPr txBox="1"/>
            <p:nvPr/>
          </p:nvSpPr>
          <p:spPr>
            <a:xfrm>
              <a:off x="1828800" y="40502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03651B9F-0F90-46C2-B72E-44DB63F6FB9C}"/>
                </a:ext>
              </a:extLst>
            </p:cNvPr>
            <p:cNvSpPr txBox="1"/>
            <p:nvPr/>
          </p:nvSpPr>
          <p:spPr>
            <a:xfrm>
              <a:off x="1905000" y="4736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75427BEA-A873-46FD-A6D1-97707869326E}"/>
                </a:ext>
              </a:extLst>
            </p:cNvPr>
            <p:cNvCxnSpPr>
              <a:stCxn id="42" idx="4"/>
              <a:endCxn id="41" idx="0"/>
            </p:cNvCxnSpPr>
            <p:nvPr/>
          </p:nvCxnSpPr>
          <p:spPr>
            <a:xfrm flipH="1">
              <a:off x="2514600" y="3810000"/>
              <a:ext cx="76200" cy="4572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CC10B2DE-D5BA-4926-81C4-8BCE60255DE9}"/>
                </a:ext>
              </a:extLst>
            </p:cNvPr>
            <p:cNvSpPr/>
            <p:nvPr/>
          </p:nvSpPr>
          <p:spPr>
            <a:xfrm>
              <a:off x="3505200" y="38100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e</a:t>
              </a:r>
            </a:p>
          </p:txBody>
        </p: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907C0F1C-ACCE-4553-B716-09B08A589F2B}"/>
                </a:ext>
              </a:extLst>
            </p:cNvPr>
            <p:cNvCxnSpPr>
              <a:stCxn id="53" idx="3"/>
              <a:endCxn id="41" idx="6"/>
            </p:cNvCxnSpPr>
            <p:nvPr/>
          </p:nvCxnSpPr>
          <p:spPr>
            <a:xfrm flipH="1">
              <a:off x="2743200" y="4200245"/>
              <a:ext cx="828955" cy="295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B9E537F1-DE05-4D2D-8C16-53A703315C39}"/>
                </a:ext>
              </a:extLst>
            </p:cNvPr>
            <p:cNvCxnSpPr>
              <a:stCxn id="53" idx="4"/>
              <a:endCxn id="44" idx="7"/>
            </p:cNvCxnSpPr>
            <p:nvPr/>
          </p:nvCxnSpPr>
          <p:spPr>
            <a:xfrm flipH="1">
              <a:off x="2676245" y="4267200"/>
              <a:ext cx="1057555" cy="1057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B295E363-659B-495E-B279-A33D80573E3B}"/>
                </a:ext>
              </a:extLst>
            </p:cNvPr>
            <p:cNvCxnSpPr>
              <a:stCxn id="42" idx="6"/>
              <a:endCxn id="53" idx="1"/>
            </p:cNvCxnSpPr>
            <p:nvPr/>
          </p:nvCxnSpPr>
          <p:spPr>
            <a:xfrm>
              <a:off x="2819400" y="3581400"/>
              <a:ext cx="752755" cy="295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F8EAD2D-BE88-43D5-B81B-207620909EDB}"/>
                </a:ext>
              </a:extLst>
            </p:cNvPr>
            <p:cNvSpPr txBox="1"/>
            <p:nvPr/>
          </p:nvSpPr>
          <p:spPr>
            <a:xfrm>
              <a:off x="2593914" y="3897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10CD0F72-864D-4188-AA1B-DBDFD1F0FE07}"/>
                </a:ext>
              </a:extLst>
            </p:cNvPr>
            <p:cNvSpPr txBox="1"/>
            <p:nvPr/>
          </p:nvSpPr>
          <p:spPr>
            <a:xfrm>
              <a:off x="3127314" y="3429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763C6DA2-038A-488D-9512-1B3C54161159}"/>
                </a:ext>
              </a:extLst>
            </p:cNvPr>
            <p:cNvSpPr txBox="1"/>
            <p:nvPr/>
          </p:nvSpPr>
          <p:spPr>
            <a:xfrm>
              <a:off x="3200400" y="4736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C6C6A36-BF6E-4E65-9394-476C092C9389}"/>
                </a:ext>
              </a:extLst>
            </p:cNvPr>
            <p:cNvSpPr txBox="1"/>
            <p:nvPr/>
          </p:nvSpPr>
          <p:spPr>
            <a:xfrm>
              <a:off x="2895600" y="403860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-2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609600"/>
            <a:ext cx="22714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/>
              <a:t>Dijkstra’s</a:t>
            </a:r>
            <a:r>
              <a:rPr lang="en-US" sz="2000" b="1" dirty="0"/>
              <a:t> Algorithm</a:t>
            </a:r>
          </a:p>
          <a:p>
            <a:r>
              <a:rPr lang="en-US" sz="2000" b="1" dirty="0"/>
              <a:t>SSSP, non-</a:t>
            </a:r>
            <a:r>
              <a:rPr lang="en-US" sz="2000" b="1" dirty="0" err="1"/>
              <a:t>neg</a:t>
            </a:r>
            <a:endParaRPr lang="en-US" sz="2000" b="1" dirty="0"/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572000" y="2616200"/>
          <a:ext cx="3581400" cy="81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∞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∞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∞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∞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4597732" y="4267200"/>
            <a:ext cx="1584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&lt;- </a:t>
            </a:r>
            <a:r>
              <a:rPr lang="en-US" dirty="0" err="1"/>
              <a:t>extractmin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572000" y="5638800"/>
            <a:ext cx="2842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"relax” all the edges out of 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005834" y="5943600"/>
            <a:ext cx="3111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L(y) &lt;- min ( L(y),  L(x) + w(</a:t>
            </a:r>
            <a:r>
              <a:rPr lang="en-US" dirty="0" err="1"/>
              <a:t>x,y</a:t>
            </a:r>
            <a:r>
              <a:rPr lang="en-US" dirty="0"/>
              <a:t>) 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572000" y="4736068"/>
            <a:ext cx="294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 L(x) is the distance of s to x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572000" y="5040868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 mark x as </a:t>
            </a:r>
            <a:r>
              <a:rPr lang="en-US" b="1" dirty="0"/>
              <a:t>final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038600" y="3048000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L(x)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E93AE6D-269E-49D2-9DCD-C300404EF108}"/>
              </a:ext>
            </a:extLst>
          </p:cNvPr>
          <p:cNvGrpSpPr/>
          <p:nvPr/>
        </p:nvGrpSpPr>
        <p:grpSpPr>
          <a:xfrm>
            <a:off x="838200" y="3352800"/>
            <a:ext cx="3124200" cy="2362200"/>
            <a:chOff x="838200" y="3352800"/>
            <a:chExt cx="3124200" cy="2362200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182AF673-3CFD-43D4-8087-CDBF1FDCBE46}"/>
                </a:ext>
              </a:extLst>
            </p:cNvPr>
            <p:cNvSpPr/>
            <p:nvPr/>
          </p:nvSpPr>
          <p:spPr>
            <a:xfrm>
              <a:off x="838200" y="38862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s</a:t>
              </a: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FA195640-6B45-480B-AB34-F9125694B5A9}"/>
                </a:ext>
              </a:extLst>
            </p:cNvPr>
            <p:cNvSpPr/>
            <p:nvPr/>
          </p:nvSpPr>
          <p:spPr>
            <a:xfrm>
              <a:off x="2286000" y="42672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7DC4AD5B-1666-4F64-ACEC-131388134D40}"/>
                </a:ext>
              </a:extLst>
            </p:cNvPr>
            <p:cNvSpPr/>
            <p:nvPr/>
          </p:nvSpPr>
          <p:spPr>
            <a:xfrm>
              <a:off x="2362200" y="33528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29A475E4-76C5-4448-A582-FEDC9A38BFE8}"/>
                </a:ext>
              </a:extLst>
            </p:cNvPr>
            <p:cNvSpPr/>
            <p:nvPr/>
          </p:nvSpPr>
          <p:spPr>
            <a:xfrm>
              <a:off x="2286000" y="52578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d</a:t>
              </a:r>
            </a:p>
          </p:txBody>
        </p: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9B6836B9-30C4-4063-A35B-6257C38740A1}"/>
                </a:ext>
              </a:extLst>
            </p:cNvPr>
            <p:cNvCxnSpPr>
              <a:stCxn id="59" idx="6"/>
              <a:endCxn id="61" idx="2"/>
            </p:cNvCxnSpPr>
            <p:nvPr/>
          </p:nvCxnSpPr>
          <p:spPr>
            <a:xfrm flipV="1">
              <a:off x="1295400" y="3581400"/>
              <a:ext cx="1066800" cy="533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A218CCE6-1030-4932-9392-E87FF4E798C8}"/>
                </a:ext>
              </a:extLst>
            </p:cNvPr>
            <p:cNvCxnSpPr>
              <a:stCxn id="59" idx="6"/>
              <a:endCxn id="60" idx="2"/>
            </p:cNvCxnSpPr>
            <p:nvPr/>
          </p:nvCxnSpPr>
          <p:spPr>
            <a:xfrm>
              <a:off x="1295400" y="4114800"/>
              <a:ext cx="990600" cy="381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04E58C9B-379E-46E9-BAB3-AA1CCE689E16}"/>
                </a:ext>
              </a:extLst>
            </p:cNvPr>
            <p:cNvCxnSpPr>
              <a:stCxn id="59" idx="6"/>
              <a:endCxn id="62" idx="2"/>
            </p:cNvCxnSpPr>
            <p:nvPr/>
          </p:nvCxnSpPr>
          <p:spPr>
            <a:xfrm>
              <a:off x="1295400" y="4114800"/>
              <a:ext cx="990600" cy="1371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458EBAF5-3F77-474E-881D-AC5BEB4671B2}"/>
                </a:ext>
              </a:extLst>
            </p:cNvPr>
            <p:cNvSpPr txBox="1"/>
            <p:nvPr/>
          </p:nvSpPr>
          <p:spPr>
            <a:xfrm>
              <a:off x="1676400" y="3505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5C382A66-6097-4137-9963-D5BCBFCB7D7E}"/>
                </a:ext>
              </a:extLst>
            </p:cNvPr>
            <p:cNvSpPr txBox="1"/>
            <p:nvPr/>
          </p:nvSpPr>
          <p:spPr>
            <a:xfrm>
              <a:off x="1828800" y="40502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D37BCC13-6A02-409D-BDD2-C068A20B576D}"/>
                </a:ext>
              </a:extLst>
            </p:cNvPr>
            <p:cNvSpPr txBox="1"/>
            <p:nvPr/>
          </p:nvSpPr>
          <p:spPr>
            <a:xfrm>
              <a:off x="1905000" y="4736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412A4931-8CED-4B63-919A-9CCCF2FC5EBF}"/>
                </a:ext>
              </a:extLst>
            </p:cNvPr>
            <p:cNvCxnSpPr>
              <a:stCxn id="61" idx="4"/>
              <a:endCxn id="60" idx="0"/>
            </p:cNvCxnSpPr>
            <p:nvPr/>
          </p:nvCxnSpPr>
          <p:spPr>
            <a:xfrm flipH="1">
              <a:off x="2514600" y="3810000"/>
              <a:ext cx="76200" cy="4572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D23CAA81-6229-4E02-BB55-D7E7B609F985}"/>
                </a:ext>
              </a:extLst>
            </p:cNvPr>
            <p:cNvSpPr/>
            <p:nvPr/>
          </p:nvSpPr>
          <p:spPr>
            <a:xfrm>
              <a:off x="3505200" y="38100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e</a:t>
              </a:r>
            </a:p>
          </p:txBody>
        </p: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C9855C91-59CC-4A90-B8A0-3C2A520E06B0}"/>
                </a:ext>
              </a:extLst>
            </p:cNvPr>
            <p:cNvCxnSpPr>
              <a:stCxn id="70" idx="3"/>
              <a:endCxn id="60" idx="6"/>
            </p:cNvCxnSpPr>
            <p:nvPr/>
          </p:nvCxnSpPr>
          <p:spPr>
            <a:xfrm flipH="1">
              <a:off x="2743200" y="4200245"/>
              <a:ext cx="828955" cy="295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CE44AD28-FC7C-4D90-9891-DB1E608E0F77}"/>
                </a:ext>
              </a:extLst>
            </p:cNvPr>
            <p:cNvCxnSpPr>
              <a:stCxn id="70" idx="4"/>
              <a:endCxn id="62" idx="7"/>
            </p:cNvCxnSpPr>
            <p:nvPr/>
          </p:nvCxnSpPr>
          <p:spPr>
            <a:xfrm flipH="1">
              <a:off x="2676245" y="4267200"/>
              <a:ext cx="1057555" cy="1057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C0E6C02C-8489-43C5-81A6-F249FA16CA7D}"/>
                </a:ext>
              </a:extLst>
            </p:cNvPr>
            <p:cNvCxnSpPr>
              <a:stCxn id="61" idx="6"/>
              <a:endCxn id="70" idx="1"/>
            </p:cNvCxnSpPr>
            <p:nvPr/>
          </p:nvCxnSpPr>
          <p:spPr>
            <a:xfrm>
              <a:off x="2819400" y="3581400"/>
              <a:ext cx="752755" cy="295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EF2FD0E0-FFCC-4F6C-95F9-154048993DAA}"/>
                </a:ext>
              </a:extLst>
            </p:cNvPr>
            <p:cNvSpPr txBox="1"/>
            <p:nvPr/>
          </p:nvSpPr>
          <p:spPr>
            <a:xfrm>
              <a:off x="2593914" y="3897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5E487874-F03A-4D63-8AD7-84F4CCACC4D1}"/>
                </a:ext>
              </a:extLst>
            </p:cNvPr>
            <p:cNvSpPr txBox="1"/>
            <p:nvPr/>
          </p:nvSpPr>
          <p:spPr>
            <a:xfrm>
              <a:off x="3127314" y="3429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B730BD47-01A0-4340-820B-160227E2C636}"/>
                </a:ext>
              </a:extLst>
            </p:cNvPr>
            <p:cNvSpPr txBox="1"/>
            <p:nvPr/>
          </p:nvSpPr>
          <p:spPr>
            <a:xfrm>
              <a:off x="3200400" y="4736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54ED2FE4-804B-4B75-828E-68FC68D85F9F}"/>
                </a:ext>
              </a:extLst>
            </p:cNvPr>
            <p:cNvSpPr txBox="1"/>
            <p:nvPr/>
          </p:nvSpPr>
          <p:spPr>
            <a:xfrm>
              <a:off x="2971800" y="40502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/>
      <p:bldP spid="36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609600"/>
            <a:ext cx="22714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/>
              <a:t>Dijkstra’s</a:t>
            </a:r>
            <a:r>
              <a:rPr lang="en-US" sz="2000" b="1" dirty="0"/>
              <a:t> Algorithm</a:t>
            </a:r>
          </a:p>
          <a:p>
            <a:r>
              <a:rPr lang="en-US" sz="2000" b="1" dirty="0"/>
              <a:t>SSSP, non-</a:t>
            </a:r>
            <a:r>
              <a:rPr lang="en-US" sz="2000" b="1" dirty="0" err="1"/>
              <a:t>neg</a:t>
            </a:r>
            <a:endParaRPr lang="en-US" sz="2000" b="1" dirty="0"/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572000" y="2616200"/>
          <a:ext cx="3581400" cy="81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∞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∞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∞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∞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4597732" y="4267200"/>
            <a:ext cx="1584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&lt;- </a:t>
            </a:r>
            <a:r>
              <a:rPr lang="en-US" dirty="0" err="1"/>
              <a:t>extractmin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572000" y="5638800"/>
            <a:ext cx="2842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"relax” all the edges out of 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005834" y="5943600"/>
            <a:ext cx="3111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L(y) &lt;- min ( L(y),  L(x) + w(</a:t>
            </a:r>
            <a:r>
              <a:rPr lang="en-US" dirty="0" err="1"/>
              <a:t>x,y</a:t>
            </a:r>
            <a:r>
              <a:rPr lang="en-US" dirty="0"/>
              <a:t>) 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572000" y="4736068"/>
            <a:ext cx="294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 L(x) is the distance of s to x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572000" y="5040868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 mark x as final</a:t>
            </a:r>
          </a:p>
        </p:txBody>
      </p:sp>
      <p:sp>
        <p:nvSpPr>
          <p:cNvPr id="40" name="Down Arrow 39"/>
          <p:cNvSpPr/>
          <p:nvPr/>
        </p:nvSpPr>
        <p:spPr>
          <a:xfrm>
            <a:off x="4800600" y="2209800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4038600" y="3048000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L(x)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E93AE6D-269E-49D2-9DCD-C300404EF108}"/>
              </a:ext>
            </a:extLst>
          </p:cNvPr>
          <p:cNvGrpSpPr/>
          <p:nvPr/>
        </p:nvGrpSpPr>
        <p:grpSpPr>
          <a:xfrm>
            <a:off x="838200" y="3352800"/>
            <a:ext cx="3124200" cy="2362200"/>
            <a:chOff x="838200" y="3352800"/>
            <a:chExt cx="3124200" cy="2362200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182AF673-3CFD-43D4-8087-CDBF1FDCBE46}"/>
                </a:ext>
              </a:extLst>
            </p:cNvPr>
            <p:cNvSpPr/>
            <p:nvPr/>
          </p:nvSpPr>
          <p:spPr>
            <a:xfrm>
              <a:off x="838200" y="38862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s</a:t>
              </a: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FA195640-6B45-480B-AB34-F9125694B5A9}"/>
                </a:ext>
              </a:extLst>
            </p:cNvPr>
            <p:cNvSpPr/>
            <p:nvPr/>
          </p:nvSpPr>
          <p:spPr>
            <a:xfrm>
              <a:off x="2286000" y="42672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7DC4AD5B-1666-4F64-ACEC-131388134D40}"/>
                </a:ext>
              </a:extLst>
            </p:cNvPr>
            <p:cNvSpPr/>
            <p:nvPr/>
          </p:nvSpPr>
          <p:spPr>
            <a:xfrm>
              <a:off x="2362200" y="33528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29A475E4-76C5-4448-A582-FEDC9A38BFE8}"/>
                </a:ext>
              </a:extLst>
            </p:cNvPr>
            <p:cNvSpPr/>
            <p:nvPr/>
          </p:nvSpPr>
          <p:spPr>
            <a:xfrm>
              <a:off x="2286000" y="52578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d</a:t>
              </a:r>
            </a:p>
          </p:txBody>
        </p: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9B6836B9-30C4-4063-A35B-6257C38740A1}"/>
                </a:ext>
              </a:extLst>
            </p:cNvPr>
            <p:cNvCxnSpPr>
              <a:stCxn id="59" idx="6"/>
              <a:endCxn id="61" idx="2"/>
            </p:cNvCxnSpPr>
            <p:nvPr/>
          </p:nvCxnSpPr>
          <p:spPr>
            <a:xfrm flipV="1">
              <a:off x="1295400" y="3581400"/>
              <a:ext cx="1066800" cy="533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A218CCE6-1030-4932-9392-E87FF4E798C8}"/>
                </a:ext>
              </a:extLst>
            </p:cNvPr>
            <p:cNvCxnSpPr>
              <a:stCxn id="59" idx="6"/>
              <a:endCxn id="60" idx="2"/>
            </p:cNvCxnSpPr>
            <p:nvPr/>
          </p:nvCxnSpPr>
          <p:spPr>
            <a:xfrm>
              <a:off x="1295400" y="4114800"/>
              <a:ext cx="990600" cy="381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04E58C9B-379E-46E9-BAB3-AA1CCE689E16}"/>
                </a:ext>
              </a:extLst>
            </p:cNvPr>
            <p:cNvCxnSpPr>
              <a:stCxn id="59" idx="6"/>
              <a:endCxn id="62" idx="2"/>
            </p:cNvCxnSpPr>
            <p:nvPr/>
          </p:nvCxnSpPr>
          <p:spPr>
            <a:xfrm>
              <a:off x="1295400" y="4114800"/>
              <a:ext cx="990600" cy="1371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458EBAF5-3F77-474E-881D-AC5BEB4671B2}"/>
                </a:ext>
              </a:extLst>
            </p:cNvPr>
            <p:cNvSpPr txBox="1"/>
            <p:nvPr/>
          </p:nvSpPr>
          <p:spPr>
            <a:xfrm>
              <a:off x="1676400" y="3505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5C382A66-6097-4137-9963-D5BCBFCB7D7E}"/>
                </a:ext>
              </a:extLst>
            </p:cNvPr>
            <p:cNvSpPr txBox="1"/>
            <p:nvPr/>
          </p:nvSpPr>
          <p:spPr>
            <a:xfrm>
              <a:off x="1828800" y="40502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D37BCC13-6A02-409D-BDD2-C068A20B576D}"/>
                </a:ext>
              </a:extLst>
            </p:cNvPr>
            <p:cNvSpPr txBox="1"/>
            <p:nvPr/>
          </p:nvSpPr>
          <p:spPr>
            <a:xfrm>
              <a:off x="1905000" y="4736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412A4931-8CED-4B63-919A-9CCCF2FC5EBF}"/>
                </a:ext>
              </a:extLst>
            </p:cNvPr>
            <p:cNvCxnSpPr>
              <a:stCxn id="61" idx="4"/>
              <a:endCxn id="60" idx="0"/>
            </p:cNvCxnSpPr>
            <p:nvPr/>
          </p:nvCxnSpPr>
          <p:spPr>
            <a:xfrm flipH="1">
              <a:off x="2514600" y="3810000"/>
              <a:ext cx="76200" cy="4572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D23CAA81-6229-4E02-BB55-D7E7B609F985}"/>
                </a:ext>
              </a:extLst>
            </p:cNvPr>
            <p:cNvSpPr/>
            <p:nvPr/>
          </p:nvSpPr>
          <p:spPr>
            <a:xfrm>
              <a:off x="3505200" y="38100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e</a:t>
              </a:r>
            </a:p>
          </p:txBody>
        </p: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C9855C91-59CC-4A90-B8A0-3C2A520E06B0}"/>
                </a:ext>
              </a:extLst>
            </p:cNvPr>
            <p:cNvCxnSpPr>
              <a:stCxn id="70" idx="3"/>
              <a:endCxn id="60" idx="6"/>
            </p:cNvCxnSpPr>
            <p:nvPr/>
          </p:nvCxnSpPr>
          <p:spPr>
            <a:xfrm flipH="1">
              <a:off x="2743200" y="4200245"/>
              <a:ext cx="828955" cy="295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CE44AD28-FC7C-4D90-9891-DB1E608E0F77}"/>
                </a:ext>
              </a:extLst>
            </p:cNvPr>
            <p:cNvCxnSpPr>
              <a:stCxn id="70" idx="4"/>
              <a:endCxn id="62" idx="7"/>
            </p:cNvCxnSpPr>
            <p:nvPr/>
          </p:nvCxnSpPr>
          <p:spPr>
            <a:xfrm flipH="1">
              <a:off x="2676245" y="4267200"/>
              <a:ext cx="1057555" cy="1057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C0E6C02C-8489-43C5-81A6-F249FA16CA7D}"/>
                </a:ext>
              </a:extLst>
            </p:cNvPr>
            <p:cNvCxnSpPr>
              <a:stCxn id="61" idx="6"/>
              <a:endCxn id="70" idx="1"/>
            </p:cNvCxnSpPr>
            <p:nvPr/>
          </p:nvCxnSpPr>
          <p:spPr>
            <a:xfrm>
              <a:off x="2819400" y="3581400"/>
              <a:ext cx="752755" cy="295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EF2FD0E0-FFCC-4F6C-95F9-154048993DAA}"/>
                </a:ext>
              </a:extLst>
            </p:cNvPr>
            <p:cNvSpPr txBox="1"/>
            <p:nvPr/>
          </p:nvSpPr>
          <p:spPr>
            <a:xfrm>
              <a:off x="2593914" y="3897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5E487874-F03A-4D63-8AD7-84F4CCACC4D1}"/>
                </a:ext>
              </a:extLst>
            </p:cNvPr>
            <p:cNvSpPr txBox="1"/>
            <p:nvPr/>
          </p:nvSpPr>
          <p:spPr>
            <a:xfrm>
              <a:off x="3127314" y="3429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B730BD47-01A0-4340-820B-160227E2C636}"/>
                </a:ext>
              </a:extLst>
            </p:cNvPr>
            <p:cNvSpPr txBox="1"/>
            <p:nvPr/>
          </p:nvSpPr>
          <p:spPr>
            <a:xfrm>
              <a:off x="3200400" y="4736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54ED2FE4-804B-4B75-828E-68FC68D85F9F}"/>
                </a:ext>
              </a:extLst>
            </p:cNvPr>
            <p:cNvSpPr txBox="1"/>
            <p:nvPr/>
          </p:nvSpPr>
          <p:spPr>
            <a:xfrm>
              <a:off x="2971800" y="40502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9BE13B9-A500-4472-ABD3-66FD9C54B4BD}"/>
                  </a:ext>
                </a:extLst>
              </p14:cNvPr>
              <p14:cNvContentPartPr/>
              <p14:nvPr/>
            </p14:nvContentPartPr>
            <p14:xfrm>
              <a:off x="480327" y="3444698"/>
              <a:ext cx="1087200" cy="1225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9BE13B9-A500-4472-ABD3-66FD9C54B4B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0687" y="3264698"/>
                <a:ext cx="1266840" cy="1585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65445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609600"/>
            <a:ext cx="22714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/>
              <a:t>Dijkstra’s</a:t>
            </a:r>
            <a:r>
              <a:rPr lang="en-US" sz="2000" b="1" dirty="0"/>
              <a:t> Algorithm</a:t>
            </a:r>
          </a:p>
          <a:p>
            <a:r>
              <a:rPr lang="en-US" sz="2000" b="1" dirty="0"/>
              <a:t>SSSP, non-</a:t>
            </a:r>
            <a:r>
              <a:rPr lang="en-US" sz="2000" b="1" dirty="0" err="1"/>
              <a:t>neg</a:t>
            </a:r>
            <a:endParaRPr lang="en-US" sz="2000" b="1" dirty="0"/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572000" y="2616200"/>
          <a:ext cx="3581400" cy="81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∞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4597732" y="4267200"/>
            <a:ext cx="1584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&lt;- </a:t>
            </a:r>
            <a:r>
              <a:rPr lang="en-US" dirty="0" err="1"/>
              <a:t>extractmin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572000" y="5638800"/>
            <a:ext cx="2842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"relax” all the edges out of x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005834" y="5943600"/>
            <a:ext cx="3111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L(y) &lt;- min ( L(y),  L(x) + w(</a:t>
            </a:r>
            <a:r>
              <a:rPr lang="en-US" dirty="0" err="1"/>
              <a:t>x,y</a:t>
            </a:r>
            <a:r>
              <a:rPr lang="en-US" dirty="0"/>
              <a:t>) 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72000" y="4736068"/>
            <a:ext cx="294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 L(x) is the distance of s to x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572000" y="5040868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 mark x as final</a:t>
            </a:r>
          </a:p>
        </p:txBody>
      </p:sp>
      <p:sp>
        <p:nvSpPr>
          <p:cNvPr id="36" name="Down Arrow 35"/>
          <p:cNvSpPr/>
          <p:nvPr/>
        </p:nvSpPr>
        <p:spPr>
          <a:xfrm>
            <a:off x="5486400" y="2209800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4038600" y="3048000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L(x)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99C9C50-CBF6-4F5E-9996-089ABEE37246}"/>
              </a:ext>
            </a:extLst>
          </p:cNvPr>
          <p:cNvGrpSpPr/>
          <p:nvPr/>
        </p:nvGrpSpPr>
        <p:grpSpPr>
          <a:xfrm>
            <a:off x="838200" y="3352800"/>
            <a:ext cx="3124200" cy="2362200"/>
            <a:chOff x="838200" y="3352800"/>
            <a:chExt cx="3124200" cy="236220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2006F728-934A-41C2-9FCA-C1118F3C07F7}"/>
                </a:ext>
              </a:extLst>
            </p:cNvPr>
            <p:cNvSpPr/>
            <p:nvPr/>
          </p:nvSpPr>
          <p:spPr>
            <a:xfrm>
              <a:off x="838200" y="38862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s</a:t>
              </a: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9BF88758-DEBD-4C71-96F0-BB1203983CDE}"/>
                </a:ext>
              </a:extLst>
            </p:cNvPr>
            <p:cNvSpPr/>
            <p:nvPr/>
          </p:nvSpPr>
          <p:spPr>
            <a:xfrm>
              <a:off x="2286000" y="42672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F17D5FA5-6528-41D1-BFD9-D7265D867793}"/>
                </a:ext>
              </a:extLst>
            </p:cNvPr>
            <p:cNvSpPr/>
            <p:nvPr/>
          </p:nvSpPr>
          <p:spPr>
            <a:xfrm>
              <a:off x="2362200" y="33528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720B9D51-A05F-436F-964E-961FDCA0023F}"/>
                </a:ext>
              </a:extLst>
            </p:cNvPr>
            <p:cNvSpPr/>
            <p:nvPr/>
          </p:nvSpPr>
          <p:spPr>
            <a:xfrm>
              <a:off x="2286000" y="52578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d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8562028B-F943-4FBE-BD85-6466DDDC0D41}"/>
                </a:ext>
              </a:extLst>
            </p:cNvPr>
            <p:cNvCxnSpPr>
              <a:stCxn id="40" idx="6"/>
              <a:endCxn id="42" idx="2"/>
            </p:cNvCxnSpPr>
            <p:nvPr/>
          </p:nvCxnSpPr>
          <p:spPr>
            <a:xfrm flipV="1">
              <a:off x="1295400" y="3581400"/>
              <a:ext cx="1066800" cy="533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9727D0DE-B897-4CD0-A4DC-4E4628F2725C}"/>
                </a:ext>
              </a:extLst>
            </p:cNvPr>
            <p:cNvCxnSpPr>
              <a:stCxn id="40" idx="6"/>
              <a:endCxn id="41" idx="2"/>
            </p:cNvCxnSpPr>
            <p:nvPr/>
          </p:nvCxnSpPr>
          <p:spPr>
            <a:xfrm>
              <a:off x="1295400" y="4114800"/>
              <a:ext cx="990600" cy="381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4D2F82F0-9FA4-4016-86BF-091C31591898}"/>
                </a:ext>
              </a:extLst>
            </p:cNvPr>
            <p:cNvCxnSpPr>
              <a:stCxn id="40" idx="6"/>
              <a:endCxn id="43" idx="2"/>
            </p:cNvCxnSpPr>
            <p:nvPr/>
          </p:nvCxnSpPr>
          <p:spPr>
            <a:xfrm>
              <a:off x="1295400" y="4114800"/>
              <a:ext cx="990600" cy="1371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A9D00D0-3DDF-426E-BCA8-2D6D8989E3A6}"/>
                </a:ext>
              </a:extLst>
            </p:cNvPr>
            <p:cNvSpPr txBox="1"/>
            <p:nvPr/>
          </p:nvSpPr>
          <p:spPr>
            <a:xfrm>
              <a:off x="1676400" y="3505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906F9F6-691D-45B9-BB02-99843A56AE50}"/>
                </a:ext>
              </a:extLst>
            </p:cNvPr>
            <p:cNvSpPr txBox="1"/>
            <p:nvPr/>
          </p:nvSpPr>
          <p:spPr>
            <a:xfrm>
              <a:off x="1828800" y="40502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8A5D7B6B-85DC-47E7-8B30-3F344C87E34B}"/>
                </a:ext>
              </a:extLst>
            </p:cNvPr>
            <p:cNvSpPr txBox="1"/>
            <p:nvPr/>
          </p:nvSpPr>
          <p:spPr>
            <a:xfrm>
              <a:off x="1905000" y="4736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E9B6261C-6C73-4F10-B904-A963F5DD685A}"/>
                </a:ext>
              </a:extLst>
            </p:cNvPr>
            <p:cNvCxnSpPr>
              <a:stCxn id="42" idx="4"/>
              <a:endCxn id="41" idx="0"/>
            </p:cNvCxnSpPr>
            <p:nvPr/>
          </p:nvCxnSpPr>
          <p:spPr>
            <a:xfrm flipH="1">
              <a:off x="2514600" y="3810000"/>
              <a:ext cx="76200" cy="4572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CBA29EEA-46A5-4835-8D70-DC7F9A9AF057}"/>
                </a:ext>
              </a:extLst>
            </p:cNvPr>
            <p:cNvSpPr/>
            <p:nvPr/>
          </p:nvSpPr>
          <p:spPr>
            <a:xfrm>
              <a:off x="3505200" y="38100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e</a:t>
              </a:r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D07A76E7-E134-4F59-90F7-067A10959CE4}"/>
                </a:ext>
              </a:extLst>
            </p:cNvPr>
            <p:cNvCxnSpPr>
              <a:stCxn id="51" idx="3"/>
              <a:endCxn id="41" idx="6"/>
            </p:cNvCxnSpPr>
            <p:nvPr/>
          </p:nvCxnSpPr>
          <p:spPr>
            <a:xfrm flipH="1">
              <a:off x="2743200" y="4200245"/>
              <a:ext cx="828955" cy="295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1E72A2B8-B7F2-4950-9C4D-B146023B29EF}"/>
                </a:ext>
              </a:extLst>
            </p:cNvPr>
            <p:cNvCxnSpPr>
              <a:stCxn id="51" idx="4"/>
              <a:endCxn id="43" idx="7"/>
            </p:cNvCxnSpPr>
            <p:nvPr/>
          </p:nvCxnSpPr>
          <p:spPr>
            <a:xfrm flipH="1">
              <a:off x="2676245" y="4267200"/>
              <a:ext cx="1057555" cy="1057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C25C9DF1-EA28-4DCD-BC80-66F5DA7A809F}"/>
                </a:ext>
              </a:extLst>
            </p:cNvPr>
            <p:cNvCxnSpPr>
              <a:stCxn id="42" idx="6"/>
              <a:endCxn id="51" idx="1"/>
            </p:cNvCxnSpPr>
            <p:nvPr/>
          </p:nvCxnSpPr>
          <p:spPr>
            <a:xfrm>
              <a:off x="2819400" y="3581400"/>
              <a:ext cx="752755" cy="295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B683F34A-1FC8-4E38-852C-E47588E09C14}"/>
                </a:ext>
              </a:extLst>
            </p:cNvPr>
            <p:cNvSpPr txBox="1"/>
            <p:nvPr/>
          </p:nvSpPr>
          <p:spPr>
            <a:xfrm>
              <a:off x="2593914" y="3897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0ACEACF-CEFA-411D-9E4C-F1BF119D9BD1}"/>
                </a:ext>
              </a:extLst>
            </p:cNvPr>
            <p:cNvSpPr txBox="1"/>
            <p:nvPr/>
          </p:nvSpPr>
          <p:spPr>
            <a:xfrm>
              <a:off x="3127314" y="3429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DDA3AA7A-D624-41BF-AEAB-7546E01D54ED}"/>
                </a:ext>
              </a:extLst>
            </p:cNvPr>
            <p:cNvSpPr txBox="1"/>
            <p:nvPr/>
          </p:nvSpPr>
          <p:spPr>
            <a:xfrm>
              <a:off x="3200400" y="4736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CD43D50D-3F13-433E-994B-20B4A18CA06B}"/>
                </a:ext>
              </a:extLst>
            </p:cNvPr>
            <p:cNvSpPr txBox="1"/>
            <p:nvPr/>
          </p:nvSpPr>
          <p:spPr>
            <a:xfrm>
              <a:off x="2971800" y="40502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3C0A6B5-DA63-4361-BE7F-920789D464B9}"/>
                  </a:ext>
                </a:extLst>
              </p14:cNvPr>
              <p14:cNvContentPartPr/>
              <p14:nvPr/>
            </p14:nvContentPartPr>
            <p14:xfrm>
              <a:off x="655287" y="3172178"/>
              <a:ext cx="2292480" cy="1466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3C0A6B5-DA63-4361-BE7F-920789D464B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5647" y="2992538"/>
                <a:ext cx="2472120" cy="182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56687D66-E55D-4E4F-9A68-48F7A23C0261}"/>
                  </a:ext>
                </a:extLst>
              </p14:cNvPr>
              <p14:cNvContentPartPr/>
              <p14:nvPr/>
            </p14:nvContentPartPr>
            <p14:xfrm>
              <a:off x="480327" y="3444698"/>
              <a:ext cx="1087200" cy="1225440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56687D66-E55D-4E4F-9A68-48F7A23C026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0687" y="3264698"/>
                <a:ext cx="1266840" cy="1585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609600"/>
            <a:ext cx="22714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/>
              <a:t>Dijkstra’s</a:t>
            </a:r>
            <a:r>
              <a:rPr lang="en-US" sz="2000" b="1" dirty="0"/>
              <a:t> Algorithm</a:t>
            </a:r>
          </a:p>
          <a:p>
            <a:r>
              <a:rPr lang="en-US" sz="2000" b="1" dirty="0"/>
              <a:t>SSSP, non-</a:t>
            </a:r>
            <a:r>
              <a:rPr lang="en-US" sz="2000" b="1" dirty="0" err="1"/>
              <a:t>neg</a:t>
            </a:r>
            <a:endParaRPr lang="en-US" sz="2000" b="1" dirty="0"/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572000" y="2616200"/>
          <a:ext cx="3581400" cy="81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4597732" y="4267200"/>
            <a:ext cx="1584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&lt;- </a:t>
            </a:r>
            <a:r>
              <a:rPr lang="en-US" dirty="0" err="1"/>
              <a:t>extractmin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572000" y="5638800"/>
            <a:ext cx="2842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"relax” all the edges out of x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005834" y="5943600"/>
            <a:ext cx="3111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L(y) &lt;- min ( L(y),  L(x) + w(</a:t>
            </a:r>
            <a:r>
              <a:rPr lang="en-US" dirty="0" err="1"/>
              <a:t>x,y</a:t>
            </a:r>
            <a:r>
              <a:rPr lang="en-US" dirty="0"/>
              <a:t>) 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72000" y="4736068"/>
            <a:ext cx="294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 L(x) is the distance of s to x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572000" y="5040868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 mark x as final</a:t>
            </a:r>
          </a:p>
        </p:txBody>
      </p:sp>
      <p:sp>
        <p:nvSpPr>
          <p:cNvPr id="36" name="Down Arrow 35"/>
          <p:cNvSpPr/>
          <p:nvPr/>
        </p:nvSpPr>
        <p:spPr>
          <a:xfrm>
            <a:off x="6248400" y="2209800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4038600" y="3048000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L(x)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820A05B9-BA4F-4758-A80E-0BF958D7F180}"/>
              </a:ext>
            </a:extLst>
          </p:cNvPr>
          <p:cNvGrpSpPr/>
          <p:nvPr/>
        </p:nvGrpSpPr>
        <p:grpSpPr>
          <a:xfrm>
            <a:off x="838200" y="3352800"/>
            <a:ext cx="3124200" cy="2362200"/>
            <a:chOff x="838200" y="3352800"/>
            <a:chExt cx="3124200" cy="236220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B9AD81A3-DEAA-46C3-8B0B-409B8211D126}"/>
                </a:ext>
              </a:extLst>
            </p:cNvPr>
            <p:cNvSpPr/>
            <p:nvPr/>
          </p:nvSpPr>
          <p:spPr>
            <a:xfrm>
              <a:off x="838200" y="38862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s</a:t>
              </a: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6CA066C9-922E-4E89-A864-8DD6312ACC2A}"/>
                </a:ext>
              </a:extLst>
            </p:cNvPr>
            <p:cNvSpPr/>
            <p:nvPr/>
          </p:nvSpPr>
          <p:spPr>
            <a:xfrm>
              <a:off x="2286000" y="42672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54A779D8-AEE2-4663-ACAA-56042B63E0B4}"/>
                </a:ext>
              </a:extLst>
            </p:cNvPr>
            <p:cNvSpPr/>
            <p:nvPr/>
          </p:nvSpPr>
          <p:spPr>
            <a:xfrm>
              <a:off x="2362200" y="33528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3B1A2B3E-580C-4AD5-983E-AD18AD0B8092}"/>
                </a:ext>
              </a:extLst>
            </p:cNvPr>
            <p:cNvSpPr/>
            <p:nvPr/>
          </p:nvSpPr>
          <p:spPr>
            <a:xfrm>
              <a:off x="2286000" y="52578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d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D1A826D2-3A15-45DE-9FF4-E9809D297245}"/>
                </a:ext>
              </a:extLst>
            </p:cNvPr>
            <p:cNvCxnSpPr>
              <a:stCxn id="40" idx="6"/>
              <a:endCxn id="42" idx="2"/>
            </p:cNvCxnSpPr>
            <p:nvPr/>
          </p:nvCxnSpPr>
          <p:spPr>
            <a:xfrm flipV="1">
              <a:off x="1295400" y="3581400"/>
              <a:ext cx="1066800" cy="533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33CBF17F-3396-4837-894D-E9DABB40BD79}"/>
                </a:ext>
              </a:extLst>
            </p:cNvPr>
            <p:cNvCxnSpPr>
              <a:stCxn id="40" idx="6"/>
              <a:endCxn id="41" idx="2"/>
            </p:cNvCxnSpPr>
            <p:nvPr/>
          </p:nvCxnSpPr>
          <p:spPr>
            <a:xfrm>
              <a:off x="1295400" y="4114800"/>
              <a:ext cx="990600" cy="381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AB0537CC-A39E-4822-9843-48EC597F64B3}"/>
                </a:ext>
              </a:extLst>
            </p:cNvPr>
            <p:cNvCxnSpPr>
              <a:stCxn id="40" idx="6"/>
              <a:endCxn id="43" idx="2"/>
            </p:cNvCxnSpPr>
            <p:nvPr/>
          </p:nvCxnSpPr>
          <p:spPr>
            <a:xfrm>
              <a:off x="1295400" y="4114800"/>
              <a:ext cx="990600" cy="1371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A973D82A-06C5-4897-B609-037021C8B2C1}"/>
                </a:ext>
              </a:extLst>
            </p:cNvPr>
            <p:cNvSpPr txBox="1"/>
            <p:nvPr/>
          </p:nvSpPr>
          <p:spPr>
            <a:xfrm>
              <a:off x="1676400" y="3505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E71236D8-66FA-429E-B33E-16EE34A51B82}"/>
                </a:ext>
              </a:extLst>
            </p:cNvPr>
            <p:cNvSpPr txBox="1"/>
            <p:nvPr/>
          </p:nvSpPr>
          <p:spPr>
            <a:xfrm>
              <a:off x="1828800" y="40502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AC36798-2CD9-4959-B458-0F7B9C562DB1}"/>
                </a:ext>
              </a:extLst>
            </p:cNvPr>
            <p:cNvSpPr txBox="1"/>
            <p:nvPr/>
          </p:nvSpPr>
          <p:spPr>
            <a:xfrm>
              <a:off x="1905000" y="4736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C195A7C1-09F2-4834-B5C9-16504482DE62}"/>
                </a:ext>
              </a:extLst>
            </p:cNvPr>
            <p:cNvCxnSpPr>
              <a:stCxn id="42" idx="4"/>
              <a:endCxn id="41" idx="0"/>
            </p:cNvCxnSpPr>
            <p:nvPr/>
          </p:nvCxnSpPr>
          <p:spPr>
            <a:xfrm flipH="1">
              <a:off x="2514600" y="3810000"/>
              <a:ext cx="76200" cy="4572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25429D2B-5A6F-4E7B-ADC0-37E79B685212}"/>
                </a:ext>
              </a:extLst>
            </p:cNvPr>
            <p:cNvSpPr/>
            <p:nvPr/>
          </p:nvSpPr>
          <p:spPr>
            <a:xfrm>
              <a:off x="3505200" y="38100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e</a:t>
              </a:r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42647850-EDC6-40A0-BD3B-A845850B42FD}"/>
                </a:ext>
              </a:extLst>
            </p:cNvPr>
            <p:cNvCxnSpPr>
              <a:stCxn id="51" idx="3"/>
              <a:endCxn id="41" idx="6"/>
            </p:cNvCxnSpPr>
            <p:nvPr/>
          </p:nvCxnSpPr>
          <p:spPr>
            <a:xfrm flipH="1">
              <a:off x="2743200" y="4200245"/>
              <a:ext cx="828955" cy="295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746B2E70-0D64-4992-A1A0-0B90325466CD}"/>
                </a:ext>
              </a:extLst>
            </p:cNvPr>
            <p:cNvCxnSpPr>
              <a:stCxn id="51" idx="4"/>
              <a:endCxn id="43" idx="7"/>
            </p:cNvCxnSpPr>
            <p:nvPr/>
          </p:nvCxnSpPr>
          <p:spPr>
            <a:xfrm flipH="1">
              <a:off x="2676245" y="4267200"/>
              <a:ext cx="1057555" cy="1057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DE39D7AC-821A-44AE-A102-351E405C8CE4}"/>
                </a:ext>
              </a:extLst>
            </p:cNvPr>
            <p:cNvCxnSpPr>
              <a:stCxn id="42" idx="6"/>
              <a:endCxn id="51" idx="1"/>
            </p:cNvCxnSpPr>
            <p:nvPr/>
          </p:nvCxnSpPr>
          <p:spPr>
            <a:xfrm>
              <a:off x="2819400" y="3581400"/>
              <a:ext cx="752755" cy="295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4B9AADD-952D-42B9-B5D1-31299F34396A}"/>
                </a:ext>
              </a:extLst>
            </p:cNvPr>
            <p:cNvSpPr txBox="1"/>
            <p:nvPr/>
          </p:nvSpPr>
          <p:spPr>
            <a:xfrm>
              <a:off x="2593914" y="3897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038B077E-2C6A-4E4D-8F18-0BBC25EFD061}"/>
                </a:ext>
              </a:extLst>
            </p:cNvPr>
            <p:cNvSpPr txBox="1"/>
            <p:nvPr/>
          </p:nvSpPr>
          <p:spPr>
            <a:xfrm>
              <a:off x="3127314" y="3429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0F7279A2-9B94-485A-80DD-DC6CA95D7BA2}"/>
                </a:ext>
              </a:extLst>
            </p:cNvPr>
            <p:cNvSpPr txBox="1"/>
            <p:nvPr/>
          </p:nvSpPr>
          <p:spPr>
            <a:xfrm>
              <a:off x="3200400" y="4736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44C33BAE-3989-4CE9-AC6E-E9F2E7B147C8}"/>
                </a:ext>
              </a:extLst>
            </p:cNvPr>
            <p:cNvSpPr txBox="1"/>
            <p:nvPr/>
          </p:nvSpPr>
          <p:spPr>
            <a:xfrm>
              <a:off x="2971800" y="40502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1E86CAB-51FC-4583-9017-AE01367BC71C}"/>
                  </a:ext>
                </a:extLst>
              </p14:cNvPr>
              <p14:cNvContentPartPr/>
              <p14:nvPr/>
            </p14:nvContentPartPr>
            <p14:xfrm>
              <a:off x="729447" y="3063458"/>
              <a:ext cx="2268720" cy="1787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1E86CAB-51FC-4583-9017-AE01367BC71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39807" y="2883458"/>
                <a:ext cx="2448360" cy="214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C300A35C-FA41-4A40-9962-9FC193EAC665}"/>
                  </a:ext>
                </a:extLst>
              </p14:cNvPr>
              <p14:cNvContentPartPr/>
              <p14:nvPr/>
            </p14:nvContentPartPr>
            <p14:xfrm>
              <a:off x="655287" y="3172178"/>
              <a:ext cx="2292480" cy="1466640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C300A35C-FA41-4A40-9962-9FC193EAC66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65647" y="2992538"/>
                <a:ext cx="2472120" cy="1826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609600"/>
            <a:ext cx="22714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/>
              <a:t>Dijkstra’s</a:t>
            </a:r>
            <a:r>
              <a:rPr lang="en-US" sz="2000" b="1" dirty="0"/>
              <a:t> Algorithm</a:t>
            </a:r>
          </a:p>
          <a:p>
            <a:r>
              <a:rPr lang="en-US" sz="2000" b="1" dirty="0"/>
              <a:t>SSSP, non-</a:t>
            </a:r>
            <a:r>
              <a:rPr lang="en-US" sz="2000" b="1" dirty="0" err="1"/>
              <a:t>neg</a:t>
            </a:r>
            <a:endParaRPr lang="en-US" sz="2000" b="1" dirty="0"/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572000" y="2616200"/>
          <a:ext cx="3581400" cy="81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4597732" y="4267200"/>
            <a:ext cx="1584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&lt;- </a:t>
            </a:r>
            <a:r>
              <a:rPr lang="en-US" dirty="0" err="1"/>
              <a:t>extractmin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572000" y="5638800"/>
            <a:ext cx="2842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"relax” all the edges out of x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005834" y="5943600"/>
            <a:ext cx="3111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L(y) &lt;- min ( L(y),  L(x) + w(</a:t>
            </a:r>
            <a:r>
              <a:rPr lang="en-US" dirty="0" err="1"/>
              <a:t>x,y</a:t>
            </a:r>
            <a:r>
              <a:rPr lang="en-US" dirty="0"/>
              <a:t>) 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72000" y="4736068"/>
            <a:ext cx="294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 L(x) is the distance of s to x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572000" y="5040868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 mark x as final</a:t>
            </a:r>
          </a:p>
        </p:txBody>
      </p:sp>
      <p:sp>
        <p:nvSpPr>
          <p:cNvPr id="36" name="Down Arrow 35"/>
          <p:cNvSpPr/>
          <p:nvPr/>
        </p:nvSpPr>
        <p:spPr>
          <a:xfrm>
            <a:off x="7620000" y="2209800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4038600" y="3048000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L(x)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E13FB06A-A5FA-4472-86A1-0C68E891916A}"/>
              </a:ext>
            </a:extLst>
          </p:cNvPr>
          <p:cNvGrpSpPr/>
          <p:nvPr/>
        </p:nvGrpSpPr>
        <p:grpSpPr>
          <a:xfrm>
            <a:off x="838200" y="3352800"/>
            <a:ext cx="3124200" cy="2362200"/>
            <a:chOff x="838200" y="3352800"/>
            <a:chExt cx="3124200" cy="236220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69DB7E60-EC12-4B2E-8E96-1CDF2C3818E3}"/>
                </a:ext>
              </a:extLst>
            </p:cNvPr>
            <p:cNvSpPr/>
            <p:nvPr/>
          </p:nvSpPr>
          <p:spPr>
            <a:xfrm>
              <a:off x="838200" y="38862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s</a:t>
              </a: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C7C917D5-73AB-465E-80A0-87054AC520C4}"/>
                </a:ext>
              </a:extLst>
            </p:cNvPr>
            <p:cNvSpPr/>
            <p:nvPr/>
          </p:nvSpPr>
          <p:spPr>
            <a:xfrm>
              <a:off x="2286000" y="42672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06015100-E59E-4F9C-B555-19BDF85E2062}"/>
                </a:ext>
              </a:extLst>
            </p:cNvPr>
            <p:cNvSpPr/>
            <p:nvPr/>
          </p:nvSpPr>
          <p:spPr>
            <a:xfrm>
              <a:off x="2362200" y="33528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0474DD77-FE95-4A61-8073-D39A705C16CC}"/>
                </a:ext>
              </a:extLst>
            </p:cNvPr>
            <p:cNvSpPr/>
            <p:nvPr/>
          </p:nvSpPr>
          <p:spPr>
            <a:xfrm>
              <a:off x="2286000" y="52578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d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5A9BDF0B-7E70-4564-9348-802DA6F3E83A}"/>
                </a:ext>
              </a:extLst>
            </p:cNvPr>
            <p:cNvCxnSpPr>
              <a:stCxn id="40" idx="6"/>
              <a:endCxn id="42" idx="2"/>
            </p:cNvCxnSpPr>
            <p:nvPr/>
          </p:nvCxnSpPr>
          <p:spPr>
            <a:xfrm flipV="1">
              <a:off x="1295400" y="3581400"/>
              <a:ext cx="1066800" cy="533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4A6DFF99-5F3A-49A0-B5C3-0D2EE2694EC3}"/>
                </a:ext>
              </a:extLst>
            </p:cNvPr>
            <p:cNvCxnSpPr>
              <a:stCxn id="40" idx="6"/>
              <a:endCxn id="41" idx="2"/>
            </p:cNvCxnSpPr>
            <p:nvPr/>
          </p:nvCxnSpPr>
          <p:spPr>
            <a:xfrm>
              <a:off x="1295400" y="4114800"/>
              <a:ext cx="990600" cy="381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44467E9E-4853-454C-A429-571650FFFE9C}"/>
                </a:ext>
              </a:extLst>
            </p:cNvPr>
            <p:cNvCxnSpPr>
              <a:stCxn id="40" idx="6"/>
              <a:endCxn id="43" idx="2"/>
            </p:cNvCxnSpPr>
            <p:nvPr/>
          </p:nvCxnSpPr>
          <p:spPr>
            <a:xfrm>
              <a:off x="1295400" y="4114800"/>
              <a:ext cx="990600" cy="1371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CDD93B7D-DF84-4C99-B316-02D5BCC568B6}"/>
                </a:ext>
              </a:extLst>
            </p:cNvPr>
            <p:cNvSpPr txBox="1"/>
            <p:nvPr/>
          </p:nvSpPr>
          <p:spPr>
            <a:xfrm>
              <a:off x="1676400" y="3505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09407418-9420-4A0F-8B63-F153D97C8AF2}"/>
                </a:ext>
              </a:extLst>
            </p:cNvPr>
            <p:cNvSpPr txBox="1"/>
            <p:nvPr/>
          </p:nvSpPr>
          <p:spPr>
            <a:xfrm>
              <a:off x="1828800" y="40502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73C39F65-78CD-4A53-9FC1-F2A29C8D1BD3}"/>
                </a:ext>
              </a:extLst>
            </p:cNvPr>
            <p:cNvSpPr txBox="1"/>
            <p:nvPr/>
          </p:nvSpPr>
          <p:spPr>
            <a:xfrm>
              <a:off x="1905000" y="4736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134F14A6-817D-40C7-AA10-504498C4969C}"/>
                </a:ext>
              </a:extLst>
            </p:cNvPr>
            <p:cNvCxnSpPr>
              <a:stCxn id="42" idx="4"/>
              <a:endCxn id="41" idx="0"/>
            </p:cNvCxnSpPr>
            <p:nvPr/>
          </p:nvCxnSpPr>
          <p:spPr>
            <a:xfrm flipH="1">
              <a:off x="2514600" y="3810000"/>
              <a:ext cx="76200" cy="4572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66040EA5-F7B9-4F85-8DCF-E40D0FD9C712}"/>
                </a:ext>
              </a:extLst>
            </p:cNvPr>
            <p:cNvSpPr/>
            <p:nvPr/>
          </p:nvSpPr>
          <p:spPr>
            <a:xfrm>
              <a:off x="3505200" y="38100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e</a:t>
              </a:r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0E3BABFE-0662-4910-9BEF-4EB894000F5C}"/>
                </a:ext>
              </a:extLst>
            </p:cNvPr>
            <p:cNvCxnSpPr>
              <a:stCxn id="51" idx="3"/>
              <a:endCxn id="41" idx="6"/>
            </p:cNvCxnSpPr>
            <p:nvPr/>
          </p:nvCxnSpPr>
          <p:spPr>
            <a:xfrm flipH="1">
              <a:off x="2743200" y="4200245"/>
              <a:ext cx="828955" cy="295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1A8617FB-B43C-479C-8338-068295544513}"/>
                </a:ext>
              </a:extLst>
            </p:cNvPr>
            <p:cNvCxnSpPr>
              <a:stCxn id="51" idx="4"/>
              <a:endCxn id="43" idx="7"/>
            </p:cNvCxnSpPr>
            <p:nvPr/>
          </p:nvCxnSpPr>
          <p:spPr>
            <a:xfrm flipH="1">
              <a:off x="2676245" y="4267200"/>
              <a:ext cx="1057555" cy="1057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950C6723-3541-43F9-B6D2-E3BE6D527CCE}"/>
                </a:ext>
              </a:extLst>
            </p:cNvPr>
            <p:cNvCxnSpPr>
              <a:stCxn id="42" idx="6"/>
              <a:endCxn id="51" idx="1"/>
            </p:cNvCxnSpPr>
            <p:nvPr/>
          </p:nvCxnSpPr>
          <p:spPr>
            <a:xfrm>
              <a:off x="2819400" y="3581400"/>
              <a:ext cx="752755" cy="295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3C19B54-C79D-4AD8-9B96-DC4B2646E483}"/>
                </a:ext>
              </a:extLst>
            </p:cNvPr>
            <p:cNvSpPr txBox="1"/>
            <p:nvPr/>
          </p:nvSpPr>
          <p:spPr>
            <a:xfrm>
              <a:off x="2593914" y="3897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332DEF0F-D81A-4AAB-8E25-47CBC23C1C8B}"/>
                </a:ext>
              </a:extLst>
            </p:cNvPr>
            <p:cNvSpPr txBox="1"/>
            <p:nvPr/>
          </p:nvSpPr>
          <p:spPr>
            <a:xfrm>
              <a:off x="3127314" y="3429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3F2D07F3-9A72-465A-BD77-7BC0CF09B5B4}"/>
                </a:ext>
              </a:extLst>
            </p:cNvPr>
            <p:cNvSpPr txBox="1"/>
            <p:nvPr/>
          </p:nvSpPr>
          <p:spPr>
            <a:xfrm>
              <a:off x="3200400" y="4736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5DC2A0BB-E303-4C5E-9C5B-61E366DCEB9A}"/>
                </a:ext>
              </a:extLst>
            </p:cNvPr>
            <p:cNvSpPr txBox="1"/>
            <p:nvPr/>
          </p:nvSpPr>
          <p:spPr>
            <a:xfrm>
              <a:off x="2971800" y="40502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77E5A71-E7F0-4B42-A5E3-077BF3327F40}"/>
                  </a:ext>
                </a:extLst>
              </p14:cNvPr>
              <p14:cNvContentPartPr/>
              <p14:nvPr/>
            </p14:nvContentPartPr>
            <p14:xfrm>
              <a:off x="654927" y="3224738"/>
              <a:ext cx="3421080" cy="1717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77E5A71-E7F0-4B42-A5E3-077BF3327F4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4927" y="3044738"/>
                <a:ext cx="3600720" cy="207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A8F4A062-FFC6-4A04-82D7-DF55BDE5C290}"/>
                  </a:ext>
                </a:extLst>
              </p14:cNvPr>
              <p14:cNvContentPartPr/>
              <p14:nvPr/>
            </p14:nvContentPartPr>
            <p14:xfrm>
              <a:off x="729447" y="3063458"/>
              <a:ext cx="2268720" cy="1787760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A8F4A062-FFC6-4A04-82D7-DF55BDE5C29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39807" y="2883458"/>
                <a:ext cx="2448360" cy="2147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609600"/>
            <a:ext cx="22714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/>
              <a:t>Dijkstra’s</a:t>
            </a:r>
            <a:r>
              <a:rPr lang="en-US" sz="2000" b="1" dirty="0"/>
              <a:t> Algorithm</a:t>
            </a:r>
          </a:p>
          <a:p>
            <a:r>
              <a:rPr lang="en-US" sz="2000" b="1" dirty="0"/>
              <a:t>SSSP, non-</a:t>
            </a:r>
            <a:r>
              <a:rPr lang="en-US" sz="2000" b="1" dirty="0" err="1"/>
              <a:t>neg</a:t>
            </a:r>
            <a:endParaRPr lang="en-US" sz="2000" b="1" dirty="0"/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572000" y="2616200"/>
          <a:ext cx="3581400" cy="81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4597732" y="4267200"/>
            <a:ext cx="1584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&lt;- </a:t>
            </a:r>
            <a:r>
              <a:rPr lang="en-US" dirty="0" err="1"/>
              <a:t>extractmin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572000" y="5638800"/>
            <a:ext cx="2842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"relax” all the edges out of x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005834" y="5943600"/>
            <a:ext cx="3111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L(y) &lt;- min ( L(y),  L(x) + w(</a:t>
            </a:r>
            <a:r>
              <a:rPr lang="en-US" dirty="0" err="1"/>
              <a:t>x,y</a:t>
            </a:r>
            <a:r>
              <a:rPr lang="en-US" dirty="0"/>
              <a:t>) 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72000" y="4736068"/>
            <a:ext cx="294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 L(x) is the distance of s to x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572000" y="5040868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 mark x as final</a:t>
            </a:r>
          </a:p>
        </p:txBody>
      </p:sp>
      <p:sp>
        <p:nvSpPr>
          <p:cNvPr id="38" name="Down Arrow 37"/>
          <p:cNvSpPr/>
          <p:nvPr/>
        </p:nvSpPr>
        <p:spPr>
          <a:xfrm>
            <a:off x="6934200" y="2209800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4038600" y="3048000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L(x)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F0D111E-8E8E-43AB-BB5A-7185DA190FEF}"/>
              </a:ext>
            </a:extLst>
          </p:cNvPr>
          <p:cNvGrpSpPr/>
          <p:nvPr/>
        </p:nvGrpSpPr>
        <p:grpSpPr>
          <a:xfrm>
            <a:off x="838200" y="3352800"/>
            <a:ext cx="3124200" cy="2362200"/>
            <a:chOff x="838200" y="3352800"/>
            <a:chExt cx="3124200" cy="236220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1AFD5182-9915-4D56-8D24-F8F129B9941A}"/>
                </a:ext>
              </a:extLst>
            </p:cNvPr>
            <p:cNvSpPr/>
            <p:nvPr/>
          </p:nvSpPr>
          <p:spPr>
            <a:xfrm>
              <a:off x="838200" y="38862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s</a:t>
              </a: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F430D710-6DDD-467B-ABF3-2486CFF96B33}"/>
                </a:ext>
              </a:extLst>
            </p:cNvPr>
            <p:cNvSpPr/>
            <p:nvPr/>
          </p:nvSpPr>
          <p:spPr>
            <a:xfrm>
              <a:off x="2286000" y="42672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22FA28B8-671C-49B4-B33C-6FF87D61A883}"/>
                </a:ext>
              </a:extLst>
            </p:cNvPr>
            <p:cNvSpPr/>
            <p:nvPr/>
          </p:nvSpPr>
          <p:spPr>
            <a:xfrm>
              <a:off x="2362200" y="33528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67E28C0B-7CC7-405B-A15B-0D397EE13860}"/>
                </a:ext>
              </a:extLst>
            </p:cNvPr>
            <p:cNvSpPr/>
            <p:nvPr/>
          </p:nvSpPr>
          <p:spPr>
            <a:xfrm>
              <a:off x="2286000" y="52578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d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B50CFFA3-33BA-4089-8DAD-891876B2C451}"/>
                </a:ext>
              </a:extLst>
            </p:cNvPr>
            <p:cNvCxnSpPr>
              <a:stCxn id="40" idx="6"/>
              <a:endCxn id="42" idx="2"/>
            </p:cNvCxnSpPr>
            <p:nvPr/>
          </p:nvCxnSpPr>
          <p:spPr>
            <a:xfrm flipV="1">
              <a:off x="1295400" y="3581400"/>
              <a:ext cx="1066800" cy="533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D0342EFE-EE7E-48B0-A566-FBFFDAF6ABA4}"/>
                </a:ext>
              </a:extLst>
            </p:cNvPr>
            <p:cNvCxnSpPr>
              <a:stCxn id="40" idx="6"/>
              <a:endCxn id="41" idx="2"/>
            </p:cNvCxnSpPr>
            <p:nvPr/>
          </p:nvCxnSpPr>
          <p:spPr>
            <a:xfrm>
              <a:off x="1295400" y="4114800"/>
              <a:ext cx="990600" cy="381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41007172-931F-4590-BE35-FFD58A7DF973}"/>
                </a:ext>
              </a:extLst>
            </p:cNvPr>
            <p:cNvCxnSpPr>
              <a:stCxn id="40" idx="6"/>
              <a:endCxn id="43" idx="2"/>
            </p:cNvCxnSpPr>
            <p:nvPr/>
          </p:nvCxnSpPr>
          <p:spPr>
            <a:xfrm>
              <a:off x="1295400" y="4114800"/>
              <a:ext cx="990600" cy="1371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D1E7C4EE-7B4B-4A5C-8189-CCF8211F881E}"/>
                </a:ext>
              </a:extLst>
            </p:cNvPr>
            <p:cNvSpPr txBox="1"/>
            <p:nvPr/>
          </p:nvSpPr>
          <p:spPr>
            <a:xfrm>
              <a:off x="1676400" y="3505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F9FA08BE-1126-4518-80B8-A01EE41282B7}"/>
                </a:ext>
              </a:extLst>
            </p:cNvPr>
            <p:cNvSpPr txBox="1"/>
            <p:nvPr/>
          </p:nvSpPr>
          <p:spPr>
            <a:xfrm>
              <a:off x="1828800" y="40502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2C2FD2D0-086F-462D-9AA3-20E8017052F9}"/>
                </a:ext>
              </a:extLst>
            </p:cNvPr>
            <p:cNvSpPr txBox="1"/>
            <p:nvPr/>
          </p:nvSpPr>
          <p:spPr>
            <a:xfrm>
              <a:off x="1905000" y="4736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346D46BC-9415-4376-83F0-9EB4900C50F7}"/>
                </a:ext>
              </a:extLst>
            </p:cNvPr>
            <p:cNvCxnSpPr>
              <a:stCxn id="42" idx="4"/>
              <a:endCxn id="41" idx="0"/>
            </p:cNvCxnSpPr>
            <p:nvPr/>
          </p:nvCxnSpPr>
          <p:spPr>
            <a:xfrm flipH="1">
              <a:off x="2514600" y="3810000"/>
              <a:ext cx="76200" cy="4572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69923936-93F0-4C5C-9A6E-804E4B65368E}"/>
                </a:ext>
              </a:extLst>
            </p:cNvPr>
            <p:cNvSpPr/>
            <p:nvPr/>
          </p:nvSpPr>
          <p:spPr>
            <a:xfrm>
              <a:off x="3505200" y="38100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e</a:t>
              </a:r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7B63C3ED-CC77-4A11-A08A-0EAAF8FE549C}"/>
                </a:ext>
              </a:extLst>
            </p:cNvPr>
            <p:cNvCxnSpPr>
              <a:stCxn id="51" idx="3"/>
              <a:endCxn id="41" idx="6"/>
            </p:cNvCxnSpPr>
            <p:nvPr/>
          </p:nvCxnSpPr>
          <p:spPr>
            <a:xfrm flipH="1">
              <a:off x="2743200" y="4200245"/>
              <a:ext cx="828955" cy="295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37E8095E-45BA-4928-9E0C-A2B85B917CA9}"/>
                </a:ext>
              </a:extLst>
            </p:cNvPr>
            <p:cNvCxnSpPr>
              <a:stCxn id="51" idx="4"/>
              <a:endCxn id="43" idx="7"/>
            </p:cNvCxnSpPr>
            <p:nvPr/>
          </p:nvCxnSpPr>
          <p:spPr>
            <a:xfrm flipH="1">
              <a:off x="2676245" y="4267200"/>
              <a:ext cx="1057555" cy="1057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128DF8C1-2C27-490C-A406-1730389E4F10}"/>
                </a:ext>
              </a:extLst>
            </p:cNvPr>
            <p:cNvCxnSpPr>
              <a:stCxn id="42" idx="6"/>
              <a:endCxn id="51" idx="1"/>
            </p:cNvCxnSpPr>
            <p:nvPr/>
          </p:nvCxnSpPr>
          <p:spPr>
            <a:xfrm>
              <a:off x="2819400" y="3581400"/>
              <a:ext cx="752755" cy="295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3C119506-049F-4F9D-9361-E3EE31E70D5B}"/>
                </a:ext>
              </a:extLst>
            </p:cNvPr>
            <p:cNvSpPr txBox="1"/>
            <p:nvPr/>
          </p:nvSpPr>
          <p:spPr>
            <a:xfrm>
              <a:off x="2593914" y="3897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B725F717-A6AA-441E-BFE9-D568CF5F3B15}"/>
                </a:ext>
              </a:extLst>
            </p:cNvPr>
            <p:cNvSpPr txBox="1"/>
            <p:nvPr/>
          </p:nvSpPr>
          <p:spPr>
            <a:xfrm>
              <a:off x="3127314" y="3429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04DCACF6-00ED-4800-8CE6-2BA32D6D506D}"/>
                </a:ext>
              </a:extLst>
            </p:cNvPr>
            <p:cNvSpPr txBox="1"/>
            <p:nvPr/>
          </p:nvSpPr>
          <p:spPr>
            <a:xfrm>
              <a:off x="3200400" y="4736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5680F677-F68B-4816-A002-C7F016393D40}"/>
                </a:ext>
              </a:extLst>
            </p:cNvPr>
            <p:cNvSpPr txBox="1"/>
            <p:nvPr/>
          </p:nvSpPr>
          <p:spPr>
            <a:xfrm>
              <a:off x="2971800" y="40502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AB17455-E922-4860-813A-ECDD980A6AF1}"/>
                  </a:ext>
                </a:extLst>
              </p14:cNvPr>
              <p14:cNvContentPartPr/>
              <p14:nvPr/>
            </p14:nvContentPartPr>
            <p14:xfrm>
              <a:off x="563487" y="3094058"/>
              <a:ext cx="3597120" cy="2773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AB17455-E922-4860-813A-ECDD980A6AF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3487" y="2914418"/>
                <a:ext cx="3776760" cy="313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1068F2FF-F580-4714-91AB-AC96A5B03BCB}"/>
                  </a:ext>
                </a:extLst>
              </p14:cNvPr>
              <p14:cNvContentPartPr/>
              <p14:nvPr/>
            </p14:nvContentPartPr>
            <p14:xfrm>
              <a:off x="654927" y="3224738"/>
              <a:ext cx="3421080" cy="1717560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1068F2FF-F580-4714-91AB-AC96A5B03BC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64927" y="3044738"/>
                <a:ext cx="3600720" cy="2077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79359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609600"/>
            <a:ext cx="22714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/>
              <a:t>Dijkstra’s</a:t>
            </a:r>
            <a:r>
              <a:rPr lang="en-US" sz="2000" b="1" dirty="0"/>
              <a:t> Algorithm</a:t>
            </a:r>
          </a:p>
          <a:p>
            <a:r>
              <a:rPr lang="en-US" sz="2000" b="1" dirty="0"/>
              <a:t>SSSP, non-</a:t>
            </a:r>
            <a:r>
              <a:rPr lang="en-US" sz="2000" b="1" dirty="0" err="1"/>
              <a:t>neg</a:t>
            </a:r>
            <a:endParaRPr lang="en-US" sz="2000" b="1" dirty="0"/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572000" y="2616200"/>
          <a:ext cx="3581400" cy="81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4597732" y="4267200"/>
            <a:ext cx="1584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&lt;- </a:t>
            </a:r>
            <a:r>
              <a:rPr lang="en-US" dirty="0" err="1"/>
              <a:t>extractmin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572000" y="5638800"/>
            <a:ext cx="2842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"relax” all the edges out of x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005834" y="5943600"/>
            <a:ext cx="3111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L(y) &lt;- min ( L(y),  L(x) + w(</a:t>
            </a:r>
            <a:r>
              <a:rPr lang="en-US" dirty="0" err="1"/>
              <a:t>x,y</a:t>
            </a:r>
            <a:r>
              <a:rPr lang="en-US" dirty="0"/>
              <a:t>) 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72000" y="4736068"/>
            <a:ext cx="294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 L(x) is the distance of s to x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572000" y="5040868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 mark x as final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181600" y="685800"/>
            <a:ext cx="17383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</a:rPr>
              <a:t>makeheap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m decrease-keys</a:t>
            </a:r>
          </a:p>
          <a:p>
            <a:r>
              <a:rPr lang="en-US" dirty="0">
                <a:solidFill>
                  <a:srgbClr val="C00000"/>
                </a:solidFill>
              </a:rPr>
              <a:t>n extract-mins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038600" y="3048000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L(x)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FB684DC-FDCF-45E1-A098-58DAC0CA8D38}"/>
              </a:ext>
            </a:extLst>
          </p:cNvPr>
          <p:cNvGrpSpPr/>
          <p:nvPr/>
        </p:nvGrpSpPr>
        <p:grpSpPr>
          <a:xfrm>
            <a:off x="838200" y="3352800"/>
            <a:ext cx="3124200" cy="2362200"/>
            <a:chOff x="838200" y="3352800"/>
            <a:chExt cx="3124200" cy="2362200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1E2B8969-E93C-4F65-92F8-3F11586337E6}"/>
                </a:ext>
              </a:extLst>
            </p:cNvPr>
            <p:cNvSpPr/>
            <p:nvPr/>
          </p:nvSpPr>
          <p:spPr>
            <a:xfrm>
              <a:off x="838200" y="38862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s</a:t>
              </a: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754A7FA4-FA21-48DA-BDDB-1A28EEC34E56}"/>
                </a:ext>
              </a:extLst>
            </p:cNvPr>
            <p:cNvSpPr/>
            <p:nvPr/>
          </p:nvSpPr>
          <p:spPr>
            <a:xfrm>
              <a:off x="2286000" y="42672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55CE9CAA-CA15-4133-B429-9125589F13FA}"/>
                </a:ext>
              </a:extLst>
            </p:cNvPr>
            <p:cNvSpPr/>
            <p:nvPr/>
          </p:nvSpPr>
          <p:spPr>
            <a:xfrm>
              <a:off x="2362200" y="33528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245E8467-6C06-4890-8910-16F0E4614681}"/>
                </a:ext>
              </a:extLst>
            </p:cNvPr>
            <p:cNvSpPr/>
            <p:nvPr/>
          </p:nvSpPr>
          <p:spPr>
            <a:xfrm>
              <a:off x="2286000" y="52578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d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8EB2B845-E116-41C6-A2FF-EBF47A36DDB5}"/>
                </a:ext>
              </a:extLst>
            </p:cNvPr>
            <p:cNvCxnSpPr>
              <a:stCxn id="38" idx="6"/>
              <a:endCxn id="42" idx="2"/>
            </p:cNvCxnSpPr>
            <p:nvPr/>
          </p:nvCxnSpPr>
          <p:spPr>
            <a:xfrm flipV="1">
              <a:off x="1295400" y="3581400"/>
              <a:ext cx="1066800" cy="533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5ED84345-54BD-4D2D-9EC1-8E65B8400211}"/>
                </a:ext>
              </a:extLst>
            </p:cNvPr>
            <p:cNvCxnSpPr>
              <a:stCxn id="38" idx="6"/>
              <a:endCxn id="41" idx="2"/>
            </p:cNvCxnSpPr>
            <p:nvPr/>
          </p:nvCxnSpPr>
          <p:spPr>
            <a:xfrm>
              <a:off x="1295400" y="4114800"/>
              <a:ext cx="990600" cy="381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BCA83701-285B-440B-902D-2E15A488350F}"/>
                </a:ext>
              </a:extLst>
            </p:cNvPr>
            <p:cNvCxnSpPr>
              <a:stCxn id="38" idx="6"/>
              <a:endCxn id="43" idx="2"/>
            </p:cNvCxnSpPr>
            <p:nvPr/>
          </p:nvCxnSpPr>
          <p:spPr>
            <a:xfrm>
              <a:off x="1295400" y="4114800"/>
              <a:ext cx="990600" cy="1371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C78A1CA8-BAA2-43D3-A249-158C12972FF9}"/>
                </a:ext>
              </a:extLst>
            </p:cNvPr>
            <p:cNvSpPr txBox="1"/>
            <p:nvPr/>
          </p:nvSpPr>
          <p:spPr>
            <a:xfrm>
              <a:off x="1676400" y="3505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9B8A7E3-E9F9-4925-BEB2-1163F0D96B6F}"/>
                </a:ext>
              </a:extLst>
            </p:cNvPr>
            <p:cNvSpPr txBox="1"/>
            <p:nvPr/>
          </p:nvSpPr>
          <p:spPr>
            <a:xfrm>
              <a:off x="1828800" y="40502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5CBA2A9F-CA54-47E7-BF85-AA59F72B6129}"/>
                </a:ext>
              </a:extLst>
            </p:cNvPr>
            <p:cNvSpPr txBox="1"/>
            <p:nvPr/>
          </p:nvSpPr>
          <p:spPr>
            <a:xfrm>
              <a:off x="1905000" y="4736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B6DB12F6-DC62-4671-99DD-DB511A54F5FD}"/>
                </a:ext>
              </a:extLst>
            </p:cNvPr>
            <p:cNvCxnSpPr>
              <a:stCxn id="42" idx="4"/>
              <a:endCxn id="41" idx="0"/>
            </p:cNvCxnSpPr>
            <p:nvPr/>
          </p:nvCxnSpPr>
          <p:spPr>
            <a:xfrm flipH="1">
              <a:off x="2514600" y="3810000"/>
              <a:ext cx="76200" cy="4572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54A87A7-79C9-433B-AB3C-81CC466AF1BA}"/>
                </a:ext>
              </a:extLst>
            </p:cNvPr>
            <p:cNvSpPr/>
            <p:nvPr/>
          </p:nvSpPr>
          <p:spPr>
            <a:xfrm>
              <a:off x="3505200" y="3810000"/>
              <a:ext cx="457200" cy="457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e</a:t>
              </a:r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22BB6DBA-2EBA-4F77-8D97-CA57B11F1D72}"/>
                </a:ext>
              </a:extLst>
            </p:cNvPr>
            <p:cNvCxnSpPr>
              <a:stCxn id="51" idx="3"/>
              <a:endCxn id="41" idx="6"/>
            </p:cNvCxnSpPr>
            <p:nvPr/>
          </p:nvCxnSpPr>
          <p:spPr>
            <a:xfrm flipH="1">
              <a:off x="2743200" y="4200245"/>
              <a:ext cx="828955" cy="295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B080A7C2-3FBF-41C6-8A78-FF2D10AD9B16}"/>
                </a:ext>
              </a:extLst>
            </p:cNvPr>
            <p:cNvCxnSpPr>
              <a:stCxn id="51" idx="4"/>
              <a:endCxn id="43" idx="7"/>
            </p:cNvCxnSpPr>
            <p:nvPr/>
          </p:nvCxnSpPr>
          <p:spPr>
            <a:xfrm flipH="1">
              <a:off x="2676245" y="4267200"/>
              <a:ext cx="1057555" cy="1057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44914B99-EA87-4B95-8F09-48E2F79F1A65}"/>
                </a:ext>
              </a:extLst>
            </p:cNvPr>
            <p:cNvCxnSpPr>
              <a:stCxn id="42" idx="6"/>
              <a:endCxn id="51" idx="1"/>
            </p:cNvCxnSpPr>
            <p:nvPr/>
          </p:nvCxnSpPr>
          <p:spPr>
            <a:xfrm>
              <a:off x="2819400" y="3581400"/>
              <a:ext cx="752755" cy="2955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1ED05E8C-8E99-47D1-B671-AA79B8C64CB1}"/>
                </a:ext>
              </a:extLst>
            </p:cNvPr>
            <p:cNvSpPr txBox="1"/>
            <p:nvPr/>
          </p:nvSpPr>
          <p:spPr>
            <a:xfrm>
              <a:off x="2593914" y="3897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E267161E-4328-4EEE-A612-2C73BC0A88E8}"/>
                </a:ext>
              </a:extLst>
            </p:cNvPr>
            <p:cNvSpPr txBox="1"/>
            <p:nvPr/>
          </p:nvSpPr>
          <p:spPr>
            <a:xfrm>
              <a:off x="3127314" y="3429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8B476762-71CF-44CA-AA69-C8B859ACFD2F}"/>
                </a:ext>
              </a:extLst>
            </p:cNvPr>
            <p:cNvSpPr txBox="1"/>
            <p:nvPr/>
          </p:nvSpPr>
          <p:spPr>
            <a:xfrm>
              <a:off x="3200400" y="4736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D9F27F6D-CAE1-4834-AD0D-6A55A26589DA}"/>
                </a:ext>
              </a:extLst>
            </p:cNvPr>
            <p:cNvSpPr txBox="1"/>
            <p:nvPr/>
          </p:nvSpPr>
          <p:spPr>
            <a:xfrm>
              <a:off x="2971800" y="40502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609600"/>
            <a:ext cx="22714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/>
              <a:t>Dijkstra’s</a:t>
            </a:r>
            <a:r>
              <a:rPr lang="en-US" sz="2000" b="1" dirty="0"/>
              <a:t> Algorithm</a:t>
            </a:r>
          </a:p>
          <a:p>
            <a:r>
              <a:rPr lang="en-US" sz="2000" b="1" dirty="0"/>
              <a:t>SSSP, non-</a:t>
            </a:r>
            <a:r>
              <a:rPr lang="en-US" sz="2000" b="1" dirty="0" err="1"/>
              <a:t>neg</a:t>
            </a:r>
            <a:endParaRPr lang="en-US" sz="20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F01E02E-0F85-453F-8369-ED14357D090D}"/>
              </a:ext>
            </a:extLst>
          </p:cNvPr>
          <p:cNvSpPr txBox="1"/>
          <p:nvPr/>
        </p:nvSpPr>
        <p:spPr>
          <a:xfrm>
            <a:off x="762440" y="1752600"/>
            <a:ext cx="769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 values in L array correspond to some path length, so never less than SP length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6F6BF39-00B1-43A8-87D0-6B50A55B36DF}"/>
              </a:ext>
            </a:extLst>
          </p:cNvPr>
          <p:cNvSpPr txBox="1"/>
          <p:nvPr/>
        </p:nvSpPr>
        <p:spPr>
          <a:xfrm>
            <a:off x="762000" y="2372380"/>
            <a:ext cx="4702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 when x made final, L(x) = shortest path length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99C93B04-F584-4DE0-A07A-80E34B65F3A6}"/>
                  </a:ext>
                </a:extLst>
              </p14:cNvPr>
              <p14:cNvContentPartPr/>
              <p14:nvPr/>
            </p14:nvContentPartPr>
            <p14:xfrm>
              <a:off x="2672328" y="4187247"/>
              <a:ext cx="2763360" cy="234648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99C93B04-F584-4DE0-A07A-80E34B65F3A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82328" y="4007607"/>
                <a:ext cx="2943000" cy="270612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99A15AE9-1BC1-4116-A5D6-C97DBC3D1552}"/>
              </a:ext>
            </a:extLst>
          </p:cNvPr>
          <p:cNvGrpSpPr/>
          <p:nvPr/>
        </p:nvGrpSpPr>
        <p:grpSpPr>
          <a:xfrm>
            <a:off x="4932048" y="4892127"/>
            <a:ext cx="1250640" cy="543600"/>
            <a:chOff x="4932048" y="4892127"/>
            <a:chExt cx="1250640" cy="543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143EB876-4A9A-4969-8A08-0F9FB06A71AF}"/>
                    </a:ext>
                  </a:extLst>
                </p14:cNvPr>
                <p14:cNvContentPartPr/>
                <p14:nvPr/>
              </p14:nvContentPartPr>
              <p14:xfrm>
                <a:off x="5748528" y="4949727"/>
                <a:ext cx="434160" cy="48600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143EB876-4A9A-4969-8A08-0F9FB06A71AF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730888" y="4931727"/>
                  <a:ext cx="469800" cy="52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1D3B7552-E6ED-4E80-8168-C948869C170D}"/>
                    </a:ext>
                  </a:extLst>
                </p14:cNvPr>
                <p14:cNvContentPartPr/>
                <p14:nvPr/>
              </p14:nvContentPartPr>
              <p14:xfrm>
                <a:off x="5851128" y="5161767"/>
                <a:ext cx="151200" cy="12204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1D3B7552-E6ED-4E80-8168-C948869C170D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833128" y="5144127"/>
                  <a:ext cx="186840" cy="15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99AEE204-2FFE-4EAF-A4D3-955AF4D3E417}"/>
                    </a:ext>
                  </a:extLst>
                </p14:cNvPr>
                <p14:cNvContentPartPr/>
                <p14:nvPr/>
              </p14:nvContentPartPr>
              <p14:xfrm>
                <a:off x="5849328" y="5111367"/>
                <a:ext cx="160200" cy="16200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99AEE204-2FFE-4EAF-A4D3-955AF4D3E417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5831328" y="5093367"/>
                  <a:ext cx="195840" cy="19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5CA6EC46-E5DD-4133-B8B7-AE55CB225CCE}"/>
                    </a:ext>
                  </a:extLst>
                </p14:cNvPr>
                <p14:cNvContentPartPr/>
                <p14:nvPr/>
              </p14:nvContentPartPr>
              <p14:xfrm>
                <a:off x="4932048" y="4892127"/>
                <a:ext cx="786600" cy="20916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5CA6EC46-E5DD-4133-B8B7-AE55CB225CCE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914408" y="4874487"/>
                  <a:ext cx="822240" cy="24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BE2200C0-3C00-4E3A-8A2E-02256AEFD565}"/>
                    </a:ext>
                  </a:extLst>
                </p14:cNvPr>
                <p14:cNvContentPartPr/>
                <p14:nvPr/>
              </p14:nvContentPartPr>
              <p14:xfrm>
                <a:off x="5622528" y="4953327"/>
                <a:ext cx="77400" cy="19584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BE2200C0-3C00-4E3A-8A2E-02256AEFD565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604528" y="4935327"/>
                  <a:ext cx="113040" cy="231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7BECE7-8693-4AC7-8655-70B5C6165BEF}"/>
              </a:ext>
            </a:extLst>
          </p:cNvPr>
          <p:cNvGrpSpPr/>
          <p:nvPr/>
        </p:nvGrpSpPr>
        <p:grpSpPr>
          <a:xfrm>
            <a:off x="3010008" y="5288487"/>
            <a:ext cx="407160" cy="451800"/>
            <a:chOff x="3010008" y="5288487"/>
            <a:chExt cx="407160" cy="451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D9E079B6-97BF-4E7D-9701-19E2571D20C2}"/>
                    </a:ext>
                  </a:extLst>
                </p14:cNvPr>
                <p14:cNvContentPartPr/>
                <p14:nvPr/>
              </p14:nvContentPartPr>
              <p14:xfrm>
                <a:off x="3010008" y="5288487"/>
                <a:ext cx="407160" cy="45180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D9E079B6-97BF-4E7D-9701-19E2571D20C2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992368" y="5270847"/>
                  <a:ext cx="442800" cy="48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E540B9F0-2533-41B7-81F0-0C7636D6C450}"/>
                    </a:ext>
                  </a:extLst>
                </p14:cNvPr>
                <p14:cNvContentPartPr/>
                <p14:nvPr/>
              </p14:nvContentPartPr>
              <p14:xfrm>
                <a:off x="3123048" y="5421687"/>
                <a:ext cx="91080" cy="16956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E540B9F0-2533-41B7-81F0-0C7636D6C450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105408" y="5404047"/>
                  <a:ext cx="126720" cy="2052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048068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ANUPAM@9D8TGDOO4CHFJLOZ" val="383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1199</Words>
  <Application>Microsoft Office PowerPoint</Application>
  <PresentationFormat>On-screen Show (4:3)</PresentationFormat>
  <Paragraphs>373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Anupam</dc:creator>
  <cp:lastModifiedBy>Anupam Gupta</cp:lastModifiedBy>
  <cp:revision>18</cp:revision>
  <dcterms:created xsi:type="dcterms:W3CDTF">2015-01-17T14:22:38Z</dcterms:created>
  <dcterms:modified xsi:type="dcterms:W3CDTF">2021-02-09T13:04:48Z</dcterms:modified>
</cp:coreProperties>
</file>