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4" autoAdjust="0"/>
    <p:restoredTop sz="94660"/>
  </p:normalViewPr>
  <p:slideViewPr>
    <p:cSldViewPr snapToGrid="0" showGuides="1">
      <p:cViewPr>
        <p:scale>
          <a:sx n="105" d="100"/>
          <a:sy n="105" d="100"/>
        </p:scale>
        <p:origin x="45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4.4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8288 0 0,'0'0'633'0'0,"1"2"-441"0"0,2 4 45 0 0,1 1 1 0 0,-1 0-1 0 0,2-1 0 0 0,-1 0 0 0 0,1 0 0 0 0,0 0 1 0 0,0 0-1 0 0,0-1 0 0 0,1 0 0 0 0,6 5 1 0 0,21 22 711 0 0,104 119 1400 0 0,52 86-719 0 0,-167-210-1404 0 0,41 40 0 0 0,8 10 101 0 0,139 161 426 0 0,37 49 285 0 0,-162-186-844 0 0,-62-77 70 0 0,48 40-1 0 0,-46-43 6 0 0,38 40-1 0 0,-17-2 46 0 0,12 12 68 0 0,-48-54-288 0 0,-8-14-67 0 0,0 0 1 0 0,-1 0-1 0 0,1 0 1 0 0,0-1-1 0 0,0 1 1 0 0,1 0-1 0 0,-1-1 0 0 0,1 1 1 0 0,4 3-1 0 0,-6-6-30 0 0,-1 1-1 0 0,1 0 1 0 0,-1 0-1 0 0,1 0 1 0 0,-1 0-1 0 0,0 0 0 0 0,1 0 1 0 0,-1 0-1 0 0,0-1 1 0 0,1 1-1 0 0,-1 0 1 0 0,0 0-1 0 0,0 0 0 0 0,0 0 1 0 0,0 0-1 0 0,0 0 1 0 0,0 0-1 0 0,0 0 1 0 0,0 0-1 0 0,-1 0 0 0 0,1 2 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1.5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6 5984 0 0,'-3'-5'6940'0'0,"8"10"-5626"0"0,81 51 317 0 0,-30-17-1144 0 0,128 100 378 0 0,152 127-479 0 0,-199-170-272 0 0,47 36 92 0 0,-159-114-173 0 0,-16-12-8 0 0,0 1 0 0 0,0 0 1 0 0,9 11-1 0 0,0 2 87 0 0,-4-6 72 0 0,16 25 1 0 0,-27-35-154 0 0,0 0-1 0 0,0-1 1 0 0,1 1 0 0 0,-1 0-1 0 0,7 3 1 0 0,-9-5-131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6 1 2760 0 0,'0'0'8784'0'0,"-1"12"-9304"0"0,-3 5 272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9 5984 0 0,'-12'-9'6685'0'0,"11"11"-6358"0"0,0-1 1 0 0,0 1 0 0 0,0-1-1 0 0,0 0 1 0 0,0 1-1 0 0,0 0 1 0 0,0-1-1 0 0,0 1 1 0 0,1-1-1 0 0,-1 1 1 0 0,1 0 0 0 0,-2 3-1 0 0,-6 29-135 0 0,7-18-107 0 0,0 0 0 0 0,2 19-1 0 0,0-5-26 0 0,-1-24-58 0 0,0 1 0 0 0,1-1 0 0 0,0 1 0 0 0,0-1 0 0 0,0 1 0 0 0,4 7 0 0 0,22 46 0 0 0,-27-60 0 0 0,4 4 11 0 0,0 0 0 0 0,0 0-1 0 0,0-1 1 0 0,0 1 0 0 0,9 4-1 0 0,2-18 55 0 0,-12 8-71 0 0,0 1-1 0 0,-1-1 0 0 0,1 0 0 0 0,0 0 1 0 0,0-1-1 0 0,-1 1 0 0 0,0 0 0 0 0,1-1 1 0 0,2-3-1 0 0,0-4 188 0 0,0 0 0 0 0,0 0-1 0 0,-1 0 1 0 0,-1 0 0 0 0,5-17 0 0 0,-7 21-116 0 0,0 0 0 0 0,-1 0 0 0 0,1-1 0 0 0,-1 1 1 0 0,-1 0-1 0 0,1 0 0 0 0,-1-1 0 0 0,0 1 0 0 0,0 0 0 0 0,-1 0 0 0 0,-2-7 0 0 0,-2-7-40 0 0,5 17 16 0 0,0-1 0 0 0,0 1 0 0 0,-1-1 1 0 0,1 1-1 0 0,-1 0 0 0 0,1 0 0 0 0,-1-1 0 0 0,-2-2 0 0 0,-1-1 508 0 0,5 7-486 0 0,0-1 1 0 0,-1 0-1 0 0,1 1 0 0 0,-1-1 1 0 0,1 0-1 0 0,0 1 1 0 0,-1-1-1 0 0,1 1 0 0 0,-1-1 1 0 0,1 1-1 0 0,-1-1 1 0 0,1 1-1 0 0,-1-1 0 0 0,0 1 1 0 0,1 0-1 0 0,-1-1 0 0 0,0 1 1 0 0,1 0-1 0 0,-1-1 1 0 0,-1 1-1 0 0,2 0-40 0 0,-1 0 1 0 0,0 0-1 0 0,0 0 0 0 0,0 0 0 0 0,0 0 0 0 0,1 0 1 0 0,-1 0-1 0 0,0 0 0 0 0,0 0 0 0 0,0 0 1 0 0,1 1-1 0 0,-1-1 0 0 0,0 0 0 0 0,0 0 1 0 0,1 1-1 0 0,-1-1 0 0 0,0 1 0 0 0,1-1 1 0 0,-1 1-1 0 0,0-1 0 0 0,1 1 0 0 0,-1-1 1 0 0,1 1-1 0 0,-1-1 0 0 0,0 2 0 0 0,0 0 144 0 0,-2 1-114 0 0,0 1 0 0 0,0-1 1 0 0,1 1-1 0 0,0 0 0 0 0,0 0 0 0 0,0 0 1 0 0,0 0-1 0 0,0 0 0 0 0,0 6 1 0 0,-8 14-389 0 0,3-2 281 0 0,7-20 33 0 0,-1 1 0 0 0,1 0 0 0 0,-1-1 0 0 0,0 1 0 0 0,0 0 0 0 0,0-1 0 0 0,0 0 1 0 0,-4 5-1 0 0,4-5-161 0 0,0 0 0 0 0,1 0 1 0 0,-1 0-1 0 0,0-1 1 0 0,0 1-1 0 0,1 0 0 0 0,0 0 1 0 0,-1 0-1 0 0,1 1 1 0 0,0-1-1 0 0,0 0 1 0 0,0 0-1 0 0,0 4 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73 5528 0 0,'9'-8'4266'0'0,"-27"-12"1308"0"0,0 11-3273 0 0,7 6-292 0 0,9 4-1986 0 0,0 0 1 0 0,0 0-1 0 0,0 0 0 0 0,0 1 1 0 0,0-1-1 0 0,0 0 0 0 0,0 1 1 0 0,1 0-1 0 0,-1-1 0 0 0,1 1 0 0 0,-1 0 1 0 0,1 0-1 0 0,0-1 0 0 0,-1 1 1 0 0,1 0-1 0 0,0 1 0 0 0,0-1 1 0 0,0 0-1 0 0,1 0 0 0 0,-1 0 1 0 0,0 0-1 0 0,1 1 0 0 0,-1 3 0 0 0,1 6 156 0 0,0-1-1 0 0,0 0 0 0 0,4 21 1 0 0,-1 4 5 0 0,-2-28-180 0 0,-1-1 0 0 0,1 0 0 0 0,1 0 0 0 0,-1 1 0 0 0,1-1 0 0 0,0 0 0 0 0,6 10 0 0 0,-7-14-2 0 0,0 0 0 0 0,1 0-1 0 0,-1 0 1 0 0,1 0 0 0 0,0 0-1 0 0,0-1 1 0 0,0 1 0 0 0,0-1 0 0 0,0 0-1 0 0,1 1 1 0 0,-1-1 0 0 0,1 0-1 0 0,-1 0 1 0 0,1 0 0 0 0,0-1-1 0 0,0 1 1 0 0,0-1 0 0 0,5 2-1 0 0,-7-2 0 0 0,0-1 0 0 0,0 0 0 0 0,0 0 0 0 0,0 0-1 0 0,-1 0 1 0 0,1 0 0 0 0,0 0 0 0 0,0 0 0 0 0,0 0 0 0 0,0 0-1 0 0,0 0 1 0 0,0-1 0 0 0,-1 1 0 0 0,1 0 0 0 0,0 0-1 0 0,0-1 1 0 0,0 1 0 0 0,-1-1 0 0 0,1 1 0 0 0,0-1-1 0 0,-1 1 1 0 0,1-1 0 0 0,0 1 0 0 0,-1-1 0 0 0,1 0 0 0 0,0 1-1 0 0,-1-1 1 0 0,1 0 0 0 0,-1 1 0 0 0,1-1 0 0 0,-1 0-1 0 0,0 0 1 0 0,1 0 0 0 0,-1 1 0 0 0,0-1 0 0 0,0 0 0 0 0,1 0-1 0 0,-1 0 1 0 0,0 0 0 0 0,0-1 0 0 0,1-2 19 0 0,3-8-5 0 0,6-22 68 0 0,-2-8 27 0 0,-4 21-50 0 0,-1-1 1 0 0,0-26-1 0 0,-3 41-49 0 0,0 5 4 0 0,0-1-1 0 0,-1 0 1 0 0,2 1 0 0 0,-1-1 0 0 0,0 1-1 0 0,0-1 1 0 0,1 0 0 0 0,0 1 0 0 0,-1-1 0 0 0,2-2-1 0 0,-2 3 14 0 0,0-1-1 0 0,-1 1 0 0 0,1 0 0 0 0,-1 0 1 0 0,0-1-1 0 0,0 1 0 0 0,0 0 0 0 0,-2-4 1 0 0,2 4-8 0 0,0 1 1 0 0,0 0-1 0 0,0 0 0 0 0,0 0 1 0 0,0 0-1 0 0,0 0 1 0 0,0 0-1 0 0,0 0 1 0 0,-1 0-1 0 0,1 0 1 0 0,0 0-1 0 0,0 0 0 0 0,-1 1 1 0 0,-1-1-1 0 0,1 0 20 0 0,0-1 218 0 0,-4-4 167 0 0,4 5-403 0 0,0 0 1 0 0,0 1-1 0 0,1-1 0 0 0,-1 0 1 0 0,0 1-1 0 0,0-1 0 0 0,0 1 1 0 0,0-1-1 0 0,0 1 1 0 0,0 0-1 0 0,0 0 0 0 0,0 0 1 0 0,0 0-1 0 0,0 0 0 0 0,0 1 1 0 0,0-1-1 0 0,0 1 0 0 0,0-1 1 0 0,1 1-1 0 0,-1 0 0 0 0,0-1 1 0 0,0 1-1 0 0,-2 2 0 0 0,0-1-10 0 0,0 0 0 0 0,-1 1 0 0 0,1-1-1 0 0,1 1 1 0 0,-1 0 0 0 0,0 1-1 0 0,1-1 1 0 0,0 0 0 0 0,-4 6-1 0 0,4-4-15 0 0,0 1-1 0 0,0 0 0 0 0,0 0 1 0 0,1 0-1 0 0,0 0 0 0 0,0 1 1 0 0,1-1-1 0 0,-2 13 1 0 0,2 6-27 0 0,1 26 0 0 0,0-22 22 0 0,1-17 4 0 0,-1 1 0 0 0,2-1-1 0 0,-1 0 1 0 0,2 1 0 0 0,4 14-1 0 0,-6-23 5 0 0,0 0-1 0 0,1 0 0 0 0,0 0 1 0 0,0 0-1 0 0,0 0 0 0 0,0 0 0 0 0,0 0 1 0 0,1-1-1 0 0,0 1 0 0 0,-1-1 1 0 0,1 0-1 0 0,1 0 0 0 0,-1 0 1 0 0,0 0-1 0 0,1-1 0 0 0,-1 1 1 0 0,1-1-1 0 0,5 3 0 0 0,-8-5 1 0 0,0 0-1 0 0,0 1 0 0 0,0-1 0 0 0,0 0 1 0 0,0 0-1 0 0,0 0 0 0 0,0 0 1 0 0,1 0-1 0 0,-1 0 0 0 0,0 0 1 0 0,0 0-1 0 0,0 0 0 0 0,0 0 0 0 0,0-1 1 0 0,0 1-1 0 0,0 0 0 0 0,0-1 1 0 0,0 1-1 0 0,0-1 0 0 0,0 1 1 0 0,0-1-1 0 0,0 0 0 0 0,0 1 1 0 0,0-1-1 0 0,0 0 0 0 0,0 0 0 0 0,-1 1 1 0 0,1-1-1 0 0,1-2 0 0 0,1-2-13 0 0,0 0-1 0 0,0 0 0 0 0,-1 0 0 0 0,4-7 1 0 0,-4 6 4 0 0,11-25-118 0 0,18-46 281 0 0,-28 66-362 0 0,0 0 0 0 0,0 0 1 0 0,-1 0-1 0 0,-1 0 0 0 0,1-14 0 0 0,-3 22-690 0 0,-6-1-40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51 8752 0 0,'0'0'673'0'0,"0"-1"-591"0"0,0 1 1 0 0,-1 0-1 0 0,1 0 0 0 0,-1 0 0 0 0,1 0 1 0 0,0 0-1 0 0,-1 0 0 0 0,1 0 1 0 0,-1 0-1 0 0,1 0 0 0 0,0 0 0 0 0,-1 0 1 0 0,1 0-1 0 0,-1 1 0 0 0,1-1 0 0 0,-1 0 1 0 0,1 0-1 0 0,0 0 0 0 0,-1 0 1 0 0,1 1-1 0 0,0-1 0 0 0,-1 0 0 0 0,0 1 1 0 0,-4 6 386 0 0,1-3-219 0 0,1 0 0 0 0,0 0 0 0 0,0 0 0 0 0,1 0 0 0 0,-1 0 0 0 0,1 0 0 0 0,0 1 0 0 0,0-1 0 0 0,0 1 0 0 0,1-1 0 0 0,-2 7 0 0 0,0 9 375 0 0,3-17-604 0 0,-1-1 0 0 0,1 1 0 0 0,0-1 0 0 0,-1 0 0 0 0,1 1 0 0 0,0-1 0 0 0,1 4 0 0 0,0-1 14 0 0,10 50 328 0 0,-10-51-352 0 0,1-1 0 0 0,-1 1-1 0 0,1 0 1 0 0,0 0 0 0 0,0-1-1 0 0,0 1 1 0 0,0-1 0 0 0,0 1 0 0 0,1-1-1 0 0,5 6 1 0 0,-6-8 4 0 0,0 0 1 0 0,1 1-1 0 0,-1-1 0 0 0,0 0 0 0 0,0 0 0 0 0,1 0 1 0 0,-1 0-1 0 0,0-1 0 0 0,4 1 0 0 0,0 1 61 0 0,-4-2-47 0 0,-1 0 1 0 0,0 0-1 0 0,1 0 0 0 0,-1-1 0 0 0,0 1 0 0 0,0 0 1 0 0,0-1-1 0 0,1 1 0 0 0,-1-1 0 0 0,0 0 0 0 0,0 1 1 0 0,0-1-1 0 0,0 0 0 0 0,0 1 0 0 0,2-3 0 0 0,-1 2 41 0 0,3-3 36 0 0,0 1 0 0 0,-1-1 0 0 0,0 0 0 0 0,0 0 0 0 0,0 0 0 0 0,0-1 0 0 0,0 1 0 0 0,-1-1 0 0 0,0 0 0 0 0,0 0 0 0 0,4-10 0 0 0,0-1 286 0 0,-1 0 0 0 0,6-28 0 0 0,-8 27-300 0 0,4-30 829 0 0,-7 43-855 0 0,-1 0 0 0 0,0 0 1 0 0,-1 0-1 0 0,1 1 1 0 0,-1-1-1 0 0,0 0 0 0 0,1 0 1 0 0,-2 1-1 0 0,1-1 1 0 0,-2-4-1 0 0,2 6-8 0 0,0 1-1 0 0,0 0 1 0 0,0-1-1 0 0,0 1 1 0 0,0 0 0 0 0,-1 0-1 0 0,1 0 1 0 0,0 0-1 0 0,0 0 1 0 0,-1 0 0 0 0,1 0-1 0 0,-1 0 1 0 0,1 1-1 0 0,-1-1 1 0 0,1 1 0 0 0,-1-1-1 0 0,1 1 1 0 0,-1-1-1 0 0,1 1 1 0 0,-1 0 0 0 0,0 0-1 0 0,1-1 1 0 0,-3 1-1 0 0,2 0-26 0 0,0 0 0 0 0,0 1 0 0 0,-1-1-1 0 0,1 0 1 0 0,0 1 0 0 0,0-1 0 0 0,0 1-1 0 0,0-1 1 0 0,0 1 0 0 0,0 0 0 0 0,0 0 0 0 0,0 0-1 0 0,0 0 1 0 0,0 1 0 0 0,0-1 0 0 0,-2 3-1 0 0,-5 5-12 0 0,1 1 0 0 0,0 0 0 0 0,1 0-1 0 0,1 1 1 0 0,-1 0 0 0 0,2 0 0 0 0,-1 1 0 0 0,-4 14-1 0 0,0 4 78 0 0,2 1-1 0 0,-9 52 0 0 0,17-77-146 0 0,0 0-1 0 0,0 0 1 0 0,1-1 0 0 0,0 1-1 0 0,0 0 1 0 0,1-1 0 0 0,-1 1-1 0 0,4 6 1 0 0,1 6-54 0 0,-5-18 96 0 0,-1 1 0 0 0,1 0 1 0 0,-1 0-1 0 0,1-1 1 0 0,0 1-1 0 0,0-1 1 0 0,-1 1-1 0 0,1-1 0 0 0,0 1 1 0 0,0-1-1 0 0,0 1 1 0 0,0-1-1 0 0,0 0 0 0 0,-1 1 1 0 0,1-1-1 0 0,0 0 1 0 0,0 0-1 0 0,0 0 0 0 0,0 0 1 0 0,1 0-1 0 0,1 0-3 0 0,0 0 0 0 0,0-1-1 0 0,0 0 1 0 0,0 1 0 0 0,0-1-1 0 0,0 0 1 0 0,0-1 0 0 0,0 1-1 0 0,0 0 1 0 0,-1-1 0 0 0,1 0-1 0 0,0 1 1 0 0,-1-1 0 0 0,0 0-1 0 0,1 0 1 0 0,-1-1 0 0 0,0 1-1 0 0,2-3 1 0 0,4-5 55 0 0,-1 0-1 0 0,-1-1 1 0 0,7-13 0 0 0,-3 5-69 0 0,-2 0 0 0 0,0 0 0 0 0,-1-1 0 0 0,6-27 0 0 0,-12 45-12 0 0,-1 0 0 0 0,0-1 0 0 0,0 1 0 0 0,0 0 0 0 0,0 0 0 0 0,0-1 0 0 0,0 1 0 0 0,0 0 0 0 0,-1 0 0 0 0,1 0 0 0 0,-1-1 0 0 0,-1-2 0 0 0,1 3-306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0 4144 0 0,'0'0'319'0'0,"-18"0"1616"0"0,16 0-1770 0 0,0 1-1 0 0,1-1 0 0 0,-1 0 0 0 0,1 0 0 0 0,-1 0 0 0 0,0 1 0 0 0,1-1 1 0 0,-1 1-1 0 0,1 0 0 0 0,-1-1 0 0 0,1 1 0 0 0,-1 0 0 0 0,1 0 0 0 0,0 0 1 0 0,-1 0-1 0 0,1 0 0 0 0,0 0 0 0 0,0 0 0 0 0,0 0 0 0 0,0 0 0 0 0,0 0 0 0 0,0 1 1 0 0,0-1-1 0 0,0 1 0 0 0,0-1 0 0 0,1 0 0 0 0,-1 1 0 0 0,0 0 0 0 0,1-1 1 0 0,-1 4-1 0 0,-1 3 939 0 0,1 1 0 0 0,0 0 0 0 0,0 0 0 0 0,2 13 0 0 0,-1-10-770 0 0,0-4-333 0 0,1 1 0 0 0,1-1 0 0 0,0 0 0 0 0,0 0 0 0 0,4 11 0 0 0,4 15 0 0 0,-9-29 0 0 0,1 1 0 0 0,-1-1 0 0 0,1 0 0 0 0,1-1 0 0 0,-1 1 0 0 0,1 0 0 0 0,0-1 0 0 0,0 1 0 0 0,4 4 0 0 0,4 0 61 0 0,-6-9 122 0 0,-4-1-81 0 0,1 1 250 0 0,0 0-298 0 0,0 0 1 0 0,0-1-1 0 0,0 1 0 0 0,0-1 1 0 0,0 0-1 0 0,0 1 1 0 0,-1-1-1 0 0,1 0 0 0 0,0 0 1 0 0,0 0-1 0 0,-1 0 1 0 0,1 0-1 0 0,0-1 0 0 0,-1 1 1 0 0,1-1-1 0 0,-1 1 1 0 0,0-1-1 0 0,1 1 0 0 0,0-3 1 0 0,1 0 30 0 0,0-1 0 0 0,0 1 0 0 0,-1-1 0 0 0,0 1 0 0 0,0-1 1 0 0,2-7-1 0 0,-1 2 114 0 0,-1 0 1 0 0,0-1 0 0 0,-1 1-1 0 0,0 0 1 0 0,0-1 0 0 0,-1 0-1 0 0,-1-10 1 0 0,0 18-156 0 0,1-1 1 0 0,-1 1-1 0 0,0 0 0 0 0,0 0 0 0 0,0-1 1 0 0,0 1-1 0 0,0 0 0 0 0,-1 0 1 0 0,0 0-1 0 0,1 0 0 0 0,-1 1 1 0 0,0-1-1 0 0,0 0 0 0 0,0 1 0 0 0,-1-1 1 0 0,1 1-1 0 0,-1 0 0 0 0,1 0 1 0 0,-1 0-1 0 0,0 0 0 0 0,0 0 1 0 0,0 1-1 0 0,0-1 0 0 0,0 1 0 0 0,0 0 1 0 0,-4-2-1 0 0,4 3-29 0 0,0-1 0 0 0,0 1 0 0 0,1 0 1 0 0,-1 0-1 0 0,0 0 0 0 0,0 0 0 0 0,1 0 0 0 0,-1 1 0 0 0,0-1 0 0 0,1 1 0 0 0,-1 0 1 0 0,0 0-1 0 0,1 0 0 0 0,-1 0 0 0 0,1 0 0 0 0,-1 1 0 0 0,1-1 0 0 0,0 1 1 0 0,-1-1-1 0 0,1 1 0 0 0,-3 3 0 0 0,0 0-183 0 0,1-1 0 0 0,0 1 0 0 0,0 0 0 0 0,1 0-1 0 0,-1 0 1 0 0,1 0 0 0 0,0 1 0 0 0,-3 9 0 0 0,1 0-5028 0 0,0 5-1738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34 9216 0 0,'-2'1'4545'0'0,"-1"4"-4241"0"0,-1-1 1 0 0,1 1 0 0 0,0 0-1 0 0,0 0 1 0 0,1 0-1 0 0,-1 0 1 0 0,1 0-1 0 0,0 1 1 0 0,1-1-1 0 0,-1 1 1 0 0,1-1 0 0 0,0 1-1 0 0,0 0 1 0 0,1 11-1 0 0,0-8-222 0 0,0 0 0 0 0,1 0 0 0 0,0 0 0 0 0,0 1 0 0 0,1-1 0 0 0,1 0 0 0 0,-1-1 0 0 0,7 15 0 0 0,-9-21-72 0 0,2 2-9 0 0,10 5 54 0 0,-9-7-33 0 0,0 0 1 0 0,0 0 0 0 0,1 0 0 0 0,-1-1-1 0 0,0 1 1 0 0,0-1 0 0 0,1 0 0 0 0,-1 0-1 0 0,1 0 1 0 0,-1 0 0 0 0,1-1-1 0 0,-1 0 1 0 0,1 1 0 0 0,0-1 0 0 0,-1-1-1 0 0,1 1 1 0 0,-1 0 0 0 0,1-1-1 0 0,-1 0 1 0 0,1 1 0 0 0,-1-2 0 0 0,0 1-1 0 0,1 0 1 0 0,4-3 0 0 0,-2 0 70 0 0,0 0 1 0 0,0 0-1 0 0,-1-1 1 0 0,1 1-1 0 0,-1-1 1 0 0,-1 0 0 0 0,1 0-1 0 0,-1-1 1 0 0,0 0-1 0 0,0 1 1 0 0,0-1-1 0 0,-1-1 1 0 0,0 1-1 0 0,0 0 1 0 0,0-1-1 0 0,-1 0 1 0 0,0 1-1 0 0,1-10 1 0 0,4-7 175 0 0,-5 16-165 0 0,0 0 0 0 0,0 0 0 0 0,0-1 0 0 0,0-11 0 0 0,-2 17-67 0 0,0-1 0 0 0,0 1 0 0 0,-1 0 0 0 0,1-1 0 0 0,-1 1-1 0 0,1 0 1 0 0,-1-1 0 0 0,0 1 0 0 0,0 0 0 0 0,0 0 0 0 0,0 0-1 0 0,0 0 1 0 0,0 0 0 0 0,-1 0 0 0 0,1 0 0 0 0,-1 0 0 0 0,1 0-1 0 0,-4-2 1 0 0,3 3-8 0 0,1-1 0 0 0,-1 1-1 0 0,0 0 1 0 0,1 0 0 0 0,-1 0 0 0 0,0 0-1 0 0,0 0 1 0 0,0 1 0 0 0,0-1-1 0 0,0 0 1 0 0,0 1 0 0 0,0 0-1 0 0,0-1 1 0 0,0 1 0 0 0,0 0 0 0 0,0 0-1 0 0,-2 0 1 0 0,0 1 0 0 0,0-1 0 0 0,0 1 0 0 0,0 1 0 0 0,0-1 0 0 0,0 0 0 0 0,1 1 0 0 0,-1 0 0 0 0,-4 3 0 0 0,-2 1-57 0 0,1 1 1 0 0,0 1 0 0 0,1 0-1 0 0,-1 0 1 0 0,-9 13 0 0 0,10-11 16 0 0,2 0 0 0 0,-1 0 0 0 0,1 0 0 0 0,1 1 0 0 0,0 0 0 0 0,0 0 0 0 0,1 0 0 0 0,-4 15 0 0 0,8-25-94 0 0,0 1 0 0 0,0-1 0 0 0,0 0 0 0 0,0 1 0 0 0,0-1 0 0 0,0 1 0 0 0,1-1-1 0 0,-1 1 1 0 0,0-1 0 0 0,1 0 0 0 0,0 3 0 0 0,9 13-6364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87 12208 0 0,'0'0'561'0'0,"-8"5"176"0"0,-23 9 223 0 0,28-11-548 0 0,0 1-1 0 0,-1-1 1 0 0,1 0 0 0 0,0 1-1 0 0,0-1 1 0 0,-3 7-1 0 0,4-6-281 0 0,0 0 0 0 0,0 1-1 0 0,1-1 1 0 0,-1 1 0 0 0,1 0-1 0 0,0-1 1 0 0,-1 9 0 0 0,-2 9 188 0 0,4-18-283 0 0,0 0 0 0 0,0 0 0 0 0,1-1 0 0 0,-1 1 0 0 0,1 0 0 0 0,0 0 0 0 0,0 0 0 0 0,1 0 0 0 0,-1-1 0 0 0,3 4 0 0 0,3 14 124 0 0,2-9-61 0 0,-8-11-86 0 0,0-1 0 0 0,0 1 0 0 0,-1 0 1 0 0,1 0-1 0 0,0-1 0 0 0,-1 1 0 0 0,1 0 0 0 0,-1 0 0 0 0,1 0 1 0 0,-1-1-1 0 0,1 1 0 0 0,-1 0 0 0 0,0 0 0 0 0,1 2 0 0 0,1-3 14 0 0,1 1 0 0 0,-1 0 0 0 0,1-1 0 0 0,-1 0 0 0 0,0 1 0 0 0,1-1 0 0 0,3-1 0 0 0,-2 1 32 0 0,-1-2 0 0 0,0 1-1 0 0,0 0 1 0 0,0-1 0 0 0,0 1-1 0 0,0-1 1 0 0,0 0 0 0 0,0 0-1 0 0,-1 0 1 0 0,5-5 0 0 0,23-27 492 0 0,-25 28-431 0 0,1-2-30 0 0,0 0-1 0 0,0-1 1 0 0,-1 1-1 0 0,0-1 1 0 0,-1 0 0 0 0,1 0-1 0 0,-2-1 1 0 0,0 1-1 0 0,0-1 1 0 0,0 0-1 0 0,-1 0 1 0 0,-1 1-1 0 0,0-2 1 0 0,0-15-1 0 0,-2 21-32 0 0,0-1 0 0 0,0 1-1 0 0,0 0 1 0 0,-1 1-1 0 0,0-1 1 0 0,0 0 0 0 0,0 0-1 0 0,-1 1 1 0 0,1-1 0 0 0,-7-6-1 0 0,8 9-39 0 0,0 1 1 0 0,0 0-1 0 0,0-1 0 0 0,0 1 0 0 0,0 0 0 0 0,-1 0 0 0 0,1 0 0 0 0,-1 0 0 0 0,1 0 0 0 0,0 0 1 0 0,-1 0-1 0 0,1 0 0 0 0,-1 1 0 0 0,0-1 0 0 0,1 0 0 0 0,-1 1 0 0 0,0 0 0 0 0,1-1 1 0 0,-1 1-1 0 0,0 0 0 0 0,0 0 0 0 0,1 0 0 0 0,-1 0 0 0 0,0 0 0 0 0,1 0 0 0 0,-1 0 0 0 0,0 1 1 0 0,1-1-1 0 0,-1 1 0 0 0,0-1 0 0 0,1 1 0 0 0,-1-1 0 0 0,-2 3 0 0 0,1-1-15 0 0,0-1 5 0 0,1 1-1 0 0,-1-1 1 0 0,1 1-1 0 0,-1 0 1 0 0,1 0-1 0 0,0 0 1 0 0,0 0-1 0 0,0 0 1 0 0,0 0-1 0 0,1 0 0 0 0,-1 1 1 0 0,-2 4-1 0 0,-6 14-318 0 0,-12 38 0 0 0,14-23-6317 0 0,7-18-401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0 7368 0 0,'0'0'568'0'0,"-11"7"494"0"0,3 0 203 0 0,6-6-1019 0 0,1 0 1 0 0,0 0 0 0 0,-1 0 0 0 0,1 0-1 0 0,-1 0 1 0 0,1 0 0 0 0,-1 0 0 0 0,1 0 0 0 0,-4 0-1 0 0,3 0-98 0 0,-1 0 0 0 0,1 0 0 0 0,0 0 1 0 0,0 0-1 0 0,0 0 0 0 0,0 0 0 0 0,1 0 0 0 0,-1 1 0 0 0,0-1 0 0 0,0 1 0 0 0,1-1 0 0 0,-1 1 0 0 0,1 0 0 0 0,0 0 0 0 0,-1 0 0 0 0,1-1 0 0 0,0 1 0 0 0,0 0 0 0 0,0 1 1 0 0,0-1-1 0 0,0 2 0 0 0,-2 2 44 0 0,1 1 1 0 0,1-1 0 0 0,-1 1 0 0 0,1-1-1 0 0,0 1 1 0 0,1 7 0 0 0,-1-4-98 0 0,1-1 1 0 0,1 1-1 0 0,0-1 1 0 0,0 1-1 0 0,1-1 1 0 0,0 0-1 0 0,6 14 1 0 0,-3-11-42 0 0,1 0 1 0 0,1 0-1 0 0,0-1 1 0 0,1 0-1 0 0,16 19 0 0 0,-21-27-30 0 0,0-1-1 0 0,0 1 0 0 0,1-1 0 0 0,-1 0 1 0 0,0 1-1 0 0,1-2 0 0 0,0 1 0 0 0,-1 0 0 0 0,1-1 1 0 0,0 1-1 0 0,0-1 0 0 0,0 0 0 0 0,6 0 1 0 0,-8 0 48 0 0,1-1 1 0 0,-1 0 0 0 0,1 0 0 0 0,0 0 0 0 0,-1 0 0 0 0,1 0-1 0 0,-1 0 1 0 0,1-1 0 0 0,0 1 0 0 0,-1-1 0 0 0,1 0 0 0 0,-1 0-1 0 0,0 0 1 0 0,1 0 0 0 0,-1 0 0 0 0,0-1 0 0 0,1 1 0 0 0,-1-1-1 0 0,0 1 1 0 0,3-5 0 0 0,2-2 39 0 0,-1-1 0 0 0,1 0 0 0 0,-2-1-1 0 0,0 0 1 0 0,0 0 0 0 0,-1 0 0 0 0,0 0 0 0 0,0-1 0 0 0,-1 1 0 0 0,-1-1-1 0 0,0 0 1 0 0,0 0 0 0 0,-1 0 0 0 0,0 0 0 0 0,-1 0 0 0 0,-1 0-1 0 0,-1-12 1 0 0,1 17-80 0 0,0 1 0 0 0,-1 0 0 0 0,1 0 0 0 0,-1 0-1 0 0,0 0 1 0 0,-1 0 0 0 0,1 0 0 0 0,-1 0 0 0 0,0 1-1 0 0,0 0 1 0 0,0-1 0 0 0,-1 1 0 0 0,-6-6 0 0 0,9 10-25 0 0,-1-1 1 0 0,1 1 0 0 0,-1 0 0 0 0,1-1-1 0 0,-1 1 1 0 0,0 0 0 0 0,1 0 0 0 0,-1 0-1 0 0,1 0 1 0 0,-1 0 0 0 0,0 1 0 0 0,1-1-1 0 0,-1 0 1 0 0,1 1 0 0 0,-1-1 0 0 0,1 1-1 0 0,-1-1 1 0 0,-1 2 0 0 0,2-1-9 0 0,-2 0-5 0 0,0 0-1 0 0,1 1 1 0 0,-1-1-1 0 0,1 1 1 0 0,0 0-1 0 0,-1 0 1 0 0,1 0-1 0 0,0 0 0 0 0,0 0 1 0 0,0 0-1 0 0,-2 5 1 0 0,-16 29-406 0 0,15-26 230 0 0,4-6-182 0 0,-1 0 0 0 0,1 1 0 0 0,0-1 0 0 0,0 1 0 0 0,-1 5 0 0 0,1-2-253 0 0,0 5-430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20 13824 0 0,'0'0'1246'0'0,"-2"1"-1022"0"0,-2 2-44 0 0,-1-1 181 0 0,0 1 1 0 0,1 0-1 0 0,-1 0 0 0 0,-7 7 1 0 0,11-8-212 0 0,0 0 0 0 0,0 0 0 0 0,0 0 1 0 0,0 0-1 0 0,0 1 0 0 0,0-1 0 0 0,0 0 0 0 0,1 1 0 0 0,-1-1 1 0 0,1 4-1 0 0,-3 9 60 0 0,1-10-192 0 0,1 0 0 0 0,0 0 1 0 0,0 0-1 0 0,1 1 0 0 0,0-1 1 0 0,0 0-1 0 0,0 0 0 0 0,0 1 1 0 0,1-1-1 0 0,-1 0 0 0 0,1 0 1 0 0,1 0-1 0 0,2 7 0 0 0,19 40-18 0 0,-22-51 0 0 0,-1 1 0 0 0,1-1 0 0 0,0 1 0 0 0,0 0 0 0 0,0-1 0 0 0,1 0 0 0 0,-1 1 0 0 0,0-1 0 0 0,0 0 0 0 0,1 0 0 0 0,-1 1 0 0 0,1-1 0 0 0,-1 0 0 0 0,1 0 0 0 0,-1-1 0 0 0,1 1 0 0 0,0 0 0 0 0,-1 0 0 0 0,1-1 0 0 0,0 1 0 0 0,0-1 0 0 0,-1 0 0 0 0,4 1 0 0 0,5-3 0 0 0,-3-5 273 0 0,-1 0-1 0 0,0 0 1 0 0,0-1-1 0 0,-1 0 0 0 0,0 0 1 0 0,6-11-1 0 0,14-33-107 0 0,-21 44-115 0 0,-1 0-1 0 0,-1 0 0 0 0,1 0 0 0 0,-1 0 0 0 0,-1-1 0 0 0,1 1 1 0 0,-1 0-1 0 0,-1-16 0 0 0,0 22 21 0 0,-1 0 0 0 0,1 0-1 0 0,-1 0 1 0 0,1 0 0 0 0,-1 0 0 0 0,0 1 0 0 0,0-1-1 0 0,0 0 1 0 0,0 0 0 0 0,0 1 0 0 0,-1-1 0 0 0,1 1-1 0 0,0-1 1 0 0,-1 1 0 0 0,1-1 0 0 0,-1 1 0 0 0,1 0-1 0 0,-1 0 1 0 0,0 0 0 0 0,1 0 0 0 0,-1 0-1 0 0,-3-1 1 0 0,-4 2-70 0 0,7 1-43 0 0,0 0 1 0 0,-1 0-1 0 0,1 0 0 0 0,0 0 0 0 0,0 1 0 0 0,0-1 0 0 0,0 1 1 0 0,0-1-1 0 0,0 1 0 0 0,-3 4 0 0 0,-17 23-862 0 0,10-12 457 0 0,-1 3-224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 42 5064 0 0,'-19'0'544'0'0,"-25"3"6128"0"0,40-2-5992 0 0,0-1 1 0 0,0 1-1 0 0,1 0 1 0 0,-1 1-1 0 0,0-1 1 0 0,-6 4-1 0 0,5-3-193 0 0,-16 13 1304 0 0,20-12-1696 0 0,-1-1 1 0 0,1 1-1 0 0,0-1 1 0 0,0 1-1 0 0,0 0 0 0 0,0 0 1 0 0,0-1-1 0 0,1 1 1 0 0,-1 0-1 0 0,1 5 1 0 0,0-6-20 0 0,-1 5 74 0 0,1 0 0 0 0,-1 0 0 0 0,2 0-1 0 0,-1 0 1 0 0,2 8 0 0 0,1 10-251 0 0,-3-24 90 0 0,0 0-1 0 0,1 0 1 0 0,-1-1 0 0 0,0 1 0 0 0,0 0 0 0 0,1-1 0 0 0,-1 1-1 0 0,1 0 1 0 0,-1-1 0 0 0,1 1 0 0 0,-1 0 0 0 0,1-1 0 0 0,-1 1-1 0 0,1-1 1 0 0,0 1 0 0 0,-1-1 0 0 0,1 1 0 0 0,0-1 0 0 0,-1 0-1 0 0,2 1 1 0 0,0 0-16 0 0,2 3 34 0 0,0 0-1 0 0,1-1 1 0 0,-1 1-1 0 0,1-1 0 0 0,0-1 1 0 0,0 1-1 0 0,0 0 1 0 0,1-1-1 0 0,-1 0 1 0 0,6 1-1 0 0,-9-3 5 0 0,2 2 46 0 0,0-1 0 0 0,0 0 0 0 0,1 0 0 0 0,-1 0 0 0 0,8 0 0 0 0,-10-2-53 0 0,0 1 1 0 0,0 0 0 0 0,0-1 0 0 0,0 1 0 0 0,-1-1-1 0 0,1 0 1 0 0,0 0 0 0 0,0 0 0 0 0,0 0 0 0 0,-1 0-1 0 0,1 0 1 0 0,0 0 0 0 0,-1 0 0 0 0,1-1 0 0 0,1-1-1 0 0,0 0 71 0 0,-1 1 1 0 0,1-1-1 0 0,-1 0 0 0 0,0 1 0 0 0,0-1 0 0 0,0 0 0 0 0,0 0 0 0 0,0-1 0 0 0,-1 1 0 0 0,1 0 0 0 0,-1 0 0 0 0,0-1 1 0 0,0 1-1 0 0,-1-1 0 0 0,1 1 0 0 0,0-1 0 0 0,-1 1 0 0 0,0-1 0 0 0,0 0 0 0 0,0 1 0 0 0,-1-6 0 0 0,-3-18 267 0 0,3 16-322 0 0,-1-1 0 0 0,0 1-1 0 0,0-1 1 0 0,-1 1 0 0 0,-1 0 0 0 0,-6-16-1 0 0,8 25-19 0 0,1 0 0 0 0,-1 0 0 0 0,0 0 0 0 0,0 1 0 0 0,1-1 0 0 0,-1 1 0 0 0,0-1 0 0 0,0 1 0 0 0,0-1 0 0 0,-1 1 0 0 0,1 0 0 0 0,0 0 0 0 0,0 0 0 0 0,-1 0 0 0 0,1 0 0 0 0,-1 1 0 0 0,1-1 0 0 0,0 1 0 0 0,-1 0 0 0 0,1-1 0 0 0,-1 1 0 0 0,1 0 0 0 0,-1 1 0 0 0,1-1 0 0 0,-1 0 0 0 0,-4 2 0 0 0,-1 5 0 0 0,1 6-388 0 0,-12 28 0 0 0,18-39 272 0 0,0 1-287 0 0,0 1 0 0 0,0 0 0 0 0,0 0 0 0 0,1 0 0 0 0,-1 0 0 0 0,1 0 0 0 0,0 5 0 0 0,0 8-6760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1.9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829 13 7368 0 0,'0'0'568'0'0,"-11"-13"2737"0"0,10 13-3204 0 0,1 0 0 0 0,-1 0 0 0 0,0 0 0 0 0,1 0 0 0 0,-1 1 0 0 0,0-1 0 0 0,1 0 0 0 0,-1 0 0 0 0,0 0 0 0 0,1 1 0 0 0,-1-1 0 0 0,1 0 0 0 0,-1 1 0 0 0,0-1 0 0 0,1 0-1 0 0,-1 1 1 0 0,1-1 0 0 0,-1 1 0 0 0,1-1 0 0 0,-1 1 0 0 0,1-1 0 0 0,0 1 0 0 0,-1-1 0 0 0,1 1 0 0 0,0 0 0 0 0,-1-1 0 0 0,1 1 0 0 0,0 0 0 0 0,-1 0 0 0 0,-14 31 1047 0 0,7-15-696 0 0,-3 4-72 0 0,1 0 0 0 0,-8 29 0 0 0,9-25-26 0 0,-16 32-1 0 0,-48 81 375 0 0,-101 181-467 0 0,81-143-149 0 0,-9 16-43 0 0,-7 13-66 0 0,23-46-28 0 0,30-69-841 0 0,43-70-1749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97 12032 0 0,'-7'9'1282'0'0,"4"-7"-1033"0"0,-1 0-1 0 0,0 1 0 0 0,0-1 0 0 0,1 1 1 0 0,0 0-1 0 0,-1 0 0 0 0,1 0 0 0 0,0 1 1 0 0,1-1-1 0 0,-1 1 0 0 0,1-1 0 0 0,-1 1 1 0 0,1 0-1 0 0,0 0 0 0 0,0 0 0 0 0,1 0 1 0 0,-1 0-1 0 0,1 0 0 0 0,-1 5 0 0 0,1-4-188 0 0,0 1 0 0 0,0-1-1 0 0,1 0 1 0 0,0 0 0 0 0,0 1-1 0 0,0-1 1 0 0,1 0 0 0 0,-1 1-1 0 0,1-1 1 0 0,0 0 0 0 0,1 0-1 0 0,-1 0 1 0 0,1 0-1 0 0,0 0 1 0 0,1 0 0 0 0,-1-1-1 0 0,1 1 1 0 0,5 7 0 0 0,-6-9-27 0 0,0-1 0 0 0,0 0 0 0 0,0 0 0 0 0,0 0 0 0 0,1 0 0 0 0,-1 0 0 0 0,1 0 0 0 0,-1 0 0 0 0,1-1 0 0 0,-1 1 0 0 0,1-1 0 0 0,0 0 0 0 0,0 0 0 0 0,0 0 0 0 0,5 1 1 0 0,-6-2-2 0 0,-1 0 0 0 0,1 0 1 0 0,0 0-1 0 0,-1-1 1 0 0,1 1-1 0 0,-1-1 1 0 0,1 1-1 0 0,-1-1 0 0 0,1 1 1 0 0,-1-1-1 0 0,1 0 1 0 0,-1 0-1 0 0,0 0 1 0 0,1 0-1 0 0,-1 0 0 0 0,0 0 1 0 0,0 0-1 0 0,0 0 1 0 0,0 0-1 0 0,0-1 0 0 0,0 1 1 0 0,1-2-1 0 0,2-3 91 0 0,0 0 0 0 0,0 0 0 0 0,-1 0-1 0 0,0 0 1 0 0,0 0 0 0 0,-1 0 0 0 0,0-1-1 0 0,0 1 1 0 0,0-1 0 0 0,-1 0 0 0 0,0 0 0 0 0,0-10-1 0 0,0 1 10 0 0,-1 0 0 0 0,-1 0 0 0 0,-1 0 0 0 0,0 0-1 0 0,-1 1 1 0 0,-8-29 0 0 0,10 42-116 0 0,-2-5 67 0 0,0-1 1 0 0,0 1 0 0 0,-1 0 0 0 0,-4-6 0 0 0,8 12-76 0 0,-1 0 0 0 0,1 0 0 0 0,-1 0-1 0 0,0 0 1 0 0,1 0 0 0 0,-1 0 0 0 0,0 1 0 0 0,0-1 0 0 0,1 0 0 0 0,-1 0 0 0 0,0 1 0 0 0,0-1-1 0 0,0 1 1 0 0,0-1 0 0 0,0 0 0 0 0,0 1 0 0 0,0 0 0 0 0,0-1 0 0 0,0 1 0 0 0,0 0-1 0 0,-1-1 1 0 0,1 1 0 0 0,0 0 0 0 0,0 0 0 0 0,0 0 0 0 0,0 0 0 0 0,0 0 0 0 0,0 0 0 0 0,-1 1-1 0 0,1-1 1 0 0,0 0 0 0 0,0 0 0 0 0,0 1 0 0 0,0-1 0 0 0,0 1 0 0 0,-2 0 0 0 0,0 2-2 0 0,0-1 1 0 0,0 1 0 0 0,0 0 0 0 0,0 0-1 0 0,0 1 1 0 0,1-1 0 0 0,-1 0-1 0 0,1 1 1 0 0,0 0 0 0 0,0 0 0 0 0,0-1-1 0 0,0 1 1 0 0,0 5 0 0 0,-3 7-136 0 0,-5 30 0 0 0,9-44 105 0 0,-4 36-1648 0 0,-3 73 0 0 0,8-85 262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86 152 14312 0 0,'0'0'654'0'0,"-9"-2"218"0"0,-7-2-869 0 0,-13-1 2943 0 0,29 5-2888 0 0,0 1-1 0 0,0-1 0 0 0,0 1 0 0 0,0-1 1 0 0,-1 1-1 0 0,1-1 0 0 0,0 1 0 0 0,0-1 0 0 0,0 1 1 0 0,-1-1-1 0 0,1 0 0 0 0,0 1 0 0 0,-1-1 1 0 0,1 1-1 0 0,0-1 0 0 0,-1 0 0 0 0,1 1 0 0 0,-1-1 1 0 0,1 0-1 0 0,-1 1 0 0 0,0-1-26 0 0,1 1-1 0 0,-1-1 1 0 0,1 0 0 0 0,-1 1 0 0 0,1-1-1 0 0,0 1 1 0 0,-1-1 0 0 0,1 1-1 0 0,-1-1 1 0 0,1 1 0 0 0,0-1 0 0 0,-1 1-1 0 0,1-1 1 0 0,0 1 0 0 0,0-1-1 0 0,-1 1 1 0 0,1-1 0 0 0,0 1 0 0 0,0 0-1 0 0,0-1 1 0 0,0 1 0 0 0,-2 16 152 0 0,2-14-166 0 0,0-1 1 0 0,-1 0-1 0 0,1 1 1 0 0,0-1 0 0 0,0 0-1 0 0,0 0 1 0 0,1 1-1 0 0,-1-1 1 0 0,1 0 0 0 0,-1 0-1 0 0,1 1 1 0 0,0-1-1 0 0,0 2 1 0 0,28 62 187 0 0,-26-55-161 0 0,-2-10-39 0 0,-1 1 0 0 0,0-1 0 0 0,1 1 0 0 0,0-1-1 0 0,-1 0 1 0 0,1 1 0 0 0,0-1 0 0 0,0 0 0 0 0,0 1-1 0 0,0-1 1 0 0,0 0 0 0 0,0 0 0 0 0,0 0 0 0 0,0 0-1 0 0,0 0 1 0 0,0 0 0 0 0,1 0 0 0 0,-1 0 0 0 0,3 1-1 0 0,-3-2 15 0 0,0 1 0 0 0,1 0 0 0 0,-1-1 0 0 0,0 1 0 0 0,0-1 0 0 0,1 0 0 0 0,-1 1 0 0 0,1-1 0 0 0,-1 0 0 0 0,0 0 0 0 0,1 0 0 0 0,-1 0-1 0 0,0 0 1 0 0,1 0 0 0 0,-1 0 0 0 0,0-1 0 0 0,1 1 0 0 0,-1 0 0 0 0,0-1 0 0 0,1 1 0 0 0,-1-1 0 0 0,0 1 0 0 0,0-1 0 0 0,1 0 0 0 0,-1 1 0 0 0,0-1 0 0 0,0 0 0 0 0,0 0-1 0 0,0 0 1 0 0,0 0 0 0 0,0 0 0 0 0,0 0 0 0 0,0 0 0 0 0,-1 0 0 0 0,2-2 0 0 0,0-1 49 0 0,1 1 0 0 0,-1-1 0 0 0,0 1-1 0 0,-1-1 1 0 0,1 0 0 0 0,-1 0 0 0 0,1 0 0 0 0,-1 0 0 0 0,0 0 0 0 0,-1 0-1 0 0,1-5 1 0 0,2-27 345 0 0,-2 27-326 0 0,0 1-1 0 0,-1-1 0 0 0,0 0 0 0 0,0 1 0 0 0,-1-1 0 0 0,-3-13 0 0 0,0 0 33 0 0,-4-12 50 0 0,1 17-113 0 0,5 12-47 0 0,0-1-1 0 0,0 1 1 0 0,0-1 0 0 0,-1 1-1 0 0,0 0 1 0 0,0 0 0 0 0,0 1 0 0 0,-1-1-1 0 0,1 0 1 0 0,-1 1 0 0 0,-5-4-1 0 0,0 5-18 0 0,7 3-15 0 0,0 0 0 0 0,-1 1 0 0 0,1-1 0 0 0,0 1 0 0 0,0-1 0 0 0,0 1 1 0 0,0 0-1 0 0,1 0 0 0 0,-1 0 0 0 0,0 0 0 0 0,0 0 0 0 0,0 1 0 0 0,1-1 1 0 0,-1 0-1 0 0,1 1 0 0 0,-1-1 0 0 0,1 1 0 0 0,0 0 0 0 0,-1-1 0 0 0,1 1 1 0 0,0 0-1 0 0,0 0 0 0 0,-1 2 0 0 0,-3 7-643 0 0,1 0 0 0 0,-7 22 0 0 0,9-26 6 0 0,-3 9-1105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0 12440 0 0,'0'0'1125'0'0,"-1"2"-928"0"0,-2 9 117 0 0,-1 1 1 0 0,2-1-1 0 0,0 1 0 0 0,0 0 0 0 0,1-1 1 0 0,1 1-1 0 0,0 0 0 0 0,0 0 0 0 0,1-1 1 0 0,1 1-1 0 0,0 0 0 0 0,3 11 0 0 0,0-8-167 0 0,0-1-1 0 0,1 0 0 0 0,14 23 1 0 0,-19-35-85 0 0,1 0 0 0 0,0-1 1 0 0,0 1-1 0 0,0-1 0 0 0,0 0 1 0 0,0 1-1 0 0,0-1 0 0 0,0 0 1 0 0,1 0-1 0 0,2 1 0 0 0,-4-2-69 0 0,0 0 51 0 0,0 1 0 0 0,0-1 0 0 0,0 0 0 0 0,0 0 0 0 0,1 0-1 0 0,-1 0 1 0 0,0 0 0 0 0,0-1 0 0 0,0 1 0 0 0,1 0 0 0 0,-1 0 0 0 0,0-1-1 0 0,0 1 1 0 0,0-1 0 0 0,0 1 0 0 0,0-1 0 0 0,0 1 0 0 0,0-1-1 0 0,0 1 1 0 0,0-1 0 0 0,0 0 0 0 0,1-1 0 0 0,19-17 1070 0 0,-19 16-1031 0 0,0 1 0 0 0,0-1 0 0 0,0 0 0 0 0,-1-1 0 0 0,1 1 0 0 0,-1 0 0 0 0,0 0 0 0 0,1-1 0 0 0,-2 1 0 0 0,1 0 0 0 0,0-1 0 0 0,-1 1 0 0 0,1-6 0 0 0,-1-4 283 0 0,0 1 0 0 0,-4-18 0 0 0,3 24-341 0 0,0 0 25 0 0,0 1 0 0 0,0 1 0 0 0,-1-1 0 0 0,0 0 0 0 0,0 0 0 0 0,0 0 0 0 0,0 1 0 0 0,-1-1 0 0 0,-2-3 0 0 0,4 6-30 0 0,-1 1-1 0 0,1-1 0 0 0,0 1 0 0 0,0-1 0 0 0,0 1 1 0 0,-1-1-1 0 0,1 1 0 0 0,-1 0 0 0 0,1 0 1 0 0,-1 0-1 0 0,0 0 0 0 0,1 0 0 0 0,-1 0 0 0 0,0 0 1 0 0,1 1-1 0 0,-1-1 0 0 0,0 0 0 0 0,0 1 1 0 0,0 0-1 0 0,0-1 0 0 0,0 1 0 0 0,0 0 1 0 0,1 0-1 0 0,-1 0 0 0 0,-3 0 0 0 0,3 1-45 0 0,0 0 0 0 0,0 0-1 0 0,-1 1 1 0 0,1-1 0 0 0,1 0 0 0 0,-1 1-1 0 0,0-1 1 0 0,0 1 0 0 0,0 0-1 0 0,1-1 1 0 0,-1 1 0 0 0,1 0 0 0 0,-1 0-1 0 0,1 0 1 0 0,0 0 0 0 0,0 0-1 0 0,0 0 1 0 0,-1 4 0 0 0,-2 3-1166 0 0,1 1 1 0 0,1-1 0 0 0,-2 11-1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41 206 8752 0 0,'0'0'673'0'0,"-1"-1"-256"0"0,-20-26 9588 0 0,12 46-9518 0 0,8-15-476 0 0,0 0-1 0 0,0-1 1 0 0,0 1-1 0 0,1 0 1 0 0,0 0-1 0 0,0 0 1 0 0,0-1-1 0 0,0 1 1 0 0,0 0-1 0 0,1 0 1 0 0,-1-1-1 0 0,1 1 1 0 0,0 0-1 0 0,0-1 1 0 0,1 1-1 0 0,-1 0 1 0 0,1-1-1 0 0,0 0 1 0 0,0 1-1 0 0,0-1 1 0 0,0 0-1 0 0,0 0 1 0 0,1 0-1 0 0,-1 0 1 0 0,4 2-1 0 0,-4-4-4 0 0,-1 0 0 0 0,0 0 0 0 0,0-1-1 0 0,1 1 1 0 0,-1-1 0 0 0,0 1 0 0 0,1-1 0 0 0,-1 1-1 0 0,1-1 1 0 0,-1 0 0 0 0,0 0 0 0 0,1 0-1 0 0,-1 1 1 0 0,1-1 0 0 0,-1-1 0 0 0,1 1 0 0 0,-1 0-1 0 0,0 0 1 0 0,1 0 0 0 0,-1-1 0 0 0,1 1-1 0 0,-1-1 1 0 0,0 1 0 0 0,1-1 0 0 0,-1 0 0 0 0,1 0-1 0 0,2-1 19 0 0,-1 0-1 0 0,0 0 1 0 0,0 0 0 0 0,0 0-1 0 0,0-1 1 0 0,0 1-1 0 0,-1-1 1 0 0,4-5-1 0 0,-2 3 26 0 0,-1 0 0 0 0,-1-1-1 0 0,1 1 1 0 0,-1-1-1 0 0,0 0 1 0 0,0 0 0 0 0,-1 0-1 0 0,2-8 1 0 0,-1-5 255 0 0,-1-27-1 0 0,-2 30-86 0 0,1 9-145 0 0,0 1 1 0 0,-1 0 0 0 0,0 0-1 0 0,-1 0 1 0 0,1 0-1 0 0,-1 0 1 0 0,0 0 0 0 0,-1 1-1 0 0,1-1 1 0 0,-1 1 0 0 0,0-1-1 0 0,0 1 1 0 0,-1 0-1 0 0,0 0 1 0 0,0 0 0 0 0,-6-5-1 0 0,-5-6-40 0 0,6 11-32 0 0,-8 1 0 0 0,13 7-5 0 0,3-1 0 0 0,-1 0-39 0 0,-1 1 0 0 0,1-1 0 0 0,-1 1 0 0 0,1 0 0 0 0,0 0 0 0 0,0 0 0 0 0,0 0 0 0 0,0 0 0 0 0,1 0 0 0 0,-1 1 0 0 0,-1 5 0 0 0,1 0-332 0 0,-1 0 0 0 0,1 0 0 0 0,-1 12 0 0 0,3 7-998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61 5984 0 0,'0'0'892'0'0,"-9"3"2217"0"0,5-1-1933 0 0,2-1-357 0 0,-1 1-1 0 0,0-1 0 0 0,0 0 1 0 0,1 1-1 0 0,-1 0 0 0 0,0 0 0 0 0,-2 2 1 0 0,4-3-713 0 0,0 0 0 0 0,0 1 0 0 0,0 0 0 0 0,1-1 0 0 0,-1 1 1 0 0,0-1-1 0 0,1 1 0 0 0,-1 0 0 0 0,1-1 0 0 0,-1 1 0 0 0,1 0 0 0 0,0 0 1 0 0,-1-1-1 0 0,1 1 0 0 0,0 3 0 0 0,2 7-104 0 0,-1-1 0 0 0,2 0 0 0 0,-1 0 0 0 0,1 0 0 0 0,1 0 0 0 0,0 0 0 0 0,8 13 0 0 0,-3-2-1 0 0,-6-16-1 0 0,0 0 0 0 0,0 0 0 0 0,1-1 0 0 0,-1 1 0 0 0,1-1 0 0 0,0 0 0 0 0,1 0 0 0 0,-1 0 0 0 0,6 4 0 0 0,-9-8 24 0 0,0 0 0 0 0,0-1 0 0 0,0 1 0 0 0,0 0 0 0 0,1-1 0 0 0,-1 1-1 0 0,0-1 1 0 0,0 1 0 0 0,0-1 0 0 0,0 0 0 0 0,0 1 0 0 0,1-1 0 0 0,-1 0-1 0 0,0 0 1 0 0,0 0 0 0 0,1 0 0 0 0,-1 0 0 0 0,0 0 0 0 0,0 0 0 0 0,0 0-1 0 0,1-1 1 0 0,-1 1 0 0 0,0 0 0 0 0,0-1 0 0 0,0 1 0 0 0,2-1 0 0 0,-1 0 45 0 0,0-1 1 0 0,0 1-1 0 0,0 0 1 0 0,0-1 0 0 0,0 1-1 0 0,0-1 1 0 0,0 0-1 0 0,2-3 1 0 0,-1-1 34 0 0,-1 1 0 0 0,1-1 0 0 0,-1 0 0 0 0,0 0 0 0 0,-1 0 0 0 0,0 0 0 0 0,0 0 0 0 0,0 0 0 0 0,-1 0 0 0 0,0-8 0 0 0,2-13 305 0 0,-1 10-195 0 0,-1 1 0 0 0,0 0 0 0 0,-4-18 1 0 0,3 20-78 0 0,0 8-75 0 0,-1 0 0 0 0,1 0 0 0 0,-1 0 0 0 0,0 1 0 0 0,-1-1 0 0 0,1 0 0 0 0,-1 1 0 0 0,0 0 0 0 0,0-1 0 0 0,-1 1 0 0 0,0 0 0 0 0,-5-5 0 0 0,8 9-53 0 0,0 1 0 0 0,0-1 0 0 0,0 1 0 0 0,-1-1 0 0 0,1 1 0 0 0,0-1 0 0 0,0 1 0 0 0,-1 0 0 0 0,1-1 0 0 0,0 1 0 0 0,0 0-1 0 0,-1 0 1 0 0,1 0 0 0 0,0 0 0 0 0,-1 0 0 0 0,1 0 0 0 0,0 1 0 0 0,0-1 0 0 0,-1 0 0 0 0,1 1 0 0 0,0-1 0 0 0,0 1 0 0 0,-1-1 0 0 0,1 1 0 0 0,0-1 0 0 0,0 1-1 0 0,0 0 1 0 0,0 0 0 0 0,-2 1 0 0 0,-9 10-117 0 0,11-7 68 0 0,1-2-4 0 0,-2 1-134 0 0,1-1-1 0 0,0 1 1 0 0,0 0-1 0 0,0 0 1 0 0,1 0-1 0 0,-1 4 1 0 0,3 14-5871 0 0,-1-3-1184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0 11664 0 0,'0'0'1053'0'0,"-15"13"1895"0"0,13-8-2726 0 0,0 0 1 0 0,0 0-1 0 0,0 0 1 0 0,0 1-1 0 0,1-1 1 0 0,0 0-1 0 0,0 1 1 0 0,1-1-1 0 0,-1 1 1 0 0,1-1-1 0 0,0 1 1 0 0,1-1-1 0 0,-1 1 1 0 0,1-1-1 0 0,0 0 1 0 0,3 9-1 0 0,2 5-165 0 0,1 0 0 0 0,1-1 0 0 0,12 21 0 0 0,-17-34-20 0 0,0 0-1 0 0,1 0 1 0 0,-1 0-1 0 0,1-1 1 0 0,1 1-1 0 0,-1-1 1 0 0,1 0-1 0 0,-1 0 1 0 0,1-1-1 0 0,6 4 1 0 0,-9-6 4 0 0,-1 0 0 0 0,0 0 0 0 0,1 0-1 0 0,-1 0 1 0 0,0 0 0 0 0,1 0 0 0 0,-1-1 0 0 0,1 1 0 0 0,-1 0 0 0 0,1-1 0 0 0,0 0 0 0 0,-1 1 0 0 0,1-1 0 0 0,-1 0 0 0 0,1 0 0 0 0,0 0 0 0 0,-1 0-1 0 0,1 0 1 0 0,0 0 0 0 0,-1 0 0 0 0,1 0 0 0 0,-1-1 0 0 0,1 1 0 0 0,0-1 0 0 0,-1 1 0 0 0,1-1 0 0 0,-1 0 0 0 0,1 1 0 0 0,-1-1 0 0 0,0 0 0 0 0,1 0-1 0 0,1-2 1 0 0,-1 1 20 0 0,1-1 0 0 0,0 0 0 0 0,-1 0 0 0 0,0 0-1 0 0,0 0 1 0 0,0 0 0 0 0,0-1 0 0 0,0 1 0 0 0,-1-1 0 0 0,2-5-1 0 0,7-39 586 0 0,-7 29-441 0 0,-3 13-150 0 0,0 1-1 0 0,0 0 0 0 0,0-1 1 0 0,-1 1-1 0 0,1 0 0 0 0,-1-1 1 0 0,0 1-1 0 0,-1 0 0 0 0,1 0 1 0 0,-1 0-1 0 0,-4-8 0 0 0,3 8-6 0 0,-1-1 1 0 0,1 1-1 0 0,-1 0 0 0 0,0 0 0 0 0,-1 0 0 0 0,1 0 1 0 0,-1 1-1 0 0,0-1 0 0 0,0 1 0 0 0,0 0 0 0 0,0 1 1 0 0,-1 0-1 0 0,-10-5 0 0 0,14 7-41 0 0,0 1 0 0 0,0 0 0 0 0,0 0 1 0 0,0 0-1 0 0,0 0 0 0 0,0 1 0 0 0,0-1 0 0 0,0 0 0 0 0,0 1 1 0 0,0 0-1 0 0,0-1 0 0 0,-4 3 0 0 0,-22 12 77 0 0,24-12-104 0 0,0 0-1 0 0,0 0 0 0 0,0 1 0 0 0,1-1 1 0 0,0 1-1 0 0,-1 0 0 0 0,1 0 1 0 0,1 0-1 0 0,-1 0 0 0 0,0 0 0 0 0,1 1 1 0 0,0-1-1 0 0,0 1 0 0 0,-2 9 1 0 0,-2 24-6966 0 0,5-15-393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 32 12032 0 0,'-5'9'1090'0'0,"-3"-2"-898"0"0,4-4 91 0 0,1 1 0 0 0,-1-1 0 0 0,1 1 0 0 0,0 0 0 0 0,0-1 0 0 0,0 1 0 0 0,0 1 0 0 0,1-1 0 0 0,-1 0 0 0 0,1 1 0 0 0,0-1 0 0 0,1 1 0 0 0,-1 0 0 0 0,-1 6 0 0 0,2 0-78 0 0,1 0 0 0 0,0-1 0 0 0,0 1 0 0 0,4 20 0 0 0,-2-22 217 0 0,-1 0-339 0 0,2 1 0 0 0,0-1 1 0 0,0-1-1 0 0,0 1 0 0 0,1 0 0 0 0,0-1 0 0 0,1 0 1 0 0,0 0-1 0 0,0 0 0 0 0,1 0 0 0 0,0-1 0 0 0,12 11 0 0 0,-17-17-51 0 0,0 0 0 0 0,0-1 0 0 0,0 1 0 0 0,0-1 0 0 0,0 1 0 0 0,0-1 0 0 0,0 0 0 0 0,0 1 0 0 0,0-1 0 0 0,0 0 0 0 0,0 0 0 0 0,0 1 0 0 0,0-1 0 0 0,0 0 0 0 0,0 0 0 0 0,0 0 0 0 0,0-1 0 0 0,0 1 0 0 0,1 0 0 0 0,-1 0 0 0 0,0 0 0 0 0,0-1 0 0 0,0 1 0 0 0,0-1 0 0 0,0 1 0 0 0,0-1 0 0 0,0 1 0 0 0,0-1 0 0 0,-1 1 0 0 0,1-1 0 0 0,1-1 0 0 0,1 0 55 0 0,0-1 0 0 0,0 1 0 0 0,-1-1 0 0 0,1 0 0 0 0,-1 0-1 0 0,4-6 1 0 0,-2 2 58 0 0,-1 0 0 0 0,0 0-1 0 0,0-1 1 0 0,-1 1 0 0 0,0-1-1 0 0,0 1 1 0 0,0-1 0 0 0,-1 0 0 0 0,0 0-1 0 0,-1-15 1 0 0,-2-1 113 0 0,-1 0 1 0 0,-8-28-1 0 0,9 40-193 0 0,0 7-44 0 0,0 0-1 0 0,0 0 1 0 0,0 0 0 0 0,0 1-1 0 0,-5-7 1 0 0,-3-6 53 0 0,9 15-69 0 0,0 0 1 0 0,-1 0 0 0 0,0 0 0 0 0,1 0 0 0 0,-1 0 0 0 0,0 0-1 0 0,0 1 1 0 0,0-1 0 0 0,0 1 0 0 0,0-1 0 0 0,-1 1 0 0 0,1 0-1 0 0,-4-2 1 0 0,4 2-17 0 0,1 1 1 0 0,0-1-1 0 0,-1 1 0 0 0,1-1 0 0 0,-1 1 0 0 0,1 0 0 0 0,-1 0 0 0 0,0 0 0 0 0,1-1 0 0 0,-1 1 0 0 0,1 1 1 0 0,-1-1-1 0 0,1 0 0 0 0,-1 0 0 0 0,1 1 0 0 0,-1-1 0 0 0,1 0 0 0 0,-1 1 0 0 0,1 0 0 0 0,0-1 1 0 0,-1 1-1 0 0,1 0 0 0 0,0 0 0 0 0,-3 1 0 0 0,-1 3-77 0 0,3-3-39 0 0,0-1-1 0 0,1 0 0 0 0,0 1 1 0 0,-1-1-1 0 0,1 1 0 0 0,0 0 1 0 0,0-1-1 0 0,0 1 0 0 0,0 0 0 0 0,0 0 1 0 0,-2 3-1 0 0,-1 10-1323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65 8288 0 0,'0'0'756'0'0,"-17"0"-352"0"0,16 0-8 0 0,0 0 0 0 0,-1 0 0 0 0,1 0 0 0 0,0 0 0 0 0,0 1 0 0 0,0-1 0 0 0,-1 0-1 0 0,1 1 1 0 0,0-1 0 0 0,0 1 0 0 0,0-1 0 0 0,0 1 0 0 0,-1-1 0 0 0,1 1 0 0 0,0 0 0 0 0,0 0 0 0 0,-1 1 0 0 0,1-1-122 0 0,0 1 1 0 0,0 0-1 0 0,-1-1 0 0 0,1 1 1 0 0,0 0-1 0 0,0 0 0 0 0,1 0 0 0 0,-1 0 1 0 0,-1 3-1 0 0,1 4-155 0 0,0 0 0 0 0,0 0 0 0 0,0 18 0 0 0,2-19 289 0 0,-1-3-395 0 0,1-1 0 0 0,0 0 0 0 0,0 1 0 0 0,0-1 0 0 0,0 0-1 0 0,1 0 1 0 0,0 0 0 0 0,0 0 0 0 0,0 0 0 0 0,5 7 0 0 0,-1-2-9 0 0,1 0 1 0 0,1 0 0 0 0,10 9-1 0 0,-4-7 50 0 0,-9-10-52 0 0,-2-1 7 0 0,-1 1 15 0 0,-1 0-1 0 0,1-1 1 0 0,0 1-1 0 0,-1-1 0 0 0,1 1 1 0 0,0-1-1 0 0,0 0 0 0 0,0 0 1 0 0,-1 1-1 0 0,1-1 1 0 0,0 0-1 0 0,0-1 0 0 0,-1 1 1 0 0,1 0-1 0 0,0 0 1 0 0,0-1-1 0 0,-1 1 0 0 0,1-1 1 0 0,0 1-1 0 0,-1-1 0 0 0,1 0 1 0 0,0 0-1 0 0,-1 0 1 0 0,1 0-1 0 0,-1 0 0 0 0,0 0 1 0 0,2-2-1 0 0,0 0 98 0 0,-1 0-1 0 0,1-1 1 0 0,-1 1-1 0 0,0-1 1 0 0,-1 0-1 0 0,1 0 0 0 0,0 0 1 0 0,-1 0-1 0 0,0 0 1 0 0,1-8-1 0 0,2-13 482 0 0,1-46 0 0 0,-5 60-507 0 0,-2 1 1 0 0,1-1-1 0 0,-1 1 0 0 0,-6-17 0 0 0,6 23-69 0 0,1 1 0 0 0,-1-1 0 0 0,0 1 0 0 0,0 0 0 0 0,0 0 0 0 0,0 0-1 0 0,-4-4 1 0 0,5 6-19 0 0,0 0 0 0 0,0 0 0 0 0,0-1 0 0 0,-1 1-1 0 0,1 0 1 0 0,-1 0 0 0 0,1 0 0 0 0,-1 0 0 0 0,1 1-1 0 0,-1-1 1 0 0,1 0 0 0 0,-1 1 0 0 0,0-1 0 0 0,1 1-1 0 0,-4-1 1 0 0,3 1-6 0 0,1 0-1 0 0,0 1 0 0 0,0-1 1 0 0,0 1-1 0 0,0-1 0 0 0,0 1 1 0 0,0-1-1 0 0,0 1 0 0 0,0 0 1 0 0,0-1-1 0 0,1 1 0 0 0,-1 0 0 0 0,0 0 1 0 0,0 0-1 0 0,0-1 0 0 0,1 1 1 0 0,-1 0-1 0 0,0 2 0 0 0,-9 15-131 0 0,3 6-729 0 0,0-1-1 0 0,-2 27 1 0 0,4-26-430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52 103 3224 0 0,'-23'-8'11768'0'0,"21"9"-11499"0"0,0 1 0 0 0,1-1 0 0 0,-1 0 0 0 0,0 1 0 0 0,1-1 1 0 0,0 1-1 0 0,-1-1 0 0 0,1 1 0 0 0,0 0 0 0 0,0-1 1 0 0,0 1-1 0 0,0 0 0 0 0,0 0 0 0 0,0 0 0 0 0,0 0 0 0 0,1 0 1 0 0,-1 0-1 0 0,1 0 0 0 0,-1 0 0 0 0,1 4 0 0 0,-2 2-15 0 0,2 1 0 0 0,-1 0-1 0 0,1-1 1 0 0,1 11 0 0 0,0-5-43 0 0,1 0 1 0 0,1 0 0 0 0,0-1 0 0 0,0 1 0 0 0,2-1-1 0 0,5 13 1 0 0,-2-7-353 0 0,-7-15 70 0 0,1 0 0 0 0,0 0 0 0 0,0 0 0 0 0,0 0 0 0 0,0 0 0 0 0,1-1 0 0 0,-1 1 0 0 0,5 4 0 0 0,7 3 67 0 0,-2-6 24 0 0,-10-6 12 0 0,0 1 0 0 0,0-1-1 0 0,-1 1 1 0 0,1-1 0 0 0,0 0 0 0 0,0 0-1 0 0,0 1 1 0 0,2-4 0 0 0,-2 3-1 0 0,0-1 0 0 0,0 1 0 0 0,0-1 0 0 0,-1 0 0 0 0,1 0 0 0 0,0 0 0 0 0,-1 0 0 0 0,0 0 0 0 0,0 0 0 0 0,1-1 0 0 0,-1 1 0 0 0,0 0 0 0 0,-1-1 0 0 0,1 1 0 0 0,0 0 0 0 0,-1-1 0 0 0,1 1 0 0 0,-1-6 1 0 0,1-4-19 0 0,-1-1 1 0 0,-3-19 0 0 0,2 17 159 0 0,-1-8 14 0 0,0 1-1 0 0,-1-1 1 0 0,-2 1 0 0 0,-13-41 0 0 0,10 38-161 0 0,7 21-23 0 0,0 0 0 0 0,0-1 0 0 0,0 1 1 0 0,-1 0-1 0 0,1 1 0 0 0,-1-1 0 0 0,0 0 0 0 0,0 0 1 0 0,0 1-1 0 0,-1-1 0 0 0,1 1 0 0 0,-1 0 0 0 0,0 0 1 0 0,0 0-1 0 0,0 0 0 0 0,-5-3 0 0 0,8 6-4 0 0,0 0 0 0 0,-1-1 0 0 0,1 1 0 0 0,-1 0 0 0 0,1 0-1 0 0,0 0 1 0 0,-1-1 0 0 0,1 1 0 0 0,-1 0 0 0 0,1 0 0 0 0,-1 0 0 0 0,1 0 0 0 0,-1 0-1 0 0,1 0 1 0 0,0 0 0 0 0,-1 0 0 0 0,1 0 0 0 0,-1 0 0 0 0,1 0 0 0 0,-1 1 0 0 0,1-1-1 0 0,0 0 1 0 0,-1 0 0 0 0,1 0 0 0 0,-1 0 0 0 0,1 1 0 0 0,-1-1 0 0 0,-9 13-75 0 0,0 18-98 0 0,5-15-429 0 0,1 0 0 0 0,1 0 0 0 0,1 0 1 0 0,0 0-1 0 0,1 0 0 0 0,1 0 0 0 0,3 29 0 0 0,1-24-1285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67 7368 0 0,'0'0'333'0'0,"-6"3"120"0"0,-3-2-374 0 0,4-5 1945 0 0,3 5-1262 0 0,-1 0 89 0 0,1 0-1 0 0,0 0 1 0 0,0 0 0 0 0,-8 5 3404 0 0,5-2-3404 0 0,4-2-745 0 0,0-1 1 0 0,1 1-1 0 0,-1-1 1 0 0,0 1-1 0 0,0-1 1 0 0,1 1-1 0 0,-1-1 1 0 0,1 1-1 0 0,-1-1 1 0 0,1 1 0 0 0,-1 2-1 0 0,1 9-9 0 0,0 1 0 0 0,0 0 0 0 0,2 0 0 0 0,-1 0 0 0 0,2-1 0 0 0,0 1 0 0 0,0-1 0 0 0,1 0 0 0 0,1 0 0 0 0,0 0 0 0 0,14 24 0 0 0,-15-30-78 0 0,-3-5-16 0 0,1 0 1 0 0,-1 0 0 0 0,1 0-1 0 0,-1 0 1 0 0,1 0-1 0 0,0 0 1 0 0,0-1 0 0 0,0 1-1 0 0,3 2 1 0 0,6 5-6 0 0,0-1 2 0 0,3-1 0 0 0,-12-7 26 0 0,0 1-1 0 0,0-1 0 0 0,-1 0 0 0 0,1 0 0 0 0,0 1 1 0 0,0-1-1 0 0,0-1 0 0 0,0 1 0 0 0,0 0 1 0 0,0 0-1 0 0,-1-1 0 0 0,1 1 0 0 0,0-1 0 0 0,0 1 1 0 0,0-1-1 0 0,-1 0 0 0 0,1 0 0 0 0,0 0 1 0 0,-1 0-1 0 0,1 0 0 0 0,-1 0 0 0 0,1 0 1 0 0,-1 0-1 0 0,1-1 0 0 0,-1 1 0 0 0,0 0 0 0 0,0-1 1 0 0,0 1-1 0 0,0-1 0 0 0,0 0 0 0 0,0 1 1 0 0,0-1-1 0 0,0 0 0 0 0,0-2 0 0 0,2-3 87 0 0,-1 0 0 0 0,-1 1-1 0 0,1-1 1 0 0,-1 0 0 0 0,0 0-1 0 0,-1 0 1 0 0,0 0 0 0 0,0-8-1 0 0,-1 8-34 0 0,0-8 96 0 0,0 0 0 0 0,-1 0-1 0 0,-1 0 1 0 0,-1 0 0 0 0,-8-24 0 0 0,2 15-61 0 0,8 18-84 0 0,0 0 1 0 0,-1-1 0 0 0,0 1-1 0 0,0 0 1 0 0,-6-8 0 0 0,6 10-13 0 0,-2-2 7 0 0,1 1 0 0 0,-1-1-1 0 0,1 1 1 0 0,-2 0-1 0 0,-5-5 1 0 0,9 9-23 0 0,0 0-1 0 0,0 0 1 0 0,1 0 0 0 0,-1 0-1 0 0,0 1 1 0 0,0-1 0 0 0,0 1 0 0 0,0-1-1 0 0,0 1 1 0 0,0-1 0 0 0,0 1-1 0 0,0 0 1 0 0,0 0 0 0 0,0 0-1 0 0,0 0 1 0 0,0 0 0 0 0,0 1-1 0 0,0-1 1 0 0,0 0 0 0 0,0 1-1 0 0,0 0 1 0 0,-3 1 0 0 0,0 1-203 0 0,0 0 1 0 0,0 1 0 0 0,0 0-1 0 0,1 0 1 0 0,0 0-1 0 0,0 0 1 0 0,0 0 0 0 0,0 1-1 0 0,0 0 1 0 0,1 0-1 0 0,0 0 1 0 0,0 0 0 0 0,1 0-1 0 0,-1 1 1 0 0,-2 8-1 0 0,4-1-1501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2.5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11832 0 0,'0'0'1286'0'0,"5"9"-1044"0"0,2-2 10 0 0,0 1 0 0 0,0-1 1 0 0,0 0-1 0 0,1-1 1 0 0,0 1-1 0 0,10 5 0 0 0,-10-7-105 0 0,16 11 81 0 0,1-2-1 0 0,1-1 1 0 0,36 13 0 0 0,21 10 132 0 0,26 12-87 0 0,-70-33-134 0 0,60 33 0 0 0,6 15-80 0 0,172 136 0 0 0,-146-106 45 0 0,-45-35 5 0 0,-32-25-41 0 0,-33-20 6 0 0,25 17 0 0 0,-2 6 171 0 0,-33-24-173 0 0,-4-8-128 0 0,-5-3-233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49 7368 0 0,'-8'4'405'0'0,"7"-3"-331"0"0,0 0-1 0 0,0-1 0 0 0,0 1 1 0 0,0 0-1 0 0,0-1 0 0 0,0 1 1 0 0,-1-1-1 0 0,1 1 1 0 0,0-1-1 0 0,0 0 0 0 0,-1 0 1 0 0,1 1-1 0 0,0-1 1 0 0,0 0-1 0 0,-1 0 0 0 0,1 0 1 0 0,0 0-1 0 0,0 0 0 0 0,-1-1 1 0 0,1 1-1 0 0,0 0 1 0 0,0-1-1 0 0,-2 1 0 0 0,2-1 188 0 0,-1 0 0 0 0,0 0 0 0 0,1 0 0 0 0,-1 1 0 0 0,1-1 0 0 0,-1 1 0 0 0,0-1 0 0 0,0 1 0 0 0,1 0 0 0 0,-1 0 0 0 0,0 0 0 0 0,0 0-1 0 0,1 0 1 0 0,-1 0 0 0 0,0 0 0 0 0,1 0 0 0 0,-1 1 0 0 0,0-1 0 0 0,1 1 0 0 0,-1-1 0 0 0,0 1 0 0 0,1 0 0 0 0,-1 0 0 0 0,1-1 0 0 0,-1 1-1 0 0,1 0 1 0 0,-1 0 0 0 0,-1 2 0 0 0,1-1-133 0 0,0 0 0 0 0,0 0 0 0 0,0 0 0 0 0,1 0 0 0 0,-1 1 1 0 0,0-1-1 0 0,1 1 0 0 0,-1-1 0 0 0,1 1 0 0 0,0-1 0 0 0,0 1 0 0 0,0 0 0 0 0,0-1 0 0 0,1 1 0 0 0,-1 0 0 0 0,1 0 0 0 0,-1 3 0 0 0,1 4-11 0 0,0-1 1 0 0,0 0-1 0 0,1 0 0 0 0,1 0 0 0 0,-1 0 0 0 0,1 0 1 0 0,1 0-1 0 0,-1-1 0 0 0,2 1 0 0 0,-1 0 1 0 0,1-1-1 0 0,0 0 0 0 0,7 9 0 0 0,30 32 139 0 0,-39-48-230 0 0,-1 1-1 0 0,2-1 1 0 0,-1 0-1 0 0,0 0 1 0 0,0 0-1 0 0,0 0 1 0 0,0 0 0 0 0,1 0-1 0 0,-1-1 1 0 0,0 1-1 0 0,1-1 1 0 0,3 1-1 0 0,10 3 199 0 0,-16-4-210 0 0,1-1 1 0 0,-1 1-1 0 0,0 0 0 0 0,0 0 0 0 0,1 0 0 0 0,-1 0 0 0 0,0-1 0 0 0,1 1 1 0 0,-1 0-1 0 0,0 0 0 0 0,1 0 0 0 0,-1-1 0 0 0,0 1 0 0 0,0 0 0 0 0,0-1 1 0 0,1 1-1 0 0,-1 0 0 0 0,0 0 0 0 0,0-1 0 0 0,0 1 0 0 0,0 0 0 0 0,1-1 1 0 0,-1 1-1 0 0,0 0 0 0 0,0-1 0 0 0,1-1 46 0 0,6-8 130 0 0,-5 9-143 0 0,-1-1 1 0 0,1 0 0 0 0,-1 0-1 0 0,0 1 1 0 0,0-1 0 0 0,0 0-1 0 0,0 0 1 0 0,0-1 0 0 0,0 1-1 0 0,0 0 1 0 0,-1 0 0 0 0,1 0-1 0 0,-1 0 1 0 0,1-1 0 0 0,-1-2-1 0 0,-2-34 586 0 0,-8-48 1 0 0,8 73-517 0 0,-1 5-98 0 0,1 0 1 0 0,-2 1-1 0 0,1-1 0 0 0,-1 1 0 0 0,0 0 0 0 0,-8-12 0 0 0,8 14-5 0 0,1 1 16 0 0,3 3-24 0 0,-1 0 0 0 0,0 0 0 0 0,0 0 0 0 0,0 1 0 0 0,0-1 0 0 0,0 0 0 0 0,0 1-1 0 0,-1-1 1 0 0,1 1 0 0 0,0-1 0 0 0,-1 1 0 0 0,1-1 0 0 0,-1 1 0 0 0,0 0 0 0 0,1 0 0 0 0,-1 0 0 0 0,0 0 0 0 0,0 0 0 0 0,0 0 0 0 0,0 1-1 0 0,1-1 1 0 0,-1 0 0 0 0,-2 1 0 0 0,2 0-26 0 0,0 0 1 0 0,1 0-1 0 0,-1 1 0 0 0,0-1 0 0 0,1 1 1 0 0,-1-1-1 0 0,1 1 0 0 0,-1 0 0 0 0,1 0 1 0 0,0-1-1 0 0,-1 1 0 0 0,1 0 0 0 0,0 0 1 0 0,-1 0-1 0 0,1 1 0 0 0,0-1 0 0 0,0 0 1 0 0,-1 2-1 0 0,-1 0-61 0 0,1 0 1 0 0,0 1 0 0 0,0-1 0 0 0,0 1-1 0 0,-3 7 1 0 0,1 2-222 0 0,1-7-310 0 0,1 1 0 0 0,0 0 0 0 0,0-1 0 0 0,1 1 0 0 0,0 0 0 0 0,-1 9-1 0 0,2 0-6550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57 12896 0 0,'0'0'1172'0'0,"-13"0"-32"0"0,10-1-771 0 0,1 1 0 0 0,0 1 1 0 0,0-1-1 0 0,-1 0 0 0 0,1 0 0 0 0,0 1 1 0 0,0-1-1 0 0,-1 1 0 0 0,1 0 1 0 0,0 0-1 0 0,0 0 0 0 0,0 0 1 0 0,0 0-1 0 0,-2 2 0 0 0,-3 1 25 0 0,4-1-313 0 0,-2 12 138 0 0,5-10-210 0 0,-1 0 1 0 0,1 0-1 0 0,-1 0 0 0 0,1 0 1 0 0,1 0-1 0 0,-1 0 1 0 0,1 0-1 0 0,0 0 1 0 0,0 0-1 0 0,0 0 0 0 0,1 0 1 0 0,0-1-1 0 0,3 8 1 0 0,0-3 115 0 0,0 0-1 0 0,0-1 1 0 0,1 1 0 0 0,0-1 0 0 0,12 12 0 0 0,-17-18-111 0 0,1-1 1 0 0,0 0-1 0 0,-1 0 0 0 0,1 0 1 0 0,0-1-1 0 0,0 1 0 0 0,-1 0 1 0 0,1 0-1 0 0,0-1 0 0 0,0 0 1 0 0,0 1-1 0 0,0-1 0 0 0,0 0 1 0 0,-1 0-1 0 0,5 0 0 0 0,-4 0 18 0 0,-1 0 0 0 0,1 0 0 0 0,-1-1 0 0 0,1 1 0 0 0,-1-1 0 0 0,1 1-1 0 0,-1-1 1 0 0,1 0 0 0 0,-1 1 0 0 0,0-1 0 0 0,1 0 0 0 0,-1 0 0 0 0,0 0 0 0 0,0 0 0 0 0,0 0-1 0 0,1 0 1 0 0,-1 0 0 0 0,0-1 0 0 0,0 1 0 0 0,-1 0 0 0 0,1 0 0 0 0,0-1 0 0 0,0 1-1 0 0,-1-1 1 0 0,1 1 0 0 0,-1-1 0 0 0,1 1 0 0 0,-1-1 0 0 0,1-2 0 0 0,1-4 136 0 0,-1 0 0 0 0,0 0-1 0 0,0 0 1 0 0,-1-9 0 0 0,1 2-7 0 0,0 11-119 0 0,-1-1 0 0 0,1 1 0 0 0,-1 0 1 0 0,-1 0-1 0 0,1-1 0 0 0,0 1 0 0 0,-1 0 0 0 0,-2-8 0 0 0,-2 2 28 0 0,4 8-40 0 0,-1-1 0 0 0,1 1 0 0 0,-1-1 0 0 0,1 0-1 0 0,0 0 1 0 0,0 0 0 0 0,1 0 0 0 0,-1 0-1 0 0,0-6 1 0 0,1 7-16 0 0,-1 0 0 0 0,1 0 0 0 0,0 0 0 0 0,-1 0 0 0 0,1 0 0 0 0,-1 0 0 0 0,0 1 0 0 0,0-1 0 0 0,0 0 0 0 0,0 0 0 0 0,0 0 0 0 0,-1-1 0 0 0,1 1-4 0 0,0 1-1 0 0,0 0 1 0 0,0-1-1 0 0,0 1 1 0 0,1-1-1 0 0,-1 1 1 0 0,0-1-1 0 0,1 1 1 0 0,-1-1-1 0 0,1 1 1 0 0,-1-3-1 0 0,1 2 107 0 0,-9 1 119 0 0,8 0-242 0 0,1 1 0 0 0,-1 0 0 0 0,0-1 0 0 0,0 1 0 0 0,1 0 0 0 0,-1 0 1 0 0,0 0-1 0 0,0 0 0 0 0,1 0 0 0 0,-1 0 0 0 0,0 0 0 0 0,0 0 0 0 0,1 0 0 0 0,-1 0 0 0 0,0 1 0 0 0,1-1 0 0 0,-1 0 0 0 0,0 0 0 0 0,1 1 0 0 0,-1-1 0 0 0,0 0 0 0 0,1 1 0 0 0,-2 0 0 0 0,-2 2-79 0 0,0 0-1 0 0,1 1 1 0 0,-1-1-1 0 0,1 1 0 0 0,-1 0 1 0 0,1 0-1 0 0,0 0 1 0 0,1 0-1 0 0,-1 1 1 0 0,1-1-1 0 0,-2 6 0 0 0,-1 1-1097 0 0,1 0-1 0 0,1 1 0 0 0,-3 16 0 0 0,5-6-861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47 133 5984 0 0,'0'0'464'0'0,"-5"-10"3578"0"0,-7 0-99 0 0,11 9-3691 0 0,1 1-1 0 0,-1-1 1 0 0,0 0-1 0 0,1 1 1 0 0,-1-1-1 0 0,0 1 1 0 0,1-1-1 0 0,-1 1 1 0 0,0 0-1 0 0,0-1 1 0 0,1 1-1 0 0,-1 0 1 0 0,0-1-1 0 0,0 1 1 0 0,0 0-1 0 0,0 0 1 0 0,1 0-1 0 0,-1 0 1 0 0,-2 0-1 0 0,2 2-146 0 0,-1 0-1 0 0,1 0 1 0 0,0 0-1 0 0,0 0 0 0 0,-1 1 1 0 0,2-1-1 0 0,-1 0 1 0 0,0 1-1 0 0,0-1 0 0 0,1 1 1 0 0,-1-1-1 0 0,1 1 1 0 0,0-1-1 0 0,0 1 0 0 0,0-1 1 0 0,0 1-1 0 0,0-1 1 0 0,0 1-1 0 0,2 4 0 0 0,-1 0-115 0 0,1-1 0 0 0,0 1-1 0 0,0-1 1 0 0,1 0-1 0 0,0 1 1 0 0,6 9-1 0 0,-7-13 12 0 0,-1-1 0 0 0,0-1 0 0 0,1 0 0 0 0,-1 1 0 0 0,0-1 0 0 0,0 0 0 0 0,1 0 0 0 0,-1 0 0 0 0,1 0 0 0 0,-1 0 0 0 0,1 0 0 0 0,0 0 0 0 0,-1 0 0 0 0,1-1 0 0 0,3 2 0 0 0,-3-2 21 0 0,-1 0 0 0 0,1 0 0 0 0,0 1 0 0 0,-1-1 0 0 0,1 0 0 0 0,0-1 0 0 0,-1 1 0 0 0,1 0 0 0 0,-1 0 1 0 0,1-1-1 0 0,0 1 0 0 0,-1-1 0 0 0,1 1 0 0 0,-1-1 0 0 0,1 0 0 0 0,1 0 0 0 0,1-1 64 0 0,-1 0 1 0 0,1-1 0 0 0,-1 1 0 0 0,1 0 0 0 0,4-6-1 0 0,-4 3 38 0 0,1-1 0 0 0,-1 0 0 0 0,0 0 0 0 0,-1 0 0 0 0,0 0 0 0 0,0-1 0 0 0,0 1 0 0 0,-1-1 0 0 0,1 0 0 0 0,-2 0 0 0 0,3-12 0 0 0,-3 9-8 0 0,0 0 1 0 0,-1 0 0 0 0,0-1-1 0 0,-1 1 1 0 0,0 0-1 0 0,-1 0 1 0 0,-4-16-1 0 0,6 25-110 0 0,0 0 1 0 0,-1-1-1 0 0,1 1 0 0 0,-1 0 0 0 0,1 0 0 0 0,-1 0 1 0 0,0 0-1 0 0,1 0 0 0 0,-1 0 0 0 0,0 1 0 0 0,0-1 1 0 0,1 0-1 0 0,-1 0 0 0 0,0 0 0 0 0,0 1 0 0 0,0-1 1 0 0,0 0-1 0 0,0 1 0 0 0,0-1 0 0 0,0 1 0 0 0,0-1 0 0 0,-1 1 1 0 0,1 0-1 0 0,0 0 0 0 0,0-1 0 0 0,-2 1 0 0 0,-7-3 43 0 0,-9 7 412 0 0,15-3-525 0 0,1 1 0 0 0,-1 0 0 0 0,1 0-1 0 0,0 0 1 0 0,0 0 0 0 0,0 1 0 0 0,0-1-1 0 0,0 1 1 0 0,1-1 0 0 0,-1 1 0 0 0,1 0 0 0 0,0 0-1 0 0,0 0 1 0 0,0 1 0 0 0,0-1 0 0 0,0 0 0 0 0,1 1-1 0 0,-1-1 1 0 0,-1 8 0 0 0,2-7-946 0 0,0 0 0 0 0,1 1-1 0 0,-1-1 1 0 0,1 0 0 0 0,0 1 0 0 0,0 4 0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51 8752 0 0,'0'0'673'0'0,"-13"5"774"0"0,7-3-185 0 0,0 1 0 0 0,0 0 1 0 0,0 0-1 0 0,-7 6 0 0 0,6-4-838 0 0,1 1-1 0 0,-1 0 0 0 0,1 0 1 0 0,1 0-1 0 0,-10 13 0 0 0,13-13-261 0 0,0-1-1 0 0,0 1 0 0 0,0-1 0 0 0,1 1 0 0 0,0 0 0 0 0,-1 7 1 0 0,1-3-51 0 0,1-4-46 0 0,0-1-1 0 0,0 1 1 0 0,0 0-1 0 0,1 0 1 0 0,0 0-1 0 0,2 7 1 0 0,1 3-25 0 0,-3-12-40 0 0,0 1 0 0 0,0 0 0 0 0,1 0 0 0 0,0-1 0 0 0,4 9 0 0 0,3-5-13 0 0,-9-7 10 0 0,1 0 1 0 0,0-1-1 0 0,-1 1 1 0 0,1-1-1 0 0,0 1 1 0 0,-1-1-1 0 0,1 0 1 0 0,0 1-1 0 0,-1-1 1 0 0,1 0-1 0 0,0 1 1 0 0,0-1-1 0 0,-1 0 1 0 0,1 0-1 0 0,0 0 1 0 0,0 0-1 0 0,-1 0 1 0 0,1 1-1 0 0,0-2 1 0 0,0 1-1 0 0,0 0 1 0 0,-1 0-1 0 0,1 0 0 0 0,1-1 1 0 0,1 1-2 0 0,1-1 65 0 0,0 1 0 0 0,0 0 0 0 0,0-1 0 0 0,0 0 0 0 0,0 0 0 0 0,0 0 0 0 0,0-1 0 0 0,0 0 0 0 0,-1 1-1 0 0,1-1 1 0 0,-1 0 0 0 0,1 0 0 0 0,-1-1 0 0 0,0 1 0 0 0,0-1 0 0 0,0 0 0 0 0,0 0 0 0 0,0 0 0 0 0,-1 0 0 0 0,1 0-1 0 0,-1 0 1 0 0,2-5 0 0 0,0 3-4 0 0,-1-1 0 0 0,-1 0 0 0 0,1 0-1 0 0,-1 0 1 0 0,0-1 0 0 0,0 1 0 0 0,-1 0 0 0 0,0-1-1 0 0,0 1 1 0 0,0-1 0 0 0,-1 0 0 0 0,0 1-1 0 0,-1-7 1 0 0,0-37 808 0 0,1 39-595 0 0,0 0 1 0 0,-2-20-1 0 0,2 20-149 0 0,1 9-105 0 0,-1 0 0 0 0,0-1 0 0 0,0 1 0 0 0,0 0 0 0 0,0 0 0 0 0,0-1 0 0 0,0 1 0 0 0,-1 0 0 0 0,1-1-1 0 0,-1 1 1 0 0,0-3 0 0 0,-1 4-19 0 0,1 1-1 0 0,0-1 1 0 0,-1 0 0 0 0,1 1-1 0 0,0-1 1 0 0,-1 1-1 0 0,1-1 1 0 0,-1 1 0 0 0,1 0-1 0 0,-1-1 1 0 0,1 1-1 0 0,-1 0 1 0 0,1 0 0 0 0,-1 0-1 0 0,1 0 1 0 0,-1 0-1 0 0,1 1 1 0 0,-1-1-1 0 0,1 0 1 0 0,-1 1 0 0 0,1-1-1 0 0,-1 1 1 0 0,1-1-1 0 0,0 1 1 0 0,-1 0 0 0 0,-1 1-1 0 0,-1 0-34 0 0,0 0-1 0 0,0 1 1 0 0,0 0-1 0 0,1-1 1 0 0,-1 1-1 0 0,0 1 1 0 0,-4 4-1 0 0,4-3-391 0 0,0 1-1 0 0,0 0 0 0 0,1-1 1 0 0,-1 1-1 0 0,1 0 0 0 0,1 1 1 0 0,-1-1-1 0 0,-2 9 0 0 0,5 1-845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68 146 2304 0 0,'0'0'13432'0'0,"-5"9"-11201"0"0,2-6-1965 0 0,0 1-1 0 0,1-1 0 0 0,-1 1 1 0 0,1 0-1 0 0,0 0 0 0 0,0 0 1 0 0,-2 7-1 0 0,3-5-230 0 0,0-1-1 0 0,0 1 1 0 0,0 0 0 0 0,1-1 0 0 0,0 1 0 0 0,1 0 0 0 0,-1 0 0 0 0,3 7-1 0 0,-3-12-32 0 0,0 3 5 0 0,1 1 1 0 0,-1-1-1 0 0,1 0 0 0 0,0 1 1 0 0,1-1-1 0 0,-1 0 0 0 0,1 1 1 0 0,0-1-1 0 0,0 0 0 0 0,0 0 1 0 0,0 0-1 0 0,1-1 1 0 0,0 1-1 0 0,0 0 0 0 0,0-1 1 0 0,4 4-1 0 0,-6-7 10 0 0,0 1 0 0 0,0-1 0 0 0,1 0 0 0 0,-1 0 0 0 0,0 0 0 0 0,0 0 0 0 0,0 0 0 0 0,1 0 0 0 0,-1 0 0 0 0,0 0 0 0 0,0 0 0 0 0,0 0 0 0 0,1-1 0 0 0,-1 1 0 0 0,0 0 0 0 0,0-1 0 0 0,0 1 0 0 0,0-1 0 0 0,0 0 0 0 0,0 1 0 0 0,2-2 0 0 0,20-17 538 0 0,-18 12-396 0 0,0-1 0 0 0,-1 0-1 0 0,0 0 1 0 0,-1 0 0 0 0,1-1-1 0 0,-1 0 1 0 0,-1 1 0 0 0,0-1-1 0 0,2-13 1 0 0,2-66 906 0 0,-7 83-967 0 0,0 0 1 0 0,1 0-1 0 0,-2 0 0 0 0,1 0 0 0 0,0 1 0 0 0,-1-1 0 0 0,-4-8 0 0 0,-4-10 181 0 0,9 20-256 0 0,0 0-1 0 0,0 0 1 0 0,-1 1-1 0 0,1-1 1 0 0,-1 0-1 0 0,0 1 1 0 0,0-1-1 0 0,0 1 1 0 0,0-1 0 0 0,0 1-1 0 0,0 0 1 0 0,-1 0-1 0 0,1 0 1 0 0,-5-2-1 0 0,6 3-13 0 0,0 0-1 0 0,-1 0 1 0 0,1 1-1 0 0,-1-1 1 0 0,1 1-1 0 0,-1-1 0 0 0,1 1 1 0 0,-1-1-1 0 0,1 1 1 0 0,-1 0-1 0 0,1 0 1 0 0,-1-1-1 0 0,1 1 1 0 0,-1 0-1 0 0,0 1 1 0 0,1-1-1 0 0,-1 0 1 0 0,1 0-1 0 0,-1 1 1 0 0,1-1-1 0 0,-1 1 0 0 0,1-1 1 0 0,-1 1-1 0 0,1 0 1 0 0,-1-1-1 0 0,1 1 1 0 0,0 0-1 0 0,0 0 1 0 0,-3 2-1 0 0,-4 7-485 0 0,0-1 1 0 0,1 2-1 0 0,0-1 0 0 0,1 1 0 0 0,0 0 1 0 0,-6 15-1 0 0,-1 1-7665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123 185 3680 0 0,'0'0'284'0'0,"-2"0"-187"0"0,-20 3 1778 0 0,17-2-208 0 0,0 0-1 0 0,0-1 1 0 0,0 0-1 0 0,-10 0 1 0 0,13 1-1290 0 0,-1 0 0 0 0,1 0 1 0 0,0 1-1 0 0,-1-1 0 0 0,1 0 0 0 0,0 1 0 0 0,0 0 1 0 0,0-1-1 0 0,-3 4 0 0 0,-16 19 1125 0 0,19-22-1371 0 0,0 1 0 0 0,1 0-1 0 0,-1 1 1 0 0,1-1 0 0 0,-1 0-1 0 0,1 0 1 0 0,0 1 0 0 0,0-1-1 0 0,1 1 1 0 0,-1-1 0 0 0,1 0-1 0 0,-1 1 1 0 0,1 4 0 0 0,1-6-98 0 0,1 0-1 0 0,-1 0 1 0 0,0 0 0 0 0,1 0 0 0 0,-1 0 0 0 0,1-1 0 0 0,-1 1-1 0 0,1 0 1 0 0,0-1 0 0 0,-1 1 0 0 0,1-1 0 0 0,0 0 0 0 0,0 0-1 0 0,0 0 1 0 0,4 2 0 0 0,-3-1 112 0 0,-1-2-72 0 0,-1 1 0 0 0,1-1 0 0 0,-1 1 0 0 0,0-1 0 0 0,1 0 0 0 0,-1 1-1 0 0,1-1 1 0 0,-1 0 0 0 0,1 0 0 0 0,-1 0 0 0 0,1 0 0 0 0,-1 0 0 0 0,0 0 0 0 0,1-1 0 0 0,-1 1 0 0 0,1 0-1 0 0,1-1 1 0 0,1 0-59 0 0,0-1 0 0 0,0 1-1 0 0,0-1 1 0 0,-1 0 0 0 0,1 0-1 0 0,0 0 1 0 0,-1-1 0 0 0,1 1-1 0 0,-1-1 1 0 0,0 0 0 0 0,0 0-1 0 0,0 0 1 0 0,0 0 0 0 0,-1 0-1 0 0,1-1 1 0 0,-1 1 0 0 0,0-1-1 0 0,0 0 1 0 0,3-5 0 0 0,-1 0 140 0 0,-1 0 0 0 0,0 0 0 0 0,0 0 0 0 0,-1-1 0 0 0,0 1 1 0 0,0-1-1 0 0,0-15 0 0 0,-8-40 207 0 0,6 60-345 0 0,-1 0 0 0 0,0-1 0 0 0,0 1 0 0 0,-1 0 0 0 0,1 0 0 0 0,-1 1 0 0 0,0-1 0 0 0,-1 0 0 0 0,1 1 0 0 0,-1-1 0 0 0,0 1 0 0 0,0 0 0 0 0,0-1 0 0 0,0 2 0 0 0,-1-1 0 0 0,1 0 0 0 0,-1 1 0 0 0,0-1 0 0 0,-9-4 0 0 0,12 7-24 0 0,-1 1-1 0 0,1-1 1 0 0,0 1 0 0 0,-1-1-1 0 0,1 1 1 0 0,-1 0-1 0 0,1 0 1 0 0,0-1-1 0 0,-1 1 1 0 0,1 0 0 0 0,-1 0-1 0 0,1 1 1 0 0,-1-1-1 0 0,1 0 1 0 0,0 0-1 0 0,-1 1 1 0 0,1-1 0 0 0,0 0-1 0 0,-1 1 1 0 0,1 0-1 0 0,0-1 1 0 0,0 1 0 0 0,-1 0-1 0 0,1 0 1 0 0,0-1-1 0 0,0 1 1 0 0,0 0-1 0 0,0 0 1 0 0,0 0 0 0 0,0 0-1 0 0,0 1 1 0 0,0-1-1 0 0,1 0 1 0 0,-1 0-1 0 0,-1 2 1 0 0,1-2-75 0 0,-4 7-220 0 0,0 1 0 0 0,1-1 1 0 0,-1 1-1 0 0,2 0 1 0 0,-1 0-1 0 0,1 0 1 0 0,0 0-1 0 0,-2 17 1 0 0,2 18-6147 0 0,3-20-432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88 5064 0 0,'-8'6'12529'0'0,"3"10"-12257"0"0,5-13 121 0 0,-2 6-132 0 0,0 0-1 0 0,1 1 1 0 0,0 10-1 0 0,-2 16 79 0 0,2-31-272 0 0,2 0 0 0 0,-1 1 0 0 0,0-1 0 0 0,1 0 0 0 0,0 0 0 0 0,0 0 0 0 0,1 0 0 0 0,-1 0 0 0 0,5 9 0 0 0,-6-14-65 0 0,0 0 12 0 0,0 1 0 0 0,1-1-1 0 0,-1 1 1 0 0,1-1-1 0 0,-1 0 1 0 0,1 1 0 0 0,-1-1-1 0 0,1 0 1 0 0,-1 1 0 0 0,1-1-1 0 0,-1 0 1 0 0,1 0-1 0 0,-1 1 1 0 0,1-1 0 0 0,-1 0-1 0 0,1 0 1 0 0,0 0-1 0 0,-1 0 1 0 0,1 0 0 0 0,-1 0-1 0 0,1 0 1 0 0,-1 0 0 0 0,1 0-1 0 0,1 0 1 0 0,14-3 404 0 0,-13 3-354 0 0,-1-1 35 0 0,1 0 0 0 0,0 0 0 0 0,0 0 0 0 0,0-1 0 0 0,-1 1 0 0 0,1-1 0 0 0,0 1 0 0 0,-1-1 0 0 0,0 0 0 0 0,1 0 0 0 0,-1 0 0 0 0,0 0 0 0 0,0 0 0 0 0,0-1 0 0 0,0 1 0 0 0,0-1 0 0 0,-1 1 0 0 0,1-1 0 0 0,-1 0 0 0 0,0 0 0 0 0,0 1 0 0 0,2-6 0 0 0,1-7 198 0 0,0 0 1 0 0,-1 0 0 0 0,2-18-1 0 0,-4 23-144 0 0,0 2-4 0 0,0-1 0 0 0,-1 1 0 0 0,0 0 0 0 0,0-1 0 0 0,-1 1 0 0 0,-3-14 0 0 0,1 5 44 0 0,3 15-159 0 0,-1-1 0 0 0,1 1 0 0 0,0-1-1 0 0,-1 1 1 0 0,0-1 0 0 0,0 1 0 0 0,-2-4 0 0 0,3 5-30 0 0,0 0 1 0 0,-1 1 0 0 0,0-1 0 0 0,1 1 0 0 0,-1-1 0 0 0,1 1 0 0 0,-1-1 0 0 0,0 1 0 0 0,1 0 0 0 0,-1-1 0 0 0,0 1-1 0 0,0 0 1 0 0,1-1 0 0 0,-1 1 0 0 0,0 0 0 0 0,0 0 0 0 0,1 0 0 0 0,-1 0 0 0 0,0 0 0 0 0,0 0 0 0 0,1 0 0 0 0,-1 0-1 0 0,0 0 1 0 0,0 0 0 0 0,0 0 0 0 0,1 0 0 0 0,-1 0 0 0 0,0 1 0 0 0,0-1 0 0 0,1 0 0 0 0,-1 0 0 0 0,0 1 0 0 0,1-1-1 0 0,-2 1 1 0 0,0 1-13 0 0,-1-1-1 0 0,1 0 0 0 0,0 1 1 0 0,0-1-1 0 0,0 1 0 0 0,0-1 0 0 0,0 1 1 0 0,0 0-1 0 0,0 0 0 0 0,-2 4 1 0 0,-7 11-194 0 0,4-6-707 0 0,1 1 1 0 0,0 0-1 0 0,-9 23 1 0 0,10-11-7281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41 125 14280 0 0,'0'0'1577'0'0,"-11"8"173"0"0,8-5-1459 0 0,1 1-1 0 0,-1-1 0 0 0,1 1 0 0 0,0 0 1 0 0,0 0-1 0 0,0 0 0 0 0,0 0 0 0 0,1 0 1 0 0,-1 0-1 0 0,1 0 0 0 0,-1 8 0 0 0,0 3-115 0 0,0 0 0 0 0,0 18 0 0 0,2-30-151 0 0,1-1 0 0 0,-1 1 0 0 0,0 0-1 0 0,1-1 1 0 0,0 1 0 0 0,-1-1 0 0 0,1 1-1 0 0,0-1 1 0 0,1 1 0 0 0,-1-1-1 0 0,0 1 1 0 0,1-1 0 0 0,-1 0 0 0 0,1 0-1 0 0,-1 0 1 0 0,1 0 0 0 0,0 0 0 0 0,0 0-1 0 0,0 0 1 0 0,0-1 0 0 0,1 1 0 0 0,-1-1-1 0 0,0 1 1 0 0,1-1 0 0 0,-1 0 0 0 0,0 0-1 0 0,1 0 1 0 0,0 0 0 0 0,-1 0 0 0 0,4 0-1 0 0,-2-1 33 0 0,0 0 0 0 0,-1 0 0 0 0,1 0 0 0 0,-1 0 0 0 0,1-1 0 0 0,0 1 0 0 0,-1-1 0 0 0,1 0 0 0 0,-1 0 0 0 0,0 0-1 0 0,1-1 1 0 0,-1 1 0 0 0,0-1 0 0 0,0 0 0 0 0,1 0 0 0 0,-1 0 0 0 0,-1 0 0 0 0,1 0 0 0 0,0-1 0 0 0,-1 1 0 0 0,1-1 0 0 0,-1 0 0 0 0,3-4-1 0 0,2-2 126 0 0,-2 0 0 0 0,1 0 0 0 0,-1-1 0 0 0,0 0 0 0 0,-1 0-1 0 0,4-15 1 0 0,-6 13-14 0 0,0-1 0 0 0,0 1 0 0 0,-1-1 0 0 0,-1 1 0 0 0,0-1 0 0 0,-1 1 0 0 0,0-1-1 0 0,-1 1 1 0 0,0 0 0 0 0,-8-23 0 0 0,10 34-154 0 0,-1-1-1 0 0,1 0 0 0 0,-1 0 1 0 0,0 1-1 0 0,0-1 1 0 0,0 0-1 0 0,0 1 1 0 0,0-1-1 0 0,0 1 0 0 0,0-1 1 0 0,0 1-1 0 0,-1 0 1 0 0,1-1-1 0 0,0 1 1 0 0,-1 0-1 0 0,1 0 0 0 0,-4-2 1 0 0,3 2-13 0 0,-1 1-1 0 0,1-1 1 0 0,0 1-1 0 0,-1-1 1 0 0,1 1 0 0 0,-1 0-1 0 0,1 0 1 0 0,0 0 0 0 0,-1 0-1 0 0,1 1 1 0 0,-1-1 0 0 0,1 1-1 0 0,-4 0 1 0 0,4 0-31 0 0,0 0 1 0 0,0 0-1 0 0,0 0 1 0 0,0 1 0 0 0,0-1-1 0 0,0 0 1 0 0,0 1-1 0 0,0-1 1 0 0,0 1-1 0 0,1-1 1 0 0,-4 5-1 0 0,-15 24-1134 0 0,15-22 605 0 0,-7 11-388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74 8752 0 0,'0'0'673'0'0,"-10"4"-410"0"0,-5 2 148 0 0,12-5 160 0 0,-1 0 0 0 0,1 0 0 0 0,0 0 0 0 0,0 0 0 0 0,0 1 0 0 0,0 0 1 0 0,0-1-1 0 0,0 1 0 0 0,0 1 0 0 0,-5 4 729 0 0,4 10 396 0 0,4-15-1615 0 0,-1-1 0 0 0,1 1 0 0 0,0-1 1 0 0,0 0-1 0 0,0 1 0 0 0,0-1 0 0 0,0 1 0 0 0,1-1 0 0 0,-1 0 0 0 0,0 1 0 0 0,1-1 0 0 0,-1 0 1 0 0,0 1-1 0 0,2 1 0 0 0,-1-2-60 0 0,-1 0 1 0 0,0 0-1 0 0,1-1 1 0 0,-1 1-1 0 0,0 0 0 0 0,1 0 1 0 0,-1 0-1 0 0,0 0 1 0 0,0 0-1 0 0,0 0 1 0 0,0 0-1 0 0,0-1 0 0 0,0 1 1 0 0,0 0-1 0 0,0 0 1 0 0,0 0-1 0 0,0 0 1 0 0,-1 2-1 0 0,2 1 184 0 0,7 5-57 0 0,-1 0 0 0 0,-1 0 0 0 0,0 1 0 0 0,5 10 0 0 0,-10-19 55 0 0,0 0-173 0 0,0 0 0 0 0,0-1 0 0 0,1 1-1 0 0,-1-1 1 0 0,0 1 0 0 0,1-1 0 0 0,-1 0 0 0 0,0 1 0 0 0,1-1-1 0 0,-1 0 1 0 0,1 0 0 0 0,-1 0 0 0 0,0 0 0 0 0,1 0 0 0 0,1-1-1 0 0,0 1 29 0 0,-1-1-1 0 0,0 0 1 0 0,1-1-1 0 0,-1 1 1 0 0,0 0-1 0 0,0-1 1 0 0,0 1 0 0 0,0-1-1 0 0,0 1 1 0 0,0-1-1 0 0,0 0 1 0 0,0 0-1 0 0,-1 0 1 0 0,1 0-1 0 0,1-4 1 0 0,1 0 134 0 0,0-1 0 0 0,-1 1-1 0 0,0-1 1 0 0,3-10 0 0 0,-4 10-74 0 0,0 2 0 0 0,0-1 0 0 0,-1 1-1 0 0,0-1 1 0 0,0 0 0 0 0,0-8-1 0 0,-1 2 37 0 0,1 8-127 0 0,-1 1-1 0 0,0 0 1 0 0,0-1 0 0 0,0 1 0 0 0,-1 0 0 0 0,1-1 0 0 0,-1 1-1 0 0,0 0 1 0 0,0-1 0 0 0,0 1 0 0 0,0 0 0 0 0,0 0 0 0 0,-1 0-1 0 0,-3-5 1 0 0,4 6-19 0 0,-1-1 5 0 0,1 0-1 0 0,-1 1 0 0 0,0-1 0 0 0,0 0 0 0 0,1 1 1 0 0,-2 0-1 0 0,1-1 0 0 0,0 1 0 0 0,0 0 1 0 0,-1 0-1 0 0,1 0 0 0 0,-1 1 0 0 0,0-1 0 0 0,1 1 1 0 0,-1-1-1 0 0,0 1 0 0 0,-4-1 0 0 0,3 1-14 0 0,2 0-1 0 0,0 0-1 0 0,0 1 0 0 0,0-1 0 0 0,0 1 0 0 0,0 0 0 0 0,-1 0 1 0 0,1-1-1 0 0,0 1 0 0 0,0 1 0 0 0,0-1 0 0 0,0 0 1 0 0,0 0-1 0 0,0 1 0 0 0,0-1 0 0 0,0 1 0 0 0,0 0 0 0 0,0-1 1 0 0,0 1-1 0 0,1 0 0 0 0,-1 0 0 0 0,0 0 0 0 0,0 1 1 0 0,1-1-1 0 0,-3 2 0 0 0,-4 6-511 0 0,1-2 479 0 0,0 0-1 0 0,1 0 0 0 0,-9 15 0 0 0,13-18-862 0 0,1-1 0 0 0,-1 1 0 0 0,1 0 0 0 0,0 0 0 0 0,0-1 0 0 0,0 1-1 0 0,-1 6 1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182 130 5984 0 0,'-14'10'13502'0'0,"8"10"-11890"0"0,3-14-1417 0 0,1 1 1 0 0,0-1-1 0 0,1 1 0 0 0,-1-1 1 0 0,0 12-1 0 0,2-16-99 0 0,0-1-79 0 0,0 0 0 0 0,0 0 0 0 0,0 0 0 0 0,0 0 0 0 0,0 0 0 0 0,0 0-1 0 0,0 0 1 0 0,0 0 0 0 0,1 0 0 0 0,-1-1 0 0 0,0 1 0 0 0,0 0 0 0 0,1 0 0 0 0,-1 0 0 0 0,1 0 0 0 0,0 1 0 0 0,0 1 88 0 0,0 1-184 0 0,3 9 700 0 0,-2-12-208 0 0,1-8-168 0 0,0-5-57 0 0,-1-1-1 0 0,0 0 1 0 0,0 0-1 0 0,-1 0 1 0 0,-1 0 0 0 0,0 0-1 0 0,-1 0 1 0 0,-4-21-1 0 0,1 16 14 0 0,2 9-73 0 0,0 0 0 0 0,-1 0-1 0 0,-5-12 1 0 0,7 18-98 0 0,-1 0 0 0 0,1 1-1 0 0,-1-1 1 0 0,0 1 0 0 0,0-1-1 0 0,0 1 1 0 0,0 0 0 0 0,0-1-1 0 0,-1 1 1 0 0,1 0 0 0 0,0 1-1 0 0,-1-1 1 0 0,0 0 0 0 0,-3-1 0 0 0,3 2-30 0 0,1 0 1 0 0,-1 1 0 0 0,1-1 0 0 0,0 0 0 0 0,-1 1 0 0 0,1 0 0 0 0,-1 0 0 0 0,0 0 0 0 0,1 0 0 0 0,-1 0 0 0 0,1 0 0 0 0,-1 1 0 0 0,1-1 0 0 0,0 1 0 0 0,-1 0 0 0 0,1-1 0 0 0,-1 1 0 0 0,1 0 0 0 0,0 1 0 0 0,0-1 0 0 0,0 0-1 0 0,0 1 1 0 0,0-1 0 0 0,0 1 0 0 0,0-1 0 0 0,0 1 0 0 0,0 0 0 0 0,-2 4 0 0 0,-1-1-91 0 0,1 1 0 0 0,0 0 0 0 0,0 0 0 0 0,1 0 0 0 0,0 0 0 0 0,0 1-1 0 0,0-1 1 0 0,1 1 0 0 0,-3 9 0 0 0,1 6-1247 0 0,-2 5-402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3.8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62 90 8896 0 0,'0'0'808'0'0,"-1"1"-664"0"0,0 1-33 0 0,-1 0 0 0 0,1 0 0 0 0,-1 0 1 0 0,1 0-1 0 0,-1 0 0 0 0,1-1 1 0 0,-1 1-1 0 0,0-1 0 0 0,0 1 0 0 0,0-1 1 0 0,-2 2-1 0 0,3-3-48 0 0,0 1 0 0 0,0-1 1 0 0,0 1-1 0 0,0-1 0 0 0,0 1 0 0 0,0 0 0 0 0,0 0 1 0 0,0-1-1 0 0,1 1 0 0 0,-1 0 0 0 0,0 0 0 0 0,1 0 1 0 0,-1 0-1 0 0,0 0 0 0 0,1 0 0 0 0,-1 0 0 0 0,1 0 1 0 0,0 0-1 0 0,-1 0 0 0 0,1 1 0 0 0,-14 31 701 0 0,11-17-687 0 0,1-11-47 0 0,1 0 0 0 0,0 0 0 0 0,0 0 0 0 0,0 0 0 0 0,1 0 0 0 0,-1 0 0 0 0,1 0 1 0 0,1 0-1 0 0,-1 0 0 0 0,1 1 0 0 0,0-1 0 0 0,1 5 0 0 0,-1-8 15 0 0,-1-1-1 0 0,1 1 1 0 0,0 0 0 0 0,0 0-1 0 0,0-1 1 0 0,0 1-1 0 0,0-1 1 0 0,0 1 0 0 0,0-1-1 0 0,1 1 1 0 0,-1-1-1 0 0,3 2 1 0 0,-3-2-15 0 0,0-1-1 0 0,0 1 1 0 0,0-1-1 0 0,0 0 1 0 0,0 1 0 0 0,0-1-1 0 0,0 0 1 0 0,1 0-1 0 0,-1 0 1 0 0,0 1-1 0 0,0-1 1 0 0,0-1 0 0 0,0 1-1 0 0,0 0 1 0 0,1 0-1 0 0,-1 0 1 0 0,0 0 0 0 0,0-1-1 0 0,0 1 1 0 0,0-1-1 0 0,2 0 1 0 0,1-1 95 0 0,0 0 0 0 0,0 0 0 0 0,0-1 0 0 0,0 1 0 0 0,0-1 0 0 0,0 0 0 0 0,-1 0 0 0 0,1-1 1 0 0,-1 1-1 0 0,0 0 0 0 0,0-1 0 0 0,0 0 0 0 0,-1 0 0 0 0,1 0 0 0 0,-1 0 0 0 0,0 0 0 0 0,0-1 0 0 0,0 1 0 0 0,-1 0 0 0 0,2-6 0 0 0,0 0-80 0 0,-1 0 0 0 0,0 0 0 0 0,0 0 0 0 0,-1-1 0 0 0,0 1 0 0 0,-1-1 0 0 0,0 1 0 0 0,-1-1 0 0 0,0 1 0 0 0,-1-1 0 0 0,0 1 0 0 0,-5-15-1 0 0,5 21-178 0 0,0 0 0 0 0,0 1 0 0 0,-1-1-1 0 0,1 1 1 0 0,-1 0 0 0 0,0 0-1 0 0,0 0 1 0 0,0 0 0 0 0,0 0 0 0 0,0 1-1 0 0,-1-1 1 0 0,1 1 0 0 0,-7-3 0 0 0,9 4-244 0 0,-16 11-1728 0 0,10-3 207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22 11432 0 0,'-5'18'10747'0'0,"5"-11"-10644"0"0,0-2-64 0 0,-1 0-1 0 0,1 1 0 0 0,1-1 0 0 0,-1 0 0 0 0,1 0 1 0 0,0 1-1 0 0,0-1 0 0 0,0 0 0 0 0,1 0 1 0 0,0 0-1 0 0,0 0 0 0 0,3 5 0 0 0,4 6 238 0 0,-8-14-252 0 0,0 0 0 0 0,-1 0-1 0 0,1-1 1 0 0,1 1 0 0 0,-1 0 0 0 0,0 0 0 0 0,0-1-1 0 0,1 1 1 0 0,-1 0 0 0 0,1-1 0 0 0,-1 0-1 0 0,1 1 1 0 0,0-1 0 0 0,0 0 0 0 0,-1 0 0 0 0,4 2-1 0 0,11 8-315 0 0,-15-10 286 0 0,0 0 0 0 0,-1-1 0 0 0,1 1 1 0 0,0 0-1 0 0,0-1 0 0 0,0 1 0 0 0,-1 0 0 0 0,1-1 0 0 0,0 1 1 0 0,0-1-1 0 0,0 1 0 0 0,0-1 0 0 0,0 0 0 0 0,0 0 0 0 0,0 1 1 0 0,0-1-1 0 0,2 0 0 0 0,-1 0 230 0 0,13 2 52 0 0,-14-2-252 0 0,0 0-1 0 0,0 0 1 0 0,0 0 0 0 0,0 0 0 0 0,0 0 0 0 0,0-1-1 0 0,0 1 1 0 0,0-1 0 0 0,0 1 0 0 0,0 0-1 0 0,0-1 1 0 0,0 1 0 0 0,0-1 0 0 0,0 0-1 0 0,0 1 1 0 0,-1-1 0 0 0,1 0 0 0 0,0 0-1 0 0,0 1 1 0 0,-1-1 0 0 0,1 0 0 0 0,-1 0-1 0 0,1 0 1 0 0,-1 0 0 0 0,1 0 0 0 0,-1 0 0 0 0,1 0-1 0 0,-1 0 1 0 0,0 0 0 0 0,1 0 0 0 0,-1-1-1 0 0,1-5 187 0 0,0-1-1 0 0,0 1 0 0 0,-1-13 1 0 0,1 0 21 0 0,-1 16-183 0 0,1 0-1 0 0,-1 1 0 0 0,1-1 1 0 0,-1 1-1 0 0,0-1 1 0 0,0 0-1 0 0,-1 1 0 0 0,1-1 1 0 0,-1 1-1 0 0,0-1 0 0 0,0 1 1 0 0,-2-6-1 0 0,2 8-24 0 0,1-1 0 0 0,0 1 1 0 0,-1 0-1 0 0,1-1 0 0 0,0 1 0 0 0,0-1 0 0 0,-1 1 0 0 0,1 0 0 0 0,0-1 1 0 0,0 1-1 0 0,1-3 0 0 0,-1-5 9 0 0,-5-6 69 0 0,5 15-99 0 0,0-1 0 0 0,0 1 0 0 0,0-1 0 0 0,-1 1-1 0 0,1 0 1 0 0,0-1 0 0 0,-1 1 0 0 0,1 0 0 0 0,0-1 0 0 0,-1 1 0 0 0,1 0 0 0 0,-1-1 0 0 0,1 1 0 0 0,0 0 0 0 0,-1 0-1 0 0,1 0 1 0 0,-1-1 0 0 0,1 1 0 0 0,-1 0 0 0 0,1 0 0 0 0,-1 0 0 0 0,1 0 0 0 0,-1 0 0 0 0,1 0 0 0 0,-1 0 0 0 0,1 0 0 0 0,-1 0-1 0 0,1 0 1 0 0,-1 0 0 0 0,1 0 0 0 0,0 0 0 0 0,-1 0 0 0 0,1 0 0 0 0,-1 0 0 0 0,0 1 0 0 0,1-1-2 0 0,-2 0-8 0 0,1 0 1 0 0,-1 0-1 0 0,1 0 0 0 0,-1 0 1 0 0,1 1-1 0 0,-1-1 0 0 0,1 0 1 0 0,-1 1-1 0 0,1-1 0 0 0,-1 1 0 0 0,1 0 1 0 0,0-1-1 0 0,-1 1 0 0 0,1 0 1 0 0,0 0-1 0 0,-1 0 0 0 0,1 0 1 0 0,0 0-1 0 0,-2 2 0 0 0,1 0-30 0 0,-4 5-308 0 0,0 0 0 0 0,1 1 0 0 0,-1-1 0 0 0,2 1 0 0 0,-5 11 0 0 0,8-18 240 0 0,-8 22-1048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 29 11544 0 0,'-5'1'472'0'0,"0"0"1"0"0,1 1 0 0 0,-1 0-1 0 0,0 0 1 0 0,-8 5 869 0 0,11-7-1155 0 0,1 1 0 0 0,-1-1 0 0 0,1 0 0 0 0,-1 1 0 0 0,1 0 0 0 0,0-1 0 0 0,-1 1 0 0 0,1 0 0 0 0,0-1 0 0 0,-1 1 0 0 0,1 0 0 0 0,0 0-1 0 0,0 0 1 0 0,0 0 0 0 0,0 0 0 0 0,0 0 0 0 0,0 1 0 0 0,0-1 0 0 0,0 0 0 0 0,0 0 0 0 0,1 1 0 0 0,-2 2 0 0 0,1-3-94 0 0,0 1 0 0 0,0 0 0 0 0,1-1 0 0 0,-1 1-1 0 0,1 0 1 0 0,-1 0 0 0 0,1 0 0 0 0,-1 0 0 0 0,1 0 0 0 0,0-1-1 0 0,0 1 1 0 0,0 0 0 0 0,0 0 0 0 0,0 0 0 0 0,1 0 0 0 0,0 3-1 0 0,8 15 127 0 0,-6-13-259 0 0,0 0 1 0 0,1 0 0 0 0,0-1-1 0 0,0 1 1 0 0,0-1 0 0 0,1 0 0 0 0,5 5-1 0 0,-9-10 65 0 0,0 0 0 0 0,0 0 0 0 0,0 0 1 0 0,0 0-1 0 0,0 0 0 0 0,0 0 0 0 0,1-1 0 0 0,-1 1 0 0 0,0-1 0 0 0,1 1 0 0 0,-1-1 0 0 0,0 1 0 0 0,1-1 0 0 0,-1 0 0 0 0,0 1 0 0 0,1-1 0 0 0,-1 0 0 0 0,1 0 0 0 0,-1 0 0 0 0,0 0 0 0 0,1 0 0 0 0,-1 0 0 0 0,1-1 0 0 0,-1 1 0 0 0,0 0 0 0 0,1-1 0 0 0,-1 1 1 0 0,0-1-1 0 0,1 0 0 0 0,-1 1 0 0 0,2-2 0 0 0,-3 2-25 0 0,1-1 38 0 0,1 0 1 0 0,-1 0-1 0 0,0 0 1 0 0,0 0-1 0 0,0 0 1 0 0,0 0 0 0 0,-1-1-1 0 0,1 1 1 0 0,0 0-1 0 0,0 0 1 0 0,0-2-1 0 0,2-3 66 0 0,0 1-25 0 0,0 0-1 0 0,0 0 0 0 0,-1 0 1 0 0,1 0-1 0 0,-1 0 0 0 0,-1-1 1 0 0,2-5-1 0 0,9-22 227 0 0,-12 30-287 0 0,1 1 0 0 0,0-1 0 0 0,-1 1-1 0 0,1-1 1 0 0,-1 1 0 0 0,0-1 0 0 0,1 1 0 0 0,-2-5-1 0 0,2-11 181 0 0,-1 17-165 0 0,0-1 0 0 0,0 1 0 0 0,0 0 1 0 0,0-1-1 0 0,0 1 0 0 0,-1 0 0 0 0,1-1 0 0 0,0 1 1 0 0,-1 0-1 0 0,1 0 0 0 0,-1 0 0 0 0,1-1 1 0 0,-1 1-1 0 0,0 0 0 0 0,0 0 0 0 0,1 0 0 0 0,-1 0 1 0 0,0 0-1 0 0,0 0 0 0 0,-1-1 0 0 0,-4-4-52 0 0,-16 2 99 0 0,20 4-83 0 0,0 0 0 0 0,1 0 0 0 0,-1 0-1 0 0,0 0 1 0 0,1 0 0 0 0,-1 0 0 0 0,0 1-1 0 0,1-1 1 0 0,-1 0 0 0 0,1 1 0 0 0,-1 0-1 0 0,1-1 1 0 0,-1 1 0 0 0,1 0 0 0 0,-1 0 0 0 0,1-1-1 0 0,0 1 1 0 0,-1 0 0 0 0,1 1 0 0 0,0-1-1 0 0,0 0 1 0 0,-2 3 0 0 0,-12 8-83 0 0,14-11 34 0 0,-1 1 0 0 0,1-1 0 0 0,0 0 0 0 0,-1 1-1 0 0,1-1 1 0 0,0 0 0 0 0,0 1 0 0 0,0-1 0 0 0,0 1 0 0 0,0 0-1 0 0,1-1 1 0 0,-1 1 0 0 0,0 0 0 0 0,1 0 0 0 0,-1-1-1 0 0,1 1 1 0 0,0 0 0 0 0,-1 0 0 0 0,1 0 0 0 0,0 3 0 0 0,-2 10-1539 0 0,-2-3 373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86 15664 0 0,'0'0'5446'0'0,"0"3"-5142"0"0,-1 14-266 0 0,0-14-38 0 0,0 0-1 0 0,1 0 1 0 0,0 0-1 0 0,0 1 1 0 0,0-1 0 0 0,0 0-1 0 0,0 0 1 0 0,1 0-1 0 0,-1 0 1 0 0,2 5-1 0 0,3 10 1 0 0,3 10 0 0 0,9 8 0 0 0,-16-35 1 0 0,-1 0 0 0 0,0-1 0 0 0,1 1 0 0 0,0 0-1 0 0,-1 0 1 0 0,1-1 0 0 0,-1 1 0 0 0,1 0 0 0 0,0-1-1 0 0,-1 1 1 0 0,1-1 0 0 0,0 1 0 0 0,0-1 0 0 0,0 1-1 0 0,-1-1 1 0 0,1 1 0 0 0,0-1 0 0 0,0 0 0 0 0,0 1-1 0 0,0-1 1 0 0,0 0 0 0 0,0 0 0 0 0,-1 0 0 0 0,1 0-1 0 0,0 0 1 0 0,0 0 0 0 0,0 0 0 0 0,0 0 0 0 0,0 0-1 0 0,0 0 1 0 0,0 0 0 0 0,0-1 0 0 0,0 1 0 0 0,-1 0-1 0 0,1-1 1 0 0,0 1 0 0 0,0 0 0 0 0,0-1 0 0 0,0 1-1 0 0,-1-1 1 0 0,1 0 0 0 0,1 0 0 0 0,-1 0 39 0 0,1 0 343 0 0,16-20 1066 0 0,-10 4-1039 0 0,-1-1-1 0 0,-1 0 1 0 0,-1 0-1 0 0,5-35 1 0 0,-9 48-382 0 0,-1 1 0 0 0,0-1 1 0 0,0 0-1 0 0,-1 1 0 0 0,0-7 1 0 0,-2-11-34 0 0,3 21 5 0 0,0 1 0 0 0,1-1 0 0 0,-1 0 0 0 0,0 1 0 0 0,0-1 0 0 0,0 1 0 0 0,0-1 0 0 0,0 1 0 0 0,0-1 0 0 0,0 1 0 0 0,-1-1 0 0 0,1 1 0 0 0,0-1 0 0 0,0 1 0 0 0,0-1 0 0 0,0 1 0 0 0,-1-1 0 0 0,1 1 0 0 0,0-1 0 0 0,-1 1 0 0 0,1-1 0 0 0,0 1 0 0 0,-1 0 0 0 0,1-1 0 0 0,0 1 0 0 0,-1-1 0 0 0,1 1 0 0 0,-1 0 0 0 0,1 0 0 0 0,0-1 0 0 0,-1 1 0 0 0,1 0 0 0 0,-1 0 0 0 0,0-1 0 0 0,-1 1 0 0 0,1-2 0 0 0,-1 1 0 0 0,0-1 0 0 0,0 1 0 0 0,0 0 0 0 0,0-1 0 0 0,0 1 0 0 0,0 0 0 0 0,0 1 0 0 0,0-1 0 0 0,-4-1 0 0 0,5 2 0 0 0,0 0 0 0 0,0 0 0 0 0,0 0 0 0 0,-1 0 0 0 0,1 1 0 0 0,0-1 0 0 0,0 0 0 0 0,0 0 0 0 0,0 1 0 0 0,0-1 0 0 0,-2 1 0 0 0,-1 1 0 0 0,2-1 0 0 0,1-1 0 0 0,-1 1 0 0 0,0-1 0 0 0,1 1 0 0 0,-1-1 0 0 0,1 1 0 0 0,-1 0 0 0 0,1 0 0 0 0,0 0 0 0 0,-1 0 0 0 0,1 0 0 0 0,0 0 0 0 0,-1 1 0 0 0,-1 1 0 0 0,-2 3 0 0 0,3-3-37 0 0,0-1 0 0 0,-1 1 0 0 0,1 0 0 0 0,1-1 0 0 0,-1 1 0 0 0,0 0 0 0 0,1 0 1 0 0,-1 0-1 0 0,1 1 0 0 0,0-1 0 0 0,0 0 0 0 0,-1 7 0 0 0,-1 16-2206 0 0,2-1-4208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16 6448 0 0,'0'0'498'0'0,"-15"-12"3518"0"0,13 11-3532 0 0,0 0 0 0 0,-1 1 0 0 0,1 0-1 0 0,-1-1 1 0 0,1 1 0 0 0,0 0-1 0 0,-1 0 1 0 0,1 0 0 0 0,-1 0 0 0 0,1 1-1 0 0,-1-1 1 0 0,1 1 0 0 0,0-1-1 0 0,-5 3 1 0 0,6-3-382 0 0,-1 1 0 0 0,1 0 0 0 0,0-1 0 0 0,-1 1-1 0 0,1 0 1 0 0,0 0 0 0 0,0 0 0 0 0,0 0 0 0 0,0 0 0 0 0,0 0-1 0 0,0 0 1 0 0,0 0 0 0 0,0 0 0 0 0,0 0 0 0 0,0 1 0 0 0,0-1-1 0 0,1 0 1 0 0,-1 1 0 0 0,1-1 0 0 0,-1 1 0 0 0,1-1 0 0 0,-1 0 0 0 0,1 1-1 0 0,0-1 1 0 0,0 3 0 0 0,-1 8 81 0 0,0 0 0 0 0,-4 16 0 0 0,3-20-101 0 0,0 0 0 0 0,1 0-1 0 0,0 0 1 0 0,1 0 0 0 0,-1 0 0 0 0,1 0 0 0 0,1 0 0 0 0,2 12-1 0 0,-2-16-80 0 0,15 52 70 0 0,-14-49-55 0 0,0-1-1 0 0,1 0 0 0 0,0 0 0 0 0,0 0 0 0 0,7 10 0 0 0,-9-14 157 0 0,3-2-99 0 0,1 0 4 0 0,0 0 1 0 0,0 0-1 0 0,1-1 0 0 0,-1 0 0 0 0,0 0 0 0 0,0 0 0 0 0,0-1 0 0 0,0 0 1 0 0,6-2-1 0 0,-8 2-17 0 0,0 0 0 0 0,0 0 0 0 0,0 0 0 0 0,0 0 1 0 0,-1-1-1 0 0,1 1 0 0 0,-1-1 0 0 0,0 1 0 0 0,0-1 1 0 0,0 0-1 0 0,0 0 0 0 0,0 0 0 0 0,0 0 0 0 0,-1 0 1 0 0,0 0-1 0 0,2-5 0 0 0,1-4 76 0 0,-1-1 1 0 0,0 1 0 0 0,-1-1-1 0 0,-1 0 1 0 0,0 0-1 0 0,0 1 1 0 0,-2-1-1 0 0,1 0 1 0 0,-5-21-1 0 0,4 31-127 0 0,-1 0-1 0 0,1 1 1 0 0,-1-1 0 0 0,0 1-1 0 0,0-1 1 0 0,0 1 0 0 0,0 0-1 0 0,0 0 1 0 0,0 0 0 0 0,-1 0-1 0 0,1 0 1 0 0,-1 0 0 0 0,1 1-1 0 0,-1-1 1 0 0,0 1-1 0 0,0 0 1 0 0,1 0 0 0 0,-1 0-1 0 0,0 0 1 0 0,0 0 0 0 0,0 0-1 0 0,0 1 1 0 0,0 0 0 0 0,-5-1-1 0 0,0 3-207 0 0,0 0 0 0 0,0 1 0 0 0,0 0 1 0 0,0 0-1 0 0,1 0 0 0 0,-1 1 0 0 0,1 0 0 0 0,0 1 0 0 0,0 0 0 0 0,1 0 0 0 0,-1 0 0 0 0,1 1 0 0 0,0 0 0 0 0,0 0 1 0 0,-8 12-1 0 0,1 3-1091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73 13360 0 0,'0'0'1026'0'0,"0"-1"-668"0"0,0-5 1963 0 0,-3 13-924 0 0,2-7-1335 0 0,1 0 0 0 0,-1 1 0 0 0,1-1 0 0 0,-1 1-1 0 0,1-1 1 0 0,0 1 0 0 0,-1 0 0 0 0,1-1 0 0 0,0 1 0 0 0,0-1 0 0 0,-1 1 0 0 0,1-1 0 0 0,0 1 0 0 0,0 0-1 0 0,0-1 1 0 0,0 1 0 0 0,0 0 0 0 0,0 0 0 0 0,-5 21 792 0 0,4-18-730 0 0,0 0 1 0 0,0-1-1 0 0,0 1 0 0 0,1 0 1 0 0,-1 0-1 0 0,1 0 1 0 0,0 5-1 0 0,12 35-109 0 0,-1-29 186 0 0,-7-9-137 0 0,-2-4-52 0 0,0 0 0 0 0,0 0-1 0 0,-1 0 1 0 0,1-1 0 0 0,0 1 0 0 0,0-1-1 0 0,1 1 1 0 0,-1-1 0 0 0,0 0-1 0 0,0 0 1 0 0,1 0 0 0 0,-1 0-1 0 0,1 0 1 0 0,-1 0 0 0 0,0-1 0 0 0,1 1-1 0 0,-1-1 1 0 0,1 1 0 0 0,0-1-1 0 0,2 0 1 0 0,-1 0 62 0 0,1-1 0 0 0,-1 1-1 0 0,1 0 1 0 0,-1-1 0 0 0,1 0 0 0 0,-1 0 0 0 0,1-1-1 0 0,-1 1 1 0 0,0-1 0 0 0,7-4 0 0 0,-8 3 17 0 0,0 0 1 0 0,0-1 0 0 0,0 0 0 0 0,0 1 0 0 0,-1-1-1 0 0,0 0 1 0 0,0 0 0 0 0,0-1 0 0 0,2-5-1 0 0,2-3 222 0 0,-3 6-145 0 0,0-1 0 0 0,0 0 0 0 0,-1 0 0 0 0,0 0 0 0 0,1-9 0 0 0,2-1 114 0 0,-5 17-264 0 0,1-1-1 0 0,0 1 0 0 0,-1 0 1 0 0,0-1-1 0 0,1 1 1 0 0,-1-1-1 0 0,0 1 1 0 0,1-1-1 0 0,-1 1 0 0 0,0-1 1 0 0,0 1-1 0 0,0 0 1 0 0,0-1-1 0 0,-1 1 1 0 0,1-1-1 0 0,0 1 0 0 0,-1-1 1 0 0,1 1-1 0 0,0 0 1 0 0,-2-3-1 0 0,-4-10 122 0 0,4 11-155 0 0,1 0 1 0 0,-1-1 0 0 0,1 1 0 0 0,-1 0-1 0 0,0 0 1 0 0,0 0 0 0 0,0 0 0 0 0,-5-4-1 0 0,6 6 7 0 0,-1 1 0 0 0,1-1-1 0 0,-1 0 1 0 0,1 1 0 0 0,-1-1-1 0 0,0 1 1 0 0,1-1 0 0 0,-1 1-1 0 0,0 0 1 0 0,1 0 0 0 0,-1-1-1 0 0,0 1 1 0 0,1 1 0 0 0,-1-1-1 0 0,0 0 1 0 0,1 0 0 0 0,-1 1-1 0 0,0-1 1 0 0,1 0 0 0 0,-1 1-1 0 0,0 0 1 0 0,1-1 0 0 0,-2 2 0 0 0,-26 14-1525 0 0,12-5 618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47 9216 0 0,'-6'1'8735'0'0,"3"1"-8545"0"0,0 0-1 0 0,0 0 0 0 0,0 0 0 0 0,1 0 0 0 0,-1 0 0 0 0,1 1 0 0 0,-1-1 0 0 0,1 1 0 0 0,0 0 0 0 0,0-1 0 0 0,1 1 0 0 0,-1 0 1 0 0,0 0-1 0 0,1 0 0 0 0,0 1 0 0 0,-1-1 0 0 0,2 0 0 0 0,-1 0 0 0 0,0 1 0 0 0,0-1 0 0 0,1 5 0 0 0,-4 9-2 0 0,3-12-176 0 0,0 0 1 0 0,0 0 0 0 0,0 1 0 0 0,0-1 0 0 0,1 0-1 0 0,0 0 1 0 0,0 0 0 0 0,1 0 0 0 0,-1 0 0 0 0,1 0 0 0 0,1 6-1 0 0,6 17-11 0 0,-6-19 0 0 0,0-1 0 0 0,1 1 0 0 0,0-1 0 0 0,0 0 0 0 0,8 15 0 0 0,-4-13-12 0 0,-6-8 29 0 0,1 1 1 0 0,-1-1-1 0 0,1 1 1 0 0,0-1-1 0 0,0 0 1 0 0,0 0-1 0 0,4 4 1 0 0,-5-5-1 0 0,0-1 0 0 0,0 1 0 0 0,1-1 0 0 0,-1 1 0 0 0,0-1 0 0 0,1 1 1 0 0,-1-1-1 0 0,0 0 0 0 0,1 0 0 0 0,-1 0 0 0 0,0 0 0 0 0,1 0 0 0 0,-1 0 0 0 0,1 0 1 0 0,-1 0-1 0 0,0-1 0 0 0,1 1 0 0 0,-1 0 0 0 0,0-1 0 0 0,0 1 0 0 0,3-2 0 0 0,-1 0 42 0 0,1 0 0 0 0,-1 0 1 0 0,1 0-1 0 0,-1 0 0 0 0,0-1 0 0 0,0 1 0 0 0,0-1 0 0 0,-1 0 0 0 0,1 0 0 0 0,0 0 0 0 0,-1 0 0 0 0,0-1 0 0 0,0 1 1 0 0,0 0-1 0 0,0-1 0 0 0,2-6 0 0 0,1-6 212 0 0,0 0-1 0 0,4-29 1 0 0,-4 15-4 0 0,-2 18-131 0 0,-1 0-1 0 0,-1 0 1 0 0,0 0-1 0 0,0 0 0 0 0,-1 0 1 0 0,-3-22-1 0 0,2 32-111 0 0,0-1 0 0 0,1 1 0 0 0,-1-1 0 0 0,0 0 0 0 0,-1 1 0 0 0,1-1 0 0 0,0 1 0 0 0,-1 0 0 0 0,1-1 0 0 0,-1 1 0 0 0,1 0 0 0 0,-1 0 0 0 0,0 0 0 0 0,0 0 0 0 0,0 0 0 0 0,0 1 0 0 0,-1-1 0 0 0,1 1 0 0 0,0-1 0 0 0,-1 1 0 0 0,1 0 0 0 0,-1 0 0 0 0,-4-2 0 0 0,-6 1 22 0 0,10 1-35 0 0,0 0-1 0 0,1 1 1 0 0,-1-1 0 0 0,0 1 0 0 0,0 0 0 0 0,1 0 0 0 0,-1 0 0 0 0,0 0 0 0 0,1 0-1 0 0,-1 1 1 0 0,-4 0 0 0 0,0 1-48 0 0,0 1 0 0 0,0 0-1 0 0,0 0 1 0 0,-12 8 0 0 0,16-9 19 0 0,1-1 0 0 0,0 1 0 0 0,0 0 0 0 0,0 0 0 0 0,0 0 0 0 0,0 0 0 0 0,0 0 0 0 0,0 0 0 0 0,1 1 0 0 0,-1-1 0 0 0,1 0 0 0 0,0 1 0 0 0,0-1 0 0 0,0 1 0 0 0,0 0 0 0 0,0-1 0 0 0,0 5 0 0 0,-5 23-2238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0 7368 0 0,'-10'5'9735'0'0,"1"1"-8592"0"0,9-6-1054 0 0,-1 1 0 0 0,0-1 0 0 0,0 0-1 0 0,0 1 1 0 0,0-1 0 0 0,1 1 0 0 0,-1-1 0 0 0,0 1 0 0 0,1-1 0 0 0,-1 1 0 0 0,0 0-1 0 0,1-1 1 0 0,-1 1 0 0 0,1 0 0 0 0,-1-1 0 0 0,1 1 0 0 0,-1 0 0 0 0,1 0 0 0 0,-1 0-1 0 0,1-1 1 0 0,0 1 0 0 0,-1 2 0 0 0,-1 11 55 0 0,0 1 0 0 0,1 0 0 0 0,0-1 0 0 0,1 1 0 0 0,1 0-1 0 0,1 0 1 0 0,0-1 0 0 0,0 1 0 0 0,2-1 0 0 0,0 0 0 0 0,0 0 0 0 0,8 15 0 0 0,-8-21-117 0 0,1 0 0 0 0,0 0 1 0 0,7 8-1 0 0,-11-15-12 0 0,0 1 0 0 0,0-1 0 0 0,0 0 1 0 0,0 0-1 0 0,0 0 0 0 0,0 0 0 0 0,0 0 0 0 0,0-1 0 0 0,0 1 0 0 0,1 0 1 0 0,-1 0-1 0 0,0-1 0 0 0,1 1 0 0 0,-1-1 0 0 0,0 1 0 0 0,1-1 1 0 0,-1 0-1 0 0,1 1 0 0 0,-1-1 0 0 0,0 0 0 0 0,4 0 0 0 0,-3 0 24 0 0,-1-1 0 0 0,1 0 0 0 0,0 1-1 0 0,-1-1 1 0 0,1 0 0 0 0,0 0-1 0 0,-1 0 1 0 0,1 0 0 0 0,-1 0 0 0 0,0 0-1 0 0,1 0 1 0 0,-1 0 0 0 0,0-1 0 0 0,3-2-1 0 0,0-1 91 0 0,-1-1-1 0 0,0 0 0 0 0,0 0 1 0 0,0 1-1 0 0,0-2 0 0 0,-1 1 1 0 0,0 0-1 0 0,2-8 0 0 0,1-39 580 0 0,-5 45-587 0 0,0 1 0 0 0,0-1 0 0 0,-1 1 0 0 0,-2-11 0 0 0,2 9-38 0 0,-1 1 4 0 0,0 0 0 0 0,0-1-1 0 0,-5-12 1 0 0,6 18-69 0 0,-1 0 1 0 0,1 0-1 0 0,-1 0 0 0 0,0 0 0 0 0,0 0 0 0 0,0 1 1 0 0,0-1-1 0 0,0 1 0 0 0,-1-1 0 0 0,1 1 0 0 0,-5-4 1 0 0,5 5-22 0 0,0-1 1 0 0,1 1 0 0 0,-1 0 0 0 0,0 0 0 0 0,0 0 0 0 0,0 0 0 0 0,0 0 0 0 0,0 1 0 0 0,0-1 0 0 0,0 1-1 0 0,0-1 1 0 0,-1 1 0 0 0,1 0 0 0 0,0-1 0 0 0,0 1 0 0 0,0 0 0 0 0,0 1 0 0 0,0-1 0 0 0,-1 0 0 0 0,1 0 0 0 0,0 1-1 0 0,0 0 1 0 0,0-1 0 0 0,0 1 0 0 0,0 0 0 0 0,0 0 0 0 0,-3 2 0 0 0,1 0-155 0 0,0 0 0 0 0,0 1 0 0 0,0-1 0 0 0,1 1 1 0 0,0 0-1 0 0,-1 0 0 0 0,1 0 0 0 0,1 1 0 0 0,-1-1 0 0 0,-2 7 1 0 0,-1 6-1202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71 5984 0 0,'6'-13'2462'0'0,"-26"22"5942"0"0,8-1-6143 0 0,11-6-2150 0 0,-1-1 0 0 0,1 1 0 0 0,0 0 0 0 0,0-1 0 0 0,0 1-1 0 0,0 0 1 0 0,0 0 0 0 0,0 0 0 0 0,0 0 0 0 0,0 0-1 0 0,1 0 1 0 0,-1 0 0 0 0,1 0 0 0 0,-1 3 0 0 0,1 33 477 0 0,0-22-485 0 0,0-11-98 0 0,1 1 1 0 0,-1-1 0 0 0,1 0 0 0 0,0 0 0 0 0,4 11 0 0 0,-5-14 64 0 0,1-1 1 0 0,0 1-1 0 0,0 0 1 0 0,0 0-1 0 0,0 0 1 0 0,0-1 0 0 0,0 1-1 0 0,0 0 1 0 0,0-1-1 0 0,1 1 1 0 0,-1-1 0 0 0,1 0-1 0 0,-1 1 1 0 0,1-1-1 0 0,-1 0 1 0 0,1 0 0 0 0,0 0-1 0 0,0 0 1 0 0,2 1-1 0 0,4-1 337 0 0,-6-1-423 0 0,-1-1-144 0 0,0 1 216 0 0,0-1 0 0 0,1 1 0 0 0,-1-1 1 0 0,0 0-1 0 0,0 0 0 0 0,0 0 0 0 0,1 0 0 0 0,-1 1 0 0 0,0-1 0 0 0,0-1 0 0 0,-1 1 1 0 0,1 0-1 0 0,2-2 0 0 0,10-20 407 0 0,-9 13-280 0 0,0 0-1 0 0,0 0 0 0 0,-2-1 1 0 0,4-17-1 0 0,-6 22-106 0 0,1 0 0 0 0,-1 0 0 0 0,-1-1 0 0 0,1 1 0 0 0,-1 0 0 0 0,0 0 0 0 0,0 0 0 0 0,-1 0 0 0 0,-4-11 0 0 0,4 13-30 0 0,-1-1-1 0 0,1 0 1 0 0,-1 0-1 0 0,0 1 1 0 0,0 0 0 0 0,0-1-1 0 0,-1 1 1 0 0,-3-4-1 0 0,6 7-35 0 0,-1 1 0 0 0,1-1 0 0 0,0 0 0 0 0,0 0 0 0 0,0 0 0 0 0,-1 0 0 0 0,1 1 0 0 0,0-1 0 0 0,-1 1 0 0 0,1-1 0 0 0,0 1 0 0 0,-1 0 0 0 0,1-1 0 0 0,-1 1 0 0 0,1 0 0 0 0,-1 0 0 0 0,1 0 0 0 0,0 0 0 0 0,-1 0 0 0 0,1 0 0 0 0,-1 0 0 0 0,1 1 0 0 0,-1-1 0 0 0,1 0 0 0 0,0 1 0 0 0,-1-1 0 0 0,1 1 0 0 0,0 0 0 0 0,-1-1 0 0 0,1 1 0 0 0,0 0 0 0 0,0 0 0 0 0,0 0 0 0 0,-2 1 0 0 0,-3 4-14 0 0,0 0-1 0 0,0 1 1 0 0,1-1 0 0 0,0 1-1 0 0,1 0 1 0 0,-1 1-1 0 0,1-1 1 0 0,0 1 0 0 0,1 0-1 0 0,0 0 1 0 0,-3 12-1 0 0,0 9-34 0 0,-6 57-1 0 0,11-78 36 0 0,0 3-22 0 0,1-1 0 0 0,0 0 1 0 0,0 0-1 0 0,1 0 0 0 0,1 0 0 0 0,-1 0 0 0 0,2 0 0 0 0,-1 0 0 0 0,8 17 1 0 0,-9-25 19 0 0,0 0 1 0 0,0-1 0 0 0,0 1 0 0 0,0-1-1 0 0,0 1 1 0 0,0-1 0 0 0,0 1 0 0 0,0-1-1 0 0,1 0 1 0 0,-1 0 0 0 0,1 1 0 0 0,-1-1-1 0 0,4 1 1 0 0,-4-1 3 0 0,0-1 0 0 0,0 0 0 0 0,0 1 0 0 0,0-1 0 0 0,0 0 0 0 0,0 0 0 0 0,0 1 0 0 0,0-1 0 0 0,0 0 0 0 0,0 0 0 0 0,0 0 0 0 0,0 0 0 0 0,1-1 0 0 0,-1 1 0 0 0,0 0 0 0 0,0 0 0 0 0,0-1 0 0 0,0 1 0 0 0,0-1 0 0 0,0 1 0 0 0,0-1 0 0 0,0 1 0 0 0,1-2 0 0 0,2 0-22 0 0,0 0 30 0 0,0-1 1 0 0,0 0-1 0 0,0 0 0 0 0,-1 0 0 0 0,1 0 1 0 0,-1 0-1 0 0,0-1 0 0 0,0 1 0 0 0,0-1 1 0 0,0 0-1 0 0,0 0 0 0 0,-1 0 0 0 0,0 0 1 0 0,0-1-1 0 0,0 1 0 0 0,1-6 0 0 0,3-8 106 0 0,-1 0 0 0 0,3-29-1 0 0,-7 46-108 0 0,-1-3 8 0 0,0-1 0 0 0,0 1-1 0 0,0 0 1 0 0,0-1 0 0 0,-1 1-1 0 0,0-1 1 0 0,0 1 0 0 0,0 0-1 0 0,0 0 1 0 0,-1 0 0 0 0,1-1-1 0 0,-1 1 1 0 0,0 1 0 0 0,-3-6-1 0 0,-2 5-224 0 0,4 3 155 0 0,-7-7-124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98 10592 0 0,'1'-3'167'0'0,"12"-14"7205"0"0,-17 17-6265 0 0,3-1-975 0 0,0 1 0 0 0,0 0 0 0 0,0 0 0 0 0,-1 0 0 0 0,1 0 0 0 0,0 0 0 0 0,0 1 0 0 0,0-1 0 0 0,0 0 0 0 0,0 0 0 0 0,0 1 0 0 0,0-1 0 0 0,0 1 0 0 0,0-1 0 0 0,0 0 0 0 0,-2 3 449 0 0,-1 5 222 0 0,1-5-759 0 0,1 1 0 0 0,-1-1 0 0 0,1 1 0 0 0,0 0 0 0 0,1 0 0 0 0,-1 0 0 0 0,0 0 0 0 0,1 0 1 0 0,0 1-1 0 0,0-1 0 0 0,1 0 0 0 0,-1 0 0 0 0,1 1 0 0 0,0-1 0 0 0,0 0 0 0 0,0 1 0 0 0,0-1 0 0 0,1 0 0 0 0,1 7 0 0 0,5 12-44 0 0,-6-19 0 0 0,-1-1 0 0 0,1 1 0 0 0,0 0 0 0 0,1-1 0 0 0,-1 1 0 0 0,1-1 0 0 0,-1 0 0 0 0,1 1 0 0 0,0-1 0 0 0,0 0 0 0 0,0 0 0 0 0,1 0 0 0 0,-1 0 0 0 0,6 4 0 0 0,-7-7 0 0 0,-1 1 0 0 0,1-1 0 0 0,-1 1 0 0 0,1-1 0 0 0,0 0 0 0 0,-1 1 0 0 0,1-1 0 0 0,0 0 0 0 0,-1 0 0 0 0,1 0 0 0 0,0 1 0 0 0,-1-1 0 0 0,1 0 0 0 0,0 0 0 0 0,-1 0 0 0 0,1 0 0 0 0,0 0 0 0 0,0 0 0 0 0,3-1 0 0 0,-4 2 0 0 0,1-1 0 0 0,-1 0 0 0 0,1 0 0 0 0,0 0 0 0 0,-1 0 0 0 0,1 0 0 0 0,-1 0 0 0 0,1 0 0 0 0,0 0 0 0 0,-1 0 0 0 0,1 0 0 0 0,-1 0 0 0 0,1 0 0 0 0,0-1 0 0 0,-1 1 0 0 0,1 0 0 0 0,-1 0 0 0 0,1 0 0 0 0,-1-1 0 0 0,1 1 0 0 0,-1 0 0 0 0,1-1 0 0 0,-1 1 0 0 0,1-1 0 0 0,-1 1 0 0 0,1 0 0 0 0,-1-1 0 0 0,0 1 0 0 0,1-1 0 0 0,-1 1 0 0 0,0-1 0 0 0,1 1 0 0 0,-1-1 0 0 0,0 0 0 0 0,0 1 0 0 0,1-2 0 0 0,-1 1 0 0 0,3-3 4 0 0,0-1-1 0 0,0 1 1 0 0,1-1-1 0 0,6-5 1 0 0,-10 10 7 0 0,1-1 1 0 0,-1 1 0 0 0,0-1-1 0 0,1 1 1 0 0,-1-1 0 0 0,1 1 0 0 0,-1-1-1 0 0,0 0 1 0 0,1 1 0 0 0,-1-1-1 0 0,0 0 1 0 0,0 1 0 0 0,0-1 0 0 0,1 0-1 0 0,-1 1 1 0 0,0-1 0 0 0,0-1-1 0 0,1-2 51 0 0,3-7 97 0 0,0 1 1 0 0,-1-1-1 0 0,4-20 1 0 0,-6 27-114 0 0,0-1 0 0 0,-1 1-1 0 0,0 0 1 0 0,0-1 0 0 0,0 1-1 0 0,-1 0 1 0 0,1 0 0 0 0,-1-1 0 0 0,0 1-1 0 0,0 0 1 0 0,0 0 0 0 0,-1 0-1 0 0,-2-4 1 0 0,-10-24 362 0 0,4 18-239 0 0,8 11-109 0 0,0 0-1 0 0,0 0 0 0 0,0 0 1 0 0,-1 0-1 0 0,0 0 0 0 0,1 1 1 0 0,-1-1-1 0 0,0 1 1 0 0,-5-4-1 0 0,6 5 122 0 0,-19 15-7 0 0,6-8-117 0 0,14-5-51 0 0,-1-1 0 0 0,0 1 1 0 0,1-1-1 0 0,-1 1 0 0 0,1 0 1 0 0,-1-1-1 0 0,1 1 0 0 0,-1 0 1 0 0,1 0-1 0 0,0 0 0 0 0,-2 2 1 0 0,-2 2 7 0 0,1-1 0 0 0,0 1 0 0 0,0 0 0 0 0,0 1 1 0 0,1-1-1 0 0,-1 1 0 0 0,1-1 0 0 0,1 1 0 0 0,-4 10 0 0 0,3-7-19 0 0,1-1 0 0 0,0 1 0 0 0,0 0 0 0 0,1 0 1 0 0,0 0-1 0 0,1-1 0 0 0,0 1 0 0 0,0 0 0 0 0,1 0 0 0 0,0 0 0 0 0,1 0 0 0 0,4 15 0 0 0,-1-7-1 0 0,-2-6-14 0 0,1-1 0 0 0,8 16-1 0 0,-11-22 16 0 0,1-1 1 0 0,0 0-1 0 0,1 0 0 0 0,-1 0 0 0 0,1 0 0 0 0,-1 0 0 0 0,1-1 0 0 0,0 1 0 0 0,0-1 1 0 0,0 0-1 0 0,5 3 0 0 0,-7-4 3 0 0,-1-1 1 0 0,1 0-1 0 0,-1 1 0 0 0,1-1 1 0 0,0 1-1 0 0,-1-1 1 0 0,1 0-1 0 0,0 0 0 0 0,-1 1 1 0 0,1-1-1 0 0,0 0 1 0 0,0 0-1 0 0,-1 0 0 0 0,1 0 1 0 0,0 0-1 0 0,-1 0 1 0 0,1 0-1 0 0,0 0 0 0 0,0 0 1 0 0,-1 0-1 0 0,1 0 0 0 0,0-1 1 0 0,-1 1-1 0 0,1 0 1 0 0,0 0-1 0 0,-1-1 0 0 0,1 1 1 0 0,0 0-1 0 0,-1-1 1 0 0,1 1-1 0 0,-1-1 0 0 0,1 1 1 0 0,-1-1-1 0 0,1 1 1 0 0,-1-1-1 0 0,1 1 0 0 0,-1-1 1 0 0,1 0-1 0 0,-1 1 1 0 0,0-1-1 0 0,1 1 0 0 0,-1-1 1 0 0,1-1-1 0 0,0-1-2 0 0,7-7 83 0 0,-1-1-1 0 0,0 0 1 0 0,0 0-1 0 0,-1 0 1 0 0,-1-1-1 0 0,0 0 1 0 0,-1 0-1 0 0,5-19 1 0 0,-9 30-105 0 0,0 0 0 0 0,0 0-1 0 0,0 0 1 0 0,0 0 0 0 0,0 0 0 0 0,0-1 0 0 0,0 1 0 0 0,0 0 0 0 0,0 0 0 0 0,0 0 0 0 0,-1 0-1 0 0,1 0 1 0 0,0 0 0 0 0,-1 0 0 0 0,1 0 0 0 0,-2-1 0 0 0,2 1-318 0 0,-9-7-2447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5:23.040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55 1341 5528 0 0,'0'0'7188'0'0,"-9"21"-5698"0"0,6-11-1210 0 0,1-1 0 0 0,0 1-1 0 0,0-1 1 0 0,1 1 0 0 0,0 0 0 0 0,1-1-1 0 0,1 11 1 0 0,-1-1-292 0 0,8 64 217 0 0,-1 291 501 0 0,-8-236-674 0 0,-5-10-32 0 0,-9 27-1 0 0,-1 43 210 0 0,9-78-11 0 0,4-77-96 0 0,1-1 0 0 0,4 60 0 0 0,4 15-38 0 0,-1-62-80 0 0,13 89-456 0 0,-10-94 239 0 0,7 25 580 0 0,3 10 123 0 0,-9-32-461 0 0,-7-39-201 0 0,0-1 0 0 0,7 24-1 0 0,-1-13-38 0 0,0-2 612 0 0,17 37 0 0 0,-12-22-341 0 0,-3-8-43 0 0,-6-21 8 0 0,1 4 11 0 0,1 1 1 0 0,11 18-1 0 0,-10-18 3 0 0,-7-12-11 0 0,1 1 0 0 0,0-1-1 0 0,-1 1 1 0 0,1-1 0 0 0,0 0-1 0 0,0 1 1 0 0,0-1 0 0 0,0 0-1 0 0,0 0 1 0 0,2 2 0 0 0,0 1 19 0 0,3 11 76 0 0,-4-13-77 0 0,0 0 0 0 0,0 0 0 0 0,0 0 0 0 0,0 0 0 0 0,0 0 0 0 0,0 0 0 0 0,1 0 0 0 0,-1-1 0 0 0,1 1 0 0 0,4 1 0 0 0,-4-2-13 0 0,-1 1-1 0 0,1-1 1 0 0,-1 1 0 0 0,1-1 0 0 0,-1 1 0 0 0,1 0-1 0 0,-1 0 1 0 0,0 0 0 0 0,2 3 0 0 0,-1-2 0 0 0,0 0 0 0 0,0 1 1 0 0,1-1-1 0 0,-1 0 0 0 0,1-1 1 0 0,0 1-1 0 0,0-1 0 0 0,4 3 1 0 0,-5-2-7 0 0,13 5-4 0 0,24 13 77 0 0,-36-18-60 0 0,-4-2-6 0 0,1 0-1 0 0,-1-1 1 0 0,1 1-1 0 0,0 0 0 0 0,-1-1 1 0 0,1 1-1 0 0,0-1 1 0 0,-1 1-1 0 0,1 0 0 0 0,0-1 1 0 0,0 0-1 0 0,0 1 1 0 0,0-1-1 0 0,-1 0 1 0 0,1 1-1 0 0,0-1 0 0 0,1 0 1 0 0,9 4-4 0 0,1 0-10 0 0,-2 3 0 0 0,3-1 0 0 0,1-3 0 0 0,0-3 0 0 0,0 0 0 0 0,58 0 0 0 0,-34-1 0 0 0,-20 0 0 0 0,-1 1 0 0 0,19 2 0 0 0,-15-1 0 0 0,-1 0 0 0 0,28-4 0 0 0,5 1 0 0 0,-32 1 0 0 0,36-7 0 0 0,-37 5 0 0 0,36-2 0 0 0,-39 4 0 0 0,1-1 0 0 0,-1-1 0 0 0,1-1 0 0 0,-1 0 0 0 0,23-10 0 0 0,29-6 0 0 0,-43 14 0 0 0,1 2 0 0 0,1 1 0 0 0,-1 1 0 0 0,0 1 0 0 0,30 4 0 0 0,60 0 0 0 0,-89-3 0 0 0,-12-1 0 0 0,-1-1 0 0 0,0 0 0 0 0,0-1 0 0 0,0 0 0 0 0,23-10 0 0 0,-1 2 0 0 0,-20 4 0 0 0,0 0 0 0 0,-1-1 0 0 0,27-16 0 0 0,-22 12 0 0 0,33-16 0 0 0,47-19 0 0 0,-66 30 0 0 0,0 0 0 0 0,63-18 0 0 0,-65 27 0 0 0,-10 3 0 0 0,26-10 0 0 0,25-7 0 0 0,-11 3 0 0 0,-22 5 4 0 0,0-3 0 0 0,48-26-1 0 0,-35 3 61 0 0,-43 32-47 0 0,152-106 155 0 0,-94 65-384 0 0,4-5 439 0 0,-37 26-218 0 0,87-58-9 0 0,-59 36-229 0 0,-20 10 477 0 0,-31 29-238 0 0,0-1-1 0 0,-1 0 1 0 0,-1 0-1 0 0,0-2 1 0 0,-1 1-1 0 0,12-21 1 0 0,-17 26 0 0 0,1 1 0 0 0,0 0 1 0 0,11-10-1 0 0,13-14 23 0 0,-24 24-33 0 0,1 0 0 0 0,0 0 0 0 0,0 0 0 0 0,13-8 0 0 0,15-14 0 0 0,19-18-134 0 0,-39 36 150 0 0,-1-1 0 0 0,0 0 0 0 0,-1-1 0 0 0,13-17 0 0 0,1-12-327 0 0,-21 32 396 0 0,0 0 1 0 0,-1 0-1 0 0,0-1 0 0 0,5-14 1 0 0,4-9-57 0 0,3-7 10 0 0,-2 0 0 0 0,12-56-1 0 0,-14 50 17 0 0,-5 11-36 0 0,5-55 1 0 0,-2 11 15 0 0,1-16-199 0 0,0-4-253 0 0,1 17 852 0 0,-9 62-537 0 0,-1 0 0 0 0,1-27 1 0 0,-3 23 324 0 0,6-27 0 0 0,-3 19-287 0 0,-1 0 1 0 0,-1 0-1 0 0,-2 0 0 0 0,-5-48 0 0 0,2 44 456 0 0,-3-19-142 0 0,-13-70 456 0 0,1-16-786 0 0,10 86 65 0 0,2 7 63 0 0,-2 0 0 0 0,-24-81-1 0 0,13 68-20 0 0,-8-21 89 0 0,0 13 51 0 0,-23-53 199 0 0,44 111-294 0 0,-1 1 0 0 0,-1-1 0 0 0,0 1-1 0 0,0 1 1 0 0,-16-16 0 0 0,-11-14 165 0 0,24 27-163 0 0,-1 1-1 0 0,-1 1 0 0 0,0 0 1 0 0,-1 0-1 0 0,-18-10 0 0 0,17 11-1 0 0,-95-55 504 0 0,83 52-492 0 0,-2 1-1 0 0,1 2 0 0 0,-50-12 0 0 0,-93-9 192 0 0,164 30-275 0 0,-61-7 0 0 0,-18-4 0 0 0,67 9 0 0 0,-39 0 0 0 0,6 0 0 0 0,13 1 19 0 0,-1 2-1 0 0,-72 9 0 0 0,53-3-9 0 0,26-2-9 0 0,0 1 0 0 0,-47 14 0 0 0,-40 9 0 0 0,-15 5 0 0 0,124-30-7 0 0,-213 71 102 0 0,178-54-95 0 0,-59 35 0 0 0,101-53 0 0 0,-98 53-64 0 0,-24 32 68 0 0,41-27-61 0 0,17-10-299 0 0,-97 95 0 0 0,100-86 673 0 0,9-6-313 0 0,1 2-1 0 0,3 2 0 0 0,-57 82 1 0 0,20-13-152 0 0,-114 181-559 0 0,182-268 826 0 0,-26 71-1 0 0,-4 46-996 0 0,15-41 32 0 0,9-19 1069 0 0,9-25-134 0 0,-38 193-205 0 0,48-217 88 0 0,-1 42 28 0 0,5-29 0 0 0,3-52-15 0 0,0 0 0 0 0,1 0 0 0 0,0 0 0 0 0,2 13-1 0 0,-1-18 1 0 0,0 0 0 0 0,-1 1 0 0 0,1-1 0 0 0,0 0 0 0 0,1 0 0 0 0,-1 0-1 0 0,0 0 1 0 0,1 0 0 0 0,0 0 0 0 0,-1 0 0 0 0,1-1 0 0 0,0 1-1 0 0,4 3 1 0 0,-5-6 15 0 0,0 1 0 0 0,1 0 0 0 0,-1-1 0 0 0,1 1 0 0 0,-1-1 0 0 0,1 0 0 0 0,-1 1 0 0 0,1-1 0 0 0,-1 0 0 0 0,1 0 0 0 0,-1 0 0 0 0,1 0 0 0 0,-1 0 0 0 0,1 0 0 0 0,-1 0 0 0 0,1 0 0 0 0,-1-1 0 0 0,0 1 0 0 0,1-1 0 0 0,-1 1 0 0 0,3-2 0 0 0,2 0 0 0 0,-1-1 0 0 0,1 0 0 0 0,9-7 0 0 0,17-16-1 0 0,-1-2 0 0 0,-2-2 0 0 0,49-62-1 0 0,36-38 61 0 0,56-14-48 0 0,-21 21-12 0 0,-3 3 2 0 0,-64 55-12 0 0,11-7-18 0 0,177-104 0 0 0,121-25 33 0 0,-358 186 2 0 0,185-96-86 0 0,127-107 26 0 0,-345 218 54 0 0,27-18 0 0 0,29-15 0 0 0,-48 28 0 0 0,0 2 0 0 0,0-1 0 0 0,1 1 0 0 0,-1 1 0 0 0,1-1 0 0 0,-1 1 0 0 0,1 1 0 0 0,15-1 0 0 0,-23 1-9 0 0,0 1 0 0 0,1 0 0 0 0,-1 1 0 0 0,0-1-1 0 0,1 0 1 0 0,-1 0 0 0 0,0 0 0 0 0,1 1 0 0 0,-1-1 0 0 0,0 1-1 0 0,1-1 1 0 0,-1 1 0 0 0,0-1 0 0 0,0 1 0 0 0,0 0 0 0 0,0 0-1 0 0,0-1 1 0 0,1 1 0 0 0,-1 0 0 0 0,-1 0 0 0 0,1 0 0 0 0,0 0-1 0 0,0 0 1 0 0,0 0 0 0 0,0 1 0 0 0,-1-1 0 0 0,1 0 0 0 0,-1 0-1 0 0,1 1 1 0 0,-1-1 0 0 0,1 0 0 0 0,-1 0 0 0 0,0 1 0 0 0,1-1-1 0 0,-1 0 1 0 0,0 1 0 0 0,0 1 0 0 0,0 6-7 0 0,-1 0 0 0 0,0 0 0 0 0,0 0 0 0 0,-5 15 1 0 0,4-12-6 0 0,-3 9 21 0 0,0 0 0 0 0,-2 0 0 0 0,0 0 0 0 0,-1-1 0 0 0,-1 0 0 0 0,-1-1 0 0 0,-22 32 0 0 0,-22 27 0 0 0,-24 32 0 0 0,-29 43 6 0 0,3-4-85 0 0,63-93 44 0 0,-49 62-159 0 0,-189 247-616 0 0,17 15 782 0 0,159-228 184 0 0,68-101-156 0 0,-95 154 0 0 0,37-51-178 0 0,32-55-93 0 0,51-81 267 0 0,1 0-1 0 0,1 1 0 0 0,1 0 1 0 0,-9 33-1 0 0,15-49 5 0 0,1-1 0 0 0,-1 0-1 0 0,1 1 1 0 0,0-1 0 0 0,-1 1-1 0 0,1-1 1 0 0,0 0 0 0 0,0 1 0 0 0,1-1-1 0 0,-1 1 1 0 0,1-1 0 0 0,0 3-1 0 0,-1-4 8 0 0,1 0-1 0 0,0-1 0 0 0,-1 1 1 0 0,1 0-1 0 0,0 0 1 0 0,-1-1-1 0 0,1 1 1 0 0,0 0-1 0 0,0-1 0 0 0,-1 1 1 0 0,1-1-1 0 0,0 1 1 0 0,0-1-1 0 0,0 0 0 0 0,0 1 1 0 0,0-1-1 0 0,0 0 1 0 0,0 1-1 0 0,0-1 1 0 0,0 0-1 0 0,0 0 0 0 0,0 0 1 0 0,0 0-1 0 0,0 0 1 0 0,0 0-1 0 0,-1 0 0 0 0,1 0 1 0 0,0-1-1 0 0,0 1 1 0 0,1 0-1 0 0,10-4 96 0 0,-1 0-1 0 0,0 0 1 0 0,0-1 0 0 0,-1 0 0 0 0,1-1-1 0 0,-1 0 1 0 0,15-12 0 0 0,-2 2-36 0 0,67-49 98 0 0,143-137-1 0 0,-57 46-53 0 0,-67 66-110 0 0,274-243 0 0 0,-73 44-93 0 0,-229 214-86 0 0,-4 6-810 0 0,0 2-310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4.4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187 45 9384 0 0,'0'0'430'0'0,"-6"8"140"0"0,-6 0-553 0 0,11-7-17 0 0,-1 0 0 0 0,1-1 0 0 0,0 1 0 0 0,0 0 0 0 0,-1 0-1 0 0,1 0 1 0 0,0 0 0 0 0,0 0 0 0 0,0 0 0 0 0,0 1 0 0 0,-1 0 0 0 0,-13 18-1 0 0,12-17 18 0 0,0 1-1 0 0,0 0 0 0 0,0 0 0 0 0,0 0 0 0 0,1 0 1 0 0,-1 1-1 0 0,-2 7 0 0 0,2-4 94 0 0,0 0 0 0 0,-1 1 0 0 0,-5 8 0 0 0,-9 22 137 0 0,15-29-196 0 0,-2 5 99 0 0,0 1 0 0 0,1 0 0 0 0,1 0 0 0 0,0 0 1 0 0,-1 19-1 0 0,4-33 2 0 0,1-1-102 0 0,0 0 1 0 0,-1 0 0 0 0,1 0 0 0 0,0-1 0 0 0,0 1 0 0 0,-1 0 0 0 0,1 0-1 0 0,0-1 1 0 0,0 1 0 0 0,0-1 0 0 0,0 1 0 0 0,0-1 0 0 0,0 1 0 0 0,0-1-1 0 0,0 1 1 0 0,0-1 0 0 0,0 0 0 0 0,0 0 0 0 0,0 1 0 0 0,2-1 0 0 0,-2 0 257 0 0,18-10 712 0 0,-15 6-843 0 0,0 0 0 0 0,0-1 0 0 0,0 0 1 0 0,-1 0-1 0 0,0 0 0 0 0,0 0 1 0 0,0-1-1 0 0,2-5 0 0 0,14-51 593 0 0,-8 26-580 0 0,-9 26-140 0 0,0 1 0 0 0,0 0-1 0 0,-1-1 1 0 0,-1-18-1 0 0,2-6 183 0 0,-2 29-193 0 0,0 0-1 0 0,0-1 0 0 0,0 1 0 0 0,0 0 1 0 0,-1-1-1 0 0,0 1 0 0 0,0 0 0 0 0,-3-10 0 0 0,3 12-25 0 0,0 1 0 0 0,0 0 0 0 0,0 0-1 0 0,-1 0 1 0 0,1 0 0 0 0,0 0 0 0 0,-1 0-1 0 0,1 0 1 0 0,-1 0 0 0 0,0 1-1 0 0,1-1 1 0 0,-1 1 0 0 0,0-1 0 0 0,0 1-1 0 0,0 0 1 0 0,0-1 0 0 0,0 1 0 0 0,-1 0-1 0 0,1 0 1 0 0,0 1 0 0 0,-5-2-1 0 0,3 1-92 0 0,0 1 0 0 0,0 0-1 0 0,0 0 1 0 0,0 0 0 0 0,0 0 0 0 0,0 1-1 0 0,0-1 1 0 0,0 1 0 0 0,0 0-1 0 0,0 0 1 0 0,0 1 0 0 0,0-1-1 0 0,1 1 1 0 0,-1 0 0 0 0,1-1-1 0 0,-1 2 1 0 0,1-1 0 0 0,0 0-1 0 0,-1 1 1 0 0,1 0 0 0 0,0-1-1 0 0,1 1 1 0 0,-4 4 0 0 0,4-4-129 0 0,-1 1 0 0 0,1 0 0 0 0,-1 0 0 0 0,1 0 1 0 0,0 0-1 0 0,0 0 0 0 0,1 0 0 0 0,-1 0 0 0 0,1 1 0 0 0,0-1 1 0 0,0 1-1 0 0,1-1 0 0 0,-1 1 0 0 0,1-1 0 0 0,0 1 0 0 0,0-1 1 0 0,0 1-1 0 0,1-1 0 0 0,0 1 0 0 0,2 6 0 0 0,4 9-4981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7024 0 0,'0'0'2428'0'0,"10"6"-799"0"0,-4-4-1376 0 0,1 1-1 0 0,-1 1 1 0 0,0-1 0 0 0,9 8 0 0 0,21 10 514 0 0,26 9 115 0 0,18 8-188 0 0,-58-28-471 0 0,21 13 1 0 0,19 9 121 0 0,-28-15-198 0 0,-23-10-73 0 0,1-1 0 0 0,13 5 0 0 0,-5-3 83 0 0,28 14 1 0 0,-27-11-24 0 0,27 9-1 0 0,-24-10-57 0 0,0 1-1 0 0,-1 1 0 0 0,28 19 1 0 0,33 15 58 0 0,-54-31-53 0 0,51 33 0 0 0,20 17 140 0 0,-8-5 175 0 0,-49-33-163 0 0,-27-16-82 0 0,1 0-1 0 0,0-2 0 0 0,23 9 1 0 0,-40-17-41 0 0,2-1 2 0 0,15 7 138 0 0,-17-6 36 0 0,11 5 10 0 0,-5-3-312 0 0,8 8-676 0 0,-13-6-1522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33 911 5064 0 0,'0'0'389'0'0,"-2"1"-250"0"0,-28 18 9839 0 0,31-21-9652 0 0,0-1-251 0 0,1 1 1 0 0,0-1 0 0 0,0 1-1 0 0,0 0 1 0 0,0-1 0 0 0,0 1 0 0 0,1 0-1 0 0,4-3 1 0 0,14-14 98 0 0,-10 8-118 0 0,2-1 0 0 0,-1 2 0 0 0,2 0 0 0 0,-1 0 0 0 0,1 1 0 0 0,29-13 0 0 0,16-11 40 0 0,66-32 79 0 0,3-2-59 0 0,-62 26-45 0 0,111-77-147 0 0,-137 90 252 0 0,0 2 0 0 0,58-28 1 0 0,-9 5-12 0 0,-4 1 77 0 0,-38 24 178 0 0,-1-3-1 0 0,77-60 0 0 0,-5-2 29 0 0,-110 82-401 0 0,-2 1-37 0 0,0 1 0 0 0,0 0 0 0 0,1 0 0 0 0,0 1 0 0 0,0 0 0 0 0,9-4-1 0 0,-10 7-1554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6912 0 0,'0'0'2440'0'0,"1"3"-1860"0"0,1-1-456 0 0,0 1 1 0 0,0 0 0 0 0,0 0 0 0 0,1-1-1 0 0,-1 0 1 0 0,1 1 0 0 0,-1-1-1 0 0,1 0 1 0 0,0 0 0 0 0,0 0 0 0 0,0-1-1 0 0,0 1 1 0 0,0-1 0 0 0,0 0 0 0 0,6 2-1 0 0,10 6 357 0 0,-5-3-13 0 0,-1-1 1 0 0,27 8 0 0 0,-28-9-178 0 0,60 12 745 0 0,62 17-906 0 0,-2-1 207 0 0,-25-4 393 0 0,26 8-263 0 0,239 101 47 0 0,-261-92-403 0 0,211 89 396 0 0,-218-89-125 0 0,56 15 284 0 0,-138-53-491 0 0,91 27 174 0 0,-104-31-267 0 0,-7-2-2 0 0,0 0-13 0 0,7 1-926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3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19 1 6912 0 0,'-18'5'3185'0'0,"18"10"-1028"0"0,5 63 315 0 0,-3-51-2181 0 0,1 0 0 0 0,1 0 1 0 0,11 35-1 0 0,-2-3 50 0 0,19 78 386 0 0,7 75 217 0 0,8 53-17 0 0,-35-193-712 0 0,8 59 41 0 0,4 34 52 0 0,-3-31 456 0 0,10 55 44 0 0,-22-129-605 0 0,-7-39-159 0 0,7 26-1 0 0,-4-17-43 0 0,-5-23 5 0 0,1-1-1 0 0,0 1 1 0 0,1 0 0 0 0,-1-1 0 0 0,6 13-1 0 0,-3-1-1080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810 1 4144 0 0,'0'0'9046'0'0,"-1"2"-8315"0"0,-8 25 956 0 0,-17 33 1 0 0,8-19-1011 0 0,-29 58 177 0 0,-68 104 0 0 0,77-138-640 0 0,13-25-130 0 0,-20 38 40 0 0,-10 31 6 0 0,-12 25 18 0 0,-145 286-608 0 0,142-307 1042 0 0,41-61-582 0 0,21-37 0 0 0,0 0 0 0 0,-1-1 0 0 0,-14 18 0 0 0,19-28-30 0 0,4-3-121 0 0,4-8-2561 0 0,5-1 1502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4 0 7368 0 0,'0'0'2936'0'0,"-3"9"-1400"0"0,6 39 1240 0 0,-3-44-2663 0 0,1 0 1 0 0,0 0 0 0 0,0 0 0 0 0,0 0 0 0 0,0 0-1 0 0,1 0 1 0 0,-1-1 0 0 0,1 1 0 0 0,0 0 0 0 0,5 5-1 0 0,28 36 348 0 0,-30-39-421 0 0,109 113 738 0 0,-11-16 1023 0 0,-67-70-1809 0 0,43 50-1 0 0,32 67-810 0 0,178 235 1621 0 0,-185-256 44 0 0,-8-18 256 0 0,-95-110-1418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747 1 5984 0 0,'0'0'2625'0'0,"-10"18"46"0"0,0-10-2056 0 0,0 2 0 0 0,0-1 0 0 0,1 1 0 0 0,1 0 0 0 0,0 1 0 0 0,-9 13 0 0 0,-23 30 653 0 0,9-15-945 0 0,19-23-73 0 0,-18 18-1 0 0,18-21-3 0 0,1 1 0 0 0,-12 17-1 0 0,-6 9 142 0 0,-4 7-124 0 0,-46 84 0 0 0,3-2-165 0 0,43-78-103 0 0,1-2-86 0 0,-46 55 1 0 0,67-93 108 0 0,-1 0 0 0 0,0-1 0 0 0,-15 9 0 0 0,7-4-5 0 0,-37 17 104 0 0,51-28-105 0 0,5-3 24 0 0,21-7-6495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4832 0 0,'0'0'1820'0'0,"5"9"-391"0"0,16 23 1319 0 0,-10-19-2053 0 0,-8-9-500 0 0,0-1 0 0 0,0 1 0 0 0,0 0 0 0 0,1-1 0 0 0,6 6 0 0 0,16 13 767 0 0,-6-3-274 0 0,-11-11-501 0 0,0 1 0 0 0,0 0 0 0 0,10 15 0 0 0,4 4 18 0 0,-12-17-256 0 0,14 16 410 0 0,-2 0 1 0 0,-1 1-1 0 0,29 48 0 0 0,-24-34-77 0 0,-20-31-209 0 0,0 0 0 0 0,0 0 1 0 0,-1 1-1 0 0,0-1 0 0 0,6 20 1 0 0,-7-16 197 0 0,0-1 1 0 0,2 0-1 0 0,-1 0 1 0 0,12 15-1 0 0,-9-13-87 0 0,0 1 0 0 0,9 22 0 0 0,3 5-65 0 0,-11-25-109 0 0,-9-18 50 0 0,1 3 45 0 0,-1-4-99 0 0,0 1 0 0 0,0-1 0 0 0,0 1 0 0 0,-1-1 0 0 0,1 1-1 0 0,0 0 1 0 0,0-1 0 0 0,-1 1 0 0 0,1 0 0 0 0,-1 0-1 0 0,1-1 1 0 0,0 1 0 0 0,-1 0 0 0 0,0 0 0 0 0,1 0 0 0 0,0 1-1 0 0,3 5 18 0 0,-4-6 30 0 0,2 0 1 0 0,3 1-66 0 0,-3-1 464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15 3224 0 0,'-7'-15'12111'0'0,"14"21"-11214"0"0,-1-2-578 0 0,0 1 1 0 0,0 0 0 0 0,0 0-1 0 0,-1 0 1 0 0,1 1 0 0 0,7 11 0 0 0,22 42 678 0 0,-19-30-636 0 0,-7-11-180 0 0,0 0-1 0 0,8 32 1 0 0,-14-43-158 0 0,20 48 230 0 0,-16-40-171 0 0,0 1-1 0 0,-1-1 1 0 0,4 20-1 0 0,22 74 369 0 0,-13-41-320 0 0,-17-57-97 0 0,1-1 0 0 0,0 1 0 0 0,9 20 0 0 0,-6-17-114 0 0,-6-11-890 0 0,0 4-330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1161 0 8896 0 0,'0'0'808'0'0,"-6"10"68"0"0,4-5-427 0 0,-1-1 1 0 0,0 0-1 0 0,1 0 0 0 0,-2-1 1 0 0,1 1-1 0 0,0-1 1 0 0,-1 1-1 0 0,1-1 1 0 0,-5 3-1 0 0,-2 2 670 0 0,-4 2-379 0 0,0-1-1 0 0,-1-1 1 0 0,0 0 0 0 0,0-1 0 0 0,-17 6 0 0 0,-7 4-189 0 0,-104 40 179 0 0,61-26-620 0 0,-131 58-551 0 0,119-55 862 0 0,61-23-263 0 0,-27 7-114 0 0,-79 12 0 0 0,69-16-38 0 0,51-11-7 0 0,-1-1 1 0 0,1 0-1 0 0,-27-2 0 0 0,19 0-16 0 0,26 0-77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5.7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1265 2304 0 0,'-17'23'13245'0'0,"21"-31"-12355"0"0,41-48 358 0 0,-36 44-1093 0 0,-1 1 0 0 0,20-20 0 0 0,10-12 52 0 0,8-11 14 0 0,-32 38-124 0 0,0-1 0 0 0,20-30 0 0 0,30-49 324 0 0,97-111-1 0 0,-109 143-166 0 0,31-50-389 0 0,5-15 164 0 0,-35 47-19 0 0,-34 55-76 0 0,53-70-251 0 0,-61 81 341 0 0,14-22 0 0 0,-16 23 58 0 0,17-21 0 0 0,-23 34-34 0 0,-1 0-1 0 0,-1-1 0 0 0,1 1 0 0 0,0-1 0 0 0,0 1 0 0 0,-1-1 1 0 0,0 0-1 0 0,1 0 0 0 0,-1 0 0 0 0,0 0 0 0 0,0 0 0 0 0,-1 0 0 0 0,1 0 1 0 0,-1 0-1 0 0,1 0 0 0 0,-1 0 0 0 0,0 0 0 0 0,-1-5 0 0 0,5-6 60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3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0 745 5984 0 0,'0'0'5992'0'0,"9"-10"-4387"0"0,3-2-816 0 0,0 1-1 0 0,24-17 1 0 0,0-1-225 0 0,11-10 116 0 0,34-31 140 0 0,-75 65-784 0 0,0 0 0 0 0,0 0 0 0 0,0 1 0 0 0,11-6 0 0 0,-10 6 3 0 0,1 0-1 0 0,-1-1 0 0 0,-1 0 0 0 0,11-9 0 0 0,-8 6 8 0 0,0 1 0 0 0,13-9 0 0 0,-12 9-2 0 0,0-1 1 0 0,12-11-1 0 0,-2 1 42 0 0,1 1 1 0 0,0 0-1 0 0,1 2 0 0 0,35-20 1 0 0,-44 28 2 0 0,-1-2 1 0 0,14-12-1 0 0,14-10 152 0 0,-11 12 1 0 0,-2-1 0 0 0,26-25-1 0 0,-21 8 63 0 0,-30 36-286 0 0,0 0-2 0 0,-1 0 0 0 0,1 0 0 0 0,-1 0 0 0 0,1 0 0 0 0,-1-1 0 0 0,0 1-1 0 0,0 0 1 0 0,1-1 0 0 0,-1 1 0 0 0,0-1 0 0 0,0 1 0 0 0,0-1 0 0 0,-1 1 0 0 0,1-1 0 0 0,0 1 0 0 0,-1-1-1 0 0,2-3 1 0 0,-2 3-5 0 0,1 1-1 0 0,0 0 0 0 0,-1 0 1 0 0,1-1-1 0 0,0 1 0 0 0,0 0 1 0 0,0 0-1 0 0,-1 0 0 0 0,1 0 1 0 0,0 0-1 0 0,1 0 0 0 0,-1 0 1 0 0,0 0-1 0 0,0 0 0 0 0,0 0 1 0 0,1 1-1 0 0,1-2 0 0 0,-1 1-1 0 0,-1 0-1 0 0,1 0 0 0 0,0 0 1 0 0,-1 0-1 0 0,1 0 0 0 0,-1 0 1 0 0,1 0-1 0 0,-1-1 0 0 0,0 1 1 0 0,1-1-1 0 0,-1 1 0 0 0,0-1 1 0 0,2-3-1 0 0,-3 4-1 0 0,1-1 0 0 0,-1 1 0 0 0,1-1 0 0 0,0 1 0 0 0,0 0 0 0 0,0-1 0 0 0,0 1 0 0 0,0 0 0 0 0,0 0 0 0 0,0-1-1 0 0,0 1 1 0 0,0 0 0 0 0,0 0 0 0 0,1 0 0 0 0,1-1 0 0 0,20-16 46 0 0,-22 17-48 0 0,0 0 1 0 0,0 0-1 0 0,0 0 0 0 0,1 1 1 0 0,-1-1-1 0 0,0 0 0 0 0,0 0 0 0 0,1 1 1 0 0,-1-1-1 0 0,1 0 0 0 0,2 0 1 0 0,16-5-159 0 0,-15 3-112 0 0,-24 13-6519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 1 5064 0 0,'-2'3'9119'0'0,"5"2"-9662"0"0,-2-4 593 0 0,33 44 1289 0 0,40 71-1 0 0,-16 0-282 0 0,-2-19-482 0 0,-11-7-1033 0 0,-10-14 2175 0 0,12 20-1571 0 0,-25-51 825 0 0,-17-28-115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10136 0 0,'0'0'4921'0'0,"2"0"-4516"0"0,2 1-274 0 0,-1 1 0 0 0,0-1-1 0 0,0 1 1 0 0,0 0 0 0 0,0 0-1 0 0,4 4 1 0 0,19 10 467 0 0,264 89 1583 0 0,-219-81-2030 0 0,134 44 260 0 0,-172-58-167 0 0,44 7 1 0 0,7 1 89 0 0,-55-12 68 0 0,58 6 0 0 0,-38-6 116 0 0,42 1 705 0 0,-84-7-1129 0 0,-6 0-70 0 0,1 0-1 0 0,-1 0 1 0 0,1 1 0 0 0,0-1 0 0 0,-1 0-1 0 0,1 0 1 0 0,-1 1 0 0 0,1-1-1 0 0,-1 1 1 0 0,0-1 0 0 0,2 2 0 0 0,8 0-401 0 0,-6-3-846 0 0,4 1 285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1150 8288 0 0,'2'-2'2729'0'0,"2"-5"-2288"0"0,1 0 0 0 0,-1 0 0 0 0,0 0 0 0 0,-1-1 0 0 0,0 1-1 0 0,0-1 1 0 0,2-9 0 0 0,3-7 137 0 0,56-144 1495 0 0,86-230-437 0 0,-64 181-1073 0 0,-59 149-314 0 0,5-12 107 0 0,-10 23 4 0 0,-7 14-64 0 0,-10 23-194 0 0,-2 16-36 0 0,-2 4-46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209 0 8288 0 0,'-13'8'7231'0'0,"7"-3"-7138"0"0,5-4 5 0 0,-1 1 1 0 0,1 0-1 0 0,-1 0 1 0 0,1 0 0 0 0,0 0-1 0 0,0 1 1 0 0,0-1 0 0 0,0 0-1 0 0,1 0 1 0 0,-1 1 0 0 0,0-1-1 0 0,1 0 1 0 0,0 1 0 0 0,-1 3-1 0 0,1 42 157 0 0,1-27-19 0 0,-4 137 805 0 0,2-103-573 0 0,-16 104-1 0 0,11-101-315 0 0,4-36-73 0 0,-4 23-1 0 0,-22 124 210 0 0,18-107-422 0 0,-2 0-1 0 0,-40 115 0 0 0,16-82 823 0 0,33-77-726 0 0,3-10-2868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22 4 10136 0 0,'-21'-3'5289'0'0,"26"3"-5127"0"0,0 0 0 0 0,0 0 0 0 0,1 1 0 0 0,-1-1 0 0 0,9 4 0 0 0,9 0 224 0 0,-13-2-265 0 0,-1-1-1 0 0,1 2 0 0 0,16 6 0 0 0,15 4 295 0 0,147 37 1034 0 0,-108-28-1340 0 0,-19-9 13 0 0,14 4 62 0 0,-31-5-7 0 0,1-1-1 0 0,57 5 1 0 0,-2 5 245 0 0,-81-17-270 0 0,0 1 0 0 0,-1 0 0 0 0,27 13 0 0 0,-40-15-112 0 0,0-1 0 0 0,0 1 0 0 0,0 0 0 0 0,0 0 0 0 0,0 0 0 0 0,-1 0 0 0 0,1 1 0 0 0,6 7 0 0 0,-7-7 91 0 0,9 1-74 0 0,-11-4-22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 7368 0 0,'0'0'568'0'0,"-5"17"1669"0"0,4-1-619 0 0,1-12-1360 0 0,-1-1-1 0 0,1 1 1 0 0,0-1 0 0 0,0 1 0 0 0,0-1 0 0 0,1 0 0 0 0,0 5 0 0 0,7 18 840 0 0,29 77 1536 0 0,38 111-1235 0 0,-32-80-1051 0 0,-11-40-130 0 0,-24-67-88 0 0,9 42-1 0 0,-10-35-24 0 0,1-4 27 0 0,-3-12 8 0 0,-2-1 0 0 0,0 1-1 0 0,0 0 1 0 0,-2-1 0 0 0,0 24 0 0 0,-1-39-233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11056 0 0,'0'0'2481'0'0,"3"0"-1777"0"0,16 1 140 0 0,1 1 0 0 0,0 2 0 0 0,24 6 0 0 0,15 3-206 0 0,14-2 64 0 0,4-2-270 0 0,-41-4 220 0 0,41 0 1 0 0,-45-3-280 0 0,36 5-1 0 0,-36 4-372 0 0,-26-10 0 0 0,0 1 0 0 0,0-1 0 0 0,0 2 0 0 0,0-1 0 0 0,0 0 0 0 0,0 1 0 0 0,-1 0 0 0 0,8 5 0 0 0,-11-6 100 0 0,-2-2-155 0 0,1 1-1 0 0,0-1 1 0 0,-1 0 0 0 0,1 1 0 0 0,0-1 0 0 0,-1 0 0 0 0,1 0 0 0 0,0 0 0 0 0,0 1-1 0 0,-1-1 1 0 0,1 0 0 0 0,0 0 0 0 0,0 0 0 0 0,-1 0 0 0 0,1 0 0 0 0,0 0 0 0 0,0 0 0 0 0,0-1-1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8:58.962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3594 496 6624 0 0,'9'19'1720'0'0,"-24"-6"-1272"0"0,11-10-305 0 0,0 0 0 0 0,0 1 0 0 0,1-1-1 0 0,-1 1 1 0 0,1 0 0 0 0,0 0 0 0 0,0 0-1 0 0,0 0 1 0 0,-3 6 0 0 0,-6 17 202 0 0,8-18-159 0 0,-1 1 0 0 0,1 0 0 0 0,1 0 0 0 0,0 0 0 0 0,-3 15 0 0 0,1 0-94 0 0,0 17-89 0 0,5 13 277 0 0,11 74 0 0 0,-1-49-35 0 0,11 61 94 0 0,-1 3-135 0 0,-6-28-56 0 0,22 143 188 0 0,-32-234-344 0 0,21 156 477 0 0,-18-73-970 0 0,-3-47 294 0 0,-3-44 207 0 0,-1 0-1 0 0,7 32 1 0 0,9 53 424 0 0,-6-30 146 0 0,-4-41-480 0 0,-3-19-87 0 0,-1 0 0 0 0,0 0 0 0 0,0 16 0 0 0,-1-14 14 0 0,0 1 0 0 0,7 26 0 0 0,1 11 76 0 0,5 32 8 0 0,2 20-32 0 0,-12-70-37 0 0,9 43 0 0 0,-9-52-3 0 0,1 25 1 0 0,-2-9 18 0 0,2 70 37 0 0,1-27-19 0 0,-3-55 33 0 0,-4 54 1 0 0,0-35 9 0 0,1-34-68 0 0,-2 0 0 0 0,-2 14 1 0 0,1-13-26 0 0,1-1 0 0 0,0 17 1 0 0,1 3-116 0 0,-5 42 1 0 0,-15 72 650 0 0,-2-19-220 0 0,14-84-328 0 0,7-39-5 0 0,0 0 1 0 0,0 0 0 0 0,-1 0 0 0 0,0 0 0 0 0,-3 5-1 0 0,-10 22 13 0 0,12-22 21 0 0,-1 0 0 0 0,0-1 0 0 0,-1 0 0 0 0,-10 15 0 0 0,15-24-23 0 0,0 1 0 0 0,-1-1-1 0 0,1 1 1 0 0,0 0-1 0 0,0-1 1 0 0,0 1-1 0 0,0 0 1 0 0,0 0-1 0 0,0 0 1 0 0,1 0-1 0 0,-1 0 1 0 0,1 0-1 0 0,-1 2 1 0 0,1-3-4 0 0,-1 1-1 0 0,1-1 1 0 0,-1 0 0 0 0,1 1-1 0 0,-1-1 1 0 0,0 0 0 0 0,1 0 0 0 0,-1 1-1 0 0,0-1 1 0 0,0 0 0 0 0,0 0-1 0 0,0 0 1 0 0,0 0 0 0 0,-2 2 0 0 0,-7 9 68 0 0,-1 12 37 0 0,8-17-101 0 0,0 0 1 0 0,0 0-1 0 0,-1-1 0 0 0,1 1 0 0 0,-1-1 0 0 0,-1 0 0 0 0,1 0 0 0 0,-8 7 0 0 0,9-10 1 0 0,0-1-1 0 0,1 1 0 0 0,0 0 0 0 0,-1 0 0 0 0,-2 7 0 0 0,-7 8-7 0 0,-13 7 46 0 0,-12 14-34 0 0,19-18-8 0 0,-1-2 1 0 0,-23 19-1 0 0,16-15 46 0 0,-8 4 21 0 0,24-20-33 0 0,1 0 0 0 0,-14 14 0 0 0,-19 12 71 0 0,5 5-110 0 0,18-20 101 0 0,1 1 1 0 0,-15 21-1 0 0,21-24-84 0 0,-1-1-1 0 0,0 0 0 0 0,-1-1 1 0 0,0-1-1 0 0,-2 0 0 0 0,-27 18 0 0 0,22-17-18 0 0,1 2 0 0 0,-21 20 0 0 0,11-8 0 0 0,-155 114 374 0 0,96-77-113 0 0,-89 76 368 0 0,164-131-787 0 0,-25 20 73 0 0,-56 32 0 0 0,53-33 85 0 0,-30 15 0 0 0,-10 8 0 0 0,4 1 304 0 0,7-5-336 0 0,57-36-9 0 0,-1 1-1 0 0,-17 21 0 0 0,29-31 39 0 0,1-1 3 0 0,0 0 0 0 0,0 0 0 0 0,-1 0 0 0 0,1-1 0 0 0,-1 1 0 0 0,1-1 0 0 0,-4 2 0 0 0,-13 9 0 0 0,18-11 0 0 0,-9 7 0 0 0,0 1 0 0 0,1 0 0 0 0,0 1 0 0 0,1 0 0 0 0,0 0 0 0 0,0 1 0 0 0,-6 12 0 0 0,7-8 0 0 0,-17 25 0 0 0,13-26 0 0 0,0 0 0 0 0,-22 20 0 0 0,5-6 0 0 0,-2-1 0 0 0,20-16 68 0 0,-1-1-1 0 0,-1 0 0 0 0,0-1 0 0 0,-25 16 0 0 0,7 1-148 0 0,26-23 53 0 0,1 0 0 0 0,-1 0 1 0 0,1 1-1 0 0,0-1 0 0 0,0 1 0 0 0,0-1 0 0 0,0 1 1 0 0,-2 5-1 0 0,2-5 27 0 0,0 1 0 0 0,0-1 0 0 0,0 1 0 0 0,-6 5 0 0 0,-13 12 1 0 0,16-15 0 0 0,0-1 0 0 0,-1 0 0 0 0,-13 10 0 0 0,16-13 0 0 0,-1 1 0 0 0,0 0 0 0 0,1 0 0 0 0,-5 6 0 0 0,5-5 0 0 0,-1 0 0 0 0,0 0 0 0 0,0-1 0 0 0,-8 6 0 0 0,-17 16 0 0 0,12-9 0 0 0,16-15 0 0 0,1 0 0 0 0,-1 0 0 0 0,0-1 0 0 0,0 1 0 0 0,0 0 0 0 0,-1-1 0 0 0,1 1 0 0 0,0-1 0 0 0,-4 2 0 0 0,-53 29 0 0 0,21-9 257 0 0,29-17-247 0 0,-1-1 0 0 0,-15 8 0 0 0,16-9-42 0 0,1 1 0 0 0,0 0 1 0 0,0 0-1 0 0,1 0 0 0 0,-1 1 0 0 0,-10 11 0 0 0,-18 6 32 0 0,-81 71 0 0 0,107-84 0 0 0,1 1 0 0 0,-15 20 0 0 0,16-20 0 0 0,-1 0 0 0 0,-15 16 0 0 0,15-18 0 0 0,1-1 0 0 0,-11 17 0 0 0,12-15 0 0 0,0-1 0 0 0,-14 13 0 0 0,6-5 0 0 0,-4 4 0 0 0,15-18 0 0 0,0 0 0 0 0,1 1 0 0 0,-1-1 0 0 0,1 1 0 0 0,-5 8 0 0 0,6-9 0 0 0,0 0 0 0 0,0-1 0 0 0,0 1 0 0 0,0 0 0 0 0,0-1 0 0 0,-1 1 0 0 0,0-1 0 0 0,1 0 0 0 0,-1 0 0 0 0,-4 3 0 0 0,6-5 0 0 0,1 0 0 0 0,-1 1 0 0 0,0-1 0 0 0,0 0 0 0 0,0 1 0 0 0,0 0 0 0 0,0-1 0 0 0,0 1 0 0 0,0-1 0 0 0,1 1 0 0 0,-1 0 0 0 0,-1 1 0 0 0,-22 22 0 0 0,-35 38 0 0 0,52-55 0 0 0,-1 1 0 0 0,1-1 0 0 0,0 1 0 0 0,1 1 0 0 0,-10 15 0 0 0,12-18 0 0 0,1 0 0 0 0,-2-1 0 0 0,1 1 0 0 0,-6 5 0 0 0,-8 8 0 0 0,-24 23 0 0 0,25-24 0 0 0,13-15 0 0 0,0 1 0 0 0,0 0 0 0 0,1 0 0 0 0,-1 1 0 0 0,1-1 0 0 0,-4 7 0 0 0,5-8 0 0 0,1 0 0 0 0,0 0 0 0 0,-1 0 0 0 0,0 0 0 0 0,0-1 0 0 0,0 1 0 0 0,0-1 0 0 0,0 1 0 0 0,0-1 0 0 0,-3 2 0 0 0,1 0 0 0 0,0 0 0 0 0,1 0 0 0 0,-1 0 0 0 0,1 0 0 0 0,0 1 0 0 0,-4 7 0 0 0,-7 10 0 0 0,-5 9 0 0 0,-13 16 0 0 0,24-33 0 0 0,-1-1 0 0 0,-12 14 0 0 0,16-20 0 0 0,0 0 0 0 0,0 1 0 0 0,1 0 0 0 0,0 0 0 0 0,-5 13 0 0 0,-6 14 0 0 0,6-16 0 0 0,-12 37 0 0 0,-2 5 0 0 0,19-52-10 0 0,1 0 0 0 0,0 0 0 0 0,-2 12 0 0 0,4-14 4 0 0,-1 0-1 0 0,0 0 1 0 0,0 0 0 0 0,-6 12-1 0 0,3-9 7 0 0,0 0 0 0 0,1 1 0 0 0,-5 18 0 0 0,-4 14 0 0 0,-18 61 0 0 0,30-100 0 0 0,0 1 0 0 0,0 0 0 0 0,0-1 0 0 0,1 1 0 0 0,-1 5 0 0 0,1-6 0 0 0,0 0 0 0 0,0 0 0 0 0,-1 0 0 0 0,0 0 0 0 0,0 1 0 0 0,-2 5 0 0 0,-4 7 0 0 0,2 1 0 0 0,-6 26 0 0 0,4 9 0 0 0,6-41-6 0 0,0 1-1 0 0,1 0 1 0 0,0 0-1 0 0,4 24 0 0 0,0 17-24 0 0,-4-23 31 0 0,1 0 0 0 0,11 56 0 0 0,-8-68 0 0 0,-1-1 0 0 0,-1 1 0 0 0,0 20 0 0 0,5 55 0 0 0,-7-83 0 0 0,2 0 0 0 0,-1 0 0 0 0,5 15 0 0 0,3 14 0 0 0,-8-31 0 0 0,1-1 0 0 0,0 0 0 0 0,7 15 0 0 0,-6-16 0 0 0,0 0 0 0 0,-1 1 0 0 0,3 12 0 0 0,-4-13 0 0 0,1 1 0 0 0,0-1 0 0 0,0 0 0 0 0,1 0 0 0 0,-1 0 0 0 0,6 7 0 0 0,-5-7 0 0 0,0 0 0 0 0,0 0 0 0 0,0 0 0 0 0,-1 0 0 0 0,3 12 0 0 0,-5-16 0 0 0,1 0 0 0 0,0-1 0 0 0,-1 1 0 0 0,1 0 0 0 0,1-1 0 0 0,-1 1 0 0 0,3 4 0 0 0,7 16 0 0 0,-6-4 0 0 0,7 19 0 0 0,-1-6 0 0 0,-9-25 0 0 0,1 0 0 0 0,-1 0 0 0 0,6 9 0 0 0,10 27 0 0 0,-14-32 0 0 0,0-1 0 0 0,0 0 0 0 0,6 9 0 0 0,-3-7 0 0 0,0 0 0 0 0,5 17 0 0 0,4 6 0 0 0,23 51-39 0 0,23 42 14 0 0,-20-43 25 0 0,-1-7 0 0 0,-7-19 0 0 0,9 16 0 0 0,-28-49 0 0 0,6 9 0 0 0,20 17 0 0 0,47 81 0 0 0,-45-69 0 0 0,-30-43 0 0 0,1 0 0 0 0,23 26 0 0 0,-24-31 0 0 0,26 39 0 0 0,16 17 0 0 0,23 22 0 0 0,-58-69 0 0 0,-12-15 0 0 0,0 0 0 0 0,16 14 0 0 0,-11-11 0 0 0,0 0 0 0 0,20 30 0 0 0,-22-28 0 0 0,0-1 0 0 0,26 26 0 0 0,-17-22 0 0 0,20 25 0 0 0,2 3 0 0 0,58 69-64 0 0,-62-71 64 0 0,-27-30 0 0 0,1-1 0 0 0,0 0 0 0 0,16 13 0 0 0,-12-11 0 0 0,0 0 0 0 0,-1 0 0 0 0,21 29 0 0 0,-19-22 0 0 0,38 36 0 0 0,32 21 0 0 0,-57-50 0 0 0,-20-18 0 0 0,0-1 0 0 0,19 14 0 0 0,152 94 1 0 0,-125-83 9 0 0,-16-13 42 0 0,-24-14-51 0 0,22 15-1 0 0,32 20 0 0 0,-20-13 0 0 0,-3-1 0 0 0,87 38 0 0 0,-100-51 0 0 0,-25-11 3 0 0,1 0-1 0 0,1-1 0 0 0,-1 0 0 0 0,12 3 0 0 0,-11-4 17 0 0,1 0 0 0 0,19 10 0 0 0,-21-8-20 0 0,1-1 0 0 0,16 5-1 0 0,49 14 10 0 0,-56-15 6 0 0,1-1 0 0 0,0-2 0 0 0,31 5 0 0 0,121 15 125 0 0,-139-20-87 0 0,48 2-51 0 0,49-3-1 0 0,-66 3 0 0 0,73-3 54 0 0,-100-4-49 0 0,59-10 0 0 0,-44 6 13 0 0,-39 4-2 0 0,-1-1-1 0 0,26-5 0 0 0,-1 1-16 0 0,-5 0 13 0 0,4-3 15 0 0,45-6-1 0 0,0 0 5 0 0,-16 1 2 0 0,108-18-33 0 0,-126 19 0 0 0,-25 6 0 0 0,0 1 0 0 0,25-2 0 0 0,-24 4 0 0 0,30-8 0 0 0,-10 2 0 0 0,52-11 58 0 0,11-1-52 0 0,87-19-6 0 0,-181 37 0 0 0,50-14 0 0 0,42-7 64 0 0,-72 16-66 0 0,61-21-1 0 0,11-4 62 0 0,-69 24-54 0 0,0-1 0 0 0,-1-3 1 0 0,36-17-1 0 0,58-24 83 0 0,-77 34-59 0 0,-16 3 7 0 0,41-24-1 0 0,-57 30-42 0 0,1-3 38 0 0,30-23-1 0 0,-5 2-5 0 0,126-100 169 0 0,-116 90-153 0 0,-36 27 4 0 0,25-16 0 0 0,72-50 54 0 0,-70 49-119 0 0,54-29-54 0 0,-7 4 74 0 0,-42 29 0 0 0,-2-2 0 0 0,61-53 0 0 0,14-25 64 0 0,-91 80-64 0 0,-14 13 0 0 0,22-25 0 0 0,-23 23 18 0 0,1 0 0 0 0,35-24 0 0 0,-30 25 14 0 0,39-40 0 0 0,65-73-22 0 0,-91 95-10 0 0,109-121 135 0 0,-99 106-131 0 0,-30 31 23 0 0,21-34-1 0 0,-12 16-15 0 0,55-90 42 0 0,-47 77-11 0 0,31-63-1 0 0,28-54 12 0 0,-82 149-53 0 0,21-28 0 0 0,6-12 54 0 0,-39 59-54 0 0,17-29 4 0 0,0 1-1 0 0,26-32 0 0 0,-10 14-4 0 0,49-87 0 0 0,-32 47 57 0 0,65-89-46 0 0,-3-13-10 0 0,-12 20 0 0 0,36-52 54 0 0,-78 115-43 0 0,-20 34-12 0 0,70-144 1 0 0,-10 20 0 0 0,-90 180 0 0 0,9-26 0 0 0,-11 25 0 0 0,14-24 0 0 0,-17 35 0 0 0,13-23 0 0 0,17-42 0 0 0,17-33 0 0 0,-24 55 0 0 0,41-93 38 0 0,49-158 0 0 0,3-118 289 0 0,-65 151-87 0 0,-36 168-203 0 0,7-31 65 0 0,-12 66-9 0 0,11-123 1 0 0,-9 45 20 0 0,0-27 22 0 0,-11 105-59 0 0,1-141 73 0 0,-7 35-144 0 0,-2 60 58 0 0,-15-158 132 0 0,2 90-100 0 0,-6 29-17 0 0,5 47-19 0 0,-27-142 173 0 0,38 214-207 0 0,-25-103 107 0 0,-7-24 20 0 0,18 78-85 0 0,-25-68 92 0 0,-5-22-16 0 0,30 105-101 0 0,8 28 4 0 0,-27-51-1 0 0,-6-17 32 0 0,-42-118 183 0 0,33 85-192 0 0,31 64-69 0 0,-11-24 11 0 0,-84-184 117 0 0,62 144-70 0 0,-23-48-63 0 0,34 92 37 0 0,-62-89 0 0 0,85 145-14 0 0,-2 2 0 0 0,-51-57 0 0 0,24 37 7 0 0,30 30 17 0 0,-1 1-1 0 0,-51-40 0 0 0,-12-5 14 0 0,28 20-57 0 0,20 17 29 0 0,18 14 33 0 0,-34-22 0 0 0,-46-30-47 0 0,67 45 3 0 0,-1 1 0 0 0,-2 1 0 0 0,-43-19 0 0 0,3 8 27 0 0,-1 3 0 0 0,-159-39-1 0 0,164 54-64 0 0,31 6-11 0 0,-81-9 0 0 0,7 4 33 0 0,-295 4 64 0 0,247 22-64 0 0,43 0 0 0 0,87-10 0 0 0,-107 9 0 0 0,50 0 0 0 0,-75 12 0 0 0,5 3 0 0 0,125-20 0 0 0,-1-1 0 0 0,-41 0 0 0 0,-49 5 0 0 0,19 2 0 0 0,53-5 0 0 0,30-4 0 0 0,-33 7 0 0 0,33-5 0 0 0,-1 0 0 0 0,-27 0 0 0 0,-32 4 0 0 0,-8 7 0 0 0,-70 16 0 0 0,142-27 0 0 0,-34 3 0 0 0,38-5 0 0 0,1-1 0 0 0,0 2 0 0 0,-24 7 0 0 0,-4 5 0 0 0,23-9 0 0 0,0 1 0 0 0,-24 12 0 0 0,-24 14-1 0 0,49-26-10 0 0,1 1 1 0 0,1 1-1 0 0,-1 1 1 0 0,2 1 0 0 0,-29 22-1 0 0,-5 12 11 0 0,-37 37 0 0 0,55-52-42 0 0,19-19 4 0 0,-19 23 1 0 0,-19 22-62 0 0,36-42 40 0 0,1 1 1 0 0,0 0-1 0 0,1 1 0 0 0,1 1 1 0 0,-11 19-1 0 0,-5 17-161 0 0,-27 62-558 0 0,37-69 246 0 0,2-8-520 0 0,-15 62 0 0 0,13 1-2210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8:58.963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3684 1557 8288 0 0,'1'-1'381'0'0,"19"-15"-124"0"0,0 2 0 0 0,1 0 0 0 0,36-17 0 0 0,-10 5 335 0 0,134-63 261 0 0,-41 22-538 0 0,68-30 149 0 0,-88 44-309 0 0,179-78 99 0 0,202-101 500 0 0,-286 132-263 0 0,-104 52-265 0 0,502-199 414 0 0,-516 215-514 0 0,297-88 387 0 0,-305 98-399 0 0,146-30 92 0 0,-76 20-120 0 0,35-7 9 0 0,-1 3-85 0 0,-92 16 1 0 0,-24 2 42 0 0,-45 9 27 0 0,45-1 999 0 0,-77 10-1062 0 0,-16 13 366 0 0,-30 16-154 0 0,-202 99 143 0 0,213-111-333 0 0,-141 74 52 0 0,-60 42-282 0 0,109-66 303 0 0,-138 51-1 0 0,62-29-97 0 0,-285 124 145 0 0,246-110-62 0 0,78-25-61 0 0,-204 129 0 0 0,-478 356 92 0 0,588-356-126 0 0,17 16-8 0 0,91-83-43 0 0,123-114 43 0 0,-176 169 1 0 0,79-48-59 0 0,120-142 66 0 0,0-1-1 0 0,0 1 0 0 0,0 0 1 0 0,1 1-1 0 0,0-1 0 0 0,0 0 1 0 0,-4 11-1 0 0,8-16 3 0 0,-1 1 0 0 0,0-1 0 0 0,0 1 0 0 0,1-1 0 0 0,-1 1 0 0 0,0-1 0 0 0,1 0 0 0 0,-1 1 0 0 0,0-1 0 0 0,1 1 0 0 0,-1-1 0 0 0,1 0 0 0 0,-1 1 0 0 0,0-1 0 0 0,1 0 0 0 0,-1 0 0 0 0,1 1 0 0 0,-1-1 0 0 0,1 0 0 0 0,0 0 0 0 0,-1 0 0 0 0,1 1 0 0 0,-1-1 0 0 0,1 0 0 0 0,-1 0 0 0 0,1 0 0 0 0,-1 0 0 0 0,1 0 0 0 0,0 0 0 0 0,0 0 4 0 0,7 0 25 0 0,-1 0 0 0 0,1-1-1 0 0,0 1 1 0 0,0-1 0 0 0,-1-1 0 0 0,1 0-1 0 0,-1 0 1 0 0,0 0 0 0 0,9-4 0 0 0,5 0 36 0 0,240-98 215 0 0,-221 87-272 0 0,147-71 75 0 0,-26 12-40 0 0,99-44-26 0 0,107-48 32 0 0,178-66-53 0 0,-203 88 0 0 0,239-85 0 0 0,-258 105 0 0 0,489-159 0 0 0,-658 235 1 0 0,204-69 52 0 0,-43 34-42 0 0,-184 54 42 0 0,-98 23-47 0 0,36-5 0 0 0,-58 12 6 0 0,-1 0 1 0 0,1 0-1 0 0,0 1 1 0 0,-1 0-1 0 0,1 1 1 0 0,0 0-1 0 0,16 4 1 0 0,-26-5-7 0 0,1 0 1 0 0,-1 1 0 0 0,0-1 0 0 0,1 1-1 0 0,-1-1 1 0 0,0 1 0 0 0,1-1 0 0 0,-1 1-1 0 0,0 0 1 0 0,0 0 0 0 0,1-1 0 0 0,-1 1-1 0 0,0 0 1 0 0,0 0 0 0 0,0 0 0 0 0,0 0-1 0 0,0 0 1 0 0,0 0 0 0 0,-1 1 0 0 0,1-1-1 0 0,0 0 1 0 0,-1 0 0 0 0,1 0 0 0 0,-1 1-1 0 0,1-1 1 0 0,-1 0 0 0 0,0 1 0 0 0,1-1-1 0 0,-1 0 1 0 0,0 1 0 0 0,0-1-1 0 0,0 0 1 0 0,0 1 0 0 0,0-1 0 0 0,-1 0-1 0 0,1 1 1 0 0,0-1 0 0 0,-1 0 0 0 0,1 0-1 0 0,-1 1 1 0 0,0 1 0 0 0,-3 4 20 0 0,0 0 0 0 0,0 0 0 0 0,0-1 0 0 0,-1 1 0 0 0,-10 10 0 0 0,-213 187 219 0 0,135-125-245 0 0,-12 7-108 0 0,-122 77 1 0 0,-129 58-127 0 0,276-173 173 0 0,-1318 770-340 0 0,740-420 400 0 0,57-33 0 0 0,536-328 0 0 0,-224 134 0 0 0,186-105 0 0 0,-725 472 0 0 0,322-200 0 0 0,100-55 0 0 0,129-60 159 0 0,266-210-84 0 0,12-12-64 0 0,1-1 0 0 0,0 1 1 0 0,0-1-1 0 0,-1 0 0 0 0,1 1 1 0 0,0-1-1 0 0,0 0 0 0 0,0 0 1 0 0,2 0-1 0 0,14-1 28 0 0,-1-1 0 0 0,0 0-1 0 0,1-1 1 0 0,17-5 0 0 0,72-24 61 0 0,-89 26-89 0 0,454-170-78 0 0,-196 68 66 0 0,751-286 1 0 0,-81 30 0 0 0,152-24-76 0 0,-244 90 91 0 0,54-18 102 0 0,-818 286-117 0 0,363-114 0 0 0,-351 111 0 0 0,64-17 0 0 0,30 7 152 0 0,-193 42-22 0 0,-6 3-60 0 0,-315 155 177 0 0,96-52-214 0 0,155-71-42 0 0,-615 306-166 0 0,-208 96 30 0 0,830-406 146 0 0,-600 320-133 0 0,268-138 58 0 0,188-104 27 0 0,-516 280-60 0 0,262-132 57 0 0,-482 279 28 0 0,435-241 18 0 0,-133 80-56 0 0,281-159 58 0 0,-307 188 154 0 0,656-398-150 0 0,-751 485-282 0 0,260-94 280 0 0,486-385 2 0 0,0 1-1 0 0,0 0 1 0 0,2 1-1 0 0,-1 0 1 0 0,2 0 0 0 0,-17 30-1 0 0,27-42 0 0 0,-1-1 0 0 0,0 1 0 0 0,1 0 0 0 0,0 0 0 0 0,-1 0 0 0 0,1 0 0 0 0,0 0 0 0 0,-1 0 0 0 0,1 0-1 0 0,0 0 1 0 0,0 0 0 0 0,0 0 0 0 0,0 0 0 0 0,0 0 0 0 0,0 1 0 0 0,0-1 0 0 0,1 0 0 0 0,-1 0 0 0 0,0 0 0 0 0,0 0 0 0 0,1-1 0 0 0,-1 1 0 0 0,1 0 0 0 0,0 1 0 0 0,0-1-7 0 0,0 0 1 0 0,0 0 0 0 0,1 0 0 0 0,-1-1 0 0 0,0 1 0 0 0,0-1 0 0 0,1 1 0 0 0,-1 0 0 0 0,1-1-1 0 0,-1 0 1 0 0,0 1 0 0 0,1-1 0 0 0,-1 0 0 0 0,1 0 0 0 0,2 0 0 0 0,5 0-24 0 0,-1 0-1 0 0,1-1 1 0 0,0 0 0 0 0,16-4 0 0 0,85-27-153 0 0,204-86-1 0 0,91-76 120 0 0,-149 68 44 0 0,955-470 19 0 0,-13 0 11 0 0,-1189 592-11 0 0,1508-671 53 0 0,-1192 542-53 0 0,285-114 0 0 0,-161 66 0 0 0,153-59 0 0 0,-477 193 1 0 0,288-107 9 0 0,-412 154-10 0 0,963-325 107 0 0,-892 302-68 0 0,2 4 0 0 0,1 3 0 0 0,99-11 0 0 0,-169 27-13 0 0,-1 0 0 0 0,0 0-1 0 0,1 0 1 0 0,-1 0 0 0 0,0 1 0 0 0,8 1 0 0 0,-11-2-24 0 0,-1 0-1 0 0,0 0 1 0 0,0 0 0 0 0,0 0-1 0 0,0 0 1 0 0,0 0-1 0 0,0 0 1 0 0,0 0 0 0 0,1 1-1 0 0,-1-1 1 0 0,0 0 0 0 0,0 0-1 0 0,0 0 1 0 0,0 0-1 0 0,0 0 1 0 0,0 0 0 0 0,0 0-1 0 0,0 0 1 0 0,0 0 0 0 0,0 0-1 0 0,0 0 1 0 0,1 1-1 0 0,-1-1 1 0 0,0 0 0 0 0,0 0-1 0 0,0 0 1 0 0,0 0 0 0 0,0 0-1 0 0,0 0 1 0 0,0 0-1 0 0,0 0 1 0 0,0 1 0 0 0,0-1-1 0 0,0 0 1 0 0,0 0 0 0 0,0 0-1 0 0,0 0 1 0 0,0 0-1 0 0,0 0 1 0 0,0 0 0 0 0,0 0-1 0 0,0 1 1 0 0,0-1 0 0 0,0 0-1 0 0,-1 0 1 0 0,1 0-1 0 0,0 0 1 0 0,0 0 0 0 0,0 0-1 0 0,0 0 1 0 0,0 0 0 0 0,0 0-1 0 0,0 0 1 0 0,0 1-1 0 0,-1 2 14 0 0,-1 2 4 0 0,1-1 0 0 0,0 1 0 0 0,-1-1 0 0 0,0 1 1 0 0,0-1-1 0 0,-1 1 0 0 0,0-1 0 0 0,1 0 0 0 0,-1 0 0 0 0,-1 0 0 0 0,1 0 0 0 0,-1-1 0 0 0,1 1 0 0 0,-1-1 0 0 0,-5 3 0 0 0,-486 280 359 0 0,353-209-364 0 0,-335 170-14 0 0,307-161 0 0 0,-355 167 0 0 0,-170 90 0 0 0,276-123 0 0 0,-42 23 0 0 0,402-211 5 0 0,-793 446-98 0 0,356-187-75 0 0,-321 194-96 0 0,520-304 174 0 0,-231 146-84 0 0,394-242 111 0 0,-378 246-80 0 0,16 15 133 0 0,475-330 10 0 0,-450 338 0 0 0,408-307 4 0 0,27-22 33 0 0,2 2 0 0 0,-38 37 0 0 0,69-61 6 0 0,0 1-1 0 0,0-1 1 0 0,0 1 0 0 0,0 0-1 0 0,1-1 1 0 0,-1 1 0 0 0,-2 6-1 0 0,6-9-36 0 0,-1-1-1 0 0,0 1 0 0 0,1-1 0 0 0,-1 0 0 0 0,0 1 1 0 0,1-1-1 0 0,-1 1 0 0 0,0-1 0 0 0,1 0 0 0 0,-1 0 1 0 0,1 1-1 0 0,-1-1 0 0 0,1 0 0 0 0,-1 0 0 0 0,1 1 0 0 0,-1-1 1 0 0,1 0-1 0 0,-1 0 0 0 0,1 0 0 0 0,-1 0 0 0 0,1 0 1 0 0,-1 0-1 0 0,1 0 0 0 0,-1 0 0 0 0,1 0 0 0 0,0 0 1 0 0,-1 0-1 0 0,1 0 0 0 0,-1 0 0 0 0,1 0 0 0 0,-1 0-3 0 0,12-1-41 0 0,-1 0 0 0 0,1 0-1 0 0,-1-1 1 0 0,0-1 0 0 0,18-5-1 0 0,59-26-51 0 0,-60 22 95 0 0,411-193-4 0 0,-288 131 0 0 0,200-104-1 0 0,3-2 126 0 0,-64 37 30 0 0,465-220-336 0 0,-432 210 87 0 0,13-6 90 0 0,344-136 4 0 0,395-132 64 0 0,-821 325-63 0 0,76-28 76 0 0,602-186 37 0 0,-821 282-128 0 0,283-75 138 0 0,-370 104-105 0 0,17-5 20 0 0,0 2 1 0 0,1 2 0 0 0,51-2 0 0 0,-90 8 48 0 0,-25 22 137 0 0,16-16-195 0 0,-1 1 0 0 0,0-1 1 0 0,0 0-1 0 0,-12 8 0 0 0,-294 155 177 0 0,83-49-158 0 0,-407 218-49 0 0,-600 323-84 0 0,804-423 80 0 0,-126 99 4 0 0,120-53 1 0 0,-171 118-12 0 0,-268 228-106 0 0,852-610 116 0 0,-305 232-80 0 0,77-57 2 0 0,28 0-43 0 0,203-174 104 0 0,-83 90-2 0 0,53-53-32 0 0,38-43 51 0 0,1 1-1 0 0,1 0 0 0 0,0 0 1 0 0,2 2-1 0 0,0-1 0 0 0,-9 21 0 0 0,19-35 2 0 0,0-1 1 0 0,0 0-1 0 0,1 0 0 0 0,-1 1 0 0 0,1-1 0 0 0,0 0 0 0 0,0 1 0 0 0,0-1 0 0 0,0 0 0 0 0,0 1 1 0 0,0-1-1 0 0,2 4 0 0 0,-2-5-3 0 0,1 0 1 0 0,-1 0 0 0 0,1 0-1 0 0,-1 0 1 0 0,1 0-1 0 0,-1 0 1 0 0,1 0-1 0 0,0 0 1 0 0,0 0 0 0 0,0 0-1 0 0,0 0 1 0 0,0-1-1 0 0,0 1 1 0 0,0 0-1 0 0,0 0 1 0 0,0-1 0 0 0,0 1-1 0 0,0-1 1 0 0,0 1-1 0 0,0-1 1 0 0,1 1-1 0 0,-1-1 1 0 0,0 0 0 0 0,0 0-1 0 0,1 1 1 0 0,0-1-1 0 0,9 0-18 0 0,-1 1 0 0 0,0-2-1 0 0,0 1 1 0 0,0-2 0 0 0,0 1 0 0 0,11-4-1 0 0,59-19-54 0 0,-50 14 56 0 0,41-15 14 0 0,100-49 0 0 0,60-47 8 0 0,-60 30 11 0 0,30-10 45 0 0,266-141 44 0 0,689-378 78 0 0,-1112 597-170 0 0,593-303 2 0 0,-224 116-12 0 0,-203 104 0 0 0,766-332 64 0 0,-711 331-48 0 0,310-118 32 0 0,-525 207-46 0 0,509-170 60 0 0,-506 171-65 0 0,-7 3 19 0 0,49-10 1 0 0,-81 21-3 0 0,1 1 0 0 0,-1 0-1 0 0,1 1 1 0 0,-1 1-1 0 0,1 0 1 0 0,0 1-1 0 0,27 4 1 0 0,-40-5-9 0 0,1 1 0 0 0,-1-1 0 0 0,1 1 0 0 0,-1-1 0 0 0,1 1 0 0 0,-1 0 0 0 0,0 0 0 0 0,1 0 0 0 0,-1 1 0 0 0,0-1 0 0 0,0 0 0 0 0,0 1 0 0 0,0-1 0 0 0,2 3 0 0 0,-3-3-2 0 0,0 1 1 0 0,-1-1-1 0 0,1 1 0 0 0,0 0 1 0 0,-1-1-1 0 0,1 1 1 0 0,-1 0-1 0 0,0-1 1 0 0,1 1-1 0 0,-1 0 0 0 0,0-1 1 0 0,0 1-1 0 0,0 0 1 0 0,0 0-1 0 0,-1-1 1 0 0,1 1-1 0 0,0 0 0 0 0,-1-1 1 0 0,0 1-1 0 0,0 2 1 0 0,-6 11 6 0 0,0 0 0 0 0,-1 0 1 0 0,-1-1-1 0 0,-1 0 0 0 0,0-1 1 0 0,-19 21-1 0 0,-4-1-13 0 0,-46 34 0 0 0,-245 164 3 0 0,243-176 0 0 0,-615 397-115 0 0,61-41 14 0 0,-860 560 101 0 0,1009-645 0 0 0,407-271 0 0 0,-30 22 0 0 0,66-44 3 0 0,-257 192 69 0 0,294-220-61 0 0,-1 0 0 0 0,1 1 0 0 0,0 0 1 0 0,-9 11-1 0 0,2-2-3 0 0,13-15-7 0 0,0 0 0 0 0,0 0 0 0 0,-1 0 1 0 0,1 1-1 0 0,0-1 0 0 0,0 0 0 0 0,-1 0 0 0 0,1 0 0 0 0,0 1 1 0 0,0-1-1 0 0,0 0 0 0 0,0 0 0 0 0,-1 1 0 0 0,1-1 0 0 0,0 0 0 0 0,0 0 1 0 0,0 1-1 0 0,0-1 0 0 0,0 0 0 0 0,0 0 0 0 0,0 1 0 0 0,0-1 1 0 0,0 0-1 0 0,0 0 0 0 0,0 1 0 0 0,0-1 0 0 0,0 0 0 0 0,0 1 0 0 0,0-1 1 0 0,0 0-1 0 0,0 0 0 0 0,0 1 0 0 0,0-1 0 0 0,0 0 0 0 0,1 0 1 0 0,-1 1-1 0 0,3-1 0 0 0,1 1 0 0 0,-1-1-1 0 0,1 0 1 0 0,-1 0 0 0 0,1 0 0 0 0,-1 0 0 0 0,0 0 0 0 0,1-1 0 0 0,-1 1 0 0 0,4-2 0 0 0,6 0-1 0 0,28-7 0 0 0,-1-2 0 0 0,0-1 0 0 0,0-1 0 0 0,38-20 0 0 0,-20 9 0 0 0,257-103 0 0 0,-52 21 0 0 0,18-7 0 0 0,96-24 0 0 0,150-58 0 0 0,165-66-4 0 0,-474 179-45 0 0,-55 19 85 0 0,107-39 69 0 0,-181 73-51 0 0,-74 27-33 0 0,-25 19 32 0 0,0-7-71 0 0,0 0 1 0 0,-1-1-1 0 0,-24 16 0 0 0,9-6 1 0 0,-2 0-6 0 0,-48 24-1 0 0,17-10-15 0 0,-9 5-80 0 0,-146 61 0 0 0,-81 6 107 0 0,274-98 77 0 0,0-1-1 0 0,0-1 0 0 0,-1 0 1 0 0,1-2-1 0 0,-1 0 0 0 0,0-1 0 0 0,0-1 1 0 0,-22-2-1 0 0,41 1-44 0 0,1 0 1 0 0,-1-1-1 0 0,1 1 0 0 0,-1-1 1 0 0,1 1-1 0 0,-1-1 0 0 0,1 0 1 0 0,0 0-1 0 0,-1 0 0 0 0,1 0 1 0 0,0 0-1 0 0,0 0 0 0 0,0 0 1 0 0,0-1-1 0 0,0 1 0 0 0,0-1 0 0 0,0 1 1 0 0,1-1-1 0 0,-3-3 0 0 0,1 2 2 0 0,1-1 0 0 0,1 0 0 0 0,-1 1-1 0 0,0-1 1 0 0,1 0 0 0 0,0 0 0 0 0,0 0-1 0 0,0 0 1 0 0,1 0 0 0 0,-1-5 0 0 0,2-10 26 0 0,0 0 0 0 0,2 1 0 0 0,8-34 0 0 0,-8 40-30 0 0,18-63-13 0 0,3 1 0 0 0,47-95-1 0 0,90-135-5 0 0,54-65 55 0 0,126-229 68 0 0,10-17-202 0 0,125-127 96 0 0,-363 576 53 0 0,45-63-118 0 0,32-20-49 0 0,99-99 66 0 0,-211 259-14 0 0,24-26 64 0 0,168-213 188 0 0,-111 101-352 0 0,-111 158 129 0 0,-21 33 22 0 0,-2-1 0 0 0,31-64 0 0 0,-31 43 134 0 0,-3-2-1 0 0,25-106 0 0 0,-43 146-81 0 0,-1-1 1 0 0,-2 0-1 0 0,0 1 0 0 0,-1-1 1 0 0,-1 0-1 0 0,-7-36 0 0 0,-23-63 178 0 0,24 92-198 0 0,-5-49 1 0 0,9 46-41 0 0,-10-35 0 0 0,9 48 3 0 0,2 0 0 0 0,0-1 0 0 0,0 0 1 0 0,4-29-1 0 0,-1-2 10 0 0,-1 49 43 0 0,-2 2-49 0 0,1 0 0 0 0,-1 1 0 0 0,1-1 0 0 0,-1 0 0 0 0,1 1 0 0 0,0-1 0 0 0,-1 1 0 0 0,1-1 0 0 0,0 1-1 0 0,0-1 1 0 0,0 1 0 0 0,0 0 0 0 0,1 0 0 0 0,-2 1 0 0 0,1 1 1 0 0,-41 87-158 0 0,-44 152-1 0 0,73-203 131 0 0,-134 554-225 0 0,55 7-82 0 0,35 48-2 0 0,55-456-179 0 0,3-111 142 0 0,0-21-885 0 0,11 63-1 0 0,1-61 44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7.1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6912 0 0,'0'0'785'0'0,"11"10"582"0"0,30 14 432 0 0,62 44 860 0 0,60 52-1477 0 0,-87-75-880 0 0,-19-13-176 0 0,75 57 72 0 0,-10-4 68 0 0,-31-24 16 0 0,14 0 160 0 0,-93-54-371 0 0,11 9 216 0 0,-22-15-215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0T12:45:44.6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16220 5326 1267 0,'0'-4'28'0,"-4"1"5"0,-3 0 2 0,7 3 1 0,-3-6-36 0,3 6 0 16,0 0 0-16,0 0 0 0,0 0 0 0,0 0 0 15,0 0 0-15,0 0 0 0,7 12 58 0,0-8 5 16,-3 5 1-16,6-3 0 0,1 1-52 0,-1 2-12 15,1-6 0-15,3 3 0 0,4 4 0 0,-1-7 0 16,1 0 0-16,3-3 0 0,0 0 0 0,-3 0 0 16,3-3 0-16,-3 0 0 0,3-7 0 0,-4 4 0 15,-2 0 0-15,-1-7 0 0,0-2 54 0,-4 5 8 16,1 1 2-16,0-7 0 0,-8 10-52 0,4-10-12 0,-3 7 0 0,-4-4 0 16,-4-2 54-16,1 8 8 0,-4-8 2 0,-1 2 0 15,1 4-52-15,-3-4-12 0,-1 1 0 0,1 5 0 16,-1-5 47-16,4 5 6 0,-4 1 2 0,4 0 0 15,0 3-37-15,0 3-7 0,-3-3-2 0,6 3 0 16,-6-7-9-16,3 7 0 0,-1 0 0 0,1 7 0 16,0-7 0-16,0 3 0 0,4 0 0 0,-4 9 0 15,-4 1 0-15,4-4 0 0,0 7 0 0,0 3 0 16,0 3 0-16,0-3 0 0,0-4 0 0,0 14 0 0,3-8 0 16,-3 5 0-16,4-4 0 0,3 3 0 0,-4-3 0 15,4-4 0-15,4 1 0 0,-1 0 0 16,1-3 0-16,3-1 0 0,3-5 0 0,1 5 0 0,7-2 0 15,-1-7 0-15,1 1 0 0,-1 5 0 0,5-9 0 16,-1 7 0-16,3-10 0 0,-2 3 0 0,-1-3 0 0,0-3 0 16,0-4 0-16,-3 4 0 0,-4 0 0 0,0 0 0 15,0 0 0-15,-7-7-971 16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0T13:44:37.028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10904 8333 1134 0,'0'0'50'0,"0"0"10"0,10 0-48 0,-10 0-12 0,0 0 0 0,0 0 0 15,0 0 47-15,8-7 6 0,-8 7 2 0,-4-9 0 16,0 6 7-16,4 3 2 0,0-7 0 0,-3-2 0 16,-8 6-32-16,8-3-5 0,6-4-2 0,-3 7 0 15,-7-3 12-15,4-4 3 0,6 4 0 0,1-6 0 0,-11 2-14 0,3 1-2 16,4-7-1-16,0 7 0 0,11-4 12 0,-8-6 2 15,-6 1 1-15,6 2 0 0,8-9-7 16,-4 3-2-16,-14-3 0 0,10 3 0 16,5-3 7-16,2-3 0 0,-3 6 1 0,0-4 0 0,0-2-25 0,0 0-4 15,7 0-8-15,-3-4 11 0,-7 7-11 0,6-6 0 16,8 6 9-16,-4-6-9 0,-4 6 8 0,1-10-8 16,3 4 8-16,4 2-8 0,-4-5 8 0,0-1-8 15,0-2 8-15,0 2-8 0,4 7 8 0,-4-6-8 16,0 2 8-16,0-2-8 0,7-1 0 0,-3 7 0 15,-7-3 0-15,3-1 0 0,3 4 0 0,1-3 0 16,0-4 0-16,-4 7 0 0,0-3 0 0,7-4 0 0,0 7 0 0,0-3 0 16,-3 6 0-16,7-7 0 15,-1-2 0-15,5 9 0 0,-5-4 0 0,4 1 0 0,-3 0 0 0,0-3 0 16,0 6 0-16,-1 3 0 0,1-10 0 0,-4 10 0 16,4-3 0-16,-1-3 0 0,1-3 0 15,3 6 0-15,-3-1 0 0,0-2 8 0,3 0-8 16,-3 0 0-16,-1 6 0 0,1 0 0 0,3-6 0 0,1 6 0 15,2 0 0-15,1 0 0 0,-7 3 0 0,3-9 0 16,4 9 0-16,-4 0 0 0,-3-3 0 0,6 0 0 16,-2 3 0-16,-1 1 0 0,0-7 0 0,0 6 0 15,0-3 0-15,1 0 0 0,6 0 0 0,0-3 0 16,-3 3 0-16,3 3 0 0,-3-12 0 0,3 9 0 16,1 3 0-16,-1 0 0 0,0 0 0 0,-3 0 0 0,0 1 0 15,-1-1 0-15,1 9 0 0,0-5 0 16,3-1 0-16,0 0 0 0,-6-2 0 0,2 5 0 0,5 1 0 0,-1-4 0 15,-3 3 0-15,-1-2 8 0,5 2-8 16,-5-3 0-16,1 1 0 0,0-1 0 0,-4 0 0 0,4 7 0 16,3-7 0-16,-7 1 0 0,1-1 0 0,2 10 0 15,1-10 0-15,-4-3 0 0,4 3 0 0,3 1 0 16,-6 5 0-16,2-2 0 0,1-1 0 0,-4 7 9 16,1 0-9-16,-1-7 10 0,0 7-10 0,0-3 0 15,-3 2 0-15,0-5 0 0,3 2 0 0,0 1 0 16,-3 6 0-16,3-10 8 0,-3 4-8 0,3-4 0 15,-3 7 0-15,3-6 0 0,4 5 0 0,-1-2 0 16,1 3 0-16,0-7 0 0,0 7 8 0,-1-7-8 16,-3 10 8-16,1-3-8 0,-1 0 0 0,-3 2 0 0,-1 1 0 0,1 0 0 15,3-6 0-15,-3 6 0 16,0-1 0-16,-1-2 0 0,8 0 0 0,-4 3 0 0,0 0 0 0,1 3 8 16,2-13-8-16,1 10 0 0,-4 3 0 0,8-6 0 15,-8-7 0-15,4 10 8 0,-1-6-8 0,-2 2 0 16,-1 4 8-16,0-6-8 0,0 6 8 0,-3 0-8 15,3-4 0-15,0-2 0 0,1 6 0 0,-1 0 0 16,0-1 0-16,0 4 0 0,1-6 0 0,-1 6 0 16,4-6 0-16,-1 6 0 0,-6-3 0 15,3 0 0-15,4 3-11 0,-4 0 3 0,0-10 0 0,1 10 0 16,-1 0 8-16,0-3 11 0,4 0-3 0,-4 3 0 16,0 0-8-16,4 0 0 0,0 0 0 0,3 0 0 15,-3 0 0-15,3 0 0 0,-3 0 0 0,0 0 0 16,-4 3 0-16,3 0 0 0,-2 7 0 0,-1-10 8 15,0 3-8-15,-3 0 0 0,0-3 0 0,-1 6 0 16,1 0 0-16,0 1 0 0,-1-4 0 0,1 6 8 0,0-6 8 16,-1 1 0-16,5 2 1 0,-5 3 0 0,5-9-17 15,-5 3-19-15,8-3 4 0,0 3 1 0,-4 7 22 0,0-7 5 16,0 0 1-16,-3-3 0 0,0 3-14 0,-4 4 0 16,4-4 0-16,-4 3 0 0,0-6 0 0,-3 0 0 15,-1 3 8-15,4 10-8 0,1-13 0 0,-1 3 0 16,3-3 0-16,1 9 0 0,0-6 0 0,-4 0 0 15,0 1 0-15,4-4 0 0,0 9 0 0,-1-6 0 16,4 3 0-16,-3-6 0 0,-4 10 0 0,4-7 0 0,-4 0 0 16,0 3 0-16,0 1 0 15,1-4 0-15,-5 0 0 0,1 0 0 0,3 0 0 0,0 7 0 16,-3-4 0-16,3-3 0 0,-3 6 0 0,6-5 0 0,-2 5 0 16,-1-6 0-16,3 3 0 0,-2-3 0 15,-1 4 0-15,-4 2 0 0,1-6-12 0,0 10-1 0,3-10-1 16,0 6 0-16,0 1 23 0,0-1 5 0,-3-3 1 0,3 7 0 15,0-7-15-15,-3 1 0 0,0 2 0 0,-1-3 0 16,1 4 0-16,-1-4-10 0,-2 6 2 0,2-5 0 16,1 2 8-16,0-3 9 0,-4-3-1 0,0 10-8 15,3-7 0-15,1-3-20 0,-4 10 2 0,4-10 1 16,-1 10 17-16,1-7 0 0,0 3 0 0,-1 1 0 16,-3-1 8-16,1-3 6 0,2 1 1 0,1 5 0 15,-1-9-15-15,5 10 9 0,-1-10-9 0,-4 10 8 16,5-7-8-16,-1 13 0 0,-7-19-10 0,7 12 10 0,-7-6 0 15,4 4 0-15,-1-1 0 0,-2 1 10 0,2-1-10 16,1 1 0-16,-4-1 0 0,0 3 0 0,4-2 0 0,-4-4 0 16,0 0 0-16,0 1 0 0,0 5 0 0,4 1 12 15,-4-7-12-15,0 3 12 0,0 1-12 0,0-7 0 16,0 10 0-16,0-10 0 0,1 9 0 0,2-6 0 16,-6 7 0-16,3-7 0 0,3-3 36 0,1 7 3 15,0-4 0-15,-1 7 0 16,1-7-83-16,0 6-17 0,-1-5-3 0,4 5-1 15,-3-5 73-15,3 5 16 0,-3-6 2 0,0 10 1 0,-1-16-27 0,1 13 0 16,-1-7 0-16,1 3 0 0,-4 1 0 0,4-1 0 16,0-3 12-16,-1-3-4 15,-3 10-31-15,4-7-6 0,-4 7-2 0,4-7 0 0,-1 4 45 0,-3-1 9 0,4 0 1 16,0-2 1-16,-1-1 11 0,1 6 3 16,-7-2 0-16,6-1 0 0,4 1-29 0,-3-1-10 0,0 4 0 15,3-7 9-15,-4 6-9 0,5 4 0 0,-1-13 0 0,-4 7 0 16,1 2 0-16,0 1 0 0,-1-4 0 0,1 7 0 15,0-10 0-15,-4 7 0 0,0 2 0 0,3-2 0 32,-2-4-31-32,-1 4 2 0,0-4 0 0,3 7 0 0,-2 0 29 0,2-4-9 0,-3-3 9 0,4 7 0 15,0-3 0-15,-1-4 0 0,8 4 0 0,-4 2 0 16,0-5 0-16,0 2 0 0,-3 1 0 0,3-4 0 16,0 7 0-16,4-10 0 0,-4 10 0 0,0-4 0 15,4-5 0-15,-4 8 8 0,-3-12-8 0,3 13 0 16,-3-10 0-16,-1 7 0 0,1-4 0 0,0 1-8 15,-4-7 8-15,0 9 0 0,0-5 0 0,4 5 8 16,-4-5-8-16,0 2 0 0,0-3 0 0,0 4 0 0,0-1 0 0,0 4 8 16,4-7-8-16,-4 6 8 0,0-8-8 0,4 8 0 15,-8-6 0-15,4 10 8 0,0-13-8 16,1 10 0-16,-5-7 0 0,1 7 0 0,3-4 0 0,0 3 0 16,0-5 0-16,-3 5 0 0,3-9 0 0,0 10 0 15,-4-7 8-15,1 4-8 0,3-4 8 0,-3 10-8 16,-1-10 10-16,1 6-10 0,-4-5 0 0,4 5 0 15,-4-6 0-15,0 7 0 0,3-10 10 0,1 7-10 16,-4-4 10-16,0-3-10 0,4 6 0 0,-4-2 0 16,0-1 0-16,0 0-10 0,-7-6 10 0,7 3 0 15,3 4 0-15,-10-7-8 0,7 3 17 0,0 3 4 16,1 0 1-16,-1-3 0 0,-7-3-14 0,7 10 9 0,0-4-9 0,0-3 8 16,0 0 5-16,-7-3 1 0,0 0 0 0,7 10 0 15,0-4-14-15,3 3 0 16,-2-2 8-16,-1-4-8 0,0 0-10 0,0 6-5 0,0-5-1 0,-4-1 0 15,4 6 16-15,0-3 0 0,-3-6 0 0,3 3 0 16,0 4 0-16,0-4 0 0,-3 3 0 0,3-6 0 16,0 3 0-16,0 7 0 0,0-7 0 0,0 0 0 15,0 0 0-15,-4 3 0 0,5-2 0 0,-1 2 0 16,3-3 0-16,1 6 0 0,-4-6 0 0,0 1 0 16,-7-4 0-16,3 9 0 0,1-3 0 0,7-6 0 15,-1 7 9-15,-3-1 5 0,-7-6 1 0,7 3 0 16,0 0-15-16,4 0 0 0,-11-3 0 0,0 0 0 15,0 0-20-15,3 10-9 0,-3-10-3 0,0 0-754 16,0 6-151-16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8288 0 0,'0'0'633'0'0,"1"2"-441"0"0,2 4 45 0 0,1 1 1 0 0,-1 0-1 0 0,2-1 0 0 0,-1 0 0 0 0,1 0 0 0 0,0 0 1 0 0,0 0-1 0 0,0-1 0 0 0,1 0 0 0 0,6 5 1 0 0,21 22 711 0 0,104 119 1400 0 0,52 86-719 0 0,-167-210-1404 0 0,41 40 0 0 0,8 10 101 0 0,139 161 426 0 0,37 49 285 0 0,-162-186-844 0 0,-62-77 70 0 0,48 40-1 0 0,-46-43 6 0 0,38 40-1 0 0,-17-2 46 0 0,12 12 68 0 0,-48-54-288 0 0,-8-14-67 0 0,0 0 1 0 0,-1 0-1 0 0,1 0 1 0 0,0-1-1 0 0,0 1 1 0 0,1 0-1 0 0,-1-1 0 0 0,1 1 1 0 0,4 3-1 0 0,-6-6-30 0 0,-1 1-1 0 0,1 0 1 0 0,-1 0-1 0 0,1 0 1 0 0,-1 0-1 0 0,0 0 0 0 0,1 0 1 0 0,-1 0-1 0 0,0-1 1 0 0,1 1-1 0 0,-1 0 1 0 0,0 0-1 0 0,0 0 0 0 0,0 0 1 0 0,0 0-1 0 0,0 0 1 0 0,0 0-1 0 0,0 0 1 0 0,0 0-1 0 0,-1 0 0 0 0,1 2 1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940 11 8288 0 0,'-27'-10'11361'0'0,"26"16"-11715"0"0,-2 6 684 0 0,-1 0-1 0 0,-8 17 1 0 0,4-9-119 0 0,1-2 21 0 0,-16 25-1 0 0,-2 6-22 0 0,-39 83 177 0 0,18-38-204 0 0,-87 155-256 0 0,34-70-60 0 0,-37 43 489 0 0,64-112-230 0 0,46-74-173 0 0,-35 40-1 0 0,33-42 30 0 0,-34 52 1 0 0,42-54 85 0 0,-16 36 0 0 0,-4 16-93 0 0,33-70-112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32 872 8288 0 0,'-5'0'100'0'0,"3"1"-52"0"0,1-1 0 0 0,0 0 0 0 0,0 0-1 0 0,-1 0 1 0 0,1 0 0 0 0,0 0-1 0 0,-1-1 1 0 0,1 1 0 0 0,-14-5 6160 0 0,18 5-6102 0 0,0-1-1 0 0,-1 1 1 0 0,1-1-1 0 0,0 0 0 0 0,-1 0 1 0 0,1 0-1 0 0,0 0 1 0 0,-1 0-1 0 0,0 0 1 0 0,1-1-1 0 0,-1 1 0 0 0,0-1 1 0 0,1 0-1 0 0,2-3 1 0 0,5-3 80 0 0,85-41 1069 0 0,61-63-70 0 0,-52 33-1050 0 0,523-389 245 0 0,-597 444-370 0 0,8-5 112 0 0,61-39-1 0 0,-90 62-345 0 0,-2 3-283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4608 0 0,'1'7'475'0'0,"4"5"530"0"0,0 0 1 0 0,1-1-1 0 0,10 14 1 0 0,0-3 1270 0 0,28 32-1 0 0,58 45-67 0 0,-70-68-1748 0 0,31 43 1 0 0,1-1-108 0 0,159 157 156 0 0,-130-143-664 0 0,-32-32 86 0 0,136 127 109 0 0,-188-174 119 0 0,0 1-1 0 0,0 0 0 0 0,-1 1 0 0 0,0 0 0 0 0,0 0 0 0 0,-1 1 1 0 0,8 16-1 0 0,17 28 112 0 0,-30-50-245 0 0,-1-3-28 0 0,1 0 1 0 0,-1 0 0 0 0,0 1-1 0 0,1-1 1 0 0,-1 0-1 0 0,1-1 1 0 0,-1 1 0 0 0,4 2-1 0 0,-4-16-3103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 1185 10248 0 0,'0'0'926'0'0,"-13"-13"365"0"0,12 10-1137 0 0,1 0 0 0 0,-1 1 0 0 0,0-1 0 0 0,1 0 0 0 0,0 0 0 0 0,0 0 0 0 0,0 0 0 0 0,0 0 1 0 0,0 0-1 0 0,1 0 0 0 0,0-4 0 0 0,12-31 763 0 0,-7 22-840 0 0,60-134 223 0 0,-19 50 308 0 0,-20 39-363 0 0,4 0 1 0 0,2 2-1 0 0,40-55 1 0 0,141-217 718 0 0,-182 274-628 0 0,-15 24 3 0 0,24-31-1 0 0,-9 16-150 0 0,-31 47-300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48 11976 0 0,'-10'-15'1274'0'0,"-16"-17"5202"0"0,28 40-6341 0 0,1 0 0 0 0,0-1 0 0 0,6 12 0 0 0,6 12 29 0 0,23 85 259 0 0,42 219-1 0 0,-61-207-298 0 0,-6-39 52 0 0,22 193 272 0 0,-33-255-449 0 0,6 45 66 0 0,-7-51 28 0 0,-1-12-2471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947 0 8288 0 0,'-1'2'638'0'0,"-87"102"4633"0"0,59-67-4268 0 0,-97 97 994 0 0,38-45-1595 0 0,24-21-196 0 0,-63 73 348 0 0,70-65-82 0 0,-60 108 0 0 0,89-140-374 0 0,-2-1 0 0 0,-49 55 0 0 0,68-85-72 0 0,-6 10-52 0 0,13-17 16 0 0,0 0 0 0 0,-1-1 0 0 0,0 0 0 0 0,0 1 0 0 0,0-2 0 0 0,-6 6 0 0 0,-34 29-88 0 0,44-38-1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11056 0 0,'0'0'2945'0'0,"9"4"-2066"0"0,102 30 1005 0 0,59 14-1377 0 0,-77-23-398 0 0,6 1-60 0 0,128 24 39 0 0,-113-29 39 0 0,63 15 564 0 0,-122-25-267 0 0,-53-10-344 0 0,0-1-13 0 0,7 2-187 0 0,-7-1-575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7.8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5 595 7200 0 0,'0'0'330'0'0,"-1"0"-8"0"0,0-1-319 0 0,1 1 0 0 0,0-1 1 0 0,0 1-1 0 0,-1 0 1 0 0,1-1-1 0 0,0 1 0 0 0,0-1 1 0 0,-1 1-1 0 0,1-1 0 0 0,0 1 1 0 0,0 0-1 0 0,0-1 0 0 0,0 1 1 0 0,0-1-1 0 0,0 1 1 0 0,0-1-1 0 0,0 1 0 0 0,0-1 1 0 0,0 1-1 0 0,0-1 0 0 0,0 1 1 0 0,0-1-1 0 0,0 1 0 0 0,0-1 1 0 0,1 1-1 0 0,-1 0 0 0 0,0-1 1 0 0,0 1-1 0 0,0-1 1 0 0,1 1-1 0 0,-1 0 0 0 0,0-1 1 0 0,1 0-1 0 0,0 1 7 0 0,2-21 686 0 0,-2 19-456 0 0,-1-1 0 0 0,0 1 0 0 0,1-1 1 0 0,-1 1-1 0 0,1-1 0 0 0,0 1 0 0 0,1-4 0 0 0,13-28 1214 0 0,-13 28-1344 0 0,0-1-1 0 0,1 1 1 0 0,0 0-1 0 0,0-1 1 0 0,1 1 0 0 0,6-8-1 0 0,-4 7 71 0 0,0 0 0 0 0,0 0-1 0 0,-1 0 1 0 0,0-1-1 0 0,-1 0 1 0 0,5-9 0 0 0,-6 12-64 0 0,1-1 1 0 0,-1 1 0 0 0,1-1 0 0 0,0 1-1 0 0,1 0 1 0 0,6-6 0 0 0,-5 6 4 0 0,0-1 0 0 0,-1 0 1 0 0,0 0-1 0 0,5-8 1 0 0,-3 1 20 0 0,1 0 0 0 0,1 1 1 0 0,-1 0-1 0 0,20-20 1 0 0,2-6 87 0 0,-24 29-150 0 0,0 0 1 0 0,15-14-1 0 0,-9 11 19 0 0,-1-1 0 0 0,0 0 0 0 0,14-22 0 0 0,-13 16 91 0 0,18-19-1 0 0,-8 22-677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8288 0 0,'0'0'3497'0'0,"10"4"-1974"0"0,51 21-281 0 0,84 49-1 0 0,-82-39-996 0 0,93 52 198 0 0,20 11-11 0 0,119 72 252 0 0,-282-162-522 0 0,-1 1-1 0 0,-1 1 0 0 0,12 11 1 0 0,-22-20 71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6 5984 0 0,'-3'-5'6940'0'0,"8"10"-5626"0"0,81 51 317 0 0,-30-17-1144 0 0,128 100 378 0 0,152 127-479 0 0,-199-170-272 0 0,47 36 92 0 0,-159-114-173 0 0,-16-12-8 0 0,0 1 0 0 0,0 0 1 0 0,9 11-1 0 0,0 2 87 0 0,-4-6 72 0 0,16 25 1 0 0,-27-35-154 0 0,0 0-1 0 0,0-1 1 0 0,1 1 0 0 0,-1 0-1 0 0,7 3 1 0 0,-9-5-131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829 13 7368 0 0,'0'0'568'0'0,"-11"-13"2737"0"0,10 13-3204 0 0,1 0 0 0 0,-1 0 0 0 0,0 0 0 0 0,1 0 0 0 0,-1 1 0 0 0,0-1 0 0 0,1 0 0 0 0,-1 0 0 0 0,0 0 0 0 0,1 1 0 0 0,-1-1 0 0 0,1 0 0 0 0,-1 1 0 0 0,0-1 0 0 0,1 0-1 0 0,-1 1 1 0 0,1-1 0 0 0,-1 1 0 0 0,1-1 0 0 0,-1 1 0 0 0,1-1 0 0 0,0 1 0 0 0,-1-1 0 0 0,1 1 0 0 0,0 0 0 0 0,-1-1 0 0 0,1 1 0 0 0,0 0 0 0 0,-1 0 0 0 0,-14 31 1047 0 0,7-15-696 0 0,-3 4-72 0 0,1 0 0 0 0,-8 29 0 0 0,9-25-26 0 0,-16 32-1 0 0,-48 81 375 0 0,-101 181-467 0 0,81-143-149 0 0,-9 16-43 0 0,-7 13-66 0 0,23-46-28 0 0,30-69-841 0 0,43-70-1749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11832 0 0,'0'0'1286'0'0,"5"9"-1044"0"0,2-2 10 0 0,0 1 0 0 0,0-1 1 0 0,0 0-1 0 0,1-1 1 0 0,0 1-1 0 0,10 5 0 0 0,-10-7-105 0 0,16 11 81 0 0,1-2-1 0 0,1-1 1 0 0,36 13 0 0 0,21 10 132 0 0,26 12-87 0 0,-70-33-134 0 0,60 33 0 0 0,6 15-80 0 0,172 136 0 0 0,-146-106 45 0 0,-45-35 5 0 0,-32-25-41 0 0,-33-20 6 0 0,25 17 0 0 0,-2 6 171 0 0,-33-24-173 0 0,-4-8-128 0 0,-5-3-233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62 90 8896 0 0,'0'0'808'0'0,"-1"1"-664"0"0,0 1-33 0 0,-1 0 0 0 0,1 0 0 0 0,-1 0 1 0 0,1 0-1 0 0,-1 0 0 0 0,1-1 1 0 0,-1 1-1 0 0,0-1 0 0 0,0 1 0 0 0,0-1 1 0 0,-2 2-1 0 0,3-3-48 0 0,0 1 0 0 0,0-1 1 0 0,0 1-1 0 0,0-1 0 0 0,0 1 0 0 0,0 0 0 0 0,0 0 1 0 0,0-1-1 0 0,1 1 0 0 0,-1 0 0 0 0,0 0 0 0 0,1 0 1 0 0,-1 0-1 0 0,0 0 0 0 0,1 0 0 0 0,-1 0 0 0 0,1 0 1 0 0,0 0-1 0 0,-1 0 0 0 0,1 1 0 0 0,-14 31 701 0 0,11-17-687 0 0,1-11-47 0 0,1 0 0 0 0,0 0 0 0 0,0 0 0 0 0,0 0 0 0 0,1 0 0 0 0,-1 0 0 0 0,1 0 1 0 0,1 0-1 0 0,-1 0 0 0 0,1 1 0 0 0,0-1 0 0 0,1 5 0 0 0,-1-8 15 0 0,-1-1-1 0 0,1 1 1 0 0,0 0 0 0 0,0 0-1 0 0,0-1 1 0 0,0 1-1 0 0,0-1 1 0 0,0 1 0 0 0,0-1-1 0 0,1 1 1 0 0,-1-1-1 0 0,3 2 1 0 0,-3-2-15 0 0,0-1-1 0 0,0 1 1 0 0,0-1-1 0 0,0 0 1 0 0,0 1 0 0 0,0-1-1 0 0,0 0 1 0 0,1 0-1 0 0,-1 0 1 0 0,0 1-1 0 0,0-1 1 0 0,0-1 0 0 0,0 1-1 0 0,0 0 1 0 0,1 0-1 0 0,-1 0 1 0 0,0 0 0 0 0,0-1-1 0 0,0 1 1 0 0,0-1-1 0 0,2 0 1 0 0,1-1 95 0 0,0 0 0 0 0,0 0 0 0 0,0-1 0 0 0,0 1 0 0 0,0-1 0 0 0,0 0 0 0 0,-1 0 0 0 0,1-1 1 0 0,-1 1-1 0 0,0 0 0 0 0,0-1 0 0 0,0 0 0 0 0,-1 0 0 0 0,1 0 0 0 0,-1 0 0 0 0,0 0 0 0 0,0-1 0 0 0,0 1 0 0 0,-1 0 0 0 0,2-6 0 0 0,0 0-80 0 0,-1 0 0 0 0,0 0 0 0 0,0 0 0 0 0,-1-1 0 0 0,0 1 0 0 0,-1-1 0 0 0,0 1 0 0 0,-1-1 0 0 0,0 1 0 0 0,-1-1 0 0 0,0 1 0 0 0,-5-15-1 0 0,5 21-178 0 0,0 0 0 0 0,0 1 0 0 0,-1-1-1 0 0,1 1 1 0 0,-1 0 0 0 0,0 0-1 0 0,0 0 1 0 0,0 0 0 0 0,0 0 0 0 0,0 1-1 0 0,-1-1 1 0 0,1 1 0 0 0,-7-3 0 0 0,9 4-244 0 0,-16 11-1728 0 0,10-3 207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187 45 9384 0 0,'0'0'430'0'0,"-6"8"140"0"0,-6 0-553 0 0,11-7-17 0 0,-1 0 0 0 0,1-1 0 0 0,0 1 0 0 0,0 0 0 0 0,-1 0-1 0 0,1 0 1 0 0,0 0 0 0 0,0 0 0 0 0,0 0 0 0 0,0 1 0 0 0,-1 0 0 0 0,-13 18-1 0 0,12-17 18 0 0,0 1-1 0 0,0 0 0 0 0,0 0 0 0 0,0 0 0 0 0,1 0 1 0 0,-1 1-1 0 0,-2 7 0 0 0,2-4 94 0 0,0 0 0 0 0,-1 1 0 0 0,-5 8 0 0 0,-9 22 137 0 0,15-29-196 0 0,-2 5 99 0 0,0 1 0 0 0,1 0 0 0 0,1 0 0 0 0,0 0 1 0 0,-1 19-1 0 0,4-33 2 0 0,1-1-102 0 0,0 0 1 0 0,-1 0 0 0 0,1 0 0 0 0,0-1 0 0 0,0 1 0 0 0,-1 0 0 0 0,1 0-1 0 0,0-1 1 0 0,0 1 0 0 0,0-1 0 0 0,0 1 0 0 0,0-1 0 0 0,0 1 0 0 0,0-1-1 0 0,0 1 1 0 0,0-1 0 0 0,0 0 0 0 0,0 0 0 0 0,0 1 0 0 0,2-1 0 0 0,-2 0 257 0 0,18-10 712 0 0,-15 6-843 0 0,0 0 0 0 0,0-1 0 0 0,0 0 1 0 0,-1 0-1 0 0,0 0 0 0 0,0 0 1 0 0,0-1-1 0 0,2-5 0 0 0,14-51 593 0 0,-8 26-580 0 0,-9 26-140 0 0,0 1 0 0 0,0 0-1 0 0,-1-1 1 0 0,-1-18-1 0 0,2-6 183 0 0,-2 29-193 0 0,0 0-1 0 0,0-1 0 0 0,0 1 0 0 0,0 0 1 0 0,-1-1-1 0 0,0 1 0 0 0,0 0 0 0 0,-3-10 0 0 0,3 12-25 0 0,0 1 0 0 0,0 0 0 0 0,0 0-1 0 0,-1 0 1 0 0,1 0 0 0 0,0 0 0 0 0,-1 0-1 0 0,1 0 1 0 0,-1 0 0 0 0,0 1-1 0 0,1-1 1 0 0,-1 1 0 0 0,0-1 0 0 0,0 1-1 0 0,0 0 1 0 0,0-1 0 0 0,0 1 0 0 0,-1 0-1 0 0,1 0 1 0 0,0 1 0 0 0,-5-2-1 0 0,3 1-92 0 0,0 1 0 0 0,0 0-1 0 0,0 0 1 0 0,0 0 0 0 0,0 0 0 0 0,0 1-1 0 0,0-1 1 0 0,0 1 0 0 0,0 0-1 0 0,0 0 1 0 0,0 1 0 0 0,0-1-1 0 0,1 1 1 0 0,-1 0 0 0 0,1-1-1 0 0,-1 2 1 0 0,1-1 0 0 0,0 0-1 0 0,-1 1 1 0 0,1 0 0 0 0,0-1-1 0 0,1 1 1 0 0,-4 4 0 0 0,4-4-129 0 0,-1 1 0 0 0,1 0 0 0 0,-1 0 0 0 0,1 0 1 0 0,0 0-1 0 0,0 0 0 0 0,1 0 0 0 0,-1 0 0 0 0,1 1 0 0 0,0-1 1 0 0,0 1-1 0 0,1-1 0 0 0,-1 1 0 0 0,1-1 0 0 0,0 1 0 0 0,0-1 1 0 0,0 1-1 0 0,1-1 0 0 0,0 1 0 0 0,2 6 0 0 0,4 9-4981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1265 2304 0 0,'-17'23'13245'0'0,"21"-31"-12355"0"0,41-48 358 0 0,-36 44-1093 0 0,-1 1 0 0 0,20-20 0 0 0,10-12 52 0 0,8-11 14 0 0,-32 38-124 0 0,0-1 0 0 0,20-30 0 0 0,30-49 324 0 0,97-111-1 0 0,-109 143-166 0 0,31-50-389 0 0,5-15 164 0 0,-35 47-19 0 0,-34 55-76 0 0,53-70-251 0 0,-61 81 341 0 0,14-22 0 0 0,-16 23 58 0 0,17-21 0 0 0,-23 34-34 0 0,-1 0-1 0 0,-1-1 0 0 0,1 1 0 0 0,0-1 0 0 0,0 1 0 0 0,-1-1 1 0 0,0 0-1 0 0,1 0 0 0 0,-1 0 0 0 0,0 0 0 0 0,0 0 0 0 0,-1 0 0 0 0,1 0 1 0 0,-1 0-1 0 0,1 0 0 0 0,-1 0 0 0 0,0 0 0 0 0,-1-5 0 0 0,5-6 60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6912 0 0,'0'0'785'0'0,"11"10"582"0"0,30 14 432 0 0,62 44 860 0 0,60 52-1477 0 0,-87-75-880 0 0,-19-13-176 0 0,75 57 72 0 0,-10-4 68 0 0,-31-24 16 0 0,14 0 160 0 0,-93-54-371 0 0,11 9 216 0 0,-22-15-215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5 595 7200 0 0,'0'0'330'0'0,"-1"0"-8"0"0,0-1-319 0 0,1 1 0 0 0,0-1 1 0 0,0 1-1 0 0,-1 0 1 0 0,1-1-1 0 0,0 1 0 0 0,0-1 1 0 0,-1 1-1 0 0,1-1 0 0 0,0 1 1 0 0,0 0-1 0 0,0-1 0 0 0,0 1 1 0 0,0-1-1 0 0,0 1 1 0 0,0-1-1 0 0,0 1 0 0 0,0-1 1 0 0,0 1-1 0 0,0-1 0 0 0,0 1 1 0 0,0-1-1 0 0,0 1 0 0 0,0-1 1 0 0,1 1-1 0 0,-1 0 0 0 0,0-1 1 0 0,0 1-1 0 0,0-1 1 0 0,1 1-1 0 0,-1 0 0 0 0,0-1 1 0 0,1 0-1 0 0,0 1 7 0 0,2-21 686 0 0,-2 19-456 0 0,-1-1 0 0 0,0 1 0 0 0,1-1 1 0 0,-1 1-1 0 0,1-1 0 0 0,0 1 0 0 0,1-4 0 0 0,13-28 1214 0 0,-13 28-1344 0 0,0-1-1 0 0,1 1 1 0 0,0 0-1 0 0,0-1 1 0 0,1 1 0 0 0,6-8-1 0 0,-4 7 71 0 0,0 0 0 0 0,0 0-1 0 0,-1 0 1 0 0,0-1-1 0 0,-1 0 1 0 0,5-9 0 0 0,-6 12-64 0 0,1-1 1 0 0,-1 1 0 0 0,1-1 0 0 0,0 1-1 0 0,1 0 1 0 0,6-6 0 0 0,-5 6 4 0 0,0-1 0 0 0,-1 0 1 0 0,0 0-1 0 0,5-8 1 0 0,-3 1 20 0 0,1 0 0 0 0,1 1 1 0 0,-1 0-1 0 0,20-20 1 0 0,2-6 87 0 0,-24 29-150 0 0,0 0 1 0 0,15-14-1 0 0,-9 11 19 0 0,-1-1 0 0 0,0 0 0 0 0,14-22 0 0 0,-13 16 91 0 0,18-19-1 0 0,-8 22-677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5 8720 0 0,'-11'-4'7002'0'0,"10"4"-6842"0"0,-4 15 1128 0 0,5 18-1431 0 0,2-19 245 0 0,1 1 0 0 0,0 0-1 0 0,1-1 1 0 0,9 22-1 0 0,4 13 150 0 0,-12-32-146 0 0,1 0 1 0 0,1-1-1 0 0,10 19 0 0 0,36 65 443 0 0,66 174-1 0 0,3 5-260 0 0,-106-245-219 0 0,-9-17-17 0 0,0-1 0 0 0,18 26 0 0 0,-6-9 77 0 0,2 3 117 0 0,-10-18-78 0 0,-7-8-94 0 0,-3-9 141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9.33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5 8720 0 0,'-11'-4'7002'0'0,"10"4"-6842"0"0,-4 15 1128 0 0,5 18-1431 0 0,2-19 245 0 0,1 1 0 0 0,0 0-1 0 0,1-1 1 0 0,9 22-1 0 0,4 13 150 0 0,-12-32-146 0 0,1 0 1 0 0,1-1-1 0 0,10 19 0 0 0,36 65 443 0 0,66 174-1 0 0,3 5-260 0 0,-106-245-219 0 0,-9-17-17 0 0,0-1 0 0 0,18 26 0 0 0,-6-9 77 0 0,2 3 117 0 0,-10-18-78 0 0,-7-8-94 0 0,-3-9 141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 0 3680 0 0,'0'0'284'0'0,"-2"1"-187"0"0,-42 30 11970 0 0,48-32-11666 0 0,-2 1-355 0 0,0 0-1 0 0,1-1 1 0 0,0 1 0 0 0,-1 0 0 0 0,1 0-1 0 0,-1 0 1 0 0,1 0 0 0 0,-1 1 0 0 0,1-1 0 0 0,-1 1-1 0 0,0-1 1 0 0,1 1 0 0 0,-1 0 0 0 0,3 1-1 0 0,-2-1-11 0 0,0 1 0 0 0,0-2 0 0 0,0 1 0 0 0,0 0 0 0 0,0 0-1 0 0,0-1 1 0 0,0 0 0 0 0,0 0 0 0 0,5 0 0 0 0,19 3 146 0 0,17 10 190 0 0,56 26 0 0 0,-41-14-190 0 0,-44-19-162 0 0,24 10 59 0 0,83 21 0 0 0,127 21 40 0 0,38 6 143 0 0,-72-15 1062 0 0,-184-40-731 0 0,50 20 1 0 0,-62-22-349 0 0,-5 0 7 0 0,-12-6-211 0 0,-1 0-1 0 0,1 0 1 0 0,-1 0-1 0 0,1 0 0 0 0,-1-1 1 0 0,1 1-1 0 0,0 0 1 0 0,-1-1-1 0 0,1 0 0 0 0,0 1 1 0 0,0-1-1 0 0,1 0 1 0 0,4 6 204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 1020 4608 0 0,'0'0'208'0'0,"-13"20"8469"0"0,17-36-7812 0 0,-4 12-793 0 0,1 0-1 0 0,0 1 0 0 0,1-1 1 0 0,-1 0-1 0 0,1 1 0 0 0,-1-1 1 0 0,1 1-1 0 0,0 0 0 0 0,1 0 1 0 0,-1 0-1 0 0,4-4 0 0 0,7-9 4 0 0,0 0-1 0 0,9-18 1 0 0,8-10 416 0 0,33-34 330 0 0,-31 40-508 0 0,46-72-1 0 0,-44 58-133 0 0,-18 29-36 0 0,15-27-1 0 0,-7 3 18 0 0,53-108 552 0 0,-27 59-216 0 0,-35 67-325 0 0,1 1-1 0 0,1 1 0 0 0,34-40 0 0 0,-51 67-169 0 0,14-16 368 0 0,18-16-1 0 0,-15 16-163 0 0,-16 15 155 0 0,14-3-96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459 79 4144 0 0,'0'0'1405'0'0,"5"-8"1587"0"0,4-9 1137 0 0,-9-14-905 0 0,-1 30-3140 0 0,1 0-1 0 0,-1 0 1 0 0,0 0-1 0 0,1 0 1 0 0,-1 0-1 0 0,0 0 1 0 0,0 1-1 0 0,0-1 0 0 0,0 0 1 0 0,0 0-1 0 0,0 1 1 0 0,0-1-1 0 0,0 0 1 0 0,0 1-1 0 0,0-1 1 0 0,0 1-1 0 0,0-1 1 0 0,0 1-1 0 0,0 0 1 0 0,-1-1-1 0 0,0 1 1 0 0,-3-2 178 0 0,0 1-122 0 0,0 0 0 0 0,0 0 0 0 0,0 0 0 0 0,0 0 0 0 0,0 1 0 0 0,0 0 0 0 0,0 0 0 0 0,0 0 0 0 0,0 1 0 0 0,0-1-1 0 0,0 1 1 0 0,-9 3 0 0 0,-16 2 167 0 0,19-5-257 0 0,0 1 0 0 0,-1 1-1 0 0,1 0 1 0 0,0 0 0 0 0,0 1-1 0 0,1 0 1 0 0,-18 10 0 0 0,-10 5 50 0 0,29-15-80 0 0,1 0 1 0 0,-1 0-1 0 0,1 1 1 0 0,-11 8-1 0 0,-2 2 205 0 0,16-12-160 0 0,0 0 0 0 0,0 1 0 0 0,0 0 0 0 0,1 0 0 0 0,-7 7 0 0 0,-2 4-393 0 0,9-11 380 0 0,0 0 0 0 0,1 0-1 0 0,-1 1 1 0 0,1 0 0 0 0,-5 8 0 0 0,8-10-62 0 0,-1 0 0 0 0,1-1 0 0 0,0 1 0 0 0,0 0 1 0 0,0-1-1 0 0,0 1 0 0 0,1 0 0 0 0,-1-1 0 0 0,1 1 1 0 0,0 2-1 0 0,-1-4 42 0 0,1 1 117 0 0,-1-2-157 0 0,0 0 0 0 0,1 0 1 0 0,-1 0-1 0 0,0 0 0 0 0,0 0 0 0 0,1 0 0 0 0,-1 0 0 0 0,0 0 1 0 0,0 0-1 0 0,1 0 0 0 0,-1 0 0 0 0,0 0 0 0 0,0 0 1 0 0,0 1-1 0 0,1-1 0 0 0,-1 0 0 0 0,0 0 0 0 0,0 0 0 0 0,0 0 1 0 0,1 0-1 0 0,-1 0 0 0 0,0 1 0 0 0,0-1 0 0 0,0 0 1 0 0,1 0-1 0 0,-1 0 0 0 0,0 0 0 0 0,0 1 0 0 0,0-1 0 0 0,0 0 1 0 0,0 0-1 0 0,0 0 0 0 0,1 1 0 0 0,-1-1 0 0 0,1 2-17 0 0,-1-1 1 0 0,1 0-1 0 0,0 1 0 0 0,0-1 0 0 0,0 0 0 0 0,1 0 1 0 0,-1 0-1 0 0,0 0 0 0 0,0 0 0 0 0,0 0 0 0 0,1 0 0 0 0,-1 0 1 0 0,1 0-1 0 0,-1 0 0 0 0,1-1 0 0 0,-1 1 0 0 0,1-1 1 0 0,1 1-1 0 0,15 7 18 0 0,-13-5 10 0 0,1 0 0 0 0,-1-1 0 0 0,1 0-1 0 0,-1 0 1 0 0,10 2 0 0 0,-3-2-3 0 0,-2 1 0 0 0,1 0 0 0 0,0 1 0 0 0,10 4 0 0 0,27 10 0 0 0,-34-16 67 0 0,-1 2 0 0 0,1 0 0 0 0,-1 1 0 0 0,0 0 0 0 0,-1 1 0 0 0,1 0 0 0 0,-1 1 0 0 0,19 14 0 0 0,-28-17-91 0 0,0-1 1 0 0,0 1-1 0 0,0 0 1 0 0,-1 0-1 0 0,1 0 0 0 0,-1 0 1 0 0,0 0-1 0 0,0 0 1 0 0,-1 1-1 0 0,1-1 1 0 0,-1 1-1 0 0,0-1 0 0 0,0 1 1 0 0,0-1-1 0 0,-1 1 1 0 0,0 0-1 0 0,0-1 0 0 0,0 1 1 0 0,0 0-1 0 0,-1-1 1 0 0,1 1-1 0 0,-1 0 0 0 0,-1-1 1 0 0,1 1-1 0 0,-4 7 1 0 0,-1 3 85 0 0,5-10-29 0 0,-1 0-1 0 0,0-1 1 0 0,-1 1 0 0 0,1 0-1 0 0,-1-1 1 0 0,-5 8-1 0 0,2-6 30 0 0,0-1 1 0 0,0 1-1 0 0,0-1 0 0 0,-14 8 0 0 0,-13 11 139 0 0,30-22-185 0 0,1 0 0 0 0,-1-1 0 0 0,1 1-1 0 0,-1-1 1 0 0,1 0 0 0 0,-1 1 0 0 0,0-1-1 0 0,0-1 1 0 0,-3 2 0 0 0,-14 5 34 0 0,15-5-28 0 0,0 0-1 0 0,-1-1 0 0 0,1 0 0 0 0,0 0 0 0 0,-1 0 1 0 0,1 0-1 0 0,-1-1 0 0 0,1 0 0 0 0,0 0 0 0 0,-7-2 1 0 0,-11 2 48 0 0,16-1-30 0 0,1 1-1 0 0,-1-1 1 0 0,1 0-1 0 0,-1-1 1 0 0,1 1-1 0 0,0-1 1 0 0,-1-1-1 0 0,1 1 1 0 0,0-1-1 0 0,0 0 1 0 0,1 0-1 0 0,-10-7 1 0 0,-7-9 143 0 0,17 15-154 0 0,-1 0 0 0 0,1 0 0 0 0,1 0 0 0 0,-1-1 0 0 0,1 0 0 0 0,0 0-1 0 0,-4-6 1 0 0,2 4-8 0 0,5 6-16 0 0,-1-1 1 0 0,1 0 0 0 0,-1 0 0 0 0,1 0-1 0 0,0 0 1 0 0,0-1 0 0 0,0 1 0 0 0,-1-3-1 0 0,1 1 373 0 0,6 13-2716 0 0,-1 2 922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6 1 2760 0 0,'0'0'8784'0'0,"-1"12"-9304"0"0,-3 5 272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9 5984 0 0,'-12'-9'6685'0'0,"11"11"-6358"0"0,0-1 1 0 0,0 1 0 0 0,0-1-1 0 0,0 0 1 0 0,0 1-1 0 0,0 0 1 0 0,0-1-1 0 0,0 1 1 0 0,1-1-1 0 0,-1 1 1 0 0,1 0 0 0 0,-2 3-1 0 0,-6 29-135 0 0,7-18-107 0 0,0 0 0 0 0,2 19-1 0 0,0-5-26 0 0,-1-24-58 0 0,0 1 0 0 0,1-1 0 0 0,0 1 0 0 0,0-1 0 0 0,0 1 0 0 0,4 7 0 0 0,22 46 0 0 0,-27-60 0 0 0,4 4 11 0 0,0 0 0 0 0,0 0-1 0 0,0-1 1 0 0,0 1 0 0 0,9 4-1 0 0,2-18 55 0 0,-12 8-71 0 0,0 1-1 0 0,-1-1 0 0 0,1 0 0 0 0,0 0 1 0 0,0-1-1 0 0,-1 1 0 0 0,0 0 0 0 0,1-1 1 0 0,2-3-1 0 0,0-4 188 0 0,0 0 0 0 0,0 0-1 0 0,-1 0 1 0 0,-1 0 0 0 0,5-17 0 0 0,-7 21-116 0 0,0 0 0 0 0,-1 0 0 0 0,1-1 0 0 0,-1 1 1 0 0,-1 0-1 0 0,1 0 0 0 0,-1-1 0 0 0,0 1 0 0 0,0 0 0 0 0,-1 0 0 0 0,-2-7 0 0 0,-2-7-40 0 0,5 17 16 0 0,0-1 0 0 0,0 1 0 0 0,-1-1 1 0 0,1 1-1 0 0,-1 0 0 0 0,1 0 0 0 0,-1-1 0 0 0,-2-2 0 0 0,-1-1 508 0 0,5 7-486 0 0,0-1 1 0 0,-1 0-1 0 0,1 1 0 0 0,-1-1 1 0 0,1 0-1 0 0,0 1 1 0 0,-1-1-1 0 0,1 1 0 0 0,-1-1 1 0 0,1 1-1 0 0,-1-1 1 0 0,1 1-1 0 0,-1-1 0 0 0,0 1 1 0 0,1 0-1 0 0,-1-1 0 0 0,0 1 1 0 0,1 0-1 0 0,-1-1 1 0 0,-1 1-1 0 0,2 0-40 0 0,-1 0 1 0 0,0 0-1 0 0,0 0 0 0 0,0 0 0 0 0,0 0 0 0 0,1 0 1 0 0,-1 0-1 0 0,0 0 0 0 0,0 0 0 0 0,0 0 1 0 0,1 1-1 0 0,-1-1 0 0 0,0 0 0 0 0,0 0 1 0 0,1 1-1 0 0,-1-1 0 0 0,0 1 0 0 0,1-1 1 0 0,-1 1-1 0 0,0-1 0 0 0,1 1 0 0 0,-1-1 1 0 0,1 1-1 0 0,-1-1 0 0 0,0 2 0 0 0,0 0 144 0 0,-2 1-114 0 0,0 1 0 0 0,0-1 1 0 0,1 1-1 0 0,0 0 0 0 0,0 0 0 0 0,0 0 1 0 0,0 0-1 0 0,0 0 0 0 0,0 6 1 0 0,-8 14-389 0 0,3-2 281 0 0,7-20 33 0 0,-1 1 0 0 0,1 0 0 0 0,-1-1 0 0 0,0 1 0 0 0,0 0 0 0 0,0-1 0 0 0,0 0 1 0 0,-4 5-1 0 0,4-5-161 0 0,0 0 0 0 0,1 0 1 0 0,-1 0-1 0 0,0-1 1 0 0,0 1-1 0 0,1 0 0 0 0,0 0 1 0 0,-1 0-1 0 0,1 1 1 0 0,0-1-1 0 0,0 0 1 0 0,0 0-1 0 0,0 4 0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73 5528 0 0,'9'-8'4266'0'0,"-27"-12"1308"0"0,0 11-3273 0 0,7 6-292 0 0,9 4-1986 0 0,0 0 1 0 0,0 0-1 0 0,0 0 0 0 0,0 1 1 0 0,0-1-1 0 0,0 0 0 0 0,0 1 1 0 0,1 0-1 0 0,-1-1 0 0 0,1 1 0 0 0,-1 0 1 0 0,1 0-1 0 0,0-1 0 0 0,-1 1 1 0 0,1 0-1 0 0,0 1 0 0 0,0-1 1 0 0,0 0-1 0 0,1 0 0 0 0,-1 0 1 0 0,0 0-1 0 0,1 1 0 0 0,-1 3 0 0 0,1 6 156 0 0,0-1-1 0 0,0 0 0 0 0,4 21 1 0 0,-1 4 5 0 0,-2-28-180 0 0,-1-1 0 0 0,1 0 0 0 0,1 0 0 0 0,-1 1 0 0 0,1-1 0 0 0,0 0 0 0 0,6 10 0 0 0,-7-14-2 0 0,0 0 0 0 0,1 0-1 0 0,-1 0 1 0 0,1 0 0 0 0,0 0-1 0 0,0-1 1 0 0,0 1 0 0 0,0-1 0 0 0,0 0-1 0 0,1 1 1 0 0,-1-1 0 0 0,1 0-1 0 0,-1 0 1 0 0,1 0 0 0 0,0-1-1 0 0,0 1 1 0 0,0-1 0 0 0,5 2-1 0 0,-7-2 0 0 0,0-1 0 0 0,0 0 0 0 0,0 0 0 0 0,0 0-1 0 0,-1 0 1 0 0,1 0 0 0 0,0 0 0 0 0,0 0 0 0 0,0 0 0 0 0,0 0-1 0 0,0 0 1 0 0,0-1 0 0 0,-1 1 0 0 0,1 0 0 0 0,0 0-1 0 0,0-1 1 0 0,0 1 0 0 0,-1-1 0 0 0,1 1 0 0 0,0-1-1 0 0,-1 1 1 0 0,1-1 0 0 0,0 1 0 0 0,-1-1 0 0 0,1 0 0 0 0,0 1-1 0 0,-1-1 1 0 0,1 0 0 0 0,-1 1 0 0 0,1-1 0 0 0,-1 0-1 0 0,0 0 1 0 0,1 0 0 0 0,-1 1 0 0 0,0-1 0 0 0,0 0 0 0 0,1 0-1 0 0,-1 0 1 0 0,0 0 0 0 0,0-1 0 0 0,1-2 19 0 0,3-8-5 0 0,6-22 68 0 0,-2-8 27 0 0,-4 21-50 0 0,-1-1 1 0 0,0-26-1 0 0,-3 41-49 0 0,0 5 4 0 0,0-1-1 0 0,-1 0 1 0 0,2 1 0 0 0,-1-1 0 0 0,0 1-1 0 0,0-1 1 0 0,1 0 0 0 0,0 1 0 0 0,-1-1 0 0 0,2-2-1 0 0,-2 3 14 0 0,0-1-1 0 0,-1 1 0 0 0,1 0 0 0 0,-1 0 1 0 0,0-1-1 0 0,0 1 0 0 0,0 0 0 0 0,-2-4 1 0 0,2 4-8 0 0,0 1 1 0 0,0 0-1 0 0,0 0 0 0 0,0 0 1 0 0,0 0-1 0 0,0 0 1 0 0,0 0-1 0 0,0 0 1 0 0,-1 0-1 0 0,1 0 1 0 0,0 0-1 0 0,0 0 0 0 0,-1 1 1 0 0,-1-1-1 0 0,1 0 20 0 0,0-1 218 0 0,-4-4 167 0 0,4 5-403 0 0,0 0 1 0 0,0 1-1 0 0,1-1 0 0 0,-1 0 1 0 0,0 1-1 0 0,0-1 0 0 0,0 1 1 0 0,0-1-1 0 0,0 1 1 0 0,0 0-1 0 0,0 0 0 0 0,0 0 1 0 0,0 0-1 0 0,0 0 0 0 0,0 1 1 0 0,0-1-1 0 0,0 1 0 0 0,0-1 1 0 0,1 1-1 0 0,-1 0 0 0 0,0-1 1 0 0,0 1-1 0 0,-2 2 0 0 0,0-1-10 0 0,0 0 0 0 0,-1 1 0 0 0,1-1-1 0 0,1 1 1 0 0,-1 0 0 0 0,0 1-1 0 0,1-1 1 0 0,0 0 0 0 0,-4 6-1 0 0,4-4-15 0 0,0 1-1 0 0,0 0 0 0 0,0 0 1 0 0,1 0-1 0 0,0 0 0 0 0,0 1 1 0 0,1-1-1 0 0,-2 13 1 0 0,2 6-27 0 0,1 26 0 0 0,0-22 22 0 0,1-17 4 0 0,-1 1 0 0 0,2-1-1 0 0,-1 0 1 0 0,2 1 0 0 0,4 14-1 0 0,-6-23 5 0 0,0 0-1 0 0,1 0 0 0 0,0 0 1 0 0,0 0-1 0 0,0 0 0 0 0,0 0 0 0 0,0 0 1 0 0,1-1-1 0 0,0 1 0 0 0,-1-1 1 0 0,1 0-1 0 0,1 0 0 0 0,-1 0 1 0 0,0 0-1 0 0,1-1 0 0 0,-1 1 1 0 0,1-1-1 0 0,5 3 0 0 0,-8-5 1 0 0,0 0-1 0 0,0 1 0 0 0,0-1 0 0 0,0 0 1 0 0,0 0-1 0 0,0 0 0 0 0,0 0 1 0 0,1 0-1 0 0,-1 0 0 0 0,0 0 1 0 0,0 0-1 0 0,0 0 0 0 0,0 0 0 0 0,0-1 1 0 0,0 1-1 0 0,0 0 0 0 0,0-1 1 0 0,0 1-1 0 0,0-1 0 0 0,0 1 1 0 0,0-1-1 0 0,0 0 0 0 0,0 1 1 0 0,0-1-1 0 0,0 0 0 0 0,0 0 0 0 0,-1 1 1 0 0,1-1-1 0 0,1-2 0 0 0,1-2-13 0 0,0 0-1 0 0,0 0 0 0 0,-1 0 0 0 0,4-7 1 0 0,-4 6 4 0 0,11-25-118 0 0,18-46 281 0 0,-28 66-362 0 0,0 0 0 0 0,0 0 1 0 0,-1 0-1 0 0,-1 0 0 0 0,1-14 0 0 0,-3 22-690 0 0,-6-1-40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51 8752 0 0,'0'0'673'0'0,"0"-1"-591"0"0,0 1 1 0 0,-1 0-1 0 0,1 0 0 0 0,-1 0 0 0 0,1 0 1 0 0,0 0-1 0 0,-1 0 0 0 0,1 0 1 0 0,-1 0-1 0 0,1 0 0 0 0,0 0 0 0 0,-1 0 1 0 0,1 0-1 0 0,-1 1 0 0 0,1-1 0 0 0,-1 0 1 0 0,1 0-1 0 0,0 0 0 0 0,-1 0 1 0 0,1 1-1 0 0,0-1 0 0 0,-1 0 0 0 0,0 1 1 0 0,-4 6 386 0 0,1-3-219 0 0,1 0 0 0 0,0 0 0 0 0,0 0 0 0 0,1 0 0 0 0,-1 0 0 0 0,1 0 0 0 0,0 1 0 0 0,0-1 0 0 0,0 1 0 0 0,1-1 0 0 0,-2 7 0 0 0,0 9 375 0 0,3-17-604 0 0,-1-1 0 0 0,1 1 0 0 0,0-1 0 0 0,-1 0 0 0 0,1 1 0 0 0,0-1 0 0 0,1 4 0 0 0,0-1 14 0 0,10 50 328 0 0,-10-51-352 0 0,1-1 0 0 0,-1 1-1 0 0,1 0 1 0 0,0 0 0 0 0,0-1-1 0 0,0 1 1 0 0,0-1 0 0 0,0 1 0 0 0,1-1-1 0 0,5 6 1 0 0,-6-8 4 0 0,0 0 1 0 0,1 1-1 0 0,-1-1 0 0 0,0 0 0 0 0,0 0 0 0 0,1 0 1 0 0,-1 0-1 0 0,0-1 0 0 0,4 1 0 0 0,0 1 61 0 0,-4-2-47 0 0,-1 0 1 0 0,0 0-1 0 0,1 0 0 0 0,-1-1 0 0 0,0 1 0 0 0,0 0 1 0 0,0-1-1 0 0,1 1 0 0 0,-1-1 0 0 0,0 0 0 0 0,0 1 1 0 0,0-1-1 0 0,0 0 0 0 0,0 1 0 0 0,2-3 0 0 0,-1 2 41 0 0,3-3 36 0 0,0 1 0 0 0,-1-1 0 0 0,0 0 0 0 0,0 0 0 0 0,0 0 0 0 0,0-1 0 0 0,0 1 0 0 0,-1-1 0 0 0,0 0 0 0 0,0 0 0 0 0,4-10 0 0 0,0-1 286 0 0,-1 0 0 0 0,6-28 0 0 0,-8 27-300 0 0,4-30 829 0 0,-7 43-855 0 0,-1 0 0 0 0,0 0 1 0 0,-1 0-1 0 0,1 1 1 0 0,-1-1-1 0 0,0 0 0 0 0,1 0 1 0 0,-2 1-1 0 0,1-1 1 0 0,-2-4-1 0 0,2 6-8 0 0,0 1-1 0 0,0 0 1 0 0,0-1-1 0 0,0 1 1 0 0,0 0 0 0 0,-1 0-1 0 0,1 0 1 0 0,0 0-1 0 0,0 0 1 0 0,-1 0 0 0 0,1 0-1 0 0,-1 0 1 0 0,1 1-1 0 0,-1-1 1 0 0,1 1 0 0 0,-1-1-1 0 0,1 1 1 0 0,-1-1-1 0 0,1 1 1 0 0,-1 0 0 0 0,0 0-1 0 0,1-1 1 0 0,-3 1-1 0 0,2 0-26 0 0,0 0 0 0 0,0 1 0 0 0,-1-1-1 0 0,1 0 1 0 0,0 1 0 0 0,0-1 0 0 0,0 1-1 0 0,0-1 1 0 0,0 1 0 0 0,0 0 0 0 0,0 0 0 0 0,0 0-1 0 0,0 0 1 0 0,0 1 0 0 0,0-1 0 0 0,-2 3-1 0 0,-5 5-12 0 0,1 1 0 0 0,0 0 0 0 0,1 0-1 0 0,1 1 1 0 0,-1 0 0 0 0,2 0 0 0 0,-1 1 0 0 0,-4 14-1 0 0,0 4 78 0 0,2 1-1 0 0,-9 52 0 0 0,17-77-146 0 0,0 0-1 0 0,0 0 1 0 0,1-1 0 0 0,0 1-1 0 0,0 0 1 0 0,1-1 0 0 0,-1 1-1 0 0,4 6 1 0 0,1 6-54 0 0,-5-18 96 0 0,-1 1 0 0 0,1 0 1 0 0,-1 0-1 0 0,1-1 1 0 0,0 1-1 0 0,0-1 1 0 0,-1 1-1 0 0,1-1 0 0 0,0 1 1 0 0,0-1-1 0 0,0 1 1 0 0,0-1-1 0 0,0 0 0 0 0,-1 1 1 0 0,1-1-1 0 0,0 0 1 0 0,0 0-1 0 0,0 0 0 0 0,0 0 1 0 0,1 0-1 0 0,1 0-3 0 0,0 0 0 0 0,0-1-1 0 0,0 0 1 0 0,0 1 0 0 0,0-1-1 0 0,0 0 1 0 0,0-1 0 0 0,0 1-1 0 0,0 0 1 0 0,-1-1 0 0 0,1 0-1 0 0,0 1 1 0 0,-1-1 0 0 0,0 0-1 0 0,1 0 1 0 0,-1-1 0 0 0,0 1-1 0 0,2-3 1 0 0,4-5 55 0 0,-1 0-1 0 0,-1-1 1 0 0,7-13 0 0 0,-3 5-69 0 0,-2 0 0 0 0,0 0 0 0 0,-1-1 0 0 0,6-27 0 0 0,-12 45-12 0 0,-1 0 0 0 0,0-1 0 0 0,0 1 0 0 0,0 0 0 0 0,0 0 0 0 0,0-1 0 0 0,0 1 0 0 0,0 0 0 0 0,-1 0 0 0 0,1 0 0 0 0,-1-1 0 0 0,-1-2 0 0 0,1 3-306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0 4144 0 0,'0'0'319'0'0,"-18"0"1616"0"0,16 0-1770 0 0,0 1-1 0 0,1-1 0 0 0,-1 0 0 0 0,1 0 0 0 0,-1 0 0 0 0,0 1 0 0 0,1-1 1 0 0,-1 1-1 0 0,1 0 0 0 0,-1-1 0 0 0,1 1 0 0 0,-1 0 0 0 0,1 0 0 0 0,0 0 1 0 0,-1 0-1 0 0,1 0 0 0 0,0 0 0 0 0,0 0 0 0 0,0 0 0 0 0,0 0 0 0 0,0 0 0 0 0,0 1 1 0 0,0-1-1 0 0,0 1 0 0 0,0-1 0 0 0,1 0 0 0 0,-1 1 0 0 0,0 0 0 0 0,1-1 1 0 0,-1 4-1 0 0,-1 3 939 0 0,1 1 0 0 0,0 0 0 0 0,0 0 0 0 0,2 13 0 0 0,-1-10-770 0 0,0-4-333 0 0,1 1 0 0 0,1-1 0 0 0,0 0 0 0 0,0 0 0 0 0,4 11 0 0 0,4 15 0 0 0,-9-29 0 0 0,1 1 0 0 0,-1-1 0 0 0,1 0 0 0 0,1-1 0 0 0,-1 1 0 0 0,1 0 0 0 0,0-1 0 0 0,0 1 0 0 0,4 4 0 0 0,4 0 61 0 0,-6-9 122 0 0,-4-1-81 0 0,1 1 250 0 0,0 0-298 0 0,0 0 1 0 0,0-1-1 0 0,0 1 0 0 0,0-1 1 0 0,0 0-1 0 0,0 1 1 0 0,-1-1-1 0 0,1 0 0 0 0,0 0 1 0 0,0 0-1 0 0,-1 0 1 0 0,1 0-1 0 0,0-1 0 0 0,-1 1 1 0 0,1-1-1 0 0,-1 1 1 0 0,0-1-1 0 0,1 1 0 0 0,0-3 1 0 0,1 0 30 0 0,0-1 0 0 0,0 1 0 0 0,-1-1 0 0 0,0 1 0 0 0,0-1 1 0 0,2-7-1 0 0,-1 2 114 0 0,-1 0 1 0 0,0-1 0 0 0,-1 1-1 0 0,0 0 1 0 0,0-1 0 0 0,-1 0-1 0 0,-1-10 1 0 0,0 18-156 0 0,1-1 1 0 0,-1 1-1 0 0,0 0 0 0 0,0 0 0 0 0,0-1 1 0 0,0 1-1 0 0,0 0 0 0 0,-1 0 1 0 0,0 0-1 0 0,1 0 0 0 0,-1 1 1 0 0,0-1-1 0 0,0 0 0 0 0,0 1 0 0 0,-1-1 1 0 0,1 1-1 0 0,-1 0 0 0 0,1 0 1 0 0,-1 0-1 0 0,0 0 0 0 0,0 0 1 0 0,0 1-1 0 0,0-1 0 0 0,0 1 0 0 0,0 0 1 0 0,-4-2-1 0 0,4 3-29 0 0,0-1 0 0 0,0 1 0 0 0,1 0 1 0 0,-1 0-1 0 0,0 0 0 0 0,0 0 0 0 0,1 0 0 0 0,-1 1 0 0 0,0-1 0 0 0,1 1 0 0 0,-1 0 1 0 0,0 0-1 0 0,1 0 0 0 0,-1 0 0 0 0,1 0 0 0 0,-1 1 0 0 0,1-1 0 0 0,0 1 1 0 0,-1-1-1 0 0,1 1 0 0 0,-3 3 0 0 0,0 0-183 0 0,1-1 0 0 0,0 1 0 0 0,0 0 0 0 0,1 0-1 0 0,-1 0 1 0 0,1 0 0 0 0,0 1 0 0 0,-3 9 0 0 0,1 0-5028 0 0,0 5-1738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34 9216 0 0,'-2'1'4545'0'0,"-1"4"-4241"0"0,-1-1 1 0 0,1 1 0 0 0,0 0-1 0 0,0 0 1 0 0,1 0-1 0 0,-1 0 1 0 0,1 0-1 0 0,0 1 1 0 0,1-1-1 0 0,-1 1 1 0 0,1-1 0 0 0,0 1-1 0 0,0 0 1 0 0,1 11-1 0 0,0-8-222 0 0,0 0 0 0 0,1 0 0 0 0,0 0 0 0 0,0 1 0 0 0,1-1 0 0 0,1 0 0 0 0,-1-1 0 0 0,7 15 0 0 0,-9-21-72 0 0,2 2-9 0 0,10 5 54 0 0,-9-7-33 0 0,0 0 1 0 0,0 0 0 0 0,1 0 0 0 0,-1-1-1 0 0,0 1 1 0 0,0-1 0 0 0,1 0 0 0 0,-1 0-1 0 0,1 0 1 0 0,-1 0 0 0 0,1-1-1 0 0,-1 0 1 0 0,1 1 0 0 0,0-1 0 0 0,-1-1-1 0 0,1 1 1 0 0,-1 0 0 0 0,1-1-1 0 0,-1 0 1 0 0,1 1 0 0 0,-1-2 0 0 0,0 1-1 0 0,1 0 1 0 0,4-3 0 0 0,-2 0 70 0 0,0 0 1 0 0,0 0-1 0 0,-1-1 1 0 0,1 1-1 0 0,-1-1 1 0 0,-1 0 0 0 0,1 0-1 0 0,-1-1 1 0 0,0 0-1 0 0,0 1 1 0 0,0-1-1 0 0,-1-1 1 0 0,0 1-1 0 0,0 0 1 0 0,0-1-1 0 0,-1 0 1 0 0,0 1-1 0 0,1-10 1 0 0,4-7 175 0 0,-5 16-165 0 0,0 0 0 0 0,0 0 0 0 0,0-1 0 0 0,0-11 0 0 0,-2 17-67 0 0,0-1 0 0 0,0 1 0 0 0,-1 0 0 0 0,1-1 0 0 0,-1 1-1 0 0,1 0 1 0 0,-1-1 0 0 0,0 1 0 0 0,0 0 0 0 0,0 0 0 0 0,0 0-1 0 0,0 0 1 0 0,0 0 0 0 0,-1 0 0 0 0,1 0 0 0 0,-1 0 0 0 0,1 0-1 0 0,-4-2 1 0 0,3 3-8 0 0,1-1 0 0 0,-1 1-1 0 0,0 0 1 0 0,1 0 0 0 0,-1 0 0 0 0,0 0-1 0 0,0 0 1 0 0,0 1 0 0 0,0-1-1 0 0,0 0 1 0 0,0 1 0 0 0,0 0-1 0 0,0-1 1 0 0,0 1 0 0 0,0 0 0 0 0,0 0-1 0 0,-2 0 1 0 0,0 1 0 0 0,0-1 0 0 0,0 1 0 0 0,0 1 0 0 0,0-1 0 0 0,0 0 0 0 0,1 1 0 0 0,-1 0 0 0 0,-4 3 0 0 0,-2 1-57 0 0,1 1 1 0 0,0 1 0 0 0,1 0-1 0 0,-1 0 1 0 0,-9 13 0 0 0,10-11 16 0 0,2 0 0 0 0,-1 0 0 0 0,1 0 0 0 0,1 1 0 0 0,0 0 0 0 0,0 0 0 0 0,1 0 0 0 0,-4 15 0 0 0,8-25-94 0 0,0 1 0 0 0,0-1 0 0 0,0 0 0 0 0,0 1 0 0 0,0-1 0 0 0,0 1 0 0 0,1-1-1 0 0,-1 1 1 0 0,0-1 0 0 0,1 0 0 0 0,0 3 0 0 0,9 13-6364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87 12208 0 0,'0'0'561'0'0,"-8"5"176"0"0,-23 9 223 0 0,28-11-548 0 0,0 1-1 0 0,-1-1 1 0 0,1 0 0 0 0,0 1-1 0 0,0-1 1 0 0,-3 7-1 0 0,4-6-281 0 0,0 0 0 0 0,0 1-1 0 0,1-1 1 0 0,-1 1 0 0 0,1 0-1 0 0,0-1 1 0 0,-1 9 0 0 0,-2 9 188 0 0,4-18-283 0 0,0 0 0 0 0,0 0 0 0 0,1-1 0 0 0,-1 1 0 0 0,1 0 0 0 0,0 0 0 0 0,0 0 0 0 0,1 0 0 0 0,-1-1 0 0 0,3 4 0 0 0,3 14 124 0 0,2-9-61 0 0,-8-11-86 0 0,0-1 0 0 0,0 1 0 0 0,-1 0 1 0 0,1 0-1 0 0,0-1 0 0 0,-1 1 0 0 0,1 0 0 0 0,-1 0 0 0 0,1 0 1 0 0,-1-1-1 0 0,1 1 0 0 0,-1 0 0 0 0,0 0 0 0 0,1 2 0 0 0,1-3 14 0 0,1 1 0 0 0,-1 0 0 0 0,1-1 0 0 0,-1 0 0 0 0,0 1 0 0 0,1-1 0 0 0,3-1 0 0 0,-2 1 32 0 0,-1-2 0 0 0,0 1-1 0 0,0 0 1 0 0,0-1 0 0 0,0 1-1 0 0,0-1 1 0 0,0 0 0 0 0,0 0-1 0 0,-1 0 1 0 0,5-5 0 0 0,23-27 492 0 0,-25 28-431 0 0,1-2-30 0 0,0 0-1 0 0,0-1 1 0 0,-1 1-1 0 0,0-1 1 0 0,-1 0 0 0 0,1 0-1 0 0,-2-1 1 0 0,0 1-1 0 0,0-1 1 0 0,0 0-1 0 0,-1 0 1 0 0,-1 1-1 0 0,0-2 1 0 0,0-15-1 0 0,-2 21-32 0 0,0-1 0 0 0,0 1-1 0 0,0 0 1 0 0,-1 1-1 0 0,0-1 1 0 0,0 0 0 0 0,0 0-1 0 0,-1 1 1 0 0,1-1 0 0 0,-7-6-1 0 0,8 9-39 0 0,0 1 1 0 0,0 0-1 0 0,0-1 0 0 0,0 1 0 0 0,0 0 0 0 0,-1 0 0 0 0,1 0 0 0 0,-1 0 0 0 0,1 0 0 0 0,0 0 1 0 0,-1 0-1 0 0,1 0 0 0 0,-1 1 0 0 0,0-1 0 0 0,1 0 0 0 0,-1 1 0 0 0,0 0 0 0 0,1-1 1 0 0,-1 1-1 0 0,0 0 0 0 0,0 0 0 0 0,1 0 0 0 0,-1 0 0 0 0,0 0 0 0 0,1 0 0 0 0,-1 0 0 0 0,0 1 1 0 0,1-1-1 0 0,-1 1 0 0 0,0-1 0 0 0,1 1 0 0 0,-1-1 0 0 0,-2 3 0 0 0,1-1-15 0 0,0-1 5 0 0,1 1-1 0 0,-1-1 1 0 0,1 1-1 0 0,-1 0 1 0 0,1 0-1 0 0,0 0 1 0 0,0 0-1 0 0,0 0 1 0 0,0 0-1 0 0,1 0 0 0 0,-1 1 1 0 0,-2 4-1 0 0,-6 14-318 0 0,-12 38 0 0 0,14-23-6317 0 0,7-18-401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20.8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 0 3680 0 0,'0'0'284'0'0,"-2"1"-187"0"0,-42 30 11970 0 0,48-32-11666 0 0,-2 1-355 0 0,0 0-1 0 0,1-1 1 0 0,0 1 0 0 0,-1 0 0 0 0,1 0-1 0 0,-1 0 1 0 0,1 0 0 0 0,-1 1 0 0 0,1-1 0 0 0,-1 1-1 0 0,0-1 1 0 0,1 1 0 0 0,-1 0 0 0 0,3 1-1 0 0,-2-1-11 0 0,0 1 0 0 0,0-2 0 0 0,0 1 0 0 0,0 0 0 0 0,0 0-1 0 0,0-1 1 0 0,0 0 0 0 0,0 0 0 0 0,5 0 0 0 0,19 3 146 0 0,17 10 190 0 0,56 26 0 0 0,-41-14-190 0 0,-44-19-162 0 0,24 10 59 0 0,83 21 0 0 0,127 21 40 0 0,38 6 143 0 0,-72-15 1062 0 0,-184-40-731 0 0,50 20 1 0 0,-62-22-349 0 0,-5 0 7 0 0,-12-6-211 0 0,-1 0-1 0 0,1 0 1 0 0,-1 0-1 0 0,1 0 0 0 0,-1-1 1 0 0,1 1-1 0 0,0 0 1 0 0,-1-1-1 0 0,1 0 0 0 0,0 1 1 0 0,0-1-1 0 0,1 0 1 0 0,4 6 204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0 7368 0 0,'0'0'568'0'0,"-11"7"494"0"0,3 0 203 0 0,6-6-1019 0 0,1 0 1 0 0,0 0 0 0 0,-1 0 0 0 0,1 0-1 0 0,-1 0 1 0 0,1 0 0 0 0,-1 0 0 0 0,1 0 0 0 0,-4 0-1 0 0,3 0-98 0 0,-1 0 0 0 0,1 0 0 0 0,0 0 1 0 0,0 0-1 0 0,0 0 0 0 0,0 0 0 0 0,1 0 0 0 0,-1 1 0 0 0,0-1 0 0 0,0 1 0 0 0,1-1 0 0 0,-1 1 0 0 0,1 0 0 0 0,0 0 0 0 0,-1 0 0 0 0,1-1 0 0 0,0 1 0 0 0,0 0 0 0 0,0 1 1 0 0,0-1-1 0 0,0 2 0 0 0,-2 2 44 0 0,1 1 1 0 0,1-1 0 0 0,-1 1 0 0 0,1-1-1 0 0,0 1 1 0 0,1 7 0 0 0,-1-4-98 0 0,1-1 1 0 0,1 1-1 0 0,0-1 1 0 0,0 1-1 0 0,1-1 1 0 0,0 0-1 0 0,6 14 1 0 0,-3-11-42 0 0,1 0 1 0 0,1 0-1 0 0,0-1 1 0 0,1 0-1 0 0,16 19 0 0 0,-21-27-30 0 0,0-1-1 0 0,0 1 0 0 0,1-1 0 0 0,-1 0 1 0 0,0 1-1 0 0,1-2 0 0 0,0 1 0 0 0,-1 0 0 0 0,1-1 1 0 0,0 1-1 0 0,0-1 0 0 0,0 0 0 0 0,6 0 1 0 0,-8 0 48 0 0,1-1 1 0 0,-1 0 0 0 0,1 0 0 0 0,0 0 0 0 0,-1 0 0 0 0,1 0-1 0 0,-1 0 1 0 0,1-1 0 0 0,0 1 0 0 0,-1-1 0 0 0,1 0 0 0 0,-1 0-1 0 0,0 0 1 0 0,1 0 0 0 0,-1 0 0 0 0,0-1 0 0 0,1 1 0 0 0,-1-1-1 0 0,0 1 1 0 0,3-5 0 0 0,2-2 39 0 0,-1-1 0 0 0,1 0 0 0 0,-2-1-1 0 0,0 0 1 0 0,0 0 0 0 0,-1 0 0 0 0,0 0 0 0 0,0-1 0 0 0,-1 1 0 0 0,-1-1-1 0 0,0 0 1 0 0,0 0 0 0 0,-1 0 0 0 0,0 0 0 0 0,-1 0 0 0 0,-1 0-1 0 0,-1-12 1 0 0,1 17-80 0 0,0 1 0 0 0,-1 0 0 0 0,1 0 0 0 0,-1 0-1 0 0,0 0 1 0 0,-1 0 0 0 0,1 0 0 0 0,-1 0 0 0 0,0 1-1 0 0,0 0 1 0 0,0-1 0 0 0,-1 1 0 0 0,-6-6 0 0 0,9 10-25 0 0,-1-1 1 0 0,1 1 0 0 0,-1 0 0 0 0,1-1-1 0 0,-1 1 1 0 0,0 0 0 0 0,1 0 0 0 0,-1 0-1 0 0,1 0 1 0 0,-1 0 0 0 0,0 1 0 0 0,1-1-1 0 0,-1 0 1 0 0,1 1 0 0 0,-1-1 0 0 0,1 1-1 0 0,-1-1 1 0 0,-1 2 0 0 0,2-1-9 0 0,-2 0-5 0 0,0 0-1 0 0,1 1 1 0 0,-1-1-1 0 0,1 1 1 0 0,0 0-1 0 0,-1 0 1 0 0,1 0-1 0 0,0 0 0 0 0,0 0 1 0 0,0 0-1 0 0,-2 5 1 0 0,-16 29-406 0 0,15-26 230 0 0,4-6-182 0 0,-1 0 0 0 0,1 1 0 0 0,0-1 0 0 0,0 1 0 0 0,-1 5 0 0 0,1-2-253 0 0,0 5-430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20 13824 0 0,'0'0'1246'0'0,"-2"1"-1022"0"0,-2 2-44 0 0,-1-1 181 0 0,0 1 1 0 0,1 0-1 0 0,-1 0 0 0 0,-7 7 1 0 0,11-8-212 0 0,0 0 0 0 0,0 0 0 0 0,0 0 1 0 0,0 0-1 0 0,0 1 0 0 0,0-1 0 0 0,0 0 0 0 0,1 1 0 0 0,-1-1 1 0 0,1 4-1 0 0,-3 9 60 0 0,1-10-192 0 0,1 0 0 0 0,0 0 1 0 0,0 0-1 0 0,1 1 0 0 0,0-1 1 0 0,0 0-1 0 0,0 0 0 0 0,0 1 1 0 0,1-1-1 0 0,-1 0 0 0 0,1 0 1 0 0,1 0-1 0 0,2 7 0 0 0,19 40-18 0 0,-22-51 0 0 0,-1 1 0 0 0,1-1 0 0 0,0 1 0 0 0,0 0 0 0 0,0-1 0 0 0,1 0 0 0 0,-1 1 0 0 0,0-1 0 0 0,0 0 0 0 0,1 0 0 0 0,-1 1 0 0 0,1-1 0 0 0,-1 0 0 0 0,1 0 0 0 0,-1-1 0 0 0,1 1 0 0 0,0 0 0 0 0,-1 0 0 0 0,1-1 0 0 0,0 1 0 0 0,0-1 0 0 0,-1 0 0 0 0,4 1 0 0 0,5-3 0 0 0,-3-5 273 0 0,-1 0-1 0 0,0 0 1 0 0,0-1-1 0 0,-1 0 0 0 0,0 0 1 0 0,6-11-1 0 0,14-33-107 0 0,-21 44-115 0 0,-1 0-1 0 0,-1 0 0 0 0,1 0 0 0 0,-1 0 0 0 0,-1-1 0 0 0,1 1 1 0 0,-1 0-1 0 0,-1-16 0 0 0,0 22 21 0 0,-1 0 0 0 0,1 0-1 0 0,-1 0 1 0 0,1 0 0 0 0,-1 0 0 0 0,0 1 0 0 0,0-1-1 0 0,0 0 1 0 0,0 0 0 0 0,0 1 0 0 0,-1-1 0 0 0,1 1-1 0 0,0-1 1 0 0,-1 1 0 0 0,1-1 0 0 0,-1 1 0 0 0,1 0-1 0 0,-1 0 1 0 0,0 0 0 0 0,1 0 0 0 0,-1 0-1 0 0,-3-1 1 0 0,-4 2-70 0 0,7 1-43 0 0,0 0 1 0 0,-1 0-1 0 0,1 0 0 0 0,0 0 0 0 0,0 1 0 0 0,0-1 0 0 0,0 1 1 0 0,0-1-1 0 0,0 1 0 0 0,-3 4 0 0 0,-17 23-862 0 0,10-12 457 0 0,-1 3-224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 42 5064 0 0,'-19'0'544'0'0,"-25"3"6128"0"0,40-2-5992 0 0,0-1 1 0 0,0 1-1 0 0,1 0 1 0 0,-1 1-1 0 0,0-1 1 0 0,-6 4-1 0 0,5-3-193 0 0,-16 13 1304 0 0,20-12-1696 0 0,-1-1 1 0 0,1 1-1 0 0,0-1 1 0 0,0 1-1 0 0,0 0 0 0 0,0 0 1 0 0,0-1-1 0 0,1 1 1 0 0,-1 0-1 0 0,1 5 1 0 0,0-6-20 0 0,-1 5 74 0 0,1 0 0 0 0,-1 0 0 0 0,2 0-1 0 0,-1 0 1 0 0,2 8 0 0 0,1 10-251 0 0,-3-24 90 0 0,0 0-1 0 0,1 0 1 0 0,-1-1 0 0 0,0 1 0 0 0,0 0 0 0 0,1-1 0 0 0,-1 1-1 0 0,1 0 1 0 0,-1-1 0 0 0,1 1 0 0 0,-1 0 0 0 0,1-1 0 0 0,-1 1-1 0 0,1-1 1 0 0,0 1 0 0 0,-1-1 0 0 0,1 1 0 0 0,0-1 0 0 0,-1 0-1 0 0,2 1 1 0 0,0 0-16 0 0,2 3 34 0 0,0 0-1 0 0,1-1 1 0 0,-1 1-1 0 0,1-1 0 0 0,0-1 1 0 0,0 1-1 0 0,0 0 1 0 0,1-1-1 0 0,-1 0 1 0 0,6 1-1 0 0,-9-3 5 0 0,2 2 46 0 0,0-1 0 0 0,0 0 0 0 0,1 0 0 0 0,-1 0 0 0 0,8 0 0 0 0,-10-2-53 0 0,0 1 1 0 0,0 0 0 0 0,0-1 0 0 0,0 1 0 0 0,-1-1-1 0 0,1 0 1 0 0,0 0 0 0 0,0 0 0 0 0,0 0 0 0 0,-1 0-1 0 0,1 0 1 0 0,0 0 0 0 0,-1 0 0 0 0,1-1 0 0 0,1-1-1 0 0,0 0 71 0 0,-1 1 1 0 0,1-1-1 0 0,-1 0 0 0 0,0 1 0 0 0,0-1 0 0 0,0 0 0 0 0,0 0 0 0 0,0-1 0 0 0,-1 1 0 0 0,1 0 0 0 0,-1 0 0 0 0,0-1 1 0 0,0 1-1 0 0,-1-1 0 0 0,1 1 0 0 0,0-1 0 0 0,-1 1 0 0 0,0-1 0 0 0,0 0 0 0 0,0 1 0 0 0,-1-6 0 0 0,-3-18 267 0 0,3 16-322 0 0,-1-1 0 0 0,0 1-1 0 0,0-1 1 0 0,-1 1 0 0 0,-1 0 0 0 0,-6-16-1 0 0,8 25-19 0 0,1 0 0 0 0,-1 0 0 0 0,0 0 0 0 0,0 1 0 0 0,1-1 0 0 0,-1 1 0 0 0,0-1 0 0 0,0 1 0 0 0,0-1 0 0 0,-1 1 0 0 0,1 0 0 0 0,0 0 0 0 0,0 0 0 0 0,-1 0 0 0 0,1 0 0 0 0,-1 1 0 0 0,1-1 0 0 0,0 1 0 0 0,-1 0 0 0 0,1-1 0 0 0,-1 1 0 0 0,1 0 0 0 0,-1 1 0 0 0,1-1 0 0 0,-1 0 0 0 0,-4 2 0 0 0,-1 5 0 0 0,1 6-388 0 0,-12 28 0 0 0,18-39 272 0 0,0 1-287 0 0,0 1 0 0 0,0 0 0 0 0,0 0 0 0 0,1 0 0 0 0,-1 0 0 0 0,1 0 0 0 0,0 5 0 0 0,0 8-6760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97 12032 0 0,'-7'9'1282'0'0,"4"-7"-1033"0"0,-1 0-1 0 0,0 1 0 0 0,0-1 0 0 0,1 1 1 0 0,0 0-1 0 0,-1 0 0 0 0,1 0 0 0 0,0 1 1 0 0,1-1-1 0 0,-1 1 0 0 0,1-1 0 0 0,-1 1 1 0 0,1 0-1 0 0,0 0 0 0 0,0 0 0 0 0,1 0 1 0 0,-1 0-1 0 0,1 0 0 0 0,-1 5 0 0 0,1-4-188 0 0,0 1 0 0 0,0-1-1 0 0,1 0 1 0 0,0 0 0 0 0,0 1-1 0 0,0-1 1 0 0,1 0 0 0 0,-1 1-1 0 0,1-1 1 0 0,0 0 0 0 0,1 0-1 0 0,-1 0 1 0 0,1 0-1 0 0,0 0 1 0 0,1 0 0 0 0,-1-1-1 0 0,1 1 1 0 0,5 7 0 0 0,-6-9-27 0 0,0-1 0 0 0,0 0 0 0 0,0 0 0 0 0,0 0 0 0 0,1 0 0 0 0,-1 0 0 0 0,1 0 0 0 0,-1 0 0 0 0,1-1 0 0 0,-1 1 0 0 0,1-1 0 0 0,0 0 0 0 0,0 0 0 0 0,0 0 0 0 0,5 1 1 0 0,-6-2-2 0 0,-1 0 0 0 0,1 0 1 0 0,0 0-1 0 0,-1-1 1 0 0,1 1-1 0 0,-1-1 1 0 0,1 1-1 0 0,-1-1 0 0 0,1 1 1 0 0,-1-1-1 0 0,1 0 1 0 0,-1 0-1 0 0,0 0 1 0 0,1 0-1 0 0,-1 0 0 0 0,0 0 1 0 0,0 0-1 0 0,0 0 1 0 0,0 0-1 0 0,0-1 0 0 0,0 1 1 0 0,1-2-1 0 0,2-3 91 0 0,0 0 0 0 0,0 0 0 0 0,-1 0-1 0 0,0 0 1 0 0,0 0 0 0 0,-1 0 0 0 0,0-1-1 0 0,0 1 1 0 0,0-1 0 0 0,-1 0 0 0 0,0 0 0 0 0,0-10-1 0 0,0 1 10 0 0,-1 0 0 0 0,-1 0 0 0 0,-1 0 0 0 0,0 0-1 0 0,-1 1 1 0 0,-8-29 0 0 0,10 42-116 0 0,-2-5 67 0 0,0-1 1 0 0,0 1 0 0 0,-1 0 0 0 0,-4-6 0 0 0,8 12-76 0 0,-1 0 0 0 0,1 0 0 0 0,-1 0-1 0 0,0 0 1 0 0,1 0 0 0 0,-1 0 0 0 0,0 1 0 0 0,0-1 0 0 0,1 0 0 0 0,-1 0 0 0 0,0 1 0 0 0,0-1-1 0 0,0 1 1 0 0,0-1 0 0 0,0 0 0 0 0,0 1 0 0 0,0 0 0 0 0,0-1 0 0 0,0 1 0 0 0,0 0-1 0 0,-1-1 1 0 0,1 1 0 0 0,0 0 0 0 0,0 0 0 0 0,0 0 0 0 0,0 0 0 0 0,0 0 0 0 0,0 0 0 0 0,-1 1-1 0 0,1-1 1 0 0,0 0 0 0 0,0 0 0 0 0,0 1 0 0 0,0-1 0 0 0,0 1 0 0 0,-2 0 0 0 0,0 2-2 0 0,0-1 1 0 0,0 1 0 0 0,0 0 0 0 0,0 0-1 0 0,0 1 1 0 0,1-1 0 0 0,-1 0-1 0 0,1 1 1 0 0,0 0 0 0 0,0 0 0 0 0,0-1-1 0 0,0 1 1 0 0,0 5 0 0 0,-3 7-136 0 0,-5 30 0 0 0,9-44 105 0 0,-4 36-1648 0 0,-3 73 0 0 0,8-85 262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86 152 14312 0 0,'0'0'654'0'0,"-9"-2"218"0"0,-7-2-869 0 0,-13-1 2943 0 0,29 5-2888 0 0,0 1-1 0 0,0-1 0 0 0,0 1 0 0 0,0-1 1 0 0,-1 1-1 0 0,1-1 0 0 0,0 1 0 0 0,0-1 0 0 0,0 1 1 0 0,-1-1-1 0 0,1 0 0 0 0,0 1 0 0 0,-1-1 1 0 0,1 1-1 0 0,0-1 0 0 0,-1 0 0 0 0,1 1 0 0 0,-1-1 1 0 0,1 0-1 0 0,-1 1 0 0 0,0-1-26 0 0,1 1-1 0 0,-1-1 1 0 0,1 0 0 0 0,-1 1 0 0 0,1-1-1 0 0,0 1 1 0 0,-1-1 0 0 0,1 1-1 0 0,-1-1 1 0 0,1 1 0 0 0,0-1 0 0 0,-1 1-1 0 0,1-1 1 0 0,0 1 0 0 0,0-1-1 0 0,-1 1 1 0 0,1-1 0 0 0,0 1 0 0 0,0 0-1 0 0,0-1 1 0 0,0 1 0 0 0,-2 16 152 0 0,2-14-166 0 0,0-1 1 0 0,-1 0-1 0 0,1 1 1 0 0,0-1 0 0 0,0 0-1 0 0,0 0 1 0 0,1 1-1 0 0,-1-1 1 0 0,1 0 0 0 0,-1 0-1 0 0,1 1 1 0 0,0-1-1 0 0,0 2 1 0 0,28 62 187 0 0,-26-55-161 0 0,-2-10-39 0 0,-1 1 0 0 0,0-1 0 0 0,1 1 0 0 0,0-1-1 0 0,-1 0 1 0 0,1 1 0 0 0,0-1 0 0 0,0 0 0 0 0,0 1-1 0 0,0-1 1 0 0,0 0 0 0 0,0 0 0 0 0,0 0 0 0 0,0 0-1 0 0,0 0 1 0 0,0 0 0 0 0,1 0 0 0 0,-1 0 0 0 0,3 1-1 0 0,-3-2 15 0 0,0 1 0 0 0,1 0 0 0 0,-1-1 0 0 0,0 1 0 0 0,0-1 0 0 0,1 0 0 0 0,-1 1 0 0 0,1-1 0 0 0,-1 0 0 0 0,0 0 0 0 0,1 0 0 0 0,-1 0-1 0 0,0 0 1 0 0,1 0 0 0 0,-1 0 0 0 0,0-1 0 0 0,1 1 0 0 0,-1 0 0 0 0,0-1 0 0 0,1 1 0 0 0,-1-1 0 0 0,0 1 0 0 0,0-1 0 0 0,1 0 0 0 0,-1 1 0 0 0,0-1 0 0 0,0 0 0 0 0,0 0-1 0 0,0 0 1 0 0,0 0 0 0 0,0 0 0 0 0,0 0 0 0 0,0 0 0 0 0,-1 0 0 0 0,2-2 0 0 0,0-1 49 0 0,1 1 0 0 0,-1-1 0 0 0,0 1-1 0 0,-1-1 1 0 0,1 0 0 0 0,-1 0 0 0 0,1 0 0 0 0,-1 0 0 0 0,0 0 0 0 0,-1 0-1 0 0,1-5 1 0 0,2-27 345 0 0,-2 27-326 0 0,0 1-1 0 0,-1-1 0 0 0,0 0 0 0 0,0 1 0 0 0,-1-1 0 0 0,-3-13 0 0 0,0 0 33 0 0,-4-12 50 0 0,1 17-113 0 0,5 12-47 0 0,0-1-1 0 0,0 1 1 0 0,0-1 0 0 0,-1 1-1 0 0,0 0 1 0 0,0 0 0 0 0,0 1 0 0 0,-1-1-1 0 0,1 0 1 0 0,-1 1 0 0 0,-5-4-1 0 0,0 5-18 0 0,7 3-15 0 0,0 0 0 0 0,-1 1 0 0 0,1-1 0 0 0,0 1 0 0 0,0-1 0 0 0,0 1 1 0 0,0 0-1 0 0,1 0 0 0 0,-1 0 0 0 0,0 0 0 0 0,0 0 0 0 0,0 1 0 0 0,1-1 1 0 0,-1 0-1 0 0,1 1 0 0 0,-1-1 0 0 0,1 1 0 0 0,0 0 0 0 0,-1-1 0 0 0,1 1 1 0 0,0 0-1 0 0,0 0 0 0 0,-1 2 0 0 0,-3 7-643 0 0,1 0 0 0 0,-7 22 0 0 0,9-26 6 0 0,-3 9-1105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0 12440 0 0,'0'0'1125'0'0,"-1"2"-928"0"0,-2 9 117 0 0,-1 1 1 0 0,2-1-1 0 0,0 1 0 0 0,0 0 0 0 0,1-1 1 0 0,1 1-1 0 0,0 0 0 0 0,0 0 0 0 0,1-1 1 0 0,1 1-1 0 0,0 0 0 0 0,3 11 0 0 0,0-8-167 0 0,0-1-1 0 0,1 0 0 0 0,14 23 1 0 0,-19-35-85 0 0,1 0 0 0 0,0-1 1 0 0,0 1-1 0 0,0-1 0 0 0,0 0 1 0 0,0 1-1 0 0,0-1 0 0 0,0 0 1 0 0,1 0-1 0 0,2 1 0 0 0,-4-2-69 0 0,0 0 51 0 0,0 1 0 0 0,0-1 0 0 0,0 0 0 0 0,0 0 0 0 0,1 0-1 0 0,-1 0 1 0 0,0 0 0 0 0,0-1 0 0 0,0 1 0 0 0,1 0 0 0 0,-1 0 0 0 0,0-1-1 0 0,0 1 1 0 0,0-1 0 0 0,0 1 0 0 0,0-1 0 0 0,0 1 0 0 0,0-1-1 0 0,0 1 1 0 0,0-1 0 0 0,0 0 0 0 0,1-1 0 0 0,19-17 1070 0 0,-19 16-1031 0 0,0 1 0 0 0,0-1 0 0 0,0 0 0 0 0,-1-1 0 0 0,1 1 0 0 0,-1 0 0 0 0,0 0 0 0 0,1-1 0 0 0,-2 1 0 0 0,1 0 0 0 0,0-1 0 0 0,-1 1 0 0 0,1-6 0 0 0,-1-4 283 0 0,0 1 0 0 0,-4-18 0 0 0,3 24-341 0 0,0 0 25 0 0,0 1 0 0 0,0 1 0 0 0,-1-1 0 0 0,0 0 0 0 0,0 0 0 0 0,0 0 0 0 0,0 1 0 0 0,-1-1 0 0 0,-2-3 0 0 0,4 6-30 0 0,-1 1-1 0 0,1-1 0 0 0,0 1 0 0 0,0-1 0 0 0,0 1 1 0 0,-1-1-1 0 0,1 1 0 0 0,-1 0 0 0 0,1 0 1 0 0,-1 0-1 0 0,0 0 0 0 0,1 0 0 0 0,-1 0 0 0 0,0 0 1 0 0,1 1-1 0 0,-1-1 0 0 0,0 0 0 0 0,0 1 1 0 0,0 0-1 0 0,0-1 0 0 0,0 1 0 0 0,0 0 1 0 0,1 0-1 0 0,-1 0 0 0 0,-3 0 0 0 0,3 1-45 0 0,0 0 0 0 0,0 0-1 0 0,-1 1 1 0 0,1-1 0 0 0,1 0 0 0 0,-1 1-1 0 0,0-1 1 0 0,0 1 0 0 0,0 0-1 0 0,1-1 1 0 0,-1 1 0 0 0,1 0 0 0 0,-1 0-1 0 0,1 0 1 0 0,0 0 0 0 0,0 0-1 0 0,0 0 1 0 0,-1 4 0 0 0,-2 3-1166 0 0,1 1 1 0 0,1-1 0 0 0,-2 11-1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41 206 8752 0 0,'0'0'673'0'0,"-1"-1"-256"0"0,-20-26 9588 0 0,12 46-9518 0 0,8-15-476 0 0,0 0-1 0 0,0-1 1 0 0,0 1-1 0 0,1 0 1 0 0,0 0-1 0 0,0 0 1 0 0,0-1-1 0 0,0 1 1 0 0,0 0-1 0 0,1 0 1 0 0,-1-1-1 0 0,1 1 1 0 0,0 0-1 0 0,0-1 1 0 0,1 1-1 0 0,-1 0 1 0 0,1-1-1 0 0,0 0 1 0 0,0 1-1 0 0,0-1 1 0 0,0 0-1 0 0,0 0 1 0 0,1 0-1 0 0,-1 0 1 0 0,4 2-1 0 0,-4-4-4 0 0,-1 0 0 0 0,0 0 0 0 0,0-1-1 0 0,1 1 1 0 0,-1-1 0 0 0,0 1 0 0 0,1-1 0 0 0,-1 1-1 0 0,1-1 1 0 0,-1 0 0 0 0,0 0 0 0 0,1 0-1 0 0,-1 1 1 0 0,1-1 0 0 0,-1-1 0 0 0,1 1 0 0 0,-1 0-1 0 0,0 0 1 0 0,1 0 0 0 0,-1-1 0 0 0,1 1-1 0 0,-1-1 1 0 0,0 1 0 0 0,1-1 0 0 0,-1 0 0 0 0,1 0-1 0 0,2-1 19 0 0,-1 0-1 0 0,0 0 1 0 0,0 0 0 0 0,0 0-1 0 0,0-1 1 0 0,0 1-1 0 0,-1-1 1 0 0,4-5-1 0 0,-2 3 26 0 0,-1 0 0 0 0,-1-1-1 0 0,1 1 1 0 0,-1-1-1 0 0,0 0 1 0 0,0 0 0 0 0,-1 0-1 0 0,2-8 1 0 0,-1-5 255 0 0,-1-27-1 0 0,-2 30-86 0 0,1 9-145 0 0,0 1 1 0 0,-1 0 0 0 0,0 0-1 0 0,-1 0 1 0 0,1 0-1 0 0,-1 0 1 0 0,0 0 0 0 0,-1 1-1 0 0,1-1 1 0 0,-1 1 0 0 0,0-1-1 0 0,0 1 1 0 0,-1 0-1 0 0,0 0 1 0 0,0 0 0 0 0,-6-5-1 0 0,-5-6-40 0 0,6 11-32 0 0,-8 1 0 0 0,13 7-5 0 0,3-1 0 0 0,-1 0-39 0 0,-1 1 0 0 0,1-1 0 0 0,-1 1 0 0 0,1 0 0 0 0,0 0 0 0 0,0 0 0 0 0,0 0 0 0 0,0 0 0 0 0,1 0 0 0 0,-1 1 0 0 0,-1 5 0 0 0,1 0-332 0 0,-1 0 0 0 0,1 0 0 0 0,-1 12 0 0 0,3 7-998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61 5984 0 0,'0'0'892'0'0,"-9"3"2217"0"0,5-1-1933 0 0,2-1-357 0 0,-1 1-1 0 0,0-1 0 0 0,0 0 1 0 0,1 1-1 0 0,-1 0 0 0 0,0 0 0 0 0,-2 2 1 0 0,4-3-713 0 0,0 0 0 0 0,0 1 0 0 0,0 0 0 0 0,1-1 0 0 0,-1 1 1 0 0,0-1-1 0 0,1 1 0 0 0,-1 0 0 0 0,1-1 0 0 0,-1 1 0 0 0,1 0 0 0 0,0 0 1 0 0,-1-1-1 0 0,1 1 0 0 0,0 3 0 0 0,2 7-104 0 0,-1-1 0 0 0,2 0 0 0 0,-1 0 0 0 0,1 0 0 0 0,1 0 0 0 0,0 0 0 0 0,8 13 0 0 0,-3-2-1 0 0,-6-16-1 0 0,0 0 0 0 0,0 0 0 0 0,1-1 0 0 0,-1 1 0 0 0,1-1 0 0 0,0 0 0 0 0,1 0 0 0 0,-1 0 0 0 0,6 4 0 0 0,-9-8 24 0 0,0 0 0 0 0,0-1 0 0 0,0 1 0 0 0,0 0 0 0 0,1-1 0 0 0,-1 1-1 0 0,0-1 1 0 0,0 1 0 0 0,0-1 0 0 0,0 0 0 0 0,0 1 0 0 0,1-1 0 0 0,-1 0-1 0 0,0 0 1 0 0,0 0 0 0 0,1 0 0 0 0,-1 0 0 0 0,0 0 0 0 0,0 0 0 0 0,0 0-1 0 0,1-1 1 0 0,-1 1 0 0 0,0 0 0 0 0,0-1 0 0 0,0 1 0 0 0,2-1 0 0 0,-1 0 45 0 0,0-1 1 0 0,0 1-1 0 0,0 0 1 0 0,0-1 0 0 0,0 1-1 0 0,0-1 1 0 0,0 0-1 0 0,2-3 1 0 0,-1-1 34 0 0,-1 1 0 0 0,1-1 0 0 0,-1 0 0 0 0,0 0 0 0 0,-1 0 0 0 0,0 0 0 0 0,0 0 0 0 0,0 0 0 0 0,-1 0 0 0 0,0-8 0 0 0,2-13 305 0 0,-1 10-195 0 0,-1 1 0 0 0,0 0 0 0 0,-4-18 1 0 0,3 20-78 0 0,0 8-75 0 0,-1 0 0 0 0,1 0 0 0 0,-1 0 0 0 0,0 1 0 0 0,-1-1 0 0 0,1 0 0 0 0,-1 1 0 0 0,0 0 0 0 0,0-1 0 0 0,-1 1 0 0 0,0 0 0 0 0,-5-5 0 0 0,8 9-53 0 0,0 1 0 0 0,0-1 0 0 0,0 1 0 0 0,-1-1 0 0 0,1 1 0 0 0,0-1 0 0 0,0 1 0 0 0,-1 0 0 0 0,1-1 0 0 0,0 1 0 0 0,0 0-1 0 0,-1 0 1 0 0,1 0 0 0 0,0 0 0 0 0,-1 0 0 0 0,1 0 0 0 0,0 1 0 0 0,0-1 0 0 0,-1 0 0 0 0,1 1 0 0 0,0-1 0 0 0,0 1 0 0 0,-1-1 0 0 0,1 1 0 0 0,0-1 0 0 0,0 1-1 0 0,0 0 1 0 0,0 0 0 0 0,-2 1 0 0 0,-9 10-117 0 0,11-7 68 0 0,1-2-4 0 0,-2 1-134 0 0,1-1-1 0 0,0 1 1 0 0,0 0-1 0 0,0 0 1 0 0,1 0-1 0 0,-1 4 1 0 0,3 14-5871 0 0,-1-3-1184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0 11664 0 0,'0'0'1053'0'0,"-15"13"1895"0"0,13-8-2726 0 0,0 0 1 0 0,0 0-1 0 0,0 0 1 0 0,0 1-1 0 0,1-1 1 0 0,0 0-1 0 0,0 1 1 0 0,1-1-1 0 0,-1 1 1 0 0,1-1-1 0 0,0 1 1 0 0,1-1-1 0 0,-1 1 1 0 0,1-1-1 0 0,0 0 1 0 0,3 9-1 0 0,2 5-165 0 0,1 0 0 0 0,1-1 0 0 0,12 21 0 0 0,-17-34-20 0 0,0 0-1 0 0,1 0 1 0 0,-1 0-1 0 0,1-1 1 0 0,1 1-1 0 0,-1-1 1 0 0,1 0-1 0 0,-1 0 1 0 0,1-1-1 0 0,6 4 1 0 0,-9-6 4 0 0,-1 0 0 0 0,0 0 0 0 0,1 0-1 0 0,-1 0 1 0 0,0 0 0 0 0,1 0 0 0 0,-1-1 0 0 0,1 1 0 0 0,-1 0 0 0 0,1-1 0 0 0,0 0 0 0 0,-1 1 0 0 0,1-1 0 0 0,-1 0 0 0 0,1 0 0 0 0,0 0 0 0 0,-1 0-1 0 0,1 0 1 0 0,0 0 0 0 0,-1 0 0 0 0,1 0 0 0 0,-1-1 0 0 0,1 1 0 0 0,0-1 0 0 0,-1 1 0 0 0,1-1 0 0 0,-1 0 0 0 0,1 1 0 0 0,-1-1 0 0 0,0 0 0 0 0,1 0-1 0 0,1-2 1 0 0,-1 1 20 0 0,1-1 0 0 0,0 0 0 0 0,-1 0 0 0 0,0 0-1 0 0,0 0 1 0 0,0 0 0 0 0,0-1 0 0 0,0 1 0 0 0,-1-1 0 0 0,2-5-1 0 0,7-39 586 0 0,-7 29-441 0 0,-3 13-150 0 0,0 1-1 0 0,0 0 0 0 0,0-1 1 0 0,-1 1-1 0 0,1 0 0 0 0,-1-1 1 0 0,0 1-1 0 0,-1 0 0 0 0,1 0 1 0 0,-1 0-1 0 0,-4-8 0 0 0,3 8-6 0 0,-1-1 1 0 0,1 1-1 0 0,-1 0 0 0 0,0 0 0 0 0,-1 0 0 0 0,1 0 1 0 0,-1 1-1 0 0,0-1 0 0 0,0 1 0 0 0,0 0 0 0 0,0 1 1 0 0,-1 0-1 0 0,-10-5 0 0 0,14 7-41 0 0,0 1 0 0 0,0 0 0 0 0,0 0 1 0 0,0 0-1 0 0,0 0 0 0 0,0 1 0 0 0,0-1 0 0 0,0 0 0 0 0,0 1 1 0 0,0 0-1 0 0,0-1 0 0 0,-4 3 0 0 0,-22 12 77 0 0,24-12-104 0 0,0 0-1 0 0,0 0 0 0 0,0 1 0 0 0,1-1 1 0 0,0 1-1 0 0,-1 0 0 0 0,1 0 1 0 0,1 0-1 0 0,-1 0 0 0 0,0 0 0 0 0,1 1 1 0 0,0-1-1 0 0,0 1 0 0 0,-2 9 1 0 0,-2 24-6966 0 0,5-15-393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 32 12032 0 0,'-5'9'1090'0'0,"-3"-2"-898"0"0,4-4 91 0 0,1 1 0 0 0,-1-1 0 0 0,1 1 0 0 0,0 0 0 0 0,0-1 0 0 0,0 1 0 0 0,0 1 0 0 0,1-1 0 0 0,-1 0 0 0 0,1 1 0 0 0,0-1 0 0 0,1 1 0 0 0,-1 0 0 0 0,-1 6 0 0 0,2 0-78 0 0,1 0 0 0 0,0-1 0 0 0,0 1 0 0 0,4 20 0 0 0,-2-22 217 0 0,-1 0-339 0 0,2 1 0 0 0,0-1 1 0 0,0-1-1 0 0,0 1 0 0 0,1 0 0 0 0,0-1 0 0 0,1 0 1 0 0,0 0-1 0 0,0 0 0 0 0,1 0 0 0 0,0-1 0 0 0,12 11 0 0 0,-17-17-51 0 0,0 0 0 0 0,0-1 0 0 0,0 1 0 0 0,0-1 0 0 0,0 1 0 0 0,0-1 0 0 0,0 0 0 0 0,0 1 0 0 0,0-1 0 0 0,0 0 0 0 0,0 0 0 0 0,0 1 0 0 0,0-1 0 0 0,0 0 0 0 0,0 0 0 0 0,0 0 0 0 0,0-1 0 0 0,0 1 0 0 0,1 0 0 0 0,-1 0 0 0 0,0 0 0 0 0,0-1 0 0 0,0 1 0 0 0,0-1 0 0 0,0 1 0 0 0,0-1 0 0 0,0 1 0 0 0,0-1 0 0 0,-1 1 0 0 0,1-1 0 0 0,1-1 0 0 0,1 0 55 0 0,0-1 0 0 0,0 1 0 0 0,-1-1 0 0 0,1 0 0 0 0,-1 0-1 0 0,4-6 1 0 0,-2 2 58 0 0,-1 0 0 0 0,0 0-1 0 0,0-1 1 0 0,-1 1 0 0 0,0-1-1 0 0,0 1 1 0 0,0-1 0 0 0,-1 0 0 0 0,0 0-1 0 0,-1-15 1 0 0,-2-1 113 0 0,-1 0 1 0 0,-8-28-1 0 0,9 40-193 0 0,0 7-44 0 0,0 0-1 0 0,0 0 1 0 0,0 0 0 0 0,0 1-1 0 0,-5-7 1 0 0,-3-6 53 0 0,9 15-69 0 0,0 0 1 0 0,-1 0 0 0 0,0 0 0 0 0,1 0 0 0 0,-1 0 0 0 0,0 0-1 0 0,0 1 1 0 0,0-1 0 0 0,0 1 0 0 0,0-1 0 0 0,-1 1 0 0 0,1 0-1 0 0,-4-2 1 0 0,4 2-17 0 0,1 1 1 0 0,0-1-1 0 0,-1 1 0 0 0,1-1 0 0 0,-1 1 0 0 0,1 0 0 0 0,-1 0 0 0 0,0 0 0 0 0,1-1 0 0 0,-1 1 0 0 0,1 1 1 0 0,-1-1-1 0 0,1 0 0 0 0,-1 0 0 0 0,1 1 0 0 0,-1-1 0 0 0,1 0 0 0 0,-1 1 0 0 0,1 0 0 0 0,0-1 1 0 0,-1 1-1 0 0,1 0 0 0 0,0 0 0 0 0,-3 1 0 0 0,-1 3-77 0 0,3-3-39 0 0,0-1-1 0 0,1 0 0 0 0,0 1 1 0 0,-1-1-1 0 0,1 1 0 0 0,0 0 1 0 0,0-1-1 0 0,0 1 0 0 0,0 0 0 0 0,0 0 1 0 0,-2 3-1 0 0,-1 10-1323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5.09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940 11 8288 0 0,'-27'-10'11361'0'0,"26"16"-11715"0"0,-2 6 684 0 0,-1 0-1 0 0,-8 17 1 0 0,4-9-119 0 0,1-2 21 0 0,-16 25-1 0 0,-2 6-22 0 0,-39 83 177 0 0,18-38-204 0 0,-87 155-256 0 0,34-70-60 0 0,-37 43 489 0 0,64-112-230 0 0,46-74-173 0 0,-35 40-1 0 0,33-42 30 0 0,-34 52 1 0 0,42-54 85 0 0,-16 36 0 0 0,-4 16-93 0 0,33-70-112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22.3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 1020 4608 0 0,'0'0'208'0'0,"-13"20"8469"0"0,17-36-7812 0 0,-4 12-793 0 0,1 0-1 0 0,0 1 0 0 0,1-1 1 0 0,-1 0-1 0 0,1 1 0 0 0,-1-1 1 0 0,1 1-1 0 0,0 0 0 0 0,1 0 1 0 0,-1 0-1 0 0,4-4 0 0 0,7-9 4 0 0,0 0-1 0 0,9-18 1 0 0,8-10 416 0 0,33-34 330 0 0,-31 40-508 0 0,46-72-1 0 0,-44 58-133 0 0,-18 29-36 0 0,15-27-1 0 0,-7 3 18 0 0,53-108 552 0 0,-27 59-216 0 0,-35 67-325 0 0,1 1-1 0 0,1 1 0 0 0,34-40 0 0 0,-51 67-169 0 0,14-16 368 0 0,18-16-1 0 0,-15 16-163 0 0,-16 15 155 0 0,14-3-96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65 8288 0 0,'0'0'756'0'0,"-17"0"-352"0"0,16 0-8 0 0,0 0 0 0 0,-1 0 0 0 0,1 0 0 0 0,0 0 0 0 0,0 1 0 0 0,0-1 0 0 0,-1 0-1 0 0,1 1 1 0 0,0-1 0 0 0,0 1 0 0 0,0-1 0 0 0,0 1 0 0 0,-1-1 0 0 0,1 1 0 0 0,0 0 0 0 0,0 0 0 0 0,-1 1 0 0 0,1-1-122 0 0,0 1 1 0 0,0 0-1 0 0,-1-1 0 0 0,1 1 1 0 0,0 0-1 0 0,0 0 0 0 0,1 0 0 0 0,-1 0 1 0 0,-1 3-1 0 0,1 4-155 0 0,0 0 0 0 0,0 0 0 0 0,0 18 0 0 0,2-19 289 0 0,-1-3-395 0 0,1-1 0 0 0,0 0 0 0 0,0 1 0 0 0,0-1 0 0 0,0 0-1 0 0,1 0 1 0 0,0 0 0 0 0,0 0 0 0 0,0 0 0 0 0,5 7 0 0 0,-1-2-9 0 0,1 0 1 0 0,1 0 0 0 0,10 9-1 0 0,-4-7 50 0 0,-9-10-52 0 0,-2-1 7 0 0,-1 1 15 0 0,-1 0-1 0 0,1-1 1 0 0,0 1-1 0 0,-1-1 0 0 0,1 1 1 0 0,0-1-1 0 0,0 0 0 0 0,0 0 1 0 0,-1 1-1 0 0,1-1 1 0 0,0 0-1 0 0,0-1 0 0 0,-1 1 1 0 0,1 0-1 0 0,0 0 1 0 0,0-1-1 0 0,-1 1 0 0 0,1-1 1 0 0,0 1-1 0 0,-1-1 0 0 0,1 0 1 0 0,0 0-1 0 0,-1 0 1 0 0,1 0-1 0 0,-1 0 0 0 0,0 0 1 0 0,2-2-1 0 0,0 0 98 0 0,-1 0-1 0 0,1-1 1 0 0,-1 1-1 0 0,0-1 1 0 0,-1 0-1 0 0,1 0 0 0 0,0 0 1 0 0,-1 0-1 0 0,0 0 1 0 0,1-8-1 0 0,2-13 482 0 0,1-46 0 0 0,-5 60-507 0 0,-2 1 1 0 0,1-1-1 0 0,-1 1 0 0 0,-6-17 0 0 0,6 23-69 0 0,1 1 0 0 0,-1-1 0 0 0,0 1 0 0 0,0 0 0 0 0,0 0 0 0 0,0 0-1 0 0,-4-4 1 0 0,5 6-19 0 0,0 0 0 0 0,0 0 0 0 0,0-1 0 0 0,-1 1-1 0 0,1 0 1 0 0,-1 0 0 0 0,1 0 0 0 0,-1 0 0 0 0,1 1-1 0 0,-1-1 1 0 0,1 0 0 0 0,-1 1 0 0 0,0-1 0 0 0,1 1-1 0 0,-4-1 1 0 0,3 1-6 0 0,1 0-1 0 0,0 1 0 0 0,0-1 1 0 0,0 1-1 0 0,0-1 0 0 0,0 1 1 0 0,0-1-1 0 0,0 1 0 0 0,0 0 1 0 0,0-1-1 0 0,1 1 0 0 0,-1 0 0 0 0,0 0 1 0 0,0 0-1 0 0,0-1 0 0 0,1 1 1 0 0,-1 0-1 0 0,0 2 0 0 0,-9 15-131 0 0,3 6-729 0 0,0-1-1 0 0,-2 27 1 0 0,4-26-430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52 103 3224 0 0,'-23'-8'11768'0'0,"21"9"-11499"0"0,0 1 0 0 0,1-1 0 0 0,-1 0 0 0 0,0 1 0 0 0,1-1 1 0 0,0 1-1 0 0,-1-1 0 0 0,1 1 0 0 0,0 0 0 0 0,0-1 1 0 0,0 1-1 0 0,0 0 0 0 0,0 0 0 0 0,0 0 0 0 0,0 0 0 0 0,1 0 1 0 0,-1 0-1 0 0,1 0 0 0 0,-1 0 0 0 0,1 4 0 0 0,-2 2-15 0 0,2 1 0 0 0,-1 0-1 0 0,1-1 1 0 0,1 11 0 0 0,0-5-43 0 0,1 0 1 0 0,1 0 0 0 0,0-1 0 0 0,0 1 0 0 0,2-1-1 0 0,5 13 1 0 0,-2-7-353 0 0,-7-15 70 0 0,1 0 0 0 0,0 0 0 0 0,0 0 0 0 0,0 0 0 0 0,0 0 0 0 0,1-1 0 0 0,-1 1 0 0 0,5 4 0 0 0,7 3 67 0 0,-2-6 24 0 0,-10-6 12 0 0,0 1 0 0 0,0-1-1 0 0,-1 1 1 0 0,1-1 0 0 0,0 0 0 0 0,0 0-1 0 0,0 1 1 0 0,2-4 0 0 0,-2 3-1 0 0,0-1 0 0 0,0 1 0 0 0,0-1 0 0 0,-1 0 0 0 0,1 0 0 0 0,0 0 0 0 0,-1 0 0 0 0,0 0 0 0 0,0 0 0 0 0,1-1 0 0 0,-1 1 0 0 0,0 0 0 0 0,-1-1 0 0 0,1 1 0 0 0,0 0 0 0 0,-1-1 0 0 0,1 1 0 0 0,-1-6 1 0 0,1-4-19 0 0,-1-1 1 0 0,-3-19 0 0 0,2 17 159 0 0,-1-8 14 0 0,0 1-1 0 0,-1-1 1 0 0,-2 1 0 0 0,-13-41 0 0 0,10 38-161 0 0,7 21-23 0 0,0 0 0 0 0,0-1 0 0 0,0 1 1 0 0,-1 0-1 0 0,1 1 0 0 0,-1-1 0 0 0,0 0 0 0 0,0 0 1 0 0,0 1-1 0 0,-1-1 0 0 0,1 1 0 0 0,-1 0 0 0 0,0 0 1 0 0,0 0-1 0 0,0 0 0 0 0,-5-3 0 0 0,8 6-4 0 0,0 0 0 0 0,-1-1 0 0 0,1 1 0 0 0,-1 0 0 0 0,1 0-1 0 0,0 0 1 0 0,-1-1 0 0 0,1 1 0 0 0,-1 0 0 0 0,1 0 0 0 0,-1 0 0 0 0,1 0 0 0 0,-1 0-1 0 0,1 0 1 0 0,0 0 0 0 0,-1 0 0 0 0,1 0 0 0 0,-1 0 0 0 0,1 0 0 0 0,-1 1 0 0 0,1-1-1 0 0,0 0 1 0 0,-1 0 0 0 0,1 0 0 0 0,-1 0 0 0 0,1 1 0 0 0,-1-1 0 0 0,-9 13-75 0 0,0 18-98 0 0,5-15-429 0 0,1 0 0 0 0,1 0 0 0 0,1 0 1 0 0,0 0-1 0 0,1 0 0 0 0,1 0 0 0 0,3 29 0 0 0,1-24-1285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67 7368 0 0,'0'0'333'0'0,"-6"3"120"0"0,-3-2-374 0 0,4-5 1945 0 0,3 5-1262 0 0,-1 0 89 0 0,1 0-1 0 0,0 0 1 0 0,0 0 0 0 0,-8 5 3404 0 0,5-2-3404 0 0,4-2-745 0 0,0-1 1 0 0,1 1-1 0 0,-1-1 1 0 0,0 1-1 0 0,0-1 1 0 0,1 1-1 0 0,-1-1 1 0 0,1 1-1 0 0,-1-1 1 0 0,1 1 0 0 0,-1 2-1 0 0,1 9-9 0 0,0 1 0 0 0,0 0 0 0 0,2 0 0 0 0,-1 0 0 0 0,2-1 0 0 0,0 1 0 0 0,0-1 0 0 0,1 0 0 0 0,1 0 0 0 0,0 0 0 0 0,14 24 0 0 0,-15-30-78 0 0,-3-5-16 0 0,1 0 1 0 0,-1 0 0 0 0,1 0-1 0 0,-1 0 1 0 0,1 0-1 0 0,0 0 1 0 0,0-1 0 0 0,0 1-1 0 0,3 2 1 0 0,6 5-6 0 0,0-1 2 0 0,3-1 0 0 0,-12-7 26 0 0,0 1-1 0 0,0-1 0 0 0,-1 0 0 0 0,1 0 0 0 0,0 1 1 0 0,0-1-1 0 0,0-1 0 0 0,0 1 0 0 0,0 0 1 0 0,0 0-1 0 0,-1-1 0 0 0,1 1 0 0 0,0-1 0 0 0,0 1 1 0 0,0-1-1 0 0,-1 0 0 0 0,1 0 0 0 0,0 0 1 0 0,-1 0-1 0 0,1 0 0 0 0,-1 0 0 0 0,1 0 1 0 0,-1 0-1 0 0,1-1 0 0 0,-1 1 0 0 0,0 0 0 0 0,0-1 1 0 0,0 1-1 0 0,0-1 0 0 0,0 0 0 0 0,0 1 1 0 0,0-1-1 0 0,0 0 0 0 0,0-2 0 0 0,2-3 87 0 0,-1 0 0 0 0,-1 1-1 0 0,1-1 1 0 0,-1 0 0 0 0,0 0-1 0 0,-1 0 1 0 0,0 0 0 0 0,0-8-1 0 0,-1 8-34 0 0,0-8 96 0 0,0 0 0 0 0,-1 0-1 0 0,-1 0 1 0 0,-1 0 0 0 0,-8-24 0 0 0,2 15-61 0 0,8 18-84 0 0,0 0 1 0 0,-1-1 0 0 0,0 1-1 0 0,0 0 1 0 0,-6-8 0 0 0,6 10-13 0 0,-2-2 7 0 0,1 1 0 0 0,-1-1-1 0 0,1 1 1 0 0,-2 0-1 0 0,-5-5 1 0 0,9 9-23 0 0,0 0-1 0 0,0 0 1 0 0,1 0 0 0 0,-1 0-1 0 0,0 1 1 0 0,0-1 0 0 0,0 1 0 0 0,0-1-1 0 0,0 1 1 0 0,0-1 0 0 0,0 1-1 0 0,0 0 1 0 0,0 0 0 0 0,0 0-1 0 0,0 0 1 0 0,0 0 0 0 0,0 1-1 0 0,0-1 1 0 0,0 0 0 0 0,0 1-1 0 0,0 0 1 0 0,-3 1 0 0 0,0 1-203 0 0,0 0 1 0 0,0 1 0 0 0,0 0-1 0 0,1 0 1 0 0,0 0-1 0 0,0 0 1 0 0,0 0 0 0 0,0 1-1 0 0,0 0 1 0 0,1 0-1 0 0,0 0 1 0 0,0 0 0 0 0,1 0-1 0 0,-1 1 1 0 0,-2 8-1 0 0,4-1-1501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49 7368 0 0,'-8'4'405'0'0,"7"-3"-331"0"0,0 0-1 0 0,0-1 0 0 0,0 1 1 0 0,0 0-1 0 0,0-1 0 0 0,0 1 1 0 0,-1-1-1 0 0,1 1 1 0 0,0-1-1 0 0,0 0 0 0 0,-1 0 1 0 0,1 1-1 0 0,0-1 1 0 0,0 0-1 0 0,-1 0 0 0 0,1 0 1 0 0,0 0-1 0 0,0 0 0 0 0,-1-1 1 0 0,1 1-1 0 0,0 0 1 0 0,0-1-1 0 0,-2 1 0 0 0,2-1 188 0 0,-1 0 0 0 0,0 0 0 0 0,1 0 0 0 0,-1 1 0 0 0,1-1 0 0 0,-1 1 0 0 0,0-1 0 0 0,0 1 0 0 0,1 0 0 0 0,-1 0 0 0 0,0 0 0 0 0,0 0-1 0 0,1 0 1 0 0,-1 0 0 0 0,0 0 0 0 0,1 0 0 0 0,-1 1 0 0 0,0-1 0 0 0,1 1 0 0 0,-1-1 0 0 0,0 1 0 0 0,1 0 0 0 0,-1 0 0 0 0,1-1 0 0 0,-1 1-1 0 0,1 0 1 0 0,-1 0 0 0 0,-1 2 0 0 0,1-1-133 0 0,0 0 0 0 0,0 0 0 0 0,0 0 0 0 0,1 0 0 0 0,-1 1 1 0 0,0-1-1 0 0,1 1 0 0 0,-1-1 0 0 0,1 1 0 0 0,0-1 0 0 0,0 1 0 0 0,0 0 0 0 0,0-1 0 0 0,1 1 0 0 0,-1 0 0 0 0,1 0 0 0 0,-1 3 0 0 0,1 4-11 0 0,0-1 1 0 0,0 0-1 0 0,1 0 0 0 0,1 0 0 0 0,-1 0 0 0 0,1 0 1 0 0,1 0-1 0 0,-1-1 0 0 0,2 1 0 0 0,-1 0 1 0 0,1-1-1 0 0,0 0 0 0 0,7 9 0 0 0,30 32 139 0 0,-39-48-230 0 0,-1 1-1 0 0,2-1 1 0 0,-1 0-1 0 0,0 0 1 0 0,0 0-1 0 0,0 0 1 0 0,0 0 0 0 0,1 0-1 0 0,-1-1 1 0 0,0 1-1 0 0,1-1 1 0 0,3 1-1 0 0,10 3 199 0 0,-16-4-210 0 0,1-1 1 0 0,-1 1-1 0 0,0 0 0 0 0,0 0 0 0 0,1 0 0 0 0,-1 0 0 0 0,0-1 0 0 0,1 1 1 0 0,-1 0-1 0 0,0 0 0 0 0,1 0 0 0 0,-1-1 0 0 0,0 1 0 0 0,0 0 0 0 0,0-1 1 0 0,1 1-1 0 0,-1 0 0 0 0,0 0 0 0 0,0-1 0 0 0,0 1 0 0 0,0 0 0 0 0,1-1 1 0 0,-1 1-1 0 0,0 0 0 0 0,0-1 0 0 0,1-1 46 0 0,6-8 130 0 0,-5 9-143 0 0,-1-1 1 0 0,1 0 0 0 0,-1 0-1 0 0,0 1 1 0 0,0-1 0 0 0,0 0-1 0 0,0 0 1 0 0,0-1 0 0 0,0 1-1 0 0,0 0 1 0 0,-1 0 0 0 0,1 0-1 0 0,-1 0 1 0 0,1-1 0 0 0,-1-2-1 0 0,-2-34 586 0 0,-8-48 1 0 0,8 73-517 0 0,-1 5-98 0 0,1 0 1 0 0,-2 1-1 0 0,1-1 0 0 0,-1 1 0 0 0,0 0 0 0 0,-8-12 0 0 0,8 14-5 0 0,1 1 16 0 0,3 3-24 0 0,-1 0 0 0 0,0 0 0 0 0,0 0 0 0 0,0 1 0 0 0,0-1 0 0 0,0 0 0 0 0,0 1-1 0 0,-1-1 1 0 0,1 1 0 0 0,0-1 0 0 0,-1 1 0 0 0,1-1 0 0 0,-1 1 0 0 0,0 0 0 0 0,1 0 0 0 0,-1 0 0 0 0,0 0 0 0 0,0 0 0 0 0,0 0 0 0 0,0 1-1 0 0,1-1 1 0 0,-1 0 0 0 0,-2 1 0 0 0,2 0-26 0 0,0 0 1 0 0,1 0-1 0 0,-1 1 0 0 0,0-1 0 0 0,1 1 1 0 0,-1-1-1 0 0,1 1 0 0 0,-1 0 0 0 0,1 0 1 0 0,0-1-1 0 0,-1 1 0 0 0,1 0 0 0 0,0 0 1 0 0,-1 0-1 0 0,1 1 0 0 0,0-1 0 0 0,0 0 1 0 0,-1 2-1 0 0,-1 0-61 0 0,1 0 1 0 0,0 1 0 0 0,0-1 0 0 0,0 1-1 0 0,-3 7 1 0 0,1 2-222 0 0,1-7-310 0 0,1 1 0 0 0,0 0 0 0 0,0-1 0 0 0,1 1 0 0 0,0 0 0 0 0,-1 9-1 0 0,2 0-6550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57 12896 0 0,'0'0'1172'0'0,"-13"0"-32"0"0,10-1-771 0 0,1 1 0 0 0,0 1 1 0 0,0-1-1 0 0,-1 0 0 0 0,1 0 0 0 0,0 1 1 0 0,0-1-1 0 0,-1 1 0 0 0,1 0 1 0 0,0 0-1 0 0,0 0 0 0 0,0 0 1 0 0,0 0-1 0 0,-2 2 0 0 0,-3 1 25 0 0,4-1-313 0 0,-2 12 138 0 0,5-10-210 0 0,-1 0 1 0 0,1 0-1 0 0,-1 0 0 0 0,1 0 1 0 0,1 0-1 0 0,-1 0 1 0 0,1 0-1 0 0,0 0 1 0 0,0 0-1 0 0,0 0 0 0 0,1 0 1 0 0,0-1-1 0 0,3 8 1 0 0,0-3 115 0 0,0 0-1 0 0,0-1 1 0 0,1 1 0 0 0,0-1 0 0 0,12 12 0 0 0,-17-18-111 0 0,1-1 1 0 0,0 0-1 0 0,-1 0 0 0 0,1 0 1 0 0,0-1-1 0 0,0 1 0 0 0,-1 0 1 0 0,1 0-1 0 0,0-1 0 0 0,0 0 1 0 0,0 1-1 0 0,0-1 0 0 0,0 0 1 0 0,-1 0-1 0 0,5 0 0 0 0,-4 0 18 0 0,-1 0 0 0 0,1 0 0 0 0,-1-1 0 0 0,1 1 0 0 0,-1-1 0 0 0,1 1-1 0 0,-1-1 1 0 0,1 0 0 0 0,-1 1 0 0 0,0-1 0 0 0,1 0 0 0 0,-1 0 0 0 0,0 0 0 0 0,0 0 0 0 0,0 0-1 0 0,1 0 1 0 0,-1 0 0 0 0,0-1 0 0 0,0 1 0 0 0,-1 0 0 0 0,1 0 0 0 0,0-1 0 0 0,0 1-1 0 0,-1-1 1 0 0,1 1 0 0 0,-1-1 0 0 0,1 1 0 0 0,-1-1 0 0 0,1-2 0 0 0,1-4 136 0 0,-1 0 0 0 0,0 0-1 0 0,0 0 1 0 0,-1-9 0 0 0,1 2-7 0 0,0 11-119 0 0,-1-1 0 0 0,1 1 0 0 0,-1 0 1 0 0,-1 0-1 0 0,1-1 0 0 0,0 1 0 0 0,-1 0 0 0 0,-2-8 0 0 0,-2 2 28 0 0,4 8-40 0 0,-1-1 0 0 0,1 1 0 0 0,-1-1 0 0 0,1 0-1 0 0,0 0 1 0 0,0 0 0 0 0,1 0 0 0 0,-1 0-1 0 0,0-6 1 0 0,1 7-16 0 0,-1 0 0 0 0,1 0 0 0 0,0 0 0 0 0,-1 0 0 0 0,1 0 0 0 0,-1 0 0 0 0,0 1 0 0 0,0-1 0 0 0,0 0 0 0 0,0 0 0 0 0,0 0 0 0 0,-1-1 0 0 0,1 1-4 0 0,0 1-1 0 0,0 0 1 0 0,0-1-1 0 0,0 1 1 0 0,1-1-1 0 0,-1 1 1 0 0,0-1-1 0 0,1 1 1 0 0,-1-1-1 0 0,1 1 1 0 0,-1-3-1 0 0,1 2 107 0 0,-9 1 119 0 0,8 0-242 0 0,1 1 0 0 0,-1 0 0 0 0,0-1 0 0 0,0 1 0 0 0,1 0 0 0 0,-1 0 1 0 0,0 0-1 0 0,0 0 0 0 0,1 0 0 0 0,-1 0 0 0 0,0 0 0 0 0,0 0 0 0 0,1 0 0 0 0,-1 0 0 0 0,0 1 0 0 0,1-1 0 0 0,-1 0 0 0 0,0 0 0 0 0,1 1 0 0 0,-1-1 0 0 0,0 0 0 0 0,1 1 0 0 0,-2 0 0 0 0,-2 2-79 0 0,0 0-1 0 0,1 1 1 0 0,-1-1-1 0 0,1 1 0 0 0,-1 0 1 0 0,1 0-1 0 0,0 0 1 0 0,1 0-1 0 0,-1 1 1 0 0,1-1-1 0 0,-2 6 0 0 0,-1 1-1097 0 0,1 0-1 0 0,1 1 0 0 0,-3 16 0 0 0,5-6-861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47 133 5984 0 0,'0'0'464'0'0,"-5"-10"3578"0"0,-7 0-99 0 0,11 9-3691 0 0,1 1-1 0 0,-1-1 1 0 0,0 0-1 0 0,1 1 1 0 0,-1-1-1 0 0,0 1 1 0 0,1-1-1 0 0,-1 1 1 0 0,0 0-1 0 0,0-1 1 0 0,1 1-1 0 0,-1 0 1 0 0,0-1-1 0 0,0 1 1 0 0,0 0-1 0 0,0 0 1 0 0,1 0-1 0 0,-1 0 1 0 0,-2 0-1 0 0,2 2-146 0 0,-1 0-1 0 0,1 0 1 0 0,0 0-1 0 0,0 0 0 0 0,-1 1 1 0 0,2-1-1 0 0,-1 0 1 0 0,0 1-1 0 0,0-1 0 0 0,1 1 1 0 0,-1-1-1 0 0,1 1 1 0 0,0-1-1 0 0,0 1 0 0 0,0-1 1 0 0,0 1-1 0 0,0-1 1 0 0,0 1-1 0 0,2 4 0 0 0,-1 0-115 0 0,1-1 0 0 0,0 1-1 0 0,0-1 1 0 0,1 0-1 0 0,0 1 1 0 0,6 9-1 0 0,-7-13 12 0 0,-1-1 0 0 0,0-1 0 0 0,1 0 0 0 0,-1 1 0 0 0,0-1 0 0 0,0 0 0 0 0,1 0 0 0 0,-1 0 0 0 0,1 0 0 0 0,-1 0 0 0 0,1 0 0 0 0,0 0 0 0 0,-1 0 0 0 0,1-1 0 0 0,3 2 0 0 0,-3-2 21 0 0,-1 0 0 0 0,1 0 0 0 0,0 1 0 0 0,-1-1 0 0 0,1 0 0 0 0,0-1 0 0 0,-1 1 0 0 0,1 0 0 0 0,-1 0 1 0 0,1-1-1 0 0,0 1 0 0 0,-1-1 0 0 0,1 1 0 0 0,-1-1 0 0 0,1 0 0 0 0,1 0 0 0 0,1-1 64 0 0,-1 0 1 0 0,1-1 0 0 0,-1 1 0 0 0,1 0 0 0 0,4-6-1 0 0,-4 3 38 0 0,1-1 0 0 0,-1 0 0 0 0,0 0 0 0 0,-1 0 0 0 0,0 0 0 0 0,0-1 0 0 0,0 1 0 0 0,-1-1 0 0 0,1 0 0 0 0,-2 0 0 0 0,3-12 0 0 0,-3 9-8 0 0,0 0 1 0 0,-1 0 0 0 0,0-1-1 0 0,-1 1 1 0 0,0 0-1 0 0,-1 0 1 0 0,-4-16-1 0 0,6 25-110 0 0,0 0 1 0 0,-1-1-1 0 0,1 1 0 0 0,-1 0 0 0 0,1 0 0 0 0,-1 0 1 0 0,0 0-1 0 0,1 0 0 0 0,-1 0 0 0 0,0 1 0 0 0,0-1 1 0 0,1 0-1 0 0,-1 0 0 0 0,0 0 0 0 0,0 1 0 0 0,0-1 1 0 0,0 0-1 0 0,0 1 0 0 0,0-1 0 0 0,0 1 0 0 0,0-1 0 0 0,-1 1 1 0 0,1 0-1 0 0,0 0 0 0 0,0-1 0 0 0,-2 1 0 0 0,-7-3 43 0 0,-9 7 412 0 0,15-3-525 0 0,1 1 0 0 0,-1 0 0 0 0,1 0-1 0 0,0 0 1 0 0,0 0 0 0 0,0 1 0 0 0,0-1-1 0 0,0 1 1 0 0,1-1 0 0 0,-1 1 0 0 0,1 0 0 0 0,0 0-1 0 0,0 0 1 0 0,0 1 0 0 0,0-1 0 0 0,0 0 0 0 0,1 1-1 0 0,-1-1 1 0 0,-1 8 0 0 0,2-7-946 0 0,0 0 0 0 0,1 1-1 0 0,-1-1 1 0 0,1 0 0 0 0,0 1 0 0 0,0 4 0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51 8752 0 0,'0'0'673'0'0,"-13"5"774"0"0,7-3-185 0 0,0 1 0 0 0,0 0 1 0 0,0 0-1 0 0,-7 6 0 0 0,6-4-838 0 0,1 1-1 0 0,-1 0 0 0 0,1 0 1 0 0,1 0-1 0 0,-10 13 0 0 0,13-13-261 0 0,0-1-1 0 0,0 1 0 0 0,0-1 0 0 0,1 1 0 0 0,0 0 0 0 0,-1 7 1 0 0,1-3-51 0 0,1-4-46 0 0,0-1-1 0 0,0 1 1 0 0,0 0-1 0 0,1 0 1 0 0,0 0-1 0 0,2 7 1 0 0,1 3-25 0 0,-3-12-40 0 0,0 1 0 0 0,0 0 0 0 0,1 0 0 0 0,0-1 0 0 0,4 9 0 0 0,3-5-13 0 0,-9-7 10 0 0,1 0 1 0 0,0-1-1 0 0,-1 1 1 0 0,1-1-1 0 0,0 1 1 0 0,-1-1-1 0 0,1 0 1 0 0,0 1-1 0 0,-1-1 1 0 0,1 0-1 0 0,0 1 1 0 0,0-1-1 0 0,-1 0 1 0 0,1 0-1 0 0,0 0 1 0 0,0 0-1 0 0,-1 0 1 0 0,1 1-1 0 0,0-2 1 0 0,0 1-1 0 0,0 0 1 0 0,-1 0-1 0 0,1 0 0 0 0,1-1 1 0 0,1 1-2 0 0,1-1 65 0 0,0 1 0 0 0,0 0 0 0 0,0-1 0 0 0,0 0 0 0 0,0 0 0 0 0,0 0 0 0 0,0-1 0 0 0,0 0 0 0 0,-1 1-1 0 0,1-1 1 0 0,-1 0 0 0 0,1 0 0 0 0,-1-1 0 0 0,0 1 0 0 0,0-1 0 0 0,0 0 0 0 0,0 0 0 0 0,0 0 0 0 0,-1 0 0 0 0,1 0-1 0 0,-1 0 1 0 0,2-5 0 0 0,0 3-4 0 0,-1-1 0 0 0,-1 0 0 0 0,1 0-1 0 0,-1 0 1 0 0,0-1 0 0 0,0 1 0 0 0,-1 0 0 0 0,0-1-1 0 0,0 1 1 0 0,0-1 0 0 0,-1 0 0 0 0,0 1-1 0 0,-1-7 1 0 0,0-37 808 0 0,1 39-595 0 0,0 0 1 0 0,-2-20-1 0 0,2 20-149 0 0,1 9-105 0 0,-1 0 0 0 0,0-1 0 0 0,0 1 0 0 0,0 0 0 0 0,0 0 0 0 0,0-1 0 0 0,0 1 0 0 0,-1 0 0 0 0,1-1-1 0 0,-1 1 1 0 0,0-3 0 0 0,-1 4-19 0 0,1 1-1 0 0,0-1 1 0 0,-1 0 0 0 0,1 1-1 0 0,0-1 1 0 0,-1 1-1 0 0,1-1 1 0 0,-1 1 0 0 0,1 0-1 0 0,-1-1 1 0 0,1 1-1 0 0,-1 0 1 0 0,1 0 0 0 0,-1 0-1 0 0,1 0 1 0 0,-1 0-1 0 0,1 1 1 0 0,-1-1-1 0 0,1 0 1 0 0,-1 1 0 0 0,1-1-1 0 0,-1 1 1 0 0,1-1-1 0 0,0 1 1 0 0,-1 0 0 0 0,-1 1-1 0 0,-1 0-34 0 0,0 0-1 0 0,0 1 1 0 0,0 0-1 0 0,1-1 1 0 0,-1 1-1 0 0,0 1 1 0 0,-4 4-1 0 0,4-3-391 0 0,0 1-1 0 0,0 0 0 0 0,1-1 1 0 0,-1 1-1 0 0,1 0 0 0 0,1 1 1 0 0,-1-1-1 0 0,-2 9 0 0 0,5 1-845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68 146 2304 0 0,'0'0'13432'0'0,"-5"9"-11201"0"0,2-6-1965 0 0,0 1-1 0 0,1-1 0 0 0,-1 1 1 0 0,1 0-1 0 0,0 0 0 0 0,0 0 1 0 0,-2 7-1 0 0,3-5-230 0 0,0-1-1 0 0,0 1 1 0 0,0 0 0 0 0,1-1 0 0 0,0 1 0 0 0,1 0 0 0 0,-1 0 0 0 0,3 7-1 0 0,-3-12-32 0 0,0 3 5 0 0,1 1 1 0 0,-1-1-1 0 0,1 0 0 0 0,0 1 1 0 0,1-1-1 0 0,-1 0 0 0 0,1 1 1 0 0,0-1-1 0 0,0 0 0 0 0,0 0 1 0 0,0 0-1 0 0,1-1 1 0 0,0 1-1 0 0,0 0 0 0 0,0-1 1 0 0,4 4-1 0 0,-6-7 10 0 0,0 1 0 0 0,0-1 0 0 0,1 0 0 0 0,-1 0 0 0 0,0 0 0 0 0,0 0 0 0 0,0 0 0 0 0,1 0 0 0 0,-1 0 0 0 0,0 0 0 0 0,0 0 0 0 0,0 0 0 0 0,1-1 0 0 0,-1 1 0 0 0,0 0 0 0 0,0-1 0 0 0,0 1 0 0 0,0-1 0 0 0,0 0 0 0 0,0 1 0 0 0,2-2 0 0 0,20-17 538 0 0,-18 12-396 0 0,0-1 0 0 0,-1 0-1 0 0,0 0 1 0 0,-1 0 0 0 0,1-1-1 0 0,-1 0 1 0 0,-1 1 0 0 0,0-1-1 0 0,2-13 1 0 0,2-66 906 0 0,-7 83-967 0 0,0 0 1 0 0,1 0-1 0 0,-2 0 0 0 0,1 0 0 0 0,0 1 0 0 0,-1-1 0 0 0,-4-8 0 0 0,-4-10 181 0 0,9 20-256 0 0,0 0-1 0 0,0 0 1 0 0,-1 1-1 0 0,1-1 1 0 0,-1 0-1 0 0,0 1 1 0 0,0-1-1 0 0,0 1 1 0 0,0-1 0 0 0,0 1-1 0 0,0 0 1 0 0,-1 0-1 0 0,1 0 1 0 0,-5-2-1 0 0,6 3-13 0 0,0 0-1 0 0,-1 0 1 0 0,1 1-1 0 0,-1-1 1 0 0,1 1-1 0 0,-1-1 0 0 0,1 1 1 0 0,-1-1-1 0 0,1 1 1 0 0,-1 0-1 0 0,1 0 1 0 0,-1-1-1 0 0,1 1 1 0 0,-1 0-1 0 0,0 1 1 0 0,1-1-1 0 0,-1 0 1 0 0,1 0-1 0 0,-1 1 1 0 0,1-1-1 0 0,-1 1 0 0 0,1-1 1 0 0,-1 1-1 0 0,1 0 1 0 0,-1-1-1 0 0,1 1 1 0 0,0 0-1 0 0,0 0 1 0 0,-3 2-1 0 0,-4 7-485 0 0,0-1 1 0 0,1 2-1 0 0,0-1 0 0 0,1 1 0 0 0,0 0 1 0 0,-6 15-1 0 0,-1 1-7665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123 185 3680 0 0,'0'0'284'0'0,"-2"0"-187"0"0,-20 3 1778 0 0,17-2-208 0 0,0 0-1 0 0,0-1 1 0 0,0 0-1 0 0,-10 0 1 0 0,13 1-1290 0 0,-1 0 0 0 0,1 0 1 0 0,0 1-1 0 0,-1-1 0 0 0,1 0 0 0 0,0 1 0 0 0,0 0 1 0 0,0-1-1 0 0,-3 4 0 0 0,-16 19 1125 0 0,19-22-1371 0 0,0 1 0 0 0,1 0-1 0 0,-1 1 1 0 0,1-1 0 0 0,-1 0-1 0 0,1 0 1 0 0,0 1 0 0 0,0-1-1 0 0,1 1 1 0 0,-1-1 0 0 0,1 0-1 0 0,-1 1 1 0 0,1 4 0 0 0,1-6-98 0 0,1 0-1 0 0,-1 0 1 0 0,0 0 0 0 0,1 0 0 0 0,-1 0 0 0 0,1-1 0 0 0,-1 1-1 0 0,1 0 1 0 0,0-1 0 0 0,-1 1 0 0 0,1-1 0 0 0,0 0 0 0 0,0 0-1 0 0,0 0 1 0 0,4 2 0 0 0,-3-1 112 0 0,-1-2-72 0 0,-1 1 0 0 0,1-1 0 0 0,-1 1 0 0 0,0-1 0 0 0,1 0 0 0 0,-1 1-1 0 0,1-1 1 0 0,-1 0 0 0 0,1 0 0 0 0,-1 0 0 0 0,1 0 0 0 0,-1 0 0 0 0,0 0 0 0 0,1-1 0 0 0,-1 1 0 0 0,1 0-1 0 0,1-1 1 0 0,1 0-59 0 0,0-1 0 0 0,0 1-1 0 0,0-1 1 0 0,-1 0 0 0 0,1 0-1 0 0,0 0 1 0 0,-1-1 0 0 0,1 1-1 0 0,-1-1 1 0 0,0 0 0 0 0,0 0-1 0 0,0 0 1 0 0,0 0 0 0 0,-1 0-1 0 0,1-1 1 0 0,-1 1 0 0 0,0-1-1 0 0,0 0 1 0 0,3-5 0 0 0,-1 0 140 0 0,-1 0 0 0 0,0 0 0 0 0,0 0 0 0 0,-1-1 0 0 0,0 1 1 0 0,0-1-1 0 0,0-15 0 0 0,-8-40 207 0 0,6 60-345 0 0,-1 0 0 0 0,0-1 0 0 0,0 1 0 0 0,-1 0 0 0 0,1 0 0 0 0,-1 1 0 0 0,0-1 0 0 0,-1 0 0 0 0,1 1 0 0 0,-1-1 0 0 0,0 1 0 0 0,0 0 0 0 0,0-1 0 0 0,0 2 0 0 0,-1-1 0 0 0,1 0 0 0 0,-1 1 0 0 0,0-1 0 0 0,-9-4 0 0 0,12 7-24 0 0,-1 1-1 0 0,1-1 1 0 0,0 1 0 0 0,-1-1-1 0 0,1 1 1 0 0,-1 0-1 0 0,1 0 1 0 0,0-1-1 0 0,-1 1 1 0 0,1 0 0 0 0,-1 0-1 0 0,1 1 1 0 0,-1-1-1 0 0,1 0 1 0 0,0 0-1 0 0,-1 1 1 0 0,1-1 0 0 0,0 0-1 0 0,-1 1 1 0 0,1 0-1 0 0,0-1 1 0 0,0 1 0 0 0,-1 0-1 0 0,1 0 1 0 0,0-1-1 0 0,0 1 1 0 0,0 0-1 0 0,0 0 1 0 0,0 0 0 0 0,0 0-1 0 0,0 1 1 0 0,0-1-1 0 0,1 0 1 0 0,-1 0-1 0 0,-1 2 1 0 0,1-2-75 0 0,-4 7-220 0 0,0 1 0 0 0,1-1 1 0 0,-1 1-1 0 0,2 0 1 0 0,-1 0-1 0 0,1 0 1 0 0,0 0-1 0 0,-2 17 1 0 0,2 18-6147 0 0,3-20-432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88 5064 0 0,'-8'6'12529'0'0,"3"10"-12257"0"0,5-13 121 0 0,-2 6-132 0 0,0 0-1 0 0,1 1 1 0 0,0 10-1 0 0,-2 16 79 0 0,2-31-272 0 0,2 0 0 0 0,-1 1 0 0 0,0-1 0 0 0,1 0 0 0 0,0 0 0 0 0,0 0 0 0 0,1 0 0 0 0,-1 0 0 0 0,5 9 0 0 0,-6-14-65 0 0,0 0 12 0 0,0 1 0 0 0,1-1-1 0 0,-1 1 1 0 0,1-1-1 0 0,-1 0 1 0 0,1 1 0 0 0,-1-1-1 0 0,1 0 1 0 0,-1 1 0 0 0,1-1-1 0 0,-1 0 1 0 0,1 0-1 0 0,-1 1 1 0 0,1-1 0 0 0,-1 0-1 0 0,1 0 1 0 0,0 0-1 0 0,-1 0 1 0 0,1 0 0 0 0,-1 0-1 0 0,1 0 1 0 0,-1 0 0 0 0,1 0-1 0 0,1 0 1 0 0,14-3 404 0 0,-13 3-354 0 0,-1-1 35 0 0,1 0 0 0 0,0 0 0 0 0,0 0 0 0 0,0-1 0 0 0,-1 1 0 0 0,1-1 0 0 0,0 1 0 0 0,-1-1 0 0 0,0 0 0 0 0,1 0 0 0 0,-1 0 0 0 0,0 0 0 0 0,0 0 0 0 0,0-1 0 0 0,0 1 0 0 0,0-1 0 0 0,-1 1 0 0 0,1-1 0 0 0,-1 0 0 0 0,0 0 0 0 0,0 1 0 0 0,2-6 0 0 0,1-7 198 0 0,0 0 1 0 0,-1 0 0 0 0,2-18-1 0 0,-4 23-144 0 0,0 2-4 0 0,0-1 0 0 0,-1 1 0 0 0,0 0 0 0 0,0-1 0 0 0,-1 1 0 0 0,-3-14 0 0 0,1 5 44 0 0,3 15-159 0 0,-1-1 0 0 0,1 1 0 0 0,0-1-1 0 0,-1 1 1 0 0,0-1 0 0 0,0 1 0 0 0,-2-4 0 0 0,3 5-30 0 0,0 0 1 0 0,-1 1 0 0 0,0-1 0 0 0,1 1 0 0 0,-1-1 0 0 0,1 1 0 0 0,-1-1 0 0 0,0 1 0 0 0,1 0 0 0 0,-1-1 0 0 0,0 1-1 0 0,0 0 1 0 0,1-1 0 0 0,-1 1 0 0 0,0 0 0 0 0,0 0 0 0 0,1 0 0 0 0,-1 0 0 0 0,0 0 0 0 0,0 0 0 0 0,1 0 0 0 0,-1 0-1 0 0,0 0 1 0 0,0 0 0 0 0,0 0 0 0 0,1 0 0 0 0,-1 0 0 0 0,0 1 0 0 0,0-1 0 0 0,1 0 0 0 0,-1 0 0 0 0,0 1 0 0 0,1-1-1 0 0,-2 1 1 0 0,0 1-13 0 0,-1-1-1 0 0,1 0 0 0 0,0 1 1 0 0,0-1-1 0 0,0 1 0 0 0,0-1 0 0 0,0 1 1 0 0,0 0-1 0 0,0 0 0 0 0,-2 4 1 0 0,-7 11-194 0 0,4-6-707 0 0,1 1 1 0 0,0 0-1 0 0,-9 23 1 0 0,10-11-7281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28.5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459 79 4144 0 0,'0'0'1405'0'0,"5"-8"1587"0"0,4-9 1137 0 0,-9-14-905 0 0,-1 30-3140 0 0,1 0-1 0 0,-1 0 1 0 0,0 0-1 0 0,1 0 1 0 0,-1 0-1 0 0,0 0 1 0 0,0 1-1 0 0,0-1 0 0 0,0 0 1 0 0,0 0-1 0 0,0 1 1 0 0,0-1-1 0 0,0 0 1 0 0,0 1-1 0 0,0-1 1 0 0,0 1-1 0 0,0-1 1 0 0,0 1-1 0 0,0 0 1 0 0,-1-1-1 0 0,0 1 1 0 0,-3-2 178 0 0,0 1-122 0 0,0 0 0 0 0,0 0 0 0 0,0 0 0 0 0,0 0 0 0 0,0 1 0 0 0,0 0 0 0 0,0 0 0 0 0,0 0 0 0 0,0 1 0 0 0,0-1-1 0 0,0 1 1 0 0,-9 3 0 0 0,-16 2 167 0 0,19-5-257 0 0,0 1 0 0 0,-1 1-1 0 0,1 0 1 0 0,0 0 0 0 0,0 1-1 0 0,1 0 1 0 0,-18 10 0 0 0,-10 5 50 0 0,29-15-80 0 0,1 0 1 0 0,-1 0-1 0 0,1 1 1 0 0,-11 8-1 0 0,-2 2 205 0 0,16-12-160 0 0,0 0 0 0 0,0 1 0 0 0,0 0 0 0 0,1 0 0 0 0,-7 7 0 0 0,-2 4-393 0 0,9-11 380 0 0,0 0 0 0 0,1 0-1 0 0,-1 1 1 0 0,1 0 0 0 0,-5 8 0 0 0,8-10-62 0 0,-1 0 0 0 0,1-1 0 0 0,0 1 0 0 0,0 0 1 0 0,0-1-1 0 0,0 1 0 0 0,1 0 0 0 0,-1-1 0 0 0,1 1 1 0 0,0 2-1 0 0,-1-4 42 0 0,1 1 117 0 0,-1-2-157 0 0,0 0 0 0 0,1 0 1 0 0,-1 0-1 0 0,0 0 0 0 0,0 0 0 0 0,1 0 0 0 0,-1 0 0 0 0,0 0 1 0 0,0 0-1 0 0,1 0 0 0 0,-1 0 0 0 0,0 0 0 0 0,0 0 1 0 0,0 1-1 0 0,1-1 0 0 0,-1 0 0 0 0,0 0 0 0 0,0 0 0 0 0,0 0 1 0 0,1 0-1 0 0,-1 0 0 0 0,0 1 0 0 0,0-1 0 0 0,0 0 1 0 0,1 0-1 0 0,-1 0 0 0 0,0 0 0 0 0,0 1 0 0 0,0-1 0 0 0,0 0 1 0 0,0 0-1 0 0,0 0 0 0 0,1 1 0 0 0,-1-1 0 0 0,1 2-17 0 0,-1-1 1 0 0,1 0-1 0 0,0 1 0 0 0,0-1 0 0 0,0 0 0 0 0,1 0 1 0 0,-1 0-1 0 0,0 0 0 0 0,0 0 0 0 0,0 0 0 0 0,1 0 0 0 0,-1 0 1 0 0,1 0-1 0 0,-1 0 0 0 0,1-1 0 0 0,-1 1 0 0 0,1-1 1 0 0,1 1-1 0 0,15 7 18 0 0,-13-5 10 0 0,1 0 0 0 0,-1-1 0 0 0,1 0-1 0 0,-1 0 1 0 0,10 2 0 0 0,-3-2-3 0 0,-2 1 0 0 0,1 0 0 0 0,0 1 0 0 0,10 4 0 0 0,27 10 0 0 0,-34-16 67 0 0,-1 2 0 0 0,1 0 0 0 0,-1 1 0 0 0,0 0 0 0 0,-1 1 0 0 0,1 0 0 0 0,-1 1 0 0 0,19 14 0 0 0,-28-17-91 0 0,0-1 1 0 0,0 1-1 0 0,0 0 1 0 0,-1 0-1 0 0,1 0 0 0 0,-1 0 1 0 0,0 0-1 0 0,0 0 1 0 0,-1 1-1 0 0,1-1 1 0 0,-1 1-1 0 0,0-1 0 0 0,0 1 1 0 0,0-1-1 0 0,-1 1 1 0 0,0 0-1 0 0,0-1 0 0 0,0 1 1 0 0,0 0-1 0 0,-1-1 1 0 0,1 1-1 0 0,-1 0 0 0 0,-1-1 1 0 0,1 1-1 0 0,-4 7 1 0 0,-1 3 85 0 0,5-10-29 0 0,-1 0-1 0 0,0-1 1 0 0,-1 1 0 0 0,1 0-1 0 0,-1-1 1 0 0,-5 8-1 0 0,2-6 30 0 0,0-1 1 0 0,0 1-1 0 0,0-1 0 0 0,-14 8 0 0 0,-13 11 139 0 0,30-22-185 0 0,1 0 0 0 0,-1-1 0 0 0,1 1-1 0 0,-1-1 1 0 0,1 0 0 0 0,-1 1 0 0 0,0-1-1 0 0,0-1 1 0 0,-3 2 0 0 0,-14 5 34 0 0,15-5-28 0 0,0 0-1 0 0,-1-1 0 0 0,1 0 0 0 0,0 0 0 0 0,-1 0 1 0 0,1 0-1 0 0,-1-1 0 0 0,1 0 0 0 0,0 0 0 0 0,-7-2 1 0 0,-11 2 48 0 0,16-1-30 0 0,1 1-1 0 0,-1-1 1 0 0,1 0-1 0 0,-1-1 1 0 0,1 1-1 0 0,0-1 1 0 0,-1-1-1 0 0,1 1 1 0 0,0-1-1 0 0,0 0 1 0 0,1 0-1 0 0,-10-7 1 0 0,-7-9 143 0 0,17 15-154 0 0,-1 0 0 0 0,1 0 0 0 0,1 0 0 0 0,-1-1 0 0 0,1 0 0 0 0,0 0-1 0 0,-4-6 1 0 0,2 4-8 0 0,5 6-16 0 0,-1-1 1 0 0,1 0 0 0 0,-1 0 0 0 0,1 0-1 0 0,0 0 1 0 0,0-1 0 0 0,0 1 0 0 0,-1-3-1 0 0,1 1 373 0 0,6 13-2716 0 0,-1 2 922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41 125 14280 0 0,'0'0'1577'0'0,"-11"8"173"0"0,8-5-1459 0 0,1 1-1 0 0,-1-1 0 0 0,1 1 0 0 0,0 0 1 0 0,0 0-1 0 0,0 0 0 0 0,0 0 0 0 0,1 0 1 0 0,-1 0-1 0 0,1 0 0 0 0,-1 8 0 0 0,0 3-115 0 0,0 0 0 0 0,0 18 0 0 0,2-30-151 0 0,1-1 0 0 0,-1 1 0 0 0,0 0-1 0 0,1-1 1 0 0,0 1 0 0 0,-1-1 0 0 0,1 1-1 0 0,0-1 1 0 0,1 1 0 0 0,-1-1-1 0 0,0 1 1 0 0,1-1 0 0 0,-1 0 0 0 0,1 0-1 0 0,-1 0 1 0 0,1 0 0 0 0,0 0 0 0 0,0 0-1 0 0,0 0 1 0 0,0-1 0 0 0,1 1 0 0 0,-1-1-1 0 0,0 1 1 0 0,1-1 0 0 0,-1 0 0 0 0,0 0-1 0 0,1 0 1 0 0,0 0 0 0 0,-1 0 0 0 0,4 0-1 0 0,-2-1 33 0 0,0 0 0 0 0,-1 0 0 0 0,1 0 0 0 0,-1 0 0 0 0,1-1 0 0 0,0 1 0 0 0,-1-1 0 0 0,1 0 0 0 0,-1 0 0 0 0,0 0-1 0 0,1-1 1 0 0,-1 1 0 0 0,0-1 0 0 0,0 0 0 0 0,1 0 0 0 0,-1 0 0 0 0,-1 0 0 0 0,1 0 0 0 0,0-1 0 0 0,-1 1 0 0 0,1-1 0 0 0,-1 0 0 0 0,3-4-1 0 0,2-2 126 0 0,-2 0 0 0 0,1 0 0 0 0,-1-1 0 0 0,0 0 0 0 0,-1 0-1 0 0,4-15 1 0 0,-6 13-14 0 0,0-1 0 0 0,0 1 0 0 0,-1-1 0 0 0,-1 1 0 0 0,0-1 0 0 0,-1 1 0 0 0,0-1-1 0 0,-1 1 1 0 0,0 0 0 0 0,-8-23 0 0 0,10 34-154 0 0,-1-1-1 0 0,1 0 0 0 0,-1 0 1 0 0,0 1-1 0 0,0-1 1 0 0,0 0-1 0 0,0 1 1 0 0,0-1-1 0 0,0 1 0 0 0,0-1 1 0 0,0 1-1 0 0,-1 0 1 0 0,1-1-1 0 0,0 1 1 0 0,-1 0-1 0 0,1 0 0 0 0,-4-2 1 0 0,3 2-13 0 0,-1 1-1 0 0,1-1 1 0 0,0 1-1 0 0,-1-1 1 0 0,1 1 0 0 0,-1 0-1 0 0,1 0 1 0 0,0 0 0 0 0,-1 0-1 0 0,1 1 1 0 0,-1-1 0 0 0,1 1-1 0 0,-4 0 1 0 0,4 0-31 0 0,0 0 1 0 0,0 0-1 0 0,0 0 1 0 0,0 1 0 0 0,0-1-1 0 0,0 0 1 0 0,0 1-1 0 0,0-1 1 0 0,0 1-1 0 0,1-1 1 0 0,-4 5-1 0 0,-15 24-1134 0 0,15-22 605 0 0,-7 11-388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74 8752 0 0,'0'0'673'0'0,"-10"4"-410"0"0,-5 2 148 0 0,12-5 160 0 0,-1 0 0 0 0,1 0 0 0 0,0 0 0 0 0,0 0 0 0 0,0 1 0 0 0,0 0 1 0 0,0-1-1 0 0,0 1 0 0 0,0 1 0 0 0,-5 4 729 0 0,4 10 396 0 0,4-15-1615 0 0,-1-1 0 0 0,1 1 0 0 0,0-1 1 0 0,0 0-1 0 0,0 1 0 0 0,0-1 0 0 0,0 1 0 0 0,1-1 0 0 0,-1 0 0 0 0,0 1 0 0 0,1-1 0 0 0,-1 0 1 0 0,0 1-1 0 0,2 1 0 0 0,-1-2-60 0 0,-1 0 1 0 0,0 0-1 0 0,1-1 1 0 0,-1 1-1 0 0,0 0 0 0 0,1 0 1 0 0,-1 0-1 0 0,0 0 1 0 0,0 0-1 0 0,0 0 1 0 0,0 0-1 0 0,0-1 0 0 0,0 1 1 0 0,0 0-1 0 0,0 0 1 0 0,0 0-1 0 0,0 0 1 0 0,-1 2-1 0 0,2 1 184 0 0,7 5-57 0 0,-1 0 0 0 0,-1 0 0 0 0,0 1 0 0 0,5 10 0 0 0,-10-19 55 0 0,0 0-173 0 0,0 0 0 0 0,0-1 0 0 0,1 1-1 0 0,-1-1 1 0 0,0 1 0 0 0,1-1 0 0 0,-1 0 0 0 0,0 1 0 0 0,1-1-1 0 0,-1 0 1 0 0,1 0 0 0 0,-1 0 0 0 0,0 0 0 0 0,1 0 0 0 0,1-1-1 0 0,0 1 29 0 0,-1-1-1 0 0,0 0 1 0 0,1-1-1 0 0,-1 1 1 0 0,0 0-1 0 0,0-1 1 0 0,0 1 0 0 0,0-1-1 0 0,0 1 1 0 0,0-1-1 0 0,0 0 1 0 0,0 0-1 0 0,-1 0 1 0 0,1 0-1 0 0,1-4 1 0 0,1 0 134 0 0,0-1 0 0 0,-1 1-1 0 0,0-1 1 0 0,3-10 0 0 0,-4 10-74 0 0,0 2 0 0 0,0-1 0 0 0,-1 1-1 0 0,0-1 1 0 0,0 0 0 0 0,0-8-1 0 0,-1 2 37 0 0,1 8-127 0 0,-1 1-1 0 0,0 0 1 0 0,0-1 0 0 0,0 1 0 0 0,-1 0 0 0 0,1-1 0 0 0,-1 1-1 0 0,0 0 1 0 0,0-1 0 0 0,0 1 0 0 0,0 0 0 0 0,0 0 0 0 0,-1 0-1 0 0,-3-5 1 0 0,4 6-19 0 0,-1-1 5 0 0,1 0-1 0 0,-1 1 0 0 0,0-1 0 0 0,0 0 0 0 0,1 1 1 0 0,-2 0-1 0 0,1-1 0 0 0,0 1 0 0 0,0 0 1 0 0,-1 0-1 0 0,1 0 0 0 0,-1 1 0 0 0,0-1 0 0 0,1 1 1 0 0,-1-1-1 0 0,0 1 0 0 0,-4-1 0 0 0,3 1-14 0 0,2 0-1 0 0,0 0-1 0 0,0 1 0 0 0,0-1 0 0 0,0 1 0 0 0,0 0 0 0 0,-1 0 1 0 0,1-1-1 0 0,0 1 0 0 0,0 1 0 0 0,0-1 0 0 0,0 0 1 0 0,0 0-1 0 0,0 1 0 0 0,0-1 0 0 0,0 1 0 0 0,0 0 0 0 0,0-1 1 0 0,0 1-1 0 0,1 0 0 0 0,-1 0 0 0 0,0 0 0 0 0,0 1 1 0 0,1-1-1 0 0,-3 2 0 0 0,-4 6-511 0 0,1-2 479 0 0,0 0-1 0 0,1 0 0 0 0,-9 15 0 0 0,13-18-862 0 0,1-1 0 0 0,-1 1 0 0 0,1 0 0 0 0,0 0 0 0 0,0-1 0 0 0,0 1-1 0 0,-1 6 1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182 130 5984 0 0,'-14'10'13502'0'0,"8"10"-11890"0"0,3-14-1417 0 0,1 1 1 0 0,0-1-1 0 0,1 1 0 0 0,-1-1 1 0 0,0 12-1 0 0,2-16-99 0 0,0-1-79 0 0,0 0 0 0 0,0 0 0 0 0,0 0 0 0 0,0 0 0 0 0,0 0 0 0 0,0 0-1 0 0,0 0 1 0 0,0 0 0 0 0,1 0 0 0 0,-1-1 0 0 0,0 1 0 0 0,0 0 0 0 0,1 0 0 0 0,-1 0 0 0 0,1 0 0 0 0,0 1 0 0 0,0 1 88 0 0,0 1-184 0 0,3 9 700 0 0,-2-12-208 0 0,1-8-168 0 0,0-5-57 0 0,-1-1-1 0 0,0 0 1 0 0,0 0-1 0 0,-1 0 1 0 0,-1 0 0 0 0,0 0-1 0 0,-1 0 1 0 0,-4-21-1 0 0,1 16 14 0 0,2 9-73 0 0,0 0 0 0 0,-1 0-1 0 0,-5-12 1 0 0,7 18-98 0 0,-1 0 0 0 0,1 1-1 0 0,-1-1 1 0 0,0 1 0 0 0,0-1-1 0 0,0 1 1 0 0,0 0 0 0 0,0-1-1 0 0,-1 1 1 0 0,1 0 0 0 0,0 1-1 0 0,-1-1 1 0 0,0 0 0 0 0,-3-1 0 0 0,3 2-30 0 0,1 0 1 0 0,-1 1 0 0 0,1-1 0 0 0,0 0 0 0 0,-1 1 0 0 0,1 0 0 0 0,-1 0 0 0 0,0 0 0 0 0,1 0 0 0 0,-1 0 0 0 0,1 0 0 0 0,-1 1 0 0 0,1-1 0 0 0,0 1 0 0 0,-1 0 0 0 0,1-1 0 0 0,-1 1 0 0 0,1 0 0 0 0,0 1 0 0 0,0-1 0 0 0,0 0-1 0 0,0 1 1 0 0,0-1 0 0 0,0 1 0 0 0,0-1 0 0 0,0 1 0 0 0,0 0 0 0 0,-2 4 0 0 0,-1-1-91 0 0,1 1 0 0 0,0 0 0 0 0,0 0 0 0 0,1 0 0 0 0,0 0 0 0 0,0 1-1 0 0,0-1 1 0 0,1 1 0 0 0,-3 9 0 0 0,1 6-1247 0 0,-2 5-402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22 11432 0 0,'-5'18'10747'0'0,"5"-11"-10644"0"0,0-2-64 0 0,-1 0-1 0 0,1 1 0 0 0,1-1 0 0 0,-1 0 0 0 0,1 0 1 0 0,0 1-1 0 0,0-1 0 0 0,0 0 0 0 0,1 0 1 0 0,0 0-1 0 0,0 0 0 0 0,3 5 0 0 0,4 6 238 0 0,-8-14-252 0 0,0 0 0 0 0,-1 0-1 0 0,1-1 1 0 0,1 1 0 0 0,-1 0 0 0 0,0 0 0 0 0,0-1-1 0 0,1 1 1 0 0,-1 0 0 0 0,1-1 0 0 0,-1 0-1 0 0,1 1 1 0 0,0-1 0 0 0,0 0 0 0 0,-1 0 0 0 0,4 2-1 0 0,11 8-315 0 0,-15-10 286 0 0,0 0 0 0 0,-1-1 0 0 0,1 1 1 0 0,0 0-1 0 0,0-1 0 0 0,0 1 0 0 0,-1 0 0 0 0,1-1 0 0 0,0 1 1 0 0,0-1-1 0 0,0 1 0 0 0,0-1 0 0 0,0 0 0 0 0,0 0 0 0 0,0 1 1 0 0,0-1-1 0 0,2 0 0 0 0,-1 0 230 0 0,13 2 52 0 0,-14-2-252 0 0,0 0-1 0 0,0 0 1 0 0,0 0 0 0 0,0 0 0 0 0,0 0 0 0 0,0-1-1 0 0,0 1 1 0 0,0-1 0 0 0,0 1 0 0 0,0 0-1 0 0,0-1 1 0 0,0 1 0 0 0,0-1 0 0 0,0 0-1 0 0,0 1 1 0 0,-1-1 0 0 0,1 0 0 0 0,0 0-1 0 0,0 1 1 0 0,-1-1 0 0 0,1 0 0 0 0,-1 0-1 0 0,1 0 1 0 0,-1 0 0 0 0,1 0 0 0 0,-1 0 0 0 0,1 0-1 0 0,-1 0 1 0 0,0 0 0 0 0,1 0 0 0 0,-1-1-1 0 0,1-5 187 0 0,0-1-1 0 0,0 1 0 0 0,-1-13 1 0 0,1 0 21 0 0,-1 16-183 0 0,1 0-1 0 0,-1 1 0 0 0,1-1 1 0 0,-1 1-1 0 0,0-1 1 0 0,0 0-1 0 0,-1 1 0 0 0,1-1 1 0 0,-1 1-1 0 0,0-1 0 0 0,0 1 1 0 0,-2-6-1 0 0,2 8-24 0 0,1-1 0 0 0,0 1 1 0 0,-1 0-1 0 0,1-1 0 0 0,0 1 0 0 0,0-1 0 0 0,-1 1 0 0 0,1 0 0 0 0,0-1 1 0 0,0 1-1 0 0,1-3 0 0 0,-1-5 9 0 0,-5-6 69 0 0,5 15-99 0 0,0-1 0 0 0,0 1 0 0 0,0-1 0 0 0,-1 1-1 0 0,1 0 1 0 0,0-1 0 0 0,-1 1 0 0 0,1 0 0 0 0,0-1 0 0 0,-1 1 0 0 0,1 0 0 0 0,-1-1 0 0 0,1 1 0 0 0,0 0 0 0 0,-1 0-1 0 0,1 0 1 0 0,-1-1 0 0 0,1 1 0 0 0,-1 0 0 0 0,1 0 0 0 0,-1 0 0 0 0,1 0 0 0 0,-1 0 0 0 0,1 0 0 0 0,-1 0 0 0 0,1 0 0 0 0,-1 0-1 0 0,1 0 1 0 0,-1 0 0 0 0,1 0 0 0 0,0 0 0 0 0,-1 0 0 0 0,1 0 0 0 0,-1 0 0 0 0,0 1 0 0 0,1-1-2 0 0,-2 0-8 0 0,1 0 1 0 0,-1 0-1 0 0,1 0 0 0 0,-1 0 1 0 0,1 1-1 0 0,-1-1 0 0 0,1 0 1 0 0,-1 1-1 0 0,1-1 0 0 0,-1 1 0 0 0,1 0 1 0 0,0-1-1 0 0,-1 1 0 0 0,1 0 1 0 0,0 0-1 0 0,-1 0 0 0 0,1 0 1 0 0,0 0-1 0 0,-2 2 0 0 0,1 0-30 0 0,-4 5-308 0 0,0 0 0 0 0,1 1 0 0 0,-1-1 0 0 0,2 1 0 0 0,-5 11 0 0 0,8-18 240 0 0,-8 22-1048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 29 11544 0 0,'-5'1'472'0'0,"0"0"1"0"0,1 1 0 0 0,-1 0-1 0 0,0 0 1 0 0,-8 5 869 0 0,11-7-1155 0 0,1 1 0 0 0,-1-1 0 0 0,1 0 0 0 0,-1 1 0 0 0,1 0 0 0 0,0-1 0 0 0,-1 1 0 0 0,1 0 0 0 0,0-1 0 0 0,-1 1 0 0 0,1 0 0 0 0,0 0-1 0 0,0 0 1 0 0,0 0 0 0 0,0 0 0 0 0,0 0 0 0 0,0 1 0 0 0,0-1 0 0 0,0 0 0 0 0,0 0 0 0 0,1 1 0 0 0,-2 2 0 0 0,1-3-94 0 0,0 1 0 0 0,0 0 0 0 0,1-1 0 0 0,-1 1-1 0 0,1 0 1 0 0,-1 0 0 0 0,1 0 0 0 0,-1 0 0 0 0,1 0 0 0 0,0-1-1 0 0,0 1 1 0 0,0 0 0 0 0,0 0 0 0 0,0 0 0 0 0,1 0 0 0 0,0 3-1 0 0,8 15 127 0 0,-6-13-259 0 0,0 0 1 0 0,1 0 0 0 0,0-1-1 0 0,0 1 1 0 0,0-1 0 0 0,1 0 0 0 0,5 5-1 0 0,-9-10 65 0 0,0 0 0 0 0,0 0 0 0 0,0 0 1 0 0,0 0-1 0 0,0 0 0 0 0,0 0 0 0 0,1-1 0 0 0,-1 1 0 0 0,0-1 0 0 0,1 1 0 0 0,-1-1 0 0 0,0 1 0 0 0,1-1 0 0 0,-1 0 0 0 0,0 1 0 0 0,1-1 0 0 0,-1 0 0 0 0,1 0 0 0 0,-1 0 0 0 0,0 0 0 0 0,1 0 0 0 0,-1 0 0 0 0,1-1 0 0 0,-1 1 0 0 0,0 0 0 0 0,1-1 0 0 0,-1 1 1 0 0,0-1-1 0 0,1 0 0 0 0,-1 1 0 0 0,2-2 0 0 0,-3 2-25 0 0,1-1 38 0 0,1 0 1 0 0,-1 0-1 0 0,0 0 1 0 0,0 0-1 0 0,0 0 1 0 0,0 0 0 0 0,-1-1-1 0 0,1 1 1 0 0,0 0-1 0 0,0 0 1 0 0,0-2-1 0 0,2-3 66 0 0,0 1-25 0 0,0 0-1 0 0,0 0 0 0 0,-1 0 1 0 0,1 0-1 0 0,-1 0 0 0 0,-1-1 1 0 0,2-5-1 0 0,9-22 227 0 0,-12 30-287 0 0,1 1 0 0 0,0-1 0 0 0,-1 1-1 0 0,1-1 1 0 0,-1 1 0 0 0,0-1 0 0 0,1 1 0 0 0,-2-5-1 0 0,2-11 181 0 0,-1 17-165 0 0,0-1 0 0 0,0 1 0 0 0,0 0 1 0 0,0-1-1 0 0,0 1 0 0 0,-1 0 0 0 0,1-1 0 0 0,0 1 1 0 0,-1 0-1 0 0,1 0 0 0 0,-1 0 0 0 0,1-1 1 0 0,-1 1-1 0 0,0 0 0 0 0,0 0 0 0 0,1 0 0 0 0,-1 0 1 0 0,0 0-1 0 0,0 0 0 0 0,-1-1 0 0 0,-4-4-52 0 0,-16 2 99 0 0,20 4-83 0 0,0 0 0 0 0,1 0 0 0 0,-1 0-1 0 0,0 0 1 0 0,1 0 0 0 0,-1 0 0 0 0,0 1-1 0 0,1-1 1 0 0,-1 0 0 0 0,1 1 0 0 0,-1 0-1 0 0,1-1 1 0 0,-1 1 0 0 0,1 0 0 0 0,-1 0 0 0 0,1-1-1 0 0,0 1 1 0 0,-1 0 0 0 0,1 1 0 0 0,0-1-1 0 0,0 0 1 0 0,-2 3 0 0 0,-12 8-83 0 0,14-11 34 0 0,-1 1 0 0 0,1-1 0 0 0,0 0 0 0 0,-1 1-1 0 0,1-1 1 0 0,0 0 0 0 0,0 1 0 0 0,0-1 0 0 0,0 1 0 0 0,0 0-1 0 0,1-1 1 0 0,-1 1 0 0 0,0 0 0 0 0,1 0 0 0 0,-1-1-1 0 0,1 1 1 0 0,0 0 0 0 0,-1 0 0 0 0,1 0 0 0 0,0 3 0 0 0,-2 10-1539 0 0,-2-3 373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86 15664 0 0,'0'0'5446'0'0,"0"3"-5142"0"0,-1 14-266 0 0,0-14-38 0 0,0 0-1 0 0,1 0 1 0 0,0 0-1 0 0,0 1 1 0 0,0-1 0 0 0,0 0-1 0 0,0 0 1 0 0,1 0-1 0 0,-1 0 1 0 0,2 5-1 0 0,3 10 1 0 0,3 10 0 0 0,9 8 0 0 0,-16-35 1 0 0,-1 0 0 0 0,0-1 0 0 0,1 1 0 0 0,0 0-1 0 0,-1 0 1 0 0,1-1 0 0 0,-1 1 0 0 0,1 0 0 0 0,0-1-1 0 0,-1 1 1 0 0,1-1 0 0 0,0 1 0 0 0,0-1 0 0 0,0 1-1 0 0,-1-1 1 0 0,1 1 0 0 0,0-1 0 0 0,0 0 0 0 0,0 1-1 0 0,0-1 1 0 0,0 0 0 0 0,0 0 0 0 0,-1 0 0 0 0,1 0-1 0 0,0 0 1 0 0,0 0 0 0 0,0 0 0 0 0,0 0 0 0 0,0 0-1 0 0,0 0 1 0 0,0 0 0 0 0,0-1 0 0 0,0 1 0 0 0,-1 0-1 0 0,1-1 1 0 0,0 1 0 0 0,0 0 0 0 0,0-1 0 0 0,0 1-1 0 0,-1-1 1 0 0,1 0 0 0 0,1 0 0 0 0,-1 0 39 0 0,1 0 343 0 0,16-20 1066 0 0,-10 4-1039 0 0,-1-1-1 0 0,-1 0 1 0 0,-1 0-1 0 0,5-35 1 0 0,-9 48-382 0 0,-1 1 0 0 0,0-1 1 0 0,0 0-1 0 0,-1 1 0 0 0,0-7 1 0 0,-2-11-34 0 0,3 21 5 0 0,0 1 0 0 0,1-1 0 0 0,-1 0 0 0 0,0 1 0 0 0,0-1 0 0 0,0 1 0 0 0,0-1 0 0 0,0 1 0 0 0,0-1 0 0 0,0 1 0 0 0,-1-1 0 0 0,1 1 0 0 0,0-1 0 0 0,0 1 0 0 0,0-1 0 0 0,0 1 0 0 0,-1-1 0 0 0,1 1 0 0 0,0-1 0 0 0,-1 1 0 0 0,1-1 0 0 0,0 1 0 0 0,-1 0 0 0 0,1-1 0 0 0,0 1 0 0 0,-1-1 0 0 0,1 1 0 0 0,-1 0 0 0 0,1 0 0 0 0,0-1 0 0 0,-1 1 0 0 0,1 0 0 0 0,-1 0 0 0 0,0-1 0 0 0,-1 1 0 0 0,1-2 0 0 0,-1 1 0 0 0,0-1 0 0 0,0 1 0 0 0,0 0 0 0 0,0-1 0 0 0,0 1 0 0 0,0 0 0 0 0,0 1 0 0 0,0-1 0 0 0,-4-1 0 0 0,5 2 0 0 0,0 0 0 0 0,0 0 0 0 0,0 0 0 0 0,-1 0 0 0 0,1 1 0 0 0,0-1 0 0 0,0 0 0 0 0,0 0 0 0 0,0 1 0 0 0,0-1 0 0 0,-2 1 0 0 0,-1 1 0 0 0,2-1 0 0 0,1-1 0 0 0,-1 1 0 0 0,0-1 0 0 0,1 1 0 0 0,-1-1 0 0 0,1 1 0 0 0,-1 0 0 0 0,1 0 0 0 0,0 0 0 0 0,-1 0 0 0 0,1 0 0 0 0,0 0 0 0 0,-1 1 0 0 0,-1 1 0 0 0,-2 3 0 0 0,3-3-37 0 0,0-1 0 0 0,-1 1 0 0 0,1 0 0 0 0,1-1 0 0 0,-1 1 0 0 0,0 0 0 0 0,1 0 1 0 0,-1 0-1 0 0,1 1 0 0 0,0-1 0 0 0,0 0 0 0 0,-1 7 0 0 0,-1 16-2206 0 0,2-1-4208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16 6448 0 0,'0'0'498'0'0,"-15"-12"3518"0"0,13 11-3532 0 0,0 0 0 0 0,-1 1 0 0 0,1 0-1 0 0,-1-1 1 0 0,1 1 0 0 0,0 0-1 0 0,-1 0 1 0 0,1 0 0 0 0,-1 0 0 0 0,1 1-1 0 0,-1-1 1 0 0,1 1 0 0 0,0-1-1 0 0,-5 3 1 0 0,6-3-382 0 0,-1 1 0 0 0,1 0 0 0 0,0-1 0 0 0,-1 1-1 0 0,1 0 1 0 0,0 0 0 0 0,0 0 0 0 0,0 0 0 0 0,0 0 0 0 0,0 0-1 0 0,0 0 1 0 0,0 0 0 0 0,0 0 0 0 0,0 0 0 0 0,0 1 0 0 0,0-1-1 0 0,1 0 1 0 0,-1 1 0 0 0,1-1 0 0 0,-1 1 0 0 0,1-1 0 0 0,-1 0 0 0 0,1 1-1 0 0,0-1 1 0 0,0 3 0 0 0,-1 8 81 0 0,0 0 0 0 0,-4 16 0 0 0,3-20-101 0 0,0 0 0 0 0,1 0-1 0 0,0 0 1 0 0,1 0 0 0 0,-1 0 0 0 0,1 0 0 0 0,1 0 0 0 0,2 12-1 0 0,-2-16-80 0 0,15 52 70 0 0,-14-49-55 0 0,0-1-1 0 0,1 0 0 0 0,0 0 0 0 0,0 0 0 0 0,7 10 0 0 0,-9-14 157 0 0,3-2-99 0 0,1 0 4 0 0,0 0 1 0 0,0 0-1 0 0,1-1 0 0 0,-1 0 0 0 0,0 0 0 0 0,0 0 0 0 0,0-1 0 0 0,0 0 1 0 0,6-2-1 0 0,-8 2-17 0 0,0 0 0 0 0,0 0 0 0 0,0 0 0 0 0,0 0 1 0 0,-1-1-1 0 0,1 1 0 0 0,-1-1 0 0 0,0 1 0 0 0,0-1 1 0 0,0 0-1 0 0,0 0 0 0 0,0 0 0 0 0,0 0 0 0 0,-1 0 1 0 0,0 0-1 0 0,2-5 0 0 0,1-4 76 0 0,-1-1 1 0 0,0 1 0 0 0,-1-1-1 0 0,-1 0 1 0 0,0 0-1 0 0,0 1 1 0 0,-2-1-1 0 0,1 0 1 0 0,-5-21-1 0 0,4 31-127 0 0,-1 0-1 0 0,1 1 1 0 0,-1-1 0 0 0,0 1-1 0 0,0-1 1 0 0,0 1 0 0 0,0 0-1 0 0,0 0 1 0 0,0 0 0 0 0,-1 0-1 0 0,1 0 1 0 0,-1 0 0 0 0,1 1-1 0 0,-1-1 1 0 0,0 1-1 0 0,0 0 1 0 0,1 0 0 0 0,-1 0-1 0 0,0 0 1 0 0,0 0 0 0 0,0 0-1 0 0,0 1 1 0 0,0 0 0 0 0,-5-1-1 0 0,0 3-207 0 0,0 0 0 0 0,0 1 0 0 0,0 0 1 0 0,0 0-1 0 0,1 0 0 0 0,-1 1 0 0 0,1 0 0 0 0,0 1 0 0 0,0 0 0 0 0,1 0 0 0 0,-1 0 0 0 0,1 1 0 0 0,0 0 0 0 0,0 0 1 0 0,-8 12-1 0 0,1 3-1091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73 13360 0 0,'0'0'1026'0'0,"0"-1"-668"0"0,0-5 1963 0 0,-3 13-924 0 0,2-7-1335 0 0,1 0 0 0 0,-1 1 0 0 0,1-1 0 0 0,-1 1-1 0 0,1-1 1 0 0,0 1 0 0 0,-1 0 0 0 0,1-1 0 0 0,0 1 0 0 0,0-1 0 0 0,-1 1 0 0 0,1-1 0 0 0,0 1 0 0 0,0 0-1 0 0,0-1 1 0 0,0 1 0 0 0,0 0 0 0 0,0 0 0 0 0,-5 21 792 0 0,4-18-730 0 0,0 0 1 0 0,0-1-1 0 0,0 1 0 0 0,1 0 1 0 0,-1 0-1 0 0,1 0 1 0 0,0 5-1 0 0,12 35-109 0 0,-1-29 186 0 0,-7-9-137 0 0,-2-4-52 0 0,0 0 0 0 0,0 0-1 0 0,-1 0 1 0 0,1-1 0 0 0,0 1 0 0 0,0-1-1 0 0,1 1 1 0 0,-1-1 0 0 0,0 0-1 0 0,0 0 1 0 0,1 0 0 0 0,-1 0-1 0 0,1 0 1 0 0,-1 0 0 0 0,0-1 0 0 0,1 1-1 0 0,-1-1 1 0 0,1 1 0 0 0,0-1-1 0 0,2 0 1 0 0,-1 0 62 0 0,1-1 0 0 0,-1 1-1 0 0,1 0 1 0 0,-1-1 0 0 0,1 0 0 0 0,-1 0 0 0 0,1-1-1 0 0,-1 1 1 0 0,0-1 0 0 0,7-4 0 0 0,-8 3 17 0 0,0 0 1 0 0,0-1 0 0 0,0 0 0 0 0,0 1 0 0 0,-1-1-1 0 0,0 0 1 0 0,0 0 0 0 0,0-1 0 0 0,2-5-1 0 0,2-3 222 0 0,-3 6-145 0 0,0-1 0 0 0,0 0 0 0 0,-1 0 0 0 0,0 0 0 0 0,1-9 0 0 0,2-1 114 0 0,-5 17-264 0 0,1-1-1 0 0,0 1 0 0 0,-1 0 1 0 0,0-1-1 0 0,1 1 1 0 0,-1-1-1 0 0,0 1 1 0 0,1-1-1 0 0,-1 1 0 0 0,0-1 1 0 0,0 1-1 0 0,0 0 1 0 0,0-1-1 0 0,-1 1 1 0 0,1-1-1 0 0,0 1 0 0 0,-1-1 1 0 0,1 1-1 0 0,0 0 1 0 0,-2-3-1 0 0,-4-10 122 0 0,4 11-155 0 0,1 0 1 0 0,-1-1 0 0 0,1 1 0 0 0,-1 0-1 0 0,0 0 1 0 0,0 0 0 0 0,0 0 0 0 0,-5-4-1 0 0,6 6 7 0 0,-1 1 0 0 0,1-1-1 0 0,-1 0 1 0 0,1 1 0 0 0,-1-1-1 0 0,0 1 1 0 0,1-1 0 0 0,-1 1-1 0 0,0 0 1 0 0,1 0 0 0 0,-1-1-1 0 0,0 1 1 0 0,1 1 0 0 0,-1-1-1 0 0,0 0 1 0 0,1 0 0 0 0,-1 1-1 0 0,0-1 1 0 0,1 0 0 0 0,-1 1-1 0 0,0 0 1 0 0,1-1 0 0 0,-2 2 0 0 0,-26 14-1525 0 0,12-5 618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47 9216 0 0,'-6'1'8735'0'0,"3"1"-8545"0"0,0 0-1 0 0,0 0 0 0 0,0 0 0 0 0,1 0 0 0 0,-1 0 0 0 0,1 1 0 0 0,-1-1 0 0 0,1 1 0 0 0,0 0 0 0 0,0-1 0 0 0,1 1 0 0 0,-1 0 1 0 0,0 0-1 0 0,1 0 0 0 0,0 1 0 0 0,-1-1 0 0 0,2 0 0 0 0,-1 0 0 0 0,0 1 0 0 0,0-1 0 0 0,1 5 0 0 0,-4 9-2 0 0,3-12-176 0 0,0 0 1 0 0,0 0 0 0 0,0 1 0 0 0,0-1 0 0 0,1 0-1 0 0,0 0 1 0 0,0 0 0 0 0,1 0 0 0 0,-1 0 0 0 0,1 0 0 0 0,1 6-1 0 0,6 17-11 0 0,-6-19 0 0 0,0-1 0 0 0,1 1 0 0 0,0-1 0 0 0,0 0 0 0 0,8 15 0 0 0,-4-13-12 0 0,-6-8 29 0 0,1 1 1 0 0,-1-1-1 0 0,1 1 1 0 0,0-1-1 0 0,0 0 1 0 0,0 0-1 0 0,4 4 1 0 0,-5-5-1 0 0,0-1 0 0 0,0 1 0 0 0,1-1 0 0 0,-1 1 0 0 0,0-1 0 0 0,1 1 1 0 0,-1-1-1 0 0,0 0 0 0 0,1 0 0 0 0,-1 0 0 0 0,0 0 0 0 0,1 0 0 0 0,-1 0 0 0 0,1 0 1 0 0,-1 0-1 0 0,0-1 0 0 0,1 1 0 0 0,-1 0 0 0 0,0-1 0 0 0,0 1 0 0 0,3-2 0 0 0,-1 0 42 0 0,1 0 0 0 0,-1 0 1 0 0,1 0-1 0 0,-1 0 0 0 0,0-1 0 0 0,0 1 0 0 0,0-1 0 0 0,-1 0 0 0 0,1 0 0 0 0,0 0 0 0 0,-1 0 0 0 0,0-1 0 0 0,0 1 1 0 0,0 0-1 0 0,0-1 0 0 0,2-6 0 0 0,1-6 212 0 0,0 0-1 0 0,4-29 1 0 0,-4 15-4 0 0,-2 18-131 0 0,-1 0-1 0 0,-1 0 1 0 0,0 0-1 0 0,0 0 0 0 0,-1 0 1 0 0,-3-22-1 0 0,2 32-111 0 0,0-1 0 0 0,1 1 0 0 0,-1-1 0 0 0,0 0 0 0 0,-1 1 0 0 0,1-1 0 0 0,0 1 0 0 0,-1 0 0 0 0,1-1 0 0 0,-1 1 0 0 0,1 0 0 0 0,-1 0 0 0 0,0 0 0 0 0,0 0 0 0 0,0 0 0 0 0,0 1 0 0 0,-1-1 0 0 0,1 1 0 0 0,0-1 0 0 0,-1 1 0 0 0,1 0 0 0 0,-1 0 0 0 0,-4-2 0 0 0,-6 1 22 0 0,10 1-35 0 0,0 0-1 0 0,1 1 1 0 0,-1-1 0 0 0,0 1 0 0 0,0 0 0 0 0,1 0 0 0 0,-1 0 0 0 0,0 0 0 0 0,1 0-1 0 0,-1 1 1 0 0,-4 0 0 0 0,0 1-48 0 0,0 1 0 0 0,0 0-1 0 0,0 0 1 0 0,-12 8 0 0 0,16-9 19 0 0,1-1 0 0 0,0 1 0 0 0,0 0 0 0 0,0 0 0 0 0,0 0 0 0 0,0 0 0 0 0,0 0 0 0 0,0 0 0 0 0,1 1 0 0 0,-1-1 0 0 0,1 0 0 0 0,0 1 0 0 0,0-1 0 0 0,0 1 0 0 0,0 0 0 0 0,0-1 0 0 0,0 5 0 0 0,-5 23-2238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0 7368 0 0,'-10'5'9735'0'0,"1"1"-8592"0"0,9-6-1054 0 0,-1 1 0 0 0,0-1 0 0 0,0 0-1 0 0,0 1 1 0 0,0-1 0 0 0,1 1 0 0 0,-1-1 0 0 0,0 1 0 0 0,1-1 0 0 0,-1 1 0 0 0,0 0-1 0 0,1-1 1 0 0,-1 1 0 0 0,1 0 0 0 0,-1-1 0 0 0,1 1 0 0 0,-1 0 0 0 0,1 0 0 0 0,-1 0-1 0 0,1-1 1 0 0,0 1 0 0 0,-1 2 0 0 0,-1 11 55 0 0,0 1 0 0 0,1 0 0 0 0,0-1 0 0 0,1 1 0 0 0,1 0-1 0 0,1 0 1 0 0,0-1 0 0 0,0 1 0 0 0,2-1 0 0 0,0 0 0 0 0,0 0 0 0 0,8 15 0 0 0,-8-21-117 0 0,1 0 0 0 0,0 0 1 0 0,7 8-1 0 0,-11-15-12 0 0,0 1 0 0 0,0-1 0 0 0,0 0 1 0 0,0 0-1 0 0,0 0 0 0 0,0 0 0 0 0,0 0 0 0 0,0-1 0 0 0,0 1 0 0 0,1 0 1 0 0,-1 0-1 0 0,0-1 0 0 0,1 1 0 0 0,-1-1 0 0 0,0 1 0 0 0,1-1 1 0 0,-1 0-1 0 0,1 1 0 0 0,-1-1 0 0 0,0 0 0 0 0,4 0 0 0 0,-3 0 24 0 0,-1-1 0 0 0,1 0 0 0 0,0 1-1 0 0,-1-1 1 0 0,1 0 0 0 0,0 0-1 0 0,-1 0 1 0 0,1 0 0 0 0,-1 0 0 0 0,0 0-1 0 0,1 0 1 0 0,-1 0 0 0 0,0-1 0 0 0,3-2-1 0 0,0-1 91 0 0,-1-1-1 0 0,0 0 0 0 0,0 0 1 0 0,0 1-1 0 0,0-2 0 0 0,-1 1 1 0 0,0 0-1 0 0,2-8 0 0 0,1-39 580 0 0,-5 45-587 0 0,0 1 0 0 0,0-1 0 0 0,-1 1 0 0 0,-2-11 0 0 0,2 9-38 0 0,-1 1 4 0 0,0 0 0 0 0,0-1-1 0 0,-5-12 1 0 0,6 18-69 0 0,-1 0 1 0 0,1 0-1 0 0,-1 0 0 0 0,0 0 0 0 0,0 0 0 0 0,0 1 1 0 0,0-1-1 0 0,0 1 0 0 0,-1-1 0 0 0,1 1 0 0 0,-5-4 1 0 0,5 5-22 0 0,0-1 1 0 0,1 1 0 0 0,-1 0 0 0 0,0 0 0 0 0,0 0 0 0 0,0 0 0 0 0,0 0 0 0 0,0 1 0 0 0,0-1 0 0 0,0 1-1 0 0,0-1 1 0 0,-1 1 0 0 0,1 0 0 0 0,0-1 0 0 0,0 1 0 0 0,0 0 0 0 0,0 1 0 0 0,0-1 0 0 0,-1 0 0 0 0,1 0 0 0 0,0 1-1 0 0,0 0 1 0 0,0-1 0 0 0,0 1 0 0 0,0 0 0 0 0,0 0 0 0 0,-3 2 0 0 0,1 0-155 0 0,0 0 0 0 0,0 1 0 0 0,0-1 0 0 0,1 1 1 0 0,0 0-1 0 0,-1 0 0 0 0,1 0 0 0 0,1 1 0 0 0,-1-1 0 0 0,-2 7 1 0 0,-1 6-1202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13.79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7024 0 0,'0'0'2428'0'0,"10"6"-799"0"0,-4-4-1376 0 0,1 1-1 0 0,-1 1 1 0 0,0-1 0 0 0,9 8 0 0 0,21 10 514 0 0,26 9 115 0 0,18 8-188 0 0,-58-28-471 0 0,21 13 1 0 0,19 9 121 0 0,-28-15-198 0 0,-23-10-73 0 0,1-1 0 0 0,13 5 0 0 0,-5-3 83 0 0,28 14 1 0 0,-27-11-24 0 0,27 9-1 0 0,-24-10-57 0 0,0 1-1 0 0,-1 1 0 0 0,28 19 1 0 0,33 15 58 0 0,-54-31-53 0 0,51 33 0 0 0,20 17 140 0 0,-8-5 175 0 0,-49-33-163 0 0,-27-16-82 0 0,1 0-1 0 0,0-2 0 0 0,23 9 1 0 0,-40-17-41 0 0,2-1 2 0 0,15 7 138 0 0,-17-6 36 0 0,11 5 10 0 0,-5-3-312 0 0,8 8-676 0 0,-13-6-1522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71 5984 0 0,'6'-13'2462'0'0,"-26"22"5942"0"0,8-1-6143 0 0,11-6-2150 0 0,-1-1 0 0 0,1 1 0 0 0,0 0 0 0 0,0-1 0 0 0,0 1-1 0 0,0 0 1 0 0,0 0 0 0 0,0 0 0 0 0,0 0 0 0 0,0 0-1 0 0,1 0 1 0 0,-1 0 0 0 0,1 0 0 0 0,-1 3 0 0 0,1 33 477 0 0,0-22-485 0 0,0-11-98 0 0,1 1 1 0 0,-1-1 0 0 0,1 0 0 0 0,0 0 0 0 0,4 11 0 0 0,-5-14 64 0 0,1-1 1 0 0,0 1-1 0 0,0 0 1 0 0,0 0-1 0 0,0 0 1 0 0,0-1 0 0 0,0 1-1 0 0,0 0 1 0 0,0-1-1 0 0,1 1 1 0 0,-1-1 0 0 0,1 0-1 0 0,-1 1 1 0 0,1-1-1 0 0,-1 0 1 0 0,1 0 0 0 0,0 0-1 0 0,0 0 1 0 0,2 1-1 0 0,4-1 337 0 0,-6-1-423 0 0,-1-1-144 0 0,0 1 216 0 0,0-1 0 0 0,1 1 0 0 0,-1-1 1 0 0,0 0-1 0 0,0 0 0 0 0,0 0 0 0 0,1 0 0 0 0,-1 1 0 0 0,0-1 0 0 0,0-1 0 0 0,-1 1 1 0 0,1 0-1 0 0,2-2 0 0 0,10-20 407 0 0,-9 13-280 0 0,0 0-1 0 0,0 0 0 0 0,-2-1 1 0 0,4-17-1 0 0,-6 22-106 0 0,1 0 0 0 0,-1 0 0 0 0,-1-1 0 0 0,1 1 0 0 0,-1 0 0 0 0,0 0 0 0 0,0 0 0 0 0,-1 0 0 0 0,-4-11 0 0 0,4 13-30 0 0,-1-1-1 0 0,1 0 1 0 0,-1 0-1 0 0,0 1 1 0 0,0 0 0 0 0,0-1-1 0 0,-1 1 1 0 0,-3-4-1 0 0,6 7-35 0 0,-1 1 0 0 0,1-1 0 0 0,0 0 0 0 0,0 0 0 0 0,0 0 0 0 0,-1 0 0 0 0,1 1 0 0 0,0-1 0 0 0,-1 1 0 0 0,1-1 0 0 0,0 1 0 0 0,-1 0 0 0 0,1-1 0 0 0,-1 1 0 0 0,1 0 0 0 0,-1 0 0 0 0,1 0 0 0 0,0 0 0 0 0,-1 0 0 0 0,1 0 0 0 0,-1 0 0 0 0,1 1 0 0 0,-1-1 0 0 0,1 0 0 0 0,0 1 0 0 0,-1-1 0 0 0,1 1 0 0 0,0 0 0 0 0,-1-1 0 0 0,1 1 0 0 0,0 0 0 0 0,0 0 0 0 0,0 0 0 0 0,-2 1 0 0 0,-3 4-14 0 0,0 0-1 0 0,0 1 1 0 0,1-1 0 0 0,0 1-1 0 0,1 0 1 0 0,-1 1-1 0 0,1-1 1 0 0,0 1 0 0 0,1 0-1 0 0,0 0 1 0 0,-3 12-1 0 0,0 9-34 0 0,-6 57-1 0 0,11-78 36 0 0,0 3-22 0 0,1-1 0 0 0,0 0 1 0 0,0 0-1 0 0,1 0 0 0 0,1 0 0 0 0,-1 0 0 0 0,2 0 0 0 0,-1 0 0 0 0,8 17 1 0 0,-9-25 19 0 0,0 0 1 0 0,0-1 0 0 0,0 1 0 0 0,0-1-1 0 0,0 1 1 0 0,0-1 0 0 0,0 1 0 0 0,0-1-1 0 0,1 0 1 0 0,-1 0 0 0 0,1 1 0 0 0,-1-1-1 0 0,4 1 1 0 0,-4-1 3 0 0,0-1 0 0 0,0 0 0 0 0,0 1 0 0 0,0-1 0 0 0,0 0 0 0 0,0 0 0 0 0,0 1 0 0 0,0-1 0 0 0,0 0 0 0 0,0 0 0 0 0,0 0 0 0 0,0 0 0 0 0,1-1 0 0 0,-1 1 0 0 0,0 0 0 0 0,0 0 0 0 0,0-1 0 0 0,0 1 0 0 0,0-1 0 0 0,0 1 0 0 0,0-1 0 0 0,0 1 0 0 0,1-2 0 0 0,2 0-22 0 0,0 0 30 0 0,0-1 1 0 0,0 0-1 0 0,0 0 0 0 0,-1 0 0 0 0,1 0 1 0 0,-1 0-1 0 0,0-1 0 0 0,0 1 0 0 0,0-1 1 0 0,0 0-1 0 0,0 0 0 0 0,-1 0 0 0 0,0 0 1 0 0,0-1-1 0 0,0 1 0 0 0,1-6 0 0 0,3-8 106 0 0,-1 0 0 0 0,3-29-1 0 0,-7 46-108 0 0,-1-3 8 0 0,0-1 0 0 0,0 1-1 0 0,0 0 1 0 0,0-1 0 0 0,-1 1-1 0 0,0-1 1 0 0,0 1 0 0 0,0 0-1 0 0,0 0 1 0 0,-1 0 0 0 0,1-1-1 0 0,-1 1 1 0 0,0 1 0 0 0,-3-6-1 0 0,-2 5-224 0 0,4 3 155 0 0,-7-7-124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98 10592 0 0,'1'-3'167'0'0,"12"-14"7205"0"0,-17 17-6265 0 0,3-1-975 0 0,0 1 0 0 0,0 0 0 0 0,0 0 0 0 0,-1 0 0 0 0,1 0 0 0 0,0 0 0 0 0,0 1 0 0 0,0-1 0 0 0,0 0 0 0 0,0 0 0 0 0,0 1 0 0 0,0-1 0 0 0,0 1 0 0 0,0-1 0 0 0,0 0 0 0 0,-2 3 449 0 0,-1 5 222 0 0,1-5-759 0 0,1 1 0 0 0,-1-1 0 0 0,1 1 0 0 0,0 0 0 0 0,1 0 0 0 0,-1 0 0 0 0,0 0 0 0 0,1 0 1 0 0,0 1-1 0 0,0-1 0 0 0,1 0 0 0 0,-1 0 0 0 0,1 1 0 0 0,0-1 0 0 0,0 0 0 0 0,0 1 0 0 0,0-1 0 0 0,1 0 0 0 0,1 7 0 0 0,5 12-44 0 0,-6-19 0 0 0,-1-1 0 0 0,1 1 0 0 0,0 0 0 0 0,1-1 0 0 0,-1 1 0 0 0,1-1 0 0 0,-1 0 0 0 0,1 1 0 0 0,0-1 0 0 0,0 0 0 0 0,0 0 0 0 0,1 0 0 0 0,-1 0 0 0 0,6 4 0 0 0,-7-7 0 0 0,-1 1 0 0 0,1-1 0 0 0,-1 1 0 0 0,1-1 0 0 0,0 0 0 0 0,-1 1 0 0 0,1-1 0 0 0,0 0 0 0 0,-1 0 0 0 0,1 0 0 0 0,0 1 0 0 0,-1-1 0 0 0,1 0 0 0 0,0 0 0 0 0,-1 0 0 0 0,1 0 0 0 0,0 0 0 0 0,0 0 0 0 0,3-1 0 0 0,-4 2 0 0 0,1-1 0 0 0,-1 0 0 0 0,1 0 0 0 0,0 0 0 0 0,-1 0 0 0 0,1 0 0 0 0,-1 0 0 0 0,1 0 0 0 0,0 0 0 0 0,-1 0 0 0 0,1 0 0 0 0,-1 0 0 0 0,1 0 0 0 0,0-1 0 0 0,-1 1 0 0 0,1 0 0 0 0,-1 0 0 0 0,1 0 0 0 0,-1-1 0 0 0,1 1 0 0 0,-1 0 0 0 0,1-1 0 0 0,-1 1 0 0 0,1-1 0 0 0,-1 1 0 0 0,1 0 0 0 0,-1-1 0 0 0,0 1 0 0 0,1-1 0 0 0,-1 1 0 0 0,0-1 0 0 0,1 1 0 0 0,-1-1 0 0 0,0 0 0 0 0,0 1 0 0 0,1-2 0 0 0,-1 1 0 0 0,3-3 4 0 0,0-1-1 0 0,0 1 1 0 0,1-1-1 0 0,6-5 1 0 0,-10 10 7 0 0,1-1 1 0 0,-1 1 0 0 0,0-1-1 0 0,1 1 1 0 0,-1-1 0 0 0,1 1 0 0 0,-1-1-1 0 0,0 0 1 0 0,1 1 0 0 0,-1-1-1 0 0,0 0 1 0 0,0 1 0 0 0,0-1 0 0 0,1 0-1 0 0,-1 1 1 0 0,0-1 0 0 0,0-1-1 0 0,1-2 51 0 0,3-7 97 0 0,0 1 1 0 0,-1-1-1 0 0,4-20 1 0 0,-6 27-114 0 0,0-1 0 0 0,-1 1-1 0 0,0 0 1 0 0,0-1 0 0 0,0 1-1 0 0,-1 0 1 0 0,1 0 0 0 0,-1-1 0 0 0,0 1-1 0 0,0 0 1 0 0,0 0 0 0 0,-1 0-1 0 0,-2-4 1 0 0,-10-24 362 0 0,4 18-239 0 0,8 11-109 0 0,0 0-1 0 0,0 0 0 0 0,0 0 1 0 0,-1 0-1 0 0,0 0 0 0 0,1 1 1 0 0,-1-1-1 0 0,0 1 1 0 0,-5-4-1 0 0,6 5 122 0 0,-19 15-7 0 0,6-8-117 0 0,14-5-51 0 0,-1-1 0 0 0,0 1 1 0 0,1-1-1 0 0,-1 1 0 0 0,1 0 1 0 0,-1-1-1 0 0,1 1 0 0 0,-1 0 1 0 0,1 0-1 0 0,0 0 0 0 0,-2 2 1 0 0,-2 2 7 0 0,1-1 0 0 0,0 1 0 0 0,0 0 0 0 0,0 1 1 0 0,1-1-1 0 0,-1 1 0 0 0,1-1 0 0 0,1 1 0 0 0,-4 10 0 0 0,3-7-19 0 0,1-1 0 0 0,0 1 0 0 0,0 0 0 0 0,1 0 1 0 0,0 0-1 0 0,1-1 0 0 0,0 1 0 0 0,0 0 0 0 0,1 0 0 0 0,0 0 0 0 0,1 0 0 0 0,4 15 0 0 0,-1-7-1 0 0,-2-6-14 0 0,1-1 0 0 0,8 16-1 0 0,-11-22 16 0 0,1-1 1 0 0,0 0-1 0 0,1 0 0 0 0,-1 0 0 0 0,1 0 0 0 0,-1 0 0 0 0,1-1 0 0 0,0 1 0 0 0,0-1 1 0 0,0 0-1 0 0,5 3 0 0 0,-7-4 3 0 0,-1-1 1 0 0,1 0-1 0 0,-1 1 0 0 0,1-1 1 0 0,0 1-1 0 0,-1-1 1 0 0,1 0-1 0 0,0 0 0 0 0,-1 1 1 0 0,1-1-1 0 0,0 0 1 0 0,0 0-1 0 0,-1 0 0 0 0,1 0 1 0 0,0 0-1 0 0,-1 0 1 0 0,1 0-1 0 0,0 0 0 0 0,0 0 1 0 0,-1 0-1 0 0,1 0 0 0 0,0-1 1 0 0,-1 1-1 0 0,1 0 1 0 0,0 0-1 0 0,-1-1 0 0 0,1 1 1 0 0,0 0-1 0 0,-1-1 1 0 0,1 1-1 0 0,-1-1 0 0 0,1 1 1 0 0,-1-1-1 0 0,1 1 1 0 0,-1-1-1 0 0,1 1 0 0 0,-1-1 1 0 0,1 0-1 0 0,-1 1 1 0 0,0-1-1 0 0,1 1 0 0 0,-1-1 1 0 0,1-1-1 0 0,0-1-2 0 0,7-7 83 0 0,-1-1-1 0 0,0 0 1 0 0,0 0-1 0 0,-1 0 1 0 0,-1-1-1 0 0,0 0 1 0 0,-1 0-1 0 0,5-19 1 0 0,-9 30-105 0 0,0 0 0 0 0,0 0-1 0 0,0 0 1 0 0,0 0 0 0 0,0 0 0 0 0,0-1 0 0 0,0 1 0 0 0,0 0 0 0 0,0 0 0 0 0,0 0 0 0 0,-1 0-1 0 0,1 0 1 0 0,0 0 0 0 0,-1 0 0 0 0,1 0 0 0 0,-2-1 0 0 0,2 1-318 0 0,-9-7-2447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5:23.040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55 1341 5528 0 0,'0'0'7188'0'0,"-9"21"-5698"0"0,6-11-1210 0 0,1-1 0 0 0,0 1-1 0 0,0-1 1 0 0,1 1 0 0 0,0 0 0 0 0,1-1-1 0 0,1 11 1 0 0,-1-1-292 0 0,8 64 217 0 0,-1 291 501 0 0,-8-236-674 0 0,-5-10-32 0 0,-9 27-1 0 0,-1 43 210 0 0,9-78-11 0 0,4-77-96 0 0,1-1 0 0 0,4 60 0 0 0,4 15-38 0 0,-1-62-80 0 0,13 89-456 0 0,-10-94 239 0 0,7 25 580 0 0,3 10 123 0 0,-9-32-461 0 0,-7-39-201 0 0,0-1 0 0 0,7 24-1 0 0,-1-13-38 0 0,0-2 612 0 0,17 37 0 0 0,-12-22-341 0 0,-3-8-43 0 0,-6-21 8 0 0,1 4 11 0 0,1 1 1 0 0,11 18-1 0 0,-10-18 3 0 0,-7-12-11 0 0,1 1 0 0 0,0-1-1 0 0,-1 1 1 0 0,1-1 0 0 0,0 0-1 0 0,0 1 1 0 0,0-1 0 0 0,0 0-1 0 0,0 0 1 0 0,2 2 0 0 0,0 1 19 0 0,3 11 76 0 0,-4-13-77 0 0,0 0 0 0 0,0 0 0 0 0,0 0 0 0 0,0 0 0 0 0,0 0 0 0 0,0 0 0 0 0,1 0 0 0 0,-1-1 0 0 0,1 1 0 0 0,4 1 0 0 0,-4-2-13 0 0,-1 1-1 0 0,1-1 1 0 0,-1 1 0 0 0,1-1 0 0 0,-1 1 0 0 0,1 0-1 0 0,-1 0 1 0 0,0 0 0 0 0,2 3 0 0 0,-1-2 0 0 0,0 0 0 0 0,0 1 1 0 0,1-1-1 0 0,-1 0 0 0 0,1-1 1 0 0,0 1-1 0 0,0-1 0 0 0,4 3 1 0 0,-5-2-7 0 0,13 5-4 0 0,24 13 77 0 0,-36-18-60 0 0,-4-2-6 0 0,1 0-1 0 0,-1-1 1 0 0,1 1-1 0 0,0 0 0 0 0,-1-1 1 0 0,1 1-1 0 0,0-1 1 0 0,-1 1-1 0 0,1 0 0 0 0,0-1 1 0 0,0 0-1 0 0,0 1 1 0 0,0-1-1 0 0,-1 0 1 0 0,1 1-1 0 0,0-1 0 0 0,1 0 1 0 0,9 4-4 0 0,1 0-10 0 0,-2 3 0 0 0,3-1 0 0 0,1-3 0 0 0,0-3 0 0 0,0 0 0 0 0,58 0 0 0 0,-34-1 0 0 0,-20 0 0 0 0,-1 1 0 0 0,19 2 0 0 0,-15-1 0 0 0,-1 0 0 0 0,28-4 0 0 0,5 1 0 0 0,-32 1 0 0 0,36-7 0 0 0,-37 5 0 0 0,36-2 0 0 0,-39 4 0 0 0,1-1 0 0 0,-1-1 0 0 0,1-1 0 0 0,-1 0 0 0 0,23-10 0 0 0,29-6 0 0 0,-43 14 0 0 0,1 2 0 0 0,1 1 0 0 0,-1 1 0 0 0,0 1 0 0 0,30 4 0 0 0,60 0 0 0 0,-89-3 0 0 0,-12-1 0 0 0,-1-1 0 0 0,0 0 0 0 0,0-1 0 0 0,0 0 0 0 0,23-10 0 0 0,-1 2 0 0 0,-20 4 0 0 0,0 0 0 0 0,-1-1 0 0 0,27-16 0 0 0,-22 12 0 0 0,33-16 0 0 0,47-19 0 0 0,-66 30 0 0 0,0 0 0 0 0,63-18 0 0 0,-65 27 0 0 0,-10 3 0 0 0,26-10 0 0 0,25-7 0 0 0,-11 3 0 0 0,-22 5 4 0 0,0-3 0 0 0,48-26-1 0 0,-35 3 61 0 0,-43 32-47 0 0,152-106 155 0 0,-94 65-384 0 0,4-5 439 0 0,-37 26-218 0 0,87-58-9 0 0,-59 36-229 0 0,-20 10 477 0 0,-31 29-238 0 0,0-1-1 0 0,-1 0 1 0 0,-1 0-1 0 0,0-2 1 0 0,-1 1-1 0 0,12-21 1 0 0,-17 26 0 0 0,1 1 0 0 0,0 0 1 0 0,11-10-1 0 0,13-14 23 0 0,-24 24-33 0 0,1 0 0 0 0,0 0 0 0 0,0 0 0 0 0,13-8 0 0 0,15-14 0 0 0,19-18-134 0 0,-39 36 150 0 0,-1-1 0 0 0,0 0 0 0 0,-1-1 0 0 0,13-17 0 0 0,1-12-327 0 0,-21 32 396 0 0,0 0 1 0 0,-1 0-1 0 0,0-1 0 0 0,5-14 1 0 0,4-9-57 0 0,3-7 10 0 0,-2 0 0 0 0,12-56-1 0 0,-14 50 17 0 0,-5 11-36 0 0,5-55 1 0 0,-2 11 15 0 0,1-16-199 0 0,0-4-253 0 0,1 17 852 0 0,-9 62-537 0 0,-1 0 0 0 0,1-27 1 0 0,-3 23 324 0 0,6-27 0 0 0,-3 19-287 0 0,-1 0 1 0 0,-1 0-1 0 0,-2 0 0 0 0,-5-48 0 0 0,2 44 456 0 0,-3-19-142 0 0,-13-70 456 0 0,1-16-786 0 0,10 86 65 0 0,2 7 63 0 0,-2 0 0 0 0,-24-81-1 0 0,13 68-20 0 0,-8-21 89 0 0,0 13 51 0 0,-23-53 199 0 0,44 111-294 0 0,-1 1 0 0 0,-1-1 0 0 0,0 1-1 0 0,0 1 1 0 0,-16-16 0 0 0,-11-14 165 0 0,24 27-163 0 0,-1 1-1 0 0,-1 1 0 0 0,0 0 1 0 0,-1 0-1 0 0,-18-10 0 0 0,17 11-1 0 0,-95-55 504 0 0,83 52-492 0 0,-2 1-1 0 0,1 2 0 0 0,-50-12 0 0 0,-93-9 192 0 0,164 30-275 0 0,-61-7 0 0 0,-18-4 0 0 0,67 9 0 0 0,-39 0 0 0 0,6 0 0 0 0,13 1 19 0 0,-1 2-1 0 0,-72 9 0 0 0,53-3-9 0 0,26-2-9 0 0,0 1 0 0 0,-47 14 0 0 0,-40 9 0 0 0,-15 5 0 0 0,124-30-7 0 0,-213 71 102 0 0,178-54-95 0 0,-59 35 0 0 0,101-53 0 0 0,-98 53-64 0 0,-24 32 68 0 0,41-27-61 0 0,17-10-299 0 0,-97 95 0 0 0,100-86 673 0 0,9-6-313 0 0,1 2-1 0 0,3 2 0 0 0,-57 82 1 0 0,20-13-152 0 0,-114 181-559 0 0,182-268 826 0 0,-26 71-1 0 0,-4 46-996 0 0,15-41 32 0 0,9-19 1069 0 0,9-25-134 0 0,-38 193-205 0 0,48-217 88 0 0,-1 42 28 0 0,5-29 0 0 0,3-52-15 0 0,0 0 0 0 0,1 0 0 0 0,0 0 0 0 0,2 13-1 0 0,-1-18 1 0 0,0 0 0 0 0,-1 1 0 0 0,1-1 0 0 0,0 0 0 0 0,1 0 0 0 0,-1 0-1 0 0,0 0 1 0 0,1 0 0 0 0,0 0 0 0 0,-1 0 0 0 0,1-1 0 0 0,0 1-1 0 0,4 3 1 0 0,-5-6 15 0 0,0 1 0 0 0,1 0 0 0 0,-1-1 0 0 0,1 1 0 0 0,-1-1 0 0 0,1 0 0 0 0,-1 1 0 0 0,1-1 0 0 0,-1 0 0 0 0,1 0 0 0 0,-1 0 0 0 0,1 0 0 0 0,-1 0 0 0 0,1 0 0 0 0,-1 0 0 0 0,1 0 0 0 0,-1-1 0 0 0,0 1 0 0 0,1-1 0 0 0,-1 1 0 0 0,3-2 0 0 0,2 0 0 0 0,-1-1 0 0 0,1 0 0 0 0,9-7 0 0 0,17-16-1 0 0,-1-2 0 0 0,-2-2 0 0 0,49-62-1 0 0,36-38 61 0 0,56-14-48 0 0,-21 21-12 0 0,-3 3 2 0 0,-64 55-12 0 0,11-7-18 0 0,177-104 0 0 0,121-25 33 0 0,-358 186 2 0 0,185-96-86 0 0,127-107 26 0 0,-345 218 54 0 0,27-18 0 0 0,29-15 0 0 0,-48 28 0 0 0,0 2 0 0 0,0-1 0 0 0,1 1 0 0 0,-1 1 0 0 0,1-1 0 0 0,-1 1 0 0 0,1 1 0 0 0,15-1 0 0 0,-23 1-9 0 0,0 1 0 0 0,1 0 0 0 0,-1 1 0 0 0,0-1-1 0 0,1 0 1 0 0,-1 0 0 0 0,0 0 0 0 0,1 1 0 0 0,-1-1 0 0 0,0 1-1 0 0,1-1 1 0 0,-1 1 0 0 0,0-1 0 0 0,0 1 0 0 0,0 0 0 0 0,0 0-1 0 0,0-1 1 0 0,1 1 0 0 0,-1 0 0 0 0,-1 0 0 0 0,1 0 0 0 0,0 0-1 0 0,0 0 1 0 0,0 0 0 0 0,0 1 0 0 0,-1-1 0 0 0,1 0 0 0 0,-1 0-1 0 0,1 1 1 0 0,-1-1 0 0 0,1 0 0 0 0,-1 0 0 0 0,0 1 0 0 0,1-1-1 0 0,-1 0 1 0 0,0 1 0 0 0,0 1 0 0 0,0 6-7 0 0,-1 0 0 0 0,0 0 0 0 0,0 0 0 0 0,-5 15 1 0 0,4-12-6 0 0,-3 9 21 0 0,0 0 0 0 0,-2 0 0 0 0,0 0 0 0 0,-1-1 0 0 0,-1 0 0 0 0,-1-1 0 0 0,-22 32 0 0 0,-22 27 0 0 0,-24 32 0 0 0,-29 43 6 0 0,3-4-85 0 0,63-93 44 0 0,-49 62-159 0 0,-189 247-616 0 0,17 15 782 0 0,159-228 184 0 0,68-101-156 0 0,-95 154 0 0 0,37-51-178 0 0,32-55-93 0 0,51-81 267 0 0,1 0-1 0 0,1 1 0 0 0,1 0 1 0 0,-9 33-1 0 0,15-49 5 0 0,1-1 0 0 0,-1 0-1 0 0,1 1 1 0 0,0-1 0 0 0,-1 1-1 0 0,1-1 1 0 0,0 0 0 0 0,0 1 0 0 0,1-1-1 0 0,-1 1 1 0 0,1-1 0 0 0,0 3-1 0 0,-1-4 8 0 0,1 0-1 0 0,0-1 0 0 0,-1 1 1 0 0,1 0-1 0 0,0 0 1 0 0,-1-1-1 0 0,1 1 1 0 0,0 0-1 0 0,0-1 0 0 0,-1 1 1 0 0,1-1-1 0 0,0 1 1 0 0,0-1-1 0 0,0 0 0 0 0,0 1 1 0 0,0-1-1 0 0,0 0 1 0 0,0 1-1 0 0,0-1 1 0 0,0 0-1 0 0,0 0 0 0 0,0 0 1 0 0,0 0-1 0 0,0 0 1 0 0,0 0-1 0 0,-1 0 0 0 0,1 0 1 0 0,0-1-1 0 0,0 1 1 0 0,1 0-1 0 0,10-4 96 0 0,-1 0-1 0 0,0 0 1 0 0,0-1 0 0 0,-1 0 0 0 0,1-1-1 0 0,-1 0 1 0 0,15-12 0 0 0,-2 2-36 0 0,67-49 98 0 0,143-137-1 0 0,-57 46-53 0 0,-67 66-110 0 0,274-243 0 0 0,-73 44-93 0 0,-229 214-86 0 0,-4 6-810 0 0,0 2-310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7024 0 0,'0'0'2428'0'0,"10"6"-799"0"0,-4-4-1376 0 0,1 1-1 0 0,-1 1 1 0 0,0-1 0 0 0,9 8 0 0 0,21 10 514 0 0,26 9 115 0 0,18 8-188 0 0,-58-28-471 0 0,21 13 1 0 0,19 9 121 0 0,-28-15-198 0 0,-23-10-73 0 0,1-1 0 0 0,13 5 0 0 0,-5-3 83 0 0,28 14 1 0 0,-27-11-24 0 0,27 9-1 0 0,-24-10-57 0 0,0 1-1 0 0,-1 1 0 0 0,28 19 1 0 0,33 15 58 0 0,-54-31-53 0 0,51 33 0 0 0,20 17 140 0 0,-8-5 175 0 0,-49-33-163 0 0,-27-16-82 0 0,1 0-1 0 0,0-2 0 0 0,23 9 1 0 0,-40-17-41 0 0,2-1 2 0 0,15 7 138 0 0,-17-6 36 0 0,11 5 10 0 0,-5-3-312 0 0,8 8-676 0 0,-13-6-1522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33 911 5064 0 0,'0'0'389'0'0,"-2"1"-250"0"0,-28 18 9839 0 0,31-21-9652 0 0,0-1-251 0 0,1 1 1 0 0,0-1 0 0 0,0 1-1 0 0,0 0 1 0 0,0-1 0 0 0,0 1 0 0 0,1 0-1 0 0,4-3 1 0 0,14-14 98 0 0,-10 8-118 0 0,2-1 0 0 0,-1 2 0 0 0,2 0 0 0 0,-1 0 0 0 0,1 1 0 0 0,29-13 0 0 0,16-11 40 0 0,66-32 79 0 0,3-2-59 0 0,-62 26-45 0 0,111-77-147 0 0,-137 90 252 0 0,0 2 0 0 0,58-28 1 0 0,-9 5-12 0 0,-4 1 77 0 0,-38 24 178 0 0,-1-3-1 0 0,77-60 0 0 0,-5-2 29 0 0,-110 82-401 0 0,-2 1-37 0 0,0 1 0 0 0,0 0 0 0 0,1 0 0 0 0,0 1 0 0 0,0 0 0 0 0,9-4-1 0 0,-10 7-1554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6912 0 0,'0'0'2440'0'0,"1"3"-1860"0"0,1-1-456 0 0,0 1 1 0 0,0 0 0 0 0,0 0 0 0 0,1-1-1 0 0,-1 0 1 0 0,1 1 0 0 0,-1-1-1 0 0,1 0 1 0 0,0 0 0 0 0,0 0 0 0 0,0-1-1 0 0,0 1 1 0 0,0-1 0 0 0,0 0 0 0 0,6 2-1 0 0,10 6 357 0 0,-5-3-13 0 0,-1-1 1 0 0,27 8 0 0 0,-28-9-178 0 0,60 12 745 0 0,62 17-906 0 0,-2-1 207 0 0,-25-4 393 0 0,26 8-263 0 0,239 101 47 0 0,-261-92-403 0 0,211 89 396 0 0,-218-89-125 0 0,56 15 284 0 0,-138-53-491 0 0,91 27 174 0 0,-104-31-267 0 0,-7-2-2 0 0,0 0-13 0 0,7 1-926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3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19 1 6912 0 0,'-18'5'3185'0'0,"18"10"-1028"0"0,5 63 315 0 0,-3-51-2181 0 0,1 0 0 0 0,1 0 1 0 0,11 35-1 0 0,-2-3 50 0 0,19 78 386 0 0,7 75 217 0 0,8 53-17 0 0,-35-193-712 0 0,8 59 41 0 0,4 34 52 0 0,-3-31 456 0 0,10 55 44 0 0,-22-129-605 0 0,-7-39-159 0 0,7 26-1 0 0,-4-17-43 0 0,-5-23 5 0 0,1-1-1 0 0,0 1 1 0 0,1 0 0 0 0,-1-1 0 0 0,6 13-1 0 0,-3-1-1080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810 1 4144 0 0,'0'0'9046'0'0,"-1"2"-8315"0"0,-8 25 956 0 0,-17 33 1 0 0,8-19-1011 0 0,-29 58 177 0 0,-68 104 0 0 0,77-138-640 0 0,13-25-130 0 0,-20 38 40 0 0,-10 31 6 0 0,-12 25 18 0 0,-145 286-608 0 0,142-307 1042 0 0,41-61-582 0 0,21-37 0 0 0,0 0 0 0 0,-1-1 0 0 0,-14 18 0 0 0,19-28-30 0 0,4-3-121 0 0,4-8-2561 0 0,5-1 1502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4 0 7368 0 0,'0'0'2936'0'0,"-3"9"-1400"0"0,6 39 1240 0 0,-3-44-2663 0 0,1 0 1 0 0,0 0 0 0 0,0 0 0 0 0,0 0 0 0 0,0 0-1 0 0,1 0 1 0 0,-1-1 0 0 0,1 1 0 0 0,0 0 0 0 0,5 5-1 0 0,28 36 348 0 0,-30-39-421 0 0,109 113 738 0 0,-11-16 1023 0 0,-67-70-1809 0 0,43 50-1 0 0,32 67-810 0 0,178 235 1621 0 0,-185-256 44 0 0,-8-18 256 0 0,-95-110-1418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747 1 5984 0 0,'0'0'2625'0'0,"-10"18"46"0"0,0-10-2056 0 0,0 2 0 0 0,0-1 0 0 0,1 1 0 0 0,1 0 0 0 0,0 1 0 0 0,-9 13 0 0 0,-23 30 653 0 0,9-15-945 0 0,19-23-73 0 0,-18 18-1 0 0,18-21-3 0 0,1 1 0 0 0,-12 17-1 0 0,-6 9 142 0 0,-4 7-124 0 0,-46 84 0 0 0,3-2-165 0 0,43-78-103 0 0,1-2-86 0 0,-46 55 1 0 0,67-93 108 0 0,-1 0 0 0 0,0-1 0 0 0,-15 9 0 0 0,7-4-5 0 0,-37 17 104 0 0,51-28-105 0 0,5-3 24 0 0,21-7-6495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06.86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33 911 5064 0 0,'0'0'389'0'0,"-2"1"-250"0"0,-28 18 9839 0 0,31-21-9652 0 0,0-1-251 0 0,1 1 1 0 0,0-1 0 0 0,0 1-1 0 0,0 0 1 0 0,0-1 0 0 0,0 1 0 0 0,1 0-1 0 0,4-3 1 0 0,14-14 98 0 0,-10 8-118 0 0,2-1 0 0 0,-1 2 0 0 0,2 0 0 0 0,-1 0 0 0 0,1 1 0 0 0,29-13 0 0 0,16-11 40 0 0,66-32 79 0 0,3-2-59 0 0,-62 26-45 0 0,111-77-147 0 0,-137 90 252 0 0,0 2 0 0 0,58-28 1 0 0,-9 5-12 0 0,-4 1 77 0 0,-38 24 178 0 0,-1-3-1 0 0,77-60 0 0 0,-5-2 29 0 0,-110 82-401 0 0,-2 1-37 0 0,0 1 0 0 0,0 0 0 0 0,1 0 0 0 0,0 1 0 0 0,0 0 0 0 0,9-4-1 0 0,-10 7-1554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4832 0 0,'0'0'1820'0'0,"5"9"-391"0"0,16 23 1319 0 0,-10-19-2053 0 0,-8-9-500 0 0,0-1 0 0 0,0 1 0 0 0,0 0 0 0 0,1-1 0 0 0,6 6 0 0 0,16 13 767 0 0,-6-3-274 0 0,-11-11-501 0 0,0 1 0 0 0,0 0 0 0 0,10 15 0 0 0,4 4 18 0 0,-12-17-256 0 0,14 16 410 0 0,-2 0 1 0 0,-1 1-1 0 0,29 48 0 0 0,-24-34-77 0 0,-20-31-209 0 0,0 0 0 0 0,0 0 1 0 0,-1 1-1 0 0,0-1 0 0 0,6 20 1 0 0,-7-16 197 0 0,0-1 1 0 0,2 0-1 0 0,-1 0 1 0 0,12 15-1 0 0,-9-13-87 0 0,0 1 0 0 0,9 22 0 0 0,3 5-65 0 0,-11-25-109 0 0,-9-18 50 0 0,1 3 45 0 0,-1-4-99 0 0,0 1 0 0 0,0-1 0 0 0,0 1 0 0 0,-1-1 0 0 0,1 1-1 0 0,0 0 1 0 0,0-1 0 0 0,-1 1 0 0 0,1 0 0 0 0,-1 0-1 0 0,1-1 1 0 0,0 1 0 0 0,-1 0 0 0 0,0 0 0 0 0,1 0 0 0 0,0 1-1 0 0,3 5 18 0 0,-4-6 30 0 0,2 0 1 0 0,3 1-66 0 0,-3-1 464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15 3224 0 0,'-7'-15'12111'0'0,"14"21"-11214"0"0,-1-2-578 0 0,0 1 1 0 0,0 0 0 0 0,0 0-1 0 0,-1 0 1 0 0,1 1 0 0 0,7 11 0 0 0,22 42 678 0 0,-19-30-636 0 0,-7-11-180 0 0,0 0-1 0 0,8 32 1 0 0,-14-43-158 0 0,20 48 230 0 0,-16-40-171 0 0,0 1-1 0 0,-1-1 1 0 0,4 20-1 0 0,22 74 369 0 0,-13-41-320 0 0,-17-57-97 0 0,1-1 0 0 0,0 1 0 0 0,9 20 0 0 0,-6-17-114 0 0,-6-11-890 0 0,0 4-330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1161 0 8896 0 0,'0'0'808'0'0,"-6"10"68"0"0,4-5-427 0 0,-1-1 1 0 0,0 0-1 0 0,1 0 0 0 0,-2-1 1 0 0,1 1-1 0 0,0-1 1 0 0,-1 1-1 0 0,1-1 1 0 0,-5 3-1 0 0,-2 2 670 0 0,-4 2-379 0 0,0-1-1 0 0,-1-1 1 0 0,0 0 0 0 0,0-1 0 0 0,-17 6 0 0 0,-7 4-189 0 0,-104 40 179 0 0,61-26-620 0 0,-131 58-551 0 0,119-55 862 0 0,61-23-263 0 0,-27 7-114 0 0,-79 12 0 0 0,69-16-38 0 0,51-11-7 0 0,-1-1 1 0 0,1 0-1 0 0,-27-2 0 0 0,19 0-16 0 0,26 0-77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3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0 745 5984 0 0,'0'0'5992'0'0,"9"-10"-4387"0"0,3-2-816 0 0,0 1-1 0 0,24-17 1 0 0,0-1-225 0 0,11-10 116 0 0,34-31 140 0 0,-75 65-784 0 0,0 0 0 0 0,0 0 0 0 0,0 1 0 0 0,11-6 0 0 0,-10 6 3 0 0,1 0-1 0 0,-1-1 0 0 0,-1 0 0 0 0,11-9 0 0 0,-8 6 8 0 0,0 1 0 0 0,13-9 0 0 0,-12 9-2 0 0,0-1 1 0 0,12-11-1 0 0,-2 1 42 0 0,1 1 1 0 0,0 0-1 0 0,1 2 0 0 0,35-20 1 0 0,-44 28 2 0 0,-1-2 1 0 0,14-12-1 0 0,14-10 152 0 0,-11 12 1 0 0,-2-1 0 0 0,26-25-1 0 0,-21 8 63 0 0,-30 36-286 0 0,0 0-2 0 0,-1 0 0 0 0,1 0 0 0 0,-1 0 0 0 0,1 0 0 0 0,-1-1 0 0 0,0 1-1 0 0,0 0 1 0 0,1-1 0 0 0,-1 1 0 0 0,0-1 0 0 0,0 1 0 0 0,0-1 0 0 0,-1 1 0 0 0,1-1 0 0 0,0 1 0 0 0,-1-1-1 0 0,2-3 1 0 0,-2 3-5 0 0,1 1-1 0 0,0 0 0 0 0,-1 0 1 0 0,1-1-1 0 0,0 1 0 0 0,0 0 1 0 0,0 0-1 0 0,-1 0 0 0 0,1 0 1 0 0,0 0-1 0 0,1 0 0 0 0,-1 0 1 0 0,0 0-1 0 0,0 0 0 0 0,0 0 1 0 0,1 1-1 0 0,1-2 0 0 0,-1 1-1 0 0,-1 0-1 0 0,1 0 0 0 0,0 0 1 0 0,-1 0-1 0 0,1 0 0 0 0,-1 0 1 0 0,1 0-1 0 0,-1-1 0 0 0,0 1 1 0 0,1-1-1 0 0,-1 1 0 0 0,0-1 1 0 0,2-3-1 0 0,-3 4-1 0 0,1-1 0 0 0,-1 1 0 0 0,1-1 0 0 0,0 1 0 0 0,0 0 0 0 0,0-1 0 0 0,0 1 0 0 0,0 0 0 0 0,0 0 0 0 0,0-1-1 0 0,0 1 1 0 0,0 0 0 0 0,0 0 0 0 0,1 0 0 0 0,1-1 0 0 0,20-16 46 0 0,-22 17-48 0 0,0 0 1 0 0,0 0-1 0 0,0 0 0 0 0,1 1 1 0 0,-1-1-1 0 0,0 0 0 0 0,0 0 0 0 0,1 1 1 0 0,-1-1-1 0 0,1 0 0 0 0,2 0 1 0 0,16-5-159 0 0,-15 3-112 0 0,-24 13-6519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 1 5064 0 0,'-2'3'9119'0'0,"5"2"-9662"0"0,-2-4 593 0 0,33 44 1289 0 0,40 71-1 0 0,-16 0-282 0 0,-2-19-482 0 0,-11-7-1033 0 0,-10-14 2175 0 0,12 20-1571 0 0,-25-51 825 0 0,-17-28-115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10136 0 0,'0'0'4921'0'0,"2"0"-4516"0"0,2 1-274 0 0,-1 1 0 0 0,0-1-1 0 0,0 1 1 0 0,0 0 0 0 0,0 0-1 0 0,4 4 1 0 0,19 10 467 0 0,264 89 1583 0 0,-219-81-2030 0 0,134 44 260 0 0,-172-58-167 0 0,44 7 1 0 0,7 1 89 0 0,-55-12 68 0 0,58 6 0 0 0,-38-6 116 0 0,42 1 705 0 0,-84-7-1129 0 0,-6 0-70 0 0,1 0-1 0 0,-1 0 1 0 0,1 1 0 0 0,0-1 0 0 0,-1 0-1 0 0,1 0 1 0 0,-1 1 0 0 0,1-1-1 0 0,-1 1 1 0 0,0-1 0 0 0,2 2 0 0 0,8 0-401 0 0,-6-3-846 0 0,4 1 285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1150 8288 0 0,'2'-2'2729'0'0,"2"-5"-2288"0"0,1 0 0 0 0,-1 0 0 0 0,0 0 0 0 0,-1-1 0 0 0,0 1-1 0 0,0-1 1 0 0,2-9 0 0 0,3-7 137 0 0,56-144 1495 0 0,86-230-437 0 0,-64 181-1073 0 0,-59 149-314 0 0,5-12 107 0 0,-10 23 4 0 0,-7 14-64 0 0,-10 23-194 0 0,-2 16-36 0 0,-2 4-46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209 0 8288 0 0,'-13'8'7231'0'0,"7"-3"-7138"0"0,5-4 5 0 0,-1 1 1 0 0,1 0-1 0 0,-1 0 1 0 0,1 0 0 0 0,0 0-1 0 0,0 1 1 0 0,0-1 0 0 0,0 0-1 0 0,1 0 1 0 0,-1 1 0 0 0,0-1-1 0 0,1 0 1 0 0,0 1 0 0 0,-1 3-1 0 0,1 42 157 0 0,1-27-19 0 0,-4 137 805 0 0,2-103-573 0 0,-16 104-1 0 0,11-101-315 0 0,4-36-73 0 0,-4 23-1 0 0,-22 124 210 0 0,18-107-422 0 0,-2 0-1 0 0,-40 115 0 0 0,16-82 823 0 0,33-77-726 0 0,3-10-2868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22 4 10136 0 0,'-21'-3'5289'0'0,"26"3"-5127"0"0,0 0 0 0 0,0 0 0 0 0,1 1 0 0 0,-1-1 0 0 0,9 4 0 0 0,9 0 224 0 0,-13-2-265 0 0,-1-1-1 0 0,1 2 0 0 0,16 6 0 0 0,15 4 295 0 0,147 37 1034 0 0,-108-28-1340 0 0,-19-9 13 0 0,14 4 62 0 0,-31-5-7 0 0,1-1-1 0 0,57 5 1 0 0,-2 5 245 0 0,-81-17-270 0 0,0 1 0 0 0,-1 0 0 0 0,27 13 0 0 0,-40-15-112 0 0,0-1 0 0 0,0 1 0 0 0,0 0 0 0 0,0 0 0 0 0,0 0 0 0 0,-1 0 0 0 0,1 1 0 0 0,6 7 0 0 0,-7-7 91 0 0,9 1-74 0 0,-11-4-22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0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 7368 0 0,'0'0'568'0'0,"-5"17"1669"0"0,4-1-619 0 0,1-12-1360 0 0,-1-1-1 0 0,1 1 1 0 0,0-1 0 0 0,0 1 0 0 0,0-1 0 0 0,1 0 0 0 0,0 5 0 0 0,7 18 840 0 0,29 77 1536 0 0,38 111-1235 0 0,-32-80-1051 0 0,-11-40-130 0 0,-24-67-88 0 0,9 42-1 0 0,-10-35-24 0 0,1-4 27 0 0,-3-12 8 0 0,-2-1 0 0 0,0 1-1 0 0,0 0 1 0 0,-2-1 0 0 0,0 24 0 0 0,-1-39-233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08.20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6912 0 0,'0'0'2440'0'0,"1"3"-1860"0"0,1-1-456 0 0,0 1 1 0 0,0 0 0 0 0,0 0 0 0 0,1-1-1 0 0,-1 0 1 0 0,1 1 0 0 0,-1-1-1 0 0,1 0 1 0 0,0 0 0 0 0,0 0 0 0 0,0-1-1 0 0,0 1 1 0 0,0-1 0 0 0,0 0 0 0 0,6 2-1 0 0,10 6 357 0 0,-5-3-13 0 0,-1-1 1 0 0,27 8 0 0 0,-28-9-178 0 0,60 12 745 0 0,62 17-906 0 0,-2-1 207 0 0,-25-4 393 0 0,26 8-263 0 0,239 101 47 0 0,-261-92-403 0 0,211 89 396 0 0,-218-89-125 0 0,56 15 284 0 0,-138-53-491 0 0,91 27 174 0 0,-104-31-267 0 0,-7-2-2 0 0,0 0-13 0 0,7 1-926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6:22.91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11056 0 0,'0'0'2481'0'0,"3"0"-1777"0"0,16 1 140 0 0,1 1 0 0 0,0 2 0 0 0,24 6 0 0 0,15 3-206 0 0,14-2 64 0 0,4-2-270 0 0,-41-4 220 0 0,41 0 1 0 0,-45-3-280 0 0,36 5-1 0 0,-36 4-372 0 0,-26-10 0 0 0,0 1 0 0 0,0-1 0 0 0,0 2 0 0 0,0-1 0 0 0,0 0 0 0 0,0 1 0 0 0,-1 0 0 0 0,8 5 0 0 0,-11-6 100 0 0,-2-2-155 0 0,1 1-1 0 0,0-1 1 0 0,-1 0 0 0 0,1 1 0 0 0,0-1 0 0 0,-1 0 0 0 0,1 0 0 0 0,0 0 0 0 0,0 1-1 0 0,-1-1 1 0 0,1 0 0 0 0,0 0 0 0 0,0 0 0 0 0,-1 0 0 0 0,1 0 0 0 0,0 0 0 0 0,0 0 0 0 0,0-1-1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8:58.962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3594 496 6624 0 0,'9'19'1720'0'0,"-24"-6"-1272"0"0,11-10-305 0 0,0 0 0 0 0,0 1 0 0 0,1-1-1 0 0,-1 1 1 0 0,1 0 0 0 0,0 0 0 0 0,0 0-1 0 0,0 0 1 0 0,-3 6 0 0 0,-6 17 202 0 0,8-18-159 0 0,-1 1 0 0 0,1 0 0 0 0,1 0 0 0 0,0 0 0 0 0,-3 15 0 0 0,1 0-94 0 0,0 17-89 0 0,5 13 277 0 0,11 74 0 0 0,-1-49-35 0 0,11 61 94 0 0,-1 3-135 0 0,-6-28-56 0 0,22 143 188 0 0,-32-234-344 0 0,21 156 477 0 0,-18-73-970 0 0,-3-47 294 0 0,-3-44 207 0 0,-1 0-1 0 0,7 32 1 0 0,9 53 424 0 0,-6-30 146 0 0,-4-41-480 0 0,-3-19-87 0 0,-1 0 0 0 0,0 0 0 0 0,0 16 0 0 0,-1-14 14 0 0,0 1 0 0 0,7 26 0 0 0,1 11 76 0 0,5 32 8 0 0,2 20-32 0 0,-12-70-37 0 0,9 43 0 0 0,-9-52-3 0 0,1 25 1 0 0,-2-9 18 0 0,2 70 37 0 0,1-27-19 0 0,-3-55 33 0 0,-4 54 1 0 0,0-35 9 0 0,1-34-68 0 0,-2 0 0 0 0,-2 14 1 0 0,1-13-26 0 0,1-1 0 0 0,0 17 1 0 0,1 3-116 0 0,-5 42 1 0 0,-15 72 650 0 0,-2-19-220 0 0,14-84-328 0 0,7-39-5 0 0,0 0 1 0 0,0 0 0 0 0,-1 0 0 0 0,0 0 0 0 0,-3 5-1 0 0,-10 22 13 0 0,12-22 21 0 0,-1 0 0 0 0,0-1 0 0 0,-1 0 0 0 0,-10 15 0 0 0,15-24-23 0 0,0 1 0 0 0,-1-1-1 0 0,1 1 1 0 0,0 0-1 0 0,0-1 1 0 0,0 1-1 0 0,0 0 1 0 0,0 0-1 0 0,0 0 1 0 0,1 0-1 0 0,-1 0 1 0 0,1 0-1 0 0,-1 2 1 0 0,1-3-4 0 0,-1 1-1 0 0,1-1 1 0 0,-1 0 0 0 0,1 1-1 0 0,-1-1 1 0 0,0 0 0 0 0,1 0 0 0 0,-1 1-1 0 0,0-1 1 0 0,0 0 0 0 0,0 0-1 0 0,0 0 1 0 0,0 0 0 0 0,-2 2 0 0 0,-7 9 68 0 0,-1 12 37 0 0,8-17-101 0 0,0 0 1 0 0,0 0-1 0 0,-1-1 0 0 0,1 1 0 0 0,-1-1 0 0 0,-1 0 0 0 0,1 0 0 0 0,-8 7 0 0 0,9-10 1 0 0,0-1-1 0 0,1 1 0 0 0,0 0 0 0 0,-1 0 0 0 0,-2 7 0 0 0,-7 8-7 0 0,-13 7 46 0 0,-12 14-34 0 0,19-18-8 0 0,-1-2 1 0 0,-23 19-1 0 0,16-15 46 0 0,-8 4 21 0 0,24-20-33 0 0,1 0 0 0 0,-14 14 0 0 0,-19 12 71 0 0,5 5-110 0 0,18-20 101 0 0,1 1 1 0 0,-15 21-1 0 0,21-24-84 0 0,-1-1-1 0 0,0 0 0 0 0,-1-1 1 0 0,0-1-1 0 0,-2 0 0 0 0,-27 18 0 0 0,22-17-18 0 0,1 2 0 0 0,-21 20 0 0 0,11-8 0 0 0,-155 114 374 0 0,96-77-113 0 0,-89 76 368 0 0,164-131-787 0 0,-25 20 73 0 0,-56 32 0 0 0,53-33 85 0 0,-30 15 0 0 0,-10 8 0 0 0,4 1 304 0 0,7-5-336 0 0,57-36-9 0 0,-1 1-1 0 0,-17 21 0 0 0,29-31 39 0 0,1-1 3 0 0,0 0 0 0 0,0 0 0 0 0,-1 0 0 0 0,1-1 0 0 0,-1 1 0 0 0,1-1 0 0 0,-4 2 0 0 0,-13 9 0 0 0,18-11 0 0 0,-9 7 0 0 0,0 1 0 0 0,1 0 0 0 0,0 1 0 0 0,1 0 0 0 0,0 0 0 0 0,0 1 0 0 0,-6 12 0 0 0,7-8 0 0 0,-17 25 0 0 0,13-26 0 0 0,0 0 0 0 0,-22 20 0 0 0,5-6 0 0 0,-2-1 0 0 0,20-16 68 0 0,-1-1-1 0 0,-1 0 0 0 0,0-1 0 0 0,-25 16 0 0 0,7 1-148 0 0,26-23 53 0 0,1 0 0 0 0,-1 0 1 0 0,1 1-1 0 0,0-1 0 0 0,0 1 0 0 0,0-1 0 0 0,0 1 1 0 0,-2 5-1 0 0,2-5 27 0 0,0 1 0 0 0,0-1 0 0 0,0 1 0 0 0,-6 5 0 0 0,-13 12 1 0 0,16-15 0 0 0,0-1 0 0 0,-1 0 0 0 0,-13 10 0 0 0,16-13 0 0 0,-1 1 0 0 0,0 0 0 0 0,1 0 0 0 0,-5 6 0 0 0,5-5 0 0 0,-1 0 0 0 0,0 0 0 0 0,0-1 0 0 0,-8 6 0 0 0,-17 16 0 0 0,12-9 0 0 0,16-15 0 0 0,1 0 0 0 0,-1 0 0 0 0,0-1 0 0 0,0 1 0 0 0,0 0 0 0 0,-1-1 0 0 0,1 1 0 0 0,0-1 0 0 0,-4 2 0 0 0,-53 29 0 0 0,21-9 257 0 0,29-17-247 0 0,-1-1 0 0 0,-15 8 0 0 0,16-9-42 0 0,1 1 0 0 0,0 0 1 0 0,0 0-1 0 0,1 0 0 0 0,-1 1 0 0 0,-10 11 0 0 0,-18 6 32 0 0,-81 71 0 0 0,107-84 0 0 0,1 1 0 0 0,-15 20 0 0 0,16-20 0 0 0,-1 0 0 0 0,-15 16 0 0 0,15-18 0 0 0,1-1 0 0 0,-11 17 0 0 0,12-15 0 0 0,0-1 0 0 0,-14 13 0 0 0,6-5 0 0 0,-4 4 0 0 0,15-18 0 0 0,0 0 0 0 0,1 1 0 0 0,-1-1 0 0 0,1 1 0 0 0,-5 8 0 0 0,6-9 0 0 0,0 0 0 0 0,0-1 0 0 0,0 1 0 0 0,0 0 0 0 0,0-1 0 0 0,-1 1 0 0 0,0-1 0 0 0,1 0 0 0 0,-1 0 0 0 0,-4 3 0 0 0,6-5 0 0 0,1 0 0 0 0,-1 1 0 0 0,0-1 0 0 0,0 0 0 0 0,0 1 0 0 0,0 0 0 0 0,0-1 0 0 0,0 1 0 0 0,0-1 0 0 0,1 1 0 0 0,-1 0 0 0 0,-1 1 0 0 0,-22 22 0 0 0,-35 38 0 0 0,52-55 0 0 0,-1 1 0 0 0,1-1 0 0 0,0 1 0 0 0,1 1 0 0 0,-10 15 0 0 0,12-18 0 0 0,1 0 0 0 0,-2-1 0 0 0,1 1 0 0 0,-6 5 0 0 0,-8 8 0 0 0,-24 23 0 0 0,25-24 0 0 0,13-15 0 0 0,0 1 0 0 0,0 0 0 0 0,1 0 0 0 0,-1 1 0 0 0,1-1 0 0 0,-4 7 0 0 0,5-8 0 0 0,1 0 0 0 0,0 0 0 0 0,-1 0 0 0 0,0 0 0 0 0,0-1 0 0 0,0 1 0 0 0,0-1 0 0 0,0 1 0 0 0,0-1 0 0 0,-3 2 0 0 0,1 0 0 0 0,0 0 0 0 0,1 0 0 0 0,-1 0 0 0 0,1 0 0 0 0,0 1 0 0 0,-4 7 0 0 0,-7 10 0 0 0,-5 9 0 0 0,-13 16 0 0 0,24-33 0 0 0,-1-1 0 0 0,-12 14 0 0 0,16-20 0 0 0,0 0 0 0 0,0 1 0 0 0,1 0 0 0 0,0 0 0 0 0,-5 13 0 0 0,-6 14 0 0 0,6-16 0 0 0,-12 37 0 0 0,-2 5 0 0 0,19-52-10 0 0,1 0 0 0 0,0 0 0 0 0,-2 12 0 0 0,4-14 4 0 0,-1 0-1 0 0,0 0 1 0 0,0 0 0 0 0,-6 12-1 0 0,3-9 7 0 0,0 0 0 0 0,1 1 0 0 0,-5 18 0 0 0,-4 14 0 0 0,-18 61 0 0 0,30-100 0 0 0,0 1 0 0 0,0 0 0 0 0,0-1 0 0 0,1 1 0 0 0,-1 5 0 0 0,1-6 0 0 0,0 0 0 0 0,0 0 0 0 0,-1 0 0 0 0,0 0 0 0 0,0 1 0 0 0,-2 5 0 0 0,-4 7 0 0 0,2 1 0 0 0,-6 26 0 0 0,4 9 0 0 0,6-41-6 0 0,0 1-1 0 0,1 0 1 0 0,0 0-1 0 0,4 24 0 0 0,0 17-24 0 0,-4-23 31 0 0,1 0 0 0 0,11 56 0 0 0,-8-68 0 0 0,-1-1 0 0 0,-1 1 0 0 0,0 20 0 0 0,5 55 0 0 0,-7-83 0 0 0,2 0 0 0 0,-1 0 0 0 0,5 15 0 0 0,3 14 0 0 0,-8-31 0 0 0,1-1 0 0 0,0 0 0 0 0,7 15 0 0 0,-6-16 0 0 0,0 0 0 0 0,-1 1 0 0 0,3 12 0 0 0,-4-13 0 0 0,1 1 0 0 0,0-1 0 0 0,0 0 0 0 0,1 0 0 0 0,-1 0 0 0 0,6 7 0 0 0,-5-7 0 0 0,0 0 0 0 0,0 0 0 0 0,0 0 0 0 0,-1 0 0 0 0,3 12 0 0 0,-5-16 0 0 0,1 0 0 0 0,0-1 0 0 0,-1 1 0 0 0,1 0 0 0 0,1-1 0 0 0,-1 1 0 0 0,3 4 0 0 0,7 16 0 0 0,-6-4 0 0 0,7 19 0 0 0,-1-6 0 0 0,-9-25 0 0 0,1 0 0 0 0,-1 0 0 0 0,6 9 0 0 0,10 27 0 0 0,-14-32 0 0 0,0-1 0 0 0,0 0 0 0 0,6 9 0 0 0,-3-7 0 0 0,0 0 0 0 0,5 17 0 0 0,4 6 0 0 0,23 51-39 0 0,23 42 14 0 0,-20-43 25 0 0,-1-7 0 0 0,-7-19 0 0 0,9 16 0 0 0,-28-49 0 0 0,6 9 0 0 0,20 17 0 0 0,47 81 0 0 0,-45-69 0 0 0,-30-43 0 0 0,1 0 0 0 0,23 26 0 0 0,-24-31 0 0 0,26 39 0 0 0,16 17 0 0 0,23 22 0 0 0,-58-69 0 0 0,-12-15 0 0 0,0 0 0 0 0,16 14 0 0 0,-11-11 0 0 0,0 0 0 0 0,20 30 0 0 0,-22-28 0 0 0,0-1 0 0 0,26 26 0 0 0,-17-22 0 0 0,20 25 0 0 0,2 3 0 0 0,58 69-64 0 0,-62-71 64 0 0,-27-30 0 0 0,1-1 0 0 0,0 0 0 0 0,16 13 0 0 0,-12-11 0 0 0,0 0 0 0 0,-1 0 0 0 0,21 29 0 0 0,-19-22 0 0 0,38 36 0 0 0,32 21 0 0 0,-57-50 0 0 0,-20-18 0 0 0,0-1 0 0 0,19 14 0 0 0,152 94 1 0 0,-125-83 9 0 0,-16-13 42 0 0,-24-14-51 0 0,22 15-1 0 0,32 20 0 0 0,-20-13 0 0 0,-3-1 0 0 0,87 38 0 0 0,-100-51 0 0 0,-25-11 3 0 0,1 0-1 0 0,1-1 0 0 0,-1 0 0 0 0,12 3 0 0 0,-11-4 17 0 0,1 0 0 0 0,19 10 0 0 0,-21-8-20 0 0,1-1 0 0 0,16 5-1 0 0,49 14 10 0 0,-56-15 6 0 0,1-1 0 0 0,0-2 0 0 0,31 5 0 0 0,121 15 125 0 0,-139-20-87 0 0,48 2-51 0 0,49-3-1 0 0,-66 3 0 0 0,73-3 54 0 0,-100-4-49 0 0,59-10 0 0 0,-44 6 13 0 0,-39 4-2 0 0,-1-1-1 0 0,26-5 0 0 0,-1 1-16 0 0,-5 0 13 0 0,4-3 15 0 0,45-6-1 0 0,0 0 5 0 0,-16 1 2 0 0,108-18-33 0 0,-126 19 0 0 0,-25 6 0 0 0,0 1 0 0 0,25-2 0 0 0,-24 4 0 0 0,30-8 0 0 0,-10 2 0 0 0,52-11 58 0 0,11-1-52 0 0,87-19-6 0 0,-181 37 0 0 0,50-14 0 0 0,42-7 64 0 0,-72 16-66 0 0,61-21-1 0 0,11-4 62 0 0,-69 24-54 0 0,0-1 0 0 0,-1-3 1 0 0,36-17-1 0 0,58-24 83 0 0,-77 34-59 0 0,-16 3 7 0 0,41-24-1 0 0,-57 30-42 0 0,1-3 38 0 0,30-23-1 0 0,-5 2-5 0 0,126-100 169 0 0,-116 90-153 0 0,-36 27 4 0 0,25-16 0 0 0,72-50 54 0 0,-70 49-119 0 0,54-29-54 0 0,-7 4 74 0 0,-42 29 0 0 0,-2-2 0 0 0,61-53 0 0 0,14-25 64 0 0,-91 80-64 0 0,-14 13 0 0 0,22-25 0 0 0,-23 23 18 0 0,1 0 0 0 0,35-24 0 0 0,-30 25 14 0 0,39-40 0 0 0,65-73-22 0 0,-91 95-10 0 0,109-121 135 0 0,-99 106-131 0 0,-30 31 23 0 0,21-34-1 0 0,-12 16-15 0 0,55-90 42 0 0,-47 77-11 0 0,31-63-1 0 0,28-54 12 0 0,-82 149-53 0 0,21-28 0 0 0,6-12 54 0 0,-39 59-54 0 0,17-29 4 0 0,0 1-1 0 0,26-32 0 0 0,-10 14-4 0 0,49-87 0 0 0,-32 47 57 0 0,65-89-46 0 0,-3-13-10 0 0,-12 20 0 0 0,36-52 54 0 0,-78 115-43 0 0,-20 34-12 0 0,70-144 1 0 0,-10 20 0 0 0,-90 180 0 0 0,9-26 0 0 0,-11 25 0 0 0,14-24 0 0 0,-17 35 0 0 0,13-23 0 0 0,17-42 0 0 0,17-33 0 0 0,-24 55 0 0 0,41-93 38 0 0,49-158 0 0 0,3-118 289 0 0,-65 151-87 0 0,-36 168-203 0 0,7-31 65 0 0,-12 66-9 0 0,11-123 1 0 0,-9 45 20 0 0,0-27 22 0 0,-11 105-59 0 0,1-141 73 0 0,-7 35-144 0 0,-2 60 58 0 0,-15-158 132 0 0,2 90-100 0 0,-6 29-17 0 0,5 47-19 0 0,-27-142 173 0 0,38 214-207 0 0,-25-103 107 0 0,-7-24 20 0 0,18 78-85 0 0,-25-68 92 0 0,-5-22-16 0 0,30 105-101 0 0,8 28 4 0 0,-27-51-1 0 0,-6-17 32 0 0,-42-118 183 0 0,33 85-192 0 0,31 64-69 0 0,-11-24 11 0 0,-84-184 117 0 0,62 144-70 0 0,-23-48-63 0 0,34 92 37 0 0,-62-89 0 0 0,85 145-14 0 0,-2 2 0 0 0,-51-57 0 0 0,24 37 7 0 0,30 30 17 0 0,-1 1-1 0 0,-51-40 0 0 0,-12-5 14 0 0,28 20-57 0 0,20 17 29 0 0,18 14 33 0 0,-34-22 0 0 0,-46-30-47 0 0,67 45 3 0 0,-1 1 0 0 0,-2 1 0 0 0,-43-19 0 0 0,3 8 27 0 0,-1 3 0 0 0,-159-39-1 0 0,164 54-64 0 0,31 6-11 0 0,-81-9 0 0 0,7 4 33 0 0,-295 4 64 0 0,247 22-64 0 0,43 0 0 0 0,87-10 0 0 0,-107 9 0 0 0,50 0 0 0 0,-75 12 0 0 0,5 3 0 0 0,125-20 0 0 0,-1-1 0 0 0,-41 0 0 0 0,-49 5 0 0 0,19 2 0 0 0,53-5 0 0 0,30-4 0 0 0,-33 7 0 0 0,33-5 0 0 0,-1 0 0 0 0,-27 0 0 0 0,-32 4 0 0 0,-8 7 0 0 0,-70 16 0 0 0,142-27 0 0 0,-34 3 0 0 0,38-5 0 0 0,1-1 0 0 0,0 2 0 0 0,-24 7 0 0 0,-4 5 0 0 0,23-9 0 0 0,0 1 0 0 0,-24 12 0 0 0,-24 14-1 0 0,49-26-10 0 0,1 1 1 0 0,1 1-1 0 0,-1 1 1 0 0,2 1 0 0 0,-29 22-1 0 0,-5 12 11 0 0,-37 37 0 0 0,55-52-42 0 0,19-19 4 0 0,-19 23 1 0 0,-19 22-62 0 0,36-42 40 0 0,1 1 1 0 0,0 0-1 0 0,1 1 0 0 0,1 1 1 0 0,-11 19-1 0 0,-5 17-161 0 0,-27 62-558 0 0,37-69 246 0 0,2-8-520 0 0,-15 62 0 0 0,13 1-2210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8:58.963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3684 1557 8288 0 0,'1'-1'381'0'0,"19"-15"-124"0"0,0 2 0 0 0,1 0 0 0 0,36-17 0 0 0,-10 5 335 0 0,134-63 261 0 0,-41 22-538 0 0,68-30 149 0 0,-88 44-309 0 0,179-78 99 0 0,202-101 500 0 0,-286 132-263 0 0,-104 52-265 0 0,502-199 414 0 0,-516 215-514 0 0,297-88 387 0 0,-305 98-399 0 0,146-30 92 0 0,-76 20-120 0 0,35-7 9 0 0,-1 3-85 0 0,-92 16 1 0 0,-24 2 42 0 0,-45 9 27 0 0,45-1 999 0 0,-77 10-1062 0 0,-16 13 366 0 0,-30 16-154 0 0,-202 99 143 0 0,213-111-333 0 0,-141 74 52 0 0,-60 42-282 0 0,109-66 303 0 0,-138 51-1 0 0,62-29-97 0 0,-285 124 145 0 0,246-110-62 0 0,78-25-61 0 0,-204 129 0 0 0,-478 356 92 0 0,588-356-126 0 0,17 16-8 0 0,91-83-43 0 0,123-114 43 0 0,-176 169 1 0 0,79-48-59 0 0,120-142 66 0 0,0-1-1 0 0,0 1 0 0 0,0 0 1 0 0,1 1-1 0 0,0-1 0 0 0,0 0 1 0 0,-4 11-1 0 0,8-16 3 0 0,-1 1 0 0 0,0-1 0 0 0,0 1 0 0 0,1-1 0 0 0,-1 1 0 0 0,0-1 0 0 0,1 0 0 0 0,-1 1 0 0 0,0-1 0 0 0,1 1 0 0 0,-1-1 0 0 0,1 0 0 0 0,-1 1 0 0 0,0-1 0 0 0,1 0 0 0 0,-1 0 0 0 0,1 1 0 0 0,-1-1 0 0 0,1 0 0 0 0,0 0 0 0 0,-1 0 0 0 0,1 1 0 0 0,-1-1 0 0 0,1 0 0 0 0,-1 0 0 0 0,1 0 0 0 0,-1 0 0 0 0,1 0 0 0 0,0 0 0 0 0,0 0 4 0 0,7 0 25 0 0,-1 0 0 0 0,1-1-1 0 0,0 1 1 0 0,0-1 0 0 0,-1-1 0 0 0,1 0-1 0 0,-1 0 1 0 0,0 0 0 0 0,9-4 0 0 0,5 0 36 0 0,240-98 215 0 0,-221 87-272 0 0,147-71 75 0 0,-26 12-40 0 0,99-44-26 0 0,107-48 32 0 0,178-66-53 0 0,-203 88 0 0 0,239-85 0 0 0,-258 105 0 0 0,489-159 0 0 0,-658 235 1 0 0,204-69 52 0 0,-43 34-42 0 0,-184 54 42 0 0,-98 23-47 0 0,36-5 0 0 0,-58 12 6 0 0,-1 0 1 0 0,1 0-1 0 0,0 1 1 0 0,-1 0-1 0 0,1 1 1 0 0,0 0-1 0 0,16 4 1 0 0,-26-5-7 0 0,1 0 1 0 0,-1 1 0 0 0,0-1 0 0 0,1 1-1 0 0,-1-1 1 0 0,0 1 0 0 0,1-1 0 0 0,-1 1-1 0 0,0 0 1 0 0,0 0 0 0 0,1-1 0 0 0,-1 1-1 0 0,0 0 1 0 0,0 0 0 0 0,0 0 0 0 0,0 0-1 0 0,0 0 1 0 0,0 0 0 0 0,-1 1 0 0 0,1-1-1 0 0,0 0 1 0 0,-1 0 0 0 0,1 0 0 0 0,-1 1-1 0 0,1-1 1 0 0,-1 0 0 0 0,0 1 0 0 0,1-1-1 0 0,-1 0 1 0 0,0 1 0 0 0,0-1-1 0 0,0 0 1 0 0,0 1 0 0 0,0-1 0 0 0,-1 0-1 0 0,1 1 1 0 0,0-1 0 0 0,-1 0 0 0 0,1 0-1 0 0,-1 1 1 0 0,0 1 0 0 0,-3 4 20 0 0,0 0 0 0 0,0 0 0 0 0,0-1 0 0 0,-1 1 0 0 0,-10 10 0 0 0,-213 187 219 0 0,135-125-245 0 0,-12 7-108 0 0,-122 77 1 0 0,-129 58-127 0 0,276-173 173 0 0,-1318 770-340 0 0,740-420 400 0 0,57-33 0 0 0,536-328 0 0 0,-224 134 0 0 0,186-105 0 0 0,-725 472 0 0 0,322-200 0 0 0,100-55 0 0 0,129-60 159 0 0,266-210-84 0 0,12-12-64 0 0,1-1 0 0 0,0 1 1 0 0,0-1-1 0 0,-1 0 0 0 0,1 1 1 0 0,0-1-1 0 0,0 0 0 0 0,0 0 1 0 0,2 0-1 0 0,14-1 28 0 0,-1-1 0 0 0,0 0-1 0 0,1-1 1 0 0,17-5 0 0 0,72-24 61 0 0,-89 26-89 0 0,454-170-78 0 0,-196 68 66 0 0,751-286 1 0 0,-81 30 0 0 0,152-24-76 0 0,-244 90 91 0 0,54-18 102 0 0,-818 286-117 0 0,363-114 0 0 0,-351 111 0 0 0,64-17 0 0 0,30 7 152 0 0,-193 42-22 0 0,-6 3-60 0 0,-315 155 177 0 0,96-52-214 0 0,155-71-42 0 0,-615 306-166 0 0,-208 96 30 0 0,830-406 146 0 0,-600 320-133 0 0,268-138 58 0 0,188-104 27 0 0,-516 280-60 0 0,262-132 57 0 0,-482 279 28 0 0,435-241 18 0 0,-133 80-56 0 0,281-159 58 0 0,-307 188 154 0 0,656-398-150 0 0,-751 485-282 0 0,260-94 280 0 0,486-385 2 0 0,0 1-1 0 0,0 0 1 0 0,2 1-1 0 0,-1 0 1 0 0,2 0 0 0 0,-17 30-1 0 0,27-42 0 0 0,-1-1 0 0 0,0 1 0 0 0,1 0 0 0 0,0 0 0 0 0,-1 0 0 0 0,1 0 0 0 0,0 0 0 0 0,-1 0 0 0 0,1 0-1 0 0,0 0 1 0 0,0 0 0 0 0,0 0 0 0 0,0 0 0 0 0,0 0 0 0 0,0 1 0 0 0,0-1 0 0 0,1 0 0 0 0,-1 0 0 0 0,0 0 0 0 0,0 0 0 0 0,1-1 0 0 0,-1 1 0 0 0,1 0 0 0 0,0 1 0 0 0,0-1-7 0 0,0 0 1 0 0,0 0 0 0 0,1 0 0 0 0,-1-1 0 0 0,0 1 0 0 0,0-1 0 0 0,1 1 0 0 0,-1 0 0 0 0,1-1-1 0 0,-1 0 1 0 0,0 1 0 0 0,1-1 0 0 0,-1 0 0 0 0,1 0 0 0 0,2 0 0 0 0,5 0-24 0 0,-1 0-1 0 0,1-1 1 0 0,0 0 0 0 0,16-4 0 0 0,85-27-153 0 0,204-86-1 0 0,91-76 120 0 0,-149 68 44 0 0,955-470 19 0 0,-13 0 11 0 0,-1189 592-11 0 0,1508-671 53 0 0,-1192 542-53 0 0,285-114 0 0 0,-161 66 0 0 0,153-59 0 0 0,-477 193 1 0 0,288-107 9 0 0,-412 154-10 0 0,963-325 107 0 0,-892 302-68 0 0,2 4 0 0 0,1 3 0 0 0,99-11 0 0 0,-169 27-13 0 0,-1 0 0 0 0,0 0-1 0 0,1 0 1 0 0,-1 0 0 0 0,0 1 0 0 0,8 1 0 0 0,-11-2-24 0 0,-1 0-1 0 0,0 0 1 0 0,0 0 0 0 0,0 0-1 0 0,0 0 1 0 0,0 0-1 0 0,0 0 1 0 0,0 0 0 0 0,1 1-1 0 0,-1-1 1 0 0,0 0 0 0 0,0 0-1 0 0,0 0 1 0 0,0 0-1 0 0,0 0 1 0 0,0 0 0 0 0,0 0-1 0 0,0 0 1 0 0,0 0 0 0 0,0 0-1 0 0,0 0 1 0 0,1 1-1 0 0,-1-1 1 0 0,0 0 0 0 0,0 0-1 0 0,0 0 1 0 0,0 0 0 0 0,0 0-1 0 0,0 0 1 0 0,0 0-1 0 0,0 0 1 0 0,0 1 0 0 0,0-1-1 0 0,0 0 1 0 0,0 0 0 0 0,0 0-1 0 0,0 0 1 0 0,0 0-1 0 0,0 0 1 0 0,0 0 0 0 0,0 0-1 0 0,0 1 1 0 0,0-1 0 0 0,0 0-1 0 0,-1 0 1 0 0,1 0-1 0 0,0 0 1 0 0,0 0 0 0 0,0 0-1 0 0,0 0 1 0 0,0 0 0 0 0,0 0-1 0 0,0 0 1 0 0,0 1-1 0 0,-1 2 14 0 0,-1 2 4 0 0,1-1 0 0 0,0 1 0 0 0,-1-1 0 0 0,0 1 1 0 0,0-1-1 0 0,-1 1 0 0 0,0-1 0 0 0,1 0 0 0 0,-1 0 0 0 0,-1 0 0 0 0,1 0 0 0 0,-1-1 0 0 0,1 1 0 0 0,-1-1 0 0 0,-5 3 0 0 0,-486 280 359 0 0,353-209-364 0 0,-335 170-14 0 0,307-161 0 0 0,-355 167 0 0 0,-170 90 0 0 0,276-123 0 0 0,-42 23 0 0 0,402-211 5 0 0,-793 446-98 0 0,356-187-75 0 0,-321 194-96 0 0,520-304 174 0 0,-231 146-84 0 0,394-242 111 0 0,-378 246-80 0 0,16 15 133 0 0,475-330 10 0 0,-450 338 0 0 0,408-307 4 0 0,27-22 33 0 0,2 2 0 0 0,-38 37 0 0 0,69-61 6 0 0,0 1-1 0 0,0-1 1 0 0,0 1 0 0 0,0 0-1 0 0,1-1 1 0 0,-1 1 0 0 0,-2 6-1 0 0,6-9-36 0 0,-1-1-1 0 0,0 1 0 0 0,1-1 0 0 0,-1 0 0 0 0,0 1 1 0 0,1-1-1 0 0,-1 1 0 0 0,0-1 0 0 0,1 0 0 0 0,-1 0 1 0 0,1 1-1 0 0,-1-1 0 0 0,1 0 0 0 0,-1 0 0 0 0,1 1 0 0 0,-1-1 1 0 0,1 0-1 0 0,-1 0 0 0 0,1 0 0 0 0,-1 0 0 0 0,1 0 1 0 0,-1 0-1 0 0,1 0 0 0 0,-1 0 0 0 0,1 0 0 0 0,0 0 1 0 0,-1 0-1 0 0,1 0 0 0 0,-1 0 0 0 0,1 0 0 0 0,-1 0-3 0 0,12-1-41 0 0,-1 0 0 0 0,1 0-1 0 0,-1-1 1 0 0,0-1 0 0 0,18-5-1 0 0,59-26-51 0 0,-60 22 95 0 0,411-193-4 0 0,-288 131 0 0 0,200-104-1 0 0,3-2 126 0 0,-64 37 30 0 0,465-220-336 0 0,-432 210 87 0 0,13-6 90 0 0,344-136 4 0 0,395-132 64 0 0,-821 325-63 0 0,76-28 76 0 0,602-186 37 0 0,-821 282-128 0 0,283-75 138 0 0,-370 104-105 0 0,17-5 20 0 0,0 2 1 0 0,1 2 0 0 0,51-2 0 0 0,-90 8 48 0 0,-25 22 137 0 0,16-16-195 0 0,-1 1 0 0 0,0-1 1 0 0,0 0-1 0 0,-12 8 0 0 0,-294 155 177 0 0,83-49-158 0 0,-407 218-49 0 0,-600 323-84 0 0,804-423 80 0 0,-126 99 4 0 0,120-53 1 0 0,-171 118-12 0 0,-268 228-106 0 0,852-610 116 0 0,-305 232-80 0 0,77-57 2 0 0,28 0-43 0 0,203-174 104 0 0,-83 90-2 0 0,53-53-32 0 0,38-43 51 0 0,1 1-1 0 0,1 0 0 0 0,0 0 1 0 0,2 2-1 0 0,0-1 0 0 0,-9 21 0 0 0,19-35 2 0 0,0-1 1 0 0,0 0-1 0 0,1 0 0 0 0,-1 1 0 0 0,1-1 0 0 0,0 0 0 0 0,0 1 0 0 0,0-1 0 0 0,0 0 0 0 0,0 1 1 0 0,0-1-1 0 0,2 4 0 0 0,-2-5-3 0 0,1 0 1 0 0,-1 0 0 0 0,1 0-1 0 0,-1 0 1 0 0,1 0-1 0 0,-1 0 1 0 0,1 0-1 0 0,0 0 1 0 0,0 0 0 0 0,0 0-1 0 0,0 0 1 0 0,0-1-1 0 0,0 1 1 0 0,0 0-1 0 0,0 0 1 0 0,0-1 0 0 0,0 1-1 0 0,0-1 1 0 0,0 1-1 0 0,0-1 1 0 0,1 1-1 0 0,-1-1 1 0 0,0 0 0 0 0,0 0-1 0 0,1 1 1 0 0,0-1-1 0 0,9 0-18 0 0,-1 1 0 0 0,0-2-1 0 0,0 1 1 0 0,0-2 0 0 0,0 1 0 0 0,11-4-1 0 0,59-19-54 0 0,-50 14 56 0 0,41-15 14 0 0,100-49 0 0 0,60-47 8 0 0,-60 30 11 0 0,30-10 45 0 0,266-141 44 0 0,689-378 78 0 0,-1112 597-170 0 0,593-303 2 0 0,-224 116-12 0 0,-203 104 0 0 0,766-332 64 0 0,-711 331-48 0 0,310-118 32 0 0,-525 207-46 0 0,509-170 60 0 0,-506 171-65 0 0,-7 3 19 0 0,49-10 1 0 0,-81 21-3 0 0,1 1 0 0 0,-1 0-1 0 0,1 1 1 0 0,-1 1-1 0 0,1 0 1 0 0,0 1-1 0 0,27 4 1 0 0,-40-5-9 0 0,1 1 0 0 0,-1-1 0 0 0,1 1 0 0 0,-1-1 0 0 0,1 1 0 0 0,-1 0 0 0 0,0 0 0 0 0,1 0 0 0 0,-1 1 0 0 0,0-1 0 0 0,0 0 0 0 0,0 1 0 0 0,0-1 0 0 0,2 3 0 0 0,-3-3-2 0 0,0 1 1 0 0,-1-1-1 0 0,1 1 0 0 0,0 0 1 0 0,-1-1-1 0 0,1 1 1 0 0,-1 0-1 0 0,0-1 1 0 0,1 1-1 0 0,-1 0 0 0 0,0-1 1 0 0,0 1-1 0 0,0 0 1 0 0,0 0-1 0 0,-1-1 1 0 0,1 1-1 0 0,0 0 0 0 0,-1-1 1 0 0,0 1-1 0 0,0 2 1 0 0,-6 11 6 0 0,0 0 0 0 0,-1 0 1 0 0,-1-1-1 0 0,-1 0 0 0 0,0-1 1 0 0,-19 21-1 0 0,-4-1-13 0 0,-46 34 0 0 0,-245 164 3 0 0,243-176 0 0 0,-615 397-115 0 0,61-41 14 0 0,-860 560 101 0 0,1009-645 0 0 0,407-271 0 0 0,-30 22 0 0 0,66-44 3 0 0,-257 192 69 0 0,294-220-61 0 0,-1 0 0 0 0,1 1 0 0 0,0 0 1 0 0,-9 11-1 0 0,2-2-3 0 0,13-15-7 0 0,0 0 0 0 0,0 0 0 0 0,-1 0 1 0 0,1 1-1 0 0,0-1 0 0 0,0 0 0 0 0,-1 0 0 0 0,1 0 0 0 0,0 1 1 0 0,0-1-1 0 0,0 0 0 0 0,0 0 0 0 0,-1 1 0 0 0,1-1 0 0 0,0 0 0 0 0,0 0 1 0 0,0 1-1 0 0,0-1 0 0 0,0 0 0 0 0,0 0 0 0 0,0 1 0 0 0,0-1 1 0 0,0 0-1 0 0,0 0 0 0 0,0 1 0 0 0,0-1 0 0 0,0 0 0 0 0,0 1 0 0 0,0-1 1 0 0,0 0-1 0 0,0 0 0 0 0,0 1 0 0 0,0-1 0 0 0,0 0 0 0 0,1 0 1 0 0,-1 1-1 0 0,3-1 0 0 0,1 1 0 0 0,-1-1-1 0 0,1 0 1 0 0,-1 0 0 0 0,1 0 0 0 0,-1 0 0 0 0,0 0 0 0 0,1-1 0 0 0,-1 1 0 0 0,4-2 0 0 0,6 0-1 0 0,28-7 0 0 0,-1-2 0 0 0,0-1 0 0 0,0-1 0 0 0,38-20 0 0 0,-20 9 0 0 0,257-103 0 0 0,-52 21 0 0 0,18-7 0 0 0,96-24 0 0 0,150-58 0 0 0,165-66-4 0 0,-474 179-45 0 0,-55 19 85 0 0,107-39 69 0 0,-181 73-51 0 0,-74 27-33 0 0,-25 19 32 0 0,0-7-71 0 0,0 0 1 0 0,-1-1-1 0 0,-24 16 0 0 0,9-6 1 0 0,-2 0-6 0 0,-48 24-1 0 0,17-10-15 0 0,-9 5-80 0 0,-146 61 0 0 0,-81 6 107 0 0,274-98 77 0 0,0-1-1 0 0,0-1 0 0 0,-1 0 1 0 0,1-2-1 0 0,-1 0 0 0 0,0-1 0 0 0,0-1 1 0 0,-22-2-1 0 0,41 1-44 0 0,1 0 1 0 0,-1-1-1 0 0,1 1 0 0 0,-1-1 1 0 0,1 1-1 0 0,-1-1 0 0 0,1 0 1 0 0,0 0-1 0 0,-1 0 0 0 0,1 0 1 0 0,0 0-1 0 0,0 0 0 0 0,0 0 1 0 0,0-1-1 0 0,0 1 0 0 0,0-1 0 0 0,0 1 1 0 0,1-1-1 0 0,-3-3 0 0 0,1 2 2 0 0,1-1 0 0 0,1 0 0 0 0,-1 1-1 0 0,0-1 1 0 0,1 0 0 0 0,0 0 0 0 0,0 0-1 0 0,0 0 1 0 0,1 0 0 0 0,-1-5 0 0 0,2-10 26 0 0,0 0 0 0 0,2 1 0 0 0,8-34 0 0 0,-8 40-30 0 0,18-63-13 0 0,3 1 0 0 0,47-95-1 0 0,90-135-5 0 0,54-65 55 0 0,126-229 68 0 0,10-17-202 0 0,125-127 96 0 0,-363 576 53 0 0,45-63-118 0 0,32-20-49 0 0,99-99 66 0 0,-211 259-14 0 0,24-26 64 0 0,168-213 188 0 0,-111 101-352 0 0,-111 158 129 0 0,-21 33 22 0 0,-2-1 0 0 0,31-64 0 0 0,-31 43 134 0 0,-3-2-1 0 0,25-106 0 0 0,-43 146-81 0 0,-1-1 1 0 0,-2 0-1 0 0,0 1 0 0 0,-1-1 1 0 0,-1 0-1 0 0,-7-36 0 0 0,-23-63 178 0 0,24 92-198 0 0,-5-49 1 0 0,9 46-41 0 0,-10-35 0 0 0,9 48 3 0 0,2 0 0 0 0,0-1 0 0 0,0 0 1 0 0,4-29-1 0 0,-1-2 10 0 0,-1 49 43 0 0,-2 2-49 0 0,1 0 0 0 0,-1 1 0 0 0,1-1 0 0 0,-1 0 0 0 0,1 1 0 0 0,0-1 0 0 0,-1 1 0 0 0,1-1 0 0 0,0 1-1 0 0,0-1 1 0 0,0 1 0 0 0,0 0 0 0 0,1 0 0 0 0,-2 1 0 0 0,1 1 1 0 0,-41 87-158 0 0,-44 152-1 0 0,73-203 131 0 0,-134 554-225 0 0,55 7-82 0 0,35 48-2 0 0,55-456-179 0 0,3-111 142 0 0,0-21-885 0 0,11 63-1 0 0,1-61 44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4T15:55:39.528"/>
    </inkml:context>
    <inkml:brush xml:id="br0">
      <inkml:brushProperty name="width" value="0.08819" units="cm"/>
      <inkml:brushProperty name="height" value="0.35278" units="cm"/>
      <inkml:brushProperty name="color" value="#00B050"/>
      <inkml:brushProperty name="tip" value="rectangle"/>
      <inkml:brushProperty name="rasterOp" value="maskPen"/>
    </inkml:brush>
  </inkml:definitions>
  <inkml:trace contextRef="#ctx0" brushRef="#br0">10904 8333 1134 0,'0'0'50'0,"0"0"10"0,10 0-48 0,-10 0-12 0,0 0 0 0,0 0 0 15,0 0 47-15,8-7 6 0,-8 7 2 0,-4-9 0 16,0 6 7-16,4 3 2 0,0-7 0 0,-3-2 0 16,-8 6-32-16,8-3-5 0,6-4-2 0,-3 7 0 15,-7-3 12-15,4-4 3 0,6 4 0 0,1-6 0 0,-11 2-14 0,3 1-2 16,4-7-1-16,0 7 0 0,11-4 12 0,-8-6 2 15,-6 1 1-15,6 2 0 0,8-9-7 16,-4 3-2-16,-14-3 0 0,10 3 0 16,5-3 7-16,2-3 0 0,-3 6 1 0,0-4 0 0,0-2-25 0,0 0-4 15,7 0-8-15,-3-4 11 0,-7 7-11 0,6-6 0 16,8 6 9-16,-4-6-9 0,-4 6 8 0,1-10-8 16,3 4 8-16,4 2-8 0,-4-5 8 0,0-1-8 15,0-2 8-15,0 2-8 0,4 7 8 0,-4-6-8 16,0 2 8-16,0-2-8 0,7-1 0 0,-3 7 0 15,-7-3 0-15,3-1 0 0,3 4 0 0,1-3 0 16,0-4 0-16,-4 7 0 0,0-3 0 0,7-4 0 0,0 7 0 0,0-3 0 16,-3 6 0-16,7-7 0 15,-1-2 0-15,5 9 0 0,-5-4 0 0,4 1 0 0,-3 0 0 0,0-3 0 16,0 6 0-16,-1 3 0 0,1-10 0 0,-4 10 0 16,4-3 0-16,-1-3 0 0,1-3 0 15,3 6 0-15,-3-1 0 0,0-2 8 0,3 0-8 16,-3 0 0-16,-1 6 0 0,1 0 0 0,3-6 0 0,1 6 0 15,2 0 0-15,1 0 0 0,-7 3 0 0,3-9 0 16,4 9 0-16,-4 0 0 0,-3-3 0 0,6 0 0 16,-2 3 0-16,-1 1 0 0,0-7 0 0,0 6 0 15,0-3 0-15,1 0 0 0,6 0 0 0,0-3 0 16,-3 3 0-16,3 3 0 0,-3-12 0 0,3 9 0 16,1 3 0-16,-1 0 0 0,0 0 0 0,-3 0 0 0,0 1 0 15,-1-1 0-15,1 9 0 0,0-5 0 16,3-1 0-16,0 0 0 0,-6-2 0 0,2 5 0 0,5 1 0 0,-1-4 0 15,-3 3 0-15,-1-2 8 0,5 2-8 16,-5-3 0-16,1 1 0 0,0-1 0 0,-4 0 0 0,4 7 0 16,3-7 0-16,-7 1 0 0,1-1 0 0,2 10 0 15,1-10 0-15,-4-3 0 0,4 3 0 0,3 1 0 16,-6 5 0-16,2-2 0 0,1-1 0 0,-4 7 9 16,1 0-9-16,-1-7 10 0,0 7-10 0,0-3 0 15,-3 2 0-15,0-5 0 0,3 2 0 0,0 1 0 16,-3 6 0-16,3-10 8 0,-3 4-8 0,3-4 0 15,-3 7 0-15,3-6 0 0,4 5 0 0,-1-2 0 16,1 3 0-16,0-7 0 0,0 7 8 0,-1-7-8 16,-3 10 8-16,1-3-8 0,-1 0 0 0,-3 2 0 0,-1 1 0 0,1 0 0 15,3-6 0-15,-3 6 0 16,0-1 0-16,-1-2 0 0,8 0 0 0,-4 3 0 0,0 0 0 0,1 3 8 16,2-13-8-16,1 10 0 0,-4 3 0 0,8-6 0 15,-8-7 0-15,4 10 8 0,-1-6-8 0,-2 2 0 16,-1 4 8-16,0-6-8 0,0 6 8 0,-3 0-8 15,3-4 0-15,0-2 0 0,1 6 0 0,-1 0 0 16,0-1 0-16,0 4 0 0,1-6 0 0,-1 6 0 16,4-6 0-16,-1 6 0 0,-6-3 0 15,3 0 0-15,4 3-11 0,-4 0 3 0,0-10 0 0,1 10 0 16,-1 0 8-16,0-3 11 0,4 0-3 0,-4 3 0 16,0 0-8-16,4 0 0 0,0 0 0 0,3 0 0 15,-3 0 0-15,3 0 0 0,-3 0 0 0,0 0 0 16,-4 3 0-16,3 0 0 0,-2 7 0 0,-1-10 8 15,0 3-8-15,-3 0 0 0,0-3 0 0,-1 6 0 16,1 0 0-16,0 1 0 0,-1-4 0 0,1 6 8 0,0-6 8 16,-1 1 0-16,5 2 1 0,-5 3 0 0,5-9-17 15,-5 3-19-15,8-3 4 0,0 3 1 0,-4 7 22 0,0-7 5 16,0 0 1-16,-3-3 0 0,0 3-14 0,-4 4 0 16,4-4 0-16,-4 3 0 0,0-6 0 0,-3 0 0 15,-1 3 8-15,4 10-8 0,1-13 0 0,-1 3 0 16,3-3 0-16,1 9 0 0,0-6 0 0,-4 0 0 15,0 1 0-15,4-4 0 0,0 9 0 0,-1-6 0 16,4 3 0-16,-3-6 0 0,-4 10 0 0,4-7 0 0,-4 0 0 16,0 3 0-16,0 1 0 15,1-4 0-15,-5 0 0 0,1 0 0 0,3 0 0 0,0 7 0 16,-3-4 0-16,3-3 0 0,-3 6 0 0,6-5 0 0,-2 5 0 16,-1-6 0-16,3 3 0 0,-2-3 0 15,-1 4 0-15,-4 2 0 0,1-6-12 0,0 10-1 0,3-10-1 16,0 6 0-16,0 1 23 0,0-1 5 0,-3-3 1 0,3 7 0 15,0-7-15-15,-3 1 0 0,0 2 0 0,-1-3 0 16,1 4 0-16,-1-4-10 0,-2 6 2 0,2-5 0 16,1 2 8-16,0-3 9 0,-4-3-1 0,0 10-8 15,3-7 0-15,1-3-20 0,-4 10 2 0,4-10 1 16,-1 10 17-16,1-7 0 0,0 3 0 0,-1 1 0 16,-3-1 8-16,1-3 6 0,2 1 1 0,1 5 0 15,-1-9-15-15,5 10 9 0,-1-10-9 0,-4 10 8 16,5-7-8-16,-1 13 0 0,-7-19-10 0,7 12 10 0,-7-6 0 15,4 4 0-15,-1-1 0 0,-2 1 10 0,2-1-10 16,1 1 0-16,-4-1 0 0,0 3 0 0,4-2 0 0,-4-4 0 16,0 0 0-16,0 1 0 0,0 5 0 0,4 1 12 15,-4-7-12-15,0 3 12 0,0 1-12 0,0-7 0 16,0 10 0-16,0-10 0 0,1 9 0 0,2-6 0 16,-6 7 0-16,3-7 0 0,3-3 36 0,1 7 3 15,0-4 0-15,-1 7 0 16,1-7-83-16,0 6-17 0,-1-5-3 0,4 5-1 15,-3-5 73-15,3 5 16 0,-3-6 2 0,0 10 1 0,-1-16-27 0,1 13 0 16,-1-7 0-16,1 3 0 0,-4 1 0 0,4-1 0 16,0-3 12-16,-1-3-4 15,-3 10-31-15,4-7-6 0,-4 7-2 0,4-7 0 0,-1 4 45 0,-3-1 9 0,4 0 1 16,0-2 1-16,-1-1 11 0,1 6 3 16,-7-2 0-16,6-1 0 0,4 1-29 0,-3-1-10 0,0 4 0 15,3-7 9-15,-4 6-9 0,5 4 0 0,-1-13 0 0,-4 7 0 16,1 2 0-16,0 1 0 0,-1-4 0 0,1 7 0 15,0-10 0-15,-4 7 0 0,0 2 0 0,3-2 0 32,-2-4-31-32,-1 4 2 0,0-4 0 0,3 7 0 0,-2 0 29 0,2-4-9 0,-3-3 9 0,4 7 0 15,0-3 0-15,-1-4 0 0,8 4 0 0,-4 2 0 16,0-5 0-16,0 2 0 0,-3 1 0 0,3-4 0 16,0 7 0-16,4-10 0 0,-4 10 0 0,0-4 0 15,4-5 0-15,-4 8 8 0,-3-12-8 0,3 13 0 16,-3-10 0-16,-1 7 0 0,1-4 0 0,0 1-8 15,-4-7 8-15,0 9 0 0,0-5 0 0,4 5 8 16,-4-5-8-16,0 2 0 0,0-3 0 0,0 4 0 0,0-1 0 0,0 4 8 16,4-7-8-16,-4 6 8 0,0-8-8 0,4 8 0 15,-8-6 0-15,4 10 8 0,0-13-8 16,1 10 0-16,-5-7 0 0,1 7 0 0,3-4 0 0,0 3 0 16,0-5 0-16,-3 5 0 0,3-9 0 0,0 10 0 15,-4-7 8-15,1 4-8 0,3-4 8 0,-3 10-8 16,-1-10 10-16,1 6-10 0,-4-5 0 0,4 5 0 15,-4-6 0-15,0 7 0 0,3-10 10 0,1 7-10 16,-4-4 10-16,0-3-10 0,4 6 0 0,-4-2 0 16,0-1 0-16,0 0-10 0,-7-6 10 0,7 3 0 15,3 4 0-15,-10-7-8 0,7 3 17 0,0 3 4 16,1 0 1-16,-1-3 0 0,-7-3-14 0,7 10 9 0,0-4-9 0,0-3 8 16,0 0 5-16,-7-3 1 0,0 0 0 0,7 10 0 15,0-4-14-15,3 3 0 16,-2-2 8-16,-1-4-8 0,0 0-10 0,0 6-5 0,0-5-1 0,-4-1 0 15,4 6 16-15,0-3 0 0,-3-6 0 0,3 3 0 16,0 4 0-16,0-4 0 0,-3 3 0 0,3-6 0 16,0 3 0-16,0 7 0 0,0-7 0 0,0 0 0 15,0 0 0-15,-4 3 0 0,5-2 0 0,-1 2 0 16,3-3 0-16,1 6 0 0,-4-6 0 0,0 1 0 16,-7-4 0-16,3 9 0 0,1-3 0 0,7-6 0 15,-1 7 9-15,-3-1 5 0,-7-6 1 0,7 3 0 16,0 0-15-16,4 0 0 0,-11-3 0 0,0 0 0 15,0 0-20-15,3 10-9 0,-3-10-3 0,0 0-754 16,0 6-151-16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0T12:45:41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16220 5326 1267 0,'0'-4'28'0,"-4"1"5"0,-3 0 2 0,7 3 1 0,-3-6-36 0,3 6 0 16,0 0 0-16,0 0 0 0,0 0 0 0,0 0 0 15,0 0 0-15,0 0 0 0,7 12 58 0,0-8 5 16,-3 5 1-16,6-3 0 0,1 1-52 0,-1 2-12 15,1-6 0-15,3 3 0 0,4 4 0 0,-1-7 0 16,1 0 0-16,3-3 0 0,0 0 0 0,-3 0 0 16,3-3 0-16,-3 0 0 0,3-7 0 0,-4 4 0 15,-2 0 0-15,-1-7 0 0,0-2 54 0,-4 5 8 16,1 1 2-16,0-7 0 0,-8 10-52 0,4-10-12 0,-3 7 0 0,-4-4 0 16,-4-2 54-16,1 8 8 0,-4-8 2 0,-1 2 0 15,1 4-52-15,-3-4-12 0,-1 1 0 0,1 5 0 16,-1-5 47-16,4 5 6 0,-4 1 2 0,4 0 0 15,0 3-37-15,0 3-7 0,-3-3-2 0,6 3 0 16,-6-7-9-16,3 7 0 0,-1 0 0 0,1 7 0 16,0-7 0-16,0 3 0 0,4 0 0 0,-4 9 0 15,-4 1 0-15,4-4 0 0,0 7 0 0,0 3 0 16,0 3 0-16,0-3 0 0,0-4 0 0,0 14 0 0,3-8 0 16,-3 5 0-16,4-4 0 0,3 3 0 0,-4-3 0 15,4-4 0-15,4 1 0 0,-1 0 0 16,1-3 0-16,3-1 0 0,3-5 0 0,1 5 0 0,7-2 0 15,-1-7 0-15,1 1 0 0,-1 5 0 0,5-9 0 16,-1 7 0-16,3-10 0 0,-2 3 0 0,-1-3 0 0,0-3 0 16,0-4 0-16,-3 4 0 0,-4 0 0 0,0 0 0 15,0 0 0-15,-7-7-971 16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4T16:00:09.95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243 12 11056 0 0,'-54'-6'1228'0'0,"45"4"-1042"0"0,1 1-1 0 0,-1 0 1 0 0,0 0 0 0 0,0 1 0 0 0,0 0 0 0 0,0 0 0 0 0,0 1 0 0 0,-11 2 0 0 0,10 0-8 0 0,0-1 1 0 0,-18 2-1 0 0,23-4-140 0 0,1 1 1 0 0,-1-1-1 0 0,0 0 0 0 0,1-1 0 0 0,-1 1 0 0 0,0-1 0 0 0,1 0 0 0 0,-8-2 1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09.29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19 1 6912 0 0,'-18'5'3185'0'0,"18"10"-1028"0"0,5 63 315 0 0,-3-51-2181 0 0,1 0 0 0 0,1 0 1 0 0,11 35-1 0 0,-2-3 50 0 0,19 78 386 0 0,7 75 217 0 0,8 53-17 0 0,-35-193-712 0 0,8 59 41 0 0,4 34 52 0 0,-3-31 456 0 0,10 55 44 0 0,-22-129-605 0 0,-7-39-159 0 0,7 26-1 0 0,-4-17-43 0 0,-5-23 5 0 0,1-1-1 0 0,0 1 1 0 0,1 0 0 0 0,-1-1 0 0 0,6 13-1 0 0,-3-1-1080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10.53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810 1 4144 0 0,'0'0'9046'0'0,"-1"2"-8315"0"0,-8 25 956 0 0,-17 33 1 0 0,8-19-1011 0 0,-29 58 177 0 0,-68 104 0 0 0,77-138-640 0 0,13-25-130 0 0,-20 38 40 0 0,-10 31 6 0 0,-12 25 18 0 0,-145 286-608 0 0,142-307 1042 0 0,41-61-582 0 0,21-37 0 0 0,0 0 0 0 0,-1-1 0 0 0,-14 18 0 0 0,19-28-30 0 0,4-3-121 0 0,4-8-2561 0 0,5-1 1502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11.04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4 0 7368 0 0,'0'0'2936'0'0,"-3"9"-1400"0"0,6 39 1240 0 0,-3-44-2663 0 0,1 0 1 0 0,0 0 0 0 0,0 0 0 0 0,0 0 0 0 0,0 0-1 0 0,1 0 1 0 0,-1-1 0 0 0,1 1 0 0 0,0 0 0 0 0,5 5-1 0 0,28 36 348 0 0,-30-39-421 0 0,109 113 738 0 0,-11-16 1023 0 0,-67-70-1809 0 0,43 50-1 0 0,32 67-810 0 0,178 235 1621 0 0,-185-256 44 0 0,-8-18 256 0 0,-95-110-1418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18.66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747 1 5984 0 0,'0'0'2625'0'0,"-10"18"46"0"0,0-10-2056 0 0,0 2 0 0 0,0-1 0 0 0,1 1 0 0 0,1 0 0 0 0,0 1 0 0 0,-9 13 0 0 0,-23 30 653 0 0,9-15-945 0 0,19-23-73 0 0,-18 18-1 0 0,18-21-3 0 0,1 1 0 0 0,-12 17-1 0 0,-6 9 142 0 0,-4 7-124 0 0,-46 84 0 0 0,3-2-165 0 0,43-78-103 0 0,1-2-86 0 0,-46 55 1 0 0,67-93 108 0 0,-1 0 0 0 0,0-1 0 0 0,-15 9 0 0 0,7-4-5 0 0,-37 17 104 0 0,51-28-105 0 0,5-3 24 0 0,21-7-6495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19.39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4832 0 0,'0'0'1820'0'0,"5"9"-391"0"0,16 23 1319 0 0,-10-19-2053 0 0,-8-9-500 0 0,0-1 0 0 0,0 1 0 0 0,0 0 0 0 0,1-1 0 0 0,6 6 0 0 0,16 13 767 0 0,-6-3-274 0 0,-11-11-501 0 0,0 1 0 0 0,0 0 0 0 0,10 15 0 0 0,4 4 18 0 0,-12-17-256 0 0,14 16 410 0 0,-2 0 1 0 0,-1 1-1 0 0,29 48 0 0 0,-24-34-77 0 0,-20-31-209 0 0,0 0 0 0 0,0 0 1 0 0,-1 1-1 0 0,0-1 0 0 0,6 20 1 0 0,-7-16 197 0 0,0-1 1 0 0,2 0-1 0 0,-1 0 1 0 0,12 15-1 0 0,-9-13-87 0 0,0 1 0 0 0,9 22 0 0 0,3 5-65 0 0,-11-25-109 0 0,-9-18 50 0 0,1 3 45 0 0,-1-4-99 0 0,0 1 0 0 0,0-1 0 0 0,0 1 0 0 0,-1-1 0 0 0,1 1-1 0 0,0 0 1 0 0,0-1 0 0 0,-1 1 0 0 0,1 0 0 0 0,-1 0-1 0 0,1-1 1 0 0,0 1 0 0 0,-1 0 0 0 0,0 0 0 0 0,1 0 0 0 0,0 1-1 0 0,3 5 18 0 0,-4-6 30 0 0,2 0 1 0 0,3 1-66 0 0,-3-1 464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5.7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32 872 8288 0 0,'-5'0'100'0'0,"3"1"-52"0"0,1-1 0 0 0,0 0 0 0 0,0 0-1 0 0,-1 0 1 0 0,1 0 0 0 0,0 0-1 0 0,-1-1 1 0 0,1 1 0 0 0,-14-5 6160 0 0,18 5-6102 0 0,0-1-1 0 0,-1 1 1 0 0,1-1-1 0 0,0 0 0 0 0,-1 0 1 0 0,1 0-1 0 0,0 0 1 0 0,-1 0-1 0 0,0 0 1 0 0,1-1-1 0 0,-1 1 0 0 0,0-1 1 0 0,1 0-1 0 0,2-3 1 0 0,5-3 80 0 0,85-41 1069 0 0,61-63-70 0 0,-52 33-1050 0 0,523-389 245 0 0,-597 444-370 0 0,8-5 112 0 0,61-39-1 0 0,-90 62-345 0 0,-2 3-283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0.34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15 3224 0 0,'-7'-15'12111'0'0,"14"21"-11214"0"0,-1-2-578 0 0,0 1 1 0 0,0 0 0 0 0,0 0-1 0 0,-1 0 1 0 0,1 1 0 0 0,7 11 0 0 0,22 42 678 0 0,-19-30-636 0 0,-7-11-180 0 0,0 0-1 0 0,8 32 1 0 0,-14-43-158 0 0,20 48 230 0 0,-16-40-171 0 0,0 1-1 0 0,-1-1 1 0 0,4 20-1 0 0,22 74 369 0 0,-13-41-320 0 0,-17-57-97 0 0,1-1 0 0 0,0 1 0 0 0,9 20 0 0 0,-6-17-114 0 0,-6-11-890 0 0,0 4-330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1.74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1161 0 8896 0 0,'0'0'808'0'0,"-6"10"68"0"0,4-5-427 0 0,-1-1 1 0 0,0 0-1 0 0,1 0 0 0 0,-2-1 1 0 0,1 1-1 0 0,0-1 1 0 0,-1 1-1 0 0,1-1 1 0 0,-5 3-1 0 0,-2 2 670 0 0,-4 2-379 0 0,0-1-1 0 0,-1-1 1 0 0,0 0 0 0 0,0-1 0 0 0,-17 6 0 0 0,-7 4-189 0 0,-104 40 179 0 0,61-26-620 0 0,-131 58-551 0 0,119-55 862 0 0,61-23-263 0 0,-27 7-114 0 0,-79 12 0 0 0,69-16-38 0 0,51-11-7 0 0,-1-1 1 0 0,1 0-1 0 0,-27-2 0 0 0,19 0-16 0 0,26 0-77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4.10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0 745 5984 0 0,'0'0'5992'0'0,"9"-10"-4387"0"0,3-2-816 0 0,0 1-1 0 0,24-17 1 0 0,0-1-225 0 0,11-10 116 0 0,34-31 140 0 0,-75 65-784 0 0,0 0 0 0 0,0 0 0 0 0,0 1 0 0 0,11-6 0 0 0,-10 6 3 0 0,1 0-1 0 0,-1-1 0 0 0,-1 0 0 0 0,11-9 0 0 0,-8 6 8 0 0,0 1 0 0 0,13-9 0 0 0,-12 9-2 0 0,0-1 1 0 0,12-11-1 0 0,-2 1 42 0 0,1 1 1 0 0,0 0-1 0 0,1 2 0 0 0,35-20 1 0 0,-44 28 2 0 0,-1-2 1 0 0,14-12-1 0 0,14-10 152 0 0,-11 12 1 0 0,-2-1 0 0 0,26-25-1 0 0,-21 8 63 0 0,-30 36-286 0 0,0 0-2 0 0,-1 0 0 0 0,1 0 0 0 0,-1 0 0 0 0,1 0 0 0 0,-1-1 0 0 0,0 1-1 0 0,0 0 1 0 0,1-1 0 0 0,-1 1 0 0 0,0-1 0 0 0,0 1 0 0 0,0-1 0 0 0,-1 1 0 0 0,1-1 0 0 0,0 1 0 0 0,-1-1-1 0 0,2-3 1 0 0,-2 3-5 0 0,1 1-1 0 0,0 0 0 0 0,-1 0 1 0 0,1-1-1 0 0,0 1 0 0 0,0 0 1 0 0,0 0-1 0 0,-1 0 0 0 0,1 0 1 0 0,0 0-1 0 0,1 0 0 0 0,-1 0 1 0 0,0 0-1 0 0,0 0 0 0 0,0 0 1 0 0,1 1-1 0 0,1-2 0 0 0,-1 1-1 0 0,-1 0-1 0 0,1 0 0 0 0,0 0 1 0 0,-1 0-1 0 0,1 0 0 0 0,-1 0 1 0 0,1 0-1 0 0,-1-1 0 0 0,0 1 1 0 0,1-1-1 0 0,-1 1 0 0 0,0-1 1 0 0,2-3-1 0 0,-3 4-1 0 0,1-1 0 0 0,-1 1 0 0 0,1-1 0 0 0,0 1 0 0 0,0 0 0 0 0,0-1 0 0 0,0 1 0 0 0,0 0 0 0 0,0 0 0 0 0,0-1-1 0 0,0 1 1 0 0,0 0 0 0 0,0 0 0 0 0,1 0 0 0 0,1-1 0 0 0,20-16 46 0 0,-22 17-48 0 0,0 0 1 0 0,0 0-1 0 0,0 0 0 0 0,1 1 1 0 0,-1-1-1 0 0,0 0 0 0 0,0 0 0 0 0,1 1 1 0 0,-1-1-1 0 0,1 0 0 0 0,2 0 1 0 0,16-5-159 0 0,-15 3-112 0 0,-24 13-6519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7.36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 1 5064 0 0,'-2'3'9119'0'0,"5"2"-9662"0"0,-2-4 593 0 0,33 44 1289 0 0,40 71-1 0 0,-16 0-282 0 0,-2-19-482 0 0,-11-7-1033 0 0,-10-14 2175 0 0,12 20-1571 0 0,-25-51 825 0 0,-17-28-115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8.13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10136 0 0,'0'0'4921'0'0,"2"0"-4516"0"0,2 1-274 0 0,-1 1 0 0 0,0-1-1 0 0,0 1 1 0 0,0 0 0 0 0,0 0-1 0 0,4 4 1 0 0,19 10 467 0 0,264 89 1583 0 0,-219-81-2030 0 0,134 44 260 0 0,-172-58-167 0 0,44 7 1 0 0,7 1 89 0 0,-55-12 68 0 0,58 6 0 0 0,-38-6 116 0 0,42 1 705 0 0,-84-7-1129 0 0,-6 0-70 0 0,1 0-1 0 0,-1 0 1 0 0,1 1 0 0 0,0-1 0 0 0,-1 0-1 0 0,1 0 1 0 0,-1 1 0 0 0,1-1-1 0 0,-1 1 1 0 0,0-1 0 0 0,2 2 0 0 0,8 0-401 0 0,-6-3-846 0 0,4 1 285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29.389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1150 8288 0 0,'2'-2'2729'0'0,"2"-5"-2288"0"0,1 0 0 0 0,-1 0 0 0 0,0 0 0 0 0,-1-1 0 0 0,0 1-1 0 0,0-1 1 0 0,2-9 0 0 0,3-7 137 0 0,56-144 1495 0 0,86-230-437 0 0,-64 181-1073 0 0,-59 149-314 0 0,5-12 107 0 0,-10 23 4 0 0,-7 14-64 0 0,-10 23-194 0 0,-2 16-36 0 0,-2 4-46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30.03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209 0 8288 0 0,'-13'8'7231'0'0,"7"-3"-7138"0"0,5-4 5 0 0,-1 1 1 0 0,1 0-1 0 0,-1 0 1 0 0,1 0 0 0 0,0 0-1 0 0,0 1 1 0 0,0-1 0 0 0,0 0-1 0 0,1 0 1 0 0,-1 1 0 0 0,0-1-1 0 0,1 0 1 0 0,0 1 0 0 0,-1 3-1 0 0,1 42 157 0 0,1-27-19 0 0,-4 137 805 0 0,2-103-573 0 0,-16 104-1 0 0,11-101-315 0 0,4-36-73 0 0,-4 23-1 0 0,-22 124 210 0 0,18-107-422 0 0,-2 0-1 0 0,-40 115 0 0 0,16-82 823 0 0,33-77-726 0 0,3-10-2868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31.121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22 4 10136 0 0,'-21'-3'5289'0'0,"26"3"-5127"0"0,0 0 0 0 0,0 0 0 0 0,1 1 0 0 0,-1-1 0 0 0,9 4 0 0 0,9 0 224 0 0,-13-2-265 0 0,-1-1-1 0 0,1 2 0 0 0,16 6 0 0 0,15 4 295 0 0,147 37 1034 0 0,-108-28-1340 0 0,-19-9 13 0 0,14 4 62 0 0,-31-5-7 0 0,1-1-1 0 0,57 5 1 0 0,-2 5 245 0 0,-81-17-270 0 0,0 1 0 0 0,-1 0 0 0 0,27 13 0 0 0,-40-15-112 0 0,0-1 0 0 0,0 1 0 0 0,0 0 0 0 0,0 0 0 0 0,0 0 0 0 0,-1 0 0 0 0,1 1 0 0 0,6 7 0 0 0,-7-7 91 0 0,9 1-74 0 0,-11-4-22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31.790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8 1 7368 0 0,'0'0'568'0'0,"-5"17"1669"0"0,4-1-619 0 0,1-12-1360 0 0,-1-1-1 0 0,1 1 1 0 0,0-1 0 0 0,0 1 0 0 0,0-1 0 0 0,1 0 0 0 0,0 5 0 0 0,7 18 840 0 0,29 77 1536 0 0,38 111-1235 0 0,-32-80-1051 0 0,-11-40-130 0 0,-24-67-88 0 0,9 42-1 0 0,-10-35-24 0 0,1-4 27 0 0,-3-12 8 0 0,-2-1 0 0 0,0 1-1 0 0,0 0 1 0 0,-2-1 0 0 0,0 24 0 0 0,-1-39-233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4:32.32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11056 0 0,'0'0'2481'0'0,"3"0"-1777"0"0,16 1 140 0 0,1 1 0 0 0,0 2 0 0 0,24 6 0 0 0,15 3-206 0 0,14-2 64 0 0,4-2-270 0 0,-41-4 220 0 0,41 0 1 0 0,-45-3-280 0 0,36 5-1 0 0,-36 4-372 0 0,-26-10 0 0 0,0 1 0 0 0,0-1 0 0 0,0 2 0 0 0,0-1 0 0 0,0 0 0 0 0,0 1 0 0 0,-1 0 0 0 0,8 5 0 0 0,-11-6 100 0 0,-2-2-155 0 0,1 1-1 0 0,0-1 1 0 0,-1 0 0 0 0,1 1 0 0 0,0-1 0 0 0,-1 0 0 0 0,1 0 0 0 0,0 0 0 0 0,0 1-1 0 0,-1-1 1 0 0,1 0 0 0 0,0 0 0 0 0,0 0 0 0 0,-1 0 0 0 0,1 0 0 0 0,0 0 0 0 0,0 0 0 0 0,0-1-1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6.5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4608 0 0,'1'7'475'0'0,"4"5"530"0"0,0 0 1 0 0,1-1-1 0 0,10 14 1 0 0,0-3 1270 0 0,28 32-1 0 0,58 45-67 0 0,-70-68-1748 0 0,31 43 1 0 0,1-1-108 0 0,159 157 156 0 0,-130-143-664 0 0,-32-32 86 0 0,136 127 109 0 0,-188-174 119 0 0,0 1-1 0 0,0 0 0 0 0,-1 1 0 0 0,0 0 0 0 0,0 0 0 0 0,-1 1 1 0 0,8 16-1 0 0,17 28 112 0 0,-30-50-245 0 0,-1-3-28 0 0,1 0 1 0 0,-1 0 0 0 0,0 1-1 0 0,1-1 1 0 0,-1 0-1 0 0,1-1 1 0 0,-1 1 0 0 0,4 2-1 0 0,-4-16-3103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6 1 2760 0 0,'0'0'8784'0'0,"-1"12"-9304"0"0,-3 5 272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9 5984 0 0,'-12'-9'6685'0'0,"11"11"-6358"0"0,0-1 1 0 0,0 1 0 0 0,0-1-1 0 0,0 0 1 0 0,0 1-1 0 0,0 0 1 0 0,0-1-1 0 0,0 1 1 0 0,1-1-1 0 0,-1 1 1 0 0,1 0 0 0 0,-2 3-1 0 0,-6 29-135 0 0,7-18-107 0 0,0 0 0 0 0,2 19-1 0 0,0-5-26 0 0,-1-24-58 0 0,0 1 0 0 0,1-1 0 0 0,0 1 0 0 0,0-1 0 0 0,0 1 0 0 0,4 7 0 0 0,22 46 0 0 0,-27-60 0 0 0,4 4 11 0 0,0 0 0 0 0,0 0-1 0 0,0-1 1 0 0,0 1 0 0 0,9 4-1 0 0,2-18 55 0 0,-12 8-71 0 0,0 1-1 0 0,-1-1 0 0 0,1 0 0 0 0,0 0 1 0 0,0-1-1 0 0,-1 1 0 0 0,0 0 0 0 0,1-1 1 0 0,2-3-1 0 0,0-4 188 0 0,0 0 0 0 0,0 0-1 0 0,-1 0 1 0 0,-1 0 0 0 0,5-17 0 0 0,-7 21-116 0 0,0 0 0 0 0,-1 0 0 0 0,1-1 0 0 0,-1 1 1 0 0,-1 0-1 0 0,1 0 0 0 0,-1-1 0 0 0,0 1 0 0 0,0 0 0 0 0,-1 0 0 0 0,-2-7 0 0 0,-2-7-40 0 0,5 17 16 0 0,0-1 0 0 0,0 1 0 0 0,-1-1 1 0 0,1 1-1 0 0,-1 0 0 0 0,1 0 0 0 0,-1-1 0 0 0,-2-2 0 0 0,-1-1 508 0 0,5 7-486 0 0,0-1 1 0 0,-1 0-1 0 0,1 1 0 0 0,-1-1 1 0 0,1 0-1 0 0,0 1 1 0 0,-1-1-1 0 0,1 1 0 0 0,-1-1 1 0 0,1 1-1 0 0,-1-1 1 0 0,1 1-1 0 0,-1-1 0 0 0,0 1 1 0 0,1 0-1 0 0,-1-1 0 0 0,0 1 1 0 0,1 0-1 0 0,-1-1 1 0 0,-1 1-1 0 0,2 0-40 0 0,-1 0 1 0 0,0 0-1 0 0,0 0 0 0 0,0 0 0 0 0,0 0 0 0 0,1 0 1 0 0,-1 0-1 0 0,0 0 0 0 0,0 0 0 0 0,0 0 1 0 0,1 1-1 0 0,-1-1 0 0 0,0 0 0 0 0,0 0 1 0 0,1 1-1 0 0,-1-1 0 0 0,0 1 0 0 0,1-1 1 0 0,-1 1-1 0 0,0-1 0 0 0,1 1 0 0 0,-1-1 1 0 0,1 1-1 0 0,-1-1 0 0 0,0 2 0 0 0,0 0 144 0 0,-2 1-114 0 0,0 1 0 0 0,0-1 1 0 0,1 1-1 0 0,0 0 0 0 0,0 0 0 0 0,0 0 1 0 0,0 0-1 0 0,0 0 0 0 0,0 6 1 0 0,-8 14-389 0 0,3-2 281 0 0,7-20 33 0 0,-1 1 0 0 0,1 0 0 0 0,-1-1 0 0 0,0 1 0 0 0,0 0 0 0 0,0-1 0 0 0,0 0 1 0 0,-4 5-1 0 0,4-5-161 0 0,0 0 0 0 0,1 0 1 0 0,-1 0-1 0 0,0-1 1 0 0,0 1-1 0 0,1 0 0 0 0,0 0 1 0 0,-1 0-1 0 0,1 1 1 0 0,0-1-1 0 0,0 0 1 0 0,0 0-1 0 0,0 4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73 5528 0 0,'9'-8'4266'0'0,"-27"-12"1308"0"0,0 11-3273 0 0,7 6-292 0 0,9 4-1986 0 0,0 0 1 0 0,0 0-1 0 0,0 0 0 0 0,0 1 1 0 0,0-1-1 0 0,0 0 0 0 0,0 1 1 0 0,1 0-1 0 0,-1-1 0 0 0,1 1 0 0 0,-1 0 1 0 0,1 0-1 0 0,0-1 0 0 0,-1 1 1 0 0,1 0-1 0 0,0 1 0 0 0,0-1 1 0 0,0 0-1 0 0,1 0 0 0 0,-1 0 1 0 0,0 0-1 0 0,1 1 0 0 0,-1 3 0 0 0,1 6 156 0 0,0-1-1 0 0,0 0 0 0 0,4 21 1 0 0,-1 4 5 0 0,-2-28-180 0 0,-1-1 0 0 0,1 0 0 0 0,1 0 0 0 0,-1 1 0 0 0,1-1 0 0 0,0 0 0 0 0,6 10 0 0 0,-7-14-2 0 0,0 0 0 0 0,1 0-1 0 0,-1 0 1 0 0,1 0 0 0 0,0 0-1 0 0,0-1 1 0 0,0 1 0 0 0,0-1 0 0 0,0 0-1 0 0,1 1 1 0 0,-1-1 0 0 0,1 0-1 0 0,-1 0 1 0 0,1 0 0 0 0,0-1-1 0 0,0 1 1 0 0,0-1 0 0 0,5 2-1 0 0,-7-2 0 0 0,0-1 0 0 0,0 0 0 0 0,0 0 0 0 0,0 0-1 0 0,-1 0 1 0 0,1 0 0 0 0,0 0 0 0 0,0 0 0 0 0,0 0 0 0 0,0 0-1 0 0,0 0 1 0 0,0-1 0 0 0,-1 1 0 0 0,1 0 0 0 0,0 0-1 0 0,0-1 1 0 0,0 1 0 0 0,-1-1 0 0 0,1 1 0 0 0,0-1-1 0 0,-1 1 1 0 0,1-1 0 0 0,0 1 0 0 0,-1-1 0 0 0,1 0 0 0 0,0 1-1 0 0,-1-1 1 0 0,1 0 0 0 0,-1 1 0 0 0,1-1 0 0 0,-1 0-1 0 0,0 0 1 0 0,1 0 0 0 0,-1 1 0 0 0,0-1 0 0 0,0 0 0 0 0,1 0-1 0 0,-1 0 1 0 0,0 0 0 0 0,0-1 0 0 0,1-2 19 0 0,3-8-5 0 0,6-22 68 0 0,-2-8 27 0 0,-4 21-50 0 0,-1-1 1 0 0,0-26-1 0 0,-3 41-49 0 0,0 5 4 0 0,0-1-1 0 0,-1 0 1 0 0,2 1 0 0 0,-1-1 0 0 0,0 1-1 0 0,0-1 1 0 0,1 0 0 0 0,0 1 0 0 0,-1-1 0 0 0,2-2-1 0 0,-2 3 14 0 0,0-1-1 0 0,-1 1 0 0 0,1 0 0 0 0,-1 0 1 0 0,0-1-1 0 0,0 1 0 0 0,0 0 0 0 0,-2-4 1 0 0,2 4-8 0 0,0 1 1 0 0,0 0-1 0 0,0 0 0 0 0,0 0 1 0 0,0 0-1 0 0,0 0 1 0 0,0 0-1 0 0,0 0 1 0 0,-1 0-1 0 0,1 0 1 0 0,0 0-1 0 0,0 0 0 0 0,-1 1 1 0 0,-1-1-1 0 0,1 0 20 0 0,0-1 218 0 0,-4-4 167 0 0,4 5-403 0 0,0 0 1 0 0,0 1-1 0 0,1-1 0 0 0,-1 0 1 0 0,0 1-1 0 0,0-1 0 0 0,0 1 1 0 0,0-1-1 0 0,0 1 1 0 0,0 0-1 0 0,0 0 0 0 0,0 0 1 0 0,0 0-1 0 0,0 0 0 0 0,0 1 1 0 0,0-1-1 0 0,0 1 0 0 0,0-1 1 0 0,1 1-1 0 0,-1 0 0 0 0,0-1 1 0 0,0 1-1 0 0,-2 2 0 0 0,0-1-10 0 0,0 0 0 0 0,-1 1 0 0 0,1-1-1 0 0,1 1 1 0 0,-1 0 0 0 0,0 1-1 0 0,1-1 1 0 0,0 0 0 0 0,-4 6-1 0 0,4-4-15 0 0,0 1-1 0 0,0 0 0 0 0,0 0 1 0 0,1 0-1 0 0,0 0 0 0 0,0 1 1 0 0,1-1-1 0 0,-2 13 1 0 0,2 6-27 0 0,1 26 0 0 0,0-22 22 0 0,1-17 4 0 0,-1 1 0 0 0,2-1-1 0 0,-1 0 1 0 0,2 1 0 0 0,4 14-1 0 0,-6-23 5 0 0,0 0-1 0 0,1 0 0 0 0,0 0 1 0 0,0 0-1 0 0,0 0 0 0 0,0 0 0 0 0,0 0 1 0 0,1-1-1 0 0,0 1 0 0 0,-1-1 1 0 0,1 0-1 0 0,1 0 0 0 0,-1 0 1 0 0,0 0-1 0 0,1-1 0 0 0,-1 1 1 0 0,1-1-1 0 0,5 3 0 0 0,-8-5 1 0 0,0 0-1 0 0,0 1 0 0 0,0-1 0 0 0,0 0 1 0 0,0 0-1 0 0,0 0 0 0 0,0 0 1 0 0,1 0-1 0 0,-1 0 0 0 0,0 0 1 0 0,0 0-1 0 0,0 0 0 0 0,0 0 0 0 0,0-1 1 0 0,0 1-1 0 0,0 0 0 0 0,0-1 1 0 0,0 1-1 0 0,0-1 0 0 0,0 1 1 0 0,0-1-1 0 0,0 0 0 0 0,0 1 1 0 0,0-1-1 0 0,0 0 0 0 0,0 0 0 0 0,-1 1 1 0 0,1-1-1 0 0,1-2 0 0 0,1-2-13 0 0,0 0-1 0 0,0 0 0 0 0,-1 0 0 0 0,4-7 1 0 0,-4 6 4 0 0,11-25-118 0 0,18-46 281 0 0,-28 66-362 0 0,0 0 0 0 0,0 0 1 0 0,-1 0-1 0 0,-1 0 0 0 0,1-14 0 0 0,-3 22-690 0 0,-6-1-40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51 8752 0 0,'0'0'673'0'0,"0"-1"-591"0"0,0 1 1 0 0,-1 0-1 0 0,1 0 0 0 0,-1 0 0 0 0,1 0 1 0 0,0 0-1 0 0,-1 0 0 0 0,1 0 1 0 0,-1 0-1 0 0,1 0 0 0 0,0 0 0 0 0,-1 0 1 0 0,1 0-1 0 0,-1 1 0 0 0,1-1 0 0 0,-1 0 1 0 0,1 0-1 0 0,0 0 0 0 0,-1 0 1 0 0,1 1-1 0 0,0-1 0 0 0,-1 0 0 0 0,0 1 1 0 0,-4 6 386 0 0,1-3-219 0 0,1 0 0 0 0,0 0 0 0 0,0 0 0 0 0,1 0 0 0 0,-1 0 0 0 0,1 0 0 0 0,0 1 0 0 0,0-1 0 0 0,0 1 0 0 0,1-1 0 0 0,-2 7 0 0 0,0 9 375 0 0,3-17-604 0 0,-1-1 0 0 0,1 1 0 0 0,0-1 0 0 0,-1 0 0 0 0,1 1 0 0 0,0-1 0 0 0,1 4 0 0 0,0-1 14 0 0,10 50 328 0 0,-10-51-352 0 0,1-1 0 0 0,-1 1-1 0 0,1 0 1 0 0,0 0 0 0 0,0-1-1 0 0,0 1 1 0 0,0-1 0 0 0,0 1 0 0 0,1-1-1 0 0,5 6 1 0 0,-6-8 4 0 0,0 0 1 0 0,1 1-1 0 0,-1-1 0 0 0,0 0 0 0 0,0 0 0 0 0,1 0 1 0 0,-1 0-1 0 0,0-1 0 0 0,4 1 0 0 0,0 1 61 0 0,-4-2-47 0 0,-1 0 1 0 0,0 0-1 0 0,1 0 0 0 0,-1-1 0 0 0,0 1 0 0 0,0 0 1 0 0,0-1-1 0 0,1 1 0 0 0,-1-1 0 0 0,0 0 0 0 0,0 1 1 0 0,0-1-1 0 0,0 0 0 0 0,0 1 0 0 0,2-3 0 0 0,-1 2 41 0 0,3-3 36 0 0,0 1 0 0 0,-1-1 0 0 0,0 0 0 0 0,0 0 0 0 0,0 0 0 0 0,0-1 0 0 0,0 1 0 0 0,-1-1 0 0 0,0 0 0 0 0,0 0 0 0 0,4-10 0 0 0,0-1 286 0 0,-1 0 0 0 0,6-28 0 0 0,-8 27-300 0 0,4-30 829 0 0,-7 43-855 0 0,-1 0 0 0 0,0 0 1 0 0,-1 0-1 0 0,1 1 1 0 0,-1-1-1 0 0,0 0 0 0 0,1 0 1 0 0,-2 1-1 0 0,1-1 1 0 0,-2-4-1 0 0,2 6-8 0 0,0 1-1 0 0,0 0 1 0 0,0-1-1 0 0,0 1 1 0 0,0 0 0 0 0,-1 0-1 0 0,1 0 1 0 0,0 0-1 0 0,0 0 1 0 0,-1 0 0 0 0,1 0-1 0 0,-1 0 1 0 0,1 1-1 0 0,-1-1 1 0 0,1 1 0 0 0,-1-1-1 0 0,1 1 1 0 0,-1-1-1 0 0,1 1 1 0 0,-1 0 0 0 0,0 0-1 0 0,1-1 1 0 0,-3 1-1 0 0,2 0-26 0 0,0 0 0 0 0,0 1 0 0 0,-1-1-1 0 0,1 0 1 0 0,0 1 0 0 0,0-1 0 0 0,0 1-1 0 0,0-1 1 0 0,0 1 0 0 0,0 0 0 0 0,0 0 0 0 0,0 0-1 0 0,0 0 1 0 0,0 1 0 0 0,0-1 0 0 0,-2 3-1 0 0,-5 5-12 0 0,1 1 0 0 0,0 0 0 0 0,1 0-1 0 0,1 1 1 0 0,-1 0 0 0 0,2 0 0 0 0,-1 1 0 0 0,-4 14-1 0 0,0 4 78 0 0,2 1-1 0 0,-9 52 0 0 0,17-77-146 0 0,0 0-1 0 0,0 0 1 0 0,1-1 0 0 0,0 1-1 0 0,0 0 1 0 0,1-1 0 0 0,-1 1-1 0 0,4 6 1 0 0,1 6-54 0 0,-5-18 96 0 0,-1 1 0 0 0,1 0 1 0 0,-1 0-1 0 0,1-1 1 0 0,0 1-1 0 0,0-1 1 0 0,-1 1-1 0 0,1-1 0 0 0,0 1 1 0 0,0-1-1 0 0,0 1 1 0 0,0-1-1 0 0,0 0 0 0 0,-1 1 1 0 0,1-1-1 0 0,0 0 1 0 0,0 0-1 0 0,0 0 0 0 0,0 0 1 0 0,1 0-1 0 0,1 0-3 0 0,0 0 0 0 0,0-1-1 0 0,0 0 1 0 0,0 1 0 0 0,0-1-1 0 0,0 0 1 0 0,0-1 0 0 0,0 1-1 0 0,0 0 1 0 0,-1-1 0 0 0,1 0-1 0 0,0 1 1 0 0,-1-1 0 0 0,0 0-1 0 0,1 0 1 0 0,-1-1 0 0 0,0 1-1 0 0,2-3 1 0 0,4-5 55 0 0,-1 0-1 0 0,-1-1 1 0 0,7-13 0 0 0,-3 5-69 0 0,-2 0 0 0 0,0 0 0 0 0,-1-1 0 0 0,6-27 0 0 0,-12 45-12 0 0,-1 0 0 0 0,0-1 0 0 0,0 1 0 0 0,0 0 0 0 0,0 0 0 0 0,0-1 0 0 0,0 1 0 0 0,0 0 0 0 0,-1 0 0 0 0,1 0 0 0 0,-1-1 0 0 0,-1-2 0 0 0,1 3-306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0 4144 0 0,'0'0'319'0'0,"-18"0"1616"0"0,16 0-1770 0 0,0 1-1 0 0,1-1 0 0 0,-1 0 0 0 0,1 0 0 0 0,-1 0 0 0 0,0 1 0 0 0,1-1 1 0 0,-1 1-1 0 0,1 0 0 0 0,-1-1 0 0 0,1 1 0 0 0,-1 0 0 0 0,1 0 0 0 0,0 0 1 0 0,-1 0-1 0 0,1 0 0 0 0,0 0 0 0 0,0 0 0 0 0,0 0 0 0 0,0 0 0 0 0,0 0 0 0 0,0 1 1 0 0,0-1-1 0 0,0 1 0 0 0,0-1 0 0 0,1 0 0 0 0,-1 1 0 0 0,0 0 0 0 0,1-1 1 0 0,-1 4-1 0 0,-1 3 939 0 0,1 1 0 0 0,0 0 0 0 0,0 0 0 0 0,2 13 0 0 0,-1-10-770 0 0,0-4-333 0 0,1 1 0 0 0,1-1 0 0 0,0 0 0 0 0,0 0 0 0 0,4 11 0 0 0,4 15 0 0 0,-9-29 0 0 0,1 1 0 0 0,-1-1 0 0 0,1 0 0 0 0,1-1 0 0 0,-1 1 0 0 0,1 0 0 0 0,0-1 0 0 0,0 1 0 0 0,4 4 0 0 0,4 0 61 0 0,-6-9 122 0 0,-4-1-81 0 0,1 1 250 0 0,0 0-298 0 0,0 0 1 0 0,0-1-1 0 0,0 1 0 0 0,0-1 1 0 0,0 0-1 0 0,0 1 1 0 0,-1-1-1 0 0,1 0 0 0 0,0 0 1 0 0,0 0-1 0 0,-1 0 1 0 0,1 0-1 0 0,0-1 0 0 0,-1 1 1 0 0,1-1-1 0 0,-1 1 1 0 0,0-1-1 0 0,1 1 0 0 0,0-3 1 0 0,1 0 30 0 0,0-1 0 0 0,0 1 0 0 0,-1-1 0 0 0,0 1 0 0 0,0-1 1 0 0,2-7-1 0 0,-1 2 114 0 0,-1 0 1 0 0,0-1 0 0 0,-1 1-1 0 0,0 0 1 0 0,0-1 0 0 0,-1 0-1 0 0,-1-10 1 0 0,0 18-156 0 0,1-1 1 0 0,-1 1-1 0 0,0 0 0 0 0,0 0 0 0 0,0-1 1 0 0,0 1-1 0 0,0 0 0 0 0,-1 0 1 0 0,0 0-1 0 0,1 0 0 0 0,-1 1 1 0 0,0-1-1 0 0,0 0 0 0 0,0 1 0 0 0,-1-1 1 0 0,1 1-1 0 0,-1 0 0 0 0,1 0 1 0 0,-1 0-1 0 0,0 0 0 0 0,0 0 1 0 0,0 1-1 0 0,0-1 0 0 0,0 1 0 0 0,0 0 1 0 0,-4-2-1 0 0,4 3-29 0 0,0-1 0 0 0,0 1 0 0 0,1 0 1 0 0,-1 0-1 0 0,0 0 0 0 0,0 0 0 0 0,1 0 0 0 0,-1 1 0 0 0,0-1 0 0 0,1 1 0 0 0,-1 0 1 0 0,0 0-1 0 0,1 0 0 0 0,-1 0 0 0 0,1 0 0 0 0,-1 1 0 0 0,1-1 0 0 0,0 1 1 0 0,-1-1-1 0 0,1 1 0 0 0,-3 3 0 0 0,0 0-183 0 0,1-1 0 0 0,0 1 0 0 0,0 0 0 0 0,1 0-1 0 0,-1 0 1 0 0,1 0 0 0 0,0 1 0 0 0,-3 9 0 0 0,1 0-5028 0 0,0 5-1738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34 9216 0 0,'-2'1'4545'0'0,"-1"4"-4241"0"0,-1-1 1 0 0,1 1 0 0 0,0 0-1 0 0,0 0 1 0 0,1 0-1 0 0,-1 0 1 0 0,1 0-1 0 0,0 1 1 0 0,1-1-1 0 0,-1 1 1 0 0,1-1 0 0 0,0 1-1 0 0,0 0 1 0 0,1 11-1 0 0,0-8-222 0 0,0 0 0 0 0,1 0 0 0 0,0 0 0 0 0,0 1 0 0 0,1-1 0 0 0,1 0 0 0 0,-1-1 0 0 0,7 15 0 0 0,-9-21-72 0 0,2 2-9 0 0,10 5 54 0 0,-9-7-33 0 0,0 0 1 0 0,0 0 0 0 0,1 0 0 0 0,-1-1-1 0 0,0 1 1 0 0,0-1 0 0 0,1 0 0 0 0,-1 0-1 0 0,1 0 1 0 0,-1 0 0 0 0,1-1-1 0 0,-1 0 1 0 0,1 1 0 0 0,0-1 0 0 0,-1-1-1 0 0,1 1 1 0 0,-1 0 0 0 0,1-1-1 0 0,-1 0 1 0 0,1 1 0 0 0,-1-2 0 0 0,0 1-1 0 0,1 0 1 0 0,4-3 0 0 0,-2 0 70 0 0,0 0 1 0 0,0 0-1 0 0,-1-1 1 0 0,1 1-1 0 0,-1-1 1 0 0,-1 0 0 0 0,1 0-1 0 0,-1-1 1 0 0,0 0-1 0 0,0 1 1 0 0,0-1-1 0 0,-1-1 1 0 0,0 1-1 0 0,0 0 1 0 0,0-1-1 0 0,-1 0 1 0 0,0 1-1 0 0,1-10 1 0 0,4-7 175 0 0,-5 16-165 0 0,0 0 0 0 0,0 0 0 0 0,0-1 0 0 0,0-11 0 0 0,-2 17-67 0 0,0-1 0 0 0,0 1 0 0 0,-1 0 0 0 0,1-1 0 0 0,-1 1-1 0 0,1 0 1 0 0,-1-1 0 0 0,0 1 0 0 0,0 0 0 0 0,0 0 0 0 0,0 0-1 0 0,0 0 1 0 0,0 0 0 0 0,-1 0 0 0 0,1 0 0 0 0,-1 0 0 0 0,1 0-1 0 0,-4-2 1 0 0,3 3-8 0 0,1-1 0 0 0,-1 1-1 0 0,0 0 1 0 0,1 0 0 0 0,-1 0 0 0 0,0 0-1 0 0,0 0 1 0 0,0 1 0 0 0,0-1-1 0 0,0 0 1 0 0,0 1 0 0 0,0 0-1 0 0,0-1 1 0 0,0 1 0 0 0,0 0 0 0 0,0 0-1 0 0,-2 0 1 0 0,0 1 0 0 0,0-1 0 0 0,0 1 0 0 0,0 1 0 0 0,0-1 0 0 0,0 0 0 0 0,1 1 0 0 0,-1 0 0 0 0,-4 3 0 0 0,-2 1-57 0 0,1 1 1 0 0,0 1 0 0 0,1 0-1 0 0,-1 0 1 0 0,-9 13 0 0 0,10-11 16 0 0,2 0 0 0 0,-1 0 0 0 0,1 0 0 0 0,1 1 0 0 0,0 0 0 0 0,0 0 0 0 0,1 0 0 0 0,-4 15 0 0 0,8-25-94 0 0,0 1 0 0 0,0-1 0 0 0,0 0 0 0 0,0 1 0 0 0,0-1 0 0 0,0 1 0 0 0,1-1-1 0 0,-1 1 1 0 0,0-1 0 0 0,1 0 0 0 0,0 3 0 0 0,9 13-6364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87 12208 0 0,'0'0'561'0'0,"-8"5"176"0"0,-23 9 223 0 0,28-11-548 0 0,0 1-1 0 0,-1-1 1 0 0,1 0 0 0 0,0 1-1 0 0,0-1 1 0 0,-3 7-1 0 0,4-6-281 0 0,0 0 0 0 0,0 1-1 0 0,1-1 1 0 0,-1 1 0 0 0,1 0-1 0 0,0-1 1 0 0,-1 9 0 0 0,-2 9 188 0 0,4-18-283 0 0,0 0 0 0 0,0 0 0 0 0,1-1 0 0 0,-1 1 0 0 0,1 0 0 0 0,0 0 0 0 0,0 0 0 0 0,1 0 0 0 0,-1-1 0 0 0,3 4 0 0 0,3 14 124 0 0,2-9-61 0 0,-8-11-86 0 0,0-1 0 0 0,0 1 0 0 0,-1 0 1 0 0,1 0-1 0 0,0-1 0 0 0,-1 1 0 0 0,1 0 0 0 0,-1 0 0 0 0,1 0 1 0 0,-1-1-1 0 0,1 1 0 0 0,-1 0 0 0 0,0 0 0 0 0,1 2 0 0 0,1-3 14 0 0,1 1 0 0 0,-1 0 0 0 0,1-1 0 0 0,-1 0 0 0 0,0 1 0 0 0,1-1 0 0 0,3-1 0 0 0,-2 1 32 0 0,-1-2 0 0 0,0 1-1 0 0,0 0 1 0 0,0-1 0 0 0,0 1-1 0 0,0-1 1 0 0,0 0 0 0 0,0 0-1 0 0,-1 0 1 0 0,5-5 0 0 0,23-27 492 0 0,-25 28-431 0 0,1-2-30 0 0,0 0-1 0 0,0-1 1 0 0,-1 1-1 0 0,0-1 1 0 0,-1 0 0 0 0,1 0-1 0 0,-2-1 1 0 0,0 1-1 0 0,0-1 1 0 0,0 0-1 0 0,-1 0 1 0 0,-1 1-1 0 0,0-2 1 0 0,0-15-1 0 0,-2 21-32 0 0,0-1 0 0 0,0 1-1 0 0,0 0 1 0 0,-1 1-1 0 0,0-1 1 0 0,0 0 0 0 0,0 0-1 0 0,-1 1 1 0 0,1-1 0 0 0,-7-6-1 0 0,8 9-39 0 0,0 1 1 0 0,0 0-1 0 0,0-1 0 0 0,0 1 0 0 0,0 0 0 0 0,-1 0 0 0 0,1 0 0 0 0,-1 0 0 0 0,1 0 0 0 0,0 0 1 0 0,-1 0-1 0 0,1 0 0 0 0,-1 1 0 0 0,0-1 0 0 0,1 0 0 0 0,-1 1 0 0 0,0 0 0 0 0,1-1 1 0 0,-1 1-1 0 0,0 0 0 0 0,0 0 0 0 0,1 0 0 0 0,-1 0 0 0 0,0 0 0 0 0,1 0 0 0 0,-1 0 0 0 0,0 1 1 0 0,1-1-1 0 0,-1 1 0 0 0,0-1 0 0 0,1 1 0 0 0,-1-1 0 0 0,-2 3 0 0 0,1-1-15 0 0,0-1 5 0 0,1 1-1 0 0,-1-1 1 0 0,1 1-1 0 0,-1 0 1 0 0,1 0-1 0 0,0 0 1 0 0,0 0-1 0 0,0 0 1 0 0,0 0-1 0 0,1 0 0 0 0,-1 1 1 0 0,-2 4-1 0 0,-6 14-318 0 0,-12 38 0 0 0,14-23-6317 0 0,7-18-401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0 7368 0 0,'0'0'568'0'0,"-11"7"494"0"0,3 0 203 0 0,6-6-1019 0 0,1 0 1 0 0,0 0 0 0 0,-1 0 0 0 0,1 0-1 0 0,-1 0 1 0 0,1 0 0 0 0,-1 0 0 0 0,1 0 0 0 0,-4 0-1 0 0,3 0-98 0 0,-1 0 0 0 0,1 0 0 0 0,0 0 1 0 0,0 0-1 0 0,0 0 0 0 0,0 0 0 0 0,1 0 0 0 0,-1 1 0 0 0,0-1 0 0 0,0 1 0 0 0,1-1 0 0 0,-1 1 0 0 0,1 0 0 0 0,0 0 0 0 0,-1 0 0 0 0,1-1 0 0 0,0 1 0 0 0,0 0 0 0 0,0 1 1 0 0,0-1-1 0 0,0 2 0 0 0,-2 2 44 0 0,1 1 1 0 0,1-1 0 0 0,-1 1 0 0 0,1-1-1 0 0,0 1 1 0 0,1 7 0 0 0,-1-4-98 0 0,1-1 1 0 0,1 1-1 0 0,0-1 1 0 0,0 1-1 0 0,1-1 1 0 0,0 0-1 0 0,6 14 1 0 0,-3-11-42 0 0,1 0 1 0 0,1 0-1 0 0,0-1 1 0 0,1 0-1 0 0,16 19 0 0 0,-21-27-30 0 0,0-1-1 0 0,0 1 0 0 0,1-1 0 0 0,-1 0 1 0 0,0 1-1 0 0,1-2 0 0 0,0 1 0 0 0,-1 0 0 0 0,1-1 1 0 0,0 1-1 0 0,0-1 0 0 0,0 0 0 0 0,6 0 1 0 0,-8 0 48 0 0,1-1 1 0 0,-1 0 0 0 0,1 0 0 0 0,0 0 0 0 0,-1 0 0 0 0,1 0-1 0 0,-1 0 1 0 0,1-1 0 0 0,0 1 0 0 0,-1-1 0 0 0,1 0 0 0 0,-1 0-1 0 0,0 0 1 0 0,1 0 0 0 0,-1 0 0 0 0,0-1 0 0 0,1 1 0 0 0,-1-1-1 0 0,0 1 1 0 0,3-5 0 0 0,2-2 39 0 0,-1-1 0 0 0,1 0 0 0 0,-2-1-1 0 0,0 0 1 0 0,0 0 0 0 0,-1 0 0 0 0,0 0 0 0 0,0-1 0 0 0,-1 1 0 0 0,-1-1-1 0 0,0 0 1 0 0,0 0 0 0 0,-1 0 0 0 0,0 0 0 0 0,-1 0 0 0 0,-1 0-1 0 0,-1-12 1 0 0,1 17-80 0 0,0 1 0 0 0,-1 0 0 0 0,1 0 0 0 0,-1 0-1 0 0,0 0 1 0 0,-1 0 0 0 0,1 0 0 0 0,-1 0 0 0 0,0 1-1 0 0,0 0 1 0 0,0-1 0 0 0,-1 1 0 0 0,-6-6 0 0 0,9 10-25 0 0,-1-1 1 0 0,1 1 0 0 0,-1 0 0 0 0,1-1-1 0 0,-1 1 1 0 0,0 0 0 0 0,1 0 0 0 0,-1 0-1 0 0,1 0 1 0 0,-1 0 0 0 0,0 1 0 0 0,1-1-1 0 0,-1 0 1 0 0,1 1 0 0 0,-1-1 0 0 0,1 1-1 0 0,-1-1 1 0 0,-1 2 0 0 0,2-1-9 0 0,-2 0-5 0 0,0 0-1 0 0,1 1 1 0 0,-1-1-1 0 0,1 1 1 0 0,0 0-1 0 0,-1 0 1 0 0,1 0-1 0 0,0 0 0 0 0,0 0 1 0 0,0 0-1 0 0,-2 5 1 0 0,-16 29-406 0 0,15-26 230 0 0,4-6-182 0 0,-1 0 0 0 0,1 1 0 0 0,0-1 0 0 0,0 1 0 0 0,-1 5 0 0 0,1-2-253 0 0,0 5-430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20 13824 0 0,'0'0'1246'0'0,"-2"1"-1022"0"0,-2 2-44 0 0,-1-1 181 0 0,0 1 1 0 0,1 0-1 0 0,-1 0 0 0 0,-7 7 1 0 0,11-8-212 0 0,0 0 0 0 0,0 0 0 0 0,0 0 1 0 0,0 0-1 0 0,0 1 0 0 0,0-1 0 0 0,0 0 0 0 0,1 1 0 0 0,-1-1 1 0 0,1 4-1 0 0,-3 9 60 0 0,1-10-192 0 0,1 0 0 0 0,0 0 1 0 0,0 0-1 0 0,1 1 0 0 0,0-1 1 0 0,0 0-1 0 0,0 0 0 0 0,0 1 1 0 0,1-1-1 0 0,-1 0 0 0 0,1 0 1 0 0,1 0-1 0 0,2 7 0 0 0,19 40-18 0 0,-22-51 0 0 0,-1 1 0 0 0,1-1 0 0 0,0 1 0 0 0,0 0 0 0 0,0-1 0 0 0,1 0 0 0 0,-1 1 0 0 0,0-1 0 0 0,0 0 0 0 0,1 0 0 0 0,-1 1 0 0 0,1-1 0 0 0,-1 0 0 0 0,1 0 0 0 0,-1-1 0 0 0,1 1 0 0 0,0 0 0 0 0,-1 0 0 0 0,1-1 0 0 0,0 1 0 0 0,0-1 0 0 0,-1 0 0 0 0,4 1 0 0 0,5-3 0 0 0,-3-5 273 0 0,-1 0-1 0 0,0 0 1 0 0,0-1-1 0 0,-1 0 0 0 0,0 0 1 0 0,6-11-1 0 0,14-33-107 0 0,-21 44-115 0 0,-1 0-1 0 0,-1 0 0 0 0,1 0 0 0 0,-1 0 0 0 0,-1-1 0 0 0,1 1 1 0 0,-1 0-1 0 0,-1-16 0 0 0,0 22 21 0 0,-1 0 0 0 0,1 0-1 0 0,-1 0 1 0 0,1 0 0 0 0,-1 0 0 0 0,0 1 0 0 0,0-1-1 0 0,0 0 1 0 0,0 0 0 0 0,0 1 0 0 0,-1-1 0 0 0,1 1-1 0 0,0-1 1 0 0,-1 1 0 0 0,1-1 0 0 0,-1 1 0 0 0,1 0-1 0 0,-1 0 1 0 0,0 0 0 0 0,1 0 0 0 0,-1 0-1 0 0,-3-1 1 0 0,-4 2-70 0 0,7 1-43 0 0,0 0 1 0 0,-1 0-1 0 0,1 0 0 0 0,0 0 0 0 0,0 1 0 0 0,0-1 0 0 0,0 1 1 0 0,0-1-1 0 0,0 1 0 0 0,-3 4 0 0 0,-17 23-862 0 0,10-12 457 0 0,-1 3-224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 42 5064 0 0,'-19'0'544'0'0,"-25"3"6128"0"0,40-2-5992 0 0,0-1 1 0 0,0 1-1 0 0,1 0 1 0 0,-1 1-1 0 0,0-1 1 0 0,-6 4-1 0 0,5-3-193 0 0,-16 13 1304 0 0,20-12-1696 0 0,-1-1 1 0 0,1 1-1 0 0,0-1 1 0 0,0 1-1 0 0,0 0 0 0 0,0 0 1 0 0,0-1-1 0 0,1 1 1 0 0,-1 0-1 0 0,1 5 1 0 0,0-6-20 0 0,-1 5 74 0 0,1 0 0 0 0,-1 0 0 0 0,2 0-1 0 0,-1 0 1 0 0,2 8 0 0 0,1 10-251 0 0,-3-24 90 0 0,0 0-1 0 0,1 0 1 0 0,-1-1 0 0 0,0 1 0 0 0,0 0 0 0 0,1-1 0 0 0,-1 1-1 0 0,1 0 1 0 0,-1-1 0 0 0,1 1 0 0 0,-1 0 0 0 0,1-1 0 0 0,-1 1-1 0 0,1-1 1 0 0,0 1 0 0 0,-1-1 0 0 0,1 1 0 0 0,0-1 0 0 0,-1 0-1 0 0,2 1 1 0 0,0 0-16 0 0,2 3 34 0 0,0 0-1 0 0,1-1 1 0 0,-1 1-1 0 0,1-1 0 0 0,0-1 1 0 0,0 1-1 0 0,0 0 1 0 0,1-1-1 0 0,-1 0 1 0 0,6 1-1 0 0,-9-3 5 0 0,2 2 46 0 0,0-1 0 0 0,0 0 0 0 0,1 0 0 0 0,-1 0 0 0 0,8 0 0 0 0,-10-2-53 0 0,0 1 1 0 0,0 0 0 0 0,0-1 0 0 0,0 1 0 0 0,-1-1-1 0 0,1 0 1 0 0,0 0 0 0 0,0 0 0 0 0,0 0 0 0 0,-1 0-1 0 0,1 0 1 0 0,0 0 0 0 0,-1 0 0 0 0,1-1 0 0 0,1-1-1 0 0,0 0 71 0 0,-1 1 1 0 0,1-1-1 0 0,-1 0 0 0 0,0 1 0 0 0,0-1 0 0 0,0 0 0 0 0,0 0 0 0 0,0-1 0 0 0,-1 1 0 0 0,1 0 0 0 0,-1 0 0 0 0,0-1 1 0 0,0 1-1 0 0,-1-1 0 0 0,1 1 0 0 0,0-1 0 0 0,-1 1 0 0 0,0-1 0 0 0,0 0 0 0 0,0 1 0 0 0,-1-6 0 0 0,-3-18 267 0 0,3 16-322 0 0,-1-1 0 0 0,0 1-1 0 0,0-1 1 0 0,-1 1 0 0 0,-1 0 0 0 0,-6-16-1 0 0,8 25-19 0 0,1 0 0 0 0,-1 0 0 0 0,0 0 0 0 0,0 1 0 0 0,1-1 0 0 0,-1 1 0 0 0,0-1 0 0 0,0 1 0 0 0,0-1 0 0 0,-1 1 0 0 0,1 0 0 0 0,0 0 0 0 0,0 0 0 0 0,-1 0 0 0 0,1 0 0 0 0,-1 1 0 0 0,1-1 0 0 0,0 1 0 0 0,-1 0 0 0 0,1-1 0 0 0,-1 1 0 0 0,1 0 0 0 0,-1 1 0 0 0,1-1 0 0 0,-1 0 0 0 0,-4 2 0 0 0,-1 5 0 0 0,1 6-388 0 0,-12 28 0 0 0,18-39 272 0 0,0 1-287 0 0,0 1 0 0 0,0 0 0 0 0,0 0 0 0 0,1 0 0 0 0,-1 0 0 0 0,1 0 0 0 0,0 5 0 0 0,0 8-6760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7.0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 1185 10248 0 0,'0'0'926'0'0,"-13"-13"365"0"0,12 10-1137 0 0,1 0 0 0 0,-1 1 0 0 0,0-1 0 0 0,1 0 0 0 0,0 0 0 0 0,0 0 0 0 0,0 0 0 0 0,0 0 1 0 0,0 0-1 0 0,1 0 0 0 0,0-4 0 0 0,12-31 763 0 0,-7 22-840 0 0,60-134 223 0 0,-19 50 308 0 0,-20 39-363 0 0,4 0 1 0 0,2 2-1 0 0,40-55 1 0 0,141-217 718 0 0,-182 274-628 0 0,-15 24 3 0 0,24-31-1 0 0,-9 16-150 0 0,-31 47-300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97 12032 0 0,'-7'9'1282'0'0,"4"-7"-1033"0"0,-1 0-1 0 0,0 1 0 0 0,0-1 0 0 0,1 1 1 0 0,0 0-1 0 0,-1 0 0 0 0,1 0 0 0 0,0 1 1 0 0,1-1-1 0 0,-1 1 0 0 0,1-1 0 0 0,-1 1 1 0 0,1 0-1 0 0,0 0 0 0 0,0 0 0 0 0,1 0 1 0 0,-1 0-1 0 0,1 0 0 0 0,-1 5 0 0 0,1-4-188 0 0,0 1 0 0 0,0-1-1 0 0,1 0 1 0 0,0 0 0 0 0,0 1-1 0 0,0-1 1 0 0,1 0 0 0 0,-1 1-1 0 0,1-1 1 0 0,0 0 0 0 0,1 0-1 0 0,-1 0 1 0 0,1 0-1 0 0,0 0 1 0 0,1 0 0 0 0,-1-1-1 0 0,1 1 1 0 0,5 7 0 0 0,-6-9-27 0 0,0-1 0 0 0,0 0 0 0 0,0 0 0 0 0,0 0 0 0 0,1 0 0 0 0,-1 0 0 0 0,1 0 0 0 0,-1 0 0 0 0,1-1 0 0 0,-1 1 0 0 0,1-1 0 0 0,0 0 0 0 0,0 0 0 0 0,0 0 0 0 0,5 1 1 0 0,-6-2-2 0 0,-1 0 0 0 0,1 0 1 0 0,0 0-1 0 0,-1-1 1 0 0,1 1-1 0 0,-1-1 1 0 0,1 1-1 0 0,-1-1 0 0 0,1 1 1 0 0,-1-1-1 0 0,1 0 1 0 0,-1 0-1 0 0,0 0 1 0 0,1 0-1 0 0,-1 0 0 0 0,0 0 1 0 0,0 0-1 0 0,0 0 1 0 0,0 0-1 0 0,0-1 0 0 0,0 1 1 0 0,1-2-1 0 0,2-3 91 0 0,0 0 0 0 0,0 0 0 0 0,-1 0-1 0 0,0 0 1 0 0,0 0 0 0 0,-1 0 0 0 0,0-1-1 0 0,0 1 1 0 0,0-1 0 0 0,-1 0 0 0 0,0 0 0 0 0,0-10-1 0 0,0 1 10 0 0,-1 0 0 0 0,-1 0 0 0 0,-1 0 0 0 0,0 0-1 0 0,-1 1 1 0 0,-8-29 0 0 0,10 42-116 0 0,-2-5 67 0 0,0-1 1 0 0,0 1 0 0 0,-1 0 0 0 0,-4-6 0 0 0,8 12-76 0 0,-1 0 0 0 0,1 0 0 0 0,-1 0-1 0 0,0 0 1 0 0,1 0 0 0 0,-1 0 0 0 0,0 1 0 0 0,0-1 0 0 0,1 0 0 0 0,-1 0 0 0 0,0 1 0 0 0,0-1-1 0 0,0 1 1 0 0,0-1 0 0 0,0 0 0 0 0,0 1 0 0 0,0 0 0 0 0,0-1 0 0 0,0 1 0 0 0,0 0-1 0 0,-1-1 1 0 0,1 1 0 0 0,0 0 0 0 0,0 0 0 0 0,0 0 0 0 0,0 0 0 0 0,0 0 0 0 0,0 0 0 0 0,-1 1-1 0 0,1-1 1 0 0,0 0 0 0 0,0 0 0 0 0,0 1 0 0 0,0-1 0 0 0,0 1 0 0 0,-2 0 0 0 0,0 2-2 0 0,0-1 1 0 0,0 1 0 0 0,0 0 0 0 0,0 0-1 0 0,0 1 1 0 0,1-1 0 0 0,-1 0-1 0 0,1 1 1 0 0,0 0 0 0 0,0 0 0 0 0,0-1-1 0 0,0 1 1 0 0,0 5 0 0 0,-3 7-136 0 0,-5 30 0 0 0,9-44 105 0 0,-4 36-1648 0 0,-3 73 0 0 0,8-85 262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86 152 14312 0 0,'0'0'654'0'0,"-9"-2"218"0"0,-7-2-869 0 0,-13-1 2943 0 0,29 5-2888 0 0,0 1-1 0 0,0-1 0 0 0,0 1 0 0 0,0-1 1 0 0,-1 1-1 0 0,1-1 0 0 0,0 1 0 0 0,0-1 0 0 0,0 1 1 0 0,-1-1-1 0 0,1 0 0 0 0,0 1 0 0 0,-1-1 1 0 0,1 1-1 0 0,0-1 0 0 0,-1 0 0 0 0,1 1 0 0 0,-1-1 1 0 0,1 0-1 0 0,-1 1 0 0 0,0-1-26 0 0,1 1-1 0 0,-1-1 1 0 0,1 0 0 0 0,-1 1 0 0 0,1-1-1 0 0,0 1 1 0 0,-1-1 0 0 0,1 1-1 0 0,-1-1 1 0 0,1 1 0 0 0,0-1 0 0 0,-1 1-1 0 0,1-1 1 0 0,0 1 0 0 0,0-1-1 0 0,-1 1 1 0 0,1-1 0 0 0,0 1 0 0 0,0 0-1 0 0,0-1 1 0 0,0 1 0 0 0,-2 16 152 0 0,2-14-166 0 0,0-1 1 0 0,-1 0-1 0 0,1 1 1 0 0,0-1 0 0 0,0 0-1 0 0,0 0 1 0 0,1 1-1 0 0,-1-1 1 0 0,1 0 0 0 0,-1 0-1 0 0,1 1 1 0 0,0-1-1 0 0,0 2 1 0 0,28 62 187 0 0,-26-55-161 0 0,-2-10-39 0 0,-1 1 0 0 0,0-1 0 0 0,1 1 0 0 0,0-1-1 0 0,-1 0 1 0 0,1 1 0 0 0,0-1 0 0 0,0 0 0 0 0,0 1-1 0 0,0-1 1 0 0,0 0 0 0 0,0 0 0 0 0,0 0 0 0 0,0 0-1 0 0,0 0 1 0 0,0 0 0 0 0,1 0 0 0 0,-1 0 0 0 0,3 1-1 0 0,-3-2 15 0 0,0 1 0 0 0,1 0 0 0 0,-1-1 0 0 0,0 1 0 0 0,0-1 0 0 0,1 0 0 0 0,-1 1 0 0 0,1-1 0 0 0,-1 0 0 0 0,0 0 0 0 0,1 0 0 0 0,-1 0-1 0 0,0 0 1 0 0,1 0 0 0 0,-1 0 0 0 0,0-1 0 0 0,1 1 0 0 0,-1 0 0 0 0,0-1 0 0 0,1 1 0 0 0,-1-1 0 0 0,0 1 0 0 0,0-1 0 0 0,1 0 0 0 0,-1 1 0 0 0,0-1 0 0 0,0 0 0 0 0,0 0-1 0 0,0 0 1 0 0,0 0 0 0 0,0 0 0 0 0,0 0 0 0 0,0 0 0 0 0,-1 0 0 0 0,2-2 0 0 0,0-1 49 0 0,1 1 0 0 0,-1-1 0 0 0,0 1-1 0 0,-1-1 1 0 0,1 0 0 0 0,-1 0 0 0 0,1 0 0 0 0,-1 0 0 0 0,0 0 0 0 0,-1 0-1 0 0,1-5 1 0 0,2-27 345 0 0,-2 27-326 0 0,0 1-1 0 0,-1-1 0 0 0,0 0 0 0 0,0 1 0 0 0,-1-1 0 0 0,-3-13 0 0 0,0 0 33 0 0,-4-12 50 0 0,1 17-113 0 0,5 12-47 0 0,0-1-1 0 0,0 1 1 0 0,0-1 0 0 0,-1 1-1 0 0,0 0 1 0 0,0 0 0 0 0,0 1 0 0 0,-1-1-1 0 0,1 0 1 0 0,-1 1 0 0 0,-5-4-1 0 0,0 5-18 0 0,7 3-15 0 0,0 0 0 0 0,-1 1 0 0 0,1-1 0 0 0,0 1 0 0 0,0-1 0 0 0,0 1 1 0 0,0 0-1 0 0,1 0 0 0 0,-1 0 0 0 0,0 0 0 0 0,0 0 0 0 0,0 1 0 0 0,1-1 1 0 0,-1 0-1 0 0,1 1 0 0 0,-1-1 0 0 0,1 1 0 0 0,0 0 0 0 0,-1-1 0 0 0,1 1 1 0 0,0 0-1 0 0,0 0 0 0 0,-1 2 0 0 0,-3 7-643 0 0,1 0 0 0 0,-7 22 0 0 0,9-26 6 0 0,-3 9-1105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0 12440 0 0,'0'0'1125'0'0,"-1"2"-928"0"0,-2 9 117 0 0,-1 1 1 0 0,2-1-1 0 0,0 1 0 0 0,0 0 0 0 0,1-1 1 0 0,1 1-1 0 0,0 0 0 0 0,0 0 0 0 0,1-1 1 0 0,1 1-1 0 0,0 0 0 0 0,3 11 0 0 0,0-8-167 0 0,0-1-1 0 0,1 0 0 0 0,14 23 1 0 0,-19-35-85 0 0,1 0 0 0 0,0-1 1 0 0,0 1-1 0 0,0-1 0 0 0,0 0 1 0 0,0 1-1 0 0,0-1 0 0 0,0 0 1 0 0,1 0-1 0 0,2 1 0 0 0,-4-2-69 0 0,0 0 51 0 0,0 1 0 0 0,0-1 0 0 0,0 0 0 0 0,0 0 0 0 0,1 0-1 0 0,-1 0 1 0 0,0 0 0 0 0,0-1 0 0 0,0 1 0 0 0,1 0 0 0 0,-1 0 0 0 0,0-1-1 0 0,0 1 1 0 0,0-1 0 0 0,0 1 0 0 0,0-1 0 0 0,0 1 0 0 0,0-1-1 0 0,0 1 1 0 0,0-1 0 0 0,0 0 0 0 0,1-1 0 0 0,19-17 1070 0 0,-19 16-1031 0 0,0 1 0 0 0,0-1 0 0 0,0 0 0 0 0,-1-1 0 0 0,1 1 0 0 0,-1 0 0 0 0,0 0 0 0 0,1-1 0 0 0,-2 1 0 0 0,1 0 0 0 0,0-1 0 0 0,-1 1 0 0 0,1-6 0 0 0,-1-4 283 0 0,0 1 0 0 0,-4-18 0 0 0,3 24-341 0 0,0 0 25 0 0,0 1 0 0 0,0 1 0 0 0,-1-1 0 0 0,0 0 0 0 0,0 0 0 0 0,0 0 0 0 0,0 1 0 0 0,-1-1 0 0 0,-2-3 0 0 0,4 6-30 0 0,-1 1-1 0 0,1-1 0 0 0,0 1 0 0 0,0-1 0 0 0,0 1 1 0 0,-1-1-1 0 0,1 1 0 0 0,-1 0 0 0 0,1 0 1 0 0,-1 0-1 0 0,0 0 0 0 0,1 0 0 0 0,-1 0 0 0 0,0 0 1 0 0,1 1-1 0 0,-1-1 0 0 0,0 0 0 0 0,0 1 1 0 0,0 0-1 0 0,0-1 0 0 0,0 1 0 0 0,0 0 1 0 0,1 0-1 0 0,-1 0 0 0 0,-3 0 0 0 0,3 1-45 0 0,0 0 0 0 0,0 0-1 0 0,-1 1 1 0 0,1-1 0 0 0,1 0 0 0 0,-1 1-1 0 0,0-1 1 0 0,0 1 0 0 0,0 0-1 0 0,1-1 1 0 0,-1 1 0 0 0,1 0 0 0 0,-1 0-1 0 0,1 0 1 0 0,0 0 0 0 0,0 0-1 0 0,0 0 1 0 0,-1 4 0 0 0,-2 3-1166 0 0,1 1 1 0 0,1-1 0 0 0,-2 11-1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41 206 8752 0 0,'0'0'673'0'0,"-1"-1"-256"0"0,-20-26 9588 0 0,12 46-9518 0 0,8-15-476 0 0,0 0-1 0 0,0-1 1 0 0,0 1-1 0 0,1 0 1 0 0,0 0-1 0 0,0 0 1 0 0,0-1-1 0 0,0 1 1 0 0,0 0-1 0 0,1 0 1 0 0,-1-1-1 0 0,1 1 1 0 0,0 0-1 0 0,0-1 1 0 0,1 1-1 0 0,-1 0 1 0 0,1-1-1 0 0,0 0 1 0 0,0 1-1 0 0,0-1 1 0 0,0 0-1 0 0,0 0 1 0 0,1 0-1 0 0,-1 0 1 0 0,4 2-1 0 0,-4-4-4 0 0,-1 0 0 0 0,0 0 0 0 0,0-1-1 0 0,1 1 1 0 0,-1-1 0 0 0,0 1 0 0 0,1-1 0 0 0,-1 1-1 0 0,1-1 1 0 0,-1 0 0 0 0,0 0 0 0 0,1 0-1 0 0,-1 1 1 0 0,1-1 0 0 0,-1-1 0 0 0,1 1 0 0 0,-1 0-1 0 0,0 0 1 0 0,1 0 0 0 0,-1-1 0 0 0,1 1-1 0 0,-1-1 1 0 0,0 1 0 0 0,1-1 0 0 0,-1 0 0 0 0,1 0-1 0 0,2-1 19 0 0,-1 0-1 0 0,0 0 1 0 0,0 0 0 0 0,0 0-1 0 0,0-1 1 0 0,0 1-1 0 0,-1-1 1 0 0,4-5-1 0 0,-2 3 26 0 0,-1 0 0 0 0,-1-1-1 0 0,1 1 1 0 0,-1-1-1 0 0,0 0 1 0 0,0 0 0 0 0,-1 0-1 0 0,2-8 1 0 0,-1-5 255 0 0,-1-27-1 0 0,-2 30-86 0 0,1 9-145 0 0,0 1 1 0 0,-1 0 0 0 0,0 0-1 0 0,-1 0 1 0 0,1 0-1 0 0,-1 0 1 0 0,0 0 0 0 0,-1 1-1 0 0,1-1 1 0 0,-1 1 0 0 0,0-1-1 0 0,0 1 1 0 0,-1 0-1 0 0,0 0 1 0 0,0 0 0 0 0,-6-5-1 0 0,-5-6-40 0 0,6 11-32 0 0,-8 1 0 0 0,13 7-5 0 0,3-1 0 0 0,-1 0-39 0 0,-1 1 0 0 0,1-1 0 0 0,-1 1 0 0 0,1 0 0 0 0,0 0 0 0 0,0 0 0 0 0,0 0 0 0 0,0 0 0 0 0,1 0 0 0 0,-1 1 0 0 0,-1 5 0 0 0,1 0-332 0 0,-1 0 0 0 0,1 0 0 0 0,-1 12 0 0 0,3 7-998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61 5984 0 0,'0'0'892'0'0,"-9"3"2217"0"0,5-1-1933 0 0,2-1-357 0 0,-1 1-1 0 0,0-1 0 0 0,0 0 1 0 0,1 1-1 0 0,-1 0 0 0 0,0 0 0 0 0,-2 2 1 0 0,4-3-713 0 0,0 0 0 0 0,0 1 0 0 0,0 0 0 0 0,1-1 0 0 0,-1 1 1 0 0,0-1-1 0 0,1 1 0 0 0,-1 0 0 0 0,1-1 0 0 0,-1 1 0 0 0,1 0 0 0 0,0 0 1 0 0,-1-1-1 0 0,1 1 0 0 0,0 3 0 0 0,2 7-104 0 0,-1-1 0 0 0,2 0 0 0 0,-1 0 0 0 0,1 0 0 0 0,1 0 0 0 0,0 0 0 0 0,8 13 0 0 0,-3-2-1 0 0,-6-16-1 0 0,0 0 0 0 0,0 0 0 0 0,1-1 0 0 0,-1 1 0 0 0,1-1 0 0 0,0 0 0 0 0,1 0 0 0 0,-1 0 0 0 0,6 4 0 0 0,-9-8 24 0 0,0 0 0 0 0,0-1 0 0 0,0 1 0 0 0,0 0 0 0 0,1-1 0 0 0,-1 1-1 0 0,0-1 1 0 0,0 1 0 0 0,0-1 0 0 0,0 0 0 0 0,0 1 0 0 0,1-1 0 0 0,-1 0-1 0 0,0 0 1 0 0,0 0 0 0 0,1 0 0 0 0,-1 0 0 0 0,0 0 0 0 0,0 0 0 0 0,0 0-1 0 0,1-1 1 0 0,-1 1 0 0 0,0 0 0 0 0,0-1 0 0 0,0 1 0 0 0,2-1 0 0 0,-1 0 45 0 0,0-1 1 0 0,0 1-1 0 0,0 0 1 0 0,0-1 0 0 0,0 1-1 0 0,0-1 1 0 0,0 0-1 0 0,2-3 1 0 0,-1-1 34 0 0,-1 1 0 0 0,1-1 0 0 0,-1 0 0 0 0,0 0 0 0 0,-1 0 0 0 0,0 0 0 0 0,0 0 0 0 0,0 0 0 0 0,-1 0 0 0 0,0-8 0 0 0,2-13 305 0 0,-1 10-195 0 0,-1 1 0 0 0,0 0 0 0 0,-4-18 1 0 0,3 20-78 0 0,0 8-75 0 0,-1 0 0 0 0,1 0 0 0 0,-1 0 0 0 0,0 1 0 0 0,-1-1 0 0 0,1 0 0 0 0,-1 1 0 0 0,0 0 0 0 0,0-1 0 0 0,-1 1 0 0 0,0 0 0 0 0,-5-5 0 0 0,8 9-53 0 0,0 1 0 0 0,0-1 0 0 0,0 1 0 0 0,-1-1 0 0 0,1 1 0 0 0,0-1 0 0 0,0 1 0 0 0,-1 0 0 0 0,1-1 0 0 0,0 1 0 0 0,0 0-1 0 0,-1 0 1 0 0,1 0 0 0 0,0 0 0 0 0,-1 0 0 0 0,1 0 0 0 0,0 1 0 0 0,0-1 0 0 0,-1 0 0 0 0,1 1 0 0 0,0-1 0 0 0,0 1 0 0 0,-1-1 0 0 0,1 1 0 0 0,0-1 0 0 0,0 1-1 0 0,0 0 1 0 0,0 0 0 0 0,-2 1 0 0 0,-9 10-117 0 0,11-7 68 0 0,1-2-4 0 0,-2 1-134 0 0,1-1-1 0 0,0 1 1 0 0,0 0-1 0 0,0 0 1 0 0,1 0-1 0 0,-1 4 1 0 0,3 14-5871 0 0,-1-3-1184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0 11664 0 0,'0'0'1053'0'0,"-15"13"1895"0"0,13-8-2726 0 0,0 0 1 0 0,0 0-1 0 0,0 0 1 0 0,0 1-1 0 0,1-1 1 0 0,0 0-1 0 0,0 1 1 0 0,1-1-1 0 0,-1 1 1 0 0,1-1-1 0 0,0 1 1 0 0,1-1-1 0 0,-1 1 1 0 0,1-1-1 0 0,0 0 1 0 0,3 9-1 0 0,2 5-165 0 0,1 0 0 0 0,1-1 0 0 0,12 21 0 0 0,-17-34-20 0 0,0 0-1 0 0,1 0 1 0 0,-1 0-1 0 0,1-1 1 0 0,1 1-1 0 0,-1-1 1 0 0,1 0-1 0 0,-1 0 1 0 0,1-1-1 0 0,6 4 1 0 0,-9-6 4 0 0,-1 0 0 0 0,0 0 0 0 0,1 0-1 0 0,-1 0 1 0 0,0 0 0 0 0,1 0 0 0 0,-1-1 0 0 0,1 1 0 0 0,-1 0 0 0 0,1-1 0 0 0,0 0 0 0 0,-1 1 0 0 0,1-1 0 0 0,-1 0 0 0 0,1 0 0 0 0,0 0 0 0 0,-1 0-1 0 0,1 0 1 0 0,0 0 0 0 0,-1 0 0 0 0,1 0 0 0 0,-1-1 0 0 0,1 1 0 0 0,0-1 0 0 0,-1 1 0 0 0,1-1 0 0 0,-1 0 0 0 0,1 1 0 0 0,-1-1 0 0 0,0 0 0 0 0,1 0-1 0 0,1-2 1 0 0,-1 1 20 0 0,1-1 0 0 0,0 0 0 0 0,-1 0 0 0 0,0 0-1 0 0,0 0 1 0 0,0 0 0 0 0,0-1 0 0 0,0 1 0 0 0,-1-1 0 0 0,2-5-1 0 0,7-39 586 0 0,-7 29-441 0 0,-3 13-150 0 0,0 1-1 0 0,0 0 0 0 0,0-1 1 0 0,-1 1-1 0 0,1 0 0 0 0,-1-1 1 0 0,0 1-1 0 0,-1 0 0 0 0,1 0 1 0 0,-1 0-1 0 0,-4-8 0 0 0,3 8-6 0 0,-1-1 1 0 0,1 1-1 0 0,-1 0 0 0 0,0 0 0 0 0,-1 0 0 0 0,1 0 1 0 0,-1 1-1 0 0,0-1 0 0 0,0 1 0 0 0,0 0 0 0 0,0 1 1 0 0,-1 0-1 0 0,-10-5 0 0 0,14 7-41 0 0,0 1 0 0 0,0 0 0 0 0,0 0 1 0 0,0 0-1 0 0,0 0 0 0 0,0 1 0 0 0,0-1 0 0 0,0 0 0 0 0,0 1 1 0 0,0 0-1 0 0,0-1 0 0 0,-4 3 0 0 0,-22 12 77 0 0,24-12-104 0 0,0 0-1 0 0,0 0 0 0 0,0 1 0 0 0,1-1 1 0 0,0 1-1 0 0,-1 0 0 0 0,1 0 1 0 0,1 0-1 0 0,-1 0 0 0 0,0 0 0 0 0,1 1 1 0 0,0-1-1 0 0,0 1 0 0 0,-2 9 1 0 0,-2 24-6966 0 0,5-15-393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 32 12032 0 0,'-5'9'1090'0'0,"-3"-2"-898"0"0,4-4 91 0 0,1 1 0 0 0,-1-1 0 0 0,1 1 0 0 0,0 0 0 0 0,0-1 0 0 0,0 1 0 0 0,0 1 0 0 0,1-1 0 0 0,-1 0 0 0 0,1 1 0 0 0,0-1 0 0 0,1 1 0 0 0,-1 0 0 0 0,-1 6 0 0 0,2 0-78 0 0,1 0 0 0 0,0-1 0 0 0,0 1 0 0 0,4 20 0 0 0,-2-22 217 0 0,-1 0-339 0 0,2 1 0 0 0,0-1 1 0 0,0-1-1 0 0,0 1 0 0 0,1 0 0 0 0,0-1 0 0 0,1 0 1 0 0,0 0-1 0 0,0 0 0 0 0,1 0 0 0 0,0-1 0 0 0,12 11 0 0 0,-17-17-51 0 0,0 0 0 0 0,0-1 0 0 0,0 1 0 0 0,0-1 0 0 0,0 1 0 0 0,0-1 0 0 0,0 0 0 0 0,0 1 0 0 0,0-1 0 0 0,0 0 0 0 0,0 0 0 0 0,0 1 0 0 0,0-1 0 0 0,0 0 0 0 0,0 0 0 0 0,0 0 0 0 0,0-1 0 0 0,0 1 0 0 0,1 0 0 0 0,-1 0 0 0 0,0 0 0 0 0,0-1 0 0 0,0 1 0 0 0,0-1 0 0 0,0 1 0 0 0,0-1 0 0 0,0 1 0 0 0,0-1 0 0 0,-1 1 0 0 0,1-1 0 0 0,1-1 0 0 0,1 0 55 0 0,0-1 0 0 0,0 1 0 0 0,-1-1 0 0 0,1 0 0 0 0,-1 0-1 0 0,4-6 1 0 0,-2 2 58 0 0,-1 0 0 0 0,0 0-1 0 0,0-1 1 0 0,-1 1 0 0 0,0-1-1 0 0,0 1 1 0 0,0-1 0 0 0,-1 0 0 0 0,0 0-1 0 0,-1-15 1 0 0,-2-1 113 0 0,-1 0 1 0 0,-8-28-1 0 0,9 40-193 0 0,0 7-44 0 0,0 0-1 0 0,0 0 1 0 0,0 0 0 0 0,0 1-1 0 0,-5-7 1 0 0,-3-6 53 0 0,9 15-69 0 0,0 0 1 0 0,-1 0 0 0 0,0 0 0 0 0,1 0 0 0 0,-1 0 0 0 0,0 0-1 0 0,0 1 1 0 0,0-1 0 0 0,0 1 0 0 0,0-1 0 0 0,-1 1 0 0 0,1 0-1 0 0,-4-2 1 0 0,4 2-17 0 0,1 1 1 0 0,0-1-1 0 0,-1 1 0 0 0,1-1 0 0 0,-1 1 0 0 0,1 0 0 0 0,-1 0 0 0 0,0 0 0 0 0,1-1 0 0 0,-1 1 0 0 0,1 1 1 0 0,-1-1-1 0 0,1 0 0 0 0,-1 0 0 0 0,1 1 0 0 0,-1-1 0 0 0,1 0 0 0 0,-1 1 0 0 0,1 0 0 0 0,0-1 1 0 0,-1 1-1 0 0,1 0 0 0 0,0 0 0 0 0,-3 1 0 0 0,-1 3-77 0 0,3-3-39 0 0,0-1-1 0 0,1 0 0 0 0,0 1 1 0 0,-1-1-1 0 0,1 1 0 0 0,0 0 1 0 0,0-1-1 0 0,0 1 0 0 0,0 0 0 0 0,0 0 1 0 0,-2 3-1 0 0,-1 10-1323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65 8288 0 0,'0'0'756'0'0,"-17"0"-352"0"0,16 0-8 0 0,0 0 0 0 0,-1 0 0 0 0,1 0 0 0 0,0 0 0 0 0,0 1 0 0 0,0-1 0 0 0,-1 0-1 0 0,1 1 1 0 0,0-1 0 0 0,0 1 0 0 0,0-1 0 0 0,0 1 0 0 0,-1-1 0 0 0,1 1 0 0 0,0 0 0 0 0,0 0 0 0 0,-1 1 0 0 0,1-1-122 0 0,0 1 1 0 0,0 0-1 0 0,-1-1 0 0 0,1 1 1 0 0,0 0-1 0 0,0 0 0 0 0,1 0 0 0 0,-1 0 1 0 0,-1 3-1 0 0,1 4-155 0 0,0 0 0 0 0,0 0 0 0 0,0 18 0 0 0,2-19 289 0 0,-1-3-395 0 0,1-1 0 0 0,0 0 0 0 0,0 1 0 0 0,0-1 0 0 0,0 0-1 0 0,1 0 1 0 0,0 0 0 0 0,0 0 0 0 0,0 0 0 0 0,5 7 0 0 0,-1-2-9 0 0,1 0 1 0 0,1 0 0 0 0,10 9-1 0 0,-4-7 50 0 0,-9-10-52 0 0,-2-1 7 0 0,-1 1 15 0 0,-1 0-1 0 0,1-1 1 0 0,0 1-1 0 0,-1-1 0 0 0,1 1 1 0 0,0-1-1 0 0,0 0 0 0 0,0 0 1 0 0,-1 1-1 0 0,1-1 1 0 0,0 0-1 0 0,0-1 0 0 0,-1 1 1 0 0,1 0-1 0 0,0 0 1 0 0,0-1-1 0 0,-1 1 0 0 0,1-1 1 0 0,0 1-1 0 0,-1-1 0 0 0,1 0 1 0 0,0 0-1 0 0,-1 0 1 0 0,1 0-1 0 0,-1 0 0 0 0,0 0 1 0 0,2-2-1 0 0,0 0 98 0 0,-1 0-1 0 0,1-1 1 0 0,-1 1-1 0 0,0-1 1 0 0,-1 0-1 0 0,1 0 0 0 0,0 0 1 0 0,-1 0-1 0 0,0 0 1 0 0,1-8-1 0 0,2-13 482 0 0,1-46 0 0 0,-5 60-507 0 0,-2 1 1 0 0,1-1-1 0 0,-1 1 0 0 0,-6-17 0 0 0,6 23-69 0 0,1 1 0 0 0,-1-1 0 0 0,0 1 0 0 0,0 0 0 0 0,0 0 0 0 0,0 0-1 0 0,-4-4 1 0 0,5 6-19 0 0,0 0 0 0 0,0 0 0 0 0,0-1 0 0 0,-1 1-1 0 0,1 0 1 0 0,-1 0 0 0 0,1 0 0 0 0,-1 0 0 0 0,1 1-1 0 0,-1-1 1 0 0,1 0 0 0 0,-1 1 0 0 0,0-1 0 0 0,1 1-1 0 0,-4-1 1 0 0,3 1-6 0 0,1 0-1 0 0,0 1 0 0 0,0-1 1 0 0,0 1-1 0 0,0-1 0 0 0,0 1 1 0 0,0-1-1 0 0,0 1 0 0 0,0 0 1 0 0,0-1-1 0 0,1 1 0 0 0,-1 0 0 0 0,0 0 1 0 0,0 0-1 0 0,0-1 0 0 0,1 1 1 0 0,-1 0-1 0 0,0 2 0 0 0,-9 15-131 0 0,3 6-729 0 0,0-1-1 0 0,-2 27 1 0 0,4-26-430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52 103 3224 0 0,'-23'-8'11768'0'0,"21"9"-11499"0"0,0 1 0 0 0,1-1 0 0 0,-1 0 0 0 0,0 1 0 0 0,1-1 1 0 0,0 1-1 0 0,-1-1 0 0 0,1 1 0 0 0,0 0 0 0 0,0-1 1 0 0,0 1-1 0 0,0 0 0 0 0,0 0 0 0 0,0 0 0 0 0,0 0 0 0 0,1 0 1 0 0,-1 0-1 0 0,1 0 0 0 0,-1 0 0 0 0,1 4 0 0 0,-2 2-15 0 0,2 1 0 0 0,-1 0-1 0 0,1-1 1 0 0,1 11 0 0 0,0-5-43 0 0,1 0 1 0 0,1 0 0 0 0,0-1 0 0 0,0 1 0 0 0,2-1-1 0 0,5 13 1 0 0,-2-7-353 0 0,-7-15 70 0 0,1 0 0 0 0,0 0 0 0 0,0 0 0 0 0,0 0 0 0 0,0 0 0 0 0,1-1 0 0 0,-1 1 0 0 0,5 4 0 0 0,7 3 67 0 0,-2-6 24 0 0,-10-6 12 0 0,0 1 0 0 0,0-1-1 0 0,-1 1 1 0 0,1-1 0 0 0,0 0 0 0 0,0 0-1 0 0,0 1 1 0 0,2-4 0 0 0,-2 3-1 0 0,0-1 0 0 0,0 1 0 0 0,0-1 0 0 0,-1 0 0 0 0,1 0 0 0 0,0 0 0 0 0,-1 0 0 0 0,0 0 0 0 0,0 0 0 0 0,1-1 0 0 0,-1 1 0 0 0,0 0 0 0 0,-1-1 0 0 0,1 1 0 0 0,0 0 0 0 0,-1-1 0 0 0,1 1 0 0 0,-1-6 1 0 0,1-4-19 0 0,-1-1 1 0 0,-3-19 0 0 0,2 17 159 0 0,-1-8 14 0 0,0 1-1 0 0,-1-1 1 0 0,-2 1 0 0 0,-13-41 0 0 0,10 38-161 0 0,7 21-23 0 0,0 0 0 0 0,0-1 0 0 0,0 1 1 0 0,-1 0-1 0 0,1 1 0 0 0,-1-1 0 0 0,0 0 0 0 0,0 0 1 0 0,0 1-1 0 0,-1-1 0 0 0,1 1 0 0 0,-1 0 0 0 0,0 0 1 0 0,0 0-1 0 0,0 0 0 0 0,-5-3 0 0 0,8 6-4 0 0,0 0 0 0 0,-1-1 0 0 0,1 1 0 0 0,-1 0 0 0 0,1 0-1 0 0,0 0 1 0 0,-1-1 0 0 0,1 1 0 0 0,-1 0 0 0 0,1 0 0 0 0,-1 0 0 0 0,1 0 0 0 0,-1 0-1 0 0,1 0 1 0 0,0 0 0 0 0,-1 0 0 0 0,1 0 0 0 0,-1 0 0 0 0,1 0 0 0 0,-1 1 0 0 0,1-1-1 0 0,0 0 1 0 0,-1 0 0 0 0,1 0 0 0 0,-1 0 0 0 0,1 1 0 0 0,-1-1 0 0 0,-9 13-75 0 0,0 18-98 0 0,5-15-429 0 0,1 0 0 0 0,1 0 0 0 0,1 0 1 0 0,0 0-1 0 0,1 0 0 0 0,1 0 0 0 0,3 29 0 0 0,1-24-1285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67 7368 0 0,'0'0'333'0'0,"-6"3"120"0"0,-3-2-374 0 0,4-5 1945 0 0,3 5-1262 0 0,-1 0 89 0 0,1 0-1 0 0,0 0 1 0 0,0 0 0 0 0,-8 5 3404 0 0,5-2-3404 0 0,4-2-745 0 0,0-1 1 0 0,1 1-1 0 0,-1-1 1 0 0,0 1-1 0 0,0-1 1 0 0,1 1-1 0 0,-1-1 1 0 0,1 1-1 0 0,-1-1 1 0 0,1 1 0 0 0,-1 2-1 0 0,1 9-9 0 0,0 1 0 0 0,0 0 0 0 0,2 0 0 0 0,-1 0 0 0 0,2-1 0 0 0,0 1 0 0 0,0-1 0 0 0,1 0 0 0 0,1 0 0 0 0,0 0 0 0 0,14 24 0 0 0,-15-30-78 0 0,-3-5-16 0 0,1 0 1 0 0,-1 0 0 0 0,1 0-1 0 0,-1 0 1 0 0,1 0-1 0 0,0 0 1 0 0,0-1 0 0 0,0 1-1 0 0,3 2 1 0 0,6 5-6 0 0,0-1 2 0 0,3-1 0 0 0,-12-7 26 0 0,0 1-1 0 0,0-1 0 0 0,-1 0 0 0 0,1 0 0 0 0,0 1 1 0 0,0-1-1 0 0,0-1 0 0 0,0 1 0 0 0,0 0 1 0 0,0 0-1 0 0,-1-1 0 0 0,1 1 0 0 0,0-1 0 0 0,0 1 1 0 0,0-1-1 0 0,-1 0 0 0 0,1 0 0 0 0,0 0 1 0 0,-1 0-1 0 0,1 0 0 0 0,-1 0 0 0 0,1 0 1 0 0,-1 0-1 0 0,1-1 0 0 0,-1 1 0 0 0,0 0 0 0 0,0-1 1 0 0,0 1-1 0 0,0-1 0 0 0,0 0 0 0 0,0 1 1 0 0,0-1-1 0 0,0 0 0 0 0,0-2 0 0 0,2-3 87 0 0,-1 0 0 0 0,-1 1-1 0 0,1-1 1 0 0,-1 0 0 0 0,0 0-1 0 0,-1 0 1 0 0,0 0 0 0 0,0-8-1 0 0,-1 8-34 0 0,0-8 96 0 0,0 0 0 0 0,-1 0-1 0 0,-1 0 1 0 0,-1 0 0 0 0,-8-24 0 0 0,2 15-61 0 0,8 18-84 0 0,0 0 1 0 0,-1-1 0 0 0,0 1-1 0 0,0 0 1 0 0,-6-8 0 0 0,6 10-13 0 0,-2-2 7 0 0,1 1 0 0 0,-1-1-1 0 0,1 1 1 0 0,-2 0-1 0 0,-5-5 1 0 0,9 9-23 0 0,0 0-1 0 0,0 0 1 0 0,1 0 0 0 0,-1 0-1 0 0,0 1 1 0 0,0-1 0 0 0,0 1 0 0 0,0-1-1 0 0,0 1 1 0 0,0-1 0 0 0,0 1-1 0 0,0 0 1 0 0,0 0 0 0 0,0 0-1 0 0,0 0 1 0 0,0 0 0 0 0,0 1-1 0 0,0-1 1 0 0,0 0 0 0 0,0 1-1 0 0,0 0 1 0 0,-3 1 0 0 0,0 1-203 0 0,0 0 1 0 0,0 1 0 0 0,0 0-1 0 0,1 0 1 0 0,0 0-1 0 0,0 0 1 0 0,0 0 0 0 0,0 1-1 0 0,0 0 1 0 0,1 0-1 0 0,0 0 1 0 0,0 0 0 0 0,1 0-1 0 0,-1 1 1 0 0,-2 8-1 0 0,4-1-1501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8.4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48 11976 0 0,'-10'-15'1274'0'0,"-16"-17"5202"0"0,28 40-6341 0 0,1 0 0 0 0,0-1 0 0 0,6 12 0 0 0,6 12 29 0 0,23 85 259 0 0,42 219-1 0 0,-61-207-298 0 0,-6-39 52 0 0,22 193 272 0 0,-33-255-449 0 0,6 45 66 0 0,-7-51 28 0 0,-1-12-2471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49 7368 0 0,'-8'4'405'0'0,"7"-3"-331"0"0,0 0-1 0 0,0-1 0 0 0,0 1 1 0 0,0 0-1 0 0,0-1 0 0 0,0 1 1 0 0,-1-1-1 0 0,1 1 1 0 0,0-1-1 0 0,0 0 0 0 0,-1 0 1 0 0,1 1-1 0 0,0-1 1 0 0,0 0-1 0 0,-1 0 0 0 0,1 0 1 0 0,0 0-1 0 0,0 0 0 0 0,-1-1 1 0 0,1 1-1 0 0,0 0 1 0 0,0-1-1 0 0,-2 1 0 0 0,2-1 188 0 0,-1 0 0 0 0,0 0 0 0 0,1 0 0 0 0,-1 1 0 0 0,1-1 0 0 0,-1 1 0 0 0,0-1 0 0 0,0 1 0 0 0,1 0 0 0 0,-1 0 0 0 0,0 0 0 0 0,0 0-1 0 0,1 0 1 0 0,-1 0 0 0 0,0 0 0 0 0,1 0 0 0 0,-1 1 0 0 0,0-1 0 0 0,1 1 0 0 0,-1-1 0 0 0,0 1 0 0 0,1 0 0 0 0,-1 0 0 0 0,1-1 0 0 0,-1 1-1 0 0,1 0 1 0 0,-1 0 0 0 0,-1 2 0 0 0,1-1-133 0 0,0 0 0 0 0,0 0 0 0 0,0 0 0 0 0,1 0 0 0 0,-1 1 1 0 0,0-1-1 0 0,1 1 0 0 0,-1-1 0 0 0,1 1 0 0 0,0-1 0 0 0,0 1 0 0 0,0 0 0 0 0,0-1 0 0 0,1 1 0 0 0,-1 0 0 0 0,1 0 0 0 0,-1 3 0 0 0,1 4-11 0 0,0-1 1 0 0,0 0-1 0 0,1 0 0 0 0,1 0 0 0 0,-1 0 0 0 0,1 0 1 0 0,1 0-1 0 0,-1-1 0 0 0,2 1 0 0 0,-1 0 1 0 0,1-1-1 0 0,0 0 0 0 0,7 9 0 0 0,30 32 139 0 0,-39-48-230 0 0,-1 1-1 0 0,2-1 1 0 0,-1 0-1 0 0,0 0 1 0 0,0 0-1 0 0,0 0 1 0 0,0 0 0 0 0,1 0-1 0 0,-1-1 1 0 0,0 1-1 0 0,1-1 1 0 0,3 1-1 0 0,10 3 199 0 0,-16-4-210 0 0,1-1 1 0 0,-1 1-1 0 0,0 0 0 0 0,0 0 0 0 0,1 0 0 0 0,-1 0 0 0 0,0-1 0 0 0,1 1 1 0 0,-1 0-1 0 0,0 0 0 0 0,1 0 0 0 0,-1-1 0 0 0,0 1 0 0 0,0 0 0 0 0,0-1 1 0 0,1 1-1 0 0,-1 0 0 0 0,0 0 0 0 0,0-1 0 0 0,0 1 0 0 0,0 0 0 0 0,1-1 1 0 0,-1 1-1 0 0,0 0 0 0 0,0-1 0 0 0,1-1 46 0 0,6-8 130 0 0,-5 9-143 0 0,-1-1 1 0 0,1 0 0 0 0,-1 0-1 0 0,0 1 1 0 0,0-1 0 0 0,0 0-1 0 0,0 0 1 0 0,0-1 0 0 0,0 1-1 0 0,0 0 1 0 0,-1 0 0 0 0,1 0-1 0 0,-1 0 1 0 0,1-1 0 0 0,-1-2-1 0 0,-2-34 586 0 0,-8-48 1 0 0,8 73-517 0 0,-1 5-98 0 0,1 0 1 0 0,-2 1-1 0 0,1-1 0 0 0,-1 1 0 0 0,0 0 0 0 0,-8-12 0 0 0,8 14-5 0 0,1 1 16 0 0,3 3-24 0 0,-1 0 0 0 0,0 0 0 0 0,0 0 0 0 0,0 1 0 0 0,0-1 0 0 0,0 0 0 0 0,0 1-1 0 0,-1-1 1 0 0,1 1 0 0 0,0-1 0 0 0,-1 1 0 0 0,1-1 0 0 0,-1 1 0 0 0,0 0 0 0 0,1 0 0 0 0,-1 0 0 0 0,0 0 0 0 0,0 0 0 0 0,0 0 0 0 0,0 1-1 0 0,1-1 1 0 0,-1 0 0 0 0,-2 1 0 0 0,2 0-26 0 0,0 0 1 0 0,1 0-1 0 0,-1 1 0 0 0,0-1 0 0 0,1 1 1 0 0,-1-1-1 0 0,1 1 0 0 0,-1 0 0 0 0,1 0 1 0 0,0-1-1 0 0,-1 1 0 0 0,1 0 0 0 0,0 0 1 0 0,-1 0-1 0 0,1 1 0 0 0,0-1 0 0 0,0 0 1 0 0,-1 2-1 0 0,-1 0-61 0 0,1 0 1 0 0,0 1 0 0 0,0-1 0 0 0,0 1-1 0 0,-3 7 1 0 0,1 2-222 0 0,1-7-310 0 0,1 1 0 0 0,0 0 0 0 0,0-1 0 0 0,1 1 0 0 0,0 0 0 0 0,-1 9-1 0 0,2 0-6550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57 12896 0 0,'0'0'1172'0'0,"-13"0"-32"0"0,10-1-771 0 0,1 1 0 0 0,0 1 1 0 0,0-1-1 0 0,-1 0 0 0 0,1 0 0 0 0,0 1 1 0 0,0-1-1 0 0,-1 1 0 0 0,1 0 1 0 0,0 0-1 0 0,0 0 0 0 0,0 0 1 0 0,0 0-1 0 0,-2 2 0 0 0,-3 1 25 0 0,4-1-313 0 0,-2 12 138 0 0,5-10-210 0 0,-1 0 1 0 0,1 0-1 0 0,-1 0 0 0 0,1 0 1 0 0,1 0-1 0 0,-1 0 1 0 0,1 0-1 0 0,0 0 1 0 0,0 0-1 0 0,0 0 0 0 0,1 0 1 0 0,0-1-1 0 0,3 8 1 0 0,0-3 115 0 0,0 0-1 0 0,0-1 1 0 0,1 1 0 0 0,0-1 0 0 0,12 12 0 0 0,-17-18-111 0 0,1-1 1 0 0,0 0-1 0 0,-1 0 0 0 0,1 0 1 0 0,0-1-1 0 0,0 1 0 0 0,-1 0 1 0 0,1 0-1 0 0,0-1 0 0 0,0 0 1 0 0,0 1-1 0 0,0-1 0 0 0,0 0 1 0 0,-1 0-1 0 0,5 0 0 0 0,-4 0 18 0 0,-1 0 0 0 0,1 0 0 0 0,-1-1 0 0 0,1 1 0 0 0,-1-1 0 0 0,1 1-1 0 0,-1-1 1 0 0,1 0 0 0 0,-1 1 0 0 0,0-1 0 0 0,1 0 0 0 0,-1 0 0 0 0,0 0 0 0 0,0 0 0 0 0,0 0-1 0 0,1 0 1 0 0,-1 0 0 0 0,0-1 0 0 0,0 1 0 0 0,-1 0 0 0 0,1 0 0 0 0,0-1 0 0 0,0 1-1 0 0,-1-1 1 0 0,1 1 0 0 0,-1-1 0 0 0,1 1 0 0 0,-1-1 0 0 0,1-2 0 0 0,1-4 136 0 0,-1 0 0 0 0,0 0-1 0 0,0 0 1 0 0,-1-9 0 0 0,1 2-7 0 0,0 11-119 0 0,-1-1 0 0 0,1 1 0 0 0,-1 0 1 0 0,-1 0-1 0 0,1-1 0 0 0,0 1 0 0 0,-1 0 0 0 0,-2-8 0 0 0,-2 2 28 0 0,4 8-40 0 0,-1-1 0 0 0,1 1 0 0 0,-1-1 0 0 0,1 0-1 0 0,0 0 1 0 0,0 0 0 0 0,1 0 0 0 0,-1 0-1 0 0,0-6 1 0 0,1 7-16 0 0,-1 0 0 0 0,1 0 0 0 0,0 0 0 0 0,-1 0 0 0 0,1 0 0 0 0,-1 0 0 0 0,0 1 0 0 0,0-1 0 0 0,0 0 0 0 0,0 0 0 0 0,0 0 0 0 0,-1-1 0 0 0,1 1-4 0 0,0 1-1 0 0,0 0 1 0 0,0-1-1 0 0,0 1 1 0 0,1-1-1 0 0,-1 1 1 0 0,0-1-1 0 0,1 1 1 0 0,-1-1-1 0 0,1 1 1 0 0,-1-3-1 0 0,1 2 107 0 0,-9 1 119 0 0,8 0-242 0 0,1 1 0 0 0,-1 0 0 0 0,0-1 0 0 0,0 1 0 0 0,1 0 0 0 0,-1 0 1 0 0,0 0-1 0 0,0 0 0 0 0,1 0 0 0 0,-1 0 0 0 0,0 0 0 0 0,0 0 0 0 0,1 0 0 0 0,-1 0 0 0 0,0 1 0 0 0,1-1 0 0 0,-1 0 0 0 0,0 0 0 0 0,1 1 0 0 0,-1-1 0 0 0,0 0 0 0 0,1 1 0 0 0,-2 0 0 0 0,-2 2-79 0 0,0 0-1 0 0,1 1 1 0 0,-1-1-1 0 0,1 1 0 0 0,-1 0 1 0 0,1 0-1 0 0,0 0 1 0 0,1 0-1 0 0,-1 1 1 0 0,1-1-1 0 0,-2 6 0 0 0,-1 1-1097 0 0,1 0-1 0 0,1 1 0 0 0,-3 16 0 0 0,5-6-861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47 133 5984 0 0,'0'0'464'0'0,"-5"-10"3578"0"0,-7 0-99 0 0,11 9-3691 0 0,1 1-1 0 0,-1-1 1 0 0,0 0-1 0 0,1 1 1 0 0,-1-1-1 0 0,0 1 1 0 0,1-1-1 0 0,-1 1 1 0 0,0 0-1 0 0,0-1 1 0 0,1 1-1 0 0,-1 0 1 0 0,0-1-1 0 0,0 1 1 0 0,0 0-1 0 0,0 0 1 0 0,1 0-1 0 0,-1 0 1 0 0,-2 0-1 0 0,2 2-146 0 0,-1 0-1 0 0,1 0 1 0 0,0 0-1 0 0,0 0 0 0 0,-1 1 1 0 0,2-1-1 0 0,-1 0 1 0 0,0 1-1 0 0,0-1 0 0 0,1 1 1 0 0,-1-1-1 0 0,1 1 1 0 0,0-1-1 0 0,0 1 0 0 0,0-1 1 0 0,0 1-1 0 0,0-1 1 0 0,0 1-1 0 0,2 4 0 0 0,-1 0-115 0 0,1-1 0 0 0,0 1-1 0 0,0-1 1 0 0,1 0-1 0 0,0 1 1 0 0,6 9-1 0 0,-7-13 12 0 0,-1-1 0 0 0,0-1 0 0 0,1 0 0 0 0,-1 1 0 0 0,0-1 0 0 0,0 0 0 0 0,1 0 0 0 0,-1 0 0 0 0,1 0 0 0 0,-1 0 0 0 0,1 0 0 0 0,0 0 0 0 0,-1 0 0 0 0,1-1 0 0 0,3 2 0 0 0,-3-2 21 0 0,-1 0 0 0 0,1 0 0 0 0,0 1 0 0 0,-1-1 0 0 0,1 0 0 0 0,0-1 0 0 0,-1 1 0 0 0,1 0 0 0 0,-1 0 1 0 0,1-1-1 0 0,0 1 0 0 0,-1-1 0 0 0,1 1 0 0 0,-1-1 0 0 0,1 0 0 0 0,1 0 0 0 0,1-1 64 0 0,-1 0 1 0 0,1-1 0 0 0,-1 1 0 0 0,1 0 0 0 0,4-6-1 0 0,-4 3 38 0 0,1-1 0 0 0,-1 0 0 0 0,0 0 0 0 0,-1 0 0 0 0,0 0 0 0 0,0-1 0 0 0,0 1 0 0 0,-1-1 0 0 0,1 0 0 0 0,-2 0 0 0 0,3-12 0 0 0,-3 9-8 0 0,0 0 1 0 0,-1 0 0 0 0,0-1-1 0 0,-1 1 1 0 0,0 0-1 0 0,-1 0 1 0 0,-4-16-1 0 0,6 25-110 0 0,0 0 1 0 0,-1-1-1 0 0,1 1 0 0 0,-1 0 0 0 0,1 0 0 0 0,-1 0 1 0 0,0 0-1 0 0,1 0 0 0 0,-1 0 0 0 0,0 1 0 0 0,0-1 1 0 0,1 0-1 0 0,-1 0 0 0 0,0 0 0 0 0,0 1 0 0 0,0-1 1 0 0,0 0-1 0 0,0 1 0 0 0,0-1 0 0 0,0 1 0 0 0,0-1 0 0 0,-1 1 1 0 0,1 0-1 0 0,0 0 0 0 0,0-1 0 0 0,-2 1 0 0 0,-7-3 43 0 0,-9 7 412 0 0,15-3-525 0 0,1 1 0 0 0,-1 0 0 0 0,1 0-1 0 0,0 0 1 0 0,0 0 0 0 0,0 1 0 0 0,0-1-1 0 0,0 1 1 0 0,1-1 0 0 0,-1 1 0 0 0,1 0 0 0 0,0 0-1 0 0,0 0 1 0 0,0 1 0 0 0,0-1 0 0 0,0 0 0 0 0,1 1-1 0 0,-1-1 1 0 0,-1 8 0 0 0,2-7-946 0 0,0 0 0 0 0,1 1-1 0 0,-1-1 1 0 0,1 0 0 0 0,0 1 0 0 0,0 4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51 8752 0 0,'0'0'673'0'0,"-13"5"774"0"0,7-3-185 0 0,0 1 0 0 0,0 0 1 0 0,0 0-1 0 0,-7 6 0 0 0,6-4-838 0 0,1 1-1 0 0,-1 0 0 0 0,1 0 1 0 0,1 0-1 0 0,-10 13 0 0 0,13-13-261 0 0,0-1-1 0 0,0 1 0 0 0,0-1 0 0 0,1 1 0 0 0,0 0 0 0 0,-1 7 1 0 0,1-3-51 0 0,1-4-46 0 0,0-1-1 0 0,0 1 1 0 0,0 0-1 0 0,1 0 1 0 0,0 0-1 0 0,2 7 1 0 0,1 3-25 0 0,-3-12-40 0 0,0 1 0 0 0,0 0 0 0 0,1 0 0 0 0,0-1 0 0 0,4 9 0 0 0,3-5-13 0 0,-9-7 10 0 0,1 0 1 0 0,0-1-1 0 0,-1 1 1 0 0,1-1-1 0 0,0 1 1 0 0,-1-1-1 0 0,1 0 1 0 0,0 1-1 0 0,-1-1 1 0 0,1 0-1 0 0,0 1 1 0 0,0-1-1 0 0,-1 0 1 0 0,1 0-1 0 0,0 0 1 0 0,0 0-1 0 0,-1 0 1 0 0,1 1-1 0 0,0-2 1 0 0,0 1-1 0 0,0 0 1 0 0,-1 0-1 0 0,1 0 0 0 0,1-1 1 0 0,1 1-2 0 0,1-1 65 0 0,0 1 0 0 0,0 0 0 0 0,0-1 0 0 0,0 0 0 0 0,0 0 0 0 0,0 0 0 0 0,0-1 0 0 0,0 0 0 0 0,-1 1-1 0 0,1-1 1 0 0,-1 0 0 0 0,1 0 0 0 0,-1-1 0 0 0,0 1 0 0 0,0-1 0 0 0,0 0 0 0 0,0 0 0 0 0,0 0 0 0 0,-1 0 0 0 0,1 0-1 0 0,-1 0 1 0 0,2-5 0 0 0,0 3-4 0 0,-1-1 0 0 0,-1 0 0 0 0,1 0-1 0 0,-1 0 1 0 0,0-1 0 0 0,0 1 0 0 0,-1 0 0 0 0,0-1-1 0 0,0 1 1 0 0,0-1 0 0 0,-1 0 0 0 0,0 1-1 0 0,-1-7 1 0 0,0-37 808 0 0,1 39-595 0 0,0 0 1 0 0,-2-20-1 0 0,2 20-149 0 0,1 9-105 0 0,-1 0 0 0 0,0-1 0 0 0,0 1 0 0 0,0 0 0 0 0,0 0 0 0 0,0-1 0 0 0,0 1 0 0 0,-1 0 0 0 0,1-1-1 0 0,-1 1 1 0 0,0-3 0 0 0,-1 4-19 0 0,1 1-1 0 0,0-1 1 0 0,-1 0 0 0 0,1 1-1 0 0,0-1 1 0 0,-1 1-1 0 0,1-1 1 0 0,-1 1 0 0 0,1 0-1 0 0,-1-1 1 0 0,1 1-1 0 0,-1 0 1 0 0,1 0 0 0 0,-1 0-1 0 0,1 0 1 0 0,-1 0-1 0 0,1 1 1 0 0,-1-1-1 0 0,1 0 1 0 0,-1 1 0 0 0,1-1-1 0 0,-1 1 1 0 0,1-1-1 0 0,0 1 1 0 0,-1 0 0 0 0,-1 1-1 0 0,-1 0-34 0 0,0 0-1 0 0,0 1 1 0 0,0 0-1 0 0,1-1 1 0 0,-1 1-1 0 0,0 1 1 0 0,-4 4-1 0 0,4-3-391 0 0,0 1-1 0 0,0 0 0 0 0,1-1 1 0 0,-1 1-1 0 0,1 0 0 0 0,1 1 1 0 0,-1-1-1 0 0,-2 9 0 0 0,5 1-845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68 146 2304 0 0,'0'0'13432'0'0,"-5"9"-11201"0"0,2-6-1965 0 0,0 1-1 0 0,1-1 0 0 0,-1 1 1 0 0,1 0-1 0 0,0 0 0 0 0,0 0 1 0 0,-2 7-1 0 0,3-5-230 0 0,0-1-1 0 0,0 1 1 0 0,0 0 0 0 0,1-1 0 0 0,0 1 0 0 0,1 0 0 0 0,-1 0 0 0 0,3 7-1 0 0,-3-12-32 0 0,0 3 5 0 0,1 1 1 0 0,-1-1-1 0 0,1 0 0 0 0,0 1 1 0 0,1-1-1 0 0,-1 0 0 0 0,1 1 1 0 0,0-1-1 0 0,0 0 0 0 0,0 0 1 0 0,0 0-1 0 0,1-1 1 0 0,0 1-1 0 0,0 0 0 0 0,0-1 1 0 0,4 4-1 0 0,-6-7 10 0 0,0 1 0 0 0,0-1 0 0 0,1 0 0 0 0,-1 0 0 0 0,0 0 0 0 0,0 0 0 0 0,0 0 0 0 0,1 0 0 0 0,-1 0 0 0 0,0 0 0 0 0,0 0 0 0 0,0 0 0 0 0,1-1 0 0 0,-1 1 0 0 0,0 0 0 0 0,0-1 0 0 0,0 1 0 0 0,0-1 0 0 0,0 0 0 0 0,0 1 0 0 0,2-2 0 0 0,20-17 538 0 0,-18 12-396 0 0,0-1 0 0 0,-1 0-1 0 0,0 0 1 0 0,-1 0 0 0 0,1-1-1 0 0,-1 0 1 0 0,-1 1 0 0 0,0-1-1 0 0,2-13 1 0 0,2-66 906 0 0,-7 83-967 0 0,0 0 1 0 0,1 0-1 0 0,-2 0 0 0 0,1 0 0 0 0,0 1 0 0 0,-1-1 0 0 0,-4-8 0 0 0,-4-10 181 0 0,9 20-256 0 0,0 0-1 0 0,0 0 1 0 0,-1 1-1 0 0,1-1 1 0 0,-1 0-1 0 0,0 1 1 0 0,0-1-1 0 0,0 1 1 0 0,0-1 0 0 0,0 1-1 0 0,0 0 1 0 0,-1 0-1 0 0,1 0 1 0 0,-5-2-1 0 0,6 3-13 0 0,0 0-1 0 0,-1 0 1 0 0,1 1-1 0 0,-1-1 1 0 0,1 1-1 0 0,-1-1 0 0 0,1 1 1 0 0,-1-1-1 0 0,1 1 1 0 0,-1 0-1 0 0,1 0 1 0 0,-1-1-1 0 0,1 1 1 0 0,-1 0-1 0 0,0 1 1 0 0,1-1-1 0 0,-1 0 1 0 0,1 0-1 0 0,-1 1 1 0 0,1-1-1 0 0,-1 1 0 0 0,1-1 1 0 0,-1 1-1 0 0,1 0 1 0 0,-1-1-1 0 0,1 1 1 0 0,0 0-1 0 0,0 0 1 0 0,-3 2-1 0 0,-4 7-485 0 0,0-1 1 0 0,1 2-1 0 0,0-1 0 0 0,1 1 0 0 0,0 0 1 0 0,-6 15-1 0 0,-1 1-7665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123 185 3680 0 0,'0'0'284'0'0,"-2"0"-187"0"0,-20 3 1778 0 0,17-2-208 0 0,0 0-1 0 0,0-1 1 0 0,0 0-1 0 0,-10 0 1 0 0,13 1-1290 0 0,-1 0 0 0 0,1 0 1 0 0,0 1-1 0 0,-1-1 0 0 0,1 0 0 0 0,0 1 0 0 0,0 0 1 0 0,0-1-1 0 0,-3 4 0 0 0,-16 19 1125 0 0,19-22-1371 0 0,0 1 0 0 0,1 0-1 0 0,-1 1 1 0 0,1-1 0 0 0,-1 0-1 0 0,1 0 1 0 0,0 1 0 0 0,0-1-1 0 0,1 1 1 0 0,-1-1 0 0 0,1 0-1 0 0,-1 1 1 0 0,1 4 0 0 0,1-6-98 0 0,1 0-1 0 0,-1 0 1 0 0,0 0 0 0 0,1 0 0 0 0,-1 0 0 0 0,1-1 0 0 0,-1 1-1 0 0,1 0 1 0 0,0-1 0 0 0,-1 1 0 0 0,1-1 0 0 0,0 0 0 0 0,0 0-1 0 0,0 0 1 0 0,4 2 0 0 0,-3-1 112 0 0,-1-2-72 0 0,-1 1 0 0 0,1-1 0 0 0,-1 1 0 0 0,0-1 0 0 0,1 0 0 0 0,-1 1-1 0 0,1-1 1 0 0,-1 0 0 0 0,1 0 0 0 0,-1 0 0 0 0,1 0 0 0 0,-1 0 0 0 0,0 0 0 0 0,1-1 0 0 0,-1 1 0 0 0,1 0-1 0 0,1-1 1 0 0,1 0-59 0 0,0-1 0 0 0,0 1-1 0 0,0-1 1 0 0,-1 0 0 0 0,1 0-1 0 0,0 0 1 0 0,-1-1 0 0 0,1 1-1 0 0,-1-1 1 0 0,0 0 0 0 0,0 0-1 0 0,0 0 1 0 0,0 0 0 0 0,-1 0-1 0 0,1-1 1 0 0,-1 1 0 0 0,0-1-1 0 0,0 0 1 0 0,3-5 0 0 0,-1 0 140 0 0,-1 0 0 0 0,0 0 0 0 0,0 0 0 0 0,-1-1 0 0 0,0 1 1 0 0,0-1-1 0 0,0-15 0 0 0,-8-40 207 0 0,6 60-345 0 0,-1 0 0 0 0,0-1 0 0 0,0 1 0 0 0,-1 0 0 0 0,1 0 0 0 0,-1 1 0 0 0,0-1 0 0 0,-1 0 0 0 0,1 1 0 0 0,-1-1 0 0 0,0 1 0 0 0,0 0 0 0 0,0-1 0 0 0,0 2 0 0 0,-1-1 0 0 0,1 0 0 0 0,-1 1 0 0 0,0-1 0 0 0,-9-4 0 0 0,12 7-24 0 0,-1 1-1 0 0,1-1 1 0 0,0 1 0 0 0,-1-1-1 0 0,1 1 1 0 0,-1 0-1 0 0,1 0 1 0 0,0-1-1 0 0,-1 1 1 0 0,1 0 0 0 0,-1 0-1 0 0,1 1 1 0 0,-1-1-1 0 0,1 0 1 0 0,0 0-1 0 0,-1 1 1 0 0,1-1 0 0 0,0 0-1 0 0,-1 1 1 0 0,1 0-1 0 0,0-1 1 0 0,0 1 0 0 0,-1 0-1 0 0,1 0 1 0 0,0-1-1 0 0,0 1 1 0 0,0 0-1 0 0,0 0 1 0 0,0 0 0 0 0,0 0-1 0 0,0 1 1 0 0,0-1-1 0 0,1 0 1 0 0,-1 0-1 0 0,-1 2 1 0 0,1-2-75 0 0,-4 7-220 0 0,0 1 0 0 0,1-1 1 0 0,-1 1-1 0 0,2 0 1 0 0,-1 0-1 0 0,1 0 1 0 0,0 0-1 0 0,-2 17 1 0 0,2 18-6147 0 0,3-20-432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88 5064 0 0,'-8'6'12529'0'0,"3"10"-12257"0"0,5-13 121 0 0,-2 6-132 0 0,0 0-1 0 0,1 1 1 0 0,0 10-1 0 0,-2 16 79 0 0,2-31-272 0 0,2 0 0 0 0,-1 1 0 0 0,0-1 0 0 0,1 0 0 0 0,0 0 0 0 0,0 0 0 0 0,1 0 0 0 0,-1 0 0 0 0,5 9 0 0 0,-6-14-65 0 0,0 0 12 0 0,0 1 0 0 0,1-1-1 0 0,-1 1 1 0 0,1-1-1 0 0,-1 0 1 0 0,1 1 0 0 0,-1-1-1 0 0,1 0 1 0 0,-1 1 0 0 0,1-1-1 0 0,-1 0 1 0 0,1 0-1 0 0,-1 1 1 0 0,1-1 0 0 0,-1 0-1 0 0,1 0 1 0 0,0 0-1 0 0,-1 0 1 0 0,1 0 0 0 0,-1 0-1 0 0,1 0 1 0 0,-1 0 0 0 0,1 0-1 0 0,1 0 1 0 0,14-3 404 0 0,-13 3-354 0 0,-1-1 35 0 0,1 0 0 0 0,0 0 0 0 0,0 0 0 0 0,0-1 0 0 0,-1 1 0 0 0,1-1 0 0 0,0 1 0 0 0,-1-1 0 0 0,0 0 0 0 0,1 0 0 0 0,-1 0 0 0 0,0 0 0 0 0,0 0 0 0 0,0-1 0 0 0,0 1 0 0 0,0-1 0 0 0,-1 1 0 0 0,1-1 0 0 0,-1 0 0 0 0,0 0 0 0 0,0 1 0 0 0,2-6 0 0 0,1-7 198 0 0,0 0 1 0 0,-1 0 0 0 0,2-18-1 0 0,-4 23-144 0 0,0 2-4 0 0,0-1 0 0 0,-1 1 0 0 0,0 0 0 0 0,0-1 0 0 0,-1 1 0 0 0,-3-14 0 0 0,1 5 44 0 0,3 15-159 0 0,-1-1 0 0 0,1 1 0 0 0,0-1-1 0 0,-1 1 1 0 0,0-1 0 0 0,0 1 0 0 0,-2-4 0 0 0,3 5-30 0 0,0 0 1 0 0,-1 1 0 0 0,0-1 0 0 0,1 1 0 0 0,-1-1 0 0 0,1 1 0 0 0,-1-1 0 0 0,0 1 0 0 0,1 0 0 0 0,-1-1 0 0 0,0 1-1 0 0,0 0 1 0 0,1-1 0 0 0,-1 1 0 0 0,0 0 0 0 0,0 0 0 0 0,1 0 0 0 0,-1 0 0 0 0,0 0 0 0 0,0 0 0 0 0,1 0 0 0 0,-1 0-1 0 0,0 0 1 0 0,0 0 0 0 0,0 0 0 0 0,1 0 0 0 0,-1 0 0 0 0,0 1 0 0 0,0-1 0 0 0,1 0 0 0 0,-1 0 0 0 0,0 1 0 0 0,1-1-1 0 0,-2 1 1 0 0,0 1-13 0 0,-1-1-1 0 0,1 0 0 0 0,0 1 1 0 0,0-1-1 0 0,0 1 0 0 0,0-1 0 0 0,0 1 1 0 0,0 0-1 0 0,0 0 0 0 0,-2 4 1 0 0,-7 11-194 0 0,4-6-707 0 0,1 1 1 0 0,0 0-1 0 0,-9 23 1 0 0,10-11-7281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41 125 14280 0 0,'0'0'1577'0'0,"-11"8"173"0"0,8-5-1459 0 0,1 1-1 0 0,-1-1 0 0 0,1 1 0 0 0,0 0 1 0 0,0 0-1 0 0,0 0 0 0 0,0 0 0 0 0,1 0 1 0 0,-1 0-1 0 0,1 0 0 0 0,-1 8 0 0 0,0 3-115 0 0,0 0 0 0 0,0 18 0 0 0,2-30-151 0 0,1-1 0 0 0,-1 1 0 0 0,0 0-1 0 0,1-1 1 0 0,0 1 0 0 0,-1-1 0 0 0,1 1-1 0 0,0-1 1 0 0,1 1 0 0 0,-1-1-1 0 0,0 1 1 0 0,1-1 0 0 0,-1 0 0 0 0,1 0-1 0 0,-1 0 1 0 0,1 0 0 0 0,0 0 0 0 0,0 0-1 0 0,0 0 1 0 0,0-1 0 0 0,1 1 0 0 0,-1-1-1 0 0,0 1 1 0 0,1-1 0 0 0,-1 0 0 0 0,0 0-1 0 0,1 0 1 0 0,0 0 0 0 0,-1 0 0 0 0,4 0-1 0 0,-2-1 33 0 0,0 0 0 0 0,-1 0 0 0 0,1 0 0 0 0,-1 0 0 0 0,1-1 0 0 0,0 1 0 0 0,-1-1 0 0 0,1 0 0 0 0,-1 0 0 0 0,0 0-1 0 0,1-1 1 0 0,-1 1 0 0 0,0-1 0 0 0,0 0 0 0 0,1 0 0 0 0,-1 0 0 0 0,-1 0 0 0 0,1 0 0 0 0,0-1 0 0 0,-1 1 0 0 0,1-1 0 0 0,-1 0 0 0 0,3-4-1 0 0,2-2 126 0 0,-2 0 0 0 0,1 0 0 0 0,-1-1 0 0 0,0 0 0 0 0,-1 0-1 0 0,4-15 1 0 0,-6 13-14 0 0,0-1 0 0 0,0 1 0 0 0,-1-1 0 0 0,-1 1 0 0 0,0-1 0 0 0,-1 1 0 0 0,0-1-1 0 0,-1 1 1 0 0,0 0 0 0 0,-8-23 0 0 0,10 34-154 0 0,-1-1-1 0 0,1 0 0 0 0,-1 0 1 0 0,0 1-1 0 0,0-1 1 0 0,0 0-1 0 0,0 1 1 0 0,0-1-1 0 0,0 1 0 0 0,0-1 1 0 0,0 1-1 0 0,-1 0 1 0 0,1-1-1 0 0,0 1 1 0 0,-1 0-1 0 0,1 0 0 0 0,-4-2 1 0 0,3 2-13 0 0,-1 1-1 0 0,1-1 1 0 0,0 1-1 0 0,-1-1 1 0 0,1 1 0 0 0,-1 0-1 0 0,1 0 1 0 0,0 0 0 0 0,-1 0-1 0 0,1 1 1 0 0,-1-1 0 0 0,1 1-1 0 0,-4 0 1 0 0,4 0-31 0 0,0 0 1 0 0,0 0-1 0 0,0 0 1 0 0,0 1 0 0 0,0-1-1 0 0,0 0 1 0 0,0 1-1 0 0,0-1 1 0 0,0 1-1 0 0,1-1 1 0 0,-4 5-1 0 0,-15 24-1134 0 0,15-22 605 0 0,-7 11-388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74 8752 0 0,'0'0'673'0'0,"-10"4"-410"0"0,-5 2 148 0 0,12-5 160 0 0,-1 0 0 0 0,1 0 0 0 0,0 0 0 0 0,0 0 0 0 0,0 1 0 0 0,0 0 1 0 0,0-1-1 0 0,0 1 0 0 0,0 1 0 0 0,-5 4 729 0 0,4 10 396 0 0,4-15-1615 0 0,-1-1 0 0 0,1 1 0 0 0,0-1 1 0 0,0 0-1 0 0,0 1 0 0 0,0-1 0 0 0,0 1 0 0 0,1-1 0 0 0,-1 0 0 0 0,0 1 0 0 0,1-1 0 0 0,-1 0 1 0 0,0 1-1 0 0,2 1 0 0 0,-1-2-60 0 0,-1 0 1 0 0,0 0-1 0 0,1-1 1 0 0,-1 1-1 0 0,0 0 0 0 0,1 0 1 0 0,-1 0-1 0 0,0 0 1 0 0,0 0-1 0 0,0 0 1 0 0,0 0-1 0 0,0-1 0 0 0,0 1 1 0 0,0 0-1 0 0,0 0 1 0 0,0 0-1 0 0,0 0 1 0 0,-1 2-1 0 0,2 1 184 0 0,7 5-57 0 0,-1 0 0 0 0,-1 0 0 0 0,0 1 0 0 0,5 10 0 0 0,-10-19 55 0 0,0 0-173 0 0,0 0 0 0 0,0-1 0 0 0,1 1-1 0 0,-1-1 1 0 0,0 1 0 0 0,1-1 0 0 0,-1 0 0 0 0,0 1 0 0 0,1-1-1 0 0,-1 0 1 0 0,1 0 0 0 0,-1 0 0 0 0,0 0 0 0 0,1 0 0 0 0,1-1-1 0 0,0 1 29 0 0,-1-1-1 0 0,0 0 1 0 0,1-1-1 0 0,-1 1 1 0 0,0 0-1 0 0,0-1 1 0 0,0 1 0 0 0,0-1-1 0 0,0 1 1 0 0,0-1-1 0 0,0 0 1 0 0,0 0-1 0 0,-1 0 1 0 0,1 0-1 0 0,1-4 1 0 0,1 0 134 0 0,0-1 0 0 0,-1 1-1 0 0,0-1 1 0 0,3-10 0 0 0,-4 10-74 0 0,0 2 0 0 0,0-1 0 0 0,-1 1-1 0 0,0-1 1 0 0,0 0 0 0 0,0-8-1 0 0,-1 2 37 0 0,1 8-127 0 0,-1 1-1 0 0,0 0 1 0 0,0-1 0 0 0,0 1 0 0 0,-1 0 0 0 0,1-1 0 0 0,-1 1-1 0 0,0 0 1 0 0,0-1 0 0 0,0 1 0 0 0,0 0 0 0 0,0 0 0 0 0,-1 0-1 0 0,-3-5 1 0 0,4 6-19 0 0,-1-1 5 0 0,1 0-1 0 0,-1 1 0 0 0,0-1 0 0 0,0 0 0 0 0,1 1 1 0 0,-2 0-1 0 0,1-1 0 0 0,0 1 0 0 0,0 0 1 0 0,-1 0-1 0 0,1 0 0 0 0,-1 1 0 0 0,0-1 0 0 0,1 1 1 0 0,-1-1-1 0 0,0 1 0 0 0,-4-1 0 0 0,3 1-14 0 0,2 0-1 0 0,0 0-1 0 0,0 1 0 0 0,0-1 0 0 0,0 1 0 0 0,0 0 0 0 0,-1 0 1 0 0,1-1-1 0 0,0 1 0 0 0,0 1 0 0 0,0-1 0 0 0,0 0 1 0 0,0 0-1 0 0,0 1 0 0 0,0-1 0 0 0,0 1 0 0 0,0 0 0 0 0,0-1 1 0 0,0 1-1 0 0,1 0 0 0 0,-1 0 0 0 0,0 0 0 0 0,0 1 1 0 0,1-1-1 0 0,-3 2 0 0 0,-4 6-511 0 0,1-2 479 0 0,0 0-1 0 0,1 0 0 0 0,-9 15 0 0 0,13-18-862 0 0,1-1 0 0 0,-1 1 0 0 0,1 0 0 0 0,0 0 0 0 0,0-1 0 0 0,0 1-1 0 0,-1 6 1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182 130 5984 0 0,'-14'10'13502'0'0,"8"10"-11890"0"0,3-14-1417 0 0,1 1 1 0 0,0-1-1 0 0,1 1 0 0 0,-1-1 1 0 0,0 12-1 0 0,2-16-99 0 0,0-1-79 0 0,0 0 0 0 0,0 0 0 0 0,0 0 0 0 0,0 0 0 0 0,0 0 0 0 0,0 0-1 0 0,0 0 1 0 0,0 0 0 0 0,1 0 0 0 0,-1-1 0 0 0,0 1 0 0 0,0 0 0 0 0,1 0 0 0 0,-1 0 0 0 0,1 0 0 0 0,0 1 0 0 0,0 1 88 0 0,0 1-184 0 0,3 9 700 0 0,-2-12-208 0 0,1-8-168 0 0,0-5-57 0 0,-1-1-1 0 0,0 0 1 0 0,0 0-1 0 0,-1 0 1 0 0,-1 0 0 0 0,0 0-1 0 0,-1 0 1 0 0,-4-21-1 0 0,1 16 14 0 0,2 9-73 0 0,0 0 0 0 0,-1 0-1 0 0,-5-12 1 0 0,7 18-98 0 0,-1 0 0 0 0,1 1-1 0 0,-1-1 1 0 0,0 1 0 0 0,0-1-1 0 0,0 1 1 0 0,0 0 0 0 0,0-1-1 0 0,-1 1 1 0 0,1 0 0 0 0,0 1-1 0 0,-1-1 1 0 0,0 0 0 0 0,-3-1 0 0 0,3 2-30 0 0,1 0 1 0 0,-1 1 0 0 0,1-1 0 0 0,0 0 0 0 0,-1 1 0 0 0,1 0 0 0 0,-1 0 0 0 0,0 0 0 0 0,1 0 0 0 0,-1 0 0 0 0,1 0 0 0 0,-1 1 0 0 0,1-1 0 0 0,0 1 0 0 0,-1 0 0 0 0,1-1 0 0 0,-1 1 0 0 0,1 0 0 0 0,0 1 0 0 0,0-1 0 0 0,0 0-1 0 0,0 1 1 0 0,0-1 0 0 0,0 1 0 0 0,0-1 0 0 0,0 1 0 0 0,0 0 0 0 0,-2 4 0 0 0,-1-1-91 0 0,1 1 0 0 0,0 0 0 0 0,0 0 0 0 0,1 0 0 0 0,0 0 0 0 0,0 1-1 0 0,0-1 1 0 0,1 1 0 0 0,-3 9 0 0 0,1 6-1247 0 0,-2 5-402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8.83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947 0 8288 0 0,'-1'2'638'0'0,"-87"102"4633"0"0,59-67-4268 0 0,-97 97 994 0 0,38-45-1595 0 0,24-21-196 0 0,-63 73 348 0 0,70-65-82 0 0,-60 108 0 0 0,89-140-374 0 0,-2-1 0 0 0,-49 55 0 0 0,68-85-72 0 0,-6 10-52 0 0,13-17 16 0 0,0 0 0 0 0,-1-1 0 0 0,0 0 0 0 0,0 1 0 0 0,0-2 0 0 0,-6 6 0 0 0,-34 29-88 0 0,44-38-1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22 11432 0 0,'-5'18'10747'0'0,"5"-11"-10644"0"0,0-2-64 0 0,-1 0-1 0 0,1 1 0 0 0,1-1 0 0 0,-1 0 0 0 0,1 0 1 0 0,0 1-1 0 0,0-1 0 0 0,0 0 0 0 0,1 0 1 0 0,0 0-1 0 0,0 0 0 0 0,3 5 0 0 0,4 6 238 0 0,-8-14-252 0 0,0 0 0 0 0,-1 0-1 0 0,1-1 1 0 0,1 1 0 0 0,-1 0 0 0 0,0 0 0 0 0,0-1-1 0 0,1 1 1 0 0,-1 0 0 0 0,1-1 0 0 0,-1 0-1 0 0,1 1 1 0 0,0-1 0 0 0,0 0 0 0 0,-1 0 0 0 0,4 2-1 0 0,11 8-315 0 0,-15-10 286 0 0,0 0 0 0 0,-1-1 0 0 0,1 1 1 0 0,0 0-1 0 0,0-1 0 0 0,0 1 0 0 0,-1 0 0 0 0,1-1 0 0 0,0 1 1 0 0,0-1-1 0 0,0 1 0 0 0,0-1 0 0 0,0 0 0 0 0,0 0 0 0 0,0 1 1 0 0,0-1-1 0 0,2 0 0 0 0,-1 0 230 0 0,13 2 52 0 0,-14-2-252 0 0,0 0-1 0 0,0 0 1 0 0,0 0 0 0 0,0 0 0 0 0,0 0 0 0 0,0-1-1 0 0,0 1 1 0 0,0-1 0 0 0,0 1 0 0 0,0 0-1 0 0,0-1 1 0 0,0 1 0 0 0,0-1 0 0 0,0 0-1 0 0,0 1 1 0 0,-1-1 0 0 0,1 0 0 0 0,0 0-1 0 0,0 1 1 0 0,-1-1 0 0 0,1 0 0 0 0,-1 0-1 0 0,1 0 1 0 0,-1 0 0 0 0,1 0 0 0 0,-1 0 0 0 0,1 0-1 0 0,-1 0 1 0 0,0 0 0 0 0,1 0 0 0 0,-1-1-1 0 0,1-5 187 0 0,0-1-1 0 0,0 1 0 0 0,-1-13 1 0 0,1 0 21 0 0,-1 16-183 0 0,1 0-1 0 0,-1 1 0 0 0,1-1 1 0 0,-1 1-1 0 0,0-1 1 0 0,0 0-1 0 0,-1 1 0 0 0,1-1 1 0 0,-1 1-1 0 0,0-1 0 0 0,0 1 1 0 0,-2-6-1 0 0,2 8-24 0 0,1-1 0 0 0,0 1 1 0 0,-1 0-1 0 0,1-1 0 0 0,0 1 0 0 0,0-1 0 0 0,-1 1 0 0 0,1 0 0 0 0,0-1 1 0 0,0 1-1 0 0,1-3 0 0 0,-1-5 9 0 0,-5-6 69 0 0,5 15-99 0 0,0-1 0 0 0,0 1 0 0 0,0-1 0 0 0,-1 1-1 0 0,1 0 1 0 0,0-1 0 0 0,-1 1 0 0 0,1 0 0 0 0,0-1 0 0 0,-1 1 0 0 0,1 0 0 0 0,-1-1 0 0 0,1 1 0 0 0,0 0 0 0 0,-1 0-1 0 0,1 0 1 0 0,-1-1 0 0 0,1 1 0 0 0,-1 0 0 0 0,1 0 0 0 0,-1 0 0 0 0,1 0 0 0 0,-1 0 0 0 0,1 0 0 0 0,-1 0 0 0 0,1 0 0 0 0,-1 0-1 0 0,1 0 1 0 0,-1 0 0 0 0,1 0 0 0 0,0 0 0 0 0,-1 0 0 0 0,1 0 0 0 0,-1 0 0 0 0,0 1 0 0 0,1-1-2 0 0,-2 0-8 0 0,1 0 1 0 0,-1 0-1 0 0,1 0 0 0 0,-1 0 1 0 0,1 1-1 0 0,-1-1 0 0 0,1 0 1 0 0,-1 1-1 0 0,1-1 0 0 0,-1 1 0 0 0,1 0 1 0 0,0-1-1 0 0,-1 1 0 0 0,1 0 1 0 0,0 0-1 0 0,-1 0 0 0 0,1 0 1 0 0,0 0-1 0 0,-2 2 0 0 0,1 0-30 0 0,-4 5-308 0 0,0 0 0 0 0,1 1 0 0 0,-1-1 0 0 0,2 1 0 0 0,-5 11 0 0 0,8-18 240 0 0,-8 22-1048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 29 11544 0 0,'-5'1'472'0'0,"0"0"1"0"0,1 1 0 0 0,-1 0-1 0 0,0 0 1 0 0,-8 5 869 0 0,11-7-1155 0 0,1 1 0 0 0,-1-1 0 0 0,1 0 0 0 0,-1 1 0 0 0,1 0 0 0 0,0-1 0 0 0,-1 1 0 0 0,1 0 0 0 0,0-1 0 0 0,-1 1 0 0 0,1 0 0 0 0,0 0-1 0 0,0 0 1 0 0,0 0 0 0 0,0 0 0 0 0,0 0 0 0 0,0 1 0 0 0,0-1 0 0 0,0 0 0 0 0,0 0 0 0 0,1 1 0 0 0,-2 2 0 0 0,1-3-94 0 0,0 1 0 0 0,0 0 0 0 0,1-1 0 0 0,-1 1-1 0 0,1 0 1 0 0,-1 0 0 0 0,1 0 0 0 0,-1 0 0 0 0,1 0 0 0 0,0-1-1 0 0,0 1 1 0 0,0 0 0 0 0,0 0 0 0 0,0 0 0 0 0,1 0 0 0 0,0 3-1 0 0,8 15 127 0 0,-6-13-259 0 0,0 0 1 0 0,1 0 0 0 0,0-1-1 0 0,0 1 1 0 0,0-1 0 0 0,1 0 0 0 0,5 5-1 0 0,-9-10 65 0 0,0 0 0 0 0,0 0 0 0 0,0 0 1 0 0,0 0-1 0 0,0 0 0 0 0,0 0 0 0 0,1-1 0 0 0,-1 1 0 0 0,0-1 0 0 0,1 1 0 0 0,-1-1 0 0 0,0 1 0 0 0,1-1 0 0 0,-1 0 0 0 0,0 1 0 0 0,1-1 0 0 0,-1 0 0 0 0,1 0 0 0 0,-1 0 0 0 0,0 0 0 0 0,1 0 0 0 0,-1 0 0 0 0,1-1 0 0 0,-1 1 0 0 0,0 0 0 0 0,1-1 0 0 0,-1 1 1 0 0,0-1-1 0 0,1 0 0 0 0,-1 1 0 0 0,2-2 0 0 0,-3 2-25 0 0,1-1 38 0 0,1 0 1 0 0,-1 0-1 0 0,0 0 1 0 0,0 0-1 0 0,0 0 1 0 0,0 0 0 0 0,-1-1-1 0 0,1 1 1 0 0,0 0-1 0 0,0 0 1 0 0,0-2-1 0 0,2-3 66 0 0,0 1-25 0 0,0 0-1 0 0,0 0 0 0 0,-1 0 1 0 0,1 0-1 0 0,-1 0 0 0 0,-1-1 1 0 0,2-5-1 0 0,9-22 227 0 0,-12 30-287 0 0,1 1 0 0 0,0-1 0 0 0,-1 1-1 0 0,1-1 1 0 0,-1 1 0 0 0,0-1 0 0 0,1 1 0 0 0,-2-5-1 0 0,2-11 181 0 0,-1 17-165 0 0,0-1 0 0 0,0 1 0 0 0,0 0 1 0 0,0-1-1 0 0,0 1 0 0 0,-1 0 0 0 0,1-1 0 0 0,0 1 1 0 0,-1 0-1 0 0,1 0 0 0 0,-1 0 0 0 0,1-1 1 0 0,-1 1-1 0 0,0 0 0 0 0,0 0 0 0 0,1 0 0 0 0,-1 0 1 0 0,0 0-1 0 0,0 0 0 0 0,-1-1 0 0 0,-4-4-52 0 0,-16 2 99 0 0,20 4-83 0 0,0 0 0 0 0,1 0 0 0 0,-1 0-1 0 0,0 0 1 0 0,1 0 0 0 0,-1 0 0 0 0,0 1-1 0 0,1-1 1 0 0,-1 0 0 0 0,1 1 0 0 0,-1 0-1 0 0,1-1 1 0 0,-1 1 0 0 0,1 0 0 0 0,-1 0 0 0 0,1-1-1 0 0,0 1 1 0 0,-1 0 0 0 0,1 1 0 0 0,0-1-1 0 0,0 0 1 0 0,-2 3 0 0 0,-12 8-83 0 0,14-11 34 0 0,-1 1 0 0 0,1-1 0 0 0,0 0 0 0 0,-1 1-1 0 0,1-1 1 0 0,0 0 0 0 0,0 1 0 0 0,0-1 0 0 0,0 1 0 0 0,0 0-1 0 0,1-1 1 0 0,-1 1 0 0 0,0 0 0 0 0,1 0 0 0 0,-1-1-1 0 0,1 1 1 0 0,0 0 0 0 0,-1 0 0 0 0,1 0 0 0 0,0 3 0 0 0,-2 10-1539 0 0,-2-3 373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86 15664 0 0,'0'0'5446'0'0,"0"3"-5142"0"0,-1 14-266 0 0,0-14-38 0 0,0 0-1 0 0,1 0 1 0 0,0 0-1 0 0,0 1 1 0 0,0-1 0 0 0,0 0-1 0 0,0 0 1 0 0,1 0-1 0 0,-1 0 1 0 0,2 5-1 0 0,3 10 1 0 0,3 10 0 0 0,9 8 0 0 0,-16-35 1 0 0,-1 0 0 0 0,0-1 0 0 0,1 1 0 0 0,0 0-1 0 0,-1 0 1 0 0,1-1 0 0 0,-1 1 0 0 0,1 0 0 0 0,0-1-1 0 0,-1 1 1 0 0,1-1 0 0 0,0 1 0 0 0,0-1 0 0 0,0 1-1 0 0,-1-1 1 0 0,1 1 0 0 0,0-1 0 0 0,0 0 0 0 0,0 1-1 0 0,0-1 1 0 0,0 0 0 0 0,0 0 0 0 0,-1 0 0 0 0,1 0-1 0 0,0 0 1 0 0,0 0 0 0 0,0 0 0 0 0,0 0 0 0 0,0 0-1 0 0,0 0 1 0 0,0 0 0 0 0,0-1 0 0 0,0 1 0 0 0,-1 0-1 0 0,1-1 1 0 0,0 1 0 0 0,0 0 0 0 0,0-1 0 0 0,0 1-1 0 0,-1-1 1 0 0,1 0 0 0 0,1 0 0 0 0,-1 0 39 0 0,1 0 343 0 0,16-20 1066 0 0,-10 4-1039 0 0,-1-1-1 0 0,-1 0 1 0 0,-1 0-1 0 0,5-35 1 0 0,-9 48-382 0 0,-1 1 0 0 0,0-1 1 0 0,0 0-1 0 0,-1 1 0 0 0,0-7 1 0 0,-2-11-34 0 0,3 21 5 0 0,0 1 0 0 0,1-1 0 0 0,-1 0 0 0 0,0 1 0 0 0,0-1 0 0 0,0 1 0 0 0,0-1 0 0 0,0 1 0 0 0,0-1 0 0 0,0 1 0 0 0,-1-1 0 0 0,1 1 0 0 0,0-1 0 0 0,0 1 0 0 0,0-1 0 0 0,0 1 0 0 0,-1-1 0 0 0,1 1 0 0 0,0-1 0 0 0,-1 1 0 0 0,1-1 0 0 0,0 1 0 0 0,-1 0 0 0 0,1-1 0 0 0,0 1 0 0 0,-1-1 0 0 0,1 1 0 0 0,-1 0 0 0 0,1 0 0 0 0,0-1 0 0 0,-1 1 0 0 0,1 0 0 0 0,-1 0 0 0 0,0-1 0 0 0,-1 1 0 0 0,1-2 0 0 0,-1 1 0 0 0,0-1 0 0 0,0 1 0 0 0,0 0 0 0 0,0-1 0 0 0,0 1 0 0 0,0 0 0 0 0,0 1 0 0 0,0-1 0 0 0,-4-1 0 0 0,5 2 0 0 0,0 0 0 0 0,0 0 0 0 0,0 0 0 0 0,-1 0 0 0 0,1 1 0 0 0,0-1 0 0 0,0 0 0 0 0,0 0 0 0 0,0 1 0 0 0,0-1 0 0 0,-2 1 0 0 0,-1 1 0 0 0,2-1 0 0 0,1-1 0 0 0,-1 1 0 0 0,0-1 0 0 0,1 1 0 0 0,-1-1 0 0 0,1 1 0 0 0,-1 0 0 0 0,1 0 0 0 0,0 0 0 0 0,-1 0 0 0 0,1 0 0 0 0,0 0 0 0 0,-1 1 0 0 0,-1 1 0 0 0,-2 3 0 0 0,3-3-37 0 0,0-1 0 0 0,-1 1 0 0 0,1 0 0 0 0,1-1 0 0 0,-1 1 0 0 0,0 0 0 0 0,1 0 1 0 0,-1 0-1 0 0,1 1 0 0 0,0-1 0 0 0,0 0 0 0 0,-1 7 0 0 0,-1 16-2206 0 0,2-1-4208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16 6448 0 0,'0'0'498'0'0,"-15"-12"3518"0"0,13 11-3532 0 0,0 0 0 0 0,-1 1 0 0 0,1 0-1 0 0,-1-1 1 0 0,1 1 0 0 0,0 0-1 0 0,-1 0 1 0 0,1 0 0 0 0,-1 0 0 0 0,1 1-1 0 0,-1-1 1 0 0,1 1 0 0 0,0-1-1 0 0,-5 3 1 0 0,6-3-382 0 0,-1 1 0 0 0,1 0 0 0 0,0-1 0 0 0,-1 1-1 0 0,1 0 1 0 0,0 0 0 0 0,0 0 0 0 0,0 0 0 0 0,0 0 0 0 0,0 0-1 0 0,0 0 1 0 0,0 0 0 0 0,0 0 0 0 0,0 0 0 0 0,0 1 0 0 0,0-1-1 0 0,1 0 1 0 0,-1 1 0 0 0,1-1 0 0 0,-1 1 0 0 0,1-1 0 0 0,-1 0 0 0 0,1 1-1 0 0,0-1 1 0 0,0 3 0 0 0,-1 8 81 0 0,0 0 0 0 0,-4 16 0 0 0,3-20-101 0 0,0 0 0 0 0,1 0-1 0 0,0 0 1 0 0,1 0 0 0 0,-1 0 0 0 0,1 0 0 0 0,1 0 0 0 0,2 12-1 0 0,-2-16-80 0 0,15 52 70 0 0,-14-49-55 0 0,0-1-1 0 0,1 0 0 0 0,0 0 0 0 0,0 0 0 0 0,7 10 0 0 0,-9-14 157 0 0,3-2-99 0 0,1 0 4 0 0,0 0 1 0 0,0 0-1 0 0,1-1 0 0 0,-1 0 0 0 0,0 0 0 0 0,0 0 0 0 0,0-1 0 0 0,0 0 1 0 0,6-2-1 0 0,-8 2-17 0 0,0 0 0 0 0,0 0 0 0 0,0 0 0 0 0,0 0 1 0 0,-1-1-1 0 0,1 1 0 0 0,-1-1 0 0 0,0 1 0 0 0,0-1 1 0 0,0 0-1 0 0,0 0 0 0 0,0 0 0 0 0,0 0 0 0 0,-1 0 1 0 0,0 0-1 0 0,2-5 0 0 0,1-4 76 0 0,-1-1 1 0 0,0 1 0 0 0,-1-1-1 0 0,-1 0 1 0 0,0 0-1 0 0,0 1 1 0 0,-2-1-1 0 0,1 0 1 0 0,-5-21-1 0 0,4 31-127 0 0,-1 0-1 0 0,1 1 1 0 0,-1-1 0 0 0,0 1-1 0 0,0-1 1 0 0,0 1 0 0 0,0 0-1 0 0,0 0 1 0 0,0 0 0 0 0,-1 0-1 0 0,1 0 1 0 0,-1 0 0 0 0,1 1-1 0 0,-1-1 1 0 0,0 1-1 0 0,0 0 1 0 0,1 0 0 0 0,-1 0-1 0 0,0 0 1 0 0,0 0 0 0 0,0 0-1 0 0,0 1 1 0 0,0 0 0 0 0,-5-1-1 0 0,0 3-207 0 0,0 0 0 0 0,0 1 0 0 0,0 0 1 0 0,0 0-1 0 0,1 0 0 0 0,-1 1 0 0 0,1 0 0 0 0,0 1 0 0 0,0 0 0 0 0,1 0 0 0 0,-1 0 0 0 0,1 1 0 0 0,0 0 0 0 0,0 0 1 0 0,-8 12-1 0 0,1 3-1091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73 13360 0 0,'0'0'1026'0'0,"0"-1"-668"0"0,0-5 1963 0 0,-3 13-924 0 0,2-7-1335 0 0,1 0 0 0 0,-1 1 0 0 0,1-1 0 0 0,-1 1-1 0 0,1-1 1 0 0,0 1 0 0 0,-1 0 0 0 0,1-1 0 0 0,0 1 0 0 0,0-1 0 0 0,-1 1 0 0 0,1-1 0 0 0,0 1 0 0 0,0 0-1 0 0,0-1 1 0 0,0 1 0 0 0,0 0 0 0 0,0 0 0 0 0,-5 21 792 0 0,4-18-730 0 0,0 0 1 0 0,0-1-1 0 0,0 1 0 0 0,1 0 1 0 0,-1 0-1 0 0,1 0 1 0 0,0 5-1 0 0,12 35-109 0 0,-1-29 186 0 0,-7-9-137 0 0,-2-4-52 0 0,0 0 0 0 0,0 0-1 0 0,-1 0 1 0 0,1-1 0 0 0,0 1 0 0 0,0-1-1 0 0,1 1 1 0 0,-1-1 0 0 0,0 0-1 0 0,0 0 1 0 0,1 0 0 0 0,-1 0-1 0 0,1 0 1 0 0,-1 0 0 0 0,0-1 0 0 0,1 1-1 0 0,-1-1 1 0 0,1 1 0 0 0,0-1-1 0 0,2 0 1 0 0,-1 0 62 0 0,1-1 0 0 0,-1 1-1 0 0,1 0 1 0 0,-1-1 0 0 0,1 0 0 0 0,-1 0 0 0 0,1-1-1 0 0,-1 1 1 0 0,0-1 0 0 0,7-4 0 0 0,-8 3 17 0 0,0 0 1 0 0,0-1 0 0 0,0 0 0 0 0,0 1 0 0 0,-1-1-1 0 0,0 0 1 0 0,0 0 0 0 0,0-1 0 0 0,2-5-1 0 0,2-3 222 0 0,-3 6-145 0 0,0-1 0 0 0,0 0 0 0 0,-1 0 0 0 0,0 0 0 0 0,1-9 0 0 0,2-1 114 0 0,-5 17-264 0 0,1-1-1 0 0,0 1 0 0 0,-1 0 1 0 0,0-1-1 0 0,1 1 1 0 0,-1-1-1 0 0,0 1 1 0 0,1-1-1 0 0,-1 1 0 0 0,0-1 1 0 0,0 1-1 0 0,0 0 1 0 0,0-1-1 0 0,-1 1 1 0 0,1-1-1 0 0,0 1 0 0 0,-1-1 1 0 0,1 1-1 0 0,0 0 1 0 0,-2-3-1 0 0,-4-10 122 0 0,4 11-155 0 0,1 0 1 0 0,-1-1 0 0 0,1 1 0 0 0,-1 0-1 0 0,0 0 1 0 0,0 0 0 0 0,0 0 0 0 0,-5-4-1 0 0,6 6 7 0 0,-1 1 0 0 0,1-1-1 0 0,-1 0 1 0 0,1 1 0 0 0,-1-1-1 0 0,0 1 1 0 0,1-1 0 0 0,-1 1-1 0 0,0 0 1 0 0,1 0 0 0 0,-1-1-1 0 0,0 1 1 0 0,1 1 0 0 0,-1-1-1 0 0,0 0 1 0 0,1 0 0 0 0,-1 1-1 0 0,0-1 1 0 0,1 0 0 0 0,-1 1-1 0 0,0 0 1 0 0,1-1 0 0 0,-2 2 0 0 0,-26 14-1525 0 0,12-5 618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47 9216 0 0,'-6'1'8735'0'0,"3"1"-8545"0"0,0 0-1 0 0,0 0 0 0 0,0 0 0 0 0,1 0 0 0 0,-1 0 0 0 0,1 1 0 0 0,-1-1 0 0 0,1 1 0 0 0,0 0 0 0 0,0-1 0 0 0,1 1 0 0 0,-1 0 1 0 0,0 0-1 0 0,1 0 0 0 0,0 1 0 0 0,-1-1 0 0 0,2 0 0 0 0,-1 0 0 0 0,0 1 0 0 0,0-1 0 0 0,1 5 0 0 0,-4 9-2 0 0,3-12-176 0 0,0 0 1 0 0,0 0 0 0 0,0 1 0 0 0,0-1 0 0 0,1 0-1 0 0,0 0 1 0 0,0 0 0 0 0,1 0 0 0 0,-1 0 0 0 0,1 0 0 0 0,1 6-1 0 0,6 17-11 0 0,-6-19 0 0 0,0-1 0 0 0,1 1 0 0 0,0-1 0 0 0,0 0 0 0 0,8 15 0 0 0,-4-13-12 0 0,-6-8 29 0 0,1 1 1 0 0,-1-1-1 0 0,1 1 1 0 0,0-1-1 0 0,0 0 1 0 0,0 0-1 0 0,4 4 1 0 0,-5-5-1 0 0,0-1 0 0 0,0 1 0 0 0,1-1 0 0 0,-1 1 0 0 0,0-1 0 0 0,1 1 1 0 0,-1-1-1 0 0,0 0 0 0 0,1 0 0 0 0,-1 0 0 0 0,0 0 0 0 0,1 0 0 0 0,-1 0 0 0 0,1 0 1 0 0,-1 0-1 0 0,0-1 0 0 0,1 1 0 0 0,-1 0 0 0 0,0-1 0 0 0,0 1 0 0 0,3-2 0 0 0,-1 0 42 0 0,1 0 0 0 0,-1 0 1 0 0,1 0-1 0 0,-1 0 0 0 0,0-1 0 0 0,0 1 0 0 0,0-1 0 0 0,-1 0 0 0 0,1 0 0 0 0,0 0 0 0 0,-1 0 0 0 0,0-1 0 0 0,0 1 1 0 0,0 0-1 0 0,0-1 0 0 0,2-6 0 0 0,1-6 212 0 0,0 0-1 0 0,4-29 1 0 0,-4 15-4 0 0,-2 18-131 0 0,-1 0-1 0 0,-1 0 1 0 0,0 0-1 0 0,0 0 0 0 0,-1 0 1 0 0,-3-22-1 0 0,2 32-111 0 0,0-1 0 0 0,1 1 0 0 0,-1-1 0 0 0,0 0 0 0 0,-1 1 0 0 0,1-1 0 0 0,0 1 0 0 0,-1 0 0 0 0,1-1 0 0 0,-1 1 0 0 0,1 0 0 0 0,-1 0 0 0 0,0 0 0 0 0,0 0 0 0 0,0 0 0 0 0,0 1 0 0 0,-1-1 0 0 0,1 1 0 0 0,0-1 0 0 0,-1 1 0 0 0,1 0 0 0 0,-1 0 0 0 0,-4-2 0 0 0,-6 1 22 0 0,10 1-35 0 0,0 0-1 0 0,1 1 1 0 0,-1-1 0 0 0,0 1 0 0 0,0 0 0 0 0,1 0 0 0 0,-1 0 0 0 0,0 0 0 0 0,1 0-1 0 0,-1 1 1 0 0,-4 0 0 0 0,0 1-48 0 0,0 1 0 0 0,0 0-1 0 0,0 0 1 0 0,-12 8 0 0 0,16-9 19 0 0,1-1 0 0 0,0 1 0 0 0,0 0 0 0 0,0 0 0 0 0,0 0 0 0 0,0 0 0 0 0,0 0 0 0 0,0 0 0 0 0,1 1 0 0 0,-1-1 0 0 0,1 0 0 0 0,0 1 0 0 0,0-1 0 0 0,0 1 0 0 0,0 0 0 0 0,0-1 0 0 0,0 5 0 0 0,-5 23-2238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0 7368 0 0,'-10'5'9735'0'0,"1"1"-8592"0"0,9-6-1054 0 0,-1 1 0 0 0,0-1 0 0 0,0 0-1 0 0,0 1 1 0 0,0-1 0 0 0,1 1 0 0 0,-1-1 0 0 0,0 1 0 0 0,1-1 0 0 0,-1 1 0 0 0,0 0-1 0 0,1-1 1 0 0,-1 1 0 0 0,1 0 0 0 0,-1-1 0 0 0,1 1 0 0 0,-1 0 0 0 0,1 0 0 0 0,-1 0-1 0 0,1-1 1 0 0,0 1 0 0 0,-1 2 0 0 0,-1 11 55 0 0,0 1 0 0 0,1 0 0 0 0,0-1 0 0 0,1 1 0 0 0,1 0-1 0 0,1 0 1 0 0,0-1 0 0 0,0 1 0 0 0,2-1 0 0 0,0 0 0 0 0,0 0 0 0 0,8 15 0 0 0,-8-21-117 0 0,1 0 0 0 0,0 0 1 0 0,7 8-1 0 0,-11-15-12 0 0,0 1 0 0 0,0-1 0 0 0,0 0 1 0 0,0 0-1 0 0,0 0 0 0 0,0 0 0 0 0,0 0 0 0 0,0-1 0 0 0,0 1 0 0 0,1 0 1 0 0,-1 0-1 0 0,0-1 0 0 0,1 1 0 0 0,-1-1 0 0 0,0 1 0 0 0,1-1 1 0 0,-1 0-1 0 0,1 1 0 0 0,-1-1 0 0 0,0 0 0 0 0,4 0 0 0 0,-3 0 24 0 0,-1-1 0 0 0,1 0 0 0 0,0 1-1 0 0,-1-1 1 0 0,1 0 0 0 0,0 0-1 0 0,-1 0 1 0 0,1 0 0 0 0,-1 0 0 0 0,0 0-1 0 0,1 0 1 0 0,-1 0 0 0 0,0-1 0 0 0,3-2-1 0 0,0-1 91 0 0,-1-1-1 0 0,0 0 0 0 0,0 0 1 0 0,0 1-1 0 0,0-2 0 0 0,-1 1 1 0 0,0 0-1 0 0,2-8 0 0 0,1-39 580 0 0,-5 45-587 0 0,0 1 0 0 0,0-1 0 0 0,-1 1 0 0 0,-2-11 0 0 0,2 9-38 0 0,-1 1 4 0 0,0 0 0 0 0,0-1-1 0 0,-5-12 1 0 0,6 18-69 0 0,-1 0 1 0 0,1 0-1 0 0,-1 0 0 0 0,0 0 0 0 0,0 0 0 0 0,0 1 1 0 0,0-1-1 0 0,0 1 0 0 0,-1-1 0 0 0,1 1 0 0 0,-5-4 1 0 0,5 5-22 0 0,0-1 1 0 0,1 1 0 0 0,-1 0 0 0 0,0 0 0 0 0,0 0 0 0 0,0 0 0 0 0,0 0 0 0 0,0 1 0 0 0,0-1 0 0 0,0 1-1 0 0,0-1 1 0 0,-1 1 0 0 0,1 0 0 0 0,0-1 0 0 0,0 1 0 0 0,0 0 0 0 0,0 1 0 0 0,0-1 0 0 0,-1 0 0 0 0,1 0 0 0 0,0 1-1 0 0,0 0 1 0 0,0-1 0 0 0,0 1 0 0 0,0 0 0 0 0,0 0 0 0 0,-3 2 0 0 0,1 0-155 0 0,0 0 0 0 0,0 1 0 0 0,0-1 0 0 0,1 1 1 0 0,0 0-1 0 0,-1 0 0 0 0,1 0 0 0 0,1 1 0 0 0,-1-1 0 0 0,-2 7 1 0 0,-1 6-1202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71 5984 0 0,'6'-13'2462'0'0,"-26"22"5942"0"0,8-1-6143 0 0,11-6-2150 0 0,-1-1 0 0 0,1 1 0 0 0,0 0 0 0 0,0-1 0 0 0,0 1-1 0 0,0 0 1 0 0,0 0 0 0 0,0 0 0 0 0,0 0 0 0 0,0 0-1 0 0,1 0 1 0 0,-1 0 0 0 0,1 0 0 0 0,-1 3 0 0 0,1 33 477 0 0,0-22-485 0 0,0-11-98 0 0,1 1 1 0 0,-1-1 0 0 0,1 0 0 0 0,0 0 0 0 0,4 11 0 0 0,-5-14 64 0 0,1-1 1 0 0,0 1-1 0 0,0 0 1 0 0,0 0-1 0 0,0 0 1 0 0,0-1 0 0 0,0 1-1 0 0,0 0 1 0 0,0-1-1 0 0,1 1 1 0 0,-1-1 0 0 0,1 0-1 0 0,-1 1 1 0 0,1-1-1 0 0,-1 0 1 0 0,1 0 0 0 0,0 0-1 0 0,0 0 1 0 0,2 1-1 0 0,4-1 337 0 0,-6-1-423 0 0,-1-1-144 0 0,0 1 216 0 0,0-1 0 0 0,1 1 0 0 0,-1-1 1 0 0,0 0-1 0 0,0 0 0 0 0,0 0 0 0 0,1 0 0 0 0,-1 1 0 0 0,0-1 0 0 0,0-1 0 0 0,-1 1 1 0 0,1 0-1 0 0,2-2 0 0 0,10-20 407 0 0,-9 13-280 0 0,0 0-1 0 0,0 0 0 0 0,-2-1 1 0 0,4-17-1 0 0,-6 22-106 0 0,1 0 0 0 0,-1 0 0 0 0,-1-1 0 0 0,1 1 0 0 0,-1 0 0 0 0,0 0 0 0 0,0 0 0 0 0,-1 0 0 0 0,-4-11 0 0 0,4 13-30 0 0,-1-1-1 0 0,1 0 1 0 0,-1 0-1 0 0,0 1 1 0 0,0 0 0 0 0,0-1-1 0 0,-1 1 1 0 0,-3-4-1 0 0,6 7-35 0 0,-1 1 0 0 0,1-1 0 0 0,0 0 0 0 0,0 0 0 0 0,0 0 0 0 0,-1 0 0 0 0,1 1 0 0 0,0-1 0 0 0,-1 1 0 0 0,1-1 0 0 0,0 1 0 0 0,-1 0 0 0 0,1-1 0 0 0,-1 1 0 0 0,1 0 0 0 0,-1 0 0 0 0,1 0 0 0 0,0 0 0 0 0,-1 0 0 0 0,1 0 0 0 0,-1 0 0 0 0,1 1 0 0 0,-1-1 0 0 0,1 0 0 0 0,0 1 0 0 0,-1-1 0 0 0,1 1 0 0 0,0 0 0 0 0,-1-1 0 0 0,1 1 0 0 0,0 0 0 0 0,0 0 0 0 0,0 0 0 0 0,-2 1 0 0 0,-3 4-14 0 0,0 0-1 0 0,0 1 1 0 0,1-1 0 0 0,0 1-1 0 0,1 0 1 0 0,-1 1-1 0 0,1-1 1 0 0,0 1 0 0 0,1 0-1 0 0,0 0 1 0 0,-3 12-1 0 0,0 9-34 0 0,-6 57-1 0 0,11-78 36 0 0,0 3-22 0 0,1-1 0 0 0,0 0 1 0 0,0 0-1 0 0,1 0 0 0 0,1 0 0 0 0,-1 0 0 0 0,2 0 0 0 0,-1 0 0 0 0,8 17 1 0 0,-9-25 19 0 0,0 0 1 0 0,0-1 0 0 0,0 1 0 0 0,0-1-1 0 0,0 1 1 0 0,0-1 0 0 0,0 1 0 0 0,0-1-1 0 0,1 0 1 0 0,-1 0 0 0 0,1 1 0 0 0,-1-1-1 0 0,4 1 1 0 0,-4-1 3 0 0,0-1 0 0 0,0 0 0 0 0,0 1 0 0 0,0-1 0 0 0,0 0 0 0 0,0 0 0 0 0,0 1 0 0 0,0-1 0 0 0,0 0 0 0 0,0 0 0 0 0,0 0 0 0 0,0 0 0 0 0,1-1 0 0 0,-1 1 0 0 0,0 0 0 0 0,0 0 0 0 0,0-1 0 0 0,0 1 0 0 0,0-1 0 0 0,0 1 0 0 0,0-1 0 0 0,0 1 0 0 0,1-2 0 0 0,2 0-22 0 0,0 0 30 0 0,0-1 1 0 0,0 0-1 0 0,0 0 0 0 0,-1 0 0 0 0,1 0 1 0 0,-1 0-1 0 0,0-1 0 0 0,0 1 0 0 0,0-1 1 0 0,0 0-1 0 0,0 0 0 0 0,-1 0 0 0 0,0 0 1 0 0,0-1-1 0 0,0 1 0 0 0,1-6 0 0 0,3-8 106 0 0,-1 0 0 0 0,3-29-1 0 0,-7 46-108 0 0,-1-3 8 0 0,0-1 0 0 0,0 1-1 0 0,0 0 1 0 0,0-1 0 0 0,-1 1-1 0 0,0-1 1 0 0,0 1 0 0 0,0 0-1 0 0,0 0 1 0 0,-1 0 0 0 0,1-1-1 0 0,-1 1 1 0 0,0 1 0 0 0,-3-6-1 0 0,-2 5-224 0 0,4 3 155 0 0,-7-7-124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7:06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98 10592 0 0,'1'-3'167'0'0,"12"-14"7205"0"0,-17 17-6265 0 0,3-1-975 0 0,0 1 0 0 0,0 0 0 0 0,0 0 0 0 0,-1 0 0 0 0,1 0 0 0 0,0 0 0 0 0,0 1 0 0 0,0-1 0 0 0,0 0 0 0 0,0 0 0 0 0,0 1 0 0 0,0-1 0 0 0,0 1 0 0 0,0-1 0 0 0,0 0 0 0 0,-2 3 449 0 0,-1 5 222 0 0,1-5-759 0 0,1 1 0 0 0,-1-1 0 0 0,1 1 0 0 0,0 0 0 0 0,1 0 0 0 0,-1 0 0 0 0,0 0 0 0 0,1 0 1 0 0,0 1-1 0 0,0-1 0 0 0,1 0 0 0 0,-1 0 0 0 0,1 1 0 0 0,0-1 0 0 0,0 0 0 0 0,0 1 0 0 0,0-1 0 0 0,1 0 0 0 0,1 7 0 0 0,5 12-44 0 0,-6-19 0 0 0,-1-1 0 0 0,1 1 0 0 0,0 0 0 0 0,1-1 0 0 0,-1 1 0 0 0,1-1 0 0 0,-1 0 0 0 0,1 1 0 0 0,0-1 0 0 0,0 0 0 0 0,0 0 0 0 0,1 0 0 0 0,-1 0 0 0 0,6 4 0 0 0,-7-7 0 0 0,-1 1 0 0 0,1-1 0 0 0,-1 1 0 0 0,1-1 0 0 0,0 0 0 0 0,-1 1 0 0 0,1-1 0 0 0,0 0 0 0 0,-1 0 0 0 0,1 0 0 0 0,0 1 0 0 0,-1-1 0 0 0,1 0 0 0 0,0 0 0 0 0,-1 0 0 0 0,1 0 0 0 0,0 0 0 0 0,0 0 0 0 0,3-1 0 0 0,-4 2 0 0 0,1-1 0 0 0,-1 0 0 0 0,1 0 0 0 0,0 0 0 0 0,-1 0 0 0 0,1 0 0 0 0,-1 0 0 0 0,1 0 0 0 0,0 0 0 0 0,-1 0 0 0 0,1 0 0 0 0,-1 0 0 0 0,1 0 0 0 0,0-1 0 0 0,-1 1 0 0 0,1 0 0 0 0,-1 0 0 0 0,1 0 0 0 0,-1-1 0 0 0,1 1 0 0 0,-1 0 0 0 0,1-1 0 0 0,-1 1 0 0 0,1-1 0 0 0,-1 1 0 0 0,1 0 0 0 0,-1-1 0 0 0,0 1 0 0 0,1-1 0 0 0,-1 1 0 0 0,0-1 0 0 0,1 1 0 0 0,-1-1 0 0 0,0 0 0 0 0,0 1 0 0 0,1-2 0 0 0,-1 1 0 0 0,3-3 4 0 0,0-1-1 0 0,0 1 1 0 0,1-1-1 0 0,6-5 1 0 0,-10 10 7 0 0,1-1 1 0 0,-1 1 0 0 0,0-1-1 0 0,1 1 1 0 0,-1-1 0 0 0,1 1 0 0 0,-1-1-1 0 0,0 0 1 0 0,1 1 0 0 0,-1-1-1 0 0,0 0 1 0 0,0 1 0 0 0,0-1 0 0 0,1 0-1 0 0,-1 1 1 0 0,0-1 0 0 0,0-1-1 0 0,1-2 51 0 0,3-7 97 0 0,0 1 1 0 0,-1-1-1 0 0,4-20 1 0 0,-6 27-114 0 0,0-1 0 0 0,-1 1-1 0 0,0 0 1 0 0,0-1 0 0 0,0 1-1 0 0,-1 0 1 0 0,1 0 0 0 0,-1-1 0 0 0,0 1-1 0 0,0 0 1 0 0,0 0 0 0 0,-1 0-1 0 0,-2-4 1 0 0,-10-24 362 0 0,4 18-239 0 0,8 11-109 0 0,0 0-1 0 0,0 0 0 0 0,0 0 1 0 0,-1 0-1 0 0,0 0 0 0 0,1 1 1 0 0,-1-1-1 0 0,0 1 1 0 0,-5-4-1 0 0,6 5 122 0 0,-19 15-7 0 0,6-8-117 0 0,14-5-51 0 0,-1-1 0 0 0,0 1 1 0 0,1-1-1 0 0,-1 1 0 0 0,1 0 1 0 0,-1-1-1 0 0,1 1 0 0 0,-1 0 1 0 0,1 0-1 0 0,0 0 0 0 0,-2 2 1 0 0,-2 2 7 0 0,1-1 0 0 0,0 1 0 0 0,0 0 0 0 0,0 1 1 0 0,1-1-1 0 0,-1 1 0 0 0,1-1 0 0 0,1 1 0 0 0,-4 10 0 0 0,3-7-19 0 0,1-1 0 0 0,0 1 0 0 0,0 0 0 0 0,1 0 1 0 0,0 0-1 0 0,1-1 0 0 0,0 1 0 0 0,0 0 0 0 0,1 0 0 0 0,0 0 0 0 0,1 0 0 0 0,4 15 0 0 0,-1-7-1 0 0,-2-6-14 0 0,1-1 0 0 0,8 16-1 0 0,-11-22 16 0 0,1-1 1 0 0,0 0-1 0 0,1 0 0 0 0,-1 0 0 0 0,1 0 0 0 0,-1 0 0 0 0,1-1 0 0 0,0 1 0 0 0,0-1 1 0 0,0 0-1 0 0,5 3 0 0 0,-7-4 3 0 0,-1-1 1 0 0,1 0-1 0 0,-1 1 0 0 0,1-1 1 0 0,0 1-1 0 0,-1-1 1 0 0,1 0-1 0 0,0 0 0 0 0,-1 1 1 0 0,1-1-1 0 0,0 0 1 0 0,0 0-1 0 0,-1 0 0 0 0,1 0 1 0 0,0 0-1 0 0,-1 0 1 0 0,1 0-1 0 0,0 0 0 0 0,0 0 1 0 0,-1 0-1 0 0,1 0 0 0 0,0-1 1 0 0,-1 1-1 0 0,1 0 1 0 0,0 0-1 0 0,-1-1 0 0 0,1 1 1 0 0,0 0-1 0 0,-1-1 1 0 0,1 1-1 0 0,-1-1 0 0 0,1 1 1 0 0,-1-1-1 0 0,1 1 1 0 0,-1-1-1 0 0,1 1 0 0 0,-1-1 1 0 0,1 0-1 0 0,-1 1 1 0 0,0-1-1 0 0,1 1 0 0 0,-1-1 1 0 0,1-1-1 0 0,0-1-2 0 0,7-7 83 0 0,-1-1-1 0 0,0 0 1 0 0,0 0-1 0 0,-1 0 1 0 0,-1-1-1 0 0,0 0 1 0 0,-1 0-1 0 0,5-19 1 0 0,-9 30-105 0 0,0 0 0 0 0,0 0-1 0 0,0 0 1 0 0,0 0 0 0 0,0 0 0 0 0,0-1 0 0 0,0 1 0 0 0,0 0 0 0 0,0 0 0 0 0,0 0 0 0 0,-1 0-1 0 0,1 0 1 0 0,0 0 0 0 0,-1 0 0 0 0,1 0 0 0 0,-2-1 0 0 0,2 1-318 0 0,-9-7-2447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8288 0 0,'0'0'633'0'0,"1"2"-441"0"0,2 4 45 0 0,1 1 1 0 0,-1 0-1 0 0,2-1 0 0 0,-1 0 0 0 0,1 0 0 0 0,0 0 1 0 0,0 0-1 0 0,0-1 0 0 0,1 0 0 0 0,6 5 1 0 0,21 22 711 0 0,104 119 1400 0 0,52 86-719 0 0,-167-210-1404 0 0,41 40 0 0 0,8 10 101 0 0,139 161 426 0 0,37 49 285 0 0,-162-186-844 0 0,-62-77 70 0 0,48 40-1 0 0,-46-43 6 0 0,38 40-1 0 0,-17-2 46 0 0,12 12 68 0 0,-48-54-288 0 0,-8-14-67 0 0,0 0 1 0 0,-1 0-1 0 0,1 0 1 0 0,0-1-1 0 0,0 1 1 0 0,1 0-1 0 0,-1-1 0 0 0,1 1 1 0 0,4 3-1 0 0,-6-6-30 0 0,-1 1-1 0 0,1 0 1 0 0,-1 0-1 0 0,1 0 1 0 0,-1 0-1 0 0,0 0 0 0 0,1 0 1 0 0,-1 0-1 0 0,0-1 1 0 0,1 1-1 0 0,-1 0 1 0 0,0 0-1 0 0,0 0 0 0 0,0 0 1 0 0,0 0-1 0 0,0 0 1 0 0,0 0-1 0 0,0 0 1 0 0,0 0-1 0 0,-1 0 0 0 0,1 2 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09.3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11056 0 0,'0'0'2945'0'0,"9"4"-2066"0"0,102 30 1005 0 0,59 14-1377 0 0,-77-23-398 0 0,6 1-60 0 0,128 24 39 0 0,-113-29 39 0 0,63 15 564 0 0,-122-25-267 0 0,-53-10-344 0 0,0-1-13 0 0,7 2-187 0 0,-7-1-575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940 11 8288 0 0,'-27'-10'11361'0'0,"26"16"-11715"0"0,-2 6 684 0 0,-1 0-1 0 0,-8 17 1 0 0,4-9-119 0 0,1-2 21 0 0,-16 25-1 0 0,-2 6-22 0 0,-39 83 177 0 0,18-38-204 0 0,-87 155-256 0 0,34-70-60 0 0,-37 43 489 0 0,64-112-230 0 0,46-74-173 0 0,-35 40-1 0 0,33-42 30 0 0,-34 52 1 0 0,42-54 85 0 0,-16 36 0 0 0,-4 16-93 0 0,33-70-112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32 872 8288 0 0,'-5'0'100'0'0,"3"1"-52"0"0,1-1 0 0 0,0 0 0 0 0,0 0-1 0 0,-1 0 1 0 0,1 0 0 0 0,0 0-1 0 0,-1-1 1 0 0,1 1 0 0 0,-14-5 6160 0 0,18 5-6102 0 0,0-1-1 0 0,-1 1 1 0 0,1-1-1 0 0,0 0 0 0 0,-1 0 1 0 0,1 0-1 0 0,0 0 1 0 0,-1 0-1 0 0,0 0 1 0 0,1-1-1 0 0,-1 1 0 0 0,0-1 1 0 0,1 0-1 0 0,2-3 1 0 0,5-3 80 0 0,85-41 1069 0 0,61-63-70 0 0,-52 33-1050 0 0,523-389 245 0 0,-597 444-370 0 0,8-5 112 0 0,61-39-1 0 0,-90 62-345 0 0,-2 3-283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4608 0 0,'1'7'475'0'0,"4"5"530"0"0,0 0 1 0 0,1-1-1 0 0,10 14 1 0 0,0-3 1270 0 0,28 32-1 0 0,58 45-67 0 0,-70-68-1748 0 0,31 43 1 0 0,1-1-108 0 0,159 157 156 0 0,-130-143-664 0 0,-32-32 86 0 0,136 127 109 0 0,-188-174 119 0 0,0 1-1 0 0,0 0 0 0 0,-1 1 0 0 0,0 0 0 0 0,0 0 0 0 0,-1 1 1 0 0,8 16-1 0 0,17 28 112 0 0,-30-50-245 0 0,-1-3-28 0 0,1 0 1 0 0,-1 0 0 0 0,0 1-1 0 0,1-1 1 0 0,-1 0-1 0 0,1-1 1 0 0,-1 1 0 0 0,4 2-1 0 0,-4-16-3103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 1185 10248 0 0,'0'0'926'0'0,"-13"-13"365"0"0,12 10-1137 0 0,1 0 0 0 0,-1 1 0 0 0,0-1 0 0 0,1 0 0 0 0,0 0 0 0 0,0 0 0 0 0,0 0 0 0 0,0 0 1 0 0,0 0-1 0 0,1 0 0 0 0,0-4 0 0 0,12-31 763 0 0,-7 22-840 0 0,60-134 223 0 0,-19 50 308 0 0,-20 39-363 0 0,4 0 1 0 0,2 2-1 0 0,40-55 1 0 0,141-217 718 0 0,-182 274-628 0 0,-15 24 3 0 0,24-31-1 0 0,-9 16-150 0 0,-31 47-300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48 11976 0 0,'-10'-15'1274'0'0,"-16"-17"5202"0"0,28 40-6341 0 0,1 0 0 0 0,0-1 0 0 0,6 12 0 0 0,6 12 29 0 0,23 85 259 0 0,42 219-1 0 0,-61-207-298 0 0,-6-39 52 0 0,22 193 272 0 0,-33-255-449 0 0,6 45 66 0 0,-7-51 28 0 0,-1-12-2471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947 0 8288 0 0,'-1'2'638'0'0,"-87"102"4633"0"0,59-67-4268 0 0,-97 97 994 0 0,38-45-1595 0 0,24-21-196 0 0,-63 73 348 0 0,70-65-82 0 0,-60 108 0 0 0,89-140-374 0 0,-2-1 0 0 0,-49 55 0 0 0,68-85-72 0 0,-6 10-52 0 0,13-17 16 0 0,0 0 0 0 0,-1-1 0 0 0,0 0 0 0 0,0 1 0 0 0,0-2 0 0 0,-6 6 0 0 0,-34 29-88 0 0,44-38-1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11056 0 0,'0'0'2945'0'0,"9"4"-2066"0"0,102 30 1005 0 0,59 14-1377 0 0,-77-23-398 0 0,6 1-60 0 0,128 24 39 0 0,-113-29 39 0 0,63 15 564 0 0,-122-25-267 0 0,-53-10-344 0 0,0-1-13 0 0,7 2-187 0 0,-7-1-575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8288 0 0,'0'0'3497'0'0,"10"4"-1974"0"0,51 21-281 0 0,84 49-1 0 0,-82-39-996 0 0,93 52 198 0 0,20 11-11 0 0,119 72 252 0 0,-282-162-522 0 0,-1 1-1 0 0,-1 1 0 0 0,12 11 1 0 0,-22-20 71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6 5984 0 0,'-3'-5'6940'0'0,"8"10"-5626"0"0,81 51 317 0 0,-30-17-1144 0 0,128 100 378 0 0,152 127-479 0 0,-199-170-272 0 0,47 36 92 0 0,-159-114-173 0 0,-16-12-8 0 0,0 1 0 0 0,0 0 1 0 0,9 11-1 0 0,0 2 87 0 0,-4-6 72 0 0,16 25 1 0 0,-27-35-154 0 0,0 0-1 0 0,0-1 1 0 0,1 1 0 0 0,-1 0-1 0 0,7 3 1 0 0,-9-5-131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829 13 7368 0 0,'0'0'568'0'0,"-11"-13"2737"0"0,10 13-3204 0 0,1 0 0 0 0,-1 0 0 0 0,0 0 0 0 0,1 0 0 0 0,-1 1 0 0 0,0-1 0 0 0,1 0 0 0 0,-1 0 0 0 0,0 0 0 0 0,1 1 0 0 0,-1-1 0 0 0,1 0 0 0 0,-1 1 0 0 0,0-1 0 0 0,1 0-1 0 0,-1 1 1 0 0,1-1 0 0 0,-1 1 0 0 0,1-1 0 0 0,-1 1 0 0 0,1-1 0 0 0,0 1 0 0 0,-1-1 0 0 0,1 1 0 0 0,0 0 0 0 0,-1-1 0 0 0,1 1 0 0 0,0 0 0 0 0,-1 0 0 0 0,-14 31 1047 0 0,7-15-696 0 0,-3 4-72 0 0,1 0 0 0 0,-8 29 0 0 0,9-25-26 0 0,-16 32-1 0 0,-48 81 375 0 0,-101 181-467 0 0,81-143-149 0 0,-9 16-43 0 0,-7 13-66 0 0,23-46-28 0 0,30-69-841 0 0,43-70-1749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23:10.4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8288 0 0,'0'0'3497'0'0,"10"4"-1974"0"0,51 21-281 0 0,84 49-1 0 0,-82-39-996 0 0,93 52 198 0 0,20 11-11 0 0,119 72 252 0 0,-282-162-522 0 0,-1 1-1 0 0,-1 1 0 0 0,12 11 1 0 0,-22-20 71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11832 0 0,'0'0'1286'0'0,"5"9"-1044"0"0,2-2 10 0 0,0 1 0 0 0,0-1 1 0 0,0 0-1 0 0,1-1 1 0 0,0 1-1 0 0,10 5 0 0 0,-10-7-105 0 0,16 11 81 0 0,1-2-1 0 0,1-1 1 0 0,36 13 0 0 0,21 10 132 0 0,26 12-87 0 0,-70-33-134 0 0,60 33 0 0 0,6 15-80 0 0,172 136 0 0 0,-146-106 45 0 0,-45-35 5 0 0,-32-25-41 0 0,-33-20 6 0 0,25 17 0 0 0,-2 6 171 0 0,-33-24-173 0 0,-4-8-128 0 0,-5-3-233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62 90 8896 0 0,'0'0'808'0'0,"-1"1"-664"0"0,0 1-33 0 0,-1 0 0 0 0,1 0 0 0 0,-1 0 1 0 0,1 0-1 0 0,-1 0 0 0 0,1-1 1 0 0,-1 1-1 0 0,0-1 0 0 0,0 1 0 0 0,0-1 1 0 0,-2 2-1 0 0,3-3-48 0 0,0 1 0 0 0,0-1 1 0 0,0 1-1 0 0,0-1 0 0 0,0 1 0 0 0,0 0 0 0 0,0 0 1 0 0,0-1-1 0 0,1 1 0 0 0,-1 0 0 0 0,0 0 0 0 0,1 0 1 0 0,-1 0-1 0 0,0 0 0 0 0,1 0 0 0 0,-1 0 0 0 0,1 0 1 0 0,0 0-1 0 0,-1 0 0 0 0,1 1 0 0 0,-14 31 701 0 0,11-17-687 0 0,1-11-47 0 0,1 0 0 0 0,0 0 0 0 0,0 0 0 0 0,0 0 0 0 0,1 0 0 0 0,-1 0 0 0 0,1 0 1 0 0,1 0-1 0 0,-1 0 0 0 0,1 1 0 0 0,0-1 0 0 0,1 5 0 0 0,-1-8 15 0 0,-1-1-1 0 0,1 1 1 0 0,0 0 0 0 0,0 0-1 0 0,0-1 1 0 0,0 1-1 0 0,0-1 1 0 0,0 1 0 0 0,0-1-1 0 0,1 1 1 0 0,-1-1-1 0 0,3 2 1 0 0,-3-2-15 0 0,0-1-1 0 0,0 1 1 0 0,0-1-1 0 0,0 0 1 0 0,0 1 0 0 0,0-1-1 0 0,0 0 1 0 0,1 0-1 0 0,-1 0 1 0 0,0 1-1 0 0,0-1 1 0 0,0-1 0 0 0,0 1-1 0 0,0 0 1 0 0,1 0-1 0 0,-1 0 1 0 0,0 0 0 0 0,0-1-1 0 0,0 1 1 0 0,0-1-1 0 0,2 0 1 0 0,1-1 95 0 0,0 0 0 0 0,0 0 0 0 0,0-1 0 0 0,0 1 0 0 0,0-1 0 0 0,0 0 0 0 0,-1 0 0 0 0,1-1 1 0 0,-1 1-1 0 0,0 0 0 0 0,0-1 0 0 0,0 0 0 0 0,-1 0 0 0 0,1 0 0 0 0,-1 0 0 0 0,0 0 0 0 0,0-1 0 0 0,0 1 0 0 0,-1 0 0 0 0,2-6 0 0 0,0 0-80 0 0,-1 0 0 0 0,0 0 0 0 0,0 0 0 0 0,-1-1 0 0 0,0 1 0 0 0,-1-1 0 0 0,0 1 0 0 0,-1-1 0 0 0,0 1 0 0 0,-1-1 0 0 0,0 1 0 0 0,-5-15-1 0 0,5 21-178 0 0,0 0 0 0 0,0 1 0 0 0,-1-1-1 0 0,1 1 1 0 0,-1 0 0 0 0,0 0-1 0 0,0 0 1 0 0,0 0 0 0 0,0 0 0 0 0,0 1-1 0 0,-1-1 1 0 0,1 1 0 0 0,-7-3 0 0 0,9 4-244 0 0,-16 11-1728 0 0,10-3 207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187 45 9384 0 0,'0'0'430'0'0,"-6"8"140"0"0,-6 0-553 0 0,11-7-17 0 0,-1 0 0 0 0,1-1 0 0 0,0 1 0 0 0,0 0 0 0 0,-1 0-1 0 0,1 0 1 0 0,0 0 0 0 0,0 0 0 0 0,0 0 0 0 0,0 1 0 0 0,-1 0 0 0 0,-13 18-1 0 0,12-17 18 0 0,0 1-1 0 0,0 0 0 0 0,0 0 0 0 0,0 0 0 0 0,1 0 1 0 0,-1 1-1 0 0,-2 7 0 0 0,2-4 94 0 0,0 0 0 0 0,-1 1 0 0 0,-5 8 0 0 0,-9 22 137 0 0,15-29-196 0 0,-2 5 99 0 0,0 1 0 0 0,1 0 0 0 0,1 0 0 0 0,0 0 1 0 0,-1 19-1 0 0,4-33 2 0 0,1-1-102 0 0,0 0 1 0 0,-1 0 0 0 0,1 0 0 0 0,0-1 0 0 0,0 1 0 0 0,-1 0 0 0 0,1 0-1 0 0,0-1 1 0 0,0 1 0 0 0,0-1 0 0 0,0 1 0 0 0,0-1 0 0 0,0 1 0 0 0,0-1-1 0 0,0 1 1 0 0,0-1 0 0 0,0 0 0 0 0,0 0 0 0 0,0 1 0 0 0,2-1 0 0 0,-2 0 257 0 0,18-10 712 0 0,-15 6-843 0 0,0 0 0 0 0,0-1 0 0 0,0 0 1 0 0,-1 0-1 0 0,0 0 0 0 0,0 0 1 0 0,0-1-1 0 0,2-5 0 0 0,14-51 593 0 0,-8 26-580 0 0,-9 26-140 0 0,0 1 0 0 0,0 0-1 0 0,-1-1 1 0 0,-1-18-1 0 0,2-6 183 0 0,-2 29-193 0 0,0 0-1 0 0,0-1 0 0 0,0 1 0 0 0,0 0 1 0 0,-1-1-1 0 0,0 1 0 0 0,0 0 0 0 0,-3-10 0 0 0,3 12-25 0 0,0 1 0 0 0,0 0 0 0 0,0 0-1 0 0,-1 0 1 0 0,1 0 0 0 0,0 0 0 0 0,-1 0-1 0 0,1 0 1 0 0,-1 0 0 0 0,0 1-1 0 0,1-1 1 0 0,-1 1 0 0 0,0-1 0 0 0,0 1-1 0 0,0 0 1 0 0,0-1 0 0 0,0 1 0 0 0,-1 0-1 0 0,1 0 1 0 0,0 1 0 0 0,-5-2-1 0 0,3 1-92 0 0,0 1 0 0 0,0 0-1 0 0,0 0 1 0 0,0 0 0 0 0,0 0 0 0 0,0 1-1 0 0,0-1 1 0 0,0 1 0 0 0,0 0-1 0 0,0 0 1 0 0,0 1 0 0 0,0-1-1 0 0,1 1 1 0 0,-1 0 0 0 0,1-1-1 0 0,-1 2 1 0 0,1-1 0 0 0,0 0-1 0 0,-1 1 1 0 0,1 0 0 0 0,0-1-1 0 0,1 1 1 0 0,-4 4 0 0 0,4-4-129 0 0,-1 1 0 0 0,1 0 0 0 0,-1 0 0 0 0,1 0 1 0 0,0 0-1 0 0,0 0 0 0 0,1 0 0 0 0,-1 0 0 0 0,1 1 0 0 0,0-1 1 0 0,0 1-1 0 0,1-1 0 0 0,-1 1 0 0 0,1-1 0 0 0,0 1 0 0 0,0-1 1 0 0,0 1-1 0 0,1-1 0 0 0,0 1 0 0 0,2 6 0 0 0,4 9-4981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1265 2304 0 0,'-17'23'13245'0'0,"21"-31"-12355"0"0,41-48 358 0 0,-36 44-1093 0 0,-1 1 0 0 0,20-20 0 0 0,10-12 52 0 0,8-11 14 0 0,-32 38-124 0 0,0-1 0 0 0,20-30 0 0 0,30-49 324 0 0,97-111-1 0 0,-109 143-166 0 0,31-50-389 0 0,5-15 164 0 0,-35 47-19 0 0,-34 55-76 0 0,53-70-251 0 0,-61 81 341 0 0,14-22 0 0 0,-16 23 58 0 0,17-21 0 0 0,-23 34-34 0 0,-1 0-1 0 0,-1-1 0 0 0,1 1 0 0 0,0-1 0 0 0,0 1 0 0 0,-1-1 1 0 0,0 0-1 0 0,1 0 0 0 0,-1 0 0 0 0,0 0 0 0 0,0 0 0 0 0,-1 0 0 0 0,1 0 1 0 0,-1 0-1 0 0,1 0 0 0 0,-1 0 0 0 0,0 0 0 0 0,-1-5 0 0 0,5-6 60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6912 0 0,'0'0'785'0'0,"11"10"582"0"0,30 14 432 0 0,62 44 860 0 0,60 52-1477 0 0,-87-75-880 0 0,-19-13-176 0 0,75 57 72 0 0,-10-4 68 0 0,-31-24 16 0 0,14 0 160 0 0,-93-54-371 0 0,11 9 216 0 0,-22-15-215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5 595 7200 0 0,'0'0'330'0'0,"-1"0"-8"0"0,0-1-319 0 0,1 1 0 0 0,0-1 1 0 0,0 1-1 0 0,-1 0 1 0 0,1-1-1 0 0,0 1 0 0 0,0-1 1 0 0,-1 1-1 0 0,1-1 0 0 0,0 1 1 0 0,0 0-1 0 0,0-1 0 0 0,0 1 1 0 0,0-1-1 0 0,0 1 1 0 0,0-1-1 0 0,0 1 0 0 0,0-1 1 0 0,0 1-1 0 0,0-1 0 0 0,0 1 1 0 0,0-1-1 0 0,0 1 0 0 0,0-1 1 0 0,1 1-1 0 0,-1 0 0 0 0,0-1 1 0 0,0 1-1 0 0,0-1 1 0 0,1 1-1 0 0,-1 0 0 0 0,0-1 1 0 0,1 0-1 0 0,0 1 7 0 0,2-21 686 0 0,-2 19-456 0 0,-1-1 0 0 0,0 1 0 0 0,1-1 1 0 0,-1 1-1 0 0,1-1 0 0 0,0 1 0 0 0,1-4 0 0 0,13-28 1214 0 0,-13 28-1344 0 0,0-1-1 0 0,1 1 1 0 0,0 0-1 0 0,0-1 1 0 0,1 1 0 0 0,6-8-1 0 0,-4 7 71 0 0,0 0 0 0 0,0 0-1 0 0,-1 0 1 0 0,0-1-1 0 0,-1 0 1 0 0,5-9 0 0 0,-6 12-64 0 0,1-1 1 0 0,-1 1 0 0 0,1-1 0 0 0,0 1-1 0 0,1 0 1 0 0,6-6 0 0 0,-5 6 4 0 0,0-1 0 0 0,-1 0 1 0 0,0 0-1 0 0,5-8 1 0 0,-3 1 20 0 0,1 0 0 0 0,1 1 1 0 0,-1 0-1 0 0,20-20 1 0 0,2-6 87 0 0,-24 29-150 0 0,0 0 1 0 0,15-14-1 0 0,-9 11 19 0 0,-1-1 0 0 0,0 0 0 0 0,14-22 0 0 0,-13 16 91 0 0,18-19-1 0 0,-8 22-677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5 8720 0 0,'-11'-4'7002'0'0,"10"4"-6842"0"0,-4 15 1128 0 0,5 18-1431 0 0,2-19 245 0 0,1 1 0 0 0,0 0-1 0 0,1-1 1 0 0,9 22-1 0 0,4 13 150 0 0,-12-32-146 0 0,1 0 1 0 0,1-1-1 0 0,10 19 0 0 0,36 65 443 0 0,66 174-1 0 0,3 5-260 0 0,-106-245-219 0 0,-9-17-17 0 0,0-1 0 0 0,18 26 0 0 0,-6-9 77 0 0,2 3 117 0 0,-10-18-78 0 0,-7-8-94 0 0,-3-9 141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 0 3680 0 0,'0'0'284'0'0,"-2"1"-187"0"0,-42 30 11970 0 0,48-32-11666 0 0,-2 1-355 0 0,0 0-1 0 0,1-1 1 0 0,0 1 0 0 0,-1 0 0 0 0,1 0-1 0 0,-1 0 1 0 0,1 0 0 0 0,-1 1 0 0 0,1-1 0 0 0,-1 1-1 0 0,0-1 1 0 0,1 1 0 0 0,-1 0 0 0 0,3 1-1 0 0,-2-1-11 0 0,0 1 0 0 0,0-2 0 0 0,0 1 0 0 0,0 0 0 0 0,0 0-1 0 0,0-1 1 0 0,0 0 0 0 0,0 0 0 0 0,5 0 0 0 0,19 3 146 0 0,17 10 190 0 0,56 26 0 0 0,-41-14-190 0 0,-44-19-162 0 0,24 10 59 0 0,83 21 0 0 0,127 21 40 0 0,38 6 143 0 0,-72-15 1062 0 0,-184-40-731 0 0,50 20 1 0 0,-62-22-349 0 0,-5 0 7 0 0,-12-6-211 0 0,-1 0-1 0 0,1 0 1 0 0,-1 0-1 0 0,1 0 0 0 0,-1-1 1 0 0,1 1-1 0 0,0 0 1 0 0,-1-1-1 0 0,1 0 0 0 0,0 1 1 0 0,0-1-1 0 0,1 0 1 0 0,4 6 204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 1020 4608 0 0,'0'0'208'0'0,"-13"20"8469"0"0,17-36-7812 0 0,-4 12-793 0 0,1 0-1 0 0,0 1 0 0 0,1-1 1 0 0,-1 0-1 0 0,1 1 0 0 0,-1-1 1 0 0,1 1-1 0 0,0 0 0 0 0,1 0 1 0 0,-1 0-1 0 0,4-4 0 0 0,7-9 4 0 0,0 0-1 0 0,9-18 1 0 0,8-10 416 0 0,33-34 330 0 0,-31 40-508 0 0,46-72-1 0 0,-44 58-133 0 0,-18 29-36 0 0,15-27-1 0 0,-7 3 18 0 0,53-108 552 0 0,-27 59-216 0 0,-35 67-325 0 0,1 1-1 0 0,1 1 0 0 0,34-40 0 0 0,-51 67-169 0 0,14-16 368 0 0,18-16-1 0 0,-15 16-163 0 0,-16 15 155 0 0,14-3-96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3T22:32:11.2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459 79 4144 0 0,'0'0'1405'0'0,"5"-8"1587"0"0,4-9 1137 0 0,-9-14-905 0 0,-1 30-3140 0 0,1 0-1 0 0,-1 0 1 0 0,0 0-1 0 0,1 0 1 0 0,-1 0-1 0 0,0 0 1 0 0,0 1-1 0 0,0-1 0 0 0,0 0 1 0 0,0 0-1 0 0,0 1 1 0 0,0-1-1 0 0,0 0 1 0 0,0 1-1 0 0,0-1 1 0 0,0 1-1 0 0,0-1 1 0 0,0 1-1 0 0,0 0 1 0 0,-1-1-1 0 0,0 1 1 0 0,-3-2 178 0 0,0 1-122 0 0,0 0 0 0 0,0 0 0 0 0,0 0 0 0 0,0 0 0 0 0,0 1 0 0 0,0 0 0 0 0,0 0 0 0 0,0 0 0 0 0,0 1 0 0 0,0-1-1 0 0,0 1 1 0 0,-9 3 0 0 0,-16 2 167 0 0,19-5-257 0 0,0 1 0 0 0,-1 1-1 0 0,1 0 1 0 0,0 0 0 0 0,0 1-1 0 0,1 0 1 0 0,-18 10 0 0 0,-10 5 50 0 0,29-15-80 0 0,1 0 1 0 0,-1 0-1 0 0,1 1 1 0 0,-11 8-1 0 0,-2 2 205 0 0,16-12-160 0 0,0 0 0 0 0,0 1 0 0 0,0 0 0 0 0,1 0 0 0 0,-7 7 0 0 0,-2 4-393 0 0,9-11 380 0 0,0 0 0 0 0,1 0-1 0 0,-1 1 1 0 0,1 0 0 0 0,-5 8 0 0 0,8-10-62 0 0,-1 0 0 0 0,1-1 0 0 0,0 1 0 0 0,0 0 1 0 0,0-1-1 0 0,0 1 0 0 0,1 0 0 0 0,-1-1 0 0 0,1 1 1 0 0,0 2-1 0 0,-1-4 42 0 0,1 1 117 0 0,-1-2-157 0 0,0 0 0 0 0,1 0 1 0 0,-1 0-1 0 0,0 0 0 0 0,0 0 0 0 0,1 0 0 0 0,-1 0 0 0 0,0 0 1 0 0,0 0-1 0 0,1 0 0 0 0,-1 0 0 0 0,0 0 0 0 0,0 0 1 0 0,0 1-1 0 0,1-1 0 0 0,-1 0 0 0 0,0 0 0 0 0,0 0 0 0 0,0 0 1 0 0,1 0-1 0 0,-1 0 0 0 0,0 1 0 0 0,0-1 0 0 0,0 0 1 0 0,1 0-1 0 0,-1 0 0 0 0,0 0 0 0 0,0 1 0 0 0,0-1 0 0 0,0 0 1 0 0,0 0-1 0 0,0 0 0 0 0,1 1 0 0 0,-1-1 0 0 0,1 2-17 0 0,-1-1 1 0 0,1 0-1 0 0,0 1 0 0 0,0-1 0 0 0,0 0 0 0 0,1 0 1 0 0,-1 0-1 0 0,0 0 0 0 0,0 0 0 0 0,0 0 0 0 0,1 0 0 0 0,-1 0 1 0 0,1 0-1 0 0,-1 0 0 0 0,1-1 0 0 0,-1 1 0 0 0,1-1 1 0 0,1 1-1 0 0,15 7 18 0 0,-13-5 10 0 0,1 0 0 0 0,-1-1 0 0 0,1 0-1 0 0,-1 0 1 0 0,10 2 0 0 0,-3-2-3 0 0,-2 1 0 0 0,1 0 0 0 0,0 1 0 0 0,10 4 0 0 0,27 10 0 0 0,-34-16 67 0 0,-1 2 0 0 0,1 0 0 0 0,-1 1 0 0 0,0 0 0 0 0,-1 1 0 0 0,1 0 0 0 0,-1 1 0 0 0,19 14 0 0 0,-28-17-91 0 0,0-1 1 0 0,0 1-1 0 0,0 0 1 0 0,-1 0-1 0 0,1 0 0 0 0,-1 0 1 0 0,0 0-1 0 0,0 0 1 0 0,-1 1-1 0 0,1-1 1 0 0,-1 1-1 0 0,0-1 0 0 0,0 1 1 0 0,0-1-1 0 0,-1 1 1 0 0,0 0-1 0 0,0-1 0 0 0,0 1 1 0 0,0 0-1 0 0,-1-1 1 0 0,1 1-1 0 0,-1 0 0 0 0,-1-1 1 0 0,1 1-1 0 0,-4 7 1 0 0,-1 3 85 0 0,5-10-29 0 0,-1 0-1 0 0,0-1 1 0 0,-1 1 0 0 0,1 0-1 0 0,-1-1 1 0 0,-5 8-1 0 0,2-6 30 0 0,0-1 1 0 0,0 1-1 0 0,0-1 0 0 0,-14 8 0 0 0,-13 11 139 0 0,30-22-185 0 0,1 0 0 0 0,-1-1 0 0 0,1 1-1 0 0,-1-1 1 0 0,1 0 0 0 0,-1 1 0 0 0,0-1-1 0 0,0-1 1 0 0,-3 2 0 0 0,-14 5 34 0 0,15-5-28 0 0,0 0-1 0 0,-1-1 0 0 0,1 0 0 0 0,0 0 0 0 0,-1 0 1 0 0,1 0-1 0 0,-1-1 0 0 0,1 0 0 0 0,0 0 0 0 0,-7-2 1 0 0,-11 2 48 0 0,16-1-30 0 0,1 1-1 0 0,-1-1 1 0 0,1 0-1 0 0,-1-1 1 0 0,1 1-1 0 0,0-1 1 0 0,-1-1-1 0 0,1 1 1 0 0,0-1-1 0 0,0 0 1 0 0,1 0-1 0 0,-10-7 1 0 0,-7-9 143 0 0,17 15-154 0 0,-1 0 0 0 0,1 0 0 0 0,1 0 0 0 0,-1-1 0 0 0,1 0 0 0 0,0 0-1 0 0,-4-6 1 0 0,2 4-8 0 0,5 6-16 0 0,-1-1 1 0 0,1 0 0 0 0,-1 0 0 0 0,1 0-1 0 0,0 0 1 0 0,0-1 0 0 0,0 1 0 0 0,-1-3-1 0 0,1 1 373 0 0,6 13-2716 0 0,-1 2 922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6974-D427-4551-9611-A8056F8FF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8C615-438D-4462-886F-E80045CB0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08495-B268-49F8-963A-15895E7C4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260BB-FC0B-4FF2-A50A-9439D197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C4449-44C9-4F78-BA6D-E8A3077F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5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9C9A2-F4A7-4728-98F6-EE4AE4F4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44DAE-7625-486E-BC16-EFF1DC488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6D8CF-DBAB-4CF8-AC11-10991380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D95A2-1A08-4CCE-95F0-FD22B347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AE4C4-D165-4190-A191-998165AA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AE3224-8A19-4559-82D4-6A376C03E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58348-06DD-4DA2-9D5A-14F7F0D8F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76D29-E6D1-4EB8-870E-9949535D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8F06C-5B08-4567-8400-36B8B00C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A28C2-27F5-4039-848F-B7B4DA26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BBA3-28C6-443E-B974-A185BEDEE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DF7D1-E9F5-4948-82F6-0FE4FAFC6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00B2F-2B75-45A2-9B9B-36F7C247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F7467-E66A-45CC-8EA7-A9D5B3A2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A4922-D993-48D3-86C3-18E57C08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5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3EB5-AE17-4436-B624-727648E3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D5F23-C3FB-4077-B894-9844FAF82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2D758-763B-4FA0-A006-B9FFB151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F7404-5514-440E-8EBC-AD436221C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026F4-A7A7-4341-989C-2356C2AD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3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11FC-2055-46A7-A2E9-7BE507091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BD322-0053-4199-8C75-22D64D39A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1FBE1-1AD9-44EC-94D7-8C21950AB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5EF03-DF52-4DED-8E29-F04E9270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3F627-A0D8-49A2-B684-DD992112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D115D-60FC-41D2-BE22-DFECBB538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8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B61A-1FF0-480F-804C-D4D2334E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53D34-AC73-4D4D-80D6-6FE7B6D8A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C09CD-C101-4047-AAAE-7F8C3B4A7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34C5B1-C695-4296-9831-E786A9797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11475-D169-4039-B42F-A15DE4731D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EB59AC-D12B-4F06-AE5E-3BF2E5F5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7DE4DE-0D70-479C-B0CB-FCB54D3B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CEEA6A-43A4-4207-8292-DB51CDEE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9F7E-DC32-412E-AA2B-62CE08D7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405B75-8633-4DA5-A931-E41A222FD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3E633-E956-49D1-B2A2-451E9F6A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2BC74-3F06-4FAD-A31F-B96C14AA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1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63DF7-2DA8-4C2D-8F65-3F727447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8CC98-7720-4D8E-B8C4-09E7550C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7B10E-F4FF-44D5-9780-829EFBB7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5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384-7C91-455C-B944-3C429DCD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31173-2D41-4301-83F0-BB1A4D57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BCA7E-977B-4824-B843-8E776EF3D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F53A8-1EBB-4E15-AEE3-AD2A7BD5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84245-D52E-4F41-8730-3DD210E7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63F8B-1CB3-40CE-BAE6-9BD6593B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2C40-0A44-4BFD-A224-B6C80D0F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AA6E1-356F-4BB4-ABB2-AB2E08AE1E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0C5D7-7FBC-4663-B5C5-42D2EB095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7C0AE-B310-4559-9953-BFAC6453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0C86-5A0B-4E8D-97FB-AEE29D3B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84EE7-DA21-41D3-8696-A01B26D7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5C35A-C755-4F04-958C-6171D79C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2C0DE-D94F-4977-83A1-CCDE0C8A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B33F6-B8C4-4A5B-A52F-CBDC12AF5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7EE78-EBBC-454E-86C9-7E745250293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4731A-06C4-4D47-A08E-D21AD8DEA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C090D-B057-4440-B825-E11259866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51EC-7893-455F-B7DD-5DD279F6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6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6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4.png"/><Relationship Id="rId5" Type="http://schemas.openxmlformats.org/officeDocument/2006/relationships/image" Target="../media/image2.png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43" Type="http://schemas.openxmlformats.org/officeDocument/2006/relationships/image" Target="../media/image21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69.png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55" Type="http://schemas.openxmlformats.org/officeDocument/2006/relationships/image" Target="../media/image77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45" Type="http://schemas.openxmlformats.org/officeDocument/2006/relationships/image" Target="../media/image7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7.png"/><Relationship Id="rId151" Type="http://schemas.openxmlformats.org/officeDocument/2006/relationships/image" Target="../media/image75.png"/><Relationship Id="rId156" Type="http://schemas.openxmlformats.org/officeDocument/2006/relationships/customXml" Target="../ink/ink78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146" Type="http://schemas.openxmlformats.org/officeDocument/2006/relationships/customXml" Target="../ink/ink73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48" Type="http://schemas.openxmlformats.org/officeDocument/2006/relationships/customXml" Target="../ink/ink74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26" Type="http://schemas.openxmlformats.org/officeDocument/2006/relationships/customXml" Target="../ink/ink13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6" Type="http://schemas.openxmlformats.org/officeDocument/2006/relationships/customXml" Target="../ink/ink8.xml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76.png"/><Relationship Id="rId21" Type="http://schemas.openxmlformats.org/officeDocument/2006/relationships/image" Target="../media/image10.png"/><Relationship Id="rId42" Type="http://schemas.openxmlformats.org/officeDocument/2006/relationships/customXml" Target="../ink/ink99.xml"/><Relationship Id="rId63" Type="http://schemas.openxmlformats.org/officeDocument/2006/relationships/image" Target="../media/image49.png"/><Relationship Id="rId84" Type="http://schemas.openxmlformats.org/officeDocument/2006/relationships/customXml" Target="../ink/ink120.xml"/><Relationship Id="rId138" Type="http://schemas.openxmlformats.org/officeDocument/2006/relationships/image" Target="../media/image28.png"/><Relationship Id="rId159" Type="http://schemas.openxmlformats.org/officeDocument/2006/relationships/customXml" Target="../ink/ink157.xml"/><Relationship Id="rId107" Type="http://schemas.openxmlformats.org/officeDocument/2006/relationships/image" Target="../media/image71.png"/><Relationship Id="rId11" Type="http://schemas.openxmlformats.org/officeDocument/2006/relationships/image" Target="../media/image5.png"/><Relationship Id="rId32" Type="http://schemas.openxmlformats.org/officeDocument/2006/relationships/customXml" Target="../ink/ink94.xml"/><Relationship Id="rId53" Type="http://schemas.openxmlformats.org/officeDocument/2006/relationships/image" Target="../media/image44.png"/><Relationship Id="rId74" Type="http://schemas.openxmlformats.org/officeDocument/2006/relationships/customXml" Target="../ink/ink115.xml"/><Relationship Id="rId128" Type="http://schemas.openxmlformats.org/officeDocument/2006/relationships/image" Target="../media/image23.png"/><Relationship Id="rId149" Type="http://schemas.openxmlformats.org/officeDocument/2006/relationships/customXml" Target="../ink/ink152.xml"/><Relationship Id="rId5" Type="http://schemas.openxmlformats.org/officeDocument/2006/relationships/image" Target="../media/image2.png"/><Relationship Id="rId95" Type="http://schemas.openxmlformats.org/officeDocument/2006/relationships/image" Target="../media/image65.png"/><Relationship Id="rId160" Type="http://schemas.openxmlformats.org/officeDocument/2006/relationships/image" Target="../media/image39.png"/><Relationship Id="rId22" Type="http://schemas.openxmlformats.org/officeDocument/2006/relationships/customXml" Target="../ink/ink89.xml"/><Relationship Id="rId43" Type="http://schemas.openxmlformats.org/officeDocument/2006/relationships/image" Target="../media/image21.png"/><Relationship Id="rId64" Type="http://schemas.openxmlformats.org/officeDocument/2006/relationships/customXml" Target="../ink/ink110.xml"/><Relationship Id="rId118" Type="http://schemas.openxmlformats.org/officeDocument/2006/relationships/customXml" Target="../ink/ink137.xml"/><Relationship Id="rId139" Type="http://schemas.openxmlformats.org/officeDocument/2006/relationships/customXml" Target="../ink/ink147.xml"/><Relationship Id="rId85" Type="http://schemas.openxmlformats.org/officeDocument/2006/relationships/image" Target="../media/image60.png"/><Relationship Id="rId150" Type="http://schemas.openxmlformats.org/officeDocument/2006/relationships/image" Target="../media/image34.png"/><Relationship Id="rId12" Type="http://schemas.openxmlformats.org/officeDocument/2006/relationships/customXml" Target="../ink/ink84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97.xml"/><Relationship Id="rId59" Type="http://schemas.openxmlformats.org/officeDocument/2006/relationships/image" Target="../media/image47.png"/><Relationship Id="rId103" Type="http://schemas.openxmlformats.org/officeDocument/2006/relationships/image" Target="../media/image69.png"/><Relationship Id="rId108" Type="http://schemas.openxmlformats.org/officeDocument/2006/relationships/customXml" Target="../ink/ink132.xml"/><Relationship Id="rId124" Type="http://schemas.openxmlformats.org/officeDocument/2006/relationships/customXml" Target="../ink/ink140.xml"/><Relationship Id="rId129" Type="http://schemas.openxmlformats.org/officeDocument/2006/relationships/customXml" Target="../ink/ink142.xml"/><Relationship Id="rId54" Type="http://schemas.openxmlformats.org/officeDocument/2006/relationships/customXml" Target="../ink/ink105.xml"/><Relationship Id="rId70" Type="http://schemas.openxmlformats.org/officeDocument/2006/relationships/customXml" Target="../ink/ink113.xml"/><Relationship Id="rId75" Type="http://schemas.openxmlformats.org/officeDocument/2006/relationships/image" Target="../media/image55.png"/><Relationship Id="rId91" Type="http://schemas.openxmlformats.org/officeDocument/2006/relationships/image" Target="../media/image63.png"/><Relationship Id="rId96" Type="http://schemas.openxmlformats.org/officeDocument/2006/relationships/customXml" Target="../ink/ink126.xml"/><Relationship Id="rId140" Type="http://schemas.openxmlformats.org/officeDocument/2006/relationships/image" Target="../media/image29.png"/><Relationship Id="rId145" Type="http://schemas.openxmlformats.org/officeDocument/2006/relationships/customXml" Target="../ink/ink150.xml"/><Relationship Id="rId161" Type="http://schemas.openxmlformats.org/officeDocument/2006/relationships/customXml" Target="../ink/ink158.xml"/><Relationship Id="rId166" Type="http://schemas.openxmlformats.org/officeDocument/2006/relationships/customXml" Target="../ink/ink16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1.xml"/><Relationship Id="rId23" Type="http://schemas.openxmlformats.org/officeDocument/2006/relationships/image" Target="../media/image11.png"/><Relationship Id="rId28" Type="http://schemas.openxmlformats.org/officeDocument/2006/relationships/customXml" Target="../ink/ink92.xml"/><Relationship Id="rId49" Type="http://schemas.openxmlformats.org/officeDocument/2006/relationships/image" Target="../media/image42.png"/><Relationship Id="rId114" Type="http://schemas.openxmlformats.org/officeDocument/2006/relationships/customXml" Target="../ink/ink135.xml"/><Relationship Id="rId119" Type="http://schemas.openxmlformats.org/officeDocument/2006/relationships/image" Target="../media/image77.png"/><Relationship Id="rId44" Type="http://schemas.openxmlformats.org/officeDocument/2006/relationships/customXml" Target="../ink/ink100.xml"/><Relationship Id="rId60" Type="http://schemas.openxmlformats.org/officeDocument/2006/relationships/customXml" Target="../ink/ink108.xml"/><Relationship Id="rId65" Type="http://schemas.openxmlformats.org/officeDocument/2006/relationships/image" Target="../media/image50.png"/><Relationship Id="rId81" Type="http://schemas.openxmlformats.org/officeDocument/2006/relationships/image" Target="../media/image58.png"/><Relationship Id="rId86" Type="http://schemas.openxmlformats.org/officeDocument/2006/relationships/customXml" Target="../ink/ink121.xml"/><Relationship Id="rId130" Type="http://schemas.openxmlformats.org/officeDocument/2006/relationships/image" Target="../media/image24.png"/><Relationship Id="rId135" Type="http://schemas.openxmlformats.org/officeDocument/2006/relationships/customXml" Target="../ink/ink145.xml"/><Relationship Id="rId151" Type="http://schemas.openxmlformats.org/officeDocument/2006/relationships/customXml" Target="../ink/ink153.xml"/><Relationship Id="rId156" Type="http://schemas.openxmlformats.org/officeDocument/2006/relationships/image" Target="../media/image37.png"/><Relationship Id="rId13" Type="http://schemas.openxmlformats.org/officeDocument/2006/relationships/image" Target="../media/image6.png"/><Relationship Id="rId18" Type="http://schemas.openxmlformats.org/officeDocument/2006/relationships/customXml" Target="../ink/ink87.xml"/><Relationship Id="rId39" Type="http://schemas.openxmlformats.org/officeDocument/2006/relationships/image" Target="../media/image19.png"/><Relationship Id="rId109" Type="http://schemas.openxmlformats.org/officeDocument/2006/relationships/image" Target="../media/image72.png"/><Relationship Id="rId34" Type="http://schemas.openxmlformats.org/officeDocument/2006/relationships/customXml" Target="../ink/ink95.xml"/><Relationship Id="rId50" Type="http://schemas.openxmlformats.org/officeDocument/2006/relationships/customXml" Target="../ink/ink103.xml"/><Relationship Id="rId55" Type="http://schemas.openxmlformats.org/officeDocument/2006/relationships/image" Target="../media/image45.png"/><Relationship Id="rId76" Type="http://schemas.openxmlformats.org/officeDocument/2006/relationships/customXml" Target="../ink/ink116.xml"/><Relationship Id="rId97" Type="http://schemas.openxmlformats.org/officeDocument/2006/relationships/image" Target="../media/image66.png"/><Relationship Id="rId104" Type="http://schemas.openxmlformats.org/officeDocument/2006/relationships/customXml" Target="../ink/ink130.xml"/><Relationship Id="rId120" Type="http://schemas.openxmlformats.org/officeDocument/2006/relationships/customXml" Target="../ink/ink138.xml"/><Relationship Id="rId141" Type="http://schemas.openxmlformats.org/officeDocument/2006/relationships/customXml" Target="../ink/ink148.xml"/><Relationship Id="rId146" Type="http://schemas.openxmlformats.org/officeDocument/2006/relationships/image" Target="../media/image32.png"/><Relationship Id="rId167" Type="http://schemas.openxmlformats.org/officeDocument/2006/relationships/image" Target="../media/image87.png"/><Relationship Id="rId7" Type="http://schemas.openxmlformats.org/officeDocument/2006/relationships/image" Target="../media/image3.png"/><Relationship Id="rId71" Type="http://schemas.openxmlformats.org/officeDocument/2006/relationships/image" Target="../media/image53.png"/><Relationship Id="rId92" Type="http://schemas.openxmlformats.org/officeDocument/2006/relationships/customXml" Target="../ink/ink124.xml"/><Relationship Id="rId162" Type="http://schemas.openxmlformats.org/officeDocument/2006/relationships/image" Target="../media/image82.png"/><Relationship Id="rId2" Type="http://schemas.openxmlformats.org/officeDocument/2006/relationships/customXml" Target="../ink/ink79.xml"/><Relationship Id="rId29" Type="http://schemas.openxmlformats.org/officeDocument/2006/relationships/image" Target="../media/image14.png"/><Relationship Id="rId24" Type="http://schemas.openxmlformats.org/officeDocument/2006/relationships/customXml" Target="../ink/ink90.xml"/><Relationship Id="rId40" Type="http://schemas.openxmlformats.org/officeDocument/2006/relationships/customXml" Target="../ink/ink98.xml"/><Relationship Id="rId45" Type="http://schemas.openxmlformats.org/officeDocument/2006/relationships/image" Target="../media/image40.png"/><Relationship Id="rId66" Type="http://schemas.openxmlformats.org/officeDocument/2006/relationships/customXml" Target="../ink/ink111.xml"/><Relationship Id="rId87" Type="http://schemas.openxmlformats.org/officeDocument/2006/relationships/image" Target="../media/image61.png"/><Relationship Id="rId110" Type="http://schemas.openxmlformats.org/officeDocument/2006/relationships/customXml" Target="../ink/ink133.xml"/><Relationship Id="rId115" Type="http://schemas.openxmlformats.org/officeDocument/2006/relationships/image" Target="../media/image75.png"/><Relationship Id="rId131" Type="http://schemas.openxmlformats.org/officeDocument/2006/relationships/customXml" Target="../ink/ink143.xml"/><Relationship Id="rId136" Type="http://schemas.openxmlformats.org/officeDocument/2006/relationships/image" Target="../media/image27.png"/><Relationship Id="rId157" Type="http://schemas.openxmlformats.org/officeDocument/2006/relationships/customXml" Target="../ink/ink156.xml"/><Relationship Id="rId61" Type="http://schemas.openxmlformats.org/officeDocument/2006/relationships/image" Target="../media/image48.png"/><Relationship Id="rId82" Type="http://schemas.openxmlformats.org/officeDocument/2006/relationships/customXml" Target="../ink/ink119.xml"/><Relationship Id="rId152" Type="http://schemas.openxmlformats.org/officeDocument/2006/relationships/image" Target="../media/image35.png"/><Relationship Id="rId19" Type="http://schemas.openxmlformats.org/officeDocument/2006/relationships/image" Target="../media/image9.png"/><Relationship Id="rId14" Type="http://schemas.openxmlformats.org/officeDocument/2006/relationships/customXml" Target="../ink/ink85.xml"/><Relationship Id="rId30" Type="http://schemas.openxmlformats.org/officeDocument/2006/relationships/customXml" Target="../ink/ink93.xml"/><Relationship Id="rId35" Type="http://schemas.openxmlformats.org/officeDocument/2006/relationships/image" Target="../media/image17.png"/><Relationship Id="rId56" Type="http://schemas.openxmlformats.org/officeDocument/2006/relationships/customXml" Target="../ink/ink106.xml"/><Relationship Id="rId77" Type="http://schemas.openxmlformats.org/officeDocument/2006/relationships/image" Target="../media/image56.png"/><Relationship Id="rId100" Type="http://schemas.openxmlformats.org/officeDocument/2006/relationships/customXml" Target="../ink/ink128.xml"/><Relationship Id="rId105" Type="http://schemas.openxmlformats.org/officeDocument/2006/relationships/image" Target="../media/image70.png"/><Relationship Id="rId126" Type="http://schemas.openxmlformats.org/officeDocument/2006/relationships/image" Target="../media/image22.png"/><Relationship Id="rId147" Type="http://schemas.openxmlformats.org/officeDocument/2006/relationships/customXml" Target="../ink/ink151.xml"/><Relationship Id="rId168" Type="http://schemas.openxmlformats.org/officeDocument/2006/relationships/customXml" Target="../ink/ink161.xml"/><Relationship Id="rId8" Type="http://schemas.openxmlformats.org/officeDocument/2006/relationships/customXml" Target="../ink/ink82.xml"/><Relationship Id="rId51" Type="http://schemas.openxmlformats.org/officeDocument/2006/relationships/image" Target="../media/image43.png"/><Relationship Id="rId72" Type="http://schemas.openxmlformats.org/officeDocument/2006/relationships/customXml" Target="../ink/ink114.xml"/><Relationship Id="rId93" Type="http://schemas.openxmlformats.org/officeDocument/2006/relationships/image" Target="../media/image64.png"/><Relationship Id="rId98" Type="http://schemas.openxmlformats.org/officeDocument/2006/relationships/customXml" Target="../ink/ink127.xml"/><Relationship Id="rId121" Type="http://schemas.openxmlformats.org/officeDocument/2006/relationships/image" Target="../media/image78.png"/><Relationship Id="rId142" Type="http://schemas.openxmlformats.org/officeDocument/2006/relationships/image" Target="../media/image30.png"/><Relationship Id="rId163" Type="http://schemas.openxmlformats.org/officeDocument/2006/relationships/customXml" Target="../ink/ink159.xml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101.xml"/><Relationship Id="rId67" Type="http://schemas.openxmlformats.org/officeDocument/2006/relationships/image" Target="../media/image51.png"/><Relationship Id="rId116" Type="http://schemas.openxmlformats.org/officeDocument/2006/relationships/customXml" Target="../ink/ink136.xml"/><Relationship Id="rId137" Type="http://schemas.openxmlformats.org/officeDocument/2006/relationships/customXml" Target="../ink/ink146.xml"/><Relationship Id="rId158" Type="http://schemas.openxmlformats.org/officeDocument/2006/relationships/image" Target="../media/image38.png"/><Relationship Id="rId20" Type="http://schemas.openxmlformats.org/officeDocument/2006/relationships/customXml" Target="../ink/ink88.xml"/><Relationship Id="rId41" Type="http://schemas.openxmlformats.org/officeDocument/2006/relationships/image" Target="../media/image20.png"/><Relationship Id="rId62" Type="http://schemas.openxmlformats.org/officeDocument/2006/relationships/customXml" Target="../ink/ink109.xml"/><Relationship Id="rId83" Type="http://schemas.openxmlformats.org/officeDocument/2006/relationships/image" Target="../media/image59.png"/><Relationship Id="rId88" Type="http://schemas.openxmlformats.org/officeDocument/2006/relationships/customXml" Target="../ink/ink122.xml"/><Relationship Id="rId111" Type="http://schemas.openxmlformats.org/officeDocument/2006/relationships/image" Target="../media/image73.png"/><Relationship Id="rId132" Type="http://schemas.openxmlformats.org/officeDocument/2006/relationships/image" Target="../media/image25.png"/><Relationship Id="rId153" Type="http://schemas.openxmlformats.org/officeDocument/2006/relationships/customXml" Target="../ink/ink154.xml"/><Relationship Id="rId15" Type="http://schemas.openxmlformats.org/officeDocument/2006/relationships/image" Target="../media/image7.png"/><Relationship Id="rId36" Type="http://schemas.openxmlformats.org/officeDocument/2006/relationships/customXml" Target="../ink/ink96.xml"/><Relationship Id="rId57" Type="http://schemas.openxmlformats.org/officeDocument/2006/relationships/image" Target="../media/image46.png"/><Relationship Id="rId106" Type="http://schemas.openxmlformats.org/officeDocument/2006/relationships/customXml" Target="../ink/ink131.xml"/><Relationship Id="rId127" Type="http://schemas.openxmlformats.org/officeDocument/2006/relationships/customXml" Target="../ink/ink141.xml"/><Relationship Id="rId10" Type="http://schemas.openxmlformats.org/officeDocument/2006/relationships/customXml" Target="../ink/ink83.xml"/><Relationship Id="rId31" Type="http://schemas.openxmlformats.org/officeDocument/2006/relationships/image" Target="../media/image15.png"/><Relationship Id="rId52" Type="http://schemas.openxmlformats.org/officeDocument/2006/relationships/customXml" Target="../ink/ink104.xml"/><Relationship Id="rId73" Type="http://schemas.openxmlformats.org/officeDocument/2006/relationships/image" Target="../media/image54.png"/><Relationship Id="rId78" Type="http://schemas.openxmlformats.org/officeDocument/2006/relationships/customXml" Target="../ink/ink117.xml"/><Relationship Id="rId94" Type="http://schemas.openxmlformats.org/officeDocument/2006/relationships/customXml" Target="../ink/ink125.xml"/><Relationship Id="rId99" Type="http://schemas.openxmlformats.org/officeDocument/2006/relationships/image" Target="../media/image67.png"/><Relationship Id="rId101" Type="http://schemas.openxmlformats.org/officeDocument/2006/relationships/image" Target="../media/image68.png"/><Relationship Id="rId122" Type="http://schemas.openxmlformats.org/officeDocument/2006/relationships/customXml" Target="../ink/ink139.xml"/><Relationship Id="rId143" Type="http://schemas.openxmlformats.org/officeDocument/2006/relationships/customXml" Target="../ink/ink149.xml"/><Relationship Id="rId148" Type="http://schemas.openxmlformats.org/officeDocument/2006/relationships/image" Target="../media/image33.png"/><Relationship Id="rId164" Type="http://schemas.openxmlformats.org/officeDocument/2006/relationships/image" Target="../media/image83.png"/><Relationship Id="rId169" Type="http://schemas.openxmlformats.org/officeDocument/2006/relationships/image" Target="../media/image80.png"/><Relationship Id="rId4" Type="http://schemas.openxmlformats.org/officeDocument/2006/relationships/customXml" Target="../ink/ink80.xml"/><Relationship Id="rId9" Type="http://schemas.openxmlformats.org/officeDocument/2006/relationships/image" Target="../media/image4.png"/><Relationship Id="rId26" Type="http://schemas.openxmlformats.org/officeDocument/2006/relationships/customXml" Target="../ink/ink91.xml"/><Relationship Id="rId47" Type="http://schemas.openxmlformats.org/officeDocument/2006/relationships/image" Target="../media/image41.png"/><Relationship Id="rId68" Type="http://schemas.openxmlformats.org/officeDocument/2006/relationships/customXml" Target="../ink/ink112.xml"/><Relationship Id="rId89" Type="http://schemas.openxmlformats.org/officeDocument/2006/relationships/image" Target="../media/image62.png"/><Relationship Id="rId112" Type="http://schemas.openxmlformats.org/officeDocument/2006/relationships/customXml" Target="../ink/ink134.xml"/><Relationship Id="rId133" Type="http://schemas.openxmlformats.org/officeDocument/2006/relationships/customXml" Target="../ink/ink144.xml"/><Relationship Id="rId154" Type="http://schemas.openxmlformats.org/officeDocument/2006/relationships/image" Target="../media/image36.png"/><Relationship Id="rId16" Type="http://schemas.openxmlformats.org/officeDocument/2006/relationships/customXml" Target="../ink/ink86.xml"/><Relationship Id="rId37" Type="http://schemas.openxmlformats.org/officeDocument/2006/relationships/image" Target="../media/image18.png"/><Relationship Id="rId58" Type="http://schemas.openxmlformats.org/officeDocument/2006/relationships/customXml" Target="../ink/ink107.xml"/><Relationship Id="rId79" Type="http://schemas.openxmlformats.org/officeDocument/2006/relationships/image" Target="../media/image57.png"/><Relationship Id="rId102" Type="http://schemas.openxmlformats.org/officeDocument/2006/relationships/customXml" Target="../ink/ink129.xml"/><Relationship Id="rId123" Type="http://schemas.openxmlformats.org/officeDocument/2006/relationships/image" Target="../media/image79.png"/><Relationship Id="rId144" Type="http://schemas.openxmlformats.org/officeDocument/2006/relationships/image" Target="../media/image31.png"/><Relationship Id="rId90" Type="http://schemas.openxmlformats.org/officeDocument/2006/relationships/customXml" Target="../ink/ink123.xml"/><Relationship Id="rId165" Type="http://schemas.openxmlformats.org/officeDocument/2006/relationships/image" Target="../media/image790.png"/><Relationship Id="rId27" Type="http://schemas.openxmlformats.org/officeDocument/2006/relationships/image" Target="../media/image13.png"/><Relationship Id="rId48" Type="http://schemas.openxmlformats.org/officeDocument/2006/relationships/customXml" Target="../ink/ink102.xml"/><Relationship Id="rId69" Type="http://schemas.openxmlformats.org/officeDocument/2006/relationships/image" Target="../media/image52.png"/><Relationship Id="rId113" Type="http://schemas.openxmlformats.org/officeDocument/2006/relationships/image" Target="../media/image74.png"/><Relationship Id="rId134" Type="http://schemas.openxmlformats.org/officeDocument/2006/relationships/image" Target="../media/image26.png"/><Relationship Id="rId80" Type="http://schemas.openxmlformats.org/officeDocument/2006/relationships/customXml" Target="../ink/ink118.xml"/><Relationship Id="rId155" Type="http://schemas.openxmlformats.org/officeDocument/2006/relationships/customXml" Target="../ink/ink155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76.png"/><Relationship Id="rId21" Type="http://schemas.openxmlformats.org/officeDocument/2006/relationships/image" Target="../media/image10.png"/><Relationship Id="rId42" Type="http://schemas.openxmlformats.org/officeDocument/2006/relationships/customXml" Target="../ink/ink182.xml"/><Relationship Id="rId63" Type="http://schemas.openxmlformats.org/officeDocument/2006/relationships/image" Target="../media/image49.png"/><Relationship Id="rId84" Type="http://schemas.openxmlformats.org/officeDocument/2006/relationships/customXml" Target="../ink/ink203.xml"/><Relationship Id="rId138" Type="http://schemas.openxmlformats.org/officeDocument/2006/relationships/image" Target="../media/image28.png"/><Relationship Id="rId159" Type="http://schemas.openxmlformats.org/officeDocument/2006/relationships/customXml" Target="../ink/ink240.xml"/><Relationship Id="rId107" Type="http://schemas.openxmlformats.org/officeDocument/2006/relationships/image" Target="../media/image71.png"/><Relationship Id="rId11" Type="http://schemas.openxmlformats.org/officeDocument/2006/relationships/image" Target="../media/image5.png"/><Relationship Id="rId32" Type="http://schemas.openxmlformats.org/officeDocument/2006/relationships/customXml" Target="../ink/ink177.xml"/><Relationship Id="rId53" Type="http://schemas.openxmlformats.org/officeDocument/2006/relationships/image" Target="../media/image44.png"/><Relationship Id="rId74" Type="http://schemas.openxmlformats.org/officeDocument/2006/relationships/customXml" Target="../ink/ink198.xml"/><Relationship Id="rId128" Type="http://schemas.openxmlformats.org/officeDocument/2006/relationships/image" Target="../media/image23.png"/><Relationship Id="rId149" Type="http://schemas.openxmlformats.org/officeDocument/2006/relationships/customXml" Target="../ink/ink235.xml"/><Relationship Id="rId5" Type="http://schemas.openxmlformats.org/officeDocument/2006/relationships/image" Target="../media/image2.png"/><Relationship Id="rId95" Type="http://schemas.openxmlformats.org/officeDocument/2006/relationships/image" Target="../media/image65.png"/><Relationship Id="rId160" Type="http://schemas.openxmlformats.org/officeDocument/2006/relationships/image" Target="../media/image39.png"/><Relationship Id="rId22" Type="http://schemas.openxmlformats.org/officeDocument/2006/relationships/customXml" Target="../ink/ink172.xml"/><Relationship Id="rId43" Type="http://schemas.openxmlformats.org/officeDocument/2006/relationships/image" Target="../media/image21.png"/><Relationship Id="rId64" Type="http://schemas.openxmlformats.org/officeDocument/2006/relationships/customXml" Target="../ink/ink193.xml"/><Relationship Id="rId118" Type="http://schemas.openxmlformats.org/officeDocument/2006/relationships/customXml" Target="../ink/ink220.xml"/><Relationship Id="rId139" Type="http://schemas.openxmlformats.org/officeDocument/2006/relationships/customXml" Target="../ink/ink230.xml"/><Relationship Id="rId85" Type="http://schemas.openxmlformats.org/officeDocument/2006/relationships/image" Target="../media/image60.png"/><Relationship Id="rId150" Type="http://schemas.openxmlformats.org/officeDocument/2006/relationships/image" Target="../media/image34.png"/><Relationship Id="rId12" Type="http://schemas.openxmlformats.org/officeDocument/2006/relationships/customXml" Target="../ink/ink167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180.xml"/><Relationship Id="rId59" Type="http://schemas.openxmlformats.org/officeDocument/2006/relationships/image" Target="../media/image47.png"/><Relationship Id="rId103" Type="http://schemas.openxmlformats.org/officeDocument/2006/relationships/image" Target="../media/image69.png"/><Relationship Id="rId108" Type="http://schemas.openxmlformats.org/officeDocument/2006/relationships/customXml" Target="../ink/ink215.xml"/><Relationship Id="rId124" Type="http://schemas.openxmlformats.org/officeDocument/2006/relationships/image" Target="../media/image800.png"/><Relationship Id="rId129" Type="http://schemas.openxmlformats.org/officeDocument/2006/relationships/customXml" Target="../ink/ink225.xml"/><Relationship Id="rId54" Type="http://schemas.openxmlformats.org/officeDocument/2006/relationships/customXml" Target="../ink/ink188.xml"/><Relationship Id="rId70" Type="http://schemas.openxmlformats.org/officeDocument/2006/relationships/customXml" Target="../ink/ink196.xml"/><Relationship Id="rId75" Type="http://schemas.openxmlformats.org/officeDocument/2006/relationships/image" Target="../media/image55.png"/><Relationship Id="rId91" Type="http://schemas.openxmlformats.org/officeDocument/2006/relationships/image" Target="../media/image63.png"/><Relationship Id="rId96" Type="http://schemas.openxmlformats.org/officeDocument/2006/relationships/customXml" Target="../ink/ink209.xml"/><Relationship Id="rId140" Type="http://schemas.openxmlformats.org/officeDocument/2006/relationships/image" Target="../media/image29.png"/><Relationship Id="rId145" Type="http://schemas.openxmlformats.org/officeDocument/2006/relationships/customXml" Target="../ink/ink233.xml"/><Relationship Id="rId161" Type="http://schemas.openxmlformats.org/officeDocument/2006/relationships/customXml" Target="../ink/ink241.xml"/><Relationship Id="rId166" Type="http://schemas.openxmlformats.org/officeDocument/2006/relationships/image" Target="../media/image86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4.xml"/><Relationship Id="rId23" Type="http://schemas.openxmlformats.org/officeDocument/2006/relationships/image" Target="../media/image11.png"/><Relationship Id="rId28" Type="http://schemas.openxmlformats.org/officeDocument/2006/relationships/customXml" Target="../ink/ink175.xml"/><Relationship Id="rId49" Type="http://schemas.openxmlformats.org/officeDocument/2006/relationships/image" Target="../media/image42.png"/><Relationship Id="rId114" Type="http://schemas.openxmlformats.org/officeDocument/2006/relationships/customXml" Target="../ink/ink218.xml"/><Relationship Id="rId119" Type="http://schemas.openxmlformats.org/officeDocument/2006/relationships/image" Target="../media/image77.png"/><Relationship Id="rId44" Type="http://schemas.openxmlformats.org/officeDocument/2006/relationships/customXml" Target="../ink/ink183.xml"/><Relationship Id="rId60" Type="http://schemas.openxmlformats.org/officeDocument/2006/relationships/customXml" Target="../ink/ink191.xml"/><Relationship Id="rId65" Type="http://schemas.openxmlformats.org/officeDocument/2006/relationships/image" Target="../media/image50.png"/><Relationship Id="rId81" Type="http://schemas.openxmlformats.org/officeDocument/2006/relationships/image" Target="../media/image58.png"/><Relationship Id="rId86" Type="http://schemas.openxmlformats.org/officeDocument/2006/relationships/customXml" Target="../ink/ink204.xml"/><Relationship Id="rId130" Type="http://schemas.openxmlformats.org/officeDocument/2006/relationships/image" Target="../media/image24.png"/><Relationship Id="rId135" Type="http://schemas.openxmlformats.org/officeDocument/2006/relationships/customXml" Target="../ink/ink228.xml"/><Relationship Id="rId151" Type="http://schemas.openxmlformats.org/officeDocument/2006/relationships/customXml" Target="../ink/ink236.xml"/><Relationship Id="rId156" Type="http://schemas.openxmlformats.org/officeDocument/2006/relationships/image" Target="../media/image37.png"/><Relationship Id="rId13" Type="http://schemas.openxmlformats.org/officeDocument/2006/relationships/image" Target="../media/image6.png"/><Relationship Id="rId18" Type="http://schemas.openxmlformats.org/officeDocument/2006/relationships/customXml" Target="../ink/ink170.xml"/><Relationship Id="rId39" Type="http://schemas.openxmlformats.org/officeDocument/2006/relationships/image" Target="../media/image19.png"/><Relationship Id="rId109" Type="http://schemas.openxmlformats.org/officeDocument/2006/relationships/image" Target="../media/image72.png"/><Relationship Id="rId34" Type="http://schemas.openxmlformats.org/officeDocument/2006/relationships/customXml" Target="../ink/ink178.xml"/><Relationship Id="rId50" Type="http://schemas.openxmlformats.org/officeDocument/2006/relationships/customXml" Target="../ink/ink186.xml"/><Relationship Id="rId55" Type="http://schemas.openxmlformats.org/officeDocument/2006/relationships/image" Target="../media/image45.png"/><Relationship Id="rId76" Type="http://schemas.openxmlformats.org/officeDocument/2006/relationships/customXml" Target="../ink/ink199.xml"/><Relationship Id="rId97" Type="http://schemas.openxmlformats.org/officeDocument/2006/relationships/image" Target="../media/image66.png"/><Relationship Id="rId104" Type="http://schemas.openxmlformats.org/officeDocument/2006/relationships/customXml" Target="../ink/ink213.xml"/><Relationship Id="rId120" Type="http://schemas.openxmlformats.org/officeDocument/2006/relationships/customXml" Target="../ink/ink221.xml"/><Relationship Id="rId125" Type="http://schemas.openxmlformats.org/officeDocument/2006/relationships/customXml" Target="../ink/ink223.xml"/><Relationship Id="rId141" Type="http://schemas.openxmlformats.org/officeDocument/2006/relationships/customXml" Target="../ink/ink231.xml"/><Relationship Id="rId146" Type="http://schemas.openxmlformats.org/officeDocument/2006/relationships/image" Target="../media/image32.png"/><Relationship Id="rId167" Type="http://schemas.openxmlformats.org/officeDocument/2006/relationships/image" Target="../media/image790.png"/><Relationship Id="rId7" Type="http://schemas.openxmlformats.org/officeDocument/2006/relationships/image" Target="../media/image3.png"/><Relationship Id="rId71" Type="http://schemas.openxmlformats.org/officeDocument/2006/relationships/image" Target="../media/image53.png"/><Relationship Id="rId92" Type="http://schemas.openxmlformats.org/officeDocument/2006/relationships/customXml" Target="../ink/ink207.xml"/><Relationship Id="rId162" Type="http://schemas.openxmlformats.org/officeDocument/2006/relationships/image" Target="../media/image82.png"/><Relationship Id="rId2" Type="http://schemas.openxmlformats.org/officeDocument/2006/relationships/customXml" Target="../ink/ink162.xml"/><Relationship Id="rId29" Type="http://schemas.openxmlformats.org/officeDocument/2006/relationships/image" Target="../media/image14.png"/><Relationship Id="rId24" Type="http://schemas.openxmlformats.org/officeDocument/2006/relationships/customXml" Target="../ink/ink173.xml"/><Relationship Id="rId40" Type="http://schemas.openxmlformats.org/officeDocument/2006/relationships/customXml" Target="../ink/ink181.xml"/><Relationship Id="rId45" Type="http://schemas.openxmlformats.org/officeDocument/2006/relationships/image" Target="../media/image40.png"/><Relationship Id="rId66" Type="http://schemas.openxmlformats.org/officeDocument/2006/relationships/customXml" Target="../ink/ink194.xml"/><Relationship Id="rId87" Type="http://schemas.openxmlformats.org/officeDocument/2006/relationships/image" Target="../media/image61.png"/><Relationship Id="rId110" Type="http://schemas.openxmlformats.org/officeDocument/2006/relationships/customXml" Target="../ink/ink216.xml"/><Relationship Id="rId115" Type="http://schemas.openxmlformats.org/officeDocument/2006/relationships/image" Target="../media/image75.png"/><Relationship Id="rId131" Type="http://schemas.openxmlformats.org/officeDocument/2006/relationships/customXml" Target="../ink/ink226.xml"/><Relationship Id="rId136" Type="http://schemas.openxmlformats.org/officeDocument/2006/relationships/image" Target="../media/image27.png"/><Relationship Id="rId157" Type="http://schemas.openxmlformats.org/officeDocument/2006/relationships/customXml" Target="../ink/ink239.xml"/><Relationship Id="rId61" Type="http://schemas.openxmlformats.org/officeDocument/2006/relationships/image" Target="../media/image48.png"/><Relationship Id="rId82" Type="http://schemas.openxmlformats.org/officeDocument/2006/relationships/customXml" Target="../ink/ink202.xml"/><Relationship Id="rId152" Type="http://schemas.openxmlformats.org/officeDocument/2006/relationships/image" Target="../media/image35.png"/><Relationship Id="rId19" Type="http://schemas.openxmlformats.org/officeDocument/2006/relationships/image" Target="../media/image9.png"/><Relationship Id="rId14" Type="http://schemas.openxmlformats.org/officeDocument/2006/relationships/customXml" Target="../ink/ink168.xml"/><Relationship Id="rId30" Type="http://schemas.openxmlformats.org/officeDocument/2006/relationships/customXml" Target="../ink/ink176.xml"/><Relationship Id="rId35" Type="http://schemas.openxmlformats.org/officeDocument/2006/relationships/image" Target="../media/image17.png"/><Relationship Id="rId56" Type="http://schemas.openxmlformats.org/officeDocument/2006/relationships/customXml" Target="../ink/ink189.xml"/><Relationship Id="rId77" Type="http://schemas.openxmlformats.org/officeDocument/2006/relationships/image" Target="../media/image56.png"/><Relationship Id="rId100" Type="http://schemas.openxmlformats.org/officeDocument/2006/relationships/customXml" Target="../ink/ink211.xml"/><Relationship Id="rId105" Type="http://schemas.openxmlformats.org/officeDocument/2006/relationships/image" Target="../media/image70.png"/><Relationship Id="rId126" Type="http://schemas.openxmlformats.org/officeDocument/2006/relationships/image" Target="../media/image22.png"/><Relationship Id="rId147" Type="http://schemas.openxmlformats.org/officeDocument/2006/relationships/customXml" Target="../ink/ink234.xml"/><Relationship Id="rId168" Type="http://schemas.openxmlformats.org/officeDocument/2006/relationships/customXml" Target="../ink/ink244.xml"/><Relationship Id="rId8" Type="http://schemas.openxmlformats.org/officeDocument/2006/relationships/customXml" Target="../ink/ink165.xml"/><Relationship Id="rId51" Type="http://schemas.openxmlformats.org/officeDocument/2006/relationships/image" Target="../media/image43.png"/><Relationship Id="rId72" Type="http://schemas.openxmlformats.org/officeDocument/2006/relationships/customXml" Target="../ink/ink197.xml"/><Relationship Id="rId93" Type="http://schemas.openxmlformats.org/officeDocument/2006/relationships/image" Target="../media/image64.png"/><Relationship Id="rId98" Type="http://schemas.openxmlformats.org/officeDocument/2006/relationships/customXml" Target="../ink/ink210.xml"/><Relationship Id="rId121" Type="http://schemas.openxmlformats.org/officeDocument/2006/relationships/image" Target="../media/image78.png"/><Relationship Id="rId142" Type="http://schemas.openxmlformats.org/officeDocument/2006/relationships/image" Target="../media/image30.png"/><Relationship Id="rId163" Type="http://schemas.openxmlformats.org/officeDocument/2006/relationships/customXml" Target="../ink/ink242.xml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184.xml"/><Relationship Id="rId67" Type="http://schemas.openxmlformats.org/officeDocument/2006/relationships/image" Target="../media/image51.png"/><Relationship Id="rId116" Type="http://schemas.openxmlformats.org/officeDocument/2006/relationships/customXml" Target="../ink/ink219.xml"/><Relationship Id="rId137" Type="http://schemas.openxmlformats.org/officeDocument/2006/relationships/customXml" Target="../ink/ink229.xml"/><Relationship Id="rId158" Type="http://schemas.openxmlformats.org/officeDocument/2006/relationships/image" Target="../media/image38.png"/><Relationship Id="rId20" Type="http://schemas.openxmlformats.org/officeDocument/2006/relationships/customXml" Target="../ink/ink171.xml"/><Relationship Id="rId41" Type="http://schemas.openxmlformats.org/officeDocument/2006/relationships/image" Target="../media/image20.png"/><Relationship Id="rId62" Type="http://schemas.openxmlformats.org/officeDocument/2006/relationships/customXml" Target="../ink/ink192.xml"/><Relationship Id="rId83" Type="http://schemas.openxmlformats.org/officeDocument/2006/relationships/image" Target="../media/image59.png"/><Relationship Id="rId88" Type="http://schemas.openxmlformats.org/officeDocument/2006/relationships/customXml" Target="../ink/ink205.xml"/><Relationship Id="rId111" Type="http://schemas.openxmlformats.org/officeDocument/2006/relationships/image" Target="../media/image73.png"/><Relationship Id="rId132" Type="http://schemas.openxmlformats.org/officeDocument/2006/relationships/image" Target="../media/image25.png"/><Relationship Id="rId153" Type="http://schemas.openxmlformats.org/officeDocument/2006/relationships/customXml" Target="../ink/ink237.xml"/><Relationship Id="rId15" Type="http://schemas.openxmlformats.org/officeDocument/2006/relationships/image" Target="../media/image7.png"/><Relationship Id="rId36" Type="http://schemas.openxmlformats.org/officeDocument/2006/relationships/customXml" Target="../ink/ink179.xml"/><Relationship Id="rId57" Type="http://schemas.openxmlformats.org/officeDocument/2006/relationships/image" Target="../media/image46.png"/><Relationship Id="rId106" Type="http://schemas.openxmlformats.org/officeDocument/2006/relationships/customXml" Target="../ink/ink214.xml"/><Relationship Id="rId127" Type="http://schemas.openxmlformats.org/officeDocument/2006/relationships/customXml" Target="../ink/ink224.xml"/><Relationship Id="rId10" Type="http://schemas.openxmlformats.org/officeDocument/2006/relationships/customXml" Target="../ink/ink166.xml"/><Relationship Id="rId31" Type="http://schemas.openxmlformats.org/officeDocument/2006/relationships/image" Target="../media/image15.png"/><Relationship Id="rId52" Type="http://schemas.openxmlformats.org/officeDocument/2006/relationships/customXml" Target="../ink/ink187.xml"/><Relationship Id="rId73" Type="http://schemas.openxmlformats.org/officeDocument/2006/relationships/image" Target="../media/image54.png"/><Relationship Id="rId78" Type="http://schemas.openxmlformats.org/officeDocument/2006/relationships/customXml" Target="../ink/ink200.xml"/><Relationship Id="rId94" Type="http://schemas.openxmlformats.org/officeDocument/2006/relationships/customXml" Target="../ink/ink208.xml"/><Relationship Id="rId99" Type="http://schemas.openxmlformats.org/officeDocument/2006/relationships/image" Target="../media/image67.png"/><Relationship Id="rId101" Type="http://schemas.openxmlformats.org/officeDocument/2006/relationships/image" Target="../media/image68.png"/><Relationship Id="rId122" Type="http://schemas.openxmlformats.org/officeDocument/2006/relationships/customXml" Target="../ink/ink222.xml"/><Relationship Id="rId143" Type="http://schemas.openxmlformats.org/officeDocument/2006/relationships/customXml" Target="../ink/ink232.xml"/><Relationship Id="rId148" Type="http://schemas.openxmlformats.org/officeDocument/2006/relationships/image" Target="../media/image33.png"/><Relationship Id="rId164" Type="http://schemas.openxmlformats.org/officeDocument/2006/relationships/image" Target="../media/image83.png"/><Relationship Id="rId169" Type="http://schemas.openxmlformats.org/officeDocument/2006/relationships/image" Target="../media/image87.png"/><Relationship Id="rId4" Type="http://schemas.openxmlformats.org/officeDocument/2006/relationships/customXml" Target="../ink/ink163.xml"/><Relationship Id="rId9" Type="http://schemas.openxmlformats.org/officeDocument/2006/relationships/image" Target="../media/image4.png"/><Relationship Id="rId26" Type="http://schemas.openxmlformats.org/officeDocument/2006/relationships/customXml" Target="../ink/ink174.xml"/><Relationship Id="rId47" Type="http://schemas.openxmlformats.org/officeDocument/2006/relationships/image" Target="../media/image41.png"/><Relationship Id="rId68" Type="http://schemas.openxmlformats.org/officeDocument/2006/relationships/customXml" Target="../ink/ink195.xml"/><Relationship Id="rId89" Type="http://schemas.openxmlformats.org/officeDocument/2006/relationships/image" Target="../media/image62.png"/><Relationship Id="rId112" Type="http://schemas.openxmlformats.org/officeDocument/2006/relationships/customXml" Target="../ink/ink217.xml"/><Relationship Id="rId133" Type="http://schemas.openxmlformats.org/officeDocument/2006/relationships/customXml" Target="../ink/ink227.xml"/><Relationship Id="rId154" Type="http://schemas.openxmlformats.org/officeDocument/2006/relationships/image" Target="../media/image36.png"/><Relationship Id="rId16" Type="http://schemas.openxmlformats.org/officeDocument/2006/relationships/customXml" Target="../ink/ink169.xml"/><Relationship Id="rId37" Type="http://schemas.openxmlformats.org/officeDocument/2006/relationships/image" Target="../media/image18.png"/><Relationship Id="rId58" Type="http://schemas.openxmlformats.org/officeDocument/2006/relationships/customXml" Target="../ink/ink190.xml"/><Relationship Id="rId79" Type="http://schemas.openxmlformats.org/officeDocument/2006/relationships/image" Target="../media/image57.png"/><Relationship Id="rId102" Type="http://schemas.openxmlformats.org/officeDocument/2006/relationships/customXml" Target="../ink/ink212.xml"/><Relationship Id="rId144" Type="http://schemas.openxmlformats.org/officeDocument/2006/relationships/image" Target="../media/image31.png"/><Relationship Id="rId90" Type="http://schemas.openxmlformats.org/officeDocument/2006/relationships/customXml" Target="../ink/ink206.xml"/><Relationship Id="rId165" Type="http://schemas.openxmlformats.org/officeDocument/2006/relationships/customXml" Target="../ink/ink243.xml"/><Relationship Id="rId27" Type="http://schemas.openxmlformats.org/officeDocument/2006/relationships/image" Target="../media/image13.png"/><Relationship Id="rId48" Type="http://schemas.openxmlformats.org/officeDocument/2006/relationships/customXml" Target="../ink/ink185.xml"/><Relationship Id="rId69" Type="http://schemas.openxmlformats.org/officeDocument/2006/relationships/image" Target="../media/image52.png"/><Relationship Id="rId113" Type="http://schemas.openxmlformats.org/officeDocument/2006/relationships/image" Target="../media/image74.png"/><Relationship Id="rId134" Type="http://schemas.openxmlformats.org/officeDocument/2006/relationships/image" Target="../media/image26.png"/><Relationship Id="rId80" Type="http://schemas.openxmlformats.org/officeDocument/2006/relationships/customXml" Target="../ink/ink201.xml"/><Relationship Id="rId155" Type="http://schemas.openxmlformats.org/officeDocument/2006/relationships/customXml" Target="../ink/ink238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790.png"/><Relationship Id="rId2" Type="http://schemas.openxmlformats.org/officeDocument/2006/relationships/customXml" Target="../ink/ink24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E2D09F-4480-4748-9875-76FD7634813B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CB49CF0-439C-44FF-B78F-5CC5ED4B1741}"/>
              </a:ext>
            </a:extLst>
          </p:cNvPr>
          <p:cNvGrpSpPr/>
          <p:nvPr/>
        </p:nvGrpSpPr>
        <p:grpSpPr>
          <a:xfrm>
            <a:off x="3978602" y="2501597"/>
            <a:ext cx="6512760" cy="3612240"/>
            <a:chOff x="3806074" y="1995514"/>
            <a:chExt cx="6512760" cy="361224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891105A-5932-45D2-A2FB-35EFF5A5D19A}"/>
                </a:ext>
              </a:extLst>
            </p:cNvPr>
            <p:cNvGrpSpPr/>
            <p:nvPr/>
          </p:nvGrpSpPr>
          <p:grpSpPr>
            <a:xfrm>
              <a:off x="3806074" y="2353354"/>
              <a:ext cx="1263600" cy="1271880"/>
              <a:chOff x="3806074" y="2353354"/>
              <a:chExt cx="1263600" cy="1271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6" name="Ink 5">
                    <a:extLst>
                      <a:ext uri="{FF2B5EF4-FFF2-40B4-BE49-F238E27FC236}">
                        <a16:creationId xmlns:a16="http://schemas.microsoft.com/office/drawing/2014/main" id="{62CFD496-379E-4744-9E64-BBE0651C8623}"/>
                      </a:ext>
                    </a:extLst>
                  </p14:cNvPr>
                  <p14:cNvContentPartPr/>
                  <p14:nvPr/>
                </p14:nvContentPartPr>
                <p14:xfrm>
                  <a:off x="3806074" y="2533714"/>
                  <a:ext cx="519480" cy="597600"/>
                </p14:xfrm>
              </p:contentPart>
            </mc:Choice>
            <mc:Fallback xmlns="">
              <p:pic>
                <p:nvPicPr>
                  <p:cNvPr id="6" name="Ink 5">
                    <a:extLst>
                      <a:ext uri="{FF2B5EF4-FFF2-40B4-BE49-F238E27FC236}">
                        <a16:creationId xmlns:a16="http://schemas.microsoft.com/office/drawing/2014/main" id="{62CFD496-379E-4744-9E64-BBE0651C8623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788074" y="2516074"/>
                    <a:ext cx="555120" cy="63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677F4ADA-6C1E-45C7-A661-5547FBCD94EB}"/>
                      </a:ext>
                    </a:extLst>
                  </p14:cNvPr>
                  <p14:cNvContentPartPr/>
                  <p14:nvPr/>
                </p14:nvContentPartPr>
                <p14:xfrm>
                  <a:off x="3970594" y="3047074"/>
                  <a:ext cx="338400" cy="57816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677F4ADA-6C1E-45C7-A661-5547FBCD94EB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952594" y="3029434"/>
                    <a:ext cx="374040" cy="613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E81281FB-05DB-4548-9C6A-F5BB16739943}"/>
                      </a:ext>
                    </a:extLst>
                  </p14:cNvPr>
                  <p14:cNvContentPartPr/>
                  <p14:nvPr/>
                </p14:nvContentPartPr>
                <p14:xfrm>
                  <a:off x="4303954" y="2754754"/>
                  <a:ext cx="438120" cy="31428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E81281FB-05DB-4548-9C6A-F5BB16739943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285954" y="2737114"/>
                    <a:ext cx="473760" cy="349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0C8D78AB-8365-4022-81A4-C85DB2F3A867}"/>
                      </a:ext>
                    </a:extLst>
                  </p14:cNvPr>
                  <p14:cNvContentPartPr/>
                  <p14:nvPr/>
                </p14:nvContentPartPr>
                <p14:xfrm>
                  <a:off x="4690954" y="2723434"/>
                  <a:ext cx="378720" cy="41364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0C8D78AB-8365-4022-81A4-C85DB2F3A867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4672954" y="2705434"/>
                    <a:ext cx="414360" cy="449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DB7A0E81-6F2C-480C-B364-396BEFC55815}"/>
                      </a:ext>
                    </a:extLst>
                  </p14:cNvPr>
                  <p14:cNvContentPartPr/>
                  <p14:nvPr/>
                </p14:nvContentPartPr>
                <p14:xfrm>
                  <a:off x="4738834" y="2353354"/>
                  <a:ext cx="228960" cy="42660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DB7A0E81-6F2C-480C-B364-396BEFC55815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4721194" y="2335354"/>
                    <a:ext cx="264600" cy="462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48780D9-A1F6-4BC6-92F7-450470085591}"/>
                </a:ext>
              </a:extLst>
            </p:cNvPr>
            <p:cNvGrpSpPr/>
            <p:nvPr/>
          </p:nvGrpSpPr>
          <p:grpSpPr>
            <a:xfrm>
              <a:off x="4325194" y="4002154"/>
              <a:ext cx="716760" cy="939960"/>
              <a:chOff x="4325194" y="4002154"/>
              <a:chExt cx="716760" cy="93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30564545-EAAD-4398-B500-356FD17D6342}"/>
                      </a:ext>
                    </a:extLst>
                  </p14:cNvPr>
                  <p14:cNvContentPartPr/>
                  <p14:nvPr/>
                </p14:nvContentPartPr>
                <p14:xfrm>
                  <a:off x="4582594" y="4002154"/>
                  <a:ext cx="82440" cy="415080"/>
                </p14:xfrm>
              </p:contentPart>
            </mc:Choice>
            <mc:Fallback xmlns=""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30564545-EAAD-4398-B500-356FD17D6342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4564954" y="3984514"/>
                    <a:ext cx="118080" cy="450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17E0314D-44BA-44A9-AFEF-FCA7F90EB505}"/>
                      </a:ext>
                    </a:extLst>
                  </p14:cNvPr>
                  <p14:cNvContentPartPr/>
                  <p14:nvPr/>
                </p14:nvContentPartPr>
                <p14:xfrm>
                  <a:off x="4325194" y="4306354"/>
                  <a:ext cx="341280" cy="40968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17E0314D-44BA-44A9-AFEF-FCA7F90EB505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307194" y="4288354"/>
                    <a:ext cx="376920" cy="445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0C651D63-E979-4E4E-A52E-11F1A3B5721D}"/>
                      </a:ext>
                    </a:extLst>
                  </p14:cNvPr>
                  <p14:cNvContentPartPr/>
                  <p14:nvPr/>
                </p14:nvContentPartPr>
                <p14:xfrm>
                  <a:off x="4656394" y="4400674"/>
                  <a:ext cx="385560" cy="9360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0C651D63-E979-4E4E-A52E-11F1A3B5721D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638394" y="4383034"/>
                    <a:ext cx="421200" cy="129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7AAF00EB-66F3-400A-A36A-4EF70AF0A97E}"/>
                      </a:ext>
                    </a:extLst>
                  </p14:cNvPr>
                  <p14:cNvContentPartPr/>
                  <p14:nvPr/>
                </p14:nvContentPartPr>
                <p14:xfrm>
                  <a:off x="4375954" y="4746634"/>
                  <a:ext cx="348120" cy="19548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7AAF00EB-66F3-400A-A36A-4EF70AF0A97E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357954" y="4728634"/>
                    <a:ext cx="383760" cy="2311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8DC01D8-C206-4F61-B989-EBB30B955BEC}"/>
                </a:ext>
              </a:extLst>
            </p:cNvPr>
            <p:cNvGrpSpPr/>
            <p:nvPr/>
          </p:nvGrpSpPr>
          <p:grpSpPr>
            <a:xfrm>
              <a:off x="6303754" y="2157874"/>
              <a:ext cx="1206000" cy="999360"/>
              <a:chOff x="6303754" y="2157874"/>
              <a:chExt cx="1206000" cy="999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48F62148-1ADF-47F8-A5D0-FB0100796AD0}"/>
                      </a:ext>
                    </a:extLst>
                  </p14:cNvPr>
                  <p14:cNvContentPartPr/>
                  <p14:nvPr/>
                </p14:nvContentPartPr>
                <p14:xfrm>
                  <a:off x="6303754" y="2279914"/>
                  <a:ext cx="413280" cy="320760"/>
                </p14:xfrm>
              </p:contentPart>
            </mc:Choice>
            <mc:Fallback xmlns=""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48F62148-1ADF-47F8-A5D0-FB0100796AD0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6285754" y="2262274"/>
                    <a:ext cx="448920" cy="356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3C174383-D93B-46F9-8B2D-4D6B43C2481D}"/>
                      </a:ext>
                    </a:extLst>
                  </p14:cNvPr>
                  <p14:cNvContentPartPr/>
                  <p14:nvPr/>
                </p14:nvContentPartPr>
                <p14:xfrm>
                  <a:off x="6395194" y="2604994"/>
                  <a:ext cx="298800" cy="552240"/>
                </p14:xfrm>
              </p:contentPart>
            </mc:Choice>
            <mc:Fallback xmlns=""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3C174383-D93B-46F9-8B2D-4D6B43C2481D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6377194" y="2586994"/>
                    <a:ext cx="334440" cy="58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E45EC634-C4EE-4788-AC4B-D88A9FB753B7}"/>
                      </a:ext>
                    </a:extLst>
                  </p14:cNvPr>
                  <p14:cNvContentPartPr/>
                  <p14:nvPr/>
                </p14:nvContentPartPr>
                <p14:xfrm>
                  <a:off x="6690034" y="2692474"/>
                  <a:ext cx="477720" cy="297720"/>
                </p14:xfrm>
              </p:contentPart>
            </mc:Choice>
            <mc:Fallback xmlns=""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E45EC634-C4EE-4788-AC4B-D88A9FB753B7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6672034" y="2674474"/>
                    <a:ext cx="513360" cy="333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C991AC1D-2607-4947-A049-006C559ECEEE}"/>
                      </a:ext>
                    </a:extLst>
                  </p14:cNvPr>
                  <p14:cNvContentPartPr/>
                  <p14:nvPr/>
                </p14:nvContentPartPr>
                <p14:xfrm>
                  <a:off x="6638914" y="2632354"/>
                  <a:ext cx="43920" cy="99720"/>
                </p14:xfrm>
              </p:contentPart>
            </mc:Choice>
            <mc:Fallback xmlns=""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C991AC1D-2607-4947-A049-006C559ECEEE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6620914" y="2614714"/>
                    <a:ext cx="7956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4C1CA00C-D6B5-4033-8195-A6EB542AD2C2}"/>
                      </a:ext>
                    </a:extLst>
                  </p14:cNvPr>
                  <p14:cNvContentPartPr/>
                  <p14:nvPr/>
                </p14:nvContentPartPr>
                <p14:xfrm>
                  <a:off x="6652594" y="2562514"/>
                  <a:ext cx="67320" cy="12708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4C1CA00C-D6B5-4033-8195-A6EB542AD2C2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634954" y="2544874"/>
                    <a:ext cx="102960" cy="162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919C68FD-B237-4442-8317-4541FE7CA239}"/>
                      </a:ext>
                    </a:extLst>
                  </p14:cNvPr>
                  <p14:cNvContentPartPr/>
                  <p14:nvPr/>
                </p14:nvContentPartPr>
                <p14:xfrm>
                  <a:off x="6967234" y="2340754"/>
                  <a:ext cx="334080" cy="46404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919C68FD-B237-4442-8317-4541FE7CA239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6949594" y="2322754"/>
                    <a:ext cx="369720" cy="49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157BB5AD-2095-4D67-82E9-3B092B984C72}"/>
                      </a:ext>
                    </a:extLst>
                  </p14:cNvPr>
                  <p14:cNvContentPartPr/>
                  <p14:nvPr/>
                </p14:nvContentPartPr>
                <p14:xfrm>
                  <a:off x="7172074" y="2509954"/>
                  <a:ext cx="337680" cy="22320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157BB5AD-2095-4D67-82E9-3B092B984C72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7154074" y="2492314"/>
                    <a:ext cx="373320" cy="25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0569A6F5-33E6-43D7-9B37-11227EDC6842}"/>
                      </a:ext>
                    </a:extLst>
                  </p14:cNvPr>
                  <p14:cNvContentPartPr/>
                  <p14:nvPr/>
                </p14:nvContentPartPr>
                <p14:xfrm>
                  <a:off x="7254154" y="2157874"/>
                  <a:ext cx="147240" cy="21456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0569A6F5-33E6-43D7-9B37-11227EDC6842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7236514" y="2140234"/>
                    <a:ext cx="182880" cy="2502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460B4F7-76F1-4370-AC40-AE65813213F8}"/>
                    </a:ext>
                  </a:extLst>
                </p14:cNvPr>
                <p14:cNvContentPartPr/>
                <p14:nvPr/>
              </p14:nvContentPartPr>
              <p14:xfrm>
                <a:off x="6474034" y="4098274"/>
                <a:ext cx="173880" cy="409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460B4F7-76F1-4370-AC40-AE65813213F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56394" y="4080634"/>
                  <a:ext cx="209520" cy="4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D1030B4-9295-4202-873B-E1FBFF9D2C6B}"/>
                    </a:ext>
                  </a:extLst>
                </p14:cNvPr>
                <p14:cNvContentPartPr/>
                <p14:nvPr/>
              </p14:nvContentPartPr>
              <p14:xfrm>
                <a:off x="7147234" y="4187194"/>
                <a:ext cx="507960" cy="1508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D1030B4-9295-4202-873B-E1FBFF9D2C6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129234" y="4169194"/>
                  <a:ext cx="5436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71F6165-54E5-4F22-B7E1-F33394F8752A}"/>
                    </a:ext>
                  </a:extLst>
                </p14:cNvPr>
                <p14:cNvContentPartPr/>
                <p14:nvPr/>
              </p14:nvContentPartPr>
              <p14:xfrm>
                <a:off x="6303754" y="5232994"/>
                <a:ext cx="248040" cy="3747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71F6165-54E5-4F22-B7E1-F33394F8752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285754" y="5214994"/>
                  <a:ext cx="2836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41E8180F-D0CF-4BF4-9A17-8CA54E40872B}"/>
                    </a:ext>
                  </a:extLst>
                </p14:cNvPr>
                <p14:cNvContentPartPr/>
                <p14:nvPr/>
              </p14:nvContentPartPr>
              <p14:xfrm>
                <a:off x="10148194" y="1995514"/>
                <a:ext cx="170640" cy="2286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41E8180F-D0CF-4BF4-9A17-8CA54E40872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130194" y="1977874"/>
                  <a:ext cx="206280" cy="26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152310E-EE0C-4B81-BAC4-E8F384283B39}"/>
              </a:ext>
            </a:extLst>
          </p:cNvPr>
          <p:cNvGrpSpPr/>
          <p:nvPr/>
        </p:nvGrpSpPr>
        <p:grpSpPr>
          <a:xfrm>
            <a:off x="4215842" y="2462717"/>
            <a:ext cx="3015000" cy="4038480"/>
            <a:chOff x="4043314" y="1956634"/>
            <a:chExt cx="3015000" cy="403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7E97A3B-824F-4863-934F-3829B2FC442D}"/>
                    </a:ext>
                  </a:extLst>
                </p14:cNvPr>
                <p14:cNvContentPartPr/>
                <p14:nvPr/>
              </p14:nvContentPartPr>
              <p14:xfrm>
                <a:off x="4043314" y="3674194"/>
                <a:ext cx="461880" cy="2498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7E97A3B-824F-4863-934F-3829B2FC442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025674" y="3656194"/>
                  <a:ext cx="497520" cy="2854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6FD76064-7F32-4CAD-BB33-8177C9ABC325}"/>
                </a:ext>
              </a:extLst>
            </p:cNvPr>
            <p:cNvGrpSpPr/>
            <p:nvPr/>
          </p:nvGrpSpPr>
          <p:grpSpPr>
            <a:xfrm>
              <a:off x="5011714" y="1956634"/>
              <a:ext cx="1421280" cy="2057760"/>
              <a:chOff x="5011714" y="1956634"/>
              <a:chExt cx="1421280" cy="2057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307FAE41-8667-49F5-B028-AEE972BA0A2E}"/>
                      </a:ext>
                    </a:extLst>
                  </p14:cNvPr>
                  <p14:cNvContentPartPr/>
                  <p14:nvPr/>
                </p14:nvContentPartPr>
                <p14:xfrm>
                  <a:off x="5011714" y="1995874"/>
                  <a:ext cx="531360" cy="33516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307FAE41-8667-49F5-B028-AEE972BA0A2E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4994074" y="1978234"/>
                    <a:ext cx="567000" cy="37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BFDE9F68-46ED-4AA0-8020-AFDEAA059879}"/>
                      </a:ext>
                    </a:extLst>
                  </p14:cNvPr>
                  <p14:cNvContentPartPr/>
                  <p14:nvPr/>
                </p14:nvContentPartPr>
                <p14:xfrm>
                  <a:off x="5603554" y="1956634"/>
                  <a:ext cx="702720" cy="24768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BFDE9F68-46ED-4AA0-8020-AFDEAA059879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5585554" y="1938634"/>
                    <a:ext cx="738360" cy="283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0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FE39825B-62C7-4B53-84C6-D3530BC27BAA}"/>
                      </a:ext>
                    </a:extLst>
                  </p14:cNvPr>
                  <p14:cNvContentPartPr/>
                  <p14:nvPr/>
                </p14:nvContentPartPr>
                <p14:xfrm>
                  <a:off x="5585194" y="2064274"/>
                  <a:ext cx="111960" cy="66060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FE39825B-62C7-4B53-84C6-D3530BC27BAA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5567554" y="2046634"/>
                    <a:ext cx="147600" cy="696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51FB4CB3-0FC1-481B-80E1-47FF465066A2}"/>
                      </a:ext>
                    </a:extLst>
                  </p14:cNvPr>
                  <p14:cNvContentPartPr/>
                  <p14:nvPr/>
                </p14:nvContentPartPr>
                <p14:xfrm>
                  <a:off x="5400514" y="2820634"/>
                  <a:ext cx="291600" cy="54900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51FB4CB3-0FC1-481B-80E1-47FF465066A2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5382874" y="2802994"/>
                    <a:ext cx="327240" cy="58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67AE0F86-3C0E-4858-819C-F2AF2BEBC07D}"/>
                      </a:ext>
                    </a:extLst>
                  </p14:cNvPr>
                  <p14:cNvContentPartPr/>
                  <p14:nvPr/>
                </p14:nvContentPartPr>
                <p14:xfrm>
                  <a:off x="5746474" y="2883274"/>
                  <a:ext cx="358560" cy="45756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7AE0F86-3C0E-4858-819C-F2AF2BEBC07D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5728834" y="2865274"/>
                    <a:ext cx="394200" cy="493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37512F81-95EE-4909-BEFA-787A2E5B122B}"/>
                      </a:ext>
                    </a:extLst>
                  </p14:cNvPr>
                  <p14:cNvContentPartPr/>
                  <p14:nvPr/>
                </p14:nvContentPartPr>
                <p14:xfrm>
                  <a:off x="5814874" y="3425074"/>
                  <a:ext cx="269280" cy="34452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37512F81-95EE-4909-BEFA-787A2E5B122B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5796874" y="3407434"/>
                    <a:ext cx="304920" cy="38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303FAAF8-0645-47F1-9A79-10384B796828}"/>
                      </a:ext>
                    </a:extLst>
                  </p14:cNvPr>
                  <p14:cNvContentPartPr/>
                  <p14:nvPr/>
                </p14:nvContentPartPr>
                <p14:xfrm>
                  <a:off x="6111514" y="3426514"/>
                  <a:ext cx="186840" cy="27000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303FAAF8-0645-47F1-9A79-10384B796828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6093874" y="3408514"/>
                    <a:ext cx="222480" cy="30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3F003107-E8B6-4358-922A-40759D3B700D}"/>
                      </a:ext>
                    </a:extLst>
                  </p14:cNvPr>
                  <p14:cNvContentPartPr/>
                  <p14:nvPr/>
                </p14:nvContentPartPr>
                <p14:xfrm>
                  <a:off x="6333634" y="3785794"/>
                  <a:ext cx="99360" cy="22860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3F003107-E8B6-4358-922A-40759D3B700D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6315994" y="3767794"/>
                    <a:ext cx="135000" cy="2642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AF2F4391-FE93-4280-B08A-5E16C37A9CD4}"/>
                    </a:ext>
                  </a:extLst>
                </p14:cNvPr>
                <p14:cNvContentPartPr/>
                <p14:nvPr/>
              </p14:nvContentPartPr>
              <p14:xfrm>
                <a:off x="5308714" y="3864994"/>
                <a:ext cx="418320" cy="151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AF2F4391-FE93-4280-B08A-5E16C37A9CD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90714" y="3846994"/>
                  <a:ext cx="4539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BE554F35-61E9-428C-AEE1-5A68363C74CA}"/>
                    </a:ext>
                  </a:extLst>
                </p14:cNvPr>
                <p14:cNvContentPartPr/>
                <p14:nvPr/>
              </p14:nvContentPartPr>
              <p14:xfrm>
                <a:off x="6726394" y="4238314"/>
                <a:ext cx="331920" cy="268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BE554F35-61E9-428C-AEE1-5A68363C74CA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708394" y="4220674"/>
                  <a:ext cx="367560" cy="303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99AB68F-986D-4A4F-9321-5989967B069C}"/>
                </a:ext>
              </a:extLst>
            </p:cNvPr>
            <p:cNvGrpSpPr/>
            <p:nvPr/>
          </p:nvGrpSpPr>
          <p:grpSpPr>
            <a:xfrm>
              <a:off x="4816234" y="4944634"/>
              <a:ext cx="1432800" cy="1050480"/>
              <a:chOff x="4816234" y="4944634"/>
              <a:chExt cx="1432800" cy="1050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2973A700-8651-4FFC-A1A9-94B0B8714A9B}"/>
                      </a:ext>
                    </a:extLst>
                  </p14:cNvPr>
                  <p14:cNvContentPartPr/>
                  <p14:nvPr/>
                </p14:nvContentPartPr>
                <p14:xfrm>
                  <a:off x="4816234" y="5008714"/>
                  <a:ext cx="136800" cy="254880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2973A700-8651-4FFC-A1A9-94B0B8714A9B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4798234" y="4991074"/>
                    <a:ext cx="172440" cy="290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1E244748-18BF-40D0-9C1D-D59C2480C051}"/>
                      </a:ext>
                    </a:extLst>
                  </p14:cNvPr>
                  <p14:cNvContentPartPr/>
                  <p14:nvPr/>
                </p14:nvContentPartPr>
                <p14:xfrm>
                  <a:off x="5030074" y="5321914"/>
                  <a:ext cx="403560" cy="11268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1E244748-18BF-40D0-9C1D-D59C2480C051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5012074" y="5304274"/>
                    <a:ext cx="439200" cy="148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D852B407-3887-4136-8DA5-6A3F7FBF6129}"/>
                      </a:ext>
                    </a:extLst>
                  </p14:cNvPr>
                  <p14:cNvContentPartPr/>
                  <p14:nvPr/>
                </p14:nvContentPartPr>
                <p14:xfrm>
                  <a:off x="5487274" y="4944634"/>
                  <a:ext cx="160920" cy="414000"/>
                </p14:xfrm>
              </p:contentPart>
            </mc:Choice>
            <mc:Fallback xmlns="">
              <p:pic>
                <p:nvPicPr>
                  <p:cNvPr id="55" name="Ink 54">
                    <a:extLst>
                      <a:ext uri="{FF2B5EF4-FFF2-40B4-BE49-F238E27FC236}">
                        <a16:creationId xmlns:a16="http://schemas.microsoft.com/office/drawing/2014/main" id="{D852B407-3887-4136-8DA5-6A3F7FBF6129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5469274" y="4926994"/>
                    <a:ext cx="196560" cy="449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98A8CF17-8CFC-4A5B-BEEF-EF7701C6E359}"/>
                      </a:ext>
                    </a:extLst>
                  </p14:cNvPr>
                  <p14:cNvContentPartPr/>
                  <p14:nvPr/>
                </p14:nvContentPartPr>
                <p14:xfrm>
                  <a:off x="5421754" y="5546194"/>
                  <a:ext cx="75600" cy="434520"/>
                </p14:xfrm>
              </p:contentPart>
            </mc:Choice>
            <mc:Fallback xmlns="">
              <p:pic>
                <p:nvPicPr>
                  <p:cNvPr id="56" name="Ink 55">
                    <a:extLst>
                      <a:ext uri="{FF2B5EF4-FFF2-40B4-BE49-F238E27FC236}">
                        <a16:creationId xmlns:a16="http://schemas.microsoft.com/office/drawing/2014/main" id="{98A8CF17-8CFC-4A5B-BEEF-EF7701C6E359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5404114" y="5528194"/>
                    <a:ext cx="111240" cy="47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4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9E8C6DF2-BAAB-4B5A-AAC6-6034253F8E33}"/>
                      </a:ext>
                    </a:extLst>
                  </p14:cNvPr>
                  <p14:cNvContentPartPr/>
                  <p14:nvPr/>
                </p14:nvContentPartPr>
                <p14:xfrm>
                  <a:off x="5572594" y="5484634"/>
                  <a:ext cx="369360" cy="99720"/>
                </p14:xfrm>
              </p:contentPart>
            </mc:Choice>
            <mc:Fallback xmlns="">
              <p:pic>
                <p:nvPicPr>
                  <p:cNvPr id="57" name="Ink 56">
                    <a:extLst>
                      <a:ext uri="{FF2B5EF4-FFF2-40B4-BE49-F238E27FC236}">
                        <a16:creationId xmlns:a16="http://schemas.microsoft.com/office/drawing/2014/main" id="{9E8C6DF2-BAAB-4B5A-AAC6-6034253F8E33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5554954" y="5466994"/>
                    <a:ext cx="40500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6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DFE42B18-D59D-4F6C-82F0-79C0D64B4C93}"/>
                      </a:ext>
                    </a:extLst>
                  </p14:cNvPr>
                  <p14:cNvContentPartPr/>
                  <p14:nvPr/>
                </p14:nvContentPartPr>
                <p14:xfrm>
                  <a:off x="6010714" y="5661034"/>
                  <a:ext cx="91440" cy="334080"/>
                </p14:xfrm>
              </p:contentPart>
            </mc:Choice>
            <mc:Fallback xmlns=""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DFE42B18-D59D-4F6C-82F0-79C0D64B4C93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5993074" y="5643394"/>
                    <a:ext cx="127080" cy="36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8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0E7DAD61-EB3F-4702-AFD1-941D09F30AB0}"/>
                      </a:ext>
                    </a:extLst>
                  </p14:cNvPr>
                  <p14:cNvContentPartPr/>
                  <p14:nvPr/>
                </p14:nvContentPartPr>
                <p14:xfrm>
                  <a:off x="6019714" y="5563474"/>
                  <a:ext cx="229320" cy="39960"/>
                </p14:xfrm>
              </p:contentPart>
            </mc:Choice>
            <mc:Fallback xmlns=""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0E7DAD61-EB3F-4702-AFD1-941D09F30AB0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6001714" y="5545834"/>
                    <a:ext cx="264960" cy="756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3EF0FC2-8E56-4A8F-AED9-C536975FD7A5}"/>
              </a:ext>
            </a:extLst>
          </p:cNvPr>
          <p:cNvGrpSpPr/>
          <p:nvPr/>
        </p:nvGrpSpPr>
        <p:grpSpPr>
          <a:xfrm>
            <a:off x="3935042" y="2449397"/>
            <a:ext cx="3919320" cy="4178520"/>
            <a:chOff x="3762514" y="1943314"/>
            <a:chExt cx="3919320" cy="417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6F6A26DC-A819-4A75-AC9B-1E5D2D271037}"/>
                    </a:ext>
                  </a:extLst>
                </p14:cNvPr>
                <p14:cNvContentPartPr/>
                <p14:nvPr/>
              </p14:nvContentPartPr>
              <p14:xfrm>
                <a:off x="6297994" y="3691474"/>
                <a:ext cx="2160" cy="10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6F6A26DC-A819-4A75-AC9B-1E5D2D27103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280354" y="3673834"/>
                  <a:ext cx="37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05EB74A6-761B-4B3F-B6FF-D3CFDC6EE38B}"/>
                    </a:ext>
                  </a:extLst>
                </p14:cNvPr>
                <p14:cNvContentPartPr/>
                <p14:nvPr/>
              </p14:nvContentPartPr>
              <p14:xfrm>
                <a:off x="3959434" y="3620194"/>
                <a:ext cx="53280" cy="1065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05EB74A6-761B-4B3F-B6FF-D3CFDC6EE38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941434" y="3602194"/>
                  <a:ext cx="8892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46598C6-94B4-4D47-B756-C8525BC0121B}"/>
                    </a:ext>
                  </a:extLst>
                </p14:cNvPr>
                <p14:cNvContentPartPr/>
                <p14:nvPr/>
              </p14:nvContentPartPr>
              <p14:xfrm>
                <a:off x="4262914" y="3029074"/>
                <a:ext cx="64080" cy="1335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46598C6-94B4-4D47-B756-C8525BC0121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245274" y="3011074"/>
                  <a:ext cx="997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56FE690-1BC4-4CB5-8B56-0C9B166A9DD2}"/>
                    </a:ext>
                  </a:extLst>
                </p14:cNvPr>
                <p14:cNvContentPartPr/>
                <p14:nvPr/>
              </p14:nvContentPartPr>
              <p14:xfrm>
                <a:off x="4687354" y="2700394"/>
                <a:ext cx="65880" cy="1274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56FE690-1BC4-4CB5-8B56-0C9B166A9DD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669354" y="2682394"/>
                  <a:ext cx="10152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4233258-A626-4705-A6DD-BA970829CD51}"/>
                    </a:ext>
                  </a:extLst>
                </p14:cNvPr>
                <p14:cNvContentPartPr/>
                <p14:nvPr/>
              </p14:nvContentPartPr>
              <p14:xfrm>
                <a:off x="4954114" y="2297554"/>
                <a:ext cx="59760" cy="928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4233258-A626-4705-A6DD-BA970829CD5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936474" y="2279554"/>
                  <a:ext cx="9540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24ADF3B2-A8CC-4B4A-AC9D-DE27570A6309}"/>
                    </a:ext>
                  </a:extLst>
                </p14:cNvPr>
                <p14:cNvContentPartPr/>
                <p14:nvPr/>
              </p14:nvContentPartPr>
              <p14:xfrm>
                <a:off x="5524354" y="1943314"/>
                <a:ext cx="78840" cy="90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24ADF3B2-A8CC-4B4A-AC9D-DE27570A630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506714" y="1925674"/>
                  <a:ext cx="11448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EFEAB00B-0444-438B-A858-3D4EC5380F6A}"/>
                    </a:ext>
                  </a:extLst>
                </p14:cNvPr>
                <p14:cNvContentPartPr/>
                <p14:nvPr/>
              </p14:nvContentPartPr>
              <p14:xfrm>
                <a:off x="5669074" y="2719474"/>
                <a:ext cx="66960" cy="1069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EFEAB00B-0444-438B-A858-3D4EC5380F6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651434" y="2701834"/>
                  <a:ext cx="102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8880335-6D52-4AE2-9939-DF16840FA7BE}"/>
                    </a:ext>
                  </a:extLst>
                </p14:cNvPr>
                <p14:cNvContentPartPr/>
                <p14:nvPr/>
              </p14:nvContentPartPr>
              <p14:xfrm>
                <a:off x="5315194" y="3359914"/>
                <a:ext cx="86400" cy="1144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8880335-6D52-4AE2-9939-DF16840FA7BE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297194" y="3341914"/>
                  <a:ext cx="12204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ECD1D9D-6BAA-4F81-BD5C-C83176B70B46}"/>
                    </a:ext>
                  </a:extLst>
                </p14:cNvPr>
                <p14:cNvContentPartPr/>
                <p14:nvPr/>
              </p14:nvContentPartPr>
              <p14:xfrm>
                <a:off x="5013514" y="3066874"/>
                <a:ext cx="60480" cy="87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ECD1D9D-6BAA-4F81-BD5C-C83176B70B4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995874" y="3049234"/>
                  <a:ext cx="961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C4624E07-3284-4D33-B8A0-7102E50CA9E5}"/>
                    </a:ext>
                  </a:extLst>
                </p14:cNvPr>
                <p14:cNvContentPartPr/>
                <p14:nvPr/>
              </p14:nvContentPartPr>
              <p14:xfrm>
                <a:off x="4496914" y="3885154"/>
                <a:ext cx="61920" cy="860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C4624E07-3284-4D33-B8A0-7102E50CA9E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478914" y="3867154"/>
                  <a:ext cx="9756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487959B-56B2-47BC-BC44-E0EC859CD024}"/>
                    </a:ext>
                  </a:extLst>
                </p14:cNvPr>
                <p14:cNvContentPartPr/>
                <p14:nvPr/>
              </p14:nvContentPartPr>
              <p14:xfrm>
                <a:off x="4616794" y="4299514"/>
                <a:ext cx="51480" cy="1119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487959B-56B2-47BC-BC44-E0EC859CD02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599154" y="4281514"/>
                  <a:ext cx="8712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1146B39B-2E66-483D-9DB2-8D6072E0020F}"/>
                    </a:ext>
                  </a:extLst>
                </p14:cNvPr>
                <p14:cNvContentPartPr/>
                <p14:nvPr/>
              </p14:nvContentPartPr>
              <p14:xfrm>
                <a:off x="4305754" y="4628914"/>
                <a:ext cx="51120" cy="1148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1146B39B-2E66-483D-9DB2-8D6072E0020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287754" y="4611274"/>
                  <a:ext cx="867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1057B67-0909-4CC5-813F-C5130CEEEF5E}"/>
                    </a:ext>
                  </a:extLst>
                </p14:cNvPr>
                <p14:cNvContentPartPr/>
                <p14:nvPr/>
              </p14:nvContentPartPr>
              <p14:xfrm>
                <a:off x="4706434" y="4873354"/>
                <a:ext cx="49680" cy="946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11057B67-0909-4CC5-813F-C5130CEEEF5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688794" y="4855354"/>
                  <a:ext cx="8532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3DD707CE-0CCF-4955-8468-A3445FD196D9}"/>
                    </a:ext>
                  </a:extLst>
                </p14:cNvPr>
                <p14:cNvContentPartPr/>
                <p14:nvPr/>
              </p14:nvContentPartPr>
              <p14:xfrm>
                <a:off x="5046274" y="4472674"/>
                <a:ext cx="46440" cy="1072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3DD707CE-0CCF-4955-8468-A3445FD196D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028634" y="4454674"/>
                  <a:ext cx="820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BA1E91C6-2196-46DB-89F7-7BA235E18494}"/>
                    </a:ext>
                  </a:extLst>
                </p14:cNvPr>
                <p14:cNvContentPartPr/>
                <p14:nvPr/>
              </p14:nvContentPartPr>
              <p14:xfrm>
                <a:off x="4951234" y="5232994"/>
                <a:ext cx="56160" cy="1080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BA1E91C6-2196-46DB-89F7-7BA235E1849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933234" y="5214994"/>
                  <a:ext cx="9180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41A8D6FE-9B19-477F-A8DE-84A04E824C00}"/>
                    </a:ext>
                  </a:extLst>
                </p14:cNvPr>
                <p14:cNvContentPartPr/>
                <p14:nvPr/>
              </p14:nvContentPartPr>
              <p14:xfrm>
                <a:off x="5417074" y="5380234"/>
                <a:ext cx="72360" cy="968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41A8D6FE-9B19-477F-A8DE-84A04E824C0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399074" y="5362234"/>
                  <a:ext cx="1080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D580535D-4D7C-4B22-8138-2B006E9F875A}"/>
                    </a:ext>
                  </a:extLst>
                </p14:cNvPr>
                <p14:cNvContentPartPr/>
                <p14:nvPr/>
              </p14:nvContentPartPr>
              <p14:xfrm>
                <a:off x="5383594" y="5980354"/>
                <a:ext cx="54360" cy="1166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D580535D-4D7C-4B22-8138-2B006E9F875A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365954" y="5962354"/>
                  <a:ext cx="900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85BC7876-5B54-47FD-A364-C237114BD3E7}"/>
                    </a:ext>
                  </a:extLst>
                </p14:cNvPr>
                <p14:cNvContentPartPr/>
                <p14:nvPr/>
              </p14:nvContentPartPr>
              <p14:xfrm>
                <a:off x="5665834" y="4829434"/>
                <a:ext cx="57960" cy="979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85BC7876-5B54-47FD-A364-C237114BD3E7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47834" y="4811794"/>
                  <a:ext cx="936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8454F07-E808-465B-8AD3-F77D4D7F964F}"/>
                    </a:ext>
                  </a:extLst>
                </p14:cNvPr>
                <p14:cNvContentPartPr/>
                <p14:nvPr/>
              </p14:nvContentPartPr>
              <p14:xfrm>
                <a:off x="5968234" y="5529634"/>
                <a:ext cx="47520" cy="1335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8454F07-E808-465B-8AD3-F77D4D7F964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950234" y="5511634"/>
                  <a:ext cx="8316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6A6E412C-63C2-4293-9E10-EB600E24B3CE}"/>
                    </a:ext>
                  </a:extLst>
                </p14:cNvPr>
                <p14:cNvContentPartPr/>
                <p14:nvPr/>
              </p14:nvContentPartPr>
              <p14:xfrm>
                <a:off x="6067234" y="5998714"/>
                <a:ext cx="74520" cy="1231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6A6E412C-63C2-4293-9E10-EB600E24B3C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049594" y="5981074"/>
                  <a:ext cx="110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FA642B9-7466-49C9-B4DA-04B7CCF2CAEC}"/>
                    </a:ext>
                  </a:extLst>
                </p14:cNvPr>
                <p14:cNvContentPartPr/>
                <p14:nvPr/>
              </p14:nvContentPartPr>
              <p14:xfrm>
                <a:off x="6234274" y="5556274"/>
                <a:ext cx="56160" cy="110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FA642B9-7466-49C9-B4DA-04B7CCF2CAE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216634" y="5538634"/>
                  <a:ext cx="918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37AB1E93-B949-42D4-A1B3-B001A1207569}"/>
                    </a:ext>
                  </a:extLst>
                </p14:cNvPr>
                <p14:cNvContentPartPr/>
                <p14:nvPr/>
              </p14:nvContentPartPr>
              <p14:xfrm>
                <a:off x="6529114" y="5183674"/>
                <a:ext cx="47520" cy="856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37AB1E93-B949-42D4-A1B3-B001A120756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511114" y="5166034"/>
                  <a:ext cx="831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26B3ADFC-4208-4C0E-8CDB-B21DBAD426E6}"/>
                    </a:ext>
                  </a:extLst>
                </p14:cNvPr>
                <p14:cNvContentPartPr/>
                <p14:nvPr/>
              </p14:nvContentPartPr>
              <p14:xfrm>
                <a:off x="5239234" y="3984874"/>
                <a:ext cx="53280" cy="842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26B3ADFC-4208-4C0E-8CDB-B21DBAD426E6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221594" y="3967234"/>
                  <a:ext cx="889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0394E569-2BE2-45C5-935D-4D7835CDCA31}"/>
                    </a:ext>
                  </a:extLst>
                </p14:cNvPr>
                <p14:cNvContentPartPr/>
                <p14:nvPr/>
              </p14:nvContentPartPr>
              <p14:xfrm>
                <a:off x="5744674" y="3769594"/>
                <a:ext cx="55800" cy="1065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0394E569-2BE2-45C5-935D-4D7835CDCA31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727034" y="3751594"/>
                  <a:ext cx="914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CDB14F38-E2D9-4BB4-BE07-0C7C98AF4B74}"/>
                    </a:ext>
                  </a:extLst>
                </p14:cNvPr>
                <p14:cNvContentPartPr/>
                <p14:nvPr/>
              </p14:nvContentPartPr>
              <p14:xfrm>
                <a:off x="6085594" y="3349114"/>
                <a:ext cx="60840" cy="1173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CDB14F38-E2D9-4BB4-BE07-0C7C98AF4B7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067594" y="3331114"/>
                  <a:ext cx="964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57260C11-96C5-4581-B929-AB950C04BA30}"/>
                    </a:ext>
                  </a:extLst>
                </p14:cNvPr>
                <p14:cNvContentPartPr/>
                <p14:nvPr/>
              </p14:nvContentPartPr>
              <p14:xfrm>
                <a:off x="6292234" y="3643954"/>
                <a:ext cx="54360" cy="1130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57260C11-96C5-4581-B929-AB950C04BA30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274234" y="3625954"/>
                  <a:ext cx="900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C8AEF4F-9509-4CD2-907B-FD47D17C7908}"/>
                    </a:ext>
                  </a:extLst>
                </p14:cNvPr>
                <p14:cNvContentPartPr/>
                <p14:nvPr/>
              </p14:nvContentPartPr>
              <p14:xfrm>
                <a:off x="6439114" y="3922234"/>
                <a:ext cx="41760" cy="946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C8AEF4F-9509-4CD2-907B-FD47D17C790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421474" y="3904594"/>
                  <a:ext cx="7740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0773A93-1732-4D5C-A700-C63CC3CC9754}"/>
                    </a:ext>
                  </a:extLst>
                </p14:cNvPr>
                <p14:cNvContentPartPr/>
                <p14:nvPr/>
              </p14:nvContentPartPr>
              <p14:xfrm>
                <a:off x="6611914" y="4453954"/>
                <a:ext cx="64800" cy="1119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0773A93-1732-4D5C-A700-C63CC3CC9754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593914" y="4435954"/>
                  <a:ext cx="10044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4DDF160-4C81-4873-9375-FB266A3F5C15}"/>
                    </a:ext>
                  </a:extLst>
                </p14:cNvPr>
                <p14:cNvContentPartPr/>
                <p14:nvPr/>
              </p14:nvContentPartPr>
              <p14:xfrm>
                <a:off x="7083874" y="4135714"/>
                <a:ext cx="60840" cy="838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4DDF160-4C81-4873-9375-FB266A3F5C1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065874" y="4117714"/>
                  <a:ext cx="9648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71A0ADD-9AB3-417B-877D-113C39B8CD3D}"/>
                    </a:ext>
                  </a:extLst>
                </p14:cNvPr>
                <p14:cNvContentPartPr/>
                <p14:nvPr/>
              </p14:nvContentPartPr>
              <p14:xfrm>
                <a:off x="7615954" y="4278634"/>
                <a:ext cx="65880" cy="900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71A0ADD-9AB3-417B-877D-113C39B8CD3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597954" y="4260994"/>
                  <a:ext cx="101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4B18A84-3529-4DA4-BAC8-9C6978004624}"/>
                    </a:ext>
                  </a:extLst>
                </p14:cNvPr>
                <p14:cNvContentPartPr/>
                <p14:nvPr/>
              </p14:nvContentPartPr>
              <p14:xfrm>
                <a:off x="7192954" y="2960314"/>
                <a:ext cx="47520" cy="669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4B18A84-3529-4DA4-BAC8-9C6978004624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174954" y="2942674"/>
                  <a:ext cx="831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F86A099F-8D25-4250-8842-6CE2FDBA9D3A}"/>
                    </a:ext>
                  </a:extLst>
                </p14:cNvPr>
                <p14:cNvContentPartPr/>
                <p14:nvPr/>
              </p14:nvContentPartPr>
              <p14:xfrm>
                <a:off x="6930514" y="2774194"/>
                <a:ext cx="51480" cy="680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F86A099F-8D25-4250-8842-6CE2FDBA9D3A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912514" y="2756554"/>
                  <a:ext cx="871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F994ECA0-D609-4B98-9E72-C420AA7D0BAF}"/>
                    </a:ext>
                  </a:extLst>
                </p14:cNvPr>
                <p14:cNvContentPartPr/>
                <p14:nvPr/>
              </p14:nvContentPartPr>
              <p14:xfrm>
                <a:off x="7172434" y="2463514"/>
                <a:ext cx="45720" cy="864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F994ECA0-D609-4B98-9E72-C420AA7D0BA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154794" y="2445514"/>
                  <a:ext cx="813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6FCE7DC-8AA8-4EFD-8E28-5844C3506327}"/>
                    </a:ext>
                  </a:extLst>
                </p14:cNvPr>
                <p14:cNvContentPartPr/>
                <p14:nvPr/>
              </p14:nvContentPartPr>
              <p14:xfrm>
                <a:off x="7362154" y="2070754"/>
                <a:ext cx="74160" cy="1015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6FCE7DC-8AA8-4EFD-8E28-5844C350632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344514" y="2053114"/>
                  <a:ext cx="10980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2B7F96A2-8A5D-447F-A4E8-4854D3B5F478}"/>
                    </a:ext>
                  </a:extLst>
                </p14:cNvPr>
                <p14:cNvContentPartPr/>
                <p14:nvPr/>
              </p14:nvContentPartPr>
              <p14:xfrm>
                <a:off x="7509754" y="2689234"/>
                <a:ext cx="68760" cy="828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2B7F96A2-8A5D-447F-A4E8-4854D3B5F478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491754" y="2671234"/>
                  <a:ext cx="1044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C9906699-93DF-4757-B909-7C14ADDD90BF}"/>
                    </a:ext>
                  </a:extLst>
                </p14:cNvPr>
                <p14:cNvContentPartPr/>
                <p14:nvPr/>
              </p14:nvContentPartPr>
              <p14:xfrm>
                <a:off x="6641074" y="2550274"/>
                <a:ext cx="65520" cy="1177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C9906699-93DF-4757-B909-7C14ADDD90B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623074" y="2532634"/>
                  <a:ext cx="10116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7F5E7391-A718-4ED9-ACD7-54D860E99CDA}"/>
                    </a:ext>
                  </a:extLst>
                </p14:cNvPr>
                <p14:cNvContentPartPr/>
                <p14:nvPr/>
              </p14:nvContentPartPr>
              <p14:xfrm>
                <a:off x="6372154" y="3026194"/>
                <a:ext cx="54720" cy="1029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7F5E7391-A718-4ED9-ACD7-54D860E99CD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354154" y="3008194"/>
                  <a:ext cx="9036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4D6994EE-2A69-4266-84CB-775D081083AC}"/>
                    </a:ext>
                  </a:extLst>
                </p14:cNvPr>
                <p14:cNvContentPartPr/>
                <p14:nvPr/>
              </p14:nvContentPartPr>
              <p14:xfrm>
                <a:off x="6255514" y="2173354"/>
                <a:ext cx="60480" cy="1346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4D6994EE-2A69-4266-84CB-775D081083AC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237874" y="2155714"/>
                  <a:ext cx="961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EA64320-3573-4A09-920B-261D46C804B9}"/>
                    </a:ext>
                  </a:extLst>
                </p14:cNvPr>
                <p14:cNvContentPartPr/>
                <p14:nvPr/>
              </p14:nvContentPartPr>
              <p14:xfrm>
                <a:off x="3762514" y="2499874"/>
                <a:ext cx="62280" cy="11844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EA64320-3573-4A09-920B-261D46C804B9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744874" y="2481874"/>
                  <a:ext cx="97920" cy="15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7919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>
            <a:extLst>
              <a:ext uri="{FF2B5EF4-FFF2-40B4-BE49-F238E27FC236}">
                <a16:creationId xmlns:a16="http://schemas.microsoft.com/office/drawing/2014/main" id="{DE91073F-A978-4C92-9807-32B3D0E74631}"/>
              </a:ext>
            </a:extLst>
          </p:cNvPr>
          <p:cNvGrpSpPr/>
          <p:nvPr/>
        </p:nvGrpSpPr>
        <p:grpSpPr>
          <a:xfrm>
            <a:off x="3978602" y="2501597"/>
            <a:ext cx="6512760" cy="3612240"/>
            <a:chOff x="3806074" y="1995514"/>
            <a:chExt cx="6512760" cy="3612240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127641C-EB2D-4011-8FA7-FB19EFD903E1}"/>
                </a:ext>
              </a:extLst>
            </p:cNvPr>
            <p:cNvGrpSpPr/>
            <p:nvPr/>
          </p:nvGrpSpPr>
          <p:grpSpPr>
            <a:xfrm>
              <a:off x="3806074" y="2353354"/>
              <a:ext cx="1263600" cy="1271880"/>
              <a:chOff x="3806074" y="2353354"/>
              <a:chExt cx="1263600" cy="1271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119" name="Ink 118">
                    <a:extLst>
                      <a:ext uri="{FF2B5EF4-FFF2-40B4-BE49-F238E27FC236}">
                        <a16:creationId xmlns:a16="http://schemas.microsoft.com/office/drawing/2014/main" id="{097530B9-94A1-4865-9CA2-F484129CC2E2}"/>
                      </a:ext>
                    </a:extLst>
                  </p14:cNvPr>
                  <p14:cNvContentPartPr/>
                  <p14:nvPr/>
                </p14:nvContentPartPr>
                <p14:xfrm>
                  <a:off x="3806074" y="2533714"/>
                  <a:ext cx="519480" cy="597600"/>
                </p14:xfrm>
              </p:contentPart>
            </mc:Choice>
            <mc:Fallback xmlns="">
              <p:pic>
                <p:nvPicPr>
                  <p:cNvPr id="119" name="Ink 118">
                    <a:extLst>
                      <a:ext uri="{FF2B5EF4-FFF2-40B4-BE49-F238E27FC236}">
                        <a16:creationId xmlns:a16="http://schemas.microsoft.com/office/drawing/2014/main" id="{097530B9-94A1-4865-9CA2-F484129CC2E2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788074" y="2516074"/>
                    <a:ext cx="555120" cy="63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120" name="Ink 119">
                    <a:extLst>
                      <a:ext uri="{FF2B5EF4-FFF2-40B4-BE49-F238E27FC236}">
                        <a16:creationId xmlns:a16="http://schemas.microsoft.com/office/drawing/2014/main" id="{27CD6A1D-045C-4F11-8870-6FE3BA944120}"/>
                      </a:ext>
                    </a:extLst>
                  </p14:cNvPr>
                  <p14:cNvContentPartPr/>
                  <p14:nvPr/>
                </p14:nvContentPartPr>
                <p14:xfrm>
                  <a:off x="3970594" y="3047074"/>
                  <a:ext cx="338400" cy="578160"/>
                </p14:xfrm>
              </p:contentPart>
            </mc:Choice>
            <mc:Fallback xmlns="">
              <p:pic>
                <p:nvPicPr>
                  <p:cNvPr id="120" name="Ink 119">
                    <a:extLst>
                      <a:ext uri="{FF2B5EF4-FFF2-40B4-BE49-F238E27FC236}">
                        <a16:creationId xmlns:a16="http://schemas.microsoft.com/office/drawing/2014/main" id="{27CD6A1D-045C-4F11-8870-6FE3BA944120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952594" y="3029434"/>
                    <a:ext cx="374040" cy="613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21" name="Ink 120">
                    <a:extLst>
                      <a:ext uri="{FF2B5EF4-FFF2-40B4-BE49-F238E27FC236}">
                        <a16:creationId xmlns:a16="http://schemas.microsoft.com/office/drawing/2014/main" id="{6CF00678-EDE7-42BC-A339-FD9D5546BCBE}"/>
                      </a:ext>
                    </a:extLst>
                  </p14:cNvPr>
                  <p14:cNvContentPartPr/>
                  <p14:nvPr/>
                </p14:nvContentPartPr>
                <p14:xfrm>
                  <a:off x="4303954" y="2754754"/>
                  <a:ext cx="438120" cy="314280"/>
                </p14:xfrm>
              </p:contentPart>
            </mc:Choice>
            <mc:Fallback xmlns="">
              <p:pic>
                <p:nvPicPr>
                  <p:cNvPr id="121" name="Ink 120">
                    <a:extLst>
                      <a:ext uri="{FF2B5EF4-FFF2-40B4-BE49-F238E27FC236}">
                        <a16:creationId xmlns:a16="http://schemas.microsoft.com/office/drawing/2014/main" id="{6CF00678-EDE7-42BC-A339-FD9D5546BCBE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285954" y="2737114"/>
                    <a:ext cx="473760" cy="349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122" name="Ink 121">
                    <a:extLst>
                      <a:ext uri="{FF2B5EF4-FFF2-40B4-BE49-F238E27FC236}">
                        <a16:creationId xmlns:a16="http://schemas.microsoft.com/office/drawing/2014/main" id="{039DBED8-0E83-4E14-A01A-B6CFBC795A4B}"/>
                      </a:ext>
                    </a:extLst>
                  </p14:cNvPr>
                  <p14:cNvContentPartPr/>
                  <p14:nvPr/>
                </p14:nvContentPartPr>
                <p14:xfrm>
                  <a:off x="4690954" y="2723434"/>
                  <a:ext cx="378720" cy="413640"/>
                </p14:xfrm>
              </p:contentPart>
            </mc:Choice>
            <mc:Fallback xmlns="">
              <p:pic>
                <p:nvPicPr>
                  <p:cNvPr id="122" name="Ink 121">
                    <a:extLst>
                      <a:ext uri="{FF2B5EF4-FFF2-40B4-BE49-F238E27FC236}">
                        <a16:creationId xmlns:a16="http://schemas.microsoft.com/office/drawing/2014/main" id="{039DBED8-0E83-4E14-A01A-B6CFBC795A4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4672954" y="2705434"/>
                    <a:ext cx="414360" cy="449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123" name="Ink 122">
                    <a:extLst>
                      <a:ext uri="{FF2B5EF4-FFF2-40B4-BE49-F238E27FC236}">
                        <a16:creationId xmlns:a16="http://schemas.microsoft.com/office/drawing/2014/main" id="{57F199EE-91CD-41B6-B207-458565996923}"/>
                      </a:ext>
                    </a:extLst>
                  </p14:cNvPr>
                  <p14:cNvContentPartPr/>
                  <p14:nvPr/>
                </p14:nvContentPartPr>
                <p14:xfrm>
                  <a:off x="4738834" y="2353354"/>
                  <a:ext cx="228960" cy="426600"/>
                </p14:xfrm>
              </p:contentPart>
            </mc:Choice>
            <mc:Fallback xmlns="">
              <p:pic>
                <p:nvPicPr>
                  <p:cNvPr id="123" name="Ink 122">
                    <a:extLst>
                      <a:ext uri="{FF2B5EF4-FFF2-40B4-BE49-F238E27FC236}">
                        <a16:creationId xmlns:a16="http://schemas.microsoft.com/office/drawing/2014/main" id="{57F199EE-91CD-41B6-B207-458565996923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4721194" y="2335354"/>
                    <a:ext cx="264600" cy="462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F23FDEDA-2C3A-4444-843F-D4380551B2B8}"/>
                </a:ext>
              </a:extLst>
            </p:cNvPr>
            <p:cNvGrpSpPr/>
            <p:nvPr/>
          </p:nvGrpSpPr>
          <p:grpSpPr>
            <a:xfrm>
              <a:off x="4325194" y="4002154"/>
              <a:ext cx="716760" cy="939960"/>
              <a:chOff x="4325194" y="4002154"/>
              <a:chExt cx="716760" cy="93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15" name="Ink 114">
                    <a:extLst>
                      <a:ext uri="{FF2B5EF4-FFF2-40B4-BE49-F238E27FC236}">
                        <a16:creationId xmlns:a16="http://schemas.microsoft.com/office/drawing/2014/main" id="{BBCA6351-B942-44BC-9855-95C46BC105D0}"/>
                      </a:ext>
                    </a:extLst>
                  </p14:cNvPr>
                  <p14:cNvContentPartPr/>
                  <p14:nvPr/>
                </p14:nvContentPartPr>
                <p14:xfrm>
                  <a:off x="4582594" y="4002154"/>
                  <a:ext cx="82440" cy="415080"/>
                </p14:xfrm>
              </p:contentPart>
            </mc:Choice>
            <mc:Fallback xmlns="">
              <p:pic>
                <p:nvPicPr>
                  <p:cNvPr id="115" name="Ink 114">
                    <a:extLst>
                      <a:ext uri="{FF2B5EF4-FFF2-40B4-BE49-F238E27FC236}">
                        <a16:creationId xmlns:a16="http://schemas.microsoft.com/office/drawing/2014/main" id="{BBCA6351-B942-44BC-9855-95C46BC105D0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4564954" y="3984514"/>
                    <a:ext cx="118080" cy="450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116" name="Ink 115">
                    <a:extLst>
                      <a:ext uri="{FF2B5EF4-FFF2-40B4-BE49-F238E27FC236}">
                        <a16:creationId xmlns:a16="http://schemas.microsoft.com/office/drawing/2014/main" id="{20D21078-840E-4FC2-9EA6-F6DE0B684B51}"/>
                      </a:ext>
                    </a:extLst>
                  </p14:cNvPr>
                  <p14:cNvContentPartPr/>
                  <p14:nvPr/>
                </p14:nvContentPartPr>
                <p14:xfrm>
                  <a:off x="4325194" y="4306354"/>
                  <a:ext cx="341280" cy="409680"/>
                </p14:xfrm>
              </p:contentPart>
            </mc:Choice>
            <mc:Fallback xmlns="">
              <p:pic>
                <p:nvPicPr>
                  <p:cNvPr id="116" name="Ink 115">
                    <a:extLst>
                      <a:ext uri="{FF2B5EF4-FFF2-40B4-BE49-F238E27FC236}">
                        <a16:creationId xmlns:a16="http://schemas.microsoft.com/office/drawing/2014/main" id="{20D21078-840E-4FC2-9EA6-F6DE0B684B51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307194" y="4288354"/>
                    <a:ext cx="376920" cy="445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117" name="Ink 116">
                    <a:extLst>
                      <a:ext uri="{FF2B5EF4-FFF2-40B4-BE49-F238E27FC236}">
                        <a16:creationId xmlns:a16="http://schemas.microsoft.com/office/drawing/2014/main" id="{22569B09-BA25-409C-AB11-FC2D32FEDBAD}"/>
                      </a:ext>
                    </a:extLst>
                  </p14:cNvPr>
                  <p14:cNvContentPartPr/>
                  <p14:nvPr/>
                </p14:nvContentPartPr>
                <p14:xfrm>
                  <a:off x="4656394" y="4400674"/>
                  <a:ext cx="385560" cy="93600"/>
                </p14:xfrm>
              </p:contentPart>
            </mc:Choice>
            <mc:Fallback xmlns="">
              <p:pic>
                <p:nvPicPr>
                  <p:cNvPr id="117" name="Ink 116">
                    <a:extLst>
                      <a:ext uri="{FF2B5EF4-FFF2-40B4-BE49-F238E27FC236}">
                        <a16:creationId xmlns:a16="http://schemas.microsoft.com/office/drawing/2014/main" id="{22569B09-BA25-409C-AB11-FC2D32FEDBAD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638394" y="4383034"/>
                    <a:ext cx="421200" cy="129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18" name="Ink 117">
                    <a:extLst>
                      <a:ext uri="{FF2B5EF4-FFF2-40B4-BE49-F238E27FC236}">
                        <a16:creationId xmlns:a16="http://schemas.microsoft.com/office/drawing/2014/main" id="{4A7236A0-6B5A-4EB2-B372-37CAB4A5B531}"/>
                      </a:ext>
                    </a:extLst>
                  </p14:cNvPr>
                  <p14:cNvContentPartPr/>
                  <p14:nvPr/>
                </p14:nvContentPartPr>
                <p14:xfrm>
                  <a:off x="4375954" y="4746634"/>
                  <a:ext cx="348120" cy="195480"/>
                </p14:xfrm>
              </p:contentPart>
            </mc:Choice>
            <mc:Fallback xmlns="">
              <p:pic>
                <p:nvPicPr>
                  <p:cNvPr id="118" name="Ink 117">
                    <a:extLst>
                      <a:ext uri="{FF2B5EF4-FFF2-40B4-BE49-F238E27FC236}">
                        <a16:creationId xmlns:a16="http://schemas.microsoft.com/office/drawing/2014/main" id="{4A7236A0-6B5A-4EB2-B372-37CAB4A5B531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357954" y="4728634"/>
                    <a:ext cx="383760" cy="2311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367A7098-7660-4B59-BCE1-FCB2AF895D32}"/>
                </a:ext>
              </a:extLst>
            </p:cNvPr>
            <p:cNvGrpSpPr/>
            <p:nvPr/>
          </p:nvGrpSpPr>
          <p:grpSpPr>
            <a:xfrm>
              <a:off x="6303754" y="2157874"/>
              <a:ext cx="1206000" cy="999360"/>
              <a:chOff x="6303754" y="2157874"/>
              <a:chExt cx="1206000" cy="999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07" name="Ink 106">
                    <a:extLst>
                      <a:ext uri="{FF2B5EF4-FFF2-40B4-BE49-F238E27FC236}">
                        <a16:creationId xmlns:a16="http://schemas.microsoft.com/office/drawing/2014/main" id="{7F67B9B5-1713-479D-A0A7-C58B786D502E}"/>
                      </a:ext>
                    </a:extLst>
                  </p14:cNvPr>
                  <p14:cNvContentPartPr/>
                  <p14:nvPr/>
                </p14:nvContentPartPr>
                <p14:xfrm>
                  <a:off x="6303754" y="2279914"/>
                  <a:ext cx="413280" cy="320760"/>
                </p14:xfrm>
              </p:contentPart>
            </mc:Choice>
            <mc:Fallback xmlns="">
              <p:pic>
                <p:nvPicPr>
                  <p:cNvPr id="107" name="Ink 106">
                    <a:extLst>
                      <a:ext uri="{FF2B5EF4-FFF2-40B4-BE49-F238E27FC236}">
                        <a16:creationId xmlns:a16="http://schemas.microsoft.com/office/drawing/2014/main" id="{7F67B9B5-1713-479D-A0A7-C58B786D502E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6285754" y="2262274"/>
                    <a:ext cx="448920" cy="356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08" name="Ink 107">
                    <a:extLst>
                      <a:ext uri="{FF2B5EF4-FFF2-40B4-BE49-F238E27FC236}">
                        <a16:creationId xmlns:a16="http://schemas.microsoft.com/office/drawing/2014/main" id="{AC9052FB-7571-429E-9BE1-499FFE6567E3}"/>
                      </a:ext>
                    </a:extLst>
                  </p14:cNvPr>
                  <p14:cNvContentPartPr/>
                  <p14:nvPr/>
                </p14:nvContentPartPr>
                <p14:xfrm>
                  <a:off x="6395194" y="2604994"/>
                  <a:ext cx="298800" cy="552240"/>
                </p14:xfrm>
              </p:contentPart>
            </mc:Choice>
            <mc:Fallback xmlns="">
              <p:pic>
                <p:nvPicPr>
                  <p:cNvPr id="108" name="Ink 107">
                    <a:extLst>
                      <a:ext uri="{FF2B5EF4-FFF2-40B4-BE49-F238E27FC236}">
                        <a16:creationId xmlns:a16="http://schemas.microsoft.com/office/drawing/2014/main" id="{AC9052FB-7571-429E-9BE1-499FFE6567E3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6377194" y="2586994"/>
                    <a:ext cx="334440" cy="58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09" name="Ink 108">
                    <a:extLst>
                      <a:ext uri="{FF2B5EF4-FFF2-40B4-BE49-F238E27FC236}">
                        <a16:creationId xmlns:a16="http://schemas.microsoft.com/office/drawing/2014/main" id="{8360098B-28F1-4ED4-92FE-57168B616BFE}"/>
                      </a:ext>
                    </a:extLst>
                  </p14:cNvPr>
                  <p14:cNvContentPartPr/>
                  <p14:nvPr/>
                </p14:nvContentPartPr>
                <p14:xfrm>
                  <a:off x="6690034" y="2692474"/>
                  <a:ext cx="477720" cy="297720"/>
                </p14:xfrm>
              </p:contentPart>
            </mc:Choice>
            <mc:Fallback xmlns="">
              <p:pic>
                <p:nvPicPr>
                  <p:cNvPr id="109" name="Ink 108">
                    <a:extLst>
                      <a:ext uri="{FF2B5EF4-FFF2-40B4-BE49-F238E27FC236}">
                        <a16:creationId xmlns:a16="http://schemas.microsoft.com/office/drawing/2014/main" id="{8360098B-28F1-4ED4-92FE-57168B616BFE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6672034" y="2674474"/>
                    <a:ext cx="513360" cy="333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110" name="Ink 109">
                    <a:extLst>
                      <a:ext uri="{FF2B5EF4-FFF2-40B4-BE49-F238E27FC236}">
                        <a16:creationId xmlns:a16="http://schemas.microsoft.com/office/drawing/2014/main" id="{7E78370F-EFB5-4337-8F2B-BB4BDA9B3543}"/>
                      </a:ext>
                    </a:extLst>
                  </p14:cNvPr>
                  <p14:cNvContentPartPr/>
                  <p14:nvPr/>
                </p14:nvContentPartPr>
                <p14:xfrm>
                  <a:off x="6638914" y="2632354"/>
                  <a:ext cx="43920" cy="99720"/>
                </p14:xfrm>
              </p:contentPart>
            </mc:Choice>
            <mc:Fallback xmlns="">
              <p:pic>
                <p:nvPicPr>
                  <p:cNvPr id="110" name="Ink 109">
                    <a:extLst>
                      <a:ext uri="{FF2B5EF4-FFF2-40B4-BE49-F238E27FC236}">
                        <a16:creationId xmlns:a16="http://schemas.microsoft.com/office/drawing/2014/main" id="{7E78370F-EFB5-4337-8F2B-BB4BDA9B3543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6620914" y="2614714"/>
                    <a:ext cx="7956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111" name="Ink 110">
                    <a:extLst>
                      <a:ext uri="{FF2B5EF4-FFF2-40B4-BE49-F238E27FC236}">
                        <a16:creationId xmlns:a16="http://schemas.microsoft.com/office/drawing/2014/main" id="{953D0236-2AE9-4D84-ACB0-63409D94CD8B}"/>
                      </a:ext>
                    </a:extLst>
                  </p14:cNvPr>
                  <p14:cNvContentPartPr/>
                  <p14:nvPr/>
                </p14:nvContentPartPr>
                <p14:xfrm>
                  <a:off x="6652594" y="2562514"/>
                  <a:ext cx="67320" cy="127080"/>
                </p14:xfrm>
              </p:contentPart>
            </mc:Choice>
            <mc:Fallback xmlns="">
              <p:pic>
                <p:nvPicPr>
                  <p:cNvPr id="111" name="Ink 110">
                    <a:extLst>
                      <a:ext uri="{FF2B5EF4-FFF2-40B4-BE49-F238E27FC236}">
                        <a16:creationId xmlns:a16="http://schemas.microsoft.com/office/drawing/2014/main" id="{953D0236-2AE9-4D84-ACB0-63409D94CD8B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634954" y="2544874"/>
                    <a:ext cx="102960" cy="162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112" name="Ink 111">
                    <a:extLst>
                      <a:ext uri="{FF2B5EF4-FFF2-40B4-BE49-F238E27FC236}">
                        <a16:creationId xmlns:a16="http://schemas.microsoft.com/office/drawing/2014/main" id="{0708345D-E87D-40B9-8BE9-E328A191A3C9}"/>
                      </a:ext>
                    </a:extLst>
                  </p14:cNvPr>
                  <p14:cNvContentPartPr/>
                  <p14:nvPr/>
                </p14:nvContentPartPr>
                <p14:xfrm>
                  <a:off x="6967234" y="2340754"/>
                  <a:ext cx="334080" cy="464040"/>
                </p14:xfrm>
              </p:contentPart>
            </mc:Choice>
            <mc:Fallback xmlns="">
              <p:pic>
                <p:nvPicPr>
                  <p:cNvPr id="112" name="Ink 111">
                    <a:extLst>
                      <a:ext uri="{FF2B5EF4-FFF2-40B4-BE49-F238E27FC236}">
                        <a16:creationId xmlns:a16="http://schemas.microsoft.com/office/drawing/2014/main" id="{0708345D-E87D-40B9-8BE9-E328A191A3C9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6949594" y="2322754"/>
                    <a:ext cx="369720" cy="49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113" name="Ink 112">
                    <a:extLst>
                      <a:ext uri="{FF2B5EF4-FFF2-40B4-BE49-F238E27FC236}">
                        <a16:creationId xmlns:a16="http://schemas.microsoft.com/office/drawing/2014/main" id="{E1098FC0-71C3-48D7-869A-B781F7AB96CB}"/>
                      </a:ext>
                    </a:extLst>
                  </p14:cNvPr>
                  <p14:cNvContentPartPr/>
                  <p14:nvPr/>
                </p14:nvContentPartPr>
                <p14:xfrm>
                  <a:off x="7172074" y="2509954"/>
                  <a:ext cx="337680" cy="223200"/>
                </p14:xfrm>
              </p:contentPart>
            </mc:Choice>
            <mc:Fallback xmlns="">
              <p:pic>
                <p:nvPicPr>
                  <p:cNvPr id="113" name="Ink 112">
                    <a:extLst>
                      <a:ext uri="{FF2B5EF4-FFF2-40B4-BE49-F238E27FC236}">
                        <a16:creationId xmlns:a16="http://schemas.microsoft.com/office/drawing/2014/main" id="{E1098FC0-71C3-48D7-869A-B781F7AB96CB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7154074" y="2492314"/>
                    <a:ext cx="373320" cy="25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114" name="Ink 113">
                    <a:extLst>
                      <a:ext uri="{FF2B5EF4-FFF2-40B4-BE49-F238E27FC236}">
                        <a16:creationId xmlns:a16="http://schemas.microsoft.com/office/drawing/2014/main" id="{9BB9319F-1606-4F2E-ACE5-D8DACC644A94}"/>
                      </a:ext>
                    </a:extLst>
                  </p14:cNvPr>
                  <p14:cNvContentPartPr/>
                  <p14:nvPr/>
                </p14:nvContentPartPr>
                <p14:xfrm>
                  <a:off x="7254154" y="2157874"/>
                  <a:ext cx="147240" cy="214560"/>
                </p14:xfrm>
              </p:contentPart>
            </mc:Choice>
            <mc:Fallback xmlns="">
              <p:pic>
                <p:nvPicPr>
                  <p:cNvPr id="114" name="Ink 113">
                    <a:extLst>
                      <a:ext uri="{FF2B5EF4-FFF2-40B4-BE49-F238E27FC236}">
                        <a16:creationId xmlns:a16="http://schemas.microsoft.com/office/drawing/2014/main" id="{9BB9319F-1606-4F2E-ACE5-D8DACC644A94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7236514" y="2140234"/>
                    <a:ext cx="182880" cy="2502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791C5B-2C27-4B25-B866-AF44A89C76C4}"/>
                    </a:ext>
                  </a:extLst>
                </p14:cNvPr>
                <p14:cNvContentPartPr/>
                <p14:nvPr/>
              </p14:nvContentPartPr>
              <p14:xfrm>
                <a:off x="6474034" y="4098274"/>
                <a:ext cx="173880" cy="4093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791C5B-2C27-4B25-B866-AF44A89C76C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56394" y="4080634"/>
                  <a:ext cx="209520" cy="4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EE890028-EBF2-4A99-A13A-B314FE848DB6}"/>
                    </a:ext>
                  </a:extLst>
                </p14:cNvPr>
                <p14:cNvContentPartPr/>
                <p14:nvPr/>
              </p14:nvContentPartPr>
              <p14:xfrm>
                <a:off x="7147234" y="4187194"/>
                <a:ext cx="507960" cy="1508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EE890028-EBF2-4A99-A13A-B314FE848DB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129234" y="4169194"/>
                  <a:ext cx="5436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8D4AB492-FFC6-43B3-95F6-26AFC3D961C9}"/>
                    </a:ext>
                  </a:extLst>
                </p14:cNvPr>
                <p14:cNvContentPartPr/>
                <p14:nvPr/>
              </p14:nvContentPartPr>
              <p14:xfrm>
                <a:off x="6303754" y="5232994"/>
                <a:ext cx="248040" cy="3747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8D4AB492-FFC6-43B3-95F6-26AFC3D961C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285754" y="5214994"/>
                  <a:ext cx="2836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02A95753-F507-4227-B30A-ABB2A6CC3200}"/>
                    </a:ext>
                  </a:extLst>
                </p14:cNvPr>
                <p14:cNvContentPartPr/>
                <p14:nvPr/>
              </p14:nvContentPartPr>
              <p14:xfrm>
                <a:off x="10148194" y="1995514"/>
                <a:ext cx="170640" cy="2286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02A95753-F507-4227-B30A-ABB2A6CC320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130194" y="1977874"/>
                  <a:ext cx="206280" cy="26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0C424186-983C-4701-8E28-67E2A397A89F}"/>
              </a:ext>
            </a:extLst>
          </p:cNvPr>
          <p:cNvGrpSpPr/>
          <p:nvPr/>
        </p:nvGrpSpPr>
        <p:grpSpPr>
          <a:xfrm>
            <a:off x="3935042" y="2449397"/>
            <a:ext cx="3919320" cy="4178520"/>
            <a:chOff x="3762514" y="1943314"/>
            <a:chExt cx="3919320" cy="417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18AB3B3E-9E0D-4072-8422-DE1861435E5A}"/>
                    </a:ext>
                  </a:extLst>
                </p14:cNvPr>
                <p14:cNvContentPartPr/>
                <p14:nvPr/>
              </p14:nvContentPartPr>
              <p14:xfrm>
                <a:off x="6297994" y="3691474"/>
                <a:ext cx="2160" cy="108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18AB3B3E-9E0D-4072-8422-DE1861435E5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280354" y="3673834"/>
                  <a:ext cx="37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563BB378-48D5-4C3B-8992-73B785A540AB}"/>
                    </a:ext>
                  </a:extLst>
                </p14:cNvPr>
                <p14:cNvContentPartPr/>
                <p14:nvPr/>
              </p14:nvContentPartPr>
              <p14:xfrm>
                <a:off x="3959434" y="3620194"/>
                <a:ext cx="53280" cy="1065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563BB378-48D5-4C3B-8992-73B785A540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941434" y="3602194"/>
                  <a:ext cx="8892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16E7EFEE-F25F-43C4-A998-60AC4BB55DB9}"/>
                    </a:ext>
                  </a:extLst>
                </p14:cNvPr>
                <p14:cNvContentPartPr/>
                <p14:nvPr/>
              </p14:nvContentPartPr>
              <p14:xfrm>
                <a:off x="4262914" y="3029074"/>
                <a:ext cx="64080" cy="1335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16E7EFEE-F25F-43C4-A998-60AC4BB55DB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245274" y="3011074"/>
                  <a:ext cx="997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B1069D92-FB56-4FEA-93FA-9565006DBE54}"/>
                    </a:ext>
                  </a:extLst>
                </p14:cNvPr>
                <p14:cNvContentPartPr/>
                <p14:nvPr/>
              </p14:nvContentPartPr>
              <p14:xfrm>
                <a:off x="4687354" y="2700394"/>
                <a:ext cx="65880" cy="1274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B1069D92-FB56-4FEA-93FA-9565006DBE5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669354" y="2682394"/>
                  <a:ext cx="10152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EB0CB60-F20D-4DCB-8C65-5CC8595671AB}"/>
                    </a:ext>
                  </a:extLst>
                </p14:cNvPr>
                <p14:cNvContentPartPr/>
                <p14:nvPr/>
              </p14:nvContentPartPr>
              <p14:xfrm>
                <a:off x="4954114" y="2297554"/>
                <a:ext cx="59760" cy="928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EB0CB60-F20D-4DCB-8C65-5CC8595671A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936474" y="2279554"/>
                  <a:ext cx="9540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90486F6F-5765-46CA-AC3E-2E68250BBB71}"/>
                    </a:ext>
                  </a:extLst>
                </p14:cNvPr>
                <p14:cNvContentPartPr/>
                <p14:nvPr/>
              </p14:nvContentPartPr>
              <p14:xfrm>
                <a:off x="5524354" y="1943314"/>
                <a:ext cx="78840" cy="9072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90486F6F-5765-46CA-AC3E-2E68250BBB7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06714" y="1925674"/>
                  <a:ext cx="11448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43EB80D6-CD65-4C61-80FA-8B454D9BA7DC}"/>
                    </a:ext>
                  </a:extLst>
                </p14:cNvPr>
                <p14:cNvContentPartPr/>
                <p14:nvPr/>
              </p14:nvContentPartPr>
              <p14:xfrm>
                <a:off x="5669074" y="2719474"/>
                <a:ext cx="66960" cy="10692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43EB80D6-CD65-4C61-80FA-8B454D9BA7D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651434" y="2701834"/>
                  <a:ext cx="102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B60FCC9F-F886-4150-B9AA-696407102CA6}"/>
                    </a:ext>
                  </a:extLst>
                </p14:cNvPr>
                <p14:cNvContentPartPr/>
                <p14:nvPr/>
              </p14:nvContentPartPr>
              <p14:xfrm>
                <a:off x="5315194" y="3359914"/>
                <a:ext cx="86400" cy="1144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B60FCC9F-F886-4150-B9AA-696407102CA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297194" y="3341914"/>
                  <a:ext cx="12204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EB1CEA9D-CDF3-4478-94FE-49E36BFC760B}"/>
                    </a:ext>
                  </a:extLst>
                </p14:cNvPr>
                <p14:cNvContentPartPr/>
                <p14:nvPr/>
              </p14:nvContentPartPr>
              <p14:xfrm>
                <a:off x="5013514" y="3066874"/>
                <a:ext cx="60480" cy="878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EB1CEA9D-CDF3-4478-94FE-49E36BFC760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995874" y="3049234"/>
                  <a:ext cx="961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2218936-D4F3-484D-99E3-9C9D21A114A7}"/>
                    </a:ext>
                  </a:extLst>
                </p14:cNvPr>
                <p14:cNvContentPartPr/>
                <p14:nvPr/>
              </p14:nvContentPartPr>
              <p14:xfrm>
                <a:off x="4496914" y="3885154"/>
                <a:ext cx="61920" cy="860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2218936-D4F3-484D-99E3-9C9D21A114A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478914" y="3867154"/>
                  <a:ext cx="9756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AB30B1A-F32D-4258-8999-F006FEC6CC36}"/>
                    </a:ext>
                  </a:extLst>
                </p14:cNvPr>
                <p14:cNvContentPartPr/>
                <p14:nvPr/>
              </p14:nvContentPartPr>
              <p14:xfrm>
                <a:off x="4616794" y="4299514"/>
                <a:ext cx="51480" cy="11196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AB30B1A-F32D-4258-8999-F006FEC6CC3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599154" y="4281514"/>
                  <a:ext cx="8712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7A8D28FF-6A75-4CF7-8670-BAC981F6CBBC}"/>
                    </a:ext>
                  </a:extLst>
                </p14:cNvPr>
                <p14:cNvContentPartPr/>
                <p14:nvPr/>
              </p14:nvContentPartPr>
              <p14:xfrm>
                <a:off x="4305754" y="4628914"/>
                <a:ext cx="51120" cy="11484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7A8D28FF-6A75-4CF7-8670-BAC981F6CBB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287754" y="4611274"/>
                  <a:ext cx="867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15C6B7F9-E484-4D6A-9E2E-157787F60CFC}"/>
                    </a:ext>
                  </a:extLst>
                </p14:cNvPr>
                <p14:cNvContentPartPr/>
                <p14:nvPr/>
              </p14:nvContentPartPr>
              <p14:xfrm>
                <a:off x="4706434" y="4873354"/>
                <a:ext cx="49680" cy="946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15C6B7F9-E484-4D6A-9E2E-157787F60CF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688794" y="4855354"/>
                  <a:ext cx="8532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FA80208-A064-46D9-8D55-4952FDFB2A84}"/>
                    </a:ext>
                  </a:extLst>
                </p14:cNvPr>
                <p14:cNvContentPartPr/>
                <p14:nvPr/>
              </p14:nvContentPartPr>
              <p14:xfrm>
                <a:off x="5046274" y="4472674"/>
                <a:ext cx="46440" cy="1072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FA80208-A064-46D9-8D55-4952FDFB2A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028634" y="4454674"/>
                  <a:ext cx="820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D7E3C3F-47DD-4FD6-ABBA-A2646A40EADC}"/>
                    </a:ext>
                  </a:extLst>
                </p14:cNvPr>
                <p14:cNvContentPartPr/>
                <p14:nvPr/>
              </p14:nvContentPartPr>
              <p14:xfrm>
                <a:off x="4951234" y="5232994"/>
                <a:ext cx="56160" cy="1080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D7E3C3F-47DD-4FD6-ABBA-A2646A40EAD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933234" y="5214994"/>
                  <a:ext cx="9180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5835A27D-41D5-4CA1-947D-1839C3AE2133}"/>
                    </a:ext>
                  </a:extLst>
                </p14:cNvPr>
                <p14:cNvContentPartPr/>
                <p14:nvPr/>
              </p14:nvContentPartPr>
              <p14:xfrm>
                <a:off x="5417074" y="5380234"/>
                <a:ext cx="72360" cy="968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5835A27D-41D5-4CA1-947D-1839C3AE213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399074" y="5362234"/>
                  <a:ext cx="1080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8D08B14-8278-4D36-AE22-E1CC4D20BFE2}"/>
                    </a:ext>
                  </a:extLst>
                </p14:cNvPr>
                <p14:cNvContentPartPr/>
                <p14:nvPr/>
              </p14:nvContentPartPr>
              <p14:xfrm>
                <a:off x="5383594" y="5980354"/>
                <a:ext cx="54360" cy="11664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8D08B14-8278-4D36-AE22-E1CC4D20BFE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365954" y="5962354"/>
                  <a:ext cx="900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6567CCD4-D44A-4620-A101-8172D7BDC1D9}"/>
                    </a:ext>
                  </a:extLst>
                </p14:cNvPr>
                <p14:cNvContentPartPr/>
                <p14:nvPr/>
              </p14:nvContentPartPr>
              <p14:xfrm>
                <a:off x="5665834" y="4829434"/>
                <a:ext cx="57960" cy="979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6567CCD4-D44A-4620-A101-8172D7BDC1D9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647834" y="4811794"/>
                  <a:ext cx="936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6944107F-2DCF-4AA4-B4EC-A733A1A87660}"/>
                    </a:ext>
                  </a:extLst>
                </p14:cNvPr>
                <p14:cNvContentPartPr/>
                <p14:nvPr/>
              </p14:nvContentPartPr>
              <p14:xfrm>
                <a:off x="5968234" y="5529634"/>
                <a:ext cx="47520" cy="13356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6944107F-2DCF-4AA4-B4EC-A733A1A8766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50234" y="5511634"/>
                  <a:ext cx="8316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DB15914A-8732-432A-AC6F-F3F2CDA6F367}"/>
                    </a:ext>
                  </a:extLst>
                </p14:cNvPr>
                <p14:cNvContentPartPr/>
                <p14:nvPr/>
              </p14:nvContentPartPr>
              <p14:xfrm>
                <a:off x="6067234" y="5998714"/>
                <a:ext cx="74520" cy="12312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DB15914A-8732-432A-AC6F-F3F2CDA6F36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049594" y="5981074"/>
                  <a:ext cx="110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67782086-34FE-49F9-97A1-8A101DF01240}"/>
                    </a:ext>
                  </a:extLst>
                </p14:cNvPr>
                <p14:cNvContentPartPr/>
                <p14:nvPr/>
              </p14:nvContentPartPr>
              <p14:xfrm>
                <a:off x="6234274" y="5556274"/>
                <a:ext cx="56160" cy="11088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67782086-34FE-49F9-97A1-8A101DF0124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216634" y="5538634"/>
                  <a:ext cx="918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8ADFDF14-3A25-49BA-8843-A760DE8FC555}"/>
                    </a:ext>
                  </a:extLst>
                </p14:cNvPr>
                <p14:cNvContentPartPr/>
                <p14:nvPr/>
              </p14:nvContentPartPr>
              <p14:xfrm>
                <a:off x="6529114" y="5183674"/>
                <a:ext cx="47520" cy="856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8ADFDF14-3A25-49BA-8843-A760DE8FC55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511114" y="5166034"/>
                  <a:ext cx="831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318E9C65-1AB4-400E-9DA7-800B5E155E2A}"/>
                    </a:ext>
                  </a:extLst>
                </p14:cNvPr>
                <p14:cNvContentPartPr/>
                <p14:nvPr/>
              </p14:nvContentPartPr>
              <p14:xfrm>
                <a:off x="5239234" y="3984874"/>
                <a:ext cx="53280" cy="84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318E9C65-1AB4-400E-9DA7-800B5E155E2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221594" y="3967234"/>
                  <a:ext cx="889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661C61CF-64E5-4CAB-8129-8874BAA62C44}"/>
                    </a:ext>
                  </a:extLst>
                </p14:cNvPr>
                <p14:cNvContentPartPr/>
                <p14:nvPr/>
              </p14:nvContentPartPr>
              <p14:xfrm>
                <a:off x="5744674" y="3769594"/>
                <a:ext cx="55800" cy="1065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661C61CF-64E5-4CAB-8129-8874BAA62C4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727034" y="3751594"/>
                  <a:ext cx="914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2208BDCB-3B4A-472B-81B4-7E38C3EDA227}"/>
                    </a:ext>
                  </a:extLst>
                </p14:cNvPr>
                <p14:cNvContentPartPr/>
                <p14:nvPr/>
              </p14:nvContentPartPr>
              <p14:xfrm>
                <a:off x="6085594" y="3349114"/>
                <a:ext cx="60840" cy="1173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2208BDCB-3B4A-472B-81B4-7E38C3EDA22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067594" y="3331114"/>
                  <a:ext cx="964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C146EF32-E2C1-4C2E-B0DB-15646F89394F}"/>
                    </a:ext>
                  </a:extLst>
                </p14:cNvPr>
                <p14:cNvContentPartPr/>
                <p14:nvPr/>
              </p14:nvContentPartPr>
              <p14:xfrm>
                <a:off x="6292234" y="3643954"/>
                <a:ext cx="54360" cy="11304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C146EF32-E2C1-4C2E-B0DB-15646F89394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274234" y="3625954"/>
                  <a:ext cx="900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554A77B9-947A-4C79-B041-E12112577E96}"/>
                    </a:ext>
                  </a:extLst>
                </p14:cNvPr>
                <p14:cNvContentPartPr/>
                <p14:nvPr/>
              </p14:nvContentPartPr>
              <p14:xfrm>
                <a:off x="6439114" y="3922234"/>
                <a:ext cx="41760" cy="9468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554A77B9-947A-4C79-B041-E12112577E9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421474" y="3904594"/>
                  <a:ext cx="7740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3D761AC-5D16-4A9B-AB5A-0AD43E813F8C}"/>
                    </a:ext>
                  </a:extLst>
                </p14:cNvPr>
                <p14:cNvContentPartPr/>
                <p14:nvPr/>
              </p14:nvContentPartPr>
              <p14:xfrm>
                <a:off x="6611914" y="4453954"/>
                <a:ext cx="64800" cy="11196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3D761AC-5D16-4A9B-AB5A-0AD43E813F8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593914" y="4435954"/>
                  <a:ext cx="10044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E4BAC1C-F2CD-4918-A953-F5EFA9059C00}"/>
                    </a:ext>
                  </a:extLst>
                </p14:cNvPr>
                <p14:cNvContentPartPr/>
                <p14:nvPr/>
              </p14:nvContentPartPr>
              <p14:xfrm>
                <a:off x="7083874" y="4135714"/>
                <a:ext cx="60840" cy="838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E4BAC1C-F2CD-4918-A953-F5EFA9059C0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65874" y="4117714"/>
                  <a:ext cx="9648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2E2EFB26-FDC6-42D4-BB27-E8F8553B74BC}"/>
                    </a:ext>
                  </a:extLst>
                </p14:cNvPr>
                <p14:cNvContentPartPr/>
                <p14:nvPr/>
              </p14:nvContentPartPr>
              <p14:xfrm>
                <a:off x="7615954" y="4278634"/>
                <a:ext cx="65880" cy="90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2E2EFB26-FDC6-42D4-BB27-E8F8553B74B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597954" y="4260994"/>
                  <a:ext cx="101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001A9810-35F3-4C98-8056-58E5E760B088}"/>
                    </a:ext>
                  </a:extLst>
                </p14:cNvPr>
                <p14:cNvContentPartPr/>
                <p14:nvPr/>
              </p14:nvContentPartPr>
              <p14:xfrm>
                <a:off x="7192954" y="2960314"/>
                <a:ext cx="47520" cy="669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001A9810-35F3-4C98-8056-58E5E760B08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174954" y="2942674"/>
                  <a:ext cx="831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4A21D5FB-42BA-4352-BEE8-C6AC8BE6F3CD}"/>
                    </a:ext>
                  </a:extLst>
                </p14:cNvPr>
                <p14:cNvContentPartPr/>
                <p14:nvPr/>
              </p14:nvContentPartPr>
              <p14:xfrm>
                <a:off x="6930514" y="2774194"/>
                <a:ext cx="51480" cy="680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4A21D5FB-42BA-4352-BEE8-C6AC8BE6F3C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912514" y="2756554"/>
                  <a:ext cx="871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847F040A-9F10-440E-B3B7-1D4A9619A3E6}"/>
                    </a:ext>
                  </a:extLst>
                </p14:cNvPr>
                <p14:cNvContentPartPr/>
                <p14:nvPr/>
              </p14:nvContentPartPr>
              <p14:xfrm>
                <a:off x="7172434" y="2463514"/>
                <a:ext cx="45720" cy="8640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847F040A-9F10-440E-B3B7-1D4A9619A3E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154794" y="2445514"/>
                  <a:ext cx="813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DFD634B3-F8C4-4152-A96E-0CB638038781}"/>
                    </a:ext>
                  </a:extLst>
                </p14:cNvPr>
                <p14:cNvContentPartPr/>
                <p14:nvPr/>
              </p14:nvContentPartPr>
              <p14:xfrm>
                <a:off x="7362154" y="2070754"/>
                <a:ext cx="74160" cy="10152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DFD634B3-F8C4-4152-A96E-0CB638038781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344514" y="2053114"/>
                  <a:ext cx="10980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E282248-D212-4362-B17A-82981B7855F5}"/>
                    </a:ext>
                  </a:extLst>
                </p14:cNvPr>
                <p14:cNvContentPartPr/>
                <p14:nvPr/>
              </p14:nvContentPartPr>
              <p14:xfrm>
                <a:off x="7509754" y="2689234"/>
                <a:ext cx="68760" cy="828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E282248-D212-4362-B17A-82981B7855F5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491754" y="2671234"/>
                  <a:ext cx="1044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F3B9433C-BC2B-48E3-A32D-A0DD117A843E}"/>
                    </a:ext>
                  </a:extLst>
                </p14:cNvPr>
                <p14:cNvContentPartPr/>
                <p14:nvPr/>
              </p14:nvContentPartPr>
              <p14:xfrm>
                <a:off x="6641074" y="2550274"/>
                <a:ext cx="65520" cy="1177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F3B9433C-BC2B-48E3-A32D-A0DD117A843E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623074" y="2532634"/>
                  <a:ext cx="10116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3DAB059E-6978-44AF-B7B3-36B1DC393D98}"/>
                    </a:ext>
                  </a:extLst>
                </p14:cNvPr>
                <p14:cNvContentPartPr/>
                <p14:nvPr/>
              </p14:nvContentPartPr>
              <p14:xfrm>
                <a:off x="6372154" y="3026194"/>
                <a:ext cx="54720" cy="10296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3DAB059E-6978-44AF-B7B3-36B1DC393D98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354154" y="3008194"/>
                  <a:ext cx="9036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010324F-D3BD-4B92-ACCB-CE11D309DE48}"/>
                    </a:ext>
                  </a:extLst>
                </p14:cNvPr>
                <p14:cNvContentPartPr/>
                <p14:nvPr/>
              </p14:nvContentPartPr>
              <p14:xfrm>
                <a:off x="6255514" y="2173354"/>
                <a:ext cx="60480" cy="13464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010324F-D3BD-4B92-ACCB-CE11D309DE4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237874" y="2155714"/>
                  <a:ext cx="961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837E0627-71AE-4843-ABD3-5F8FB03D661C}"/>
                    </a:ext>
                  </a:extLst>
                </p14:cNvPr>
                <p14:cNvContentPartPr/>
                <p14:nvPr/>
              </p14:nvContentPartPr>
              <p14:xfrm>
                <a:off x="3762514" y="2499874"/>
                <a:ext cx="62280" cy="11844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837E0627-71AE-4843-ABD3-5F8FB03D661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744874" y="2481874"/>
                  <a:ext cx="97920" cy="15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9463B339-8D4D-4079-B635-C7BC2AA5B82B}"/>
                  </a:ext>
                </a:extLst>
              </p14:cNvPr>
              <p14:cNvContentPartPr/>
              <p14:nvPr/>
            </p14:nvContentPartPr>
            <p14:xfrm>
              <a:off x="3896074" y="2760154"/>
              <a:ext cx="1346040" cy="141012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9463B339-8D4D-4079-B635-C7BC2AA5B82B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3806050" y="2580200"/>
                <a:ext cx="1525728" cy="1769668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2AF7A714-2684-4988-B9FD-F99046351989}"/>
              </a:ext>
            </a:extLst>
          </p:cNvPr>
          <p:cNvGrpSpPr/>
          <p:nvPr/>
        </p:nvGrpSpPr>
        <p:grpSpPr>
          <a:xfrm>
            <a:off x="4215842" y="2462717"/>
            <a:ext cx="3015000" cy="4038480"/>
            <a:chOff x="4043314" y="1956634"/>
            <a:chExt cx="3015000" cy="403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DACCE6F1-FA77-4784-875A-6E87281DF01F}"/>
                    </a:ext>
                  </a:extLst>
                </p14:cNvPr>
                <p14:cNvContentPartPr/>
                <p14:nvPr/>
              </p14:nvContentPartPr>
              <p14:xfrm>
                <a:off x="4043314" y="3674194"/>
                <a:ext cx="461880" cy="2498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DACCE6F1-FA77-4784-875A-6E87281DF01F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4025674" y="3656194"/>
                  <a:ext cx="497520" cy="2854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03EA69CB-1117-4CE4-944A-0312217E1781}"/>
                </a:ext>
              </a:extLst>
            </p:cNvPr>
            <p:cNvGrpSpPr/>
            <p:nvPr/>
          </p:nvGrpSpPr>
          <p:grpSpPr>
            <a:xfrm>
              <a:off x="5011714" y="1956634"/>
              <a:ext cx="1421280" cy="2057760"/>
              <a:chOff x="5011714" y="1956634"/>
              <a:chExt cx="1421280" cy="2057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7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474B32CA-85FF-4830-B4FB-66F1AA742673}"/>
                      </a:ext>
                    </a:extLst>
                  </p14:cNvPr>
                  <p14:cNvContentPartPr/>
                  <p14:nvPr/>
                </p14:nvContentPartPr>
                <p14:xfrm>
                  <a:off x="5011714" y="1995874"/>
                  <a:ext cx="531360" cy="335160"/>
                </p14:xfrm>
              </p:contentPart>
            </mc:Choice>
            <mc:Fallback xmlns=""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474B32CA-85FF-4830-B4FB-66F1AA742673}"/>
                      </a:ext>
                    </a:extLst>
                  </p:cNvPr>
                  <p:cNvPicPr/>
                  <p:nvPr/>
                </p:nvPicPr>
                <p:blipFill>
                  <a:blip r:embed="rId128"/>
                  <a:stretch>
                    <a:fillRect/>
                  </a:stretch>
                </p:blipFill>
                <p:spPr>
                  <a:xfrm>
                    <a:off x="4994074" y="1978234"/>
                    <a:ext cx="567000" cy="37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9">
                <p14:nvContentPartPr>
                  <p14:cNvPr id="88" name="Ink 87">
                    <a:extLst>
                      <a:ext uri="{FF2B5EF4-FFF2-40B4-BE49-F238E27FC236}">
                        <a16:creationId xmlns:a16="http://schemas.microsoft.com/office/drawing/2014/main" id="{CA651F05-0E34-4AB8-B886-E4101ECB64F1}"/>
                      </a:ext>
                    </a:extLst>
                  </p14:cNvPr>
                  <p14:cNvContentPartPr/>
                  <p14:nvPr/>
                </p14:nvContentPartPr>
                <p14:xfrm>
                  <a:off x="5603554" y="1956634"/>
                  <a:ext cx="702720" cy="247680"/>
                </p14:xfrm>
              </p:contentPart>
            </mc:Choice>
            <mc:Fallback xmlns="">
              <p:pic>
                <p:nvPicPr>
                  <p:cNvPr id="88" name="Ink 87">
                    <a:extLst>
                      <a:ext uri="{FF2B5EF4-FFF2-40B4-BE49-F238E27FC236}">
                        <a16:creationId xmlns:a16="http://schemas.microsoft.com/office/drawing/2014/main" id="{CA651F05-0E34-4AB8-B886-E4101ECB64F1}"/>
                      </a:ext>
                    </a:extLst>
                  </p:cNvPr>
                  <p:cNvPicPr/>
                  <p:nvPr/>
                </p:nvPicPr>
                <p:blipFill>
                  <a:blip r:embed="rId130"/>
                  <a:stretch>
                    <a:fillRect/>
                  </a:stretch>
                </p:blipFill>
                <p:spPr>
                  <a:xfrm>
                    <a:off x="5585554" y="1938634"/>
                    <a:ext cx="738360" cy="283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1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BFB945E2-BBBF-4063-9E48-7B00A0118E38}"/>
                      </a:ext>
                    </a:extLst>
                  </p14:cNvPr>
                  <p14:cNvContentPartPr/>
                  <p14:nvPr/>
                </p14:nvContentPartPr>
                <p14:xfrm>
                  <a:off x="5585194" y="2064274"/>
                  <a:ext cx="111960" cy="66060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BFB945E2-BBBF-4063-9E48-7B00A0118E38}"/>
                      </a:ext>
                    </a:extLst>
                  </p:cNvPr>
                  <p:cNvPicPr/>
                  <p:nvPr/>
                </p:nvPicPr>
                <p:blipFill>
                  <a:blip r:embed="rId132"/>
                  <a:stretch>
                    <a:fillRect/>
                  </a:stretch>
                </p:blipFill>
                <p:spPr>
                  <a:xfrm>
                    <a:off x="5567554" y="2046634"/>
                    <a:ext cx="147600" cy="696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3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CA46FBF3-9C1C-41B6-9510-7B9D695D7CD1}"/>
                      </a:ext>
                    </a:extLst>
                  </p14:cNvPr>
                  <p14:cNvContentPartPr/>
                  <p14:nvPr/>
                </p14:nvContentPartPr>
                <p14:xfrm>
                  <a:off x="5400514" y="2820634"/>
                  <a:ext cx="291600" cy="54900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CA46FBF3-9C1C-41B6-9510-7B9D695D7CD1}"/>
                      </a:ext>
                    </a:extLst>
                  </p:cNvPr>
                  <p:cNvPicPr/>
                  <p:nvPr/>
                </p:nvPicPr>
                <p:blipFill>
                  <a:blip r:embed="rId134"/>
                  <a:stretch>
                    <a:fillRect/>
                  </a:stretch>
                </p:blipFill>
                <p:spPr>
                  <a:xfrm>
                    <a:off x="5382874" y="2802994"/>
                    <a:ext cx="327240" cy="58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5">
                <p14:nvContentPartPr>
                  <p14:cNvPr id="91" name="Ink 90">
                    <a:extLst>
                      <a:ext uri="{FF2B5EF4-FFF2-40B4-BE49-F238E27FC236}">
                        <a16:creationId xmlns:a16="http://schemas.microsoft.com/office/drawing/2014/main" id="{AA2D1FE2-4520-4D4F-80F3-2A7B0BDCE1FD}"/>
                      </a:ext>
                    </a:extLst>
                  </p14:cNvPr>
                  <p14:cNvContentPartPr/>
                  <p14:nvPr/>
                </p14:nvContentPartPr>
                <p14:xfrm>
                  <a:off x="5746474" y="2883274"/>
                  <a:ext cx="358560" cy="457560"/>
                </p14:xfrm>
              </p:contentPart>
            </mc:Choice>
            <mc:Fallback xmlns="">
              <p:pic>
                <p:nvPicPr>
                  <p:cNvPr id="91" name="Ink 90">
                    <a:extLst>
                      <a:ext uri="{FF2B5EF4-FFF2-40B4-BE49-F238E27FC236}">
                        <a16:creationId xmlns:a16="http://schemas.microsoft.com/office/drawing/2014/main" id="{AA2D1FE2-4520-4D4F-80F3-2A7B0BDCE1FD}"/>
                      </a:ext>
                    </a:extLst>
                  </p:cNvPr>
                  <p:cNvPicPr/>
                  <p:nvPr/>
                </p:nvPicPr>
                <p:blipFill>
                  <a:blip r:embed="rId136"/>
                  <a:stretch>
                    <a:fillRect/>
                  </a:stretch>
                </p:blipFill>
                <p:spPr>
                  <a:xfrm>
                    <a:off x="5728834" y="2865274"/>
                    <a:ext cx="394200" cy="493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7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19377250-61EC-46DA-B388-618813238557}"/>
                      </a:ext>
                    </a:extLst>
                  </p14:cNvPr>
                  <p14:cNvContentPartPr/>
                  <p14:nvPr/>
                </p14:nvContentPartPr>
                <p14:xfrm>
                  <a:off x="5814874" y="3425074"/>
                  <a:ext cx="269280" cy="344520"/>
                </p14:xfrm>
              </p:contentPart>
            </mc:Choice>
            <mc:Fallback xmlns=""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19377250-61EC-46DA-B388-618813238557}"/>
                      </a:ext>
                    </a:extLst>
                  </p:cNvPr>
                  <p:cNvPicPr/>
                  <p:nvPr/>
                </p:nvPicPr>
                <p:blipFill>
                  <a:blip r:embed="rId138"/>
                  <a:stretch>
                    <a:fillRect/>
                  </a:stretch>
                </p:blipFill>
                <p:spPr>
                  <a:xfrm>
                    <a:off x="5796874" y="3407434"/>
                    <a:ext cx="304920" cy="38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9">
                <p14:nvContentPartPr>
                  <p14:cNvPr id="93" name="Ink 92">
                    <a:extLst>
                      <a:ext uri="{FF2B5EF4-FFF2-40B4-BE49-F238E27FC236}">
                        <a16:creationId xmlns:a16="http://schemas.microsoft.com/office/drawing/2014/main" id="{1767BB0C-F4B9-4B46-8C9E-5F606DD28EFC}"/>
                      </a:ext>
                    </a:extLst>
                  </p14:cNvPr>
                  <p14:cNvContentPartPr/>
                  <p14:nvPr/>
                </p14:nvContentPartPr>
                <p14:xfrm>
                  <a:off x="6111514" y="3426514"/>
                  <a:ext cx="186840" cy="270000"/>
                </p14:xfrm>
              </p:contentPart>
            </mc:Choice>
            <mc:Fallback xmlns="">
              <p:pic>
                <p:nvPicPr>
                  <p:cNvPr id="93" name="Ink 92">
                    <a:extLst>
                      <a:ext uri="{FF2B5EF4-FFF2-40B4-BE49-F238E27FC236}">
                        <a16:creationId xmlns:a16="http://schemas.microsoft.com/office/drawing/2014/main" id="{1767BB0C-F4B9-4B46-8C9E-5F606DD28EFC}"/>
                      </a:ext>
                    </a:extLst>
                  </p:cNvPr>
                  <p:cNvPicPr/>
                  <p:nvPr/>
                </p:nvPicPr>
                <p:blipFill>
                  <a:blip r:embed="rId140"/>
                  <a:stretch>
                    <a:fillRect/>
                  </a:stretch>
                </p:blipFill>
                <p:spPr>
                  <a:xfrm>
                    <a:off x="6093874" y="3408514"/>
                    <a:ext cx="222480" cy="30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1">
                <p14:nvContentPartPr>
                  <p14:cNvPr id="94" name="Ink 93">
                    <a:extLst>
                      <a:ext uri="{FF2B5EF4-FFF2-40B4-BE49-F238E27FC236}">
                        <a16:creationId xmlns:a16="http://schemas.microsoft.com/office/drawing/2014/main" id="{B4455261-E0AF-4E97-8935-349A20DB3D51}"/>
                      </a:ext>
                    </a:extLst>
                  </p14:cNvPr>
                  <p14:cNvContentPartPr/>
                  <p14:nvPr/>
                </p14:nvContentPartPr>
                <p14:xfrm>
                  <a:off x="6333634" y="3785794"/>
                  <a:ext cx="99360" cy="228600"/>
                </p14:xfrm>
              </p:contentPart>
            </mc:Choice>
            <mc:Fallback xmlns="">
              <p:pic>
                <p:nvPicPr>
                  <p:cNvPr id="94" name="Ink 93">
                    <a:extLst>
                      <a:ext uri="{FF2B5EF4-FFF2-40B4-BE49-F238E27FC236}">
                        <a16:creationId xmlns:a16="http://schemas.microsoft.com/office/drawing/2014/main" id="{B4455261-E0AF-4E97-8935-349A20DB3D51}"/>
                      </a:ext>
                    </a:extLst>
                  </p:cNvPr>
                  <p:cNvPicPr/>
                  <p:nvPr/>
                </p:nvPicPr>
                <p:blipFill>
                  <a:blip r:embed="rId142"/>
                  <a:stretch>
                    <a:fillRect/>
                  </a:stretch>
                </p:blipFill>
                <p:spPr>
                  <a:xfrm>
                    <a:off x="6315994" y="3767794"/>
                    <a:ext cx="135000" cy="2642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1439B388-28C7-4F26-A2B7-C59731115F4A}"/>
                    </a:ext>
                  </a:extLst>
                </p14:cNvPr>
                <p14:cNvContentPartPr/>
                <p14:nvPr/>
              </p14:nvContentPartPr>
              <p14:xfrm>
                <a:off x="5308714" y="3864994"/>
                <a:ext cx="418320" cy="1519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1439B388-28C7-4F26-A2B7-C59731115F4A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5290714" y="3846994"/>
                  <a:ext cx="4539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F284268-8CD1-4DB4-947F-8EA74AE15436}"/>
                    </a:ext>
                  </a:extLst>
                </p14:cNvPr>
                <p14:cNvContentPartPr/>
                <p14:nvPr/>
              </p14:nvContentPartPr>
              <p14:xfrm>
                <a:off x="6726394" y="4238314"/>
                <a:ext cx="331920" cy="268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F284268-8CD1-4DB4-947F-8EA74AE15436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708394" y="4220674"/>
                  <a:ext cx="367560" cy="303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439A6F7-4088-405D-A4D4-097ED4DCF199}"/>
                </a:ext>
              </a:extLst>
            </p:cNvPr>
            <p:cNvGrpSpPr/>
            <p:nvPr/>
          </p:nvGrpSpPr>
          <p:grpSpPr>
            <a:xfrm>
              <a:off x="4816234" y="4944634"/>
              <a:ext cx="1432800" cy="1050480"/>
              <a:chOff x="4816234" y="4944634"/>
              <a:chExt cx="1432800" cy="1050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47">
                <p14:nvContentPartPr>
                  <p14:cNvPr id="80" name="Ink 79">
                    <a:extLst>
                      <a:ext uri="{FF2B5EF4-FFF2-40B4-BE49-F238E27FC236}">
                        <a16:creationId xmlns:a16="http://schemas.microsoft.com/office/drawing/2014/main" id="{9FB5C281-284F-4DD9-838E-104966277A5B}"/>
                      </a:ext>
                    </a:extLst>
                  </p14:cNvPr>
                  <p14:cNvContentPartPr/>
                  <p14:nvPr/>
                </p14:nvContentPartPr>
                <p14:xfrm>
                  <a:off x="4816234" y="5008714"/>
                  <a:ext cx="136800" cy="254880"/>
                </p14:xfrm>
              </p:contentPart>
            </mc:Choice>
            <mc:Fallback xmlns="">
              <p:pic>
                <p:nvPicPr>
                  <p:cNvPr id="80" name="Ink 79">
                    <a:extLst>
                      <a:ext uri="{FF2B5EF4-FFF2-40B4-BE49-F238E27FC236}">
                        <a16:creationId xmlns:a16="http://schemas.microsoft.com/office/drawing/2014/main" id="{9FB5C281-284F-4DD9-838E-104966277A5B}"/>
                      </a:ext>
                    </a:extLst>
                  </p:cNvPr>
                  <p:cNvPicPr/>
                  <p:nvPr/>
                </p:nvPicPr>
                <p:blipFill>
                  <a:blip r:embed="rId148"/>
                  <a:stretch>
                    <a:fillRect/>
                  </a:stretch>
                </p:blipFill>
                <p:spPr>
                  <a:xfrm>
                    <a:off x="4798234" y="4991074"/>
                    <a:ext cx="172440" cy="290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9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CCF53E1E-40A5-42AF-8DB0-C72B75A12596}"/>
                      </a:ext>
                    </a:extLst>
                  </p14:cNvPr>
                  <p14:cNvContentPartPr/>
                  <p14:nvPr/>
                </p14:nvContentPartPr>
                <p14:xfrm>
                  <a:off x="5030074" y="5321914"/>
                  <a:ext cx="403560" cy="112680"/>
                </p14:xfrm>
              </p:contentPart>
            </mc:Choice>
            <mc:Fallback xmlns=""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CCF53E1E-40A5-42AF-8DB0-C72B75A12596}"/>
                      </a:ext>
                    </a:extLst>
                  </p:cNvPr>
                  <p:cNvPicPr/>
                  <p:nvPr/>
                </p:nvPicPr>
                <p:blipFill>
                  <a:blip r:embed="rId150"/>
                  <a:stretch>
                    <a:fillRect/>
                  </a:stretch>
                </p:blipFill>
                <p:spPr>
                  <a:xfrm>
                    <a:off x="5012074" y="5304274"/>
                    <a:ext cx="439200" cy="148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1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FE8A0CDE-0CCB-424B-9088-EE1AF70CC45A}"/>
                      </a:ext>
                    </a:extLst>
                  </p14:cNvPr>
                  <p14:cNvContentPartPr/>
                  <p14:nvPr/>
                </p14:nvContentPartPr>
                <p14:xfrm>
                  <a:off x="5487274" y="4944634"/>
                  <a:ext cx="160920" cy="414000"/>
                </p14:xfrm>
              </p:contentPart>
            </mc:Choice>
            <mc:Fallback xmlns=""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FE8A0CDE-0CCB-424B-9088-EE1AF70CC45A}"/>
                      </a:ext>
                    </a:extLst>
                  </p:cNvPr>
                  <p:cNvPicPr/>
                  <p:nvPr/>
                </p:nvPicPr>
                <p:blipFill>
                  <a:blip r:embed="rId152"/>
                  <a:stretch>
                    <a:fillRect/>
                  </a:stretch>
                </p:blipFill>
                <p:spPr>
                  <a:xfrm>
                    <a:off x="5469274" y="4926994"/>
                    <a:ext cx="196560" cy="449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3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id="{73C622FD-B7A2-4F21-B77A-42D80F1D8C28}"/>
                      </a:ext>
                    </a:extLst>
                  </p14:cNvPr>
                  <p14:cNvContentPartPr/>
                  <p14:nvPr/>
                </p14:nvContentPartPr>
                <p14:xfrm>
                  <a:off x="5421754" y="5546194"/>
                  <a:ext cx="75600" cy="434520"/>
                </p14:xfrm>
              </p:contentPart>
            </mc:Choice>
            <mc:Fallback xmlns=""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id="{73C622FD-B7A2-4F21-B77A-42D80F1D8C28}"/>
                      </a:ext>
                    </a:extLst>
                  </p:cNvPr>
                  <p:cNvPicPr/>
                  <p:nvPr/>
                </p:nvPicPr>
                <p:blipFill>
                  <a:blip r:embed="rId154"/>
                  <a:stretch>
                    <a:fillRect/>
                  </a:stretch>
                </p:blipFill>
                <p:spPr>
                  <a:xfrm>
                    <a:off x="5404114" y="5528194"/>
                    <a:ext cx="111240" cy="47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5">
                <p14:nvContentPartPr>
                  <p14:cNvPr id="84" name="Ink 83">
                    <a:extLst>
                      <a:ext uri="{FF2B5EF4-FFF2-40B4-BE49-F238E27FC236}">
                        <a16:creationId xmlns:a16="http://schemas.microsoft.com/office/drawing/2014/main" id="{DE7675CC-4F6A-4493-9383-0AC6ADEE071A}"/>
                      </a:ext>
                    </a:extLst>
                  </p14:cNvPr>
                  <p14:cNvContentPartPr/>
                  <p14:nvPr/>
                </p14:nvContentPartPr>
                <p14:xfrm>
                  <a:off x="5572594" y="5484634"/>
                  <a:ext cx="369360" cy="99720"/>
                </p14:xfrm>
              </p:contentPart>
            </mc:Choice>
            <mc:Fallback xmlns="">
              <p:pic>
                <p:nvPicPr>
                  <p:cNvPr id="84" name="Ink 83">
                    <a:extLst>
                      <a:ext uri="{FF2B5EF4-FFF2-40B4-BE49-F238E27FC236}">
                        <a16:creationId xmlns:a16="http://schemas.microsoft.com/office/drawing/2014/main" id="{DE7675CC-4F6A-4493-9383-0AC6ADEE071A}"/>
                      </a:ext>
                    </a:extLst>
                  </p:cNvPr>
                  <p:cNvPicPr/>
                  <p:nvPr/>
                </p:nvPicPr>
                <p:blipFill>
                  <a:blip r:embed="rId156"/>
                  <a:stretch>
                    <a:fillRect/>
                  </a:stretch>
                </p:blipFill>
                <p:spPr>
                  <a:xfrm>
                    <a:off x="5554954" y="5466994"/>
                    <a:ext cx="40500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7">
                <p14:nvContentPartPr>
                  <p14:cNvPr id="85" name="Ink 84">
                    <a:extLst>
                      <a:ext uri="{FF2B5EF4-FFF2-40B4-BE49-F238E27FC236}">
                        <a16:creationId xmlns:a16="http://schemas.microsoft.com/office/drawing/2014/main" id="{C340BDF0-3926-4BE3-AD25-FCC3F79192FD}"/>
                      </a:ext>
                    </a:extLst>
                  </p14:cNvPr>
                  <p14:cNvContentPartPr/>
                  <p14:nvPr/>
                </p14:nvContentPartPr>
                <p14:xfrm>
                  <a:off x="6010714" y="5661034"/>
                  <a:ext cx="91440" cy="334080"/>
                </p14:xfrm>
              </p:contentPart>
            </mc:Choice>
            <mc:Fallback xmlns="">
              <p:pic>
                <p:nvPicPr>
                  <p:cNvPr id="85" name="Ink 84">
                    <a:extLst>
                      <a:ext uri="{FF2B5EF4-FFF2-40B4-BE49-F238E27FC236}">
                        <a16:creationId xmlns:a16="http://schemas.microsoft.com/office/drawing/2014/main" id="{C340BDF0-3926-4BE3-AD25-FCC3F79192FD}"/>
                      </a:ext>
                    </a:extLst>
                  </p:cNvPr>
                  <p:cNvPicPr/>
                  <p:nvPr/>
                </p:nvPicPr>
                <p:blipFill>
                  <a:blip r:embed="rId158"/>
                  <a:stretch>
                    <a:fillRect/>
                  </a:stretch>
                </p:blipFill>
                <p:spPr>
                  <a:xfrm>
                    <a:off x="5993074" y="5643394"/>
                    <a:ext cx="127080" cy="36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9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90179EF4-99DA-40D8-9F1C-08447A41AD8F}"/>
                      </a:ext>
                    </a:extLst>
                  </p14:cNvPr>
                  <p14:cNvContentPartPr/>
                  <p14:nvPr/>
                </p14:nvContentPartPr>
                <p14:xfrm>
                  <a:off x="6019714" y="5563474"/>
                  <a:ext cx="229320" cy="39960"/>
                </p14:xfrm>
              </p:contentPart>
            </mc:Choice>
            <mc:Fallback xmlns=""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90179EF4-99DA-40D8-9F1C-08447A41AD8F}"/>
                      </a:ext>
                    </a:extLst>
                  </p:cNvPr>
                  <p:cNvPicPr/>
                  <p:nvPr/>
                </p:nvPicPr>
                <p:blipFill>
                  <a:blip r:embed="rId160"/>
                  <a:stretch>
                    <a:fillRect/>
                  </a:stretch>
                </p:blipFill>
                <p:spPr>
                  <a:xfrm>
                    <a:off x="6001714" y="5545834"/>
                    <a:ext cx="264960" cy="756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161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72835076-43EA-4F58-8C5E-3A46EAA36829}"/>
                  </a:ext>
                </a:extLst>
              </p14:cNvPr>
              <p14:cNvContentPartPr/>
              <p14:nvPr/>
            </p14:nvContentPartPr>
            <p14:xfrm>
              <a:off x="4558769" y="2318849"/>
              <a:ext cx="3463200" cy="417168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72835076-43EA-4F58-8C5E-3A46EAA36829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4469129" y="2138849"/>
                <a:ext cx="3642840" cy="45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3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0D29F403-1F49-42DB-BAB4-FF7A1A8AE0FB}"/>
                  </a:ext>
                </a:extLst>
              </p14:cNvPr>
              <p14:cNvContentPartPr/>
              <p14:nvPr/>
            </p14:nvContentPartPr>
            <p14:xfrm>
              <a:off x="4727609" y="2518649"/>
              <a:ext cx="3397060" cy="382968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0D29F403-1F49-42DB-BAB4-FF7A1A8AE0FB}"/>
                  </a:ext>
                </a:extLst>
              </p:cNvPr>
              <p:cNvPicPr/>
              <p:nvPr/>
            </p:nvPicPr>
            <p:blipFill>
              <a:blip r:embed="rId164"/>
              <a:stretch>
                <a:fillRect/>
              </a:stretch>
            </p:blipFill>
            <p:spPr>
              <a:xfrm>
                <a:off x="4637966" y="2339009"/>
                <a:ext cx="3576705" cy="4189320"/>
              </a:xfrm>
              <a:prstGeom prst="rect">
                <a:avLst/>
              </a:prstGeom>
            </p:spPr>
          </p:pic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8F05DCB2-9943-4DF3-892A-5641477E7DE6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FAE6C377-3BCF-4B5B-A4AC-F2B62BBE771E}"/>
                  </a:ext>
                </a:extLst>
              </p:cNvPr>
              <p:cNvSpPr txBox="1"/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if 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min-weight edge crossing from C to its complement,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also safe </a:t>
                </a: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FAE6C377-3BCF-4B5B-A4AC-F2B62BBE7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blipFill>
                <a:blip r:embed="rId165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6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67790B64-A975-46B8-B2CA-A4FCD1634B62}"/>
                  </a:ext>
                </a:extLst>
              </p14:cNvPr>
              <p14:cNvContentPartPr/>
              <p14:nvPr/>
            </p14:nvContentPartPr>
            <p14:xfrm>
              <a:off x="5834160" y="1840320"/>
              <a:ext cx="152640" cy="16200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67790B64-A975-46B8-B2CA-A4FCD1634B62}"/>
                  </a:ext>
                </a:extLst>
              </p:cNvPr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5824800" y="1830960"/>
                <a:ext cx="171360" cy="180720"/>
              </a:xfrm>
              <a:prstGeom prst="rect">
                <a:avLst/>
              </a:prstGeom>
            </p:spPr>
          </p:pic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E24C923C-51C0-43C3-A7EC-A1FEFB16D56E}"/>
              </a:ext>
            </a:extLst>
          </p:cNvPr>
          <p:cNvSpPr txBox="1"/>
          <p:nvPr/>
        </p:nvSpPr>
        <p:spPr>
          <a:xfrm>
            <a:off x="649857" y="1077255"/>
            <a:ext cx="532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Claim:</a:t>
            </a:r>
            <a:r>
              <a:rPr lang="en-US" dirty="0"/>
              <a:t> choose a component C connected by safe edges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68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A69317DA-C200-4A5B-B184-A446AD98FCF5}"/>
                  </a:ext>
                </a:extLst>
              </p14:cNvPr>
              <p14:cNvContentPartPr/>
              <p14:nvPr/>
            </p14:nvContentPartPr>
            <p14:xfrm>
              <a:off x="3918960" y="1795320"/>
              <a:ext cx="3524400" cy="120492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A69317DA-C200-4A5B-B184-A446AD98FCF5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3903120" y="1731960"/>
                <a:ext cx="3555720" cy="133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885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>
            <a:extLst>
              <a:ext uri="{FF2B5EF4-FFF2-40B4-BE49-F238E27FC236}">
                <a16:creationId xmlns:a16="http://schemas.microsoft.com/office/drawing/2014/main" id="{DE91073F-A978-4C92-9807-32B3D0E74631}"/>
              </a:ext>
            </a:extLst>
          </p:cNvPr>
          <p:cNvGrpSpPr/>
          <p:nvPr/>
        </p:nvGrpSpPr>
        <p:grpSpPr>
          <a:xfrm>
            <a:off x="3978602" y="2501597"/>
            <a:ext cx="6512760" cy="3612240"/>
            <a:chOff x="3806074" y="1995514"/>
            <a:chExt cx="6512760" cy="3612240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127641C-EB2D-4011-8FA7-FB19EFD903E1}"/>
                </a:ext>
              </a:extLst>
            </p:cNvPr>
            <p:cNvGrpSpPr/>
            <p:nvPr/>
          </p:nvGrpSpPr>
          <p:grpSpPr>
            <a:xfrm>
              <a:off x="3806074" y="2353354"/>
              <a:ext cx="1263600" cy="1271880"/>
              <a:chOff x="3806074" y="2353354"/>
              <a:chExt cx="1263600" cy="1271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119" name="Ink 118">
                    <a:extLst>
                      <a:ext uri="{FF2B5EF4-FFF2-40B4-BE49-F238E27FC236}">
                        <a16:creationId xmlns:a16="http://schemas.microsoft.com/office/drawing/2014/main" id="{097530B9-94A1-4865-9CA2-F484129CC2E2}"/>
                      </a:ext>
                    </a:extLst>
                  </p14:cNvPr>
                  <p14:cNvContentPartPr/>
                  <p14:nvPr/>
                </p14:nvContentPartPr>
                <p14:xfrm>
                  <a:off x="3806074" y="2533714"/>
                  <a:ext cx="519480" cy="597600"/>
                </p14:xfrm>
              </p:contentPart>
            </mc:Choice>
            <mc:Fallback xmlns="">
              <p:pic>
                <p:nvPicPr>
                  <p:cNvPr id="119" name="Ink 118">
                    <a:extLst>
                      <a:ext uri="{FF2B5EF4-FFF2-40B4-BE49-F238E27FC236}">
                        <a16:creationId xmlns:a16="http://schemas.microsoft.com/office/drawing/2014/main" id="{097530B9-94A1-4865-9CA2-F484129CC2E2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788074" y="2516074"/>
                    <a:ext cx="555120" cy="63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120" name="Ink 119">
                    <a:extLst>
                      <a:ext uri="{FF2B5EF4-FFF2-40B4-BE49-F238E27FC236}">
                        <a16:creationId xmlns:a16="http://schemas.microsoft.com/office/drawing/2014/main" id="{27CD6A1D-045C-4F11-8870-6FE3BA944120}"/>
                      </a:ext>
                    </a:extLst>
                  </p14:cNvPr>
                  <p14:cNvContentPartPr/>
                  <p14:nvPr/>
                </p14:nvContentPartPr>
                <p14:xfrm>
                  <a:off x="3970594" y="3047074"/>
                  <a:ext cx="338400" cy="578160"/>
                </p14:xfrm>
              </p:contentPart>
            </mc:Choice>
            <mc:Fallback xmlns="">
              <p:pic>
                <p:nvPicPr>
                  <p:cNvPr id="120" name="Ink 119">
                    <a:extLst>
                      <a:ext uri="{FF2B5EF4-FFF2-40B4-BE49-F238E27FC236}">
                        <a16:creationId xmlns:a16="http://schemas.microsoft.com/office/drawing/2014/main" id="{27CD6A1D-045C-4F11-8870-6FE3BA944120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952594" y="3029434"/>
                    <a:ext cx="374040" cy="613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121" name="Ink 120">
                    <a:extLst>
                      <a:ext uri="{FF2B5EF4-FFF2-40B4-BE49-F238E27FC236}">
                        <a16:creationId xmlns:a16="http://schemas.microsoft.com/office/drawing/2014/main" id="{6CF00678-EDE7-42BC-A339-FD9D5546BCBE}"/>
                      </a:ext>
                    </a:extLst>
                  </p14:cNvPr>
                  <p14:cNvContentPartPr/>
                  <p14:nvPr/>
                </p14:nvContentPartPr>
                <p14:xfrm>
                  <a:off x="4303954" y="2754754"/>
                  <a:ext cx="438120" cy="314280"/>
                </p14:xfrm>
              </p:contentPart>
            </mc:Choice>
            <mc:Fallback xmlns="">
              <p:pic>
                <p:nvPicPr>
                  <p:cNvPr id="121" name="Ink 120">
                    <a:extLst>
                      <a:ext uri="{FF2B5EF4-FFF2-40B4-BE49-F238E27FC236}">
                        <a16:creationId xmlns:a16="http://schemas.microsoft.com/office/drawing/2014/main" id="{6CF00678-EDE7-42BC-A339-FD9D5546BCBE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4285954" y="2737114"/>
                    <a:ext cx="473760" cy="349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122" name="Ink 121">
                    <a:extLst>
                      <a:ext uri="{FF2B5EF4-FFF2-40B4-BE49-F238E27FC236}">
                        <a16:creationId xmlns:a16="http://schemas.microsoft.com/office/drawing/2014/main" id="{039DBED8-0E83-4E14-A01A-B6CFBC795A4B}"/>
                      </a:ext>
                    </a:extLst>
                  </p14:cNvPr>
                  <p14:cNvContentPartPr/>
                  <p14:nvPr/>
                </p14:nvContentPartPr>
                <p14:xfrm>
                  <a:off x="4690954" y="2723434"/>
                  <a:ext cx="378720" cy="413640"/>
                </p14:xfrm>
              </p:contentPart>
            </mc:Choice>
            <mc:Fallback xmlns="">
              <p:pic>
                <p:nvPicPr>
                  <p:cNvPr id="122" name="Ink 121">
                    <a:extLst>
                      <a:ext uri="{FF2B5EF4-FFF2-40B4-BE49-F238E27FC236}">
                        <a16:creationId xmlns:a16="http://schemas.microsoft.com/office/drawing/2014/main" id="{039DBED8-0E83-4E14-A01A-B6CFBC795A4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4672954" y="2705434"/>
                    <a:ext cx="414360" cy="449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123" name="Ink 122">
                    <a:extLst>
                      <a:ext uri="{FF2B5EF4-FFF2-40B4-BE49-F238E27FC236}">
                        <a16:creationId xmlns:a16="http://schemas.microsoft.com/office/drawing/2014/main" id="{57F199EE-91CD-41B6-B207-458565996923}"/>
                      </a:ext>
                    </a:extLst>
                  </p14:cNvPr>
                  <p14:cNvContentPartPr/>
                  <p14:nvPr/>
                </p14:nvContentPartPr>
                <p14:xfrm>
                  <a:off x="4738834" y="2353354"/>
                  <a:ext cx="228960" cy="426600"/>
                </p14:xfrm>
              </p:contentPart>
            </mc:Choice>
            <mc:Fallback xmlns="">
              <p:pic>
                <p:nvPicPr>
                  <p:cNvPr id="123" name="Ink 122">
                    <a:extLst>
                      <a:ext uri="{FF2B5EF4-FFF2-40B4-BE49-F238E27FC236}">
                        <a16:creationId xmlns:a16="http://schemas.microsoft.com/office/drawing/2014/main" id="{57F199EE-91CD-41B6-B207-458565996923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4721194" y="2335354"/>
                    <a:ext cx="264600" cy="462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F23FDEDA-2C3A-4444-843F-D4380551B2B8}"/>
                </a:ext>
              </a:extLst>
            </p:cNvPr>
            <p:cNvGrpSpPr/>
            <p:nvPr/>
          </p:nvGrpSpPr>
          <p:grpSpPr>
            <a:xfrm>
              <a:off x="4325194" y="4002154"/>
              <a:ext cx="716760" cy="939960"/>
              <a:chOff x="4325194" y="4002154"/>
              <a:chExt cx="716760" cy="93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15" name="Ink 114">
                    <a:extLst>
                      <a:ext uri="{FF2B5EF4-FFF2-40B4-BE49-F238E27FC236}">
                        <a16:creationId xmlns:a16="http://schemas.microsoft.com/office/drawing/2014/main" id="{BBCA6351-B942-44BC-9855-95C46BC105D0}"/>
                      </a:ext>
                    </a:extLst>
                  </p14:cNvPr>
                  <p14:cNvContentPartPr/>
                  <p14:nvPr/>
                </p14:nvContentPartPr>
                <p14:xfrm>
                  <a:off x="4582594" y="4002154"/>
                  <a:ext cx="82440" cy="415080"/>
                </p14:xfrm>
              </p:contentPart>
            </mc:Choice>
            <mc:Fallback xmlns="">
              <p:pic>
                <p:nvPicPr>
                  <p:cNvPr id="115" name="Ink 114">
                    <a:extLst>
                      <a:ext uri="{FF2B5EF4-FFF2-40B4-BE49-F238E27FC236}">
                        <a16:creationId xmlns:a16="http://schemas.microsoft.com/office/drawing/2014/main" id="{BBCA6351-B942-44BC-9855-95C46BC105D0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4564954" y="3984514"/>
                    <a:ext cx="118080" cy="450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116" name="Ink 115">
                    <a:extLst>
                      <a:ext uri="{FF2B5EF4-FFF2-40B4-BE49-F238E27FC236}">
                        <a16:creationId xmlns:a16="http://schemas.microsoft.com/office/drawing/2014/main" id="{20D21078-840E-4FC2-9EA6-F6DE0B684B51}"/>
                      </a:ext>
                    </a:extLst>
                  </p14:cNvPr>
                  <p14:cNvContentPartPr/>
                  <p14:nvPr/>
                </p14:nvContentPartPr>
                <p14:xfrm>
                  <a:off x="4325194" y="4306354"/>
                  <a:ext cx="341280" cy="409680"/>
                </p14:xfrm>
              </p:contentPart>
            </mc:Choice>
            <mc:Fallback xmlns="">
              <p:pic>
                <p:nvPicPr>
                  <p:cNvPr id="116" name="Ink 115">
                    <a:extLst>
                      <a:ext uri="{FF2B5EF4-FFF2-40B4-BE49-F238E27FC236}">
                        <a16:creationId xmlns:a16="http://schemas.microsoft.com/office/drawing/2014/main" id="{20D21078-840E-4FC2-9EA6-F6DE0B684B51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307194" y="4288354"/>
                    <a:ext cx="376920" cy="445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117" name="Ink 116">
                    <a:extLst>
                      <a:ext uri="{FF2B5EF4-FFF2-40B4-BE49-F238E27FC236}">
                        <a16:creationId xmlns:a16="http://schemas.microsoft.com/office/drawing/2014/main" id="{22569B09-BA25-409C-AB11-FC2D32FEDBAD}"/>
                      </a:ext>
                    </a:extLst>
                  </p14:cNvPr>
                  <p14:cNvContentPartPr/>
                  <p14:nvPr/>
                </p14:nvContentPartPr>
                <p14:xfrm>
                  <a:off x="4656394" y="4400674"/>
                  <a:ext cx="385560" cy="93600"/>
                </p14:xfrm>
              </p:contentPart>
            </mc:Choice>
            <mc:Fallback xmlns="">
              <p:pic>
                <p:nvPicPr>
                  <p:cNvPr id="117" name="Ink 116">
                    <a:extLst>
                      <a:ext uri="{FF2B5EF4-FFF2-40B4-BE49-F238E27FC236}">
                        <a16:creationId xmlns:a16="http://schemas.microsoft.com/office/drawing/2014/main" id="{22569B09-BA25-409C-AB11-FC2D32FEDBAD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638394" y="4383034"/>
                    <a:ext cx="421200" cy="129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18" name="Ink 117">
                    <a:extLst>
                      <a:ext uri="{FF2B5EF4-FFF2-40B4-BE49-F238E27FC236}">
                        <a16:creationId xmlns:a16="http://schemas.microsoft.com/office/drawing/2014/main" id="{4A7236A0-6B5A-4EB2-B372-37CAB4A5B531}"/>
                      </a:ext>
                    </a:extLst>
                  </p14:cNvPr>
                  <p14:cNvContentPartPr/>
                  <p14:nvPr/>
                </p14:nvContentPartPr>
                <p14:xfrm>
                  <a:off x="4375954" y="4746634"/>
                  <a:ext cx="348120" cy="195480"/>
                </p14:xfrm>
              </p:contentPart>
            </mc:Choice>
            <mc:Fallback xmlns="">
              <p:pic>
                <p:nvPicPr>
                  <p:cNvPr id="118" name="Ink 117">
                    <a:extLst>
                      <a:ext uri="{FF2B5EF4-FFF2-40B4-BE49-F238E27FC236}">
                        <a16:creationId xmlns:a16="http://schemas.microsoft.com/office/drawing/2014/main" id="{4A7236A0-6B5A-4EB2-B372-37CAB4A5B531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357954" y="4728634"/>
                    <a:ext cx="383760" cy="2311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367A7098-7660-4B59-BCE1-FCB2AF895D32}"/>
                </a:ext>
              </a:extLst>
            </p:cNvPr>
            <p:cNvGrpSpPr/>
            <p:nvPr/>
          </p:nvGrpSpPr>
          <p:grpSpPr>
            <a:xfrm>
              <a:off x="6303754" y="2157874"/>
              <a:ext cx="1206000" cy="999360"/>
              <a:chOff x="6303754" y="2157874"/>
              <a:chExt cx="1206000" cy="999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07" name="Ink 106">
                    <a:extLst>
                      <a:ext uri="{FF2B5EF4-FFF2-40B4-BE49-F238E27FC236}">
                        <a16:creationId xmlns:a16="http://schemas.microsoft.com/office/drawing/2014/main" id="{7F67B9B5-1713-479D-A0A7-C58B786D502E}"/>
                      </a:ext>
                    </a:extLst>
                  </p14:cNvPr>
                  <p14:cNvContentPartPr/>
                  <p14:nvPr/>
                </p14:nvContentPartPr>
                <p14:xfrm>
                  <a:off x="6303754" y="2279914"/>
                  <a:ext cx="413280" cy="320760"/>
                </p14:xfrm>
              </p:contentPart>
            </mc:Choice>
            <mc:Fallback xmlns="">
              <p:pic>
                <p:nvPicPr>
                  <p:cNvPr id="107" name="Ink 106">
                    <a:extLst>
                      <a:ext uri="{FF2B5EF4-FFF2-40B4-BE49-F238E27FC236}">
                        <a16:creationId xmlns:a16="http://schemas.microsoft.com/office/drawing/2014/main" id="{7F67B9B5-1713-479D-A0A7-C58B786D502E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6285754" y="2262274"/>
                    <a:ext cx="448920" cy="356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08" name="Ink 107">
                    <a:extLst>
                      <a:ext uri="{FF2B5EF4-FFF2-40B4-BE49-F238E27FC236}">
                        <a16:creationId xmlns:a16="http://schemas.microsoft.com/office/drawing/2014/main" id="{AC9052FB-7571-429E-9BE1-499FFE6567E3}"/>
                      </a:ext>
                    </a:extLst>
                  </p14:cNvPr>
                  <p14:cNvContentPartPr/>
                  <p14:nvPr/>
                </p14:nvContentPartPr>
                <p14:xfrm>
                  <a:off x="6395194" y="2604994"/>
                  <a:ext cx="298800" cy="552240"/>
                </p14:xfrm>
              </p:contentPart>
            </mc:Choice>
            <mc:Fallback xmlns="">
              <p:pic>
                <p:nvPicPr>
                  <p:cNvPr id="108" name="Ink 107">
                    <a:extLst>
                      <a:ext uri="{FF2B5EF4-FFF2-40B4-BE49-F238E27FC236}">
                        <a16:creationId xmlns:a16="http://schemas.microsoft.com/office/drawing/2014/main" id="{AC9052FB-7571-429E-9BE1-499FFE6567E3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6377194" y="2586994"/>
                    <a:ext cx="334440" cy="58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09" name="Ink 108">
                    <a:extLst>
                      <a:ext uri="{FF2B5EF4-FFF2-40B4-BE49-F238E27FC236}">
                        <a16:creationId xmlns:a16="http://schemas.microsoft.com/office/drawing/2014/main" id="{8360098B-28F1-4ED4-92FE-57168B616BFE}"/>
                      </a:ext>
                    </a:extLst>
                  </p14:cNvPr>
                  <p14:cNvContentPartPr/>
                  <p14:nvPr/>
                </p14:nvContentPartPr>
                <p14:xfrm>
                  <a:off x="6690034" y="2692474"/>
                  <a:ext cx="477720" cy="297720"/>
                </p14:xfrm>
              </p:contentPart>
            </mc:Choice>
            <mc:Fallback xmlns="">
              <p:pic>
                <p:nvPicPr>
                  <p:cNvPr id="109" name="Ink 108">
                    <a:extLst>
                      <a:ext uri="{FF2B5EF4-FFF2-40B4-BE49-F238E27FC236}">
                        <a16:creationId xmlns:a16="http://schemas.microsoft.com/office/drawing/2014/main" id="{8360098B-28F1-4ED4-92FE-57168B616BFE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6672034" y="2674474"/>
                    <a:ext cx="513360" cy="333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110" name="Ink 109">
                    <a:extLst>
                      <a:ext uri="{FF2B5EF4-FFF2-40B4-BE49-F238E27FC236}">
                        <a16:creationId xmlns:a16="http://schemas.microsoft.com/office/drawing/2014/main" id="{7E78370F-EFB5-4337-8F2B-BB4BDA9B3543}"/>
                      </a:ext>
                    </a:extLst>
                  </p14:cNvPr>
                  <p14:cNvContentPartPr/>
                  <p14:nvPr/>
                </p14:nvContentPartPr>
                <p14:xfrm>
                  <a:off x="6638914" y="2632354"/>
                  <a:ext cx="43920" cy="99720"/>
                </p14:xfrm>
              </p:contentPart>
            </mc:Choice>
            <mc:Fallback xmlns="">
              <p:pic>
                <p:nvPicPr>
                  <p:cNvPr id="110" name="Ink 109">
                    <a:extLst>
                      <a:ext uri="{FF2B5EF4-FFF2-40B4-BE49-F238E27FC236}">
                        <a16:creationId xmlns:a16="http://schemas.microsoft.com/office/drawing/2014/main" id="{7E78370F-EFB5-4337-8F2B-BB4BDA9B3543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6620914" y="2614714"/>
                    <a:ext cx="7956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111" name="Ink 110">
                    <a:extLst>
                      <a:ext uri="{FF2B5EF4-FFF2-40B4-BE49-F238E27FC236}">
                        <a16:creationId xmlns:a16="http://schemas.microsoft.com/office/drawing/2014/main" id="{953D0236-2AE9-4D84-ACB0-63409D94CD8B}"/>
                      </a:ext>
                    </a:extLst>
                  </p14:cNvPr>
                  <p14:cNvContentPartPr/>
                  <p14:nvPr/>
                </p14:nvContentPartPr>
                <p14:xfrm>
                  <a:off x="6652594" y="2562514"/>
                  <a:ext cx="67320" cy="127080"/>
                </p14:xfrm>
              </p:contentPart>
            </mc:Choice>
            <mc:Fallback xmlns="">
              <p:pic>
                <p:nvPicPr>
                  <p:cNvPr id="111" name="Ink 110">
                    <a:extLst>
                      <a:ext uri="{FF2B5EF4-FFF2-40B4-BE49-F238E27FC236}">
                        <a16:creationId xmlns:a16="http://schemas.microsoft.com/office/drawing/2014/main" id="{953D0236-2AE9-4D84-ACB0-63409D94CD8B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634954" y="2544874"/>
                    <a:ext cx="102960" cy="162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112" name="Ink 111">
                    <a:extLst>
                      <a:ext uri="{FF2B5EF4-FFF2-40B4-BE49-F238E27FC236}">
                        <a16:creationId xmlns:a16="http://schemas.microsoft.com/office/drawing/2014/main" id="{0708345D-E87D-40B9-8BE9-E328A191A3C9}"/>
                      </a:ext>
                    </a:extLst>
                  </p14:cNvPr>
                  <p14:cNvContentPartPr/>
                  <p14:nvPr/>
                </p14:nvContentPartPr>
                <p14:xfrm>
                  <a:off x="6967234" y="2340754"/>
                  <a:ext cx="334080" cy="464040"/>
                </p14:xfrm>
              </p:contentPart>
            </mc:Choice>
            <mc:Fallback xmlns="">
              <p:pic>
                <p:nvPicPr>
                  <p:cNvPr id="112" name="Ink 111">
                    <a:extLst>
                      <a:ext uri="{FF2B5EF4-FFF2-40B4-BE49-F238E27FC236}">
                        <a16:creationId xmlns:a16="http://schemas.microsoft.com/office/drawing/2014/main" id="{0708345D-E87D-40B9-8BE9-E328A191A3C9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6949594" y="2322754"/>
                    <a:ext cx="369720" cy="49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113" name="Ink 112">
                    <a:extLst>
                      <a:ext uri="{FF2B5EF4-FFF2-40B4-BE49-F238E27FC236}">
                        <a16:creationId xmlns:a16="http://schemas.microsoft.com/office/drawing/2014/main" id="{E1098FC0-71C3-48D7-869A-B781F7AB96CB}"/>
                      </a:ext>
                    </a:extLst>
                  </p14:cNvPr>
                  <p14:cNvContentPartPr/>
                  <p14:nvPr/>
                </p14:nvContentPartPr>
                <p14:xfrm>
                  <a:off x="7172074" y="2509954"/>
                  <a:ext cx="337680" cy="223200"/>
                </p14:xfrm>
              </p:contentPart>
            </mc:Choice>
            <mc:Fallback xmlns="">
              <p:pic>
                <p:nvPicPr>
                  <p:cNvPr id="113" name="Ink 112">
                    <a:extLst>
                      <a:ext uri="{FF2B5EF4-FFF2-40B4-BE49-F238E27FC236}">
                        <a16:creationId xmlns:a16="http://schemas.microsoft.com/office/drawing/2014/main" id="{E1098FC0-71C3-48D7-869A-B781F7AB96CB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7154074" y="2492314"/>
                    <a:ext cx="373320" cy="25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114" name="Ink 113">
                    <a:extLst>
                      <a:ext uri="{FF2B5EF4-FFF2-40B4-BE49-F238E27FC236}">
                        <a16:creationId xmlns:a16="http://schemas.microsoft.com/office/drawing/2014/main" id="{9BB9319F-1606-4F2E-ACE5-D8DACC644A94}"/>
                      </a:ext>
                    </a:extLst>
                  </p14:cNvPr>
                  <p14:cNvContentPartPr/>
                  <p14:nvPr/>
                </p14:nvContentPartPr>
                <p14:xfrm>
                  <a:off x="7254154" y="2157874"/>
                  <a:ext cx="147240" cy="214560"/>
                </p14:xfrm>
              </p:contentPart>
            </mc:Choice>
            <mc:Fallback xmlns="">
              <p:pic>
                <p:nvPicPr>
                  <p:cNvPr id="114" name="Ink 113">
                    <a:extLst>
                      <a:ext uri="{FF2B5EF4-FFF2-40B4-BE49-F238E27FC236}">
                        <a16:creationId xmlns:a16="http://schemas.microsoft.com/office/drawing/2014/main" id="{9BB9319F-1606-4F2E-ACE5-D8DACC644A94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7236514" y="2140234"/>
                    <a:ext cx="182880" cy="2502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4791C5B-2C27-4B25-B866-AF44A89C76C4}"/>
                    </a:ext>
                  </a:extLst>
                </p14:cNvPr>
                <p14:cNvContentPartPr/>
                <p14:nvPr/>
              </p14:nvContentPartPr>
              <p14:xfrm>
                <a:off x="6474034" y="4098274"/>
                <a:ext cx="173880" cy="4093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4791C5B-2C27-4B25-B866-AF44A89C76C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56394" y="4080634"/>
                  <a:ext cx="209520" cy="4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EE890028-EBF2-4A99-A13A-B314FE848DB6}"/>
                    </a:ext>
                  </a:extLst>
                </p14:cNvPr>
                <p14:cNvContentPartPr/>
                <p14:nvPr/>
              </p14:nvContentPartPr>
              <p14:xfrm>
                <a:off x="7147234" y="4187194"/>
                <a:ext cx="507960" cy="1508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EE890028-EBF2-4A99-A13A-B314FE848DB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129234" y="4169194"/>
                  <a:ext cx="5436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8D4AB492-FFC6-43B3-95F6-26AFC3D961C9}"/>
                    </a:ext>
                  </a:extLst>
                </p14:cNvPr>
                <p14:cNvContentPartPr/>
                <p14:nvPr/>
              </p14:nvContentPartPr>
              <p14:xfrm>
                <a:off x="6303754" y="5232994"/>
                <a:ext cx="248040" cy="3747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8D4AB492-FFC6-43B3-95F6-26AFC3D961C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285754" y="5214994"/>
                  <a:ext cx="2836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02A95753-F507-4227-B30A-ABB2A6CC3200}"/>
                    </a:ext>
                  </a:extLst>
                </p14:cNvPr>
                <p14:cNvContentPartPr/>
                <p14:nvPr/>
              </p14:nvContentPartPr>
              <p14:xfrm>
                <a:off x="10148194" y="1995514"/>
                <a:ext cx="170640" cy="2286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02A95753-F507-4227-B30A-ABB2A6CC320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130194" y="1977874"/>
                  <a:ext cx="206280" cy="26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0C424186-983C-4701-8E28-67E2A397A89F}"/>
              </a:ext>
            </a:extLst>
          </p:cNvPr>
          <p:cNvGrpSpPr/>
          <p:nvPr/>
        </p:nvGrpSpPr>
        <p:grpSpPr>
          <a:xfrm>
            <a:off x="3935042" y="2449397"/>
            <a:ext cx="3919320" cy="4178520"/>
            <a:chOff x="3762514" y="1943314"/>
            <a:chExt cx="3919320" cy="417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18AB3B3E-9E0D-4072-8422-DE1861435E5A}"/>
                    </a:ext>
                  </a:extLst>
                </p14:cNvPr>
                <p14:cNvContentPartPr/>
                <p14:nvPr/>
              </p14:nvContentPartPr>
              <p14:xfrm>
                <a:off x="6297994" y="3691474"/>
                <a:ext cx="2160" cy="108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18AB3B3E-9E0D-4072-8422-DE1861435E5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280354" y="3673834"/>
                  <a:ext cx="37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563BB378-48D5-4C3B-8992-73B785A540AB}"/>
                    </a:ext>
                  </a:extLst>
                </p14:cNvPr>
                <p14:cNvContentPartPr/>
                <p14:nvPr/>
              </p14:nvContentPartPr>
              <p14:xfrm>
                <a:off x="3959434" y="3620194"/>
                <a:ext cx="53280" cy="1065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563BB378-48D5-4C3B-8992-73B785A540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941434" y="3602194"/>
                  <a:ext cx="8892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16E7EFEE-F25F-43C4-A998-60AC4BB55DB9}"/>
                    </a:ext>
                  </a:extLst>
                </p14:cNvPr>
                <p14:cNvContentPartPr/>
                <p14:nvPr/>
              </p14:nvContentPartPr>
              <p14:xfrm>
                <a:off x="4262914" y="3029074"/>
                <a:ext cx="64080" cy="1335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16E7EFEE-F25F-43C4-A998-60AC4BB55DB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245274" y="3011074"/>
                  <a:ext cx="997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B1069D92-FB56-4FEA-93FA-9565006DBE54}"/>
                    </a:ext>
                  </a:extLst>
                </p14:cNvPr>
                <p14:cNvContentPartPr/>
                <p14:nvPr/>
              </p14:nvContentPartPr>
              <p14:xfrm>
                <a:off x="4687354" y="2700394"/>
                <a:ext cx="65880" cy="1274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B1069D92-FB56-4FEA-93FA-9565006DBE5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669354" y="2682394"/>
                  <a:ext cx="10152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EB0CB60-F20D-4DCB-8C65-5CC8595671AB}"/>
                    </a:ext>
                  </a:extLst>
                </p14:cNvPr>
                <p14:cNvContentPartPr/>
                <p14:nvPr/>
              </p14:nvContentPartPr>
              <p14:xfrm>
                <a:off x="4954114" y="2297554"/>
                <a:ext cx="59760" cy="928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EB0CB60-F20D-4DCB-8C65-5CC8595671A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936474" y="2279554"/>
                  <a:ext cx="9540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90486F6F-5765-46CA-AC3E-2E68250BBB71}"/>
                    </a:ext>
                  </a:extLst>
                </p14:cNvPr>
                <p14:cNvContentPartPr/>
                <p14:nvPr/>
              </p14:nvContentPartPr>
              <p14:xfrm>
                <a:off x="5524354" y="1943314"/>
                <a:ext cx="78840" cy="9072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90486F6F-5765-46CA-AC3E-2E68250BBB7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06714" y="1925674"/>
                  <a:ext cx="11448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43EB80D6-CD65-4C61-80FA-8B454D9BA7DC}"/>
                    </a:ext>
                  </a:extLst>
                </p14:cNvPr>
                <p14:cNvContentPartPr/>
                <p14:nvPr/>
              </p14:nvContentPartPr>
              <p14:xfrm>
                <a:off x="5669074" y="2719474"/>
                <a:ext cx="66960" cy="10692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43EB80D6-CD65-4C61-80FA-8B454D9BA7D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651434" y="2701834"/>
                  <a:ext cx="102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B60FCC9F-F886-4150-B9AA-696407102CA6}"/>
                    </a:ext>
                  </a:extLst>
                </p14:cNvPr>
                <p14:cNvContentPartPr/>
                <p14:nvPr/>
              </p14:nvContentPartPr>
              <p14:xfrm>
                <a:off x="5315194" y="3359914"/>
                <a:ext cx="86400" cy="1144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B60FCC9F-F886-4150-B9AA-696407102CA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297194" y="3341914"/>
                  <a:ext cx="12204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EB1CEA9D-CDF3-4478-94FE-49E36BFC760B}"/>
                    </a:ext>
                  </a:extLst>
                </p14:cNvPr>
                <p14:cNvContentPartPr/>
                <p14:nvPr/>
              </p14:nvContentPartPr>
              <p14:xfrm>
                <a:off x="5013514" y="3066874"/>
                <a:ext cx="60480" cy="878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EB1CEA9D-CDF3-4478-94FE-49E36BFC760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995874" y="3049234"/>
                  <a:ext cx="961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2218936-D4F3-484D-99E3-9C9D21A114A7}"/>
                    </a:ext>
                  </a:extLst>
                </p14:cNvPr>
                <p14:cNvContentPartPr/>
                <p14:nvPr/>
              </p14:nvContentPartPr>
              <p14:xfrm>
                <a:off x="4496914" y="3885154"/>
                <a:ext cx="61920" cy="860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2218936-D4F3-484D-99E3-9C9D21A114A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478914" y="3867154"/>
                  <a:ext cx="9756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AB30B1A-F32D-4258-8999-F006FEC6CC36}"/>
                    </a:ext>
                  </a:extLst>
                </p14:cNvPr>
                <p14:cNvContentPartPr/>
                <p14:nvPr/>
              </p14:nvContentPartPr>
              <p14:xfrm>
                <a:off x="4616794" y="4299514"/>
                <a:ext cx="51480" cy="11196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AB30B1A-F32D-4258-8999-F006FEC6CC3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599154" y="4281514"/>
                  <a:ext cx="8712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7A8D28FF-6A75-4CF7-8670-BAC981F6CBBC}"/>
                    </a:ext>
                  </a:extLst>
                </p14:cNvPr>
                <p14:cNvContentPartPr/>
                <p14:nvPr/>
              </p14:nvContentPartPr>
              <p14:xfrm>
                <a:off x="4305754" y="4628914"/>
                <a:ext cx="51120" cy="11484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7A8D28FF-6A75-4CF7-8670-BAC981F6CBB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287754" y="4611274"/>
                  <a:ext cx="867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15C6B7F9-E484-4D6A-9E2E-157787F60CFC}"/>
                    </a:ext>
                  </a:extLst>
                </p14:cNvPr>
                <p14:cNvContentPartPr/>
                <p14:nvPr/>
              </p14:nvContentPartPr>
              <p14:xfrm>
                <a:off x="4706434" y="4873354"/>
                <a:ext cx="49680" cy="946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15C6B7F9-E484-4D6A-9E2E-157787F60CF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688794" y="4855354"/>
                  <a:ext cx="8532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FA80208-A064-46D9-8D55-4952FDFB2A84}"/>
                    </a:ext>
                  </a:extLst>
                </p14:cNvPr>
                <p14:cNvContentPartPr/>
                <p14:nvPr/>
              </p14:nvContentPartPr>
              <p14:xfrm>
                <a:off x="5046274" y="4472674"/>
                <a:ext cx="46440" cy="1072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FA80208-A064-46D9-8D55-4952FDFB2A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028634" y="4454674"/>
                  <a:ext cx="820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D7E3C3F-47DD-4FD6-ABBA-A2646A40EADC}"/>
                    </a:ext>
                  </a:extLst>
                </p14:cNvPr>
                <p14:cNvContentPartPr/>
                <p14:nvPr/>
              </p14:nvContentPartPr>
              <p14:xfrm>
                <a:off x="4951234" y="5232994"/>
                <a:ext cx="56160" cy="1080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D7E3C3F-47DD-4FD6-ABBA-A2646A40EAD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933234" y="5214994"/>
                  <a:ext cx="9180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5835A27D-41D5-4CA1-947D-1839C3AE2133}"/>
                    </a:ext>
                  </a:extLst>
                </p14:cNvPr>
                <p14:cNvContentPartPr/>
                <p14:nvPr/>
              </p14:nvContentPartPr>
              <p14:xfrm>
                <a:off x="5417074" y="5380234"/>
                <a:ext cx="72360" cy="968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5835A27D-41D5-4CA1-947D-1839C3AE213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399074" y="5362234"/>
                  <a:ext cx="1080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8D08B14-8278-4D36-AE22-E1CC4D20BFE2}"/>
                    </a:ext>
                  </a:extLst>
                </p14:cNvPr>
                <p14:cNvContentPartPr/>
                <p14:nvPr/>
              </p14:nvContentPartPr>
              <p14:xfrm>
                <a:off x="5383594" y="5980354"/>
                <a:ext cx="54360" cy="11664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8D08B14-8278-4D36-AE22-E1CC4D20BFE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365954" y="5962354"/>
                  <a:ext cx="900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6567CCD4-D44A-4620-A101-8172D7BDC1D9}"/>
                    </a:ext>
                  </a:extLst>
                </p14:cNvPr>
                <p14:cNvContentPartPr/>
                <p14:nvPr/>
              </p14:nvContentPartPr>
              <p14:xfrm>
                <a:off x="5665834" y="4829434"/>
                <a:ext cx="57960" cy="979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6567CCD4-D44A-4620-A101-8172D7BDC1D9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647834" y="4811794"/>
                  <a:ext cx="936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6944107F-2DCF-4AA4-B4EC-A733A1A87660}"/>
                    </a:ext>
                  </a:extLst>
                </p14:cNvPr>
                <p14:cNvContentPartPr/>
                <p14:nvPr/>
              </p14:nvContentPartPr>
              <p14:xfrm>
                <a:off x="5968234" y="5529634"/>
                <a:ext cx="47520" cy="13356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6944107F-2DCF-4AA4-B4EC-A733A1A8766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50234" y="5511634"/>
                  <a:ext cx="8316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DB15914A-8732-432A-AC6F-F3F2CDA6F367}"/>
                    </a:ext>
                  </a:extLst>
                </p14:cNvPr>
                <p14:cNvContentPartPr/>
                <p14:nvPr/>
              </p14:nvContentPartPr>
              <p14:xfrm>
                <a:off x="6067234" y="5998714"/>
                <a:ext cx="74520" cy="12312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DB15914A-8732-432A-AC6F-F3F2CDA6F36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049594" y="5981074"/>
                  <a:ext cx="110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67782086-34FE-49F9-97A1-8A101DF01240}"/>
                    </a:ext>
                  </a:extLst>
                </p14:cNvPr>
                <p14:cNvContentPartPr/>
                <p14:nvPr/>
              </p14:nvContentPartPr>
              <p14:xfrm>
                <a:off x="6234274" y="5556274"/>
                <a:ext cx="56160" cy="11088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67782086-34FE-49F9-97A1-8A101DF0124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216634" y="5538634"/>
                  <a:ext cx="918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8ADFDF14-3A25-49BA-8843-A760DE8FC555}"/>
                    </a:ext>
                  </a:extLst>
                </p14:cNvPr>
                <p14:cNvContentPartPr/>
                <p14:nvPr/>
              </p14:nvContentPartPr>
              <p14:xfrm>
                <a:off x="6529114" y="5183674"/>
                <a:ext cx="47520" cy="856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8ADFDF14-3A25-49BA-8843-A760DE8FC55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511114" y="5166034"/>
                  <a:ext cx="831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318E9C65-1AB4-400E-9DA7-800B5E155E2A}"/>
                    </a:ext>
                  </a:extLst>
                </p14:cNvPr>
                <p14:cNvContentPartPr/>
                <p14:nvPr/>
              </p14:nvContentPartPr>
              <p14:xfrm>
                <a:off x="5239234" y="3984874"/>
                <a:ext cx="53280" cy="84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318E9C65-1AB4-400E-9DA7-800B5E155E2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221594" y="3967234"/>
                  <a:ext cx="889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661C61CF-64E5-4CAB-8129-8874BAA62C44}"/>
                    </a:ext>
                  </a:extLst>
                </p14:cNvPr>
                <p14:cNvContentPartPr/>
                <p14:nvPr/>
              </p14:nvContentPartPr>
              <p14:xfrm>
                <a:off x="5744674" y="3769594"/>
                <a:ext cx="55800" cy="1065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661C61CF-64E5-4CAB-8129-8874BAA62C4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727034" y="3751594"/>
                  <a:ext cx="914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2208BDCB-3B4A-472B-81B4-7E38C3EDA227}"/>
                    </a:ext>
                  </a:extLst>
                </p14:cNvPr>
                <p14:cNvContentPartPr/>
                <p14:nvPr/>
              </p14:nvContentPartPr>
              <p14:xfrm>
                <a:off x="6085594" y="3349114"/>
                <a:ext cx="60840" cy="1173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2208BDCB-3B4A-472B-81B4-7E38C3EDA22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067594" y="3331114"/>
                  <a:ext cx="964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C146EF32-E2C1-4C2E-B0DB-15646F89394F}"/>
                    </a:ext>
                  </a:extLst>
                </p14:cNvPr>
                <p14:cNvContentPartPr/>
                <p14:nvPr/>
              </p14:nvContentPartPr>
              <p14:xfrm>
                <a:off x="6292234" y="3643954"/>
                <a:ext cx="54360" cy="11304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C146EF32-E2C1-4C2E-B0DB-15646F89394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274234" y="3625954"/>
                  <a:ext cx="900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554A77B9-947A-4C79-B041-E12112577E96}"/>
                    </a:ext>
                  </a:extLst>
                </p14:cNvPr>
                <p14:cNvContentPartPr/>
                <p14:nvPr/>
              </p14:nvContentPartPr>
              <p14:xfrm>
                <a:off x="6439114" y="3922234"/>
                <a:ext cx="41760" cy="9468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554A77B9-947A-4C79-B041-E12112577E9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421474" y="3904594"/>
                  <a:ext cx="7740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3D761AC-5D16-4A9B-AB5A-0AD43E813F8C}"/>
                    </a:ext>
                  </a:extLst>
                </p14:cNvPr>
                <p14:cNvContentPartPr/>
                <p14:nvPr/>
              </p14:nvContentPartPr>
              <p14:xfrm>
                <a:off x="6611914" y="4453954"/>
                <a:ext cx="64800" cy="11196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3D761AC-5D16-4A9B-AB5A-0AD43E813F8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593914" y="4435954"/>
                  <a:ext cx="10044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E4BAC1C-F2CD-4918-A953-F5EFA9059C00}"/>
                    </a:ext>
                  </a:extLst>
                </p14:cNvPr>
                <p14:cNvContentPartPr/>
                <p14:nvPr/>
              </p14:nvContentPartPr>
              <p14:xfrm>
                <a:off x="7083874" y="4135714"/>
                <a:ext cx="60840" cy="838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E4BAC1C-F2CD-4918-A953-F5EFA9059C0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65874" y="4117714"/>
                  <a:ext cx="9648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2E2EFB26-FDC6-42D4-BB27-E8F8553B74BC}"/>
                    </a:ext>
                  </a:extLst>
                </p14:cNvPr>
                <p14:cNvContentPartPr/>
                <p14:nvPr/>
              </p14:nvContentPartPr>
              <p14:xfrm>
                <a:off x="7615954" y="4278634"/>
                <a:ext cx="65880" cy="90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2E2EFB26-FDC6-42D4-BB27-E8F8553B74B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597954" y="4260994"/>
                  <a:ext cx="101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001A9810-35F3-4C98-8056-58E5E760B088}"/>
                    </a:ext>
                  </a:extLst>
                </p14:cNvPr>
                <p14:cNvContentPartPr/>
                <p14:nvPr/>
              </p14:nvContentPartPr>
              <p14:xfrm>
                <a:off x="7192954" y="2960314"/>
                <a:ext cx="47520" cy="669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001A9810-35F3-4C98-8056-58E5E760B08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174954" y="2942674"/>
                  <a:ext cx="831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4A21D5FB-42BA-4352-BEE8-C6AC8BE6F3CD}"/>
                    </a:ext>
                  </a:extLst>
                </p14:cNvPr>
                <p14:cNvContentPartPr/>
                <p14:nvPr/>
              </p14:nvContentPartPr>
              <p14:xfrm>
                <a:off x="6930514" y="2774194"/>
                <a:ext cx="51480" cy="680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4A21D5FB-42BA-4352-BEE8-C6AC8BE6F3C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912514" y="2756554"/>
                  <a:ext cx="871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847F040A-9F10-440E-B3B7-1D4A9619A3E6}"/>
                    </a:ext>
                  </a:extLst>
                </p14:cNvPr>
                <p14:cNvContentPartPr/>
                <p14:nvPr/>
              </p14:nvContentPartPr>
              <p14:xfrm>
                <a:off x="7172434" y="2463514"/>
                <a:ext cx="45720" cy="8640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847F040A-9F10-440E-B3B7-1D4A9619A3E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154794" y="2445514"/>
                  <a:ext cx="813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DFD634B3-F8C4-4152-A96E-0CB638038781}"/>
                    </a:ext>
                  </a:extLst>
                </p14:cNvPr>
                <p14:cNvContentPartPr/>
                <p14:nvPr/>
              </p14:nvContentPartPr>
              <p14:xfrm>
                <a:off x="7362154" y="2070754"/>
                <a:ext cx="74160" cy="10152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DFD634B3-F8C4-4152-A96E-0CB638038781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344514" y="2053114"/>
                  <a:ext cx="10980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E282248-D212-4362-B17A-82981B7855F5}"/>
                    </a:ext>
                  </a:extLst>
                </p14:cNvPr>
                <p14:cNvContentPartPr/>
                <p14:nvPr/>
              </p14:nvContentPartPr>
              <p14:xfrm>
                <a:off x="7509754" y="2689234"/>
                <a:ext cx="68760" cy="828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E282248-D212-4362-B17A-82981B7855F5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491754" y="2671234"/>
                  <a:ext cx="1044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F3B9433C-BC2B-48E3-A32D-A0DD117A843E}"/>
                    </a:ext>
                  </a:extLst>
                </p14:cNvPr>
                <p14:cNvContentPartPr/>
                <p14:nvPr/>
              </p14:nvContentPartPr>
              <p14:xfrm>
                <a:off x="6641074" y="2550274"/>
                <a:ext cx="65520" cy="1177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F3B9433C-BC2B-48E3-A32D-A0DD117A843E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623074" y="2532634"/>
                  <a:ext cx="10116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3DAB059E-6978-44AF-B7B3-36B1DC393D98}"/>
                    </a:ext>
                  </a:extLst>
                </p14:cNvPr>
                <p14:cNvContentPartPr/>
                <p14:nvPr/>
              </p14:nvContentPartPr>
              <p14:xfrm>
                <a:off x="6372154" y="3026194"/>
                <a:ext cx="54720" cy="10296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3DAB059E-6978-44AF-B7B3-36B1DC393D98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354154" y="3008194"/>
                  <a:ext cx="9036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010324F-D3BD-4B92-ACCB-CE11D309DE48}"/>
                    </a:ext>
                  </a:extLst>
                </p14:cNvPr>
                <p14:cNvContentPartPr/>
                <p14:nvPr/>
              </p14:nvContentPartPr>
              <p14:xfrm>
                <a:off x="6255514" y="2173354"/>
                <a:ext cx="60480" cy="13464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010324F-D3BD-4B92-ACCB-CE11D309DE4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237874" y="2155714"/>
                  <a:ext cx="961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837E0627-71AE-4843-ABD3-5F8FB03D661C}"/>
                    </a:ext>
                  </a:extLst>
                </p14:cNvPr>
                <p14:cNvContentPartPr/>
                <p14:nvPr/>
              </p14:nvContentPartPr>
              <p14:xfrm>
                <a:off x="3762514" y="2499874"/>
                <a:ext cx="62280" cy="11844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837E0627-71AE-4843-ABD3-5F8FB03D661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744874" y="2481874"/>
                  <a:ext cx="97920" cy="1540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4066499-7BD5-436B-AAAA-F1E00DEEABA3}"/>
              </a:ext>
            </a:extLst>
          </p:cNvPr>
          <p:cNvSpPr txBox="1"/>
          <p:nvPr/>
        </p:nvSpPr>
        <p:spPr>
          <a:xfrm>
            <a:off x="534838" y="3429000"/>
            <a:ext cx="21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Proof: </a:t>
            </a:r>
            <a:r>
              <a:rPr lang="en-US" dirty="0"/>
              <a:t>Suppose not…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9463B339-8D4D-4079-B635-C7BC2AA5B82B}"/>
                  </a:ext>
                </a:extLst>
              </p14:cNvPr>
              <p14:cNvContentPartPr/>
              <p14:nvPr/>
            </p14:nvContentPartPr>
            <p14:xfrm>
              <a:off x="3896074" y="2760154"/>
              <a:ext cx="1346040" cy="14101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9463B339-8D4D-4079-B635-C7BC2AA5B82B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3806434" y="2580154"/>
                <a:ext cx="1525680" cy="1769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2AF7A714-2684-4988-B9FD-F99046351989}"/>
              </a:ext>
            </a:extLst>
          </p:cNvPr>
          <p:cNvGrpSpPr/>
          <p:nvPr/>
        </p:nvGrpSpPr>
        <p:grpSpPr>
          <a:xfrm>
            <a:off x="4215842" y="2462717"/>
            <a:ext cx="3015000" cy="4038480"/>
            <a:chOff x="4043314" y="1956634"/>
            <a:chExt cx="3015000" cy="403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DACCE6F1-FA77-4784-875A-6E87281DF01F}"/>
                    </a:ext>
                  </a:extLst>
                </p14:cNvPr>
                <p14:cNvContentPartPr/>
                <p14:nvPr/>
              </p14:nvContentPartPr>
              <p14:xfrm>
                <a:off x="4043314" y="3674194"/>
                <a:ext cx="461880" cy="2498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DACCE6F1-FA77-4784-875A-6E87281DF01F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4025674" y="3656194"/>
                  <a:ext cx="497520" cy="2854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03EA69CB-1117-4CE4-944A-0312217E1781}"/>
                </a:ext>
              </a:extLst>
            </p:cNvPr>
            <p:cNvGrpSpPr/>
            <p:nvPr/>
          </p:nvGrpSpPr>
          <p:grpSpPr>
            <a:xfrm>
              <a:off x="5011714" y="1956634"/>
              <a:ext cx="1421280" cy="2057760"/>
              <a:chOff x="5011714" y="1956634"/>
              <a:chExt cx="1421280" cy="2057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7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474B32CA-85FF-4830-B4FB-66F1AA742673}"/>
                      </a:ext>
                    </a:extLst>
                  </p14:cNvPr>
                  <p14:cNvContentPartPr/>
                  <p14:nvPr/>
                </p14:nvContentPartPr>
                <p14:xfrm>
                  <a:off x="5011714" y="1995874"/>
                  <a:ext cx="531360" cy="335160"/>
                </p14:xfrm>
              </p:contentPart>
            </mc:Choice>
            <mc:Fallback xmlns=""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474B32CA-85FF-4830-B4FB-66F1AA742673}"/>
                      </a:ext>
                    </a:extLst>
                  </p:cNvPr>
                  <p:cNvPicPr/>
                  <p:nvPr/>
                </p:nvPicPr>
                <p:blipFill>
                  <a:blip r:embed="rId128"/>
                  <a:stretch>
                    <a:fillRect/>
                  </a:stretch>
                </p:blipFill>
                <p:spPr>
                  <a:xfrm>
                    <a:off x="4994074" y="1978234"/>
                    <a:ext cx="567000" cy="37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9">
                <p14:nvContentPartPr>
                  <p14:cNvPr id="88" name="Ink 87">
                    <a:extLst>
                      <a:ext uri="{FF2B5EF4-FFF2-40B4-BE49-F238E27FC236}">
                        <a16:creationId xmlns:a16="http://schemas.microsoft.com/office/drawing/2014/main" id="{CA651F05-0E34-4AB8-B886-E4101ECB64F1}"/>
                      </a:ext>
                    </a:extLst>
                  </p14:cNvPr>
                  <p14:cNvContentPartPr/>
                  <p14:nvPr/>
                </p14:nvContentPartPr>
                <p14:xfrm>
                  <a:off x="5603554" y="1956634"/>
                  <a:ext cx="702720" cy="247680"/>
                </p14:xfrm>
              </p:contentPart>
            </mc:Choice>
            <mc:Fallback xmlns="">
              <p:pic>
                <p:nvPicPr>
                  <p:cNvPr id="88" name="Ink 87">
                    <a:extLst>
                      <a:ext uri="{FF2B5EF4-FFF2-40B4-BE49-F238E27FC236}">
                        <a16:creationId xmlns:a16="http://schemas.microsoft.com/office/drawing/2014/main" id="{CA651F05-0E34-4AB8-B886-E4101ECB64F1}"/>
                      </a:ext>
                    </a:extLst>
                  </p:cNvPr>
                  <p:cNvPicPr/>
                  <p:nvPr/>
                </p:nvPicPr>
                <p:blipFill>
                  <a:blip r:embed="rId130"/>
                  <a:stretch>
                    <a:fillRect/>
                  </a:stretch>
                </p:blipFill>
                <p:spPr>
                  <a:xfrm>
                    <a:off x="5585554" y="1938634"/>
                    <a:ext cx="738360" cy="283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1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BFB945E2-BBBF-4063-9E48-7B00A0118E38}"/>
                      </a:ext>
                    </a:extLst>
                  </p14:cNvPr>
                  <p14:cNvContentPartPr/>
                  <p14:nvPr/>
                </p14:nvContentPartPr>
                <p14:xfrm>
                  <a:off x="5585194" y="2064274"/>
                  <a:ext cx="111960" cy="66060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BFB945E2-BBBF-4063-9E48-7B00A0118E38}"/>
                      </a:ext>
                    </a:extLst>
                  </p:cNvPr>
                  <p:cNvPicPr/>
                  <p:nvPr/>
                </p:nvPicPr>
                <p:blipFill>
                  <a:blip r:embed="rId132"/>
                  <a:stretch>
                    <a:fillRect/>
                  </a:stretch>
                </p:blipFill>
                <p:spPr>
                  <a:xfrm>
                    <a:off x="5567554" y="2046634"/>
                    <a:ext cx="147600" cy="696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3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CA46FBF3-9C1C-41B6-9510-7B9D695D7CD1}"/>
                      </a:ext>
                    </a:extLst>
                  </p14:cNvPr>
                  <p14:cNvContentPartPr/>
                  <p14:nvPr/>
                </p14:nvContentPartPr>
                <p14:xfrm>
                  <a:off x="5400514" y="2820634"/>
                  <a:ext cx="291600" cy="54900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CA46FBF3-9C1C-41B6-9510-7B9D695D7CD1}"/>
                      </a:ext>
                    </a:extLst>
                  </p:cNvPr>
                  <p:cNvPicPr/>
                  <p:nvPr/>
                </p:nvPicPr>
                <p:blipFill>
                  <a:blip r:embed="rId134"/>
                  <a:stretch>
                    <a:fillRect/>
                  </a:stretch>
                </p:blipFill>
                <p:spPr>
                  <a:xfrm>
                    <a:off x="5382874" y="2802994"/>
                    <a:ext cx="327240" cy="584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5">
                <p14:nvContentPartPr>
                  <p14:cNvPr id="91" name="Ink 90">
                    <a:extLst>
                      <a:ext uri="{FF2B5EF4-FFF2-40B4-BE49-F238E27FC236}">
                        <a16:creationId xmlns:a16="http://schemas.microsoft.com/office/drawing/2014/main" id="{AA2D1FE2-4520-4D4F-80F3-2A7B0BDCE1FD}"/>
                      </a:ext>
                    </a:extLst>
                  </p14:cNvPr>
                  <p14:cNvContentPartPr/>
                  <p14:nvPr/>
                </p14:nvContentPartPr>
                <p14:xfrm>
                  <a:off x="5746474" y="2883274"/>
                  <a:ext cx="358560" cy="457560"/>
                </p14:xfrm>
              </p:contentPart>
            </mc:Choice>
            <mc:Fallback xmlns="">
              <p:pic>
                <p:nvPicPr>
                  <p:cNvPr id="91" name="Ink 90">
                    <a:extLst>
                      <a:ext uri="{FF2B5EF4-FFF2-40B4-BE49-F238E27FC236}">
                        <a16:creationId xmlns:a16="http://schemas.microsoft.com/office/drawing/2014/main" id="{AA2D1FE2-4520-4D4F-80F3-2A7B0BDCE1FD}"/>
                      </a:ext>
                    </a:extLst>
                  </p:cNvPr>
                  <p:cNvPicPr/>
                  <p:nvPr/>
                </p:nvPicPr>
                <p:blipFill>
                  <a:blip r:embed="rId136"/>
                  <a:stretch>
                    <a:fillRect/>
                  </a:stretch>
                </p:blipFill>
                <p:spPr>
                  <a:xfrm>
                    <a:off x="5728834" y="2865274"/>
                    <a:ext cx="394200" cy="493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7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19377250-61EC-46DA-B388-618813238557}"/>
                      </a:ext>
                    </a:extLst>
                  </p14:cNvPr>
                  <p14:cNvContentPartPr/>
                  <p14:nvPr/>
                </p14:nvContentPartPr>
                <p14:xfrm>
                  <a:off x="5814874" y="3425074"/>
                  <a:ext cx="269280" cy="344520"/>
                </p14:xfrm>
              </p:contentPart>
            </mc:Choice>
            <mc:Fallback xmlns=""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19377250-61EC-46DA-B388-618813238557}"/>
                      </a:ext>
                    </a:extLst>
                  </p:cNvPr>
                  <p:cNvPicPr/>
                  <p:nvPr/>
                </p:nvPicPr>
                <p:blipFill>
                  <a:blip r:embed="rId138"/>
                  <a:stretch>
                    <a:fillRect/>
                  </a:stretch>
                </p:blipFill>
                <p:spPr>
                  <a:xfrm>
                    <a:off x="5796874" y="3407434"/>
                    <a:ext cx="304920" cy="38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9">
                <p14:nvContentPartPr>
                  <p14:cNvPr id="93" name="Ink 92">
                    <a:extLst>
                      <a:ext uri="{FF2B5EF4-FFF2-40B4-BE49-F238E27FC236}">
                        <a16:creationId xmlns:a16="http://schemas.microsoft.com/office/drawing/2014/main" id="{1767BB0C-F4B9-4B46-8C9E-5F606DD28EFC}"/>
                      </a:ext>
                    </a:extLst>
                  </p14:cNvPr>
                  <p14:cNvContentPartPr/>
                  <p14:nvPr/>
                </p14:nvContentPartPr>
                <p14:xfrm>
                  <a:off x="6111514" y="3426514"/>
                  <a:ext cx="186840" cy="270000"/>
                </p14:xfrm>
              </p:contentPart>
            </mc:Choice>
            <mc:Fallback xmlns="">
              <p:pic>
                <p:nvPicPr>
                  <p:cNvPr id="93" name="Ink 92">
                    <a:extLst>
                      <a:ext uri="{FF2B5EF4-FFF2-40B4-BE49-F238E27FC236}">
                        <a16:creationId xmlns:a16="http://schemas.microsoft.com/office/drawing/2014/main" id="{1767BB0C-F4B9-4B46-8C9E-5F606DD28EFC}"/>
                      </a:ext>
                    </a:extLst>
                  </p:cNvPr>
                  <p:cNvPicPr/>
                  <p:nvPr/>
                </p:nvPicPr>
                <p:blipFill>
                  <a:blip r:embed="rId140"/>
                  <a:stretch>
                    <a:fillRect/>
                  </a:stretch>
                </p:blipFill>
                <p:spPr>
                  <a:xfrm>
                    <a:off x="6093874" y="3408514"/>
                    <a:ext cx="222480" cy="30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1">
                <p14:nvContentPartPr>
                  <p14:cNvPr id="94" name="Ink 93">
                    <a:extLst>
                      <a:ext uri="{FF2B5EF4-FFF2-40B4-BE49-F238E27FC236}">
                        <a16:creationId xmlns:a16="http://schemas.microsoft.com/office/drawing/2014/main" id="{B4455261-E0AF-4E97-8935-349A20DB3D51}"/>
                      </a:ext>
                    </a:extLst>
                  </p14:cNvPr>
                  <p14:cNvContentPartPr/>
                  <p14:nvPr/>
                </p14:nvContentPartPr>
                <p14:xfrm>
                  <a:off x="6333634" y="3785794"/>
                  <a:ext cx="99360" cy="228600"/>
                </p14:xfrm>
              </p:contentPart>
            </mc:Choice>
            <mc:Fallback xmlns="">
              <p:pic>
                <p:nvPicPr>
                  <p:cNvPr id="94" name="Ink 93">
                    <a:extLst>
                      <a:ext uri="{FF2B5EF4-FFF2-40B4-BE49-F238E27FC236}">
                        <a16:creationId xmlns:a16="http://schemas.microsoft.com/office/drawing/2014/main" id="{B4455261-E0AF-4E97-8935-349A20DB3D51}"/>
                      </a:ext>
                    </a:extLst>
                  </p:cNvPr>
                  <p:cNvPicPr/>
                  <p:nvPr/>
                </p:nvPicPr>
                <p:blipFill>
                  <a:blip r:embed="rId142"/>
                  <a:stretch>
                    <a:fillRect/>
                  </a:stretch>
                </p:blipFill>
                <p:spPr>
                  <a:xfrm>
                    <a:off x="6315994" y="3767794"/>
                    <a:ext cx="135000" cy="26424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1439B388-28C7-4F26-A2B7-C59731115F4A}"/>
                    </a:ext>
                  </a:extLst>
                </p14:cNvPr>
                <p14:cNvContentPartPr/>
                <p14:nvPr/>
              </p14:nvContentPartPr>
              <p14:xfrm>
                <a:off x="5308714" y="3864994"/>
                <a:ext cx="418320" cy="1519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1439B388-28C7-4F26-A2B7-C59731115F4A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5290714" y="3846994"/>
                  <a:ext cx="4539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F284268-8CD1-4DB4-947F-8EA74AE15436}"/>
                    </a:ext>
                  </a:extLst>
                </p14:cNvPr>
                <p14:cNvContentPartPr/>
                <p14:nvPr/>
              </p14:nvContentPartPr>
              <p14:xfrm>
                <a:off x="6726394" y="4238314"/>
                <a:ext cx="331920" cy="268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F284268-8CD1-4DB4-947F-8EA74AE15436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708394" y="4220674"/>
                  <a:ext cx="367560" cy="303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439A6F7-4088-405D-A4D4-097ED4DCF199}"/>
                </a:ext>
              </a:extLst>
            </p:cNvPr>
            <p:cNvGrpSpPr/>
            <p:nvPr/>
          </p:nvGrpSpPr>
          <p:grpSpPr>
            <a:xfrm>
              <a:off x="4816234" y="4944634"/>
              <a:ext cx="1432800" cy="1050480"/>
              <a:chOff x="4816234" y="4944634"/>
              <a:chExt cx="1432800" cy="1050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47">
                <p14:nvContentPartPr>
                  <p14:cNvPr id="80" name="Ink 79">
                    <a:extLst>
                      <a:ext uri="{FF2B5EF4-FFF2-40B4-BE49-F238E27FC236}">
                        <a16:creationId xmlns:a16="http://schemas.microsoft.com/office/drawing/2014/main" id="{9FB5C281-284F-4DD9-838E-104966277A5B}"/>
                      </a:ext>
                    </a:extLst>
                  </p14:cNvPr>
                  <p14:cNvContentPartPr/>
                  <p14:nvPr/>
                </p14:nvContentPartPr>
                <p14:xfrm>
                  <a:off x="4816234" y="5008714"/>
                  <a:ext cx="136800" cy="254880"/>
                </p14:xfrm>
              </p:contentPart>
            </mc:Choice>
            <mc:Fallback xmlns="">
              <p:pic>
                <p:nvPicPr>
                  <p:cNvPr id="80" name="Ink 79">
                    <a:extLst>
                      <a:ext uri="{FF2B5EF4-FFF2-40B4-BE49-F238E27FC236}">
                        <a16:creationId xmlns:a16="http://schemas.microsoft.com/office/drawing/2014/main" id="{9FB5C281-284F-4DD9-838E-104966277A5B}"/>
                      </a:ext>
                    </a:extLst>
                  </p:cNvPr>
                  <p:cNvPicPr/>
                  <p:nvPr/>
                </p:nvPicPr>
                <p:blipFill>
                  <a:blip r:embed="rId148"/>
                  <a:stretch>
                    <a:fillRect/>
                  </a:stretch>
                </p:blipFill>
                <p:spPr>
                  <a:xfrm>
                    <a:off x="4798234" y="4991074"/>
                    <a:ext cx="172440" cy="290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9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CCF53E1E-40A5-42AF-8DB0-C72B75A12596}"/>
                      </a:ext>
                    </a:extLst>
                  </p14:cNvPr>
                  <p14:cNvContentPartPr/>
                  <p14:nvPr/>
                </p14:nvContentPartPr>
                <p14:xfrm>
                  <a:off x="5030074" y="5321914"/>
                  <a:ext cx="403560" cy="112680"/>
                </p14:xfrm>
              </p:contentPart>
            </mc:Choice>
            <mc:Fallback xmlns=""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CCF53E1E-40A5-42AF-8DB0-C72B75A12596}"/>
                      </a:ext>
                    </a:extLst>
                  </p:cNvPr>
                  <p:cNvPicPr/>
                  <p:nvPr/>
                </p:nvPicPr>
                <p:blipFill>
                  <a:blip r:embed="rId150"/>
                  <a:stretch>
                    <a:fillRect/>
                  </a:stretch>
                </p:blipFill>
                <p:spPr>
                  <a:xfrm>
                    <a:off x="5012074" y="5304274"/>
                    <a:ext cx="439200" cy="148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1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FE8A0CDE-0CCB-424B-9088-EE1AF70CC45A}"/>
                      </a:ext>
                    </a:extLst>
                  </p14:cNvPr>
                  <p14:cNvContentPartPr/>
                  <p14:nvPr/>
                </p14:nvContentPartPr>
                <p14:xfrm>
                  <a:off x="5487274" y="4944634"/>
                  <a:ext cx="160920" cy="414000"/>
                </p14:xfrm>
              </p:contentPart>
            </mc:Choice>
            <mc:Fallback xmlns=""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FE8A0CDE-0CCB-424B-9088-EE1AF70CC45A}"/>
                      </a:ext>
                    </a:extLst>
                  </p:cNvPr>
                  <p:cNvPicPr/>
                  <p:nvPr/>
                </p:nvPicPr>
                <p:blipFill>
                  <a:blip r:embed="rId152"/>
                  <a:stretch>
                    <a:fillRect/>
                  </a:stretch>
                </p:blipFill>
                <p:spPr>
                  <a:xfrm>
                    <a:off x="5469274" y="4926994"/>
                    <a:ext cx="196560" cy="449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3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id="{73C622FD-B7A2-4F21-B77A-42D80F1D8C28}"/>
                      </a:ext>
                    </a:extLst>
                  </p14:cNvPr>
                  <p14:cNvContentPartPr/>
                  <p14:nvPr/>
                </p14:nvContentPartPr>
                <p14:xfrm>
                  <a:off x="5421754" y="5546194"/>
                  <a:ext cx="75600" cy="434520"/>
                </p14:xfrm>
              </p:contentPart>
            </mc:Choice>
            <mc:Fallback xmlns=""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id="{73C622FD-B7A2-4F21-B77A-42D80F1D8C28}"/>
                      </a:ext>
                    </a:extLst>
                  </p:cNvPr>
                  <p:cNvPicPr/>
                  <p:nvPr/>
                </p:nvPicPr>
                <p:blipFill>
                  <a:blip r:embed="rId154"/>
                  <a:stretch>
                    <a:fillRect/>
                  </a:stretch>
                </p:blipFill>
                <p:spPr>
                  <a:xfrm>
                    <a:off x="5404114" y="5528194"/>
                    <a:ext cx="111240" cy="470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5">
                <p14:nvContentPartPr>
                  <p14:cNvPr id="84" name="Ink 83">
                    <a:extLst>
                      <a:ext uri="{FF2B5EF4-FFF2-40B4-BE49-F238E27FC236}">
                        <a16:creationId xmlns:a16="http://schemas.microsoft.com/office/drawing/2014/main" id="{DE7675CC-4F6A-4493-9383-0AC6ADEE071A}"/>
                      </a:ext>
                    </a:extLst>
                  </p14:cNvPr>
                  <p14:cNvContentPartPr/>
                  <p14:nvPr/>
                </p14:nvContentPartPr>
                <p14:xfrm>
                  <a:off x="5572594" y="5484634"/>
                  <a:ext cx="369360" cy="99720"/>
                </p14:xfrm>
              </p:contentPart>
            </mc:Choice>
            <mc:Fallback xmlns="">
              <p:pic>
                <p:nvPicPr>
                  <p:cNvPr id="84" name="Ink 83">
                    <a:extLst>
                      <a:ext uri="{FF2B5EF4-FFF2-40B4-BE49-F238E27FC236}">
                        <a16:creationId xmlns:a16="http://schemas.microsoft.com/office/drawing/2014/main" id="{DE7675CC-4F6A-4493-9383-0AC6ADEE071A}"/>
                      </a:ext>
                    </a:extLst>
                  </p:cNvPr>
                  <p:cNvPicPr/>
                  <p:nvPr/>
                </p:nvPicPr>
                <p:blipFill>
                  <a:blip r:embed="rId156"/>
                  <a:stretch>
                    <a:fillRect/>
                  </a:stretch>
                </p:blipFill>
                <p:spPr>
                  <a:xfrm>
                    <a:off x="5554954" y="5466994"/>
                    <a:ext cx="405000" cy="135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7">
                <p14:nvContentPartPr>
                  <p14:cNvPr id="85" name="Ink 84">
                    <a:extLst>
                      <a:ext uri="{FF2B5EF4-FFF2-40B4-BE49-F238E27FC236}">
                        <a16:creationId xmlns:a16="http://schemas.microsoft.com/office/drawing/2014/main" id="{C340BDF0-3926-4BE3-AD25-FCC3F79192FD}"/>
                      </a:ext>
                    </a:extLst>
                  </p14:cNvPr>
                  <p14:cNvContentPartPr/>
                  <p14:nvPr/>
                </p14:nvContentPartPr>
                <p14:xfrm>
                  <a:off x="6010714" y="5661034"/>
                  <a:ext cx="91440" cy="334080"/>
                </p14:xfrm>
              </p:contentPart>
            </mc:Choice>
            <mc:Fallback xmlns="">
              <p:pic>
                <p:nvPicPr>
                  <p:cNvPr id="85" name="Ink 84">
                    <a:extLst>
                      <a:ext uri="{FF2B5EF4-FFF2-40B4-BE49-F238E27FC236}">
                        <a16:creationId xmlns:a16="http://schemas.microsoft.com/office/drawing/2014/main" id="{C340BDF0-3926-4BE3-AD25-FCC3F79192FD}"/>
                      </a:ext>
                    </a:extLst>
                  </p:cNvPr>
                  <p:cNvPicPr/>
                  <p:nvPr/>
                </p:nvPicPr>
                <p:blipFill>
                  <a:blip r:embed="rId158"/>
                  <a:stretch>
                    <a:fillRect/>
                  </a:stretch>
                </p:blipFill>
                <p:spPr>
                  <a:xfrm>
                    <a:off x="5993074" y="5643394"/>
                    <a:ext cx="127080" cy="36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9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90179EF4-99DA-40D8-9F1C-08447A41AD8F}"/>
                      </a:ext>
                    </a:extLst>
                  </p14:cNvPr>
                  <p14:cNvContentPartPr/>
                  <p14:nvPr/>
                </p14:nvContentPartPr>
                <p14:xfrm>
                  <a:off x="6019714" y="5563474"/>
                  <a:ext cx="229320" cy="39960"/>
                </p14:xfrm>
              </p:contentPart>
            </mc:Choice>
            <mc:Fallback xmlns=""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90179EF4-99DA-40D8-9F1C-08447A41AD8F}"/>
                      </a:ext>
                    </a:extLst>
                  </p:cNvPr>
                  <p:cNvPicPr/>
                  <p:nvPr/>
                </p:nvPicPr>
                <p:blipFill>
                  <a:blip r:embed="rId160"/>
                  <a:stretch>
                    <a:fillRect/>
                  </a:stretch>
                </p:blipFill>
                <p:spPr>
                  <a:xfrm>
                    <a:off x="6001714" y="5545834"/>
                    <a:ext cx="264960" cy="756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161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72835076-43EA-4F58-8C5E-3A46EAA36829}"/>
                  </a:ext>
                </a:extLst>
              </p14:cNvPr>
              <p14:cNvContentPartPr/>
              <p14:nvPr/>
            </p14:nvContentPartPr>
            <p14:xfrm>
              <a:off x="4558769" y="2318849"/>
              <a:ext cx="3463200" cy="417168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72835076-43EA-4F58-8C5E-3A46EAA36829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4469129" y="2138849"/>
                <a:ext cx="3642840" cy="45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3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0D29F403-1F49-42DB-BAB4-FF7A1A8AE0FB}"/>
                  </a:ext>
                </a:extLst>
              </p14:cNvPr>
              <p14:cNvContentPartPr/>
              <p14:nvPr/>
            </p14:nvContentPartPr>
            <p14:xfrm>
              <a:off x="4727609" y="2518649"/>
              <a:ext cx="3397060" cy="382968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0D29F403-1F49-42DB-BAB4-FF7A1A8AE0FB}"/>
                  </a:ext>
                </a:extLst>
              </p:cNvPr>
              <p:cNvPicPr/>
              <p:nvPr/>
            </p:nvPicPr>
            <p:blipFill>
              <a:blip r:embed="rId164"/>
              <a:stretch>
                <a:fillRect/>
              </a:stretch>
            </p:blipFill>
            <p:spPr>
              <a:xfrm>
                <a:off x="4637966" y="2339009"/>
                <a:ext cx="3576705" cy="418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B47B6C-01BF-4507-B376-9FC0E8CFC6D8}"/>
                  </a:ext>
                </a:extLst>
              </p14:cNvPr>
              <p14:cNvContentPartPr/>
              <p14:nvPr/>
            </p14:nvContentPartPr>
            <p14:xfrm>
              <a:off x="3918960" y="1795320"/>
              <a:ext cx="3524400" cy="1204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B47B6C-01BF-4507-B376-9FC0E8CFC6D8}"/>
                  </a:ext>
                </a:extLst>
              </p:cNvPr>
              <p:cNvPicPr/>
              <p:nvPr/>
            </p:nvPicPr>
            <p:blipFill>
              <a:blip r:embed="rId166"/>
              <a:stretch>
                <a:fillRect/>
              </a:stretch>
            </p:blipFill>
            <p:spPr>
              <a:xfrm>
                <a:off x="3903120" y="1731960"/>
                <a:ext cx="3555720" cy="1331640"/>
              </a:xfrm>
              <a:prstGeom prst="rect">
                <a:avLst/>
              </a:prstGeom>
            </p:spPr>
          </p:pic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8D947F43-8C89-49AD-91C3-02B6193CECF9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A5536DB5-E7DC-405C-9A01-7F01182EBCB9}"/>
                  </a:ext>
                </a:extLst>
              </p:cNvPr>
              <p:cNvSpPr txBox="1"/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if 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min-weight edge crossing from C to its complement,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also safe </a:t>
                </a: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A5536DB5-E7DC-405C-9A01-7F01182EB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blipFill>
                <a:blip r:embed="rId167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69E4F907-0299-49BE-8FB0-0C1C7D9DBB6C}"/>
              </a:ext>
            </a:extLst>
          </p:cNvPr>
          <p:cNvSpPr txBox="1"/>
          <p:nvPr/>
        </p:nvSpPr>
        <p:spPr>
          <a:xfrm>
            <a:off x="649857" y="1077255"/>
            <a:ext cx="532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Claim:</a:t>
            </a:r>
            <a:r>
              <a:rPr lang="en-US" dirty="0"/>
              <a:t> choose a component C connected by safe edges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8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0F9FFB0E-18B3-41B4-9EA9-92490067C0F4}"/>
                  </a:ext>
                </a:extLst>
              </p14:cNvPr>
              <p14:cNvContentPartPr/>
              <p14:nvPr/>
            </p14:nvContentPartPr>
            <p14:xfrm>
              <a:off x="5834160" y="1840320"/>
              <a:ext cx="152640" cy="16200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0F9FFB0E-18B3-41B4-9EA9-92490067C0F4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5824800" y="1830960"/>
                <a:ext cx="171360" cy="18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143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A759E0-D665-4F9C-9231-65F35ECA2F4F}"/>
              </a:ext>
            </a:extLst>
          </p:cNvPr>
          <p:cNvSpPr txBox="1"/>
          <p:nvPr/>
        </p:nvSpPr>
        <p:spPr>
          <a:xfrm>
            <a:off x="649857" y="2548328"/>
            <a:ext cx="8168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Kruskal’s algorithm: </a:t>
            </a:r>
            <a:r>
              <a:rPr lang="en-US" dirty="0">
                <a:solidFill>
                  <a:srgbClr val="7030A0"/>
                </a:solidFill>
              </a:rPr>
              <a:t>sort the edges in increasing order of weight</a:t>
            </a:r>
          </a:p>
          <a:p>
            <a:r>
              <a:rPr lang="en-US" dirty="0">
                <a:solidFill>
                  <a:srgbClr val="7030A0"/>
                </a:solidFill>
              </a:rPr>
              <a:t>     Add an edge if it does not create a cycle with previously added edges, else reject it.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316F41D-5D60-4FD2-9344-74556C9591D6}"/>
                  </a:ext>
                </a:extLst>
              </p14:cNvPr>
              <p14:cNvContentPartPr/>
              <p14:nvPr/>
            </p14:nvContentPartPr>
            <p14:xfrm>
              <a:off x="10251451" y="6613584"/>
              <a:ext cx="87480" cy="5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316F41D-5D60-4FD2-9344-74556C9591D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233811" y="6595944"/>
                <a:ext cx="123120" cy="41040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F6D8820-465A-48FC-833E-BCC94229689D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EFDF217-B666-4168-A7D7-DDC8B357C14E}"/>
                  </a:ext>
                </a:extLst>
              </p:cNvPr>
              <p:cNvSpPr txBox="1"/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if 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min-weight edge crossing from C to its complement,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also safe 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EFDF217-B666-4168-A7D7-DDC8B357C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blipFill>
                <a:blip r:embed="rId7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75E34772-5964-45DD-BF89-B71D0F9F1BF9}"/>
              </a:ext>
            </a:extLst>
          </p:cNvPr>
          <p:cNvSpPr txBox="1"/>
          <p:nvPr/>
        </p:nvSpPr>
        <p:spPr>
          <a:xfrm>
            <a:off x="649857" y="1077255"/>
            <a:ext cx="532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Claim:</a:t>
            </a:r>
            <a:r>
              <a:rPr lang="en-US" dirty="0"/>
              <a:t> choose a component C connected by safe edges</a:t>
            </a:r>
          </a:p>
        </p:txBody>
      </p:sp>
    </p:spTree>
    <p:extLst>
      <p:ext uri="{BB962C8B-B14F-4D97-AF65-F5344CB8AC3E}">
        <p14:creationId xmlns:p14="http://schemas.microsoft.com/office/powerpoint/2010/main" val="328913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A759E0-D665-4F9C-9231-65F35ECA2F4F}"/>
              </a:ext>
            </a:extLst>
          </p:cNvPr>
          <p:cNvSpPr txBox="1"/>
          <p:nvPr/>
        </p:nvSpPr>
        <p:spPr>
          <a:xfrm>
            <a:off x="649857" y="2548328"/>
            <a:ext cx="6797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Prim’s algorithm: </a:t>
            </a:r>
            <a:r>
              <a:rPr lang="en-US" dirty="0">
                <a:solidFill>
                  <a:srgbClr val="0070C0"/>
                </a:solidFill>
              </a:rPr>
              <a:t>Start with a “root node”</a:t>
            </a:r>
          </a:p>
          <a:p>
            <a:r>
              <a:rPr lang="en-US" dirty="0">
                <a:solidFill>
                  <a:srgbClr val="0070C0"/>
                </a:solidFill>
              </a:rPr>
              <a:t>     Each time chosen component = connected component of root node.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C5EED7-B7AA-4E39-A4F3-A3F9F1A0C141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2887902-F036-43FD-8734-4A39D7F4EC3C}"/>
                  </a:ext>
                </a:extLst>
              </p:cNvPr>
              <p:cNvSpPr txBox="1"/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if 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min-weight edge crossing from C to its complement,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also safe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2887902-F036-43FD-8734-4A39D7F4E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blipFill>
                <a:blip r:embed="rId2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0ABCFF43-9919-4EB5-BD0B-33C1A541915F}"/>
              </a:ext>
            </a:extLst>
          </p:cNvPr>
          <p:cNvSpPr txBox="1"/>
          <p:nvPr/>
        </p:nvSpPr>
        <p:spPr>
          <a:xfrm>
            <a:off x="649857" y="1077255"/>
            <a:ext cx="532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Claim:</a:t>
            </a:r>
            <a:r>
              <a:rPr lang="en-US" dirty="0"/>
              <a:t> choose a component C connected by safe edges</a:t>
            </a:r>
          </a:p>
        </p:txBody>
      </p:sp>
    </p:spTree>
    <p:extLst>
      <p:ext uri="{BB962C8B-B14F-4D97-AF65-F5344CB8AC3E}">
        <p14:creationId xmlns:p14="http://schemas.microsoft.com/office/powerpoint/2010/main" val="313176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A759E0-D665-4F9C-9231-65F35ECA2F4F}"/>
              </a:ext>
            </a:extLst>
          </p:cNvPr>
          <p:cNvSpPr txBox="1"/>
          <p:nvPr/>
        </p:nvSpPr>
        <p:spPr>
          <a:xfrm>
            <a:off x="649857" y="2548328"/>
            <a:ext cx="6726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Boruvka’s</a:t>
            </a:r>
            <a:r>
              <a:rPr lang="en-US" b="1" dirty="0">
                <a:solidFill>
                  <a:srgbClr val="C00000"/>
                </a:solidFill>
              </a:rPr>
              <a:t> algorithm:  </a:t>
            </a:r>
            <a:r>
              <a:rPr lang="en-US" dirty="0">
                <a:solidFill>
                  <a:srgbClr val="C00000"/>
                </a:solidFill>
              </a:rPr>
              <a:t>(assume distinct edge weights for simplicity)</a:t>
            </a:r>
          </a:p>
          <a:p>
            <a:r>
              <a:rPr lang="en-US" b="1" dirty="0">
                <a:solidFill>
                  <a:srgbClr val="C00000"/>
                </a:solidFill>
              </a:rPr>
              <a:t>    </a:t>
            </a:r>
            <a:r>
              <a:rPr lang="en-US" dirty="0">
                <a:solidFill>
                  <a:srgbClr val="C00000"/>
                </a:solidFill>
              </a:rPr>
              <a:t>Each time, for each component choose the cheapest edge leaving it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C286B7-461C-493C-A95E-DFAC4720C915}"/>
              </a:ext>
            </a:extLst>
          </p:cNvPr>
          <p:cNvSpPr txBox="1"/>
          <p:nvPr/>
        </p:nvSpPr>
        <p:spPr>
          <a:xfrm>
            <a:off x="649857" y="626853"/>
            <a:ext cx="712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Define:</a:t>
            </a:r>
            <a:r>
              <a:rPr lang="en-US" dirty="0"/>
              <a:t> set S of edges is “</a:t>
            </a:r>
            <a:r>
              <a:rPr lang="en-US" b="1" dirty="0">
                <a:solidFill>
                  <a:srgbClr val="FF0000"/>
                </a:solidFill>
              </a:rPr>
              <a:t>safe</a:t>
            </a:r>
            <a:r>
              <a:rPr lang="en-US" dirty="0"/>
              <a:t>”: there is an MST that contains all edges in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1C7734B-77A9-4268-B441-516A5D070251}"/>
                  </a:ext>
                </a:extLst>
              </p:cNvPr>
              <p:cNvSpPr txBox="1"/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if 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min-weight edge crossing from C to its complement,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also safe 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1C7734B-77A9-4268-B441-516A5D070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2" y="1416678"/>
                <a:ext cx="8373293" cy="369332"/>
              </a:xfrm>
              <a:prstGeom prst="rect">
                <a:avLst/>
              </a:prstGeom>
              <a:blipFill>
                <a:blip r:embed="rId2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6C82FC49-DC47-47A7-AAE2-4C3730869EC7}"/>
              </a:ext>
            </a:extLst>
          </p:cNvPr>
          <p:cNvSpPr txBox="1"/>
          <p:nvPr/>
        </p:nvSpPr>
        <p:spPr>
          <a:xfrm>
            <a:off x="649857" y="1077255"/>
            <a:ext cx="532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Claim:</a:t>
            </a:r>
            <a:r>
              <a:rPr lang="en-US" dirty="0"/>
              <a:t> choose a component C connected by safe edges</a:t>
            </a:r>
          </a:p>
        </p:txBody>
      </p:sp>
    </p:spTree>
    <p:extLst>
      <p:ext uri="{BB962C8B-B14F-4D97-AF65-F5344CB8AC3E}">
        <p14:creationId xmlns:p14="http://schemas.microsoft.com/office/powerpoint/2010/main" val="409101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357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Anupam Gupta</dc:creator>
  <cp:lastModifiedBy>Anupam Gupta</cp:lastModifiedBy>
  <cp:revision>12</cp:revision>
  <dcterms:created xsi:type="dcterms:W3CDTF">2021-02-03T22:30:46Z</dcterms:created>
  <dcterms:modified xsi:type="dcterms:W3CDTF">2022-01-20T13:47:05Z</dcterms:modified>
</cp:coreProperties>
</file>