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32" r:id="rId2"/>
    <p:sldId id="542" r:id="rId3"/>
    <p:sldId id="738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646" r:id="rId12"/>
    <p:sldId id="680" r:id="rId13"/>
    <p:sldId id="632" r:id="rId14"/>
    <p:sldId id="661" r:id="rId15"/>
    <p:sldId id="683" r:id="rId16"/>
    <p:sldId id="740" r:id="rId17"/>
    <p:sldId id="651" r:id="rId18"/>
    <p:sldId id="639" r:id="rId19"/>
    <p:sldId id="684" r:id="rId20"/>
    <p:sldId id="649" r:id="rId21"/>
    <p:sldId id="597" r:id="rId22"/>
    <p:sldId id="598" r:id="rId23"/>
    <p:sldId id="741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8" r:id="rId33"/>
    <p:sldId id="750" r:id="rId34"/>
    <p:sldId id="742" r:id="rId35"/>
    <p:sldId id="670" r:id="rId36"/>
    <p:sldId id="669" r:id="rId37"/>
    <p:sldId id="689" r:id="rId38"/>
    <p:sldId id="678" r:id="rId39"/>
    <p:sldId id="672" r:id="rId40"/>
    <p:sldId id="673" r:id="rId41"/>
    <p:sldId id="730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591" r:id="rId50"/>
    <p:sldId id="592" r:id="rId51"/>
    <p:sldId id="593" r:id="rId52"/>
    <p:sldId id="687" r:id="rId53"/>
    <p:sldId id="594" r:id="rId54"/>
    <p:sldId id="595" r:id="rId55"/>
    <p:sldId id="659" r:id="rId56"/>
  </p:sldIdLst>
  <p:sldSz cx="9144000" cy="6858000" type="screen4x3"/>
  <p:notesSz cx="7302500" cy="9586913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32"/>
            <p14:sldId id="542"/>
            <p14:sldId id="738"/>
            <p14:sldId id="743"/>
            <p14:sldId id="744"/>
            <p14:sldId id="745"/>
            <p14:sldId id="746"/>
            <p14:sldId id="747"/>
            <p14:sldId id="748"/>
            <p14:sldId id="749"/>
            <p14:sldId id="646"/>
            <p14:sldId id="680"/>
            <p14:sldId id="632"/>
            <p14:sldId id="661"/>
            <p14:sldId id="683"/>
            <p14:sldId id="740"/>
            <p14:sldId id="651"/>
            <p14:sldId id="639"/>
            <p14:sldId id="684"/>
            <p14:sldId id="649"/>
            <p14:sldId id="597"/>
            <p14:sldId id="598"/>
            <p14:sldId id="741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8"/>
            <p14:sldId id="750"/>
            <p14:sldId id="742"/>
            <p14:sldId id="670"/>
            <p14:sldId id="669"/>
            <p14:sldId id="689"/>
            <p14:sldId id="678"/>
            <p14:sldId id="672"/>
            <p14:sldId id="673"/>
            <p14:sldId id="730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08F86-D439-4920-A165-8894A92F1162}" v="239" dt="2024-08-30T22:14:49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76" y="48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84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76408F86-D439-4920-A165-8894A92F1162}"/>
    <pc:docChg chg="custSel addSld delSld modSld sldOrd modSection">
      <pc:chgData name="Phil Gibbons" userId="f619c6e5d38ed7a7" providerId="LiveId" clId="{76408F86-D439-4920-A165-8894A92F1162}" dt="2024-09-03T05:00:19.146" v="1079" actId="20577"/>
      <pc:docMkLst>
        <pc:docMk/>
      </pc:docMkLst>
      <pc:sldChg chg="add modTransition">
        <pc:chgData name="Phil Gibbons" userId="f619c6e5d38ed7a7" providerId="LiveId" clId="{76408F86-D439-4920-A165-8894A92F1162}" dt="2024-08-29T15:20:15.778" v="0"/>
        <pc:sldMkLst>
          <pc:docMk/>
          <pc:sldMk cId="4042517480" sldId="332"/>
        </pc:sldMkLst>
      </pc:sldChg>
      <pc:sldChg chg="modSp mod">
        <pc:chgData name="Phil Gibbons" userId="f619c6e5d38ed7a7" providerId="LiveId" clId="{76408F86-D439-4920-A165-8894A92F1162}" dt="2024-08-30T21:54:28.265" v="785" actId="14100"/>
        <pc:sldMkLst>
          <pc:docMk/>
          <pc:sldMk cId="0" sldId="542"/>
        </pc:sldMkLst>
        <pc:spChg chg="mod">
          <ac:chgData name="Phil Gibbons" userId="f619c6e5d38ed7a7" providerId="LiveId" clId="{76408F86-D439-4920-A165-8894A92F1162}" dt="2024-08-30T21:54:28.265" v="785" actId="14100"/>
          <ac:spMkLst>
            <pc:docMk/>
            <pc:sldMk cId="0" sldId="542"/>
            <ac:spMk id="3" creationId="{015AA0A1-8A76-44AF-9B48-8DA29170ADF4}"/>
          </ac:spMkLst>
        </pc:spChg>
        <pc:spChg chg="mod">
          <ac:chgData name="Phil Gibbons" userId="f619c6e5d38ed7a7" providerId="LiveId" clId="{76408F86-D439-4920-A165-8894A92F1162}" dt="2024-08-29T15:21:30.139" v="24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del mod">
        <pc:chgData name="Phil Gibbons" userId="f619c6e5d38ed7a7" providerId="LiveId" clId="{76408F86-D439-4920-A165-8894A92F1162}" dt="2024-08-29T15:27:32.007" v="27" actId="47"/>
        <pc:sldMkLst>
          <pc:docMk/>
          <pc:sldMk cId="0" sldId="580"/>
        </pc:sldMkLst>
        <pc:spChg chg="mod">
          <ac:chgData name="Phil Gibbons" userId="f619c6e5d38ed7a7" providerId="LiveId" clId="{76408F86-D439-4920-A165-8894A92F1162}" dt="2024-08-29T15:22:12.921" v="25" actId="14100"/>
          <ac:spMkLst>
            <pc:docMk/>
            <pc:sldMk cId="0" sldId="580"/>
            <ac:spMk id="142339" creationId="{00000000-0000-0000-0000-000000000000}"/>
          </ac:spMkLst>
        </pc:spChg>
      </pc:sldChg>
      <pc:sldChg chg="del">
        <pc:chgData name="Phil Gibbons" userId="f619c6e5d38ed7a7" providerId="LiveId" clId="{76408F86-D439-4920-A165-8894A92F1162}" dt="2024-08-29T15:27:32.007" v="27" actId="47"/>
        <pc:sldMkLst>
          <pc:docMk/>
          <pc:sldMk cId="0" sldId="581"/>
        </pc:sldMkLst>
      </pc:sldChg>
      <pc:sldChg chg="del">
        <pc:chgData name="Phil Gibbons" userId="f619c6e5d38ed7a7" providerId="LiveId" clId="{76408F86-D439-4920-A165-8894A92F1162}" dt="2024-08-29T15:27:32.007" v="27" actId="47"/>
        <pc:sldMkLst>
          <pc:docMk/>
          <pc:sldMk cId="0" sldId="585"/>
        </pc:sldMkLst>
      </pc:sldChg>
      <pc:sldChg chg="del">
        <pc:chgData name="Phil Gibbons" userId="f619c6e5d38ed7a7" providerId="LiveId" clId="{76408F86-D439-4920-A165-8894A92F1162}" dt="2024-08-29T15:27:32.007" v="27" actId="47"/>
        <pc:sldMkLst>
          <pc:docMk/>
          <pc:sldMk cId="0" sldId="586"/>
        </pc:sldMkLst>
      </pc:sldChg>
      <pc:sldChg chg="ord">
        <pc:chgData name="Phil Gibbons" userId="f619c6e5d38ed7a7" providerId="LiveId" clId="{76408F86-D439-4920-A165-8894A92F1162}" dt="2024-08-30T22:09:22.154" v="942"/>
        <pc:sldMkLst>
          <pc:docMk/>
          <pc:sldMk cId="0" sldId="598"/>
        </pc:sldMkLst>
      </pc:sldChg>
      <pc:sldChg chg="mod ord modShow">
        <pc:chgData name="Phil Gibbons" userId="f619c6e5d38ed7a7" providerId="LiveId" clId="{76408F86-D439-4920-A165-8894A92F1162}" dt="2024-08-30T22:09:49.783" v="944"/>
        <pc:sldMkLst>
          <pc:docMk/>
          <pc:sldMk cId="0" sldId="599"/>
        </pc:sldMkLst>
      </pc:sldChg>
      <pc:sldChg chg="ord modNotesTx">
        <pc:chgData name="Phil Gibbons" userId="f619c6e5d38ed7a7" providerId="LiveId" clId="{76408F86-D439-4920-A165-8894A92F1162}" dt="2024-08-30T22:09:49.783" v="944"/>
        <pc:sldMkLst>
          <pc:docMk/>
          <pc:sldMk cId="0" sldId="601"/>
        </pc:sldMkLst>
      </pc:sldChg>
      <pc:sldChg chg="ord">
        <pc:chgData name="Phil Gibbons" userId="f619c6e5d38ed7a7" providerId="LiveId" clId="{76408F86-D439-4920-A165-8894A92F1162}" dt="2024-08-30T22:09:49.783" v="944"/>
        <pc:sldMkLst>
          <pc:docMk/>
          <pc:sldMk cId="0" sldId="602"/>
        </pc:sldMkLst>
      </pc:sldChg>
      <pc:sldChg chg="del">
        <pc:chgData name="Phil Gibbons" userId="f619c6e5d38ed7a7" providerId="LiveId" clId="{76408F86-D439-4920-A165-8894A92F1162}" dt="2024-08-29T15:27:32.007" v="27" actId="47"/>
        <pc:sldMkLst>
          <pc:docMk/>
          <pc:sldMk cId="0" sldId="645"/>
        </pc:sldMkLst>
      </pc:sldChg>
      <pc:sldChg chg="ord">
        <pc:chgData name="Phil Gibbons" userId="f619c6e5d38ed7a7" providerId="LiveId" clId="{76408F86-D439-4920-A165-8894A92F1162}" dt="2024-08-30T22:09:49.783" v="944"/>
        <pc:sldMkLst>
          <pc:docMk/>
          <pc:sldMk cId="2413116519" sldId="663"/>
        </pc:sldMkLst>
      </pc:sldChg>
      <pc:sldChg chg="ord">
        <pc:chgData name="Phil Gibbons" userId="f619c6e5d38ed7a7" providerId="LiveId" clId="{76408F86-D439-4920-A165-8894A92F1162}" dt="2024-08-30T22:09:49.783" v="944"/>
        <pc:sldMkLst>
          <pc:docMk/>
          <pc:sldMk cId="1866723246" sldId="664"/>
        </pc:sldMkLst>
      </pc:sldChg>
      <pc:sldChg chg="ord">
        <pc:chgData name="Phil Gibbons" userId="f619c6e5d38ed7a7" providerId="LiveId" clId="{76408F86-D439-4920-A165-8894A92F1162}" dt="2024-08-30T22:09:49.783" v="944"/>
        <pc:sldMkLst>
          <pc:docMk/>
          <pc:sldMk cId="1430001331" sldId="665"/>
        </pc:sldMkLst>
      </pc:sldChg>
      <pc:sldChg chg="ord">
        <pc:chgData name="Phil Gibbons" userId="f619c6e5d38ed7a7" providerId="LiveId" clId="{76408F86-D439-4920-A165-8894A92F1162}" dt="2024-08-30T22:09:49.783" v="944"/>
        <pc:sldMkLst>
          <pc:docMk/>
          <pc:sldMk cId="3920704634" sldId="666"/>
        </pc:sldMkLst>
      </pc:sldChg>
      <pc:sldChg chg="del">
        <pc:chgData name="Phil Gibbons" userId="f619c6e5d38ed7a7" providerId="LiveId" clId="{76408F86-D439-4920-A165-8894A92F1162}" dt="2024-08-30T20:46:13.501" v="359" actId="47"/>
        <pc:sldMkLst>
          <pc:docMk/>
          <pc:sldMk cId="2727952087" sldId="667"/>
        </pc:sldMkLst>
      </pc:sldChg>
      <pc:sldChg chg="modSp ord modAnim modNotesTx">
        <pc:chgData name="Phil Gibbons" userId="f619c6e5d38ed7a7" providerId="LiveId" clId="{76408F86-D439-4920-A165-8894A92F1162}" dt="2024-08-30T22:14:49.018" v="1046" actId="20577"/>
        <pc:sldMkLst>
          <pc:docMk/>
          <pc:sldMk cId="1890818477" sldId="670"/>
        </pc:sldMkLst>
        <pc:spChg chg="mod">
          <ac:chgData name="Phil Gibbons" userId="f619c6e5d38ed7a7" providerId="LiveId" clId="{76408F86-D439-4920-A165-8894A92F1162}" dt="2024-08-30T22:14:49.018" v="1046" actId="20577"/>
          <ac:spMkLst>
            <pc:docMk/>
            <pc:sldMk cId="1890818477" sldId="670"/>
            <ac:spMk id="13316" creationId="{00000000-0000-0000-0000-000000000000}"/>
          </ac:spMkLst>
        </pc:spChg>
      </pc:sldChg>
      <pc:sldChg chg="mod ord modShow">
        <pc:chgData name="Phil Gibbons" userId="f619c6e5d38ed7a7" providerId="LiveId" clId="{76408F86-D439-4920-A165-8894A92F1162}" dt="2024-08-30T22:09:49.783" v="944"/>
        <pc:sldMkLst>
          <pc:docMk/>
          <pc:sldMk cId="1983570698" sldId="682"/>
        </pc:sldMkLst>
      </pc:sldChg>
      <pc:sldChg chg="modSp add mod ord modTransition">
        <pc:chgData name="Phil Gibbons" userId="f619c6e5d38ed7a7" providerId="LiveId" clId="{76408F86-D439-4920-A165-8894A92F1162}" dt="2024-08-30T22:17:00.792" v="1050"/>
        <pc:sldMkLst>
          <pc:docMk/>
          <pc:sldMk cId="1233805520" sldId="730"/>
        </pc:sldMkLst>
        <pc:spChg chg="mod">
          <ac:chgData name="Phil Gibbons" userId="f619c6e5d38ed7a7" providerId="LiveId" clId="{76408F86-D439-4920-A165-8894A92F1162}" dt="2024-08-30T20:50:49.642" v="398" actId="20577"/>
          <ac:spMkLst>
            <pc:docMk/>
            <pc:sldMk cId="1233805520" sldId="730"/>
            <ac:spMk id="7" creationId="{00000000-0000-0000-0000-000000000000}"/>
          </ac:spMkLst>
        </pc:spChg>
      </pc:sldChg>
      <pc:sldChg chg="del">
        <pc:chgData name="Phil Gibbons" userId="f619c6e5d38ed7a7" providerId="LiveId" clId="{76408F86-D439-4920-A165-8894A92F1162}" dt="2024-08-29T15:27:32.007" v="27" actId="47"/>
        <pc:sldMkLst>
          <pc:docMk/>
          <pc:sldMk cId="839555734" sldId="732"/>
        </pc:sldMkLst>
      </pc:sldChg>
      <pc:sldChg chg="del">
        <pc:chgData name="Phil Gibbons" userId="f619c6e5d38ed7a7" providerId="LiveId" clId="{76408F86-D439-4920-A165-8894A92F1162}" dt="2024-08-29T15:27:32.007" v="27" actId="47"/>
        <pc:sldMkLst>
          <pc:docMk/>
          <pc:sldMk cId="1156603267" sldId="733"/>
        </pc:sldMkLst>
      </pc:sldChg>
      <pc:sldChg chg="del">
        <pc:chgData name="Phil Gibbons" userId="f619c6e5d38ed7a7" providerId="LiveId" clId="{76408F86-D439-4920-A165-8894A92F1162}" dt="2024-08-29T15:27:32.007" v="27" actId="47"/>
        <pc:sldMkLst>
          <pc:docMk/>
          <pc:sldMk cId="3751981602" sldId="734"/>
        </pc:sldMkLst>
      </pc:sldChg>
      <pc:sldChg chg="del">
        <pc:chgData name="Phil Gibbons" userId="f619c6e5d38ed7a7" providerId="LiveId" clId="{76408F86-D439-4920-A165-8894A92F1162}" dt="2024-08-29T15:27:32.007" v="27" actId="47"/>
        <pc:sldMkLst>
          <pc:docMk/>
          <pc:sldMk cId="2081362276" sldId="735"/>
        </pc:sldMkLst>
      </pc:sldChg>
      <pc:sldChg chg="del">
        <pc:chgData name="Phil Gibbons" userId="f619c6e5d38ed7a7" providerId="LiveId" clId="{76408F86-D439-4920-A165-8894A92F1162}" dt="2024-08-30T20:50:56.979" v="399" actId="47"/>
        <pc:sldMkLst>
          <pc:docMk/>
          <pc:sldMk cId="536733592" sldId="737"/>
        </pc:sldMkLst>
      </pc:sldChg>
      <pc:sldChg chg="modSp add mod">
        <pc:chgData name="Phil Gibbons" userId="f619c6e5d38ed7a7" providerId="LiveId" clId="{76408F86-D439-4920-A165-8894A92F1162}" dt="2024-08-29T15:33:24.492" v="88" actId="20577"/>
        <pc:sldMkLst>
          <pc:docMk/>
          <pc:sldMk cId="2998267197" sldId="738"/>
        </pc:sldMkLst>
        <pc:spChg chg="mod">
          <ac:chgData name="Phil Gibbons" userId="f619c6e5d38ed7a7" providerId="LiveId" clId="{76408F86-D439-4920-A165-8894A92F1162}" dt="2024-08-29T15:33:24.492" v="88" actId="20577"/>
          <ac:spMkLst>
            <pc:docMk/>
            <pc:sldMk cId="2998267197" sldId="738"/>
            <ac:spMk id="3" creationId="{171B0B07-55C3-0C4B-B153-FE1FEB9FC639}"/>
          </ac:spMkLst>
        </pc:spChg>
      </pc:sldChg>
      <pc:sldChg chg="addSp delSp modSp mod ord">
        <pc:chgData name="Phil Gibbons" userId="f619c6e5d38ed7a7" providerId="LiveId" clId="{76408F86-D439-4920-A165-8894A92F1162}" dt="2024-08-30T22:02:06.698" v="873"/>
        <pc:sldMkLst>
          <pc:docMk/>
          <pc:sldMk cId="1908502826" sldId="741"/>
        </pc:sldMkLst>
        <pc:spChg chg="del">
          <ac:chgData name="Phil Gibbons" userId="f619c6e5d38ed7a7" providerId="LiveId" clId="{76408F86-D439-4920-A165-8894A92F1162}" dt="2024-08-30T21:56:49.087" v="786"/>
          <ac:spMkLst>
            <pc:docMk/>
            <pc:sldMk cId="1908502826" sldId="741"/>
            <ac:spMk id="3" creationId="{B1E65737-3E39-4F6A-8924-F306A86B040B}"/>
          </ac:spMkLst>
        </pc:spChg>
        <pc:spChg chg="add mod">
          <ac:chgData name="Phil Gibbons" userId="f619c6e5d38ed7a7" providerId="LiveId" clId="{76408F86-D439-4920-A165-8894A92F1162}" dt="2024-08-30T21:57:44.217" v="851" actId="14100"/>
          <ac:spMkLst>
            <pc:docMk/>
            <pc:sldMk cId="1908502826" sldId="741"/>
            <ac:spMk id="4" creationId="{8F8FE6EE-D87B-2D81-9B81-950273FA0D56}"/>
          </ac:spMkLst>
        </pc:spChg>
        <pc:spChg chg="add mod">
          <ac:chgData name="Phil Gibbons" userId="f619c6e5d38ed7a7" providerId="LiveId" clId="{76408F86-D439-4920-A165-8894A92F1162}" dt="2024-08-30T22:00:50.298" v="871" actId="20577"/>
          <ac:spMkLst>
            <pc:docMk/>
            <pc:sldMk cId="1908502826" sldId="741"/>
            <ac:spMk id="5" creationId="{15EC6BB0-B9F6-2835-E038-C04A30297077}"/>
          </ac:spMkLst>
        </pc:spChg>
      </pc:sldChg>
      <pc:sldChg chg="addSp delSp modSp mod">
        <pc:chgData name="Phil Gibbons" userId="f619c6e5d38ed7a7" providerId="LiveId" clId="{76408F86-D439-4920-A165-8894A92F1162}" dt="2024-09-03T05:00:19.146" v="1079" actId="20577"/>
        <pc:sldMkLst>
          <pc:docMk/>
          <pc:sldMk cId="1856163540" sldId="742"/>
        </pc:sldMkLst>
        <pc:spChg chg="del">
          <ac:chgData name="Phil Gibbons" userId="f619c6e5d38ed7a7" providerId="LiveId" clId="{76408F86-D439-4920-A165-8894A92F1162}" dt="2024-08-30T22:03:56.366" v="874"/>
          <ac:spMkLst>
            <pc:docMk/>
            <pc:sldMk cId="1856163540" sldId="742"/>
            <ac:spMk id="3" creationId="{2777B802-882B-3623-DC85-CFE3558B8305}"/>
          </ac:spMkLst>
        </pc:spChg>
        <pc:spChg chg="add mod">
          <ac:chgData name="Phil Gibbons" userId="f619c6e5d38ed7a7" providerId="LiveId" clId="{76408F86-D439-4920-A165-8894A92F1162}" dt="2024-09-03T05:00:19.146" v="1079" actId="20577"/>
          <ac:spMkLst>
            <pc:docMk/>
            <pc:sldMk cId="1856163540" sldId="742"/>
            <ac:spMk id="4" creationId="{AF43D940-BF83-1FCB-54D6-95512487DB2B}"/>
          </ac:spMkLst>
        </pc:spChg>
      </pc:sldChg>
      <pc:sldChg chg="add">
        <pc:chgData name="Phil Gibbons" userId="f619c6e5d38ed7a7" providerId="LiveId" clId="{76408F86-D439-4920-A165-8894A92F1162}" dt="2024-08-29T15:27:14.900" v="26"/>
        <pc:sldMkLst>
          <pc:docMk/>
          <pc:sldMk cId="0" sldId="743"/>
        </pc:sldMkLst>
      </pc:sldChg>
      <pc:sldChg chg="add">
        <pc:chgData name="Phil Gibbons" userId="f619c6e5d38ed7a7" providerId="LiveId" clId="{76408F86-D439-4920-A165-8894A92F1162}" dt="2024-08-29T15:27:14.900" v="26"/>
        <pc:sldMkLst>
          <pc:docMk/>
          <pc:sldMk cId="0" sldId="744"/>
        </pc:sldMkLst>
      </pc:sldChg>
      <pc:sldChg chg="add">
        <pc:chgData name="Phil Gibbons" userId="f619c6e5d38ed7a7" providerId="LiveId" clId="{76408F86-D439-4920-A165-8894A92F1162}" dt="2024-08-29T15:27:14.900" v="26"/>
        <pc:sldMkLst>
          <pc:docMk/>
          <pc:sldMk cId="0" sldId="745"/>
        </pc:sldMkLst>
      </pc:sldChg>
      <pc:sldChg chg="add">
        <pc:chgData name="Phil Gibbons" userId="f619c6e5d38ed7a7" providerId="LiveId" clId="{76408F86-D439-4920-A165-8894A92F1162}" dt="2024-08-29T15:27:14.900" v="26"/>
        <pc:sldMkLst>
          <pc:docMk/>
          <pc:sldMk cId="4283955094" sldId="746"/>
        </pc:sldMkLst>
      </pc:sldChg>
      <pc:sldChg chg="modSp add mod modAnim">
        <pc:chgData name="Phil Gibbons" userId="f619c6e5d38ed7a7" providerId="LiveId" clId="{76408F86-D439-4920-A165-8894A92F1162}" dt="2024-08-29T16:00:20.687" v="290"/>
        <pc:sldMkLst>
          <pc:docMk/>
          <pc:sldMk cId="602529273" sldId="747"/>
        </pc:sldMkLst>
        <pc:spChg chg="mod">
          <ac:chgData name="Phil Gibbons" userId="f619c6e5d38ed7a7" providerId="LiveId" clId="{76408F86-D439-4920-A165-8894A92F1162}" dt="2024-08-29T15:52:35.742" v="142" actId="1076"/>
          <ac:spMkLst>
            <pc:docMk/>
            <pc:sldMk cId="602529273" sldId="747"/>
            <ac:spMk id="2" creationId="{00000000-0000-0000-0000-000000000000}"/>
          </ac:spMkLst>
        </pc:spChg>
        <pc:spChg chg="mod">
          <ac:chgData name="Phil Gibbons" userId="f619c6e5d38ed7a7" providerId="LiveId" clId="{76408F86-D439-4920-A165-8894A92F1162}" dt="2024-08-29T15:52:23.094" v="140" actId="1076"/>
          <ac:spMkLst>
            <pc:docMk/>
            <pc:sldMk cId="602529273" sldId="747"/>
            <ac:spMk id="144386" creationId="{00000000-0000-0000-0000-000000000000}"/>
          </ac:spMkLst>
        </pc:spChg>
        <pc:spChg chg="mod">
          <ac:chgData name="Phil Gibbons" userId="f619c6e5d38ed7a7" providerId="LiveId" clId="{76408F86-D439-4920-A165-8894A92F1162}" dt="2024-08-29T15:59:42.890" v="289" actId="20577"/>
          <ac:spMkLst>
            <pc:docMk/>
            <pc:sldMk cId="602529273" sldId="747"/>
            <ac:spMk id="144387" creationId="{00000000-0000-0000-0000-000000000000}"/>
          </ac:spMkLst>
        </pc:spChg>
      </pc:sldChg>
      <pc:sldChg chg="modSp add mod">
        <pc:chgData name="Phil Gibbons" userId="f619c6e5d38ed7a7" providerId="LiveId" clId="{76408F86-D439-4920-A165-8894A92F1162}" dt="2024-08-29T16:00:45.422" v="309" actId="20577"/>
        <pc:sldMkLst>
          <pc:docMk/>
          <pc:sldMk cId="4047391879" sldId="748"/>
        </pc:sldMkLst>
        <pc:spChg chg="mod">
          <ac:chgData name="Phil Gibbons" userId="f619c6e5d38ed7a7" providerId="LiveId" clId="{76408F86-D439-4920-A165-8894A92F1162}" dt="2024-08-29T16:00:45.422" v="309" actId="20577"/>
          <ac:spMkLst>
            <pc:docMk/>
            <pc:sldMk cId="4047391879" sldId="748"/>
            <ac:spMk id="2" creationId="{235DB3BA-10E6-44B4-BA2E-D9C6ED993FA9}"/>
          </ac:spMkLst>
        </pc:spChg>
      </pc:sldChg>
      <pc:sldChg chg="modSp add">
        <pc:chgData name="Phil Gibbons" userId="f619c6e5d38ed7a7" providerId="LiveId" clId="{76408F86-D439-4920-A165-8894A92F1162}" dt="2024-08-29T16:01:10.864" v="311" actId="20577"/>
        <pc:sldMkLst>
          <pc:docMk/>
          <pc:sldMk cId="0" sldId="749"/>
        </pc:sldMkLst>
        <pc:spChg chg="mod">
          <ac:chgData name="Phil Gibbons" userId="f619c6e5d38ed7a7" providerId="LiveId" clId="{76408F86-D439-4920-A165-8894A92F1162}" dt="2024-08-29T16:01:10.864" v="311" actId="20577"/>
          <ac:spMkLst>
            <pc:docMk/>
            <pc:sldMk cId="0" sldId="749"/>
            <ac:spMk id="269315" creationId="{00000000-0000-0000-0000-000000000000}"/>
          </ac:spMkLst>
        </pc:spChg>
      </pc:sldChg>
      <pc:sldChg chg="add del">
        <pc:chgData name="Phil Gibbons" userId="f619c6e5d38ed7a7" providerId="LiveId" clId="{76408F86-D439-4920-A165-8894A92F1162}" dt="2024-08-29T16:02:19.503" v="312" actId="47"/>
        <pc:sldMkLst>
          <pc:docMk/>
          <pc:sldMk cId="3783881730" sldId="750"/>
        </pc:sldMkLst>
      </pc:sldChg>
      <pc:sldChg chg="delSp modSp add mod">
        <pc:chgData name="Phil Gibbons" userId="f619c6e5d38ed7a7" providerId="LiveId" clId="{76408F86-D439-4920-A165-8894A92F1162}" dt="2024-08-30T22:12:33.671" v="951" actId="478"/>
        <pc:sldMkLst>
          <pc:docMk/>
          <pc:sldMk cId="3783881730" sldId="750"/>
        </pc:sldMkLst>
        <pc:spChg chg="mod">
          <ac:chgData name="Phil Gibbons" userId="f619c6e5d38ed7a7" providerId="LiveId" clId="{76408F86-D439-4920-A165-8894A92F1162}" dt="2024-08-30T22:12:24.279" v="948" actId="6549"/>
          <ac:spMkLst>
            <pc:docMk/>
            <pc:sldMk cId="3783881730" sldId="750"/>
            <ac:spMk id="13316" creationId="{00000000-0000-0000-0000-000000000000}"/>
          </ac:spMkLst>
        </pc:spChg>
        <pc:spChg chg="del">
          <ac:chgData name="Phil Gibbons" userId="f619c6e5d38ed7a7" providerId="LiveId" clId="{76408F86-D439-4920-A165-8894A92F1162}" dt="2024-08-30T22:12:28.038" v="949" actId="478"/>
          <ac:spMkLst>
            <pc:docMk/>
            <pc:sldMk cId="3783881730" sldId="750"/>
            <ac:spMk id="13317" creationId="{00000000-0000-0000-0000-000000000000}"/>
          </ac:spMkLst>
        </pc:spChg>
        <pc:spChg chg="del">
          <ac:chgData name="Phil Gibbons" userId="f619c6e5d38ed7a7" providerId="LiveId" clId="{76408F86-D439-4920-A165-8894A92F1162}" dt="2024-08-30T22:12:33.671" v="951" actId="478"/>
          <ac:spMkLst>
            <pc:docMk/>
            <pc:sldMk cId="3783881730" sldId="750"/>
            <ac:spMk id="13318" creationId="{00000000-0000-0000-0000-000000000000}"/>
          </ac:spMkLst>
        </pc:spChg>
        <pc:spChg chg="del">
          <ac:chgData name="Phil Gibbons" userId="f619c6e5d38ed7a7" providerId="LiveId" clId="{76408F86-D439-4920-A165-8894A92F1162}" dt="2024-08-30T22:12:31.416" v="950" actId="478"/>
          <ac:spMkLst>
            <pc:docMk/>
            <pc:sldMk cId="3783881730" sldId="750"/>
            <ac:spMk id="1331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4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WhatIsThis</a:t>
            </a:r>
            <a:r>
              <a:rPr lang="en-US" dirty="0"/>
              <a:t>” function from Activity 1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8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 mx in Activity 2 is the example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68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2532/quizzes/127207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had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2018-2024: back-and-forth with Samsung for #1 by $$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Back-and-forth with AMD on performance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Non-86 GPUs from Nvidia now dominate compute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57DC9-C5B2-8918-E904-16AF17255BDC}"/>
              </a:ext>
            </a:extLst>
          </p:cNvPr>
          <p:cNvSpPr txBox="1"/>
          <p:nvPr/>
        </p:nvSpPr>
        <p:spPr>
          <a:xfrm>
            <a:off x="3120887" y="3192045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0FEA6-E070-902F-04A9-00DB3EB32AE2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4262D-BA8E-6844-EF6A-AB896DC2E98E}"/>
              </a:ext>
            </a:extLst>
          </p:cNvPr>
          <p:cNvSpPr txBox="1"/>
          <p:nvPr/>
        </p:nvSpPr>
        <p:spPr>
          <a:xfrm>
            <a:off x="3120887" y="3190461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14DB9-3280-D56C-5693-5C6423C698AA}"/>
              </a:ext>
            </a:extLst>
          </p:cNvPr>
          <p:cNvSpPr txBox="1"/>
          <p:nvPr/>
        </p:nvSpPr>
        <p:spPr>
          <a:xfrm>
            <a:off x="4085663" y="4227237"/>
            <a:ext cx="15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CBA29C-3F05-4E31-D580-A03A0C067EAC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A62938-6695-4E48-18F4-C38D4119E1AB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AA7743-618E-ACD0-57C1-237B8808B0A6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4BD66-0250-1510-A688-2A7B3E938520}"/>
              </a:ext>
            </a:extLst>
          </p:cNvPr>
          <p:cNvSpPr txBox="1"/>
          <p:nvPr/>
        </p:nvSpPr>
        <p:spPr>
          <a:xfrm>
            <a:off x="2261153" y="5055993"/>
            <a:ext cx="462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These are 64-bit registers, so we know this is a 64-bit add</a:t>
            </a:r>
            <a:endParaRPr lang="en-US" dirty="0">
              <a:solidFill>
                <a:srgbClr val="000000"/>
              </a:solidFill>
              <a:effectLst/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 dirty="0"/>
              <a:t>Indirect branches</a:t>
            </a:r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 Sept 3,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72" y="3886199"/>
            <a:ext cx="8871856" cy="244928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While waiting for class to start:</a:t>
            </a:r>
          </a:p>
          <a:p>
            <a:r>
              <a:rPr lang="en-US" dirty="0"/>
              <a:t>login to a shark machine, then type</a:t>
            </a:r>
          </a:p>
          <a:p>
            <a:br>
              <a:rPr lang="en-US" dirty="0"/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http://www.cs.cmu.edu/~213/activities/gdb-and-assembly.pdf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http://www.cs.cmu.edu/~213/activities/gdb-and-assembly.tar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gdb-and-assembly.tar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-and-assembly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B4C-D43C-EE32-8535-A3423E31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8FE6EE-D87B-2D81-9B81-950273FA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9" y="1362075"/>
            <a:ext cx="8958942" cy="3062968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If you didn’t do at the start of class: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login to a shark machine, then type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http://www.cs.cmu.edu/~213/activities/gdb-and-assembly.pdf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http://www.cs.cmu.edu/~213/activities/gdb-and-assembly.tar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gdb-and-assembly.tar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-and-assembly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C6BB0-B9F6-2835-E038-C04A30297077}"/>
              </a:ext>
            </a:extLst>
          </p:cNvPr>
          <p:cNvSpPr txBox="1"/>
          <p:nvPr/>
        </p:nvSpPr>
        <p:spPr>
          <a:xfrm>
            <a:off x="357018" y="4936671"/>
            <a:ext cx="786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r</a:t>
            </a:r>
            <a: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the program by typing  </a:t>
            </a:r>
            <a:r>
              <a:rPr lang="en-US" b="0" i="0" u="none" strike="noStrike" baseline="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./act1 </a:t>
            </a:r>
            <a:b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follow its instructions for rerunning it inside GDB.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0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304856"/>
          </a:xfrm>
        </p:spPr>
        <p:txBody>
          <a:bodyPr/>
          <a:lstStyle/>
          <a:p>
            <a:r>
              <a:rPr lang="en-US" dirty="0"/>
              <a:t>Lab 0 due today at midnight – no grace days allowed</a:t>
            </a:r>
          </a:p>
          <a:p>
            <a:pPr lvl="1"/>
            <a:r>
              <a:rPr lang="en-US" dirty="0"/>
              <a:t>If lab is taking you &gt; 10 hours, consider dropping the course or preparing to study hard on C over next 3 weeks!</a:t>
            </a:r>
          </a:p>
          <a:p>
            <a:pPr lvl="1"/>
            <a:r>
              <a:rPr lang="en-US" dirty="0" err="1"/>
              <a:t>Handin</a:t>
            </a:r>
            <a:r>
              <a:rPr lang="en-US" dirty="0"/>
              <a:t> via </a:t>
            </a:r>
            <a:r>
              <a:rPr lang="en-US" dirty="0" err="1"/>
              <a:t>autolab</a:t>
            </a:r>
            <a:r>
              <a:rPr lang="en-US" dirty="0"/>
              <a:t> (if still on waitlist, submit once off waitlist)</a:t>
            </a:r>
          </a:p>
          <a:p>
            <a:r>
              <a:rPr lang="en-US" dirty="0"/>
              <a:t>Lab 1 (</a:t>
            </a:r>
            <a:r>
              <a:rPr lang="en-US" dirty="0" err="1"/>
              <a:t>datalab</a:t>
            </a:r>
            <a:r>
              <a:rPr lang="en-US" dirty="0"/>
              <a:t>) went out Aug 29, is due Tues Sept 10</a:t>
            </a:r>
          </a:p>
          <a:p>
            <a:r>
              <a:rPr lang="en-US" dirty="0"/>
              <a:t>Lab 2 (bomb lab) goes out via Autolab on Thurs Sept 5</a:t>
            </a:r>
          </a:p>
          <a:p>
            <a:pPr lvl="1"/>
            <a:r>
              <a:rPr lang="en-US" dirty="0"/>
              <a:t>Due Thurs Sept 19</a:t>
            </a:r>
          </a:p>
          <a:p>
            <a:pPr lvl="1"/>
            <a:endParaRPr lang="en-US" dirty="0"/>
          </a:p>
          <a:p>
            <a:r>
              <a:rPr lang="en-US" dirty="0"/>
              <a:t>Written Assignment 1 goes out Wed Sept 4 (via canvas)</a:t>
            </a:r>
          </a:p>
          <a:p>
            <a:pPr lvl="1"/>
            <a:r>
              <a:rPr lang="en-US" dirty="0"/>
              <a:t>Due Wed Sept 11</a:t>
            </a:r>
          </a:p>
          <a:p>
            <a:endParaRPr lang="en-US" dirty="0"/>
          </a:p>
          <a:p>
            <a:r>
              <a:rPr lang="en-US" dirty="0"/>
              <a:t>Bootcamp 2 (debugging &amp; </a:t>
            </a:r>
            <a:r>
              <a:rPr lang="en-US" dirty="0" err="1"/>
              <a:t>gdb</a:t>
            </a:r>
            <a:r>
              <a:rPr lang="en-US" dirty="0"/>
              <a:t>) to be held on Sun Sept 8</a:t>
            </a:r>
          </a:p>
          <a:p>
            <a:pPr lvl="1"/>
            <a:r>
              <a:rPr lang="en-US" dirty="0"/>
              <a:t>See Piazza for details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7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3070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</p:txBody>
      </p:sp>
    </p:spTree>
    <p:extLst>
      <p:ext uri="{BB962C8B-B14F-4D97-AF65-F5344CB8AC3E}">
        <p14:creationId xmlns:p14="http://schemas.microsoft.com/office/powerpoint/2010/main" val="3783881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B79E-EB03-DDAF-E080-BFC9CFE3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3D940-BF83-1FCB-54D6-95512487DB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6875" y="2020661"/>
            <a:ext cx="789622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Launch activity 2 </a:t>
            </a:r>
            <a: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typing  </a:t>
            </a:r>
            <a:r>
              <a:rPr lang="en-US" b="0" i="0" u="none" strike="noStrike" baseline="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gdb</a:t>
            </a:r>
            <a:r>
              <a:rPr lang="en-US" b="0" i="0" u="none" strike="noStrike" baseline="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./act2</a:t>
            </a:r>
          </a:p>
          <a:p>
            <a:pPr algn="l"/>
            <a:r>
              <a:rPr lang="en-US" b="0" dirty="0">
                <a:ea typeface="Calibri" panose="020F0502020204030204" pitchFamily="34" charset="0"/>
                <a:cs typeface="Calibri" panose="020F0502020204030204" pitchFamily="34" charset="0"/>
              </a:rPr>
              <a:t>Then in </a:t>
            </a:r>
            <a:r>
              <a:rPr lang="en-US" b="0" dirty="0" err="1">
                <a:ea typeface="Calibri" panose="020F0502020204030204" pitchFamily="34" charset="0"/>
                <a:cs typeface="Calibri" panose="020F0502020204030204" pitchFamily="34" charset="0"/>
              </a:rPr>
              <a:t>gdb</a:t>
            </a:r>
            <a:r>
              <a:rPr lang="en-US" b="0" dirty="0">
                <a:ea typeface="Calibri" panose="020F0502020204030204" pitchFamily="34" charset="0"/>
                <a:cs typeface="Calibri" panose="020F0502020204030204" pitchFamily="34" charset="0"/>
              </a:rPr>
              <a:t> type </a:t>
            </a:r>
            <a:r>
              <a:rPr lang="en-US" b="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 s</a:t>
            </a:r>
            <a:r>
              <a:rPr lang="en-US" b="0" i="0" u="none" strike="noStrike" baseline="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b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follow </a:t>
            </a:r>
            <a:r>
              <a:rPr lang="en-US" b="0" dirty="0"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instructions.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63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 from Activity 2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r>
              <a:rPr lang="en-US" sz="2800" dirty="0"/>
              <a:t>Day 3 – Machine Programming Basics</a:t>
            </a:r>
          </a:p>
          <a:p>
            <a:r>
              <a:rPr lang="en-US" sz="2800" dirty="0">
                <a:hlinkClick r:id="rId3"/>
              </a:rPr>
              <a:t>https://canvas.cmu.edu/courses/42532/quizzes/127207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395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9600" y="67133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7194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(~7nm)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Raptor Lake	2023	  “intel 7” (~7nm)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Meteor Lake	2024	  “intel 4” (~4nm)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Arrow Lake          end of 2024	  “intel 20A” (~2nm)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7169" y="719488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6025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Raptor Lake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4" name="Picture 3" descr="A computer chip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19868DB5-6442-2BA9-C52E-2774A63F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43"/>
            <a:ext cx="9144000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30113</TotalTime>
  <Words>4814</Words>
  <Application>Microsoft Office PowerPoint</Application>
  <PresentationFormat>On-screen Show (4:3)</PresentationFormat>
  <Paragraphs>949</Paragraphs>
  <Slides>55</Slides>
  <Notes>41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Calibri Italic</vt:lpstr>
      <vt:lpstr>Consolas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I: Basics  15-213/14-513/15-513: Introduction to Computer Systems 3rd Lecture,  Sept 3, 2024</vt:lpstr>
      <vt:lpstr>Announcements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 Raptor Lake</vt:lpstr>
      <vt:lpstr>x86 Clones: Advanced Micro Devices (AMD)</vt:lpstr>
      <vt:lpstr>Today: Machine Programming I: Basics</vt:lpstr>
      <vt:lpstr>Levels of Abstraction</vt:lpstr>
      <vt:lpstr>Definitions</vt:lpstr>
      <vt:lpstr>Assembly/Machine Code View</vt:lpstr>
      <vt:lpstr>Assembly: Data Types</vt:lpstr>
      <vt:lpstr>Assembly: Data Types</vt:lpstr>
      <vt:lpstr>x86-64 Integer Registers</vt:lpstr>
      <vt:lpstr>Some History: IA32 Registers</vt:lpstr>
      <vt:lpstr>Assembly: Operations</vt:lpstr>
      <vt:lpstr>Moving Data</vt:lpstr>
      <vt:lpstr>movq Operand Combinations</vt:lpstr>
      <vt:lpstr>Simple Memory Addressing Modes</vt:lpstr>
      <vt:lpstr>Activity 1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Complete Memory Addressing Modes</vt:lpstr>
      <vt:lpstr>Address Computation Instruction</vt:lpstr>
      <vt:lpstr>Activity 2</vt:lpstr>
      <vt:lpstr>Address Computation Instruction</vt:lpstr>
      <vt:lpstr>Address Computation Examples</vt:lpstr>
      <vt:lpstr>Address Computation Examples</vt:lpstr>
      <vt:lpstr>Today: Machine Programming I: Basics</vt:lpstr>
      <vt:lpstr>Some Arithmetic Operations</vt:lpstr>
      <vt:lpstr>Some Arithmetic Operations</vt:lpstr>
      <vt:lpstr>Quiz Time!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Phil Gibbons</cp:lastModifiedBy>
  <cp:revision>754</cp:revision>
  <cp:lastPrinted>2011-09-12T20:37:42Z</cp:lastPrinted>
  <dcterms:created xsi:type="dcterms:W3CDTF">2012-09-11T15:51:41Z</dcterms:created>
  <dcterms:modified xsi:type="dcterms:W3CDTF">2024-09-03T05:00:24Z</dcterms:modified>
  <cp:category/>
</cp:coreProperties>
</file>