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8"/>
  </p:notesMasterIdLst>
  <p:handoutMasterIdLst>
    <p:handoutMasterId r:id="rId69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64" r:id="rId17"/>
    <p:sldId id="710" r:id="rId18"/>
    <p:sldId id="676" r:id="rId19"/>
    <p:sldId id="677" r:id="rId20"/>
    <p:sldId id="756" r:id="rId21"/>
    <p:sldId id="741" r:id="rId22"/>
    <p:sldId id="742" r:id="rId23"/>
    <p:sldId id="746" r:id="rId24"/>
    <p:sldId id="747" r:id="rId25"/>
    <p:sldId id="743" r:id="rId26"/>
    <p:sldId id="744" r:id="rId27"/>
    <p:sldId id="745" r:id="rId28"/>
    <p:sldId id="748" r:id="rId29"/>
    <p:sldId id="749" r:id="rId30"/>
    <p:sldId id="750" r:id="rId31"/>
    <p:sldId id="751" r:id="rId32"/>
    <p:sldId id="760" r:id="rId33"/>
    <p:sldId id="753" r:id="rId34"/>
    <p:sldId id="591" r:id="rId35"/>
    <p:sldId id="593" r:id="rId36"/>
    <p:sldId id="730" r:id="rId37"/>
    <p:sldId id="685" r:id="rId38"/>
    <p:sldId id="645" r:id="rId39"/>
    <p:sldId id="599" r:id="rId40"/>
    <p:sldId id="602" r:id="rId41"/>
    <p:sldId id="600" r:id="rId42"/>
    <p:sldId id="601" r:id="rId43"/>
    <p:sldId id="648" r:id="rId44"/>
    <p:sldId id="686" r:id="rId45"/>
    <p:sldId id="606" r:id="rId46"/>
    <p:sldId id="721" r:id="rId47"/>
    <p:sldId id="722" r:id="rId48"/>
    <p:sldId id="723" r:id="rId49"/>
    <p:sldId id="649" r:id="rId50"/>
    <p:sldId id="711" r:id="rId51"/>
    <p:sldId id="611" r:id="rId52"/>
    <p:sldId id="615" r:id="rId53"/>
    <p:sldId id="612" r:id="rId54"/>
    <p:sldId id="613" r:id="rId55"/>
    <p:sldId id="617" r:id="rId56"/>
    <p:sldId id="620" r:id="rId57"/>
    <p:sldId id="626" r:id="rId58"/>
    <p:sldId id="628" r:id="rId59"/>
    <p:sldId id="715" r:id="rId60"/>
    <p:sldId id="716" r:id="rId61"/>
    <p:sldId id="717" r:id="rId62"/>
    <p:sldId id="689" r:id="rId63"/>
    <p:sldId id="704" r:id="rId64"/>
    <p:sldId id="664" r:id="rId65"/>
    <p:sldId id="665" r:id="rId66"/>
    <p:sldId id="763" r:id="rId6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/>
    <p:restoredTop sz="94729"/>
  </p:normalViewPr>
  <p:slideViewPr>
    <p:cSldViewPr>
      <p:cViewPr varScale="1">
        <p:scale>
          <a:sx n="69" d="100"/>
          <a:sy n="69" d="100"/>
        </p:scale>
        <p:origin x="8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40739/quizzes/12340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45348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421731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  <a:endParaRPr lang="en-US" sz="4400" b="0" dirty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28386" y="460375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3257" y="460375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eaLnBrk="1" hangingPunct="1">
              <a:spcBef>
                <a:spcPts val="575"/>
              </a:spcBef>
            </a:pP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sz="3200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sz="32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0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15-213/15-513: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  <a:t>Introduction to Computer Systems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6"/>
                <a:cs typeface="+mj-cs"/>
                <a:sym typeface="Gill Sans" charset="0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May 15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2024</a:t>
            </a:r>
            <a:endParaRPr lang="en-US" sz="2000" kern="0" dirty="0">
              <a:solidFill>
                <a:schemeClr val="tx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5AA07DD-518D-44EF-5A9C-AD49FC6704B2}"/>
              </a:ext>
            </a:extLst>
          </p:cNvPr>
          <p:cNvSpPr txBox="1">
            <a:spLocks/>
          </p:cNvSpPr>
          <p:nvPr/>
        </p:nvSpPr>
        <p:spPr bwMode="auto">
          <a:xfrm>
            <a:off x="5410200" y="2667001"/>
            <a:ext cx="34398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 (15-213 / 15-513)</a:t>
            </a:r>
          </a:p>
          <a:p>
            <a:pPr lvl="0"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>
                <a:hlinkClick r:id="rId3"/>
              </a:rPr>
              <a:t>https://canvas.cmu.edu/courses/40739/quizzes/123408</a:t>
            </a:r>
            <a:endParaRPr lang="en-US" sz="280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50256"/>
              </p:ext>
            </p:extLst>
          </p:nvPr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976"/>
              </p:ext>
            </p:extLst>
          </p:nvPr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50433"/>
              </p:ext>
            </p:extLst>
          </p:nvPr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354980" y="2998594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algn="l"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8048365</a:t>
            </a:r>
            <a:r>
              <a:rPr lang="en-US" sz="180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5b                	pop    %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ebx</a:t>
            </a:r>
            <a:b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</a:b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8048366   81 c3 ab 12 00 00  	add    $0x12ab,%ebx</a:t>
            </a:r>
            <a:b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</a:b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804836c</a:t>
            </a:r>
            <a:r>
              <a:rPr lang="en-US" sz="180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83 bb 28 00 00 00 00 	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cmpl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$0x0,0x28(%</a:t>
            </a:r>
            <a:r>
              <a:rPr lang="en-US" sz="1800" b="0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ebx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61BCCC-C1DC-04DC-294C-F7AF7409C2F1}"/>
              </a:ext>
            </a:extLst>
          </p:cNvPr>
          <p:cNvGrpSpPr/>
          <p:nvPr/>
        </p:nvGrpSpPr>
        <p:grpSpPr>
          <a:xfrm>
            <a:off x="2885334" y="5562961"/>
            <a:ext cx="4977645" cy="724027"/>
            <a:chOff x="15093" y="5976658"/>
            <a:chExt cx="4977645" cy="7240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A9BCAD-3624-33F6-0CF8-669D88A5F1F8}"/>
                </a:ext>
              </a:extLst>
            </p:cNvPr>
            <p:cNvSpPr/>
            <p:nvPr/>
          </p:nvSpPr>
          <p:spPr>
            <a:xfrm>
              <a:off x="15093" y="5976658"/>
              <a:ext cx="49776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 b="1" dirty="0">
                  <a:latin typeface="Courier New" pitchFamily="49" charset="0"/>
                  <a:ea typeface="+mn-ea"/>
                  <a:cs typeface="Courier New" pitchFamily="49" charset="0"/>
                </a:rPr>
                <a:t>15213: 0011 1011 0110 1101</a:t>
              </a:r>
              <a:endParaRPr lang="en-US" sz="2400" b="1" dirty="0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77071769-2AE8-3A3F-EE2E-FE6D35332E32}"/>
                </a:ext>
              </a:extLst>
            </p:cNvPr>
            <p:cNvSpPr/>
            <p:nvPr/>
          </p:nvSpPr>
          <p:spPr bwMode="auto">
            <a:xfrm>
              <a:off x="1649403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2D5BD2E4-6B2E-B0A4-BA9A-4DC66F5A3F17}"/>
                </a:ext>
              </a:extLst>
            </p:cNvPr>
            <p:cNvSpPr/>
            <p:nvPr/>
          </p:nvSpPr>
          <p:spPr bwMode="auto">
            <a:xfrm>
              <a:off x="257327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AF9FE43F-CE86-E139-37EA-972E43B62D6A}"/>
                </a:ext>
              </a:extLst>
            </p:cNvPr>
            <p:cNvSpPr/>
            <p:nvPr/>
          </p:nvSpPr>
          <p:spPr bwMode="auto">
            <a:xfrm>
              <a:off x="3493981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0FAB7043-2980-6A53-24CF-D08DCF53FA8B}"/>
                </a:ext>
              </a:extLst>
            </p:cNvPr>
            <p:cNvSpPr/>
            <p:nvPr/>
          </p:nvSpPr>
          <p:spPr bwMode="auto">
            <a:xfrm>
              <a:off x="4386155" y="6090560"/>
              <a:ext cx="176574" cy="610125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1"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DBFC586-A80B-7175-15C2-18B412838107}"/>
              </a:ext>
            </a:extLst>
          </p:cNvPr>
          <p:cNvSpPr/>
          <p:nvPr/>
        </p:nvSpPr>
        <p:spPr>
          <a:xfrm>
            <a:off x="4421752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E99D21-B4FF-B834-1E4F-5A48A31D5A3C}"/>
              </a:ext>
            </a:extLst>
          </p:cNvPr>
          <p:cNvSpPr/>
          <p:nvPr/>
        </p:nvSpPr>
        <p:spPr>
          <a:xfrm>
            <a:off x="534562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B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94FA17-99F4-F8FC-B3D0-39392968DDD7}"/>
              </a:ext>
            </a:extLst>
          </p:cNvPr>
          <p:cNvSpPr/>
          <p:nvPr/>
        </p:nvSpPr>
        <p:spPr>
          <a:xfrm>
            <a:off x="6266330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6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78B33E-BD78-9FF2-CEE7-AF644037E0E5}"/>
              </a:ext>
            </a:extLst>
          </p:cNvPr>
          <p:cNvSpPr/>
          <p:nvPr/>
        </p:nvSpPr>
        <p:spPr>
          <a:xfrm>
            <a:off x="7158504" y="60795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 dirty="0"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15785</TotalTime>
  <Pages>0</Pages>
  <Words>5260</Words>
  <Characters>0</Characters>
  <Application>Microsoft Office PowerPoint</Application>
  <PresentationFormat>On-screen Show (4:3)</PresentationFormat>
  <Lines>0</Lines>
  <Paragraphs>1482</Paragraphs>
  <Slides>65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87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Brian Railing</cp:lastModifiedBy>
  <cp:revision>249</cp:revision>
  <cp:lastPrinted>2011-08-30T03:47:10Z</cp:lastPrinted>
  <dcterms:created xsi:type="dcterms:W3CDTF">2012-08-28T17:04:18Z</dcterms:created>
  <dcterms:modified xsi:type="dcterms:W3CDTF">2024-05-15T15:52:32Z</dcterms:modified>
</cp:coreProperties>
</file>