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434" r:id="rId2"/>
    <p:sldId id="542" r:id="rId3"/>
    <p:sldId id="1411" r:id="rId4"/>
    <p:sldId id="1432" r:id="rId5"/>
    <p:sldId id="1262" r:id="rId6"/>
    <p:sldId id="1286" r:id="rId7"/>
    <p:sldId id="1285" r:id="rId8"/>
    <p:sldId id="1264" r:id="rId9"/>
    <p:sldId id="1412" r:id="rId10"/>
    <p:sldId id="1265" r:id="rId11"/>
    <p:sldId id="1266" r:id="rId12"/>
    <p:sldId id="1268" r:id="rId13"/>
    <p:sldId id="1289" r:id="rId14"/>
    <p:sldId id="1290" r:id="rId15"/>
    <p:sldId id="1212" r:id="rId16"/>
    <p:sldId id="1291" r:id="rId17"/>
    <p:sldId id="1292" r:id="rId18"/>
    <p:sldId id="1293" r:id="rId19"/>
    <p:sldId id="1294" r:id="rId20"/>
    <p:sldId id="1435" r:id="rId21"/>
    <p:sldId id="1430" r:id="rId22"/>
    <p:sldId id="1273" r:id="rId23"/>
    <p:sldId id="1414" r:id="rId24"/>
    <p:sldId id="1274" r:id="rId25"/>
    <p:sldId id="1295" r:id="rId26"/>
    <p:sldId id="1277" r:id="rId27"/>
    <p:sldId id="1415" r:id="rId28"/>
    <p:sldId id="1278" r:id="rId29"/>
    <p:sldId id="1436" r:id="rId30"/>
    <p:sldId id="1416" r:id="rId31"/>
    <p:sldId id="1427" r:id="rId32"/>
    <p:sldId id="1428" r:id="rId33"/>
    <p:sldId id="1417" r:id="rId34"/>
    <p:sldId id="1418" r:id="rId35"/>
    <p:sldId id="1419" r:id="rId36"/>
    <p:sldId id="1420" r:id="rId37"/>
    <p:sldId id="1421" r:id="rId38"/>
    <p:sldId id="1433" r:id="rId39"/>
    <p:sldId id="1431" r:id="rId40"/>
    <p:sldId id="1422" r:id="rId41"/>
    <p:sldId id="1423" r:id="rId42"/>
    <p:sldId id="1424" r:id="rId43"/>
    <p:sldId id="1425" r:id="rId44"/>
    <p:sldId id="1429" r:id="rId45"/>
    <p:sldId id="1426" r:id="rId46"/>
  </p:sldIdLst>
  <p:sldSz cx="9144000" cy="6858000" type="screen4x3"/>
  <p:notesSz cx="7302500" cy="9586913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7D3AC-40C9-488B-B076-99B07AD5E532}" v="4" dt="2020-10-27T02:52:21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02" autoAdjust="0"/>
    <p:restoredTop sz="94649" autoAdjust="0"/>
  </p:normalViewPr>
  <p:slideViewPr>
    <p:cSldViewPr snapToObjects="1">
      <p:cViewPr varScale="1">
        <p:scale>
          <a:sx n="93" d="100"/>
          <a:sy n="93" d="100"/>
        </p:scale>
        <p:origin x="342" y="51"/>
      </p:cViewPr>
      <p:guideLst>
        <p:guide orient="horz" pos="33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6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0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101850"/>
          </a:xfrm>
        </p:spPr>
        <p:txBody>
          <a:bodyPr/>
          <a:lstStyle/>
          <a:p>
            <a:pPr marL="0" indent="0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15-213/18-213/15-513/18-613: </a:t>
            </a:r>
            <a:br>
              <a:rPr lang="en-US" sz="2000" b="0" dirty="0"/>
            </a:br>
            <a:r>
              <a:rPr lang="en-US" sz="2000" b="0" dirty="0"/>
              <a:t>Computer Systems	</a:t>
            </a:r>
            <a:br>
              <a:rPr lang="en-US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30, 2021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1" y="533400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VM as a Tool for Memory Management</a:t>
            </a:r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19050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222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96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445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710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203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301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809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319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938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127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427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78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86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96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915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98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552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812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4065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321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79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835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95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350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609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270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818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420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84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937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963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78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3048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962400" cy="4778910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lvl="1"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PTEs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requires kernel mode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>
                <a:hlinkClick r:id="rId3"/>
              </a:rPr>
              <a:t>https://canvas.cmu.edu/courses/17808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9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cars, elevators,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19969</TotalTime>
  <Words>3286</Words>
  <Application>Microsoft Office PowerPoint</Application>
  <PresentationFormat>On-screen Show (4:3)</PresentationFormat>
  <Paragraphs>1012</Paragraphs>
  <Slides>45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Concepts  15-213/18-213/15-513/18-613:  Computer Systems  17th Lecture, March 30, 2021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Locality to the Rescue Again!</vt:lpstr>
      <vt:lpstr>Today  </vt:lpstr>
      <vt:lpstr>PowerPoint Presentation</vt:lpstr>
      <vt:lpstr>VM as a Tool for Memory Management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605</cp:revision>
  <cp:lastPrinted>2019-10-21T18:08:37Z</cp:lastPrinted>
  <dcterms:created xsi:type="dcterms:W3CDTF">2011-01-05T23:17:11Z</dcterms:created>
  <dcterms:modified xsi:type="dcterms:W3CDTF">2021-03-30T16:18:34Z</dcterms:modified>
</cp:coreProperties>
</file>