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5" r:id="rId2"/>
    <p:sldMasterId id="2147483706" r:id="rId3"/>
    <p:sldMasterId id="2147483707" r:id="rId4"/>
    <p:sldMasterId id="2147483708" r:id="rId5"/>
    <p:sldMasterId id="2147483720" r:id="rId6"/>
  </p:sldMasterIdLst>
  <p:notesMasterIdLst>
    <p:notesMasterId r:id="rId87"/>
  </p:notesMasterIdLst>
  <p:sldIdLst>
    <p:sldId id="690" r:id="rId7"/>
    <p:sldId id="256" r:id="rId8"/>
    <p:sldId id="425" r:id="rId9"/>
    <p:sldId id="732" r:id="rId10"/>
    <p:sldId id="370" r:id="rId11"/>
    <p:sldId id="260" r:id="rId12"/>
    <p:sldId id="261" r:id="rId13"/>
    <p:sldId id="262" r:id="rId14"/>
    <p:sldId id="263" r:id="rId15"/>
    <p:sldId id="397" r:id="rId16"/>
    <p:sldId id="733" r:id="rId17"/>
    <p:sldId id="403" r:id="rId18"/>
    <p:sldId id="267" r:id="rId19"/>
    <p:sldId id="268" r:id="rId20"/>
    <p:sldId id="269" r:id="rId21"/>
    <p:sldId id="270" r:id="rId22"/>
    <p:sldId id="734" r:id="rId23"/>
    <p:sldId id="274" r:id="rId24"/>
    <p:sldId id="275" r:id="rId25"/>
    <p:sldId id="276" r:id="rId26"/>
    <p:sldId id="277" r:id="rId27"/>
    <p:sldId id="278" r:id="rId28"/>
    <p:sldId id="279" r:id="rId29"/>
    <p:sldId id="735" r:id="rId30"/>
    <p:sldId id="281" r:id="rId31"/>
    <p:sldId id="282" r:id="rId32"/>
    <p:sldId id="388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73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692" r:id="rId56"/>
    <p:sldId id="38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755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8"/>
      <p:bold r:id="rId89"/>
      <p:italic r:id="rId90"/>
      <p:boldItalic r:id="rId91"/>
    </p:embeddedFont>
    <p:embeddedFont>
      <p:font typeface="Calibri" panose="020F0502020204030204" pitchFamily="34" charset="0"/>
      <p:regular r:id="rId92"/>
      <p:bold r:id="rId93"/>
      <p:italic r:id="rId94"/>
      <p:boldItalic r:id="rId95"/>
    </p:embeddedFont>
    <p:embeddedFont>
      <p:font typeface="Calibri Bold" panose="020F0702030404030204" pitchFamily="34" charset="0"/>
      <p:bold r:id="rId96"/>
    </p:embeddedFont>
    <p:embeddedFont>
      <p:font typeface="Courier New Bold" panose="02070609020205020404" pitchFamily="49" charset="0"/>
      <p:bold r:id="rId97"/>
    </p:embeddedFont>
    <p:embeddedFont>
      <p:font typeface="Gill Sans" panose="020B0604020202020204" charset="0"/>
      <p:regular r:id="rId98"/>
      <p:bold r:id="rId99"/>
    </p:embeddedFont>
    <p:embeddedFont>
      <p:font typeface="Gill Sans MT" panose="020B0502020104020203" pitchFamily="34" charset="0"/>
      <p:regular r:id="rId100"/>
      <p:bold r:id="rId101"/>
      <p:italic r:id="rId102"/>
      <p:boldItalic r:id="rId103"/>
    </p:embeddedFont>
    <p:embeddedFont>
      <p:font typeface="Gill Sans MT Condensed" panose="020B0506020104020203" pitchFamily="34" charset="0"/>
      <p:regular r:id="rId104"/>
    </p:embeddedFont>
    <p:embeddedFont>
      <p:font typeface="Noto Sans Symbols" panose="020B0604020202020204" charset="0"/>
      <p:regular r:id="rId105"/>
      <p:bold r:id="rId106"/>
    </p:embeddedFont>
    <p:embeddedFont>
      <p:font typeface="Wingdings 2" panose="05020102010507070707" pitchFamily="18" charset="2"/>
      <p:regular r:id="rId10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0480E-1B86-4A5B-BB48-12CCF1A688CC}" v="54" dt="2023-09-12T02:49:32.374"/>
  </p1510:revLst>
</p1510:revInfo>
</file>

<file path=ppt/tableStyles.xml><?xml version="1.0" encoding="utf-8"?>
<a:tblStyleLst xmlns:a="http://schemas.openxmlformats.org/drawingml/2006/main" def="{6CE40DD1-18CE-47C8-A119-0F7C9B7843C6}">
  <a:tblStyle styleId="{6CE40DD1-18CE-47C8-A119-0F7C9B7843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4DCE79-066F-4FD8-84AA-9C936B8F75C2}" styleName="Table_1">
    <a:wholeTbl>
      <a:tcTxStyle b="off" i="off">
        <a:font>
          <a:latin typeface="Calibri Bold"/>
          <a:ea typeface="Calibri Bold"/>
          <a:cs typeface="Calibri Bol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6E6"/>
          </a:solidFill>
        </a:fill>
      </a:tcStyle>
    </a:wholeTbl>
    <a:band1H>
      <a:tcTxStyle/>
      <a:tcStyle>
        <a:tcBdr/>
        <a:fill>
          <a:solidFill>
            <a:srgbClr val="DD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 Bold"/>
          <a:ea typeface="Calibri Bold"/>
          <a:cs typeface="Calibri Bol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3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font" Target="fonts/font2.fntdata"/><Relationship Id="rId112" Type="http://schemas.microsoft.com/office/2016/11/relationships/changesInfo" Target="changesInfos/changesInfo1.xml"/><Relationship Id="rId16" Type="http://schemas.openxmlformats.org/officeDocument/2006/relationships/slide" Target="slides/slide10.xml"/><Relationship Id="rId107" Type="http://schemas.openxmlformats.org/officeDocument/2006/relationships/font" Target="fonts/font20.fntdata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microsoft.com/office/2015/10/relationships/revisionInfo" Target="revisionInfo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font" Target="fonts/font16.fntdata"/><Relationship Id="rId108" Type="http://schemas.openxmlformats.org/officeDocument/2006/relationships/presProps" Target="presProp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font" Target="fonts/font19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viewProps" Target="viewProp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font" Target="fonts/font10.fntdata"/><Relationship Id="rId104" Type="http://schemas.openxmlformats.org/officeDocument/2006/relationships/font" Target="fonts/font17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notesMaster" Target="notesMasters/notesMaster1.xml"/><Relationship Id="rId110" Type="http://schemas.openxmlformats.org/officeDocument/2006/relationships/theme" Target="theme/theme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font" Target="fonts/font13.fntdata"/><Relationship Id="rId105" Type="http://schemas.openxmlformats.org/officeDocument/2006/relationships/font" Target="fonts/font18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font" Target="fonts/font1.fntdata"/><Relationship Id="rId11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8290480E-1B86-4A5B-BB48-12CCF1A688CC}"/>
    <pc:docChg chg="custSel addSld delSld modSld sldOrd delMainMaster">
      <pc:chgData name="Phil Gibbons" userId="f619c6e5d38ed7a7" providerId="LiveId" clId="{8290480E-1B86-4A5B-BB48-12CCF1A688CC}" dt="2023-09-12T02:49:51.213" v="514" actId="20577"/>
      <pc:docMkLst>
        <pc:docMk/>
      </pc:docMkLst>
      <pc:sldChg chg="delSp modSp mod">
        <pc:chgData name="Phil Gibbons" userId="f619c6e5d38ed7a7" providerId="LiveId" clId="{8290480E-1B86-4A5B-BB48-12CCF1A688CC}" dt="2023-09-12T00:21:46.993" v="14" actId="20577"/>
        <pc:sldMkLst>
          <pc:docMk/>
          <pc:sldMk cId="0" sldId="256"/>
        </pc:sldMkLst>
        <pc:spChg chg="del">
          <ac:chgData name="Phil Gibbons" userId="f619c6e5d38ed7a7" providerId="LiveId" clId="{8290480E-1B86-4A5B-BB48-12CCF1A688CC}" dt="2023-09-12T00:21:31.978" v="1" actId="478"/>
          <ac:spMkLst>
            <pc:docMk/>
            <pc:sldMk cId="0" sldId="256"/>
            <ac:spMk id="225" creationId="{00000000-0000-0000-0000-000000000000}"/>
          </ac:spMkLst>
        </pc:spChg>
        <pc:spChg chg="mod">
          <ac:chgData name="Phil Gibbons" userId="f619c6e5d38ed7a7" providerId="LiveId" clId="{8290480E-1B86-4A5B-BB48-12CCF1A688CC}" dt="2023-09-12T00:21:46.993" v="14" actId="20577"/>
          <ac:spMkLst>
            <pc:docMk/>
            <pc:sldMk cId="0" sldId="256"/>
            <ac:spMk id="226" creationId="{00000000-0000-0000-0000-000000000000}"/>
          </ac:spMkLst>
        </pc:spChg>
      </pc:sldChg>
      <pc:sldChg chg="del ord">
        <pc:chgData name="Phil Gibbons" userId="f619c6e5d38ed7a7" providerId="LiveId" clId="{8290480E-1B86-4A5B-BB48-12CCF1A688CC}" dt="2023-09-12T01:01:48.543" v="112" actId="47"/>
        <pc:sldMkLst>
          <pc:docMk/>
          <pc:sldMk cId="0" sldId="257"/>
        </pc:sldMkLst>
      </pc:sldChg>
      <pc:sldChg chg="del">
        <pc:chgData name="Phil Gibbons" userId="f619c6e5d38ed7a7" providerId="LiveId" clId="{8290480E-1B86-4A5B-BB48-12CCF1A688CC}" dt="2023-09-12T00:24:05.008" v="20" actId="47"/>
        <pc:sldMkLst>
          <pc:docMk/>
          <pc:sldMk cId="0" sldId="258"/>
        </pc:sldMkLst>
      </pc:sldChg>
      <pc:sldChg chg="del">
        <pc:chgData name="Phil Gibbons" userId="f619c6e5d38ed7a7" providerId="LiveId" clId="{8290480E-1B86-4A5B-BB48-12CCF1A688CC}" dt="2023-09-12T00:25:09.365" v="24" actId="47"/>
        <pc:sldMkLst>
          <pc:docMk/>
          <pc:sldMk cId="0" sldId="259"/>
        </pc:sldMkLst>
      </pc:sldChg>
      <pc:sldChg chg="modAnim">
        <pc:chgData name="Phil Gibbons" userId="f619c6e5d38ed7a7" providerId="LiveId" clId="{8290480E-1B86-4A5B-BB48-12CCF1A688CC}" dt="2023-09-12T01:23:28.006" v="113"/>
        <pc:sldMkLst>
          <pc:docMk/>
          <pc:sldMk cId="0" sldId="262"/>
        </pc:sldMkLst>
      </pc:sldChg>
      <pc:sldChg chg="modSp mod">
        <pc:chgData name="Phil Gibbons" userId="f619c6e5d38ed7a7" providerId="LiveId" clId="{8290480E-1B86-4A5B-BB48-12CCF1A688CC}" dt="2023-09-12T00:26:16.268" v="27" actId="14100"/>
        <pc:sldMkLst>
          <pc:docMk/>
          <pc:sldMk cId="0" sldId="263"/>
        </pc:sldMkLst>
        <pc:spChg chg="mod">
          <ac:chgData name="Phil Gibbons" userId="f619c6e5d38ed7a7" providerId="LiveId" clId="{8290480E-1B86-4A5B-BB48-12CCF1A688CC}" dt="2023-09-12T00:26:16.268" v="27" actId="14100"/>
          <ac:spMkLst>
            <pc:docMk/>
            <pc:sldMk cId="0" sldId="263"/>
            <ac:spMk id="286" creationId="{00000000-0000-0000-0000-000000000000}"/>
          </ac:spMkLst>
        </pc:spChg>
      </pc:sldChg>
      <pc:sldChg chg="del">
        <pc:chgData name="Phil Gibbons" userId="f619c6e5d38ed7a7" providerId="LiveId" clId="{8290480E-1B86-4A5B-BB48-12CCF1A688CC}" dt="2023-09-12T00:27:46.329" v="37" actId="47"/>
        <pc:sldMkLst>
          <pc:docMk/>
          <pc:sldMk cId="0" sldId="264"/>
        </pc:sldMkLst>
      </pc:sldChg>
      <pc:sldChg chg="del">
        <pc:chgData name="Phil Gibbons" userId="f619c6e5d38ed7a7" providerId="LiveId" clId="{8290480E-1B86-4A5B-BB48-12CCF1A688CC}" dt="2023-09-12T00:28:19.081" v="39" actId="47"/>
        <pc:sldMkLst>
          <pc:docMk/>
          <pc:sldMk cId="0" sldId="265"/>
        </pc:sldMkLst>
      </pc:sldChg>
      <pc:sldChg chg="del">
        <pc:chgData name="Phil Gibbons" userId="f619c6e5d38ed7a7" providerId="LiveId" clId="{8290480E-1B86-4A5B-BB48-12CCF1A688CC}" dt="2023-09-12T00:29:06.676" v="41" actId="47"/>
        <pc:sldMkLst>
          <pc:docMk/>
          <pc:sldMk cId="0" sldId="266"/>
        </pc:sldMkLst>
      </pc:sldChg>
      <pc:sldChg chg="modAnim">
        <pc:chgData name="Phil Gibbons" userId="f619c6e5d38ed7a7" providerId="LiveId" clId="{8290480E-1B86-4A5B-BB48-12CCF1A688CC}" dt="2023-09-12T01:25:07.751" v="114"/>
        <pc:sldMkLst>
          <pc:docMk/>
          <pc:sldMk cId="0" sldId="268"/>
        </pc:sldMkLst>
      </pc:sldChg>
      <pc:sldChg chg="del">
        <pc:chgData name="Phil Gibbons" userId="f619c6e5d38ed7a7" providerId="LiveId" clId="{8290480E-1B86-4A5B-BB48-12CCF1A688CC}" dt="2023-09-12T00:33:00.861" v="45" actId="47"/>
        <pc:sldMkLst>
          <pc:docMk/>
          <pc:sldMk cId="0" sldId="273"/>
        </pc:sldMkLst>
      </pc:sldChg>
      <pc:sldChg chg="addSp modSp mod">
        <pc:chgData name="Phil Gibbons" userId="f619c6e5d38ed7a7" providerId="LiveId" clId="{8290480E-1B86-4A5B-BB48-12CCF1A688CC}" dt="2023-09-12T01:27:44.570" v="128" actId="1036"/>
        <pc:sldMkLst>
          <pc:docMk/>
          <pc:sldMk cId="0" sldId="274"/>
        </pc:sldMkLst>
        <pc:spChg chg="add mod">
          <ac:chgData name="Phil Gibbons" userId="f619c6e5d38ed7a7" providerId="LiveId" clId="{8290480E-1B86-4A5B-BB48-12CCF1A688CC}" dt="2023-09-12T01:27:22.184" v="120" actId="1035"/>
          <ac:spMkLst>
            <pc:docMk/>
            <pc:sldMk cId="0" sldId="274"/>
            <ac:spMk id="2" creationId="{13E5947F-ECE1-B852-F4BA-8AB0C2CEA342}"/>
          </ac:spMkLst>
        </pc:spChg>
        <pc:spChg chg="add mod">
          <ac:chgData name="Phil Gibbons" userId="f619c6e5d38ed7a7" providerId="LiveId" clId="{8290480E-1B86-4A5B-BB48-12CCF1A688CC}" dt="2023-09-12T01:27:44.570" v="128" actId="1036"/>
          <ac:spMkLst>
            <pc:docMk/>
            <pc:sldMk cId="0" sldId="274"/>
            <ac:spMk id="3" creationId="{3977F4C7-F030-FC4A-1F8B-181006A5A45F}"/>
          </ac:spMkLst>
        </pc:spChg>
      </pc:sldChg>
      <pc:sldChg chg="del">
        <pc:chgData name="Phil Gibbons" userId="f619c6e5d38ed7a7" providerId="LiveId" clId="{8290480E-1B86-4A5B-BB48-12CCF1A688CC}" dt="2023-09-12T00:36:29.271" v="49" actId="47"/>
        <pc:sldMkLst>
          <pc:docMk/>
          <pc:sldMk cId="0" sldId="280"/>
        </pc:sldMkLst>
      </pc:sldChg>
      <pc:sldChg chg="del">
        <pc:chgData name="Phil Gibbons" userId="f619c6e5d38ed7a7" providerId="LiveId" clId="{8290480E-1B86-4A5B-BB48-12CCF1A688CC}" dt="2023-09-12T00:37:34.906" v="53" actId="47"/>
        <pc:sldMkLst>
          <pc:docMk/>
          <pc:sldMk cId="0" sldId="283"/>
        </pc:sldMkLst>
      </pc:sldChg>
      <pc:sldChg chg="del">
        <pc:chgData name="Phil Gibbons" userId="f619c6e5d38ed7a7" providerId="LiveId" clId="{8290480E-1B86-4A5B-BB48-12CCF1A688CC}" dt="2023-09-12T00:44:57.852" v="69" actId="47"/>
        <pc:sldMkLst>
          <pc:docMk/>
          <pc:sldMk cId="0" sldId="305"/>
        </pc:sldMkLst>
      </pc:sldChg>
      <pc:sldChg chg="modSp mod">
        <pc:chgData name="Phil Gibbons" userId="f619c6e5d38ed7a7" providerId="LiveId" clId="{8290480E-1B86-4A5B-BB48-12CCF1A688CC}" dt="2023-09-12T01:41:27.024" v="130" actId="14100"/>
        <pc:sldMkLst>
          <pc:docMk/>
          <pc:sldMk cId="0" sldId="311"/>
        </pc:sldMkLst>
        <pc:spChg chg="mod">
          <ac:chgData name="Phil Gibbons" userId="f619c6e5d38ed7a7" providerId="LiveId" clId="{8290480E-1B86-4A5B-BB48-12CCF1A688CC}" dt="2023-09-12T01:41:27.024" v="130" actId="14100"/>
          <ac:spMkLst>
            <pc:docMk/>
            <pc:sldMk cId="0" sldId="311"/>
            <ac:spMk id="1209" creationId="{00000000-0000-0000-0000-000000000000}"/>
          </ac:spMkLst>
        </pc:spChg>
      </pc:sldChg>
      <pc:sldChg chg="modSp mod">
        <pc:chgData name="Phil Gibbons" userId="f619c6e5d38ed7a7" providerId="LiveId" clId="{8290480E-1B86-4A5B-BB48-12CCF1A688CC}" dt="2023-09-12T01:42:25.929" v="133" actId="1076"/>
        <pc:sldMkLst>
          <pc:docMk/>
          <pc:sldMk cId="0" sldId="312"/>
        </pc:sldMkLst>
        <pc:spChg chg="mod">
          <ac:chgData name="Phil Gibbons" userId="f619c6e5d38ed7a7" providerId="LiveId" clId="{8290480E-1B86-4A5B-BB48-12CCF1A688CC}" dt="2023-09-12T01:42:25.929" v="133" actId="1076"/>
          <ac:spMkLst>
            <pc:docMk/>
            <pc:sldMk cId="0" sldId="312"/>
            <ac:spMk id="1222" creationId="{00000000-0000-0000-0000-000000000000}"/>
          </ac:spMkLst>
        </pc:spChg>
      </pc:sldChg>
      <pc:sldChg chg="modSp mod">
        <pc:chgData name="Phil Gibbons" userId="f619c6e5d38ed7a7" providerId="LiveId" clId="{8290480E-1B86-4A5B-BB48-12CCF1A688CC}" dt="2023-09-12T01:44:31.732" v="179" actId="207"/>
        <pc:sldMkLst>
          <pc:docMk/>
          <pc:sldMk cId="0" sldId="324"/>
        </pc:sldMkLst>
        <pc:spChg chg="mod">
          <ac:chgData name="Phil Gibbons" userId="f619c6e5d38ed7a7" providerId="LiveId" clId="{8290480E-1B86-4A5B-BB48-12CCF1A688CC}" dt="2023-09-12T01:44:31.732" v="179" actId="207"/>
          <ac:spMkLst>
            <pc:docMk/>
            <pc:sldMk cId="0" sldId="324"/>
            <ac:spMk id="1427" creationId="{00000000-0000-0000-0000-000000000000}"/>
          </ac:spMkLst>
        </pc:spChg>
      </pc:sldChg>
      <pc:sldChg chg="modSp mod">
        <pc:chgData name="Phil Gibbons" userId="f619c6e5d38ed7a7" providerId="LiveId" clId="{8290480E-1B86-4A5B-BB48-12CCF1A688CC}" dt="2023-09-12T01:01:37.613" v="111" actId="20577"/>
        <pc:sldMkLst>
          <pc:docMk/>
          <pc:sldMk cId="0" sldId="332"/>
        </pc:sldMkLst>
        <pc:spChg chg="mod">
          <ac:chgData name="Phil Gibbons" userId="f619c6e5d38ed7a7" providerId="LiveId" clId="{8290480E-1B86-4A5B-BB48-12CCF1A688CC}" dt="2023-09-12T01:01:37.613" v="111" actId="20577"/>
          <ac:spMkLst>
            <pc:docMk/>
            <pc:sldMk cId="0" sldId="332"/>
            <ac:spMk id="1496" creationId="{00000000-0000-0000-0000-000000000000}"/>
          </ac:spMkLst>
        </pc:spChg>
      </pc:sldChg>
      <pc:sldChg chg="del">
        <pc:chgData name="Phil Gibbons" userId="f619c6e5d38ed7a7" providerId="LiveId" clId="{8290480E-1B86-4A5B-BB48-12CCF1A688CC}" dt="2023-09-12T01:48:08.831" v="181" actId="47"/>
        <pc:sldMkLst>
          <pc:docMk/>
          <pc:sldMk cId="4191868851" sldId="334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36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37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38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39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40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41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42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43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44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345"/>
        </pc:sldMkLst>
      </pc:sldChg>
      <pc:sldChg chg="add ord modTransition">
        <pc:chgData name="Phil Gibbons" userId="f619c6e5d38ed7a7" providerId="LiveId" clId="{8290480E-1B86-4A5B-BB48-12CCF1A688CC}" dt="2023-09-12T00:25:03.179" v="23"/>
        <pc:sldMkLst>
          <pc:docMk/>
          <pc:sldMk cId="2806933157" sldId="370"/>
        </pc:sldMkLst>
      </pc:sldChg>
      <pc:sldChg chg="add del modTransition">
        <pc:chgData name="Phil Gibbons" userId="f619c6e5d38ed7a7" providerId="LiveId" clId="{8290480E-1B86-4A5B-BB48-12CCF1A688CC}" dt="2023-09-12T00:44:54.286" v="68"/>
        <pc:sldMkLst>
          <pc:docMk/>
          <pc:sldMk cId="3576464016" sldId="385"/>
        </pc:sldMkLst>
      </pc:sldChg>
      <pc:sldChg chg="modSp add del mod modTransition">
        <pc:chgData name="Phil Gibbons" userId="f619c6e5d38ed7a7" providerId="LiveId" clId="{8290480E-1B86-4A5B-BB48-12CCF1A688CC}" dt="2023-09-12T01:43:59.365" v="169" actId="20577"/>
        <pc:sldMkLst>
          <pc:docMk/>
          <pc:sldMk cId="2383130095" sldId="388"/>
        </pc:sldMkLst>
        <pc:spChg chg="mod">
          <ac:chgData name="Phil Gibbons" userId="f619c6e5d38ed7a7" providerId="LiveId" clId="{8290480E-1B86-4A5B-BB48-12CCF1A688CC}" dt="2023-09-12T01:43:59.365" v="169" actId="20577"/>
          <ac:spMkLst>
            <pc:docMk/>
            <pc:sldMk cId="2383130095" sldId="388"/>
            <ac:spMk id="12292" creationId="{00000000-0000-0000-0000-000000000000}"/>
          </ac:spMkLst>
        </pc:spChg>
      </pc:sldChg>
      <pc:sldChg chg="modSp add del mod modTransition">
        <pc:chgData name="Phil Gibbons" userId="f619c6e5d38ed7a7" providerId="LiveId" clId="{8290480E-1B86-4A5B-BB48-12CCF1A688CC}" dt="2023-09-12T01:43:24.868" v="142" actId="20577"/>
        <pc:sldMkLst>
          <pc:docMk/>
          <pc:sldMk cId="288890821" sldId="397"/>
        </pc:sldMkLst>
        <pc:spChg chg="mod">
          <ac:chgData name="Phil Gibbons" userId="f619c6e5d38ed7a7" providerId="LiveId" clId="{8290480E-1B86-4A5B-BB48-12CCF1A688CC}" dt="2023-09-12T01:43:24.868" v="142" actId="20577"/>
          <ac:spMkLst>
            <pc:docMk/>
            <pc:sldMk cId="288890821" sldId="397"/>
            <ac:spMk id="12292" creationId="{00000000-0000-0000-0000-000000000000}"/>
          </ac:spMkLst>
        </pc:spChg>
      </pc:sldChg>
      <pc:sldChg chg="add">
        <pc:chgData name="Phil Gibbons" userId="f619c6e5d38ed7a7" providerId="LiveId" clId="{8290480E-1B86-4A5B-BB48-12CCF1A688CC}" dt="2023-09-12T00:28:52.201" v="40"/>
        <pc:sldMkLst>
          <pc:docMk/>
          <pc:sldMk cId="1567741333" sldId="403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936360333" sldId="408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3312977580" sldId="409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899641772" sldId="411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430788378" sldId="412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2412812119" sldId="413"/>
        </pc:sldMkLst>
      </pc:sldChg>
      <pc:sldChg chg="add del modTransition">
        <pc:chgData name="Phil Gibbons" userId="f619c6e5d38ed7a7" providerId="LiveId" clId="{8290480E-1B86-4A5B-BB48-12CCF1A688CC}" dt="2023-09-12T00:24:00.497" v="19"/>
        <pc:sldMkLst>
          <pc:docMk/>
          <pc:sldMk cId="1482835291" sldId="425"/>
        </pc:sldMkLst>
      </pc:sldChg>
      <pc:sldChg chg="add">
        <pc:chgData name="Phil Gibbons" userId="f619c6e5d38ed7a7" providerId="LiveId" clId="{8290480E-1B86-4A5B-BB48-12CCF1A688CC}" dt="2023-09-12T00:21:22.240" v="0"/>
        <pc:sldMkLst>
          <pc:docMk/>
          <pc:sldMk cId="469508502" sldId="690"/>
        </pc:sldMkLst>
      </pc:sldChg>
      <pc:sldChg chg="add del modTransition">
        <pc:chgData name="Phil Gibbons" userId="f619c6e5d38ed7a7" providerId="LiveId" clId="{8290480E-1B86-4A5B-BB48-12CCF1A688CC}" dt="2023-09-12T00:44:54.286" v="68"/>
        <pc:sldMkLst>
          <pc:docMk/>
          <pc:sldMk cId="3534412269" sldId="692"/>
        </pc:sldMkLst>
      </pc:sldChg>
      <pc:sldChg chg="add del modTransition">
        <pc:chgData name="Phil Gibbons" userId="f619c6e5d38ed7a7" providerId="LiveId" clId="{8290480E-1B86-4A5B-BB48-12CCF1A688CC}" dt="2023-09-12T00:24:00.497" v="19"/>
        <pc:sldMkLst>
          <pc:docMk/>
          <pc:sldMk cId="3518740989" sldId="732"/>
        </pc:sldMkLst>
      </pc:sldChg>
      <pc:sldChg chg="add">
        <pc:chgData name="Phil Gibbons" userId="f619c6e5d38ed7a7" providerId="LiveId" clId="{8290480E-1B86-4A5B-BB48-12CCF1A688CC}" dt="2023-09-12T00:28:13.582" v="38"/>
        <pc:sldMkLst>
          <pc:docMk/>
          <pc:sldMk cId="0" sldId="733"/>
        </pc:sldMkLst>
      </pc:sldChg>
      <pc:sldChg chg="add del modTransition">
        <pc:chgData name="Phil Gibbons" userId="f619c6e5d38ed7a7" providerId="LiveId" clId="{8290480E-1B86-4A5B-BB48-12CCF1A688CC}" dt="2023-09-12T00:27:13.107" v="31"/>
        <pc:sldMkLst>
          <pc:docMk/>
          <pc:sldMk cId="107791208" sldId="733"/>
        </pc:sldMkLst>
      </pc:sldChg>
      <pc:sldChg chg="add del modTransition">
        <pc:chgData name="Phil Gibbons" userId="f619c6e5d38ed7a7" providerId="LiveId" clId="{8290480E-1B86-4A5B-BB48-12CCF1A688CC}" dt="2023-09-12T00:27:24.923" v="33"/>
        <pc:sldMkLst>
          <pc:docMk/>
          <pc:sldMk cId="635953215" sldId="733"/>
        </pc:sldMkLst>
      </pc:sldChg>
      <pc:sldChg chg="add del modTransition">
        <pc:chgData name="Phil Gibbons" userId="f619c6e5d38ed7a7" providerId="LiveId" clId="{8290480E-1B86-4A5B-BB48-12CCF1A688CC}" dt="2023-09-12T00:27:02.210" v="29"/>
        <pc:sldMkLst>
          <pc:docMk/>
          <pc:sldMk cId="2762105867" sldId="733"/>
        </pc:sldMkLst>
      </pc:sldChg>
      <pc:sldChg chg="modSp add del mod modTransition">
        <pc:chgData name="Phil Gibbons" userId="f619c6e5d38ed7a7" providerId="LiveId" clId="{8290480E-1B86-4A5B-BB48-12CCF1A688CC}" dt="2023-09-12T01:43:38.746" v="151" actId="20577"/>
        <pc:sldMkLst>
          <pc:docMk/>
          <pc:sldMk cId="0" sldId="734"/>
        </pc:sldMkLst>
        <pc:spChg chg="mod">
          <ac:chgData name="Phil Gibbons" userId="f619c6e5d38ed7a7" providerId="LiveId" clId="{8290480E-1B86-4A5B-BB48-12CCF1A688CC}" dt="2023-09-12T01:43:38.746" v="151" actId="20577"/>
          <ac:spMkLst>
            <pc:docMk/>
            <pc:sldMk cId="0" sldId="734"/>
            <ac:spMk id="12292" creationId="{00000000-0000-0000-0000-000000000000}"/>
          </ac:spMkLst>
        </pc:spChg>
      </pc:sldChg>
      <pc:sldChg chg="modSp add del mod modTransition">
        <pc:chgData name="Phil Gibbons" userId="f619c6e5d38ed7a7" providerId="LiveId" clId="{8290480E-1B86-4A5B-BB48-12CCF1A688CC}" dt="2023-09-12T01:43:49.608" v="160" actId="20577"/>
        <pc:sldMkLst>
          <pc:docMk/>
          <pc:sldMk cId="0" sldId="735"/>
        </pc:sldMkLst>
        <pc:spChg chg="mod">
          <ac:chgData name="Phil Gibbons" userId="f619c6e5d38ed7a7" providerId="LiveId" clId="{8290480E-1B86-4A5B-BB48-12CCF1A688CC}" dt="2023-09-12T01:43:49.608" v="160" actId="20577"/>
          <ac:spMkLst>
            <pc:docMk/>
            <pc:sldMk cId="0" sldId="735"/>
            <ac:spMk id="12292" creationId="{00000000-0000-0000-0000-000000000000}"/>
          </ac:spMkLst>
        </pc:spChg>
      </pc:sldChg>
      <pc:sldChg chg="add del modTransition">
        <pc:chgData name="Phil Gibbons" userId="f619c6e5d38ed7a7" providerId="LiveId" clId="{8290480E-1B86-4A5B-BB48-12CCF1A688CC}" dt="2023-09-12T00:43:47.838" v="61"/>
        <pc:sldMkLst>
          <pc:docMk/>
          <pc:sldMk cId="710117193" sldId="736"/>
        </pc:sldMkLst>
      </pc:sldChg>
      <pc:sldChg chg="add del modTransition">
        <pc:chgData name="Phil Gibbons" userId="f619c6e5d38ed7a7" providerId="LiveId" clId="{8290480E-1B86-4A5B-BB48-12CCF1A688CC}" dt="2023-09-12T00:44:02.568" v="63"/>
        <pc:sldMkLst>
          <pc:docMk/>
          <pc:sldMk cId="2091082767" sldId="736"/>
        </pc:sldMkLst>
      </pc:sldChg>
      <pc:sldChg chg="add del modTransition">
        <pc:chgData name="Phil Gibbons" userId="f619c6e5d38ed7a7" providerId="LiveId" clId="{8290480E-1B86-4A5B-BB48-12CCF1A688CC}" dt="2023-09-12T00:43:29.624" v="57"/>
        <pc:sldMkLst>
          <pc:docMk/>
          <pc:sldMk cId="2319657516" sldId="736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2489127548" sldId="736"/>
        </pc:sldMkLst>
      </pc:sldChg>
      <pc:sldChg chg="add del modTransition">
        <pc:chgData name="Phil Gibbons" userId="f619c6e5d38ed7a7" providerId="LiveId" clId="{8290480E-1B86-4A5B-BB48-12CCF1A688CC}" dt="2023-09-12T00:43:17.652" v="55"/>
        <pc:sldMkLst>
          <pc:docMk/>
          <pc:sldMk cId="2934629095" sldId="736"/>
        </pc:sldMkLst>
      </pc:sldChg>
      <pc:sldChg chg="add del modTransition">
        <pc:chgData name="Phil Gibbons" userId="f619c6e5d38ed7a7" providerId="LiveId" clId="{8290480E-1B86-4A5B-BB48-12CCF1A688CC}" dt="2023-09-12T00:43:39.758" v="59"/>
        <pc:sldMkLst>
          <pc:docMk/>
          <pc:sldMk cId="3945085704" sldId="736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737"/>
        </pc:sldMkLst>
      </pc:sldChg>
      <pc:sldChg chg="modSp add mod ord modTransition">
        <pc:chgData name="Phil Gibbons" userId="f619c6e5d38ed7a7" providerId="LiveId" clId="{8290480E-1B86-4A5B-BB48-12CCF1A688CC}" dt="2023-09-12T00:57:34.542" v="78"/>
        <pc:sldMkLst>
          <pc:docMk/>
          <pc:sldMk cId="3474263883" sldId="737"/>
        </pc:sldMkLst>
        <pc:spChg chg="mod">
          <ac:chgData name="Phil Gibbons" userId="f619c6e5d38ed7a7" providerId="LiveId" clId="{8290480E-1B86-4A5B-BB48-12CCF1A688CC}" dt="2023-09-12T00:45:36.432" v="72" actId="20577"/>
          <ac:spMkLst>
            <pc:docMk/>
            <pc:sldMk cId="3474263883" sldId="737"/>
            <ac:spMk id="7" creationId="{00000000-0000-0000-0000-000000000000}"/>
          </ac:spMkLst>
        </pc:spChg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738"/>
        </pc:sldMkLst>
      </pc:sldChg>
      <pc:sldChg chg="add del modTransition">
        <pc:chgData name="Phil Gibbons" userId="f619c6e5d38ed7a7" providerId="LiveId" clId="{8290480E-1B86-4A5B-BB48-12CCF1A688CC}" dt="2023-09-12T00:58:09.338" v="80"/>
        <pc:sldMkLst>
          <pc:docMk/>
          <pc:sldMk cId="83235925" sldId="738"/>
        </pc:sldMkLst>
      </pc:sldChg>
      <pc:sldChg chg="add del modTransition">
        <pc:chgData name="Phil Gibbons" userId="f619c6e5d38ed7a7" providerId="LiveId" clId="{8290480E-1B86-4A5B-BB48-12CCF1A688CC}" dt="2023-09-12T00:58:35.084" v="84" actId="47"/>
        <pc:sldMkLst>
          <pc:docMk/>
          <pc:sldMk cId="371725111" sldId="738"/>
        </pc:sldMkLst>
      </pc:sldChg>
      <pc:sldChg chg="add del modTransition">
        <pc:chgData name="Phil Gibbons" userId="f619c6e5d38ed7a7" providerId="LiveId" clId="{8290480E-1B86-4A5B-BB48-12CCF1A688CC}" dt="2023-09-12T00:59:17.534" v="88"/>
        <pc:sldMkLst>
          <pc:docMk/>
          <pc:sldMk cId="708290729" sldId="738"/>
        </pc:sldMkLst>
      </pc:sldChg>
      <pc:sldChg chg="add del modTransition">
        <pc:chgData name="Phil Gibbons" userId="f619c6e5d38ed7a7" providerId="LiveId" clId="{8290480E-1B86-4A5B-BB48-12CCF1A688CC}" dt="2023-09-12T00:58:49.324" v="86"/>
        <pc:sldMkLst>
          <pc:docMk/>
          <pc:sldMk cId="1616021419" sldId="738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739"/>
        </pc:sldMkLst>
      </pc:sldChg>
      <pc:sldChg chg="add del modTransition">
        <pc:chgData name="Phil Gibbons" userId="f619c6e5d38ed7a7" providerId="LiveId" clId="{8290480E-1B86-4A5B-BB48-12CCF1A688CC}" dt="2023-09-12T00:58:32.926" v="83" actId="47"/>
        <pc:sldMkLst>
          <pc:docMk/>
          <pc:sldMk cId="909201213" sldId="739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740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741"/>
        </pc:sldMkLst>
      </pc:sldChg>
      <pc:sldChg chg="add del modTransition">
        <pc:chgData name="Phil Gibbons" userId="f619c6e5d38ed7a7" providerId="LiveId" clId="{8290480E-1B86-4A5B-BB48-12CCF1A688CC}" dt="2023-09-12T00:44:29.110" v="65"/>
        <pc:sldMkLst>
          <pc:docMk/>
          <pc:sldMk cId="0" sldId="742"/>
        </pc:sldMkLst>
      </pc:sldChg>
      <pc:sldChg chg="modSp add mod">
        <pc:chgData name="Phil Gibbons" userId="f619c6e5d38ed7a7" providerId="LiveId" clId="{8290480E-1B86-4A5B-BB48-12CCF1A688CC}" dt="2023-09-12T02:49:51.213" v="514" actId="20577"/>
        <pc:sldMkLst>
          <pc:docMk/>
          <pc:sldMk cId="3141561369" sldId="755"/>
        </pc:sldMkLst>
        <pc:spChg chg="mod">
          <ac:chgData name="Phil Gibbons" userId="f619c6e5d38ed7a7" providerId="LiveId" clId="{8290480E-1B86-4A5B-BB48-12CCF1A688CC}" dt="2023-09-12T02:49:51.213" v="514" actId="20577"/>
          <ac:spMkLst>
            <pc:docMk/>
            <pc:sldMk cId="3141561369" sldId="755"/>
            <ac:spMk id="4" creationId="{360EC13F-E17E-49C6-835E-62C450450248}"/>
          </ac:spMkLst>
        </pc:spChg>
      </pc:sldChg>
      <pc:sldMasterChg chg="del delSldLayout">
        <pc:chgData name="Phil Gibbons" userId="f619c6e5d38ed7a7" providerId="LiveId" clId="{8290480E-1B86-4A5B-BB48-12CCF1A688CC}" dt="2023-09-12T01:01:48.543" v="112" actId="47"/>
        <pc:sldMasterMkLst>
          <pc:docMk/>
          <pc:sldMasterMk cId="0" sldId="2147483704"/>
        </pc:sldMasterMkLst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59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0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1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2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3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4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5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6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7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8"/>
          </pc:sldLayoutMkLst>
        </pc:sldLayoutChg>
        <pc:sldLayoutChg chg="del">
          <pc:chgData name="Phil Gibbons" userId="f619c6e5d38ed7a7" providerId="LiveId" clId="{8290480E-1B86-4A5B-BB48-12CCF1A688CC}" dt="2023-09-12T01:01:48.543" v="112" actId="47"/>
          <pc:sldLayoutMkLst>
            <pc:docMk/>
            <pc:sldMasterMk cId="0" sldId="2147483704"/>
            <pc:sldLayoutMk cId="0" sldId="214748366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31T16:51:39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7053 7258 0,'0'321'125,"0"206"-109,0-205-1,0-263 1,0-1 0,0 1-1,0-30 63,0 29-31,0 1-31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~half the slides are for the “Managing local data</a:t>
            </a:r>
            <a:r>
              <a:rPr lang="en-US"/>
              <a:t>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6485A2-FA6A-46DD-B3E5-15C95E45F6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36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Shape 10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Shape 10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Shape 10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Shape 10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Shape 1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Shape 1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Shape 1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Shape 1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Shape 1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Shape 1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Shape 1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Shape 1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Shape 1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Shape 1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Shape 1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Shape 1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Shape 1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Shape 1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Shape 1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Shape 1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Shape 1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Shape 1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Shape 1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5395118" y="2834482"/>
            <a:ext cx="45259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1204119" y="853282"/>
            <a:ext cx="45259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 rot="5400000">
            <a:off x="4779169" y="2142332"/>
            <a:ext cx="587216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 rot="5400000">
            <a:off x="511969" y="123032"/>
            <a:ext cx="5872163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02402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8230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3635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2516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6200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50388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5967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410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7685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4266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43649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193939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54768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54551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0485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49930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2896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65430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5072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49541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040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3690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35000" y="2032000"/>
            <a:ext cx="7772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343191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7161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213/schedule.html" TargetMode="Externa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Activity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</a:t>
            </a:r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memory managed with stack discipline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Grows toward lower addresses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contains 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 stack address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of “top” element</a:t>
            </a:r>
            <a:endParaRPr dirty="0"/>
          </a:p>
        </p:txBody>
      </p:sp>
      <p:grpSp>
        <p:nvGrpSpPr>
          <p:cNvPr id="351" name="Shape 351"/>
          <p:cNvGrpSpPr/>
          <p:nvPr/>
        </p:nvGrpSpPr>
        <p:grpSpPr>
          <a:xfrm>
            <a:off x="2463800" y="1066800"/>
            <a:ext cx="6559550" cy="5013325"/>
            <a:chOff x="0" y="0"/>
            <a:chExt cx="4131" cy="3158"/>
          </a:xfrm>
        </p:grpSpPr>
        <p:cxnSp>
          <p:nvCxnSpPr>
            <p:cNvPr id="352" name="Shape 352"/>
            <p:cNvCxnSpPr/>
            <p:nvPr/>
          </p:nvCxnSpPr>
          <p:spPr>
            <a:xfrm>
              <a:off x="1679" y="2496"/>
              <a:ext cx="32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3" name="Shape 353"/>
            <p:cNvSpPr/>
            <p:nvPr/>
          </p:nvSpPr>
          <p:spPr>
            <a:xfrm>
              <a:off x="0" y="2350"/>
              <a:ext cx="1659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355" name="Shape 355"/>
            <p:cNvCxnSpPr/>
            <p:nvPr/>
          </p:nvCxnSpPr>
          <p:spPr>
            <a:xfrm>
              <a:off x="3418" y="1824"/>
              <a:ext cx="0" cy="864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6" name="Shape 356"/>
            <p:cNvSpPr/>
            <p:nvPr/>
          </p:nvSpPr>
          <p:spPr>
            <a:xfrm>
              <a:off x="3477" y="1918"/>
              <a:ext cx="512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Stack Grows</a:t>
              </a:r>
              <a:endParaRPr sz="4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</a:t>
              </a:r>
              <a:endParaRPr/>
            </a:p>
          </p:txBody>
        </p:sp>
        <p:cxnSp>
          <p:nvCxnSpPr>
            <p:cNvPr id="357" name="Shape 357"/>
            <p:cNvCxnSpPr/>
            <p:nvPr/>
          </p:nvCxnSpPr>
          <p:spPr>
            <a:xfrm rot="10800000">
              <a:off x="3418" y="432"/>
              <a:ext cx="0" cy="912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58" name="Shape 358"/>
            <p:cNvSpPr/>
            <p:nvPr/>
          </p:nvSpPr>
          <p:spPr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</a:t>
              </a:r>
              <a:endParaRPr sz="4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Addresses</a:t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994" y="2878"/>
              <a:ext cx="1032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 dirty="0"/>
            </a:p>
          </p:txBody>
        </p:sp>
        <p:cxnSp>
          <p:nvCxnSpPr>
            <p:cNvPr id="360" name="Shape 360"/>
            <p:cNvCxnSpPr/>
            <p:nvPr/>
          </p:nvCxnSpPr>
          <p:spPr>
            <a:xfrm>
              <a:off x="2072" y="2400"/>
              <a:ext cx="81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Shape 361"/>
            <p:cNvSpPr/>
            <p:nvPr/>
          </p:nvSpPr>
          <p:spPr>
            <a:xfrm>
              <a:off x="1842" y="0"/>
              <a:ext cx="1307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“Bottom”</a:t>
              </a:r>
              <a:endParaRPr dirty="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2288" y="288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 rot="10800000" flipH="1">
              <a:off x="2288" y="2640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Push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pushq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operand at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operand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370" name="Shape 370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1" name="Shape 371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2" name="Shape 372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3" name="Shape 373"/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4" name="Shape 374"/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5" name="Shape 375"/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376" name="Shape 376"/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7" name="Shape 377"/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378" name="Shape 378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9" name="Shape 379"/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81" name="Shape 381"/>
          <p:cNvGrpSpPr/>
          <p:nvPr/>
        </p:nvGrpSpPr>
        <p:grpSpPr>
          <a:xfrm>
            <a:off x="2544763" y="4759325"/>
            <a:ext cx="4641850" cy="1628775"/>
            <a:chOff x="59" y="0"/>
            <a:chExt cx="2924" cy="1026"/>
          </a:xfrm>
        </p:grpSpPr>
        <p:sp>
          <p:nvSpPr>
            <p:cNvPr id="382" name="Shape 382"/>
            <p:cNvSpPr/>
            <p:nvPr/>
          </p:nvSpPr>
          <p:spPr>
            <a:xfrm>
              <a:off x="59" y="0"/>
              <a:ext cx="160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2002" y="746"/>
              <a:ext cx="981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 rot="10800000" flipH="1">
              <a:off x="2296" y="506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85" name="Shape 385"/>
          <p:cNvSpPr/>
          <p:nvPr/>
        </p:nvSpPr>
        <p:spPr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Push</a:t>
            </a: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pushq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operand at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operand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392" name="Shape 392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Shape 393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4" name="Shape 394"/>
          <p:cNvGrpSpPr/>
          <p:nvPr/>
        </p:nvGrpSpPr>
        <p:grpSpPr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395" name="Shape 395"/>
            <p:cNvSpPr/>
            <p:nvPr/>
          </p:nvSpPr>
          <p:spPr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396" name="Shape 396"/>
            <p:cNvCxnSpPr/>
            <p:nvPr/>
          </p:nvCxnSpPr>
          <p:spPr>
            <a:xfrm>
              <a:off x="56" y="203"/>
              <a:ext cx="32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97" name="Shape 397"/>
            <p:cNvSpPr/>
            <p:nvPr/>
          </p:nvSpPr>
          <p:spPr>
            <a:xfrm>
              <a:off x="222" y="0"/>
              <a:ext cx="154" cy="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-8</a:t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0" y="53"/>
              <a:ext cx="232" cy="12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399" name="Shape 399"/>
          <p:cNvCxnSpPr/>
          <p:nvPr/>
        </p:nvCxnSpPr>
        <p:spPr>
          <a:xfrm>
            <a:off x="5130800" y="5029200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0" name="Shape 400"/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01" name="Shape 401"/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2" name="Shape 402"/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403" name="Shape 403"/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4" name="Shape 404"/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405" name="Shape 405"/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6" name="Shape 406"/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08" name="Shape 408"/>
          <p:cNvGrpSpPr/>
          <p:nvPr/>
        </p:nvGrpSpPr>
        <p:grpSpPr>
          <a:xfrm>
            <a:off x="2544763" y="4759325"/>
            <a:ext cx="4641850" cy="1628775"/>
            <a:chOff x="59" y="0"/>
            <a:chExt cx="2924" cy="1026"/>
          </a:xfrm>
        </p:grpSpPr>
        <p:sp>
          <p:nvSpPr>
            <p:cNvPr id="409" name="Shape 409"/>
            <p:cNvSpPr/>
            <p:nvPr/>
          </p:nvSpPr>
          <p:spPr>
            <a:xfrm>
              <a:off x="59" y="0"/>
              <a:ext cx="1600" cy="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Pointer: </a:t>
              </a:r>
              <a:r>
                <a:rPr lang="en-US" sz="24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24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002" y="746"/>
              <a:ext cx="981" cy="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262699"/>
                  </a:solidFill>
                  <a:latin typeface="Calibri"/>
                  <a:ea typeface="Calibri"/>
                  <a:cs typeface="Calibri"/>
                  <a:sym typeface="Calibri"/>
                </a:rPr>
                <a:t>Stack “Top”</a:t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rot="10800000" flipH="1">
              <a:off x="2296" y="506"/>
              <a:ext cx="384" cy="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>
              <a:noFill/>
            </a:ln>
            <a:effectLst>
              <a:outerShdw dist="76199" dir="2700000" algn="ctr" rotWithShape="0">
                <a:schemeClr val="lt2">
                  <a:alpha val="74901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12" name="Shape 412"/>
          <p:cNvSpPr/>
          <p:nvPr/>
        </p:nvSpPr>
        <p:spPr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1.38889E-6 0.23912 C -1.38889E-6 0.34606 0.0691 0.47824 0.12535 0.47824 L 0.2507 0.478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popq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value at address given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8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value at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(usually a register)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062913" y="22225"/>
            <a:ext cx="13208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Carnegie Mellon</a:t>
            </a: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Stack: Pop</a:t>
            </a:r>
            <a:endParaRPr/>
          </a:p>
        </p:txBody>
      </p:sp>
      <p:cxnSp>
        <p:nvCxnSpPr>
          <p:cNvPr id="24" name="Shape 393">
            <a:extLst>
              <a:ext uri="{FF2B5EF4-FFF2-40B4-BE49-F238E27FC236}">
                <a16:creationId xmlns:a16="http://schemas.microsoft.com/office/drawing/2014/main" id="{4723C89C-058C-4620-AFF6-CCB17041217C}"/>
              </a:ext>
            </a:extLst>
          </p:cNvPr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Shape 395">
            <a:extLst>
              <a:ext uri="{FF2B5EF4-FFF2-40B4-BE49-F238E27FC236}">
                <a16:creationId xmlns:a16="http://schemas.microsoft.com/office/drawing/2014/main" id="{78536E4B-1F26-40FA-8A7C-E160BE9A5946}"/>
              </a:ext>
            </a:extLst>
          </p:cNvPr>
          <p:cNvSpPr/>
          <p:nvPr/>
        </p:nvSpPr>
        <p:spPr>
          <a:xfrm>
            <a:off x="5754688" y="5180577"/>
            <a:ext cx="1301750" cy="305823"/>
          </a:xfrm>
          <a:prstGeom prst="rect">
            <a:avLst/>
          </a:prstGeom>
          <a:solidFill>
            <a:srgbClr val="8484E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7" name="Shape 396">
            <a:extLst>
              <a:ext uri="{FF2B5EF4-FFF2-40B4-BE49-F238E27FC236}">
                <a16:creationId xmlns:a16="http://schemas.microsoft.com/office/drawing/2014/main" id="{71DBE17F-9BC2-4312-9CCB-A5937E6338F0}"/>
              </a:ext>
            </a:extLst>
          </p:cNvPr>
          <p:cNvCxnSpPr/>
          <p:nvPr/>
        </p:nvCxnSpPr>
        <p:spPr>
          <a:xfrm>
            <a:off x="5129213" y="5335082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Shape 397">
            <a:extLst>
              <a:ext uri="{FF2B5EF4-FFF2-40B4-BE49-F238E27FC236}">
                <a16:creationId xmlns:a16="http://schemas.microsoft.com/office/drawing/2014/main" id="{50E8C642-F85A-44BB-AC60-6612AA9832FB}"/>
              </a:ext>
            </a:extLst>
          </p:cNvPr>
          <p:cNvSpPr/>
          <p:nvPr/>
        </p:nvSpPr>
        <p:spPr>
          <a:xfrm>
            <a:off x="5354638" y="5019702"/>
            <a:ext cx="368300" cy="3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+8</a:t>
            </a:r>
            <a:endParaRPr dirty="0"/>
          </a:p>
        </p:txBody>
      </p:sp>
      <p:sp>
        <p:nvSpPr>
          <p:cNvPr id="29" name="Shape 398">
            <a:extLst>
              <a:ext uri="{FF2B5EF4-FFF2-40B4-BE49-F238E27FC236}">
                <a16:creationId xmlns:a16="http://schemas.microsoft.com/office/drawing/2014/main" id="{170C62B7-A68C-4431-9264-F48B4A69197B}"/>
              </a:ext>
            </a:extLst>
          </p:cNvPr>
          <p:cNvSpPr/>
          <p:nvPr/>
        </p:nvSpPr>
        <p:spPr>
          <a:xfrm flipV="1">
            <a:off x="5040313" y="5096158"/>
            <a:ext cx="368300" cy="19113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0" name="Shape 399">
            <a:extLst>
              <a:ext uri="{FF2B5EF4-FFF2-40B4-BE49-F238E27FC236}">
                <a16:creationId xmlns:a16="http://schemas.microsoft.com/office/drawing/2014/main" id="{5342293A-A301-4435-85EE-C1E5D7DC606D}"/>
              </a:ext>
            </a:extLst>
          </p:cNvPr>
          <p:cNvCxnSpPr/>
          <p:nvPr/>
        </p:nvCxnSpPr>
        <p:spPr>
          <a:xfrm>
            <a:off x="5121276" y="5019702"/>
            <a:ext cx="508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" name="Shape 400">
            <a:extLst>
              <a:ext uri="{FF2B5EF4-FFF2-40B4-BE49-F238E27FC236}">
                <a16:creationId xmlns:a16="http://schemas.microsoft.com/office/drawing/2014/main" id="{F14B4050-FA8A-4ECC-8D30-305179311CE4}"/>
              </a:ext>
            </a:extLst>
          </p:cNvPr>
          <p:cNvSpPr/>
          <p:nvPr/>
        </p:nvSpPr>
        <p:spPr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2" name="Shape 401">
            <a:extLst>
              <a:ext uri="{FF2B5EF4-FFF2-40B4-BE49-F238E27FC236}">
                <a16:creationId xmlns:a16="http://schemas.microsoft.com/office/drawing/2014/main" id="{993613A5-7DB5-4487-9FD9-58475D53F2A6}"/>
              </a:ext>
            </a:extLst>
          </p:cNvPr>
          <p:cNvCxnSpPr/>
          <p:nvPr/>
        </p:nvCxnSpPr>
        <p:spPr>
          <a:xfrm>
            <a:off x="7891463" y="3962400"/>
            <a:ext cx="0" cy="1371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Shape 402">
            <a:extLst>
              <a:ext uri="{FF2B5EF4-FFF2-40B4-BE49-F238E27FC236}">
                <a16:creationId xmlns:a16="http://schemas.microsoft.com/office/drawing/2014/main" id="{09391A46-C14C-4E9B-B229-DCF8AE3D9022}"/>
              </a:ext>
            </a:extLst>
          </p:cNvPr>
          <p:cNvSpPr/>
          <p:nvPr/>
        </p:nvSpPr>
        <p:spPr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Grows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endParaRPr/>
          </a:p>
        </p:txBody>
      </p:sp>
      <p:cxnSp>
        <p:nvCxnSpPr>
          <p:cNvPr id="34" name="Shape 403">
            <a:extLst>
              <a:ext uri="{FF2B5EF4-FFF2-40B4-BE49-F238E27FC236}">
                <a16:creationId xmlns:a16="http://schemas.microsoft.com/office/drawing/2014/main" id="{7E79C471-47B2-45D1-905D-CD2C3B6D22EC}"/>
              </a:ext>
            </a:extLst>
          </p:cNvPr>
          <p:cNvCxnSpPr/>
          <p:nvPr/>
        </p:nvCxnSpPr>
        <p:spPr>
          <a:xfrm rot="10800000">
            <a:off x="7891463" y="1752600"/>
            <a:ext cx="0" cy="144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" name="Shape 404">
            <a:extLst>
              <a:ext uri="{FF2B5EF4-FFF2-40B4-BE49-F238E27FC236}">
                <a16:creationId xmlns:a16="http://schemas.microsoft.com/office/drawing/2014/main" id="{B2D283A4-C8BC-461D-9C93-732C1C92DED7}"/>
              </a:ext>
            </a:extLst>
          </p:cNvPr>
          <p:cNvSpPr/>
          <p:nvPr/>
        </p:nvSpPr>
        <p:spPr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sz="4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</a:t>
            </a:r>
            <a:endParaRPr/>
          </a:p>
        </p:txBody>
      </p:sp>
      <p:cxnSp>
        <p:nvCxnSpPr>
          <p:cNvPr id="36" name="Shape 405">
            <a:extLst>
              <a:ext uri="{FF2B5EF4-FFF2-40B4-BE49-F238E27FC236}">
                <a16:creationId xmlns:a16="http://schemas.microsoft.com/office/drawing/2014/main" id="{FE7DEC55-1A78-4EB2-A78A-51E87B58A130}"/>
              </a:ext>
            </a:extLst>
          </p:cNvPr>
          <p:cNvCxnSpPr/>
          <p:nvPr/>
        </p:nvCxnSpPr>
        <p:spPr>
          <a:xfrm>
            <a:off x="5754688" y="4876800"/>
            <a:ext cx="1295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Shape 406">
            <a:extLst>
              <a:ext uri="{FF2B5EF4-FFF2-40B4-BE49-F238E27FC236}">
                <a16:creationId xmlns:a16="http://schemas.microsoft.com/office/drawing/2014/main" id="{E2CC5434-1EB2-4B6F-B561-C42F8EA40B4E}"/>
              </a:ext>
            </a:extLst>
          </p:cNvPr>
          <p:cNvSpPr/>
          <p:nvPr/>
        </p:nvSpPr>
        <p:spPr>
          <a:xfrm>
            <a:off x="5387975" y="1066800"/>
            <a:ext cx="2041525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“Bottom”</a:t>
            </a:r>
            <a:endParaRPr/>
          </a:p>
        </p:txBody>
      </p:sp>
      <p:sp>
        <p:nvSpPr>
          <p:cNvPr id="38" name="Shape 407">
            <a:extLst>
              <a:ext uri="{FF2B5EF4-FFF2-40B4-BE49-F238E27FC236}">
                <a16:creationId xmlns:a16="http://schemas.microsoft.com/office/drawing/2014/main" id="{FCB6BA98-41F1-4BE1-80D0-E54E868FD354}"/>
              </a:ext>
            </a:extLst>
          </p:cNvPr>
          <p:cNvSpPr/>
          <p:nvPr/>
        </p:nvSpPr>
        <p:spPr>
          <a:xfrm>
            <a:off x="6097588" y="15240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id="{FD8812F5-F83C-4B7A-808A-F75D6B0F0E1E}"/>
              </a:ext>
            </a:extLst>
          </p:cNvPr>
          <p:cNvSpPr/>
          <p:nvPr/>
        </p:nvSpPr>
        <p:spPr>
          <a:xfrm>
            <a:off x="2544763" y="4759325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id="{35335F30-9EC7-4356-BF50-5D8F0B40C21F}"/>
              </a:ext>
            </a:extLst>
          </p:cNvPr>
          <p:cNvSpPr/>
          <p:nvPr/>
        </p:nvSpPr>
        <p:spPr>
          <a:xfrm>
            <a:off x="5629276" y="5943600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id="{046913A4-517E-4280-8228-9FB69CF03556}"/>
              </a:ext>
            </a:extLst>
          </p:cNvPr>
          <p:cNvSpPr/>
          <p:nvPr/>
        </p:nvSpPr>
        <p:spPr>
          <a:xfrm rot="10800000" flipH="1">
            <a:off x="6096001" y="5562600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id="{4718E10E-51E5-4FA5-8940-17C4C24901F7}"/>
              </a:ext>
            </a:extLst>
          </p:cNvPr>
          <p:cNvSpPr/>
          <p:nvPr/>
        </p:nvSpPr>
        <p:spPr>
          <a:xfrm>
            <a:off x="5822758" y="5154651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412">
            <a:extLst>
              <a:ext uri="{FF2B5EF4-FFF2-40B4-BE49-F238E27FC236}">
                <a16:creationId xmlns:a16="http://schemas.microsoft.com/office/drawing/2014/main" id="{20F02BE7-AF56-4EED-91A2-303189173FFF}"/>
              </a:ext>
            </a:extLst>
          </p:cNvPr>
          <p:cNvSpPr/>
          <p:nvPr/>
        </p:nvSpPr>
        <p:spPr>
          <a:xfrm>
            <a:off x="5822758" y="5154651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</a:t>
            </a: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411">
            <a:extLst>
              <a:ext uri="{FF2B5EF4-FFF2-40B4-BE49-F238E27FC236}">
                <a16:creationId xmlns:a16="http://schemas.microsoft.com/office/drawing/2014/main" id="{DCEE7B05-1DD8-409F-9E81-625FB931546E}"/>
              </a:ext>
            </a:extLst>
          </p:cNvPr>
          <p:cNvSpPr/>
          <p:nvPr/>
        </p:nvSpPr>
        <p:spPr>
          <a:xfrm rot="10800000" flipH="1">
            <a:off x="6096000" y="5180575"/>
            <a:ext cx="609600" cy="76302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488">
            <a:extLst>
              <a:ext uri="{FF2B5EF4-FFF2-40B4-BE49-F238E27FC236}">
                <a16:creationId xmlns:a16="http://schemas.microsoft.com/office/drawing/2014/main" id="{33771B08-4CBA-43A9-B3AF-9D44A7CE944D}"/>
              </a:ext>
            </a:extLst>
          </p:cNvPr>
          <p:cNvSpPr txBox="1"/>
          <p:nvPr/>
        </p:nvSpPr>
        <p:spPr>
          <a:xfrm>
            <a:off x="172129" y="359181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 is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copied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 remains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memor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y at old </a:t>
            </a:r>
            <a:r>
              <a:rPr lang="en-US" sz="3200" b="1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rsp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20365 -2.22222E-6 C -0.29514 -2.22222E-6 -0.40729 -0.08611 -0.40729 -0.15602 L -0.40729 -0.31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Activity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Examples</a:t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mult2(long a, long 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s = a * b;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multstore(long x, long y, long *dest)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t = mult2(x, 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*dest =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400553: 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*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 			# Return</a:t>
            </a:r>
            <a:endParaRPr dirty="0"/>
          </a:p>
        </p:txBody>
      </p:sp>
      <p:sp>
        <p:nvSpPr>
          <p:cNvPr id="503" name="Shape 503"/>
          <p:cNvSpPr/>
          <p:nvPr/>
        </p:nvSpPr>
        <p:spPr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400540: push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400541: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	# mult2(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	# Save at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40054c: pop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Restore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40054d: ret 			# Return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E5947F-ECE1-B852-F4BA-8AB0C2CEA342}"/>
              </a:ext>
            </a:extLst>
          </p:cNvPr>
          <p:cNvSpPr/>
          <p:nvPr/>
        </p:nvSpPr>
        <p:spPr>
          <a:xfrm>
            <a:off x="3531957" y="2715280"/>
            <a:ext cx="3022406" cy="251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7F4C7-F030-FC4A-1F8B-181006A5A45F}"/>
              </a:ext>
            </a:extLst>
          </p:cNvPr>
          <p:cNvSpPr/>
          <p:nvPr/>
        </p:nvSpPr>
        <p:spPr>
          <a:xfrm>
            <a:off x="4394297" y="5686704"/>
            <a:ext cx="638393" cy="251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Control Flow</a:t>
            </a:r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stack to support procedure call and return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Procedure call: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 label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return address on stack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of the next instruction right after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from disassembly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Procedure return: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 sz="2400" b="1" i="0" u="none" strike="noStrike" cap="none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 address from stack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address</a:t>
            </a: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lang="en-US" dirty="0"/>
          </a:p>
          <a:p>
            <a:pPr marL="0" indent="0">
              <a:spcBef>
                <a:spcPts val="500"/>
              </a:spcBef>
              <a:buSzPts val="2200"/>
              <a:buNone/>
            </a:pPr>
            <a:r>
              <a:rPr lang="en-US" dirty="0"/>
              <a:t>These instructions are sometimes printed with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dirty="0"/>
              <a:t> suffix</a:t>
            </a:r>
          </a:p>
          <a:p>
            <a:pPr marL="552450" lvl="1" indent="-234950"/>
            <a:r>
              <a:rPr lang="en-US" dirty="0"/>
              <a:t>This is just to remind you that you’re looking at 64-bit code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Machine-Level Programming III: Procedures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15-213/14-513/15-513: Introduction to Computer Systems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Sept 12, 2023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#1</a:t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</a:t>
            </a:r>
            <a:endParaRPr dirty="0"/>
          </a:p>
        </p:txBody>
      </p:sp>
      <p:sp>
        <p:nvSpPr>
          <p:cNvPr id="516" name="Shape 516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17" name="Shape 517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0x400544</a:t>
            </a:r>
            <a:endParaRPr dirty="0"/>
          </a:p>
        </p:txBody>
      </p:sp>
      <p:sp>
        <p:nvSpPr>
          <p:cNvPr id="518" name="Shape 518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19" name="Shape 519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20" name="Shape 520"/>
          <p:cNvSpPr/>
          <p:nvPr/>
        </p:nvSpPr>
        <p:spPr>
          <a:xfrm rot="10800000" flipH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21" name="Shape 521"/>
          <p:cNvCxnSpPr>
            <a:stCxn id="517" idx="1"/>
          </p:cNvCxnSpPr>
          <p:nvPr/>
        </p:nvCxnSpPr>
        <p:spPr>
          <a:xfrm rot="10800000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22" name="Shape 522"/>
          <p:cNvSpPr/>
          <p:nvPr/>
        </p:nvSpPr>
        <p:spPr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24" name="Shape 524"/>
          <p:cNvSpPr/>
          <p:nvPr/>
        </p:nvSpPr>
        <p:spPr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0x128</a:t>
            </a:r>
            <a:endParaRPr dirty="0"/>
          </a:p>
        </p:txBody>
      </p:sp>
      <p:sp>
        <p:nvSpPr>
          <p:cNvPr id="525" name="Shape 525"/>
          <p:cNvSpPr/>
          <p:nvPr/>
        </p:nvSpPr>
        <p:spPr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0x130</a:t>
            </a:r>
            <a:endParaRPr dirty="0"/>
          </a:p>
        </p:txBody>
      </p:sp>
      <p:sp>
        <p:nvSpPr>
          <p:cNvPr id="526" name="Shape 526"/>
          <p:cNvSpPr/>
          <p:nvPr/>
        </p:nvSpPr>
        <p:spPr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#2</a:t>
            </a: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33" name="Shape 533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34" name="Shape 534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0x400550</a:t>
            </a:r>
            <a:endParaRPr dirty="0"/>
          </a:p>
        </p:txBody>
      </p:sp>
      <p:sp>
        <p:nvSpPr>
          <p:cNvPr id="535" name="Shape 535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0x118</a:t>
            </a:r>
            <a:endParaRPr dirty="0"/>
          </a:p>
        </p:txBody>
      </p:sp>
      <p:sp>
        <p:nvSpPr>
          <p:cNvPr id="536" name="Shape 536"/>
          <p:cNvSpPr/>
          <p:nvPr/>
        </p:nvSpPr>
        <p:spPr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37" name="Shape 537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38" name="Shape 538"/>
          <p:cNvSpPr/>
          <p:nvPr/>
        </p:nvSpPr>
        <p:spPr>
          <a:xfrm rot="10800000" flipH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39" name="Shape 539"/>
          <p:cNvCxnSpPr>
            <a:stCxn id="534" idx="1"/>
          </p:cNvCxnSpPr>
          <p:nvPr/>
        </p:nvCxnSpPr>
        <p:spPr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0" name="Shape 540"/>
          <p:cNvCxnSpPr/>
          <p:nvPr/>
        </p:nvCxnSpPr>
        <p:spPr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541" name="Shape 541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542" name="Shape 542"/>
            <p:cNvSpPr/>
            <p:nvPr/>
          </p:nvSpPr>
          <p:spPr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0x120</a:t>
              </a:r>
              <a:endParaRPr dirty="0"/>
            </a:p>
          </p:txBody>
        </p:sp>
        <p:sp>
          <p:nvSpPr>
            <p:cNvPr id="544" name="Shape 544"/>
            <p:cNvSpPr/>
            <p:nvPr/>
          </p:nvSpPr>
          <p:spPr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0x128</a:t>
              </a:r>
              <a:endParaRPr dirty="0"/>
            </a:p>
          </p:txBody>
        </p:sp>
        <p:sp>
          <p:nvSpPr>
            <p:cNvPr id="545" name="Shape 545"/>
            <p:cNvSpPr/>
            <p:nvPr/>
          </p:nvSpPr>
          <p:spPr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0x130</a:t>
              </a:r>
              <a:endParaRPr dirty="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0x118</a:t>
              </a:r>
              <a:endParaRPr dirty="0"/>
            </a:p>
          </p:txBody>
        </p:sp>
        <p:sp>
          <p:nvSpPr>
            <p:cNvPr id="547" name="Shape 547"/>
            <p:cNvSpPr/>
            <p:nvPr/>
          </p:nvSpPr>
          <p:spPr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%rip</a:t>
              </a:r>
              <a:endParaRPr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#3</a:t>
            </a: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54" name="Shape 554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55" name="Shape 555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0x400557</a:t>
            </a:r>
            <a:endParaRPr dirty="0"/>
          </a:p>
        </p:txBody>
      </p:sp>
      <p:sp>
        <p:nvSpPr>
          <p:cNvPr id="556" name="Shape 556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0x118</a:t>
            </a:r>
            <a:endParaRPr dirty="0"/>
          </a:p>
        </p:txBody>
      </p:sp>
      <p:sp>
        <p:nvSpPr>
          <p:cNvPr id="557" name="Shape 557"/>
          <p:cNvSpPr/>
          <p:nvPr/>
        </p:nvSpPr>
        <p:spPr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58" name="Shape 558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59" name="Shape 559"/>
          <p:cNvSpPr/>
          <p:nvPr/>
        </p:nvSpPr>
        <p:spPr>
          <a:xfrm rot="10800000" flipH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60" name="Shape 560"/>
          <p:cNvCxnSpPr>
            <a:stCxn id="555" idx="1"/>
          </p:cNvCxnSpPr>
          <p:nvPr/>
        </p:nvCxnSpPr>
        <p:spPr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61" name="Shape 561"/>
          <p:cNvCxnSpPr/>
          <p:nvPr/>
        </p:nvCxnSpPr>
        <p:spPr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562" name="Shape 562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563" name="Shape 563"/>
            <p:cNvSpPr/>
            <p:nvPr/>
          </p:nvSpPr>
          <p:spPr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0x120</a:t>
              </a:r>
              <a:endParaRPr dirty="0"/>
            </a:p>
          </p:txBody>
        </p:sp>
        <p:sp>
          <p:nvSpPr>
            <p:cNvPr id="565" name="Shape 565"/>
            <p:cNvSpPr/>
            <p:nvPr/>
          </p:nvSpPr>
          <p:spPr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0x128</a:t>
              </a:r>
              <a:endParaRPr dirty="0"/>
            </a:p>
          </p:txBody>
        </p:sp>
        <p:sp>
          <p:nvSpPr>
            <p:cNvPr id="566" name="Shape 566"/>
            <p:cNvSpPr/>
            <p:nvPr/>
          </p:nvSpPr>
          <p:spPr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0x130</a:t>
              </a:r>
              <a:endParaRPr dirty="0"/>
            </a:p>
          </p:txBody>
        </p:sp>
        <p:sp>
          <p:nvSpPr>
            <p:cNvPr id="567" name="Shape 567"/>
            <p:cNvSpPr/>
            <p:nvPr/>
          </p:nvSpPr>
          <p:spPr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0x118</a:t>
              </a:r>
              <a:endParaRPr dirty="0"/>
            </a:p>
          </p:txBody>
        </p:sp>
        <p:sp>
          <p:nvSpPr>
            <p:cNvPr id="568" name="Shape 568"/>
            <p:cNvSpPr/>
            <p:nvPr/>
          </p:nvSpPr>
          <p:spPr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%rip</a:t>
              </a:r>
              <a:endParaRPr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Flow Example #4</a:t>
            </a: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		</a:t>
            </a:r>
            <a:endParaRPr dirty="0"/>
          </a:p>
        </p:txBody>
      </p:sp>
      <p:sp>
        <p:nvSpPr>
          <p:cNvPr id="575" name="Shape 575"/>
          <p:cNvSpPr/>
          <p:nvPr/>
        </p:nvSpPr>
        <p:spPr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</p:txBody>
      </p:sp>
      <p:sp>
        <p:nvSpPr>
          <p:cNvPr id="576" name="Shape 576"/>
          <p:cNvSpPr/>
          <p:nvPr/>
        </p:nvSpPr>
        <p:spPr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0x400549</a:t>
            </a:r>
            <a:endParaRPr dirty="0"/>
          </a:p>
        </p:txBody>
      </p:sp>
      <p:sp>
        <p:nvSpPr>
          <p:cNvPr id="577" name="Shape 577"/>
          <p:cNvSpPr/>
          <p:nvPr/>
        </p:nvSpPr>
        <p:spPr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78" name="Shape 578"/>
          <p:cNvSpPr/>
          <p:nvPr/>
        </p:nvSpPr>
        <p:spPr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</a:t>
            </a:r>
            <a:endParaRPr/>
          </a:p>
        </p:txBody>
      </p:sp>
      <p:sp>
        <p:nvSpPr>
          <p:cNvPr id="579" name="Shape 579"/>
          <p:cNvSpPr/>
          <p:nvPr/>
        </p:nvSpPr>
        <p:spPr>
          <a:xfrm rot="10800000" flipH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80" name="Shape 580"/>
          <p:cNvCxnSpPr>
            <a:stCxn id="576" idx="1"/>
          </p:cNvCxnSpPr>
          <p:nvPr/>
        </p:nvCxnSpPr>
        <p:spPr>
          <a:xfrm rot="10800000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81" name="Shape 581"/>
          <p:cNvSpPr/>
          <p:nvPr/>
        </p:nvSpPr>
        <p:spPr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0x120</a:t>
            </a:r>
            <a:endParaRPr dirty="0"/>
          </a:p>
        </p:txBody>
      </p:sp>
      <p:sp>
        <p:nvSpPr>
          <p:cNvPr id="583" name="Shape 583"/>
          <p:cNvSpPr/>
          <p:nvPr/>
        </p:nvSpPr>
        <p:spPr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0x128</a:t>
            </a:r>
            <a:endParaRPr dirty="0"/>
          </a:p>
        </p:txBody>
      </p:sp>
      <p:sp>
        <p:nvSpPr>
          <p:cNvPr id="584" name="Shape 584"/>
          <p:cNvSpPr/>
          <p:nvPr/>
        </p:nvSpPr>
        <p:spPr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0x130</a:t>
            </a:r>
            <a:endParaRPr dirty="0"/>
          </a:p>
        </p:txBody>
      </p:sp>
      <p:sp>
        <p:nvSpPr>
          <p:cNvPr id="585" name="Shape 585"/>
          <p:cNvSpPr/>
          <p:nvPr/>
        </p:nvSpPr>
        <p:spPr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%rip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6B6479-BA1E-406A-BCD7-672BDDDE372B}"/>
                  </a:ext>
                </a:extLst>
              </p14:cNvPr>
              <p14:cNvContentPartPr/>
              <p14:nvPr/>
            </p14:nvContentPartPr>
            <p14:xfrm>
              <a:off x="2539080" y="2612880"/>
              <a:ext cx="360" cy="53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6B6479-BA1E-406A-BCD7-672BDDDE37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9720" y="2603520"/>
                <a:ext cx="19080" cy="55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Activity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Data Flow</a:t>
            </a:r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6 arguments</a:t>
            </a:r>
            <a:endParaRPr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599" name="Shape 59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4"/>
          </p:nvPr>
        </p:nvSpPr>
        <p:spPr>
          <a:xfrm>
            <a:off x="4645025" y="5791199"/>
            <a:ext cx="4041775" cy="33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allocate stack space when needed</a:t>
            </a: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606" name="Shape 606"/>
          <p:cNvSpPr/>
          <p:nvPr/>
        </p:nvSpPr>
        <p:spPr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607" name="Shape 607"/>
          <p:cNvSpPr/>
          <p:nvPr/>
        </p:nvSpPr>
        <p:spPr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grpSp>
        <p:nvGrpSpPr>
          <p:cNvPr id="608" name="Shape 608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609" name="Shape 609"/>
            <p:cNvSpPr/>
            <p:nvPr/>
          </p:nvSpPr>
          <p:spPr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7</a:t>
              </a:r>
              <a:endParaRPr dirty="0"/>
            </a:p>
          </p:txBody>
        </p:sp>
        <p:sp>
          <p:nvSpPr>
            <p:cNvPr id="610" name="Shape 610"/>
            <p:cNvSpPr/>
            <p:nvPr/>
          </p:nvSpPr>
          <p:spPr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• • •</a:t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8</a:t>
              </a:r>
              <a:endParaRPr dirty="0"/>
            </a:p>
          </p:txBody>
        </p:sp>
        <p:sp>
          <p:nvSpPr>
            <p:cNvPr id="612" name="Shape 612"/>
            <p:cNvSpPr/>
            <p:nvPr/>
          </p:nvSpPr>
          <p:spPr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 </a:t>
              </a:r>
              <a:r>
                <a:rPr lang="en-US" sz="18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• • •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Flow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mult2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(long a, long 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long s = a * b;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multstore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(long x, long y, long *dest)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t = mult2(x, 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*dest = 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0000000000400550 &lt;mult2&gt;: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a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b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400550: 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400553: 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imul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# a *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s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400557:  ret 			# Return</a:t>
            </a:r>
            <a:endParaRPr dirty="0"/>
          </a:p>
        </p:txBody>
      </p:sp>
      <p:sp>
        <p:nvSpPr>
          <p:cNvPr id="622" name="Shape 622"/>
          <p:cNvSpPr/>
          <p:nvPr/>
        </p:nvSpPr>
        <p:spPr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0000000000400540 &lt;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multstore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# x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y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 • •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400541: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# Save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400544: call   400550 &lt;mult2&gt;	# mult2(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 t in %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400549: mov    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,(%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	# Save at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• • •</a:t>
            </a:r>
            <a:endParaRPr sz="18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Activity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Stack-Based Languages</a:t>
            </a:r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Languages that support recursion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C, Pascal, Java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must be “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simultaneous instantiations of single procedure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place to store state of each instantiation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pointer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for given procedure needed for limited time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when called to when return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returns before caller does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allocated in </a:t>
            </a:r>
            <a:r>
              <a:rPr lang="en-US" sz="2400" b="1" i="1" u="none" strike="noStrike" cap="none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Frames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for single procedure instantiation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Chain Example</a:t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4" name="Shape 644"/>
          <p:cNvSpPr/>
          <p:nvPr/>
        </p:nvSpPr>
        <p:spPr>
          <a:xfrm>
            <a:off x="7096125" y="19050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45" name="Shape 645"/>
          <p:cNvSpPr/>
          <p:nvPr/>
        </p:nvSpPr>
        <p:spPr>
          <a:xfrm>
            <a:off x="7096125" y="25908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46" name="Shape 646"/>
          <p:cNvSpPr/>
          <p:nvPr/>
        </p:nvSpPr>
        <p:spPr>
          <a:xfrm>
            <a:off x="7085013" y="32654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47" name="Shape 647"/>
          <p:cNvSpPr/>
          <p:nvPr/>
        </p:nvSpPr>
        <p:spPr>
          <a:xfrm>
            <a:off x="7096125" y="39624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48" name="Shape 648"/>
          <p:cNvSpPr/>
          <p:nvPr/>
        </p:nvSpPr>
        <p:spPr>
          <a:xfrm>
            <a:off x="7096125" y="47244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7402513" y="22098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Shape 650"/>
          <p:cNvCxnSpPr/>
          <p:nvPr/>
        </p:nvCxnSpPr>
        <p:spPr>
          <a:xfrm>
            <a:off x="7402513" y="2895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Shape 651"/>
          <p:cNvCxnSpPr/>
          <p:nvPr/>
        </p:nvCxnSpPr>
        <p:spPr>
          <a:xfrm>
            <a:off x="7402513" y="3581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2" name="Shape 652"/>
          <p:cNvCxnSpPr/>
          <p:nvPr/>
        </p:nvCxnSpPr>
        <p:spPr>
          <a:xfrm>
            <a:off x="7402513" y="4343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3" name="Shape 653"/>
          <p:cNvSpPr/>
          <p:nvPr/>
        </p:nvSpPr>
        <p:spPr>
          <a:xfrm>
            <a:off x="6848475" y="1066800"/>
            <a:ext cx="102076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Chain</a:t>
            </a: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7762875" y="32654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55" name="Shape 655"/>
          <p:cNvCxnSpPr/>
          <p:nvPr/>
        </p:nvCxnSpPr>
        <p:spPr>
          <a:xfrm>
            <a:off x="7543800" y="28956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6" name="Shape 656"/>
          <p:cNvSpPr/>
          <p:nvPr/>
        </p:nvSpPr>
        <p:spPr>
          <a:xfrm>
            <a:off x="3505200" y="5715000"/>
            <a:ext cx="2908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()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recursive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 preamble</a:t>
            </a:r>
            <a:endParaRPr lang="en-US" b="1" dirty="0"/>
          </a:p>
          <a:p>
            <a:pPr lvl="1"/>
            <a:r>
              <a:rPr lang="en-US" b="1" dirty="0"/>
              <a:t>Stack Structure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3.7.1</a:t>
            </a:r>
            <a:endParaRPr lang="en-US" b="1" dirty="0"/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3.7.2</a:t>
            </a:r>
            <a:endParaRPr lang="en-US" b="1" dirty="0"/>
          </a:p>
          <a:p>
            <a:pPr lvl="2"/>
            <a:r>
              <a:rPr lang="en-US" b="1" dirty="0"/>
              <a:t>Passing data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3.7.3</a:t>
            </a:r>
            <a:endParaRPr lang="en-US" b="1" dirty="0"/>
          </a:p>
          <a:p>
            <a:pPr lvl="2"/>
            <a:r>
              <a:rPr lang="en-US" b="1" dirty="0"/>
              <a:t>Managing local data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3.7.4 – 3.7.5</a:t>
            </a:r>
            <a:endParaRPr lang="en-US" b="1" dirty="0"/>
          </a:p>
          <a:p>
            <a:pPr lvl="1"/>
            <a:r>
              <a:rPr lang="en-US" b="1" dirty="0"/>
              <a:t>Illustration of Recursion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1" name="Shape 661"/>
          <p:cNvCxnSpPr/>
          <p:nvPr/>
        </p:nvCxnSpPr>
        <p:spPr>
          <a:xfrm>
            <a:off x="6535737" y="22717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2" name="Shape 662"/>
          <p:cNvSpPr/>
          <p:nvPr/>
        </p:nvSpPr>
        <p:spPr>
          <a:xfrm>
            <a:off x="4019550" y="2084388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Pointer: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</a:t>
            </a:r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information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storage (if needed)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space (if needed)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allocated when enter procedure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“Set-up” code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push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Deallocated when return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“Finish” code</a:t>
            </a:r>
            <a:endParaRPr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pop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/>
          </a:p>
        </p:txBody>
      </p:sp>
      <p:cxnSp>
        <p:nvCxnSpPr>
          <p:cNvPr id="665" name="Shape 665"/>
          <p:cNvCxnSpPr/>
          <p:nvPr/>
        </p:nvCxnSpPr>
        <p:spPr>
          <a:xfrm>
            <a:off x="6545262" y="3641725"/>
            <a:ext cx="717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66" name="Shape 666"/>
          <p:cNvSpPr/>
          <p:nvPr/>
        </p:nvSpPr>
        <p:spPr>
          <a:xfrm>
            <a:off x="4068762" y="3452813"/>
            <a:ext cx="2438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7205662" y="4279900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668" name="Shape 668"/>
          <p:cNvSpPr/>
          <p:nvPr/>
        </p:nvSpPr>
        <p:spPr>
          <a:xfrm rot="10800000" flipH="1">
            <a:off x="7672387" y="3902075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669" name="Shape 669"/>
          <p:cNvGraphicFramePr/>
          <p:nvPr/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Frame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for</a:t>
                      </a:r>
                      <a:b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proc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0" name="Shape 670"/>
          <p:cNvSpPr/>
          <p:nvPr/>
        </p:nvSpPr>
        <p:spPr>
          <a:xfrm>
            <a:off x="4021137" y="2365375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	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 dirty="0">
              <a:solidFill>
                <a:schemeClr val="lt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77" name="Shape 677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78" name="Shape 678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79" name="Shape 679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80" name="Shape 680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1" name="Shape 681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2" name="Shape 682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3" name="Shape 683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4" name="Shape 684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5" name="Shape 685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6" name="Shape 686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7" name="Shape 687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688" name="Shape 688"/>
          <p:cNvGrpSpPr/>
          <p:nvPr/>
        </p:nvGrpSpPr>
        <p:grpSpPr>
          <a:xfrm>
            <a:off x="5397500" y="1592263"/>
            <a:ext cx="1493838" cy="928687"/>
            <a:chOff x="0" y="0"/>
            <a:chExt cx="941" cy="585"/>
          </a:xfrm>
        </p:grpSpPr>
        <p:cxnSp>
          <p:nvCxnSpPr>
            <p:cNvPr id="689" name="Shape 689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0" name="Shape 690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691" name="Shape 691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2" name="Shape 692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693" name="Shape 693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695" name="Shape 695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6" name="Shape 696"/>
          <p:cNvSpPr/>
          <p:nvPr/>
        </p:nvSpPr>
        <p:spPr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/>
        </p:nvSpPr>
        <p:spPr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05" name="Shape 705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06" name="Shape 706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7" name="Shape 707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8" name="Shape 708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09" name="Shape 709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0" name="Shape 710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1" name="Shape 711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2" name="Shape 712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3" name="Shape 713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14" name="Shape 714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5" name="Shape 715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16" name="Shape 716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717" name="Shape 717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18" name="Shape 718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19" name="Shape 719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20" name="Shape 720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21" name="Shape 721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23" name="Shape 723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4" name="Shape 724"/>
          <p:cNvSpPr/>
          <p:nvPr/>
        </p:nvSpPr>
        <p:spPr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34" name="Shape 734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35" name="Shape 735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6" name="Shape 736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7" name="Shape 737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38" name="Shape 738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9" name="Shape 739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0" name="Shape 740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1" name="Shape 741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2" name="Shape 742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43" name="Shape 743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4" name="Shape 744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45" name="Shape 745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746" name="Shape 746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7" name="Shape 747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48" name="Shape 748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9" name="Shape 749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50" name="Shape 750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52" name="Shape 752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3" name="Shape 753"/>
          <p:cNvSpPr/>
          <p:nvPr/>
        </p:nvSpPr>
        <p:spPr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61" name="Shape 76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62" name="Shape 76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3" name="Shape 76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4" name="Shape 76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65" name="Shape 76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6" name="Shape 76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7" name="Shape 76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8" name="Shape 76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9" name="Shape 76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70" name="Shape 77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1" name="Shape 77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72" name="Shape 772"/>
          <p:cNvGrpSpPr/>
          <p:nvPr/>
        </p:nvGrpSpPr>
        <p:grpSpPr>
          <a:xfrm>
            <a:off x="5391150" y="4056063"/>
            <a:ext cx="1495425" cy="928687"/>
            <a:chOff x="0" y="0"/>
            <a:chExt cx="941" cy="585"/>
          </a:xfrm>
        </p:grpSpPr>
        <p:cxnSp>
          <p:nvCxnSpPr>
            <p:cNvPr id="773" name="Shape 77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4" name="Shape 77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75" name="Shape 77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6" name="Shape 77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77" name="Shape 77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79" name="Shape 77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0" name="Shape 78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91" name="Shape 79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92" name="Shape 79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3" name="Shape 79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4" name="Shape 79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95" name="Shape 79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6" name="Shape 79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7" name="Shape 79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8" name="Shape 79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9" name="Shape 79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00" name="Shape 80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1" name="Shape 80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02" name="Shape 802"/>
          <p:cNvGrpSpPr/>
          <p:nvPr/>
        </p:nvGrpSpPr>
        <p:grpSpPr>
          <a:xfrm>
            <a:off x="5391150" y="4919663"/>
            <a:ext cx="1495425" cy="928687"/>
            <a:chOff x="0" y="0"/>
            <a:chExt cx="941" cy="585"/>
          </a:xfrm>
        </p:grpSpPr>
        <p:cxnSp>
          <p:nvCxnSpPr>
            <p:cNvPr id="803" name="Shape 80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4" name="Shape 80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05" name="Shape 80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6" name="Shape 80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07" name="Shape 80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09" name="Shape 80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10" name="Shape 81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22" name="Shape 822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23" name="Shape 823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4" name="Shape 824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5" name="Shape 825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26" name="Shape 826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7" name="Shape 827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8" name="Shape 828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9" name="Shape 829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0" name="Shape 830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31" name="Shape 831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2" name="Shape 832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33" name="Shape 833"/>
          <p:cNvGrpSpPr/>
          <p:nvPr/>
        </p:nvGrpSpPr>
        <p:grpSpPr>
          <a:xfrm>
            <a:off x="5391150" y="4056063"/>
            <a:ext cx="1495425" cy="928687"/>
            <a:chOff x="0" y="0"/>
            <a:chExt cx="941" cy="585"/>
          </a:xfrm>
        </p:grpSpPr>
        <p:cxnSp>
          <p:nvCxnSpPr>
            <p:cNvPr id="834" name="Shape 83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5" name="Shape 83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36" name="Shape 83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7" name="Shape 83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38" name="Shape 838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40" name="Shape 840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1" name="Shape 841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52" name="Shape 852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53" name="Shape 853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4" name="Shape 854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5" name="Shape 855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56" name="Shape 856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7" name="Shape 857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8" name="Shape 858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Shape 859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0" name="Shape 860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61" name="Shape 861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2" name="Shape 862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63" name="Shape 863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864" name="Shape 86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5" name="Shape 86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66" name="Shape 86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7" name="Shape 86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68" name="Shape 868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70" name="Shape 870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71" name="Shape 871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81" name="Shape 881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82" name="Shape 882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3" name="Shape 883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4" name="Shape 884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85" name="Shape 885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6" name="Shape 886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7" name="Shape 887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8" name="Shape 888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9" name="Shape 889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90" name="Shape 890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1" name="Shape 891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92" name="Shape 892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893" name="Shape 89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4" name="Shape 89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95" name="Shape 89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6" name="Shape 89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97" name="Shape 897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99" name="Shape 899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0" name="Shape 900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09" name="Shape 909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10" name="Shape 910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6A6A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1" name="Shape 911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2" name="Shape 912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3" name="Shape 913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4" name="Shape 914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6A6A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5" name="Shape 915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6" name="Shape 916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7" name="Shape 917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8" name="Shape 918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9" name="Shape 919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20" name="Shape 920"/>
          <p:cNvGrpSpPr/>
          <p:nvPr/>
        </p:nvGrpSpPr>
        <p:grpSpPr>
          <a:xfrm>
            <a:off x="5397500" y="3225800"/>
            <a:ext cx="1493838" cy="928688"/>
            <a:chOff x="0" y="0"/>
            <a:chExt cx="941" cy="585"/>
          </a:xfrm>
        </p:grpSpPr>
        <p:cxnSp>
          <p:nvCxnSpPr>
            <p:cNvPr id="921" name="Shape 921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2" name="Shape 922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23" name="Shape 923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4" name="Shape 924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25" name="Shape 925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27" name="Shape 927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8" name="Shape 928"/>
          <p:cNvSpPr/>
          <p:nvPr/>
        </p:nvSpPr>
        <p:spPr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38" name="Shape 938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39" name="Shape 939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0" name="Shape 940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1" name="Shape 941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2" name="Shape 942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3" name="Shape 943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4" name="Shape 944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5" name="Shape 945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6" name="Shape 946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7" name="Shape 947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8" name="Shape 948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49" name="Shape 949"/>
          <p:cNvGrpSpPr/>
          <p:nvPr/>
        </p:nvGrpSpPr>
        <p:grpSpPr>
          <a:xfrm>
            <a:off x="5391150" y="2379663"/>
            <a:ext cx="1495425" cy="928687"/>
            <a:chOff x="0" y="0"/>
            <a:chExt cx="941" cy="585"/>
          </a:xfrm>
        </p:grpSpPr>
        <p:cxnSp>
          <p:nvCxnSpPr>
            <p:cNvPr id="950" name="Shape 950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1" name="Shape 951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52" name="Shape 952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3" name="Shape 953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54" name="Shape 954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56" name="Shape 956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57" name="Shape 957"/>
          <p:cNvSpPr/>
          <p:nvPr/>
        </p:nvSpPr>
        <p:spPr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3514725" y="1446213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66" name="Shape 966"/>
          <p:cNvSpPr/>
          <p:nvPr/>
        </p:nvSpPr>
        <p:spPr>
          <a:xfrm>
            <a:off x="3514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67" name="Shape 967"/>
          <p:cNvSpPr/>
          <p:nvPr/>
        </p:nvSpPr>
        <p:spPr>
          <a:xfrm>
            <a:off x="3503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8" name="Shape 968"/>
          <p:cNvSpPr/>
          <p:nvPr/>
        </p:nvSpPr>
        <p:spPr>
          <a:xfrm>
            <a:off x="3514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9" name="Shape 969"/>
          <p:cNvSpPr/>
          <p:nvPr/>
        </p:nvSpPr>
        <p:spPr>
          <a:xfrm>
            <a:off x="3514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0" name="Shape 970"/>
          <p:cNvCxnSpPr/>
          <p:nvPr/>
        </p:nvCxnSpPr>
        <p:spPr>
          <a:xfrm>
            <a:off x="3821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1" name="Shape 971"/>
          <p:cNvCxnSpPr/>
          <p:nvPr/>
        </p:nvCxnSpPr>
        <p:spPr>
          <a:xfrm>
            <a:off x="3821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2" name="Shape 972"/>
          <p:cNvCxnSpPr/>
          <p:nvPr/>
        </p:nvCxnSpPr>
        <p:spPr>
          <a:xfrm>
            <a:off x="3821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3" name="Shape 973"/>
          <p:cNvCxnSpPr/>
          <p:nvPr/>
        </p:nvCxnSpPr>
        <p:spPr>
          <a:xfrm>
            <a:off x="3821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4" name="Shape 974"/>
          <p:cNvSpPr/>
          <p:nvPr/>
        </p:nvSpPr>
        <p:spPr>
          <a:xfrm>
            <a:off x="4181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5" name="Shape 975"/>
          <p:cNvCxnSpPr/>
          <p:nvPr/>
        </p:nvCxnSpPr>
        <p:spPr>
          <a:xfrm>
            <a:off x="3962400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6" name="Shape 976"/>
          <p:cNvSpPr/>
          <p:nvPr/>
        </p:nvSpPr>
        <p:spPr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77" name="Shape 977"/>
          <p:cNvGrpSpPr/>
          <p:nvPr/>
        </p:nvGrpSpPr>
        <p:grpSpPr>
          <a:xfrm>
            <a:off x="5397500" y="1592263"/>
            <a:ext cx="1493838" cy="928687"/>
            <a:chOff x="0" y="0"/>
            <a:chExt cx="941" cy="585"/>
          </a:xfrm>
        </p:grpSpPr>
        <p:cxnSp>
          <p:nvCxnSpPr>
            <p:cNvPr id="978" name="Shape 978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79" name="Shape 979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80" name="Shape 980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81" name="Shape 981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sz="1800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82" name="Shape 982"/>
          <p:cNvSpPr/>
          <p:nvPr/>
        </p:nvSpPr>
        <p:spPr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7194550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84" name="Shape 984"/>
          <p:cNvGraphicFramePr/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>
                <a:noFill/>
                <a:tableStyleId>{6CE40DD1-18CE-47C8-A119-0F7C9B7843C6}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85" name="Shape 985"/>
          <p:cNvSpPr/>
          <p:nvPr/>
        </p:nvSpPr>
        <p:spPr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5 - Machine Procedures</a:t>
            </a:r>
          </a:p>
        </p:txBody>
      </p:sp>
    </p:spTree>
    <p:extLst>
      <p:ext uri="{BB962C8B-B14F-4D97-AF65-F5344CB8AC3E}">
        <p14:creationId xmlns:p14="http://schemas.microsoft.com/office/powerpoint/2010/main" val="3474263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x86-64/Linux Stack Frame</a:t>
            </a:r>
            <a:endParaRPr/>
          </a:p>
        </p:txBody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Stack Frame (“Top” to Bottom)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“Argument build:”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for function about to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can’t keep in registers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 context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frame pointer (optional)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Stack Frame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Pushed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call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for this call</a:t>
            </a:r>
            <a:endParaRPr dirty="0"/>
          </a:p>
        </p:txBody>
      </p:sp>
      <p:sp>
        <p:nvSpPr>
          <p:cNvPr id="993" name="Shape 993"/>
          <p:cNvSpPr/>
          <p:nvPr/>
        </p:nvSpPr>
        <p:spPr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7366000" y="3581400"/>
            <a:ext cx="1270000" cy="3048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</a:t>
            </a:r>
            <a:r>
              <a:rPr lang="en-US" sz="1800" b="1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%rbp</a:t>
            </a:r>
            <a:endParaRPr sz="1800" b="1">
              <a:solidFill>
                <a:srgbClr val="7F7F7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6235700" y="2125663"/>
            <a:ext cx="68421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6981825" y="1295400"/>
            <a:ext cx="228600" cy="2260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1" name="Shape 1001"/>
          <p:cNvCxnSpPr/>
          <p:nvPr/>
        </p:nvCxnSpPr>
        <p:spPr>
          <a:xfrm>
            <a:off x="6469063" y="37322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2" name="Shape 1002"/>
          <p:cNvSpPr/>
          <p:nvPr/>
        </p:nvSpPr>
        <p:spPr>
          <a:xfrm>
            <a:off x="4927600" y="3268663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1003" name="Shape 1003"/>
          <p:cNvCxnSpPr/>
          <p:nvPr/>
        </p:nvCxnSpPr>
        <p:spPr>
          <a:xfrm>
            <a:off x="6478588" y="6488112"/>
            <a:ext cx="7191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4" name="Shape 1004"/>
          <p:cNvSpPr/>
          <p:nvPr/>
        </p:nvSpPr>
        <p:spPr>
          <a:xfrm>
            <a:off x="5005388" y="6019800"/>
            <a:ext cx="1485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</a:t>
            </a:r>
            <a:endParaRPr sz="42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4953000" y="3810000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11" name="Shape 1011"/>
          <p:cNvSpPr/>
          <p:nvPr/>
        </p:nvSpPr>
        <p:spPr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incr(long *p, long val)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x = *p;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y = x +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*p = 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lang="en-US" sz="18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1800" b="1">
              <a:solidFill>
                <a:srgbClr val="008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%rax, %rsi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%rsi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(%rdi)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graphicFrame>
        <p:nvGraphicFramePr>
          <p:cNvPr id="1013" name="Shape 1013"/>
          <p:cNvGraphicFramePr/>
          <p:nvPr/>
        </p:nvGraphicFramePr>
        <p:xfrm>
          <a:off x="5257800" y="4114800"/>
          <a:ext cx="3352800" cy="1508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#1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20" name="Shape 1020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21" name="Shape 1021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2" name="Shape 1022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23" name="Shape 1023"/>
          <p:cNvSpPr/>
          <p:nvPr/>
        </p:nvSpPr>
        <p:spPr>
          <a:xfrm>
            <a:off x="5943599" y="1066800"/>
            <a:ext cx="23927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024" name="Shape 1024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27" name="Shape 1027"/>
          <p:cNvSpPr/>
          <p:nvPr/>
        </p:nvSpPr>
        <p:spPr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28" name="Shape 1028"/>
          <p:cNvCxnSpPr/>
          <p:nvPr/>
        </p:nvCxnSpPr>
        <p:spPr>
          <a:xfrm rot="10800000">
            <a:off x="6503987" y="6330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29" name="Shape 1029"/>
          <p:cNvSpPr/>
          <p:nvPr/>
        </p:nvSpPr>
        <p:spPr>
          <a:xfrm>
            <a:off x="7010400" y="6102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30" name="Shape 1030"/>
          <p:cNvSpPr/>
          <p:nvPr/>
        </p:nvSpPr>
        <p:spPr>
          <a:xfrm>
            <a:off x="5943600" y="3886200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031" name="Shape 1031"/>
          <p:cNvSpPr/>
          <p:nvPr/>
        </p:nvSpPr>
        <p:spPr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33" name="Shape 1033"/>
          <p:cNvCxnSpPr/>
          <p:nvPr/>
        </p:nvCxnSpPr>
        <p:spPr>
          <a:xfrm rot="10800000">
            <a:off x="6477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34" name="Shape 1034"/>
          <p:cNvSpPr/>
          <p:nvPr/>
        </p:nvSpPr>
        <p:spPr>
          <a:xfrm>
            <a:off x="6983413" y="5715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40" name="Shape 1040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41" name="Shape 104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2" name="Shape 1042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43" name="Shape 1043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44" name="Shape 1044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5" name="Shape 1045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46" name="Shape 1046"/>
          <p:cNvSpPr/>
          <p:nvPr/>
        </p:nvSpPr>
        <p:spPr>
          <a:xfrm>
            <a:off x="5943600" y="1143000"/>
            <a:ext cx="178006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47" name="Shape 1047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48" name="Shape 1048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49" name="Shape 1049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0" name="Shape 1050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51" name="Shape 1051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57" name="Shape 1057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9" name="Shape 1059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60" name="Shape 1060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61" name="Shape 1061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2" name="Shape 1062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63" name="Shape 1063"/>
          <p:cNvSpPr/>
          <p:nvPr/>
        </p:nvSpPr>
        <p:spPr>
          <a:xfrm>
            <a:off x="5943600" y="1143000"/>
            <a:ext cx="177078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64" name="Shape 1064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66" name="Shape 1066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7" name="Shape 1067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68" name="Shape 1068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9" name="Shape 1069"/>
          <p:cNvSpPr txBox="1"/>
          <p:nvPr/>
        </p:nvSpPr>
        <p:spPr>
          <a:xfrm>
            <a:off x="656921" y="3200400"/>
            <a:ext cx="723358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1: 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$3000, 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esi</a:t>
            </a:r>
            <a:endParaRPr sz="2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%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exx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zeros out high order 32 bits.</a:t>
            </a:r>
            <a:endParaRPr dirty="0"/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use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instead of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movq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1 byte shorter.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75" name="Shape 1075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7" name="Shape 1077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78" name="Shape 1078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79" name="Shape 1079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0" name="Shape 1080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81" name="Shape 1081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082" name="Shape 1082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084" name="Shape 1084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5" name="Shape 1085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086" name="Shape 1086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87" name="Shape 1087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2:  </a:t>
            </a:r>
            <a:r>
              <a:rPr lang="en-US" sz="2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leaq  8(%rsp), %rdi</a:t>
            </a:r>
            <a:endParaRPr sz="2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Computes %rsp+8</a:t>
            </a:r>
            <a:endParaRPr/>
          </a:p>
          <a:p>
            <a:pPr marL="173038" marR="0" lvl="0" indent="-17303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Actually, used for what it is meant!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93" name="Shape 1093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5" name="Shape 1095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096" name="Shape 1096"/>
          <p:cNvSpPr/>
          <p:nvPr/>
        </p:nvSpPr>
        <p:spPr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097" name="Shape 1097"/>
          <p:cNvCxnSpPr/>
          <p:nvPr/>
        </p:nvCxnSpPr>
        <p:spPr>
          <a:xfrm rot="10800000">
            <a:off x="6503987" y="3587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98" name="Shape 1098"/>
          <p:cNvSpPr/>
          <p:nvPr/>
        </p:nvSpPr>
        <p:spPr>
          <a:xfrm>
            <a:off x="7010400" y="3359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99" name="Shape 1099"/>
          <p:cNvSpPr/>
          <p:nvPr/>
        </p:nvSpPr>
        <p:spPr>
          <a:xfrm>
            <a:off x="5943600" y="1143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00" name="Shape 1100"/>
          <p:cNvSpPr/>
          <p:nvPr/>
        </p:nvSpPr>
        <p:spPr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02" name="Shape 1102"/>
          <p:cNvCxnSpPr/>
          <p:nvPr/>
        </p:nvCxnSpPr>
        <p:spPr>
          <a:xfrm rot="10800000">
            <a:off x="6477000" y="3200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3" name="Shape 1103"/>
          <p:cNvSpPr/>
          <p:nvPr/>
        </p:nvSpPr>
        <p:spPr>
          <a:xfrm>
            <a:off x="6983413" y="2971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04" name="Shape 1104"/>
          <p:cNvGraphicFramePr/>
          <p:nvPr/>
        </p:nvGraphicFramePr>
        <p:xfrm>
          <a:off x="5257800" y="4114800"/>
          <a:ext cx="3352800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#4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27" name="Shape 1127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/>
          </a:p>
        </p:txBody>
      </p:sp>
      <p:sp>
        <p:nvSpPr>
          <p:cNvPr id="1128" name="Shape 1128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29" name="Shape 1129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30" name="Shape 1130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31" name="Shape 1131"/>
          <p:cNvCxnSpPr/>
          <p:nvPr/>
        </p:nvCxnSpPr>
        <p:spPr>
          <a:xfrm rot="10800000">
            <a:off x="6503987" y="3206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2" name="Shape 1132"/>
          <p:cNvSpPr/>
          <p:nvPr/>
        </p:nvSpPr>
        <p:spPr>
          <a:xfrm>
            <a:off x="7010400" y="2978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33" name="Shape 1133"/>
          <p:cNvSpPr/>
          <p:nvPr/>
        </p:nvSpPr>
        <p:spPr>
          <a:xfrm>
            <a:off x="5943600" y="762000"/>
            <a:ext cx="175685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34" name="Shape 1134"/>
          <p:cNvSpPr/>
          <p:nvPr/>
        </p:nvSpPr>
        <p:spPr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36" name="Shape 1136"/>
          <p:cNvCxnSpPr/>
          <p:nvPr/>
        </p:nvCxnSpPr>
        <p:spPr>
          <a:xfrm rot="10800000">
            <a:off x="6477000" y="2819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37" name="Shape 1137"/>
          <p:cNvSpPr/>
          <p:nvPr/>
        </p:nvSpPr>
        <p:spPr>
          <a:xfrm>
            <a:off x="6983413" y="2590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38" name="Shape 1138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#5a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addq    8(%rsp),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endParaRPr/>
          </a:p>
        </p:txBody>
      </p:sp>
      <p:sp>
        <p:nvSpPr>
          <p:cNvPr id="1145" name="Shape 1145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147" name="Shape 1147"/>
          <p:cNvSpPr/>
          <p:nvPr/>
        </p:nvSpPr>
        <p:spPr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148" name="Shape 1148"/>
          <p:cNvCxnSpPr/>
          <p:nvPr/>
        </p:nvCxnSpPr>
        <p:spPr>
          <a:xfrm rot="10800000">
            <a:off x="6503987" y="32067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49" name="Shape 1149"/>
          <p:cNvSpPr/>
          <p:nvPr/>
        </p:nvSpPr>
        <p:spPr>
          <a:xfrm>
            <a:off x="7010400" y="29781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50" name="Shape 1150"/>
          <p:cNvSpPr/>
          <p:nvPr/>
        </p:nvSpPr>
        <p:spPr>
          <a:xfrm>
            <a:off x="5943600" y="762000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151" name="Shape 1151"/>
          <p:cNvSpPr/>
          <p:nvPr/>
        </p:nvSpPr>
        <p:spPr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52" name="Shape 1152"/>
          <p:cNvSpPr/>
          <p:nvPr/>
        </p:nvSpPr>
        <p:spPr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53" name="Shape 1153"/>
          <p:cNvCxnSpPr/>
          <p:nvPr/>
        </p:nvCxnSpPr>
        <p:spPr>
          <a:xfrm rot="10800000">
            <a:off x="6477000" y="28194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4" name="Shape 1154"/>
          <p:cNvSpPr/>
          <p:nvPr/>
        </p:nvSpPr>
        <p:spPr>
          <a:xfrm>
            <a:off x="6983413" y="25908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55" name="Shape 1155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56" name="Shape 1156"/>
          <p:cNvCxnSpPr/>
          <p:nvPr/>
        </p:nvCxnSpPr>
        <p:spPr>
          <a:xfrm rot="10800000">
            <a:off x="6477000" y="6324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7" name="Shape 1157"/>
          <p:cNvSpPr/>
          <p:nvPr/>
        </p:nvSpPr>
        <p:spPr>
          <a:xfrm>
            <a:off x="6983413" y="6096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58" name="Shape 1158"/>
          <p:cNvSpPr/>
          <p:nvPr/>
        </p:nvSpPr>
        <p:spPr>
          <a:xfrm>
            <a:off x="5943600" y="4648200"/>
            <a:ext cx="275016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1159" name="Shape 1159"/>
          <p:cNvSpPr/>
          <p:nvPr/>
        </p:nvSpPr>
        <p:spPr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60" name="Shape 1160"/>
          <p:cNvSpPr/>
          <p:nvPr/>
        </p:nvSpPr>
        <p:spPr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Calling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incr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#5b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66" name="Shape 1166"/>
          <p:cNvSpPr/>
          <p:nvPr/>
        </p:nvSpPr>
        <p:spPr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movl    $3000, %esi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8(%rsp), %rax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v1+v2;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168" name="Shape 1168"/>
          <p:cNvGraphicFramePr/>
          <p:nvPr/>
        </p:nvGraphicFramePr>
        <p:xfrm>
          <a:off x="5257800" y="3733800"/>
          <a:ext cx="3352800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69" name="Shape 1169"/>
          <p:cNvCxnSpPr/>
          <p:nvPr/>
        </p:nvCxnSpPr>
        <p:spPr>
          <a:xfrm rot="10800000">
            <a:off x="6553200" y="2895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0" name="Shape 1170"/>
          <p:cNvSpPr/>
          <p:nvPr/>
        </p:nvSpPr>
        <p:spPr>
          <a:xfrm>
            <a:off x="7059613" y="2667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71" name="Shape 1171"/>
          <p:cNvSpPr/>
          <p:nvPr/>
        </p:nvSpPr>
        <p:spPr>
          <a:xfrm>
            <a:off x="6019800" y="1219200"/>
            <a:ext cx="270181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1172" name="Shape 1172"/>
          <p:cNvSpPr/>
          <p:nvPr/>
        </p:nvSpPr>
        <p:spPr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174" name="Shape 1174"/>
          <p:cNvCxnSpPr/>
          <p:nvPr/>
        </p:nvCxnSpPr>
        <p:spPr>
          <a:xfrm rot="10800000">
            <a:off x="65532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75" name="Shape 1175"/>
          <p:cNvSpPr/>
          <p:nvPr/>
        </p:nvSpPr>
        <p:spPr>
          <a:xfrm>
            <a:off x="7059613" y="57150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76" name="Shape 1176"/>
          <p:cNvSpPr/>
          <p:nvPr/>
        </p:nvSpPr>
        <p:spPr>
          <a:xfrm>
            <a:off x="6019800" y="4648200"/>
            <a:ext cx="233512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 dirty="0"/>
          </a:p>
        </p:txBody>
      </p:sp>
      <p:sp>
        <p:nvSpPr>
          <p:cNvPr id="1177" name="Shape 1177"/>
          <p:cNvSpPr/>
          <p:nvPr/>
        </p:nvSpPr>
        <p:spPr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16256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of register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overwritten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could be trouble ➙ something should be done!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coordination</a:t>
            </a:r>
            <a:endParaRPr dirty="0"/>
          </a:p>
        </p:txBody>
      </p:sp>
      <p:sp>
        <p:nvSpPr>
          <p:cNvPr id="1184" name="Shape 1184"/>
          <p:cNvSpPr/>
          <p:nvPr/>
        </p:nvSpPr>
        <p:spPr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movq $15213,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call who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addq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%rax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subq $18213,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91" name="Shape 1191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“Caller Saved” (aka “Call-Clobbered”)</a:t>
            </a:r>
            <a:endParaRPr sz="2000" b="1" i="1" u="none" strike="noStrike" cap="none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saves temporary values in its frame before the call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u="none" strike="noStrike" cap="none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“Callee Saved” (aka “Call-Preserved”)</a:t>
            </a:r>
            <a:endParaRPr sz="2000" b="1" i="1" u="none" strike="noStrike" cap="none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saves temporary values in its frame before using</a:t>
            </a:r>
            <a:endParaRPr dirty="0"/>
          </a:p>
          <a:p>
            <a:pPr marL="8382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restores them before returning to caller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#1</a:t>
            </a:r>
            <a:endParaRPr/>
          </a:p>
        </p:txBody>
      </p:sp>
      <p:sp>
        <p:nvSpPr>
          <p:cNvPr id="1197" name="Shape 119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modified by procedure</a:t>
            </a:r>
            <a:endParaRPr dirty="0"/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952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6324600" y="1600200"/>
            <a:ext cx="2540000" cy="381000"/>
          </a:xfrm>
          <a:prstGeom prst="rect">
            <a:avLst/>
          </a:prstGeom>
          <a:solidFill>
            <a:srgbClr val="FFB7B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99" name="Shape 1199"/>
          <p:cNvSpPr/>
          <p:nvPr/>
        </p:nvSpPr>
        <p:spPr>
          <a:xfrm>
            <a:off x="6324600" y="29718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0" name="Shape 1200"/>
          <p:cNvSpPr/>
          <p:nvPr/>
        </p:nvSpPr>
        <p:spPr>
          <a:xfrm>
            <a:off x="6324600" y="34290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1" name="Shape 1201"/>
          <p:cNvSpPr/>
          <p:nvPr/>
        </p:nvSpPr>
        <p:spPr>
          <a:xfrm>
            <a:off x="5867400" y="2057400"/>
            <a:ext cx="304800" cy="2667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2" name="Shape 1202"/>
          <p:cNvSpPr/>
          <p:nvPr/>
        </p:nvSpPr>
        <p:spPr>
          <a:xfrm>
            <a:off x="4522513" y="1600200"/>
            <a:ext cx="127359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6324600" y="38862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1204" name="Shape 1204"/>
          <p:cNvSpPr/>
          <p:nvPr/>
        </p:nvSpPr>
        <p:spPr>
          <a:xfrm>
            <a:off x="6324600" y="4343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1205" name="Shape 1205"/>
          <p:cNvSpPr/>
          <p:nvPr/>
        </p:nvSpPr>
        <p:spPr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endParaRPr dirty="0"/>
          </a:p>
        </p:txBody>
      </p:sp>
      <p:sp>
        <p:nvSpPr>
          <p:cNvPr id="1206" name="Shape 1206"/>
          <p:cNvSpPr/>
          <p:nvPr/>
        </p:nvSpPr>
        <p:spPr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dirty="0"/>
          </a:p>
        </p:txBody>
      </p:sp>
      <p:sp>
        <p:nvSpPr>
          <p:cNvPr id="1207" name="Shape 1207"/>
          <p:cNvSpPr/>
          <p:nvPr/>
        </p:nvSpPr>
        <p:spPr>
          <a:xfrm>
            <a:off x="6324600" y="2057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6324600" y="25146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9" name="Shape 1209"/>
          <p:cNvSpPr/>
          <p:nvPr/>
        </p:nvSpPr>
        <p:spPr>
          <a:xfrm>
            <a:off x="4604791" y="3175828"/>
            <a:ext cx="119131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</p:txBody>
      </p:sp>
      <p:sp>
        <p:nvSpPr>
          <p:cNvPr id="1210" name="Shape 1210"/>
          <p:cNvSpPr/>
          <p:nvPr/>
        </p:nvSpPr>
        <p:spPr>
          <a:xfrm>
            <a:off x="4486772" y="5029200"/>
            <a:ext cx="127046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Caller-saved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/>
          </a:p>
        </p:txBody>
      </p:sp>
      <p:sp>
        <p:nvSpPr>
          <p:cNvPr id="1211" name="Shape 1211"/>
          <p:cNvSpPr/>
          <p:nvPr/>
        </p:nvSpPr>
        <p:spPr>
          <a:xfrm>
            <a:off x="5867400" y="48006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#2</a:t>
            </a:r>
            <a:endParaRPr/>
          </a:p>
        </p:txBody>
      </p: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</a:t>
            </a:r>
            <a:endParaRPr dirty="0"/>
          </a:p>
          <a:p>
            <a:pPr marL="2921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used as frame pointer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mix &amp; match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form of callee save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Restored to original value upon exit from procedure</a:t>
            </a:r>
            <a:endParaRPr dirty="0"/>
          </a:p>
        </p:txBody>
      </p:sp>
      <p:sp>
        <p:nvSpPr>
          <p:cNvPr id="1218" name="Shape 1218"/>
          <p:cNvSpPr/>
          <p:nvPr/>
        </p:nvSpPr>
        <p:spPr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5943600" y="1371600"/>
            <a:ext cx="304800" cy="2209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x="5715000" y="32004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4572000" y="2108200"/>
            <a:ext cx="1338844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</a:t>
            </a:r>
            <a:endParaRPr sz="42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 dirty="0"/>
          </a:p>
        </p:txBody>
      </p:sp>
      <p:sp>
        <p:nvSpPr>
          <p:cNvPr id="1223" name="Shape 1223"/>
          <p:cNvSpPr/>
          <p:nvPr/>
        </p:nvSpPr>
        <p:spPr>
          <a:xfrm>
            <a:off x="4933950" y="3429000"/>
            <a:ext cx="7556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endParaRPr/>
          </a:p>
        </p:txBody>
      </p:sp>
      <p:sp>
        <p:nvSpPr>
          <p:cNvPr id="1224" name="Shape 1224"/>
          <p:cNvSpPr/>
          <p:nvPr/>
        </p:nvSpPr>
        <p:spPr>
          <a:xfrm>
            <a:off x="6400800" y="3200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5" name="Shape 1225"/>
          <p:cNvSpPr/>
          <p:nvPr/>
        </p:nvSpPr>
        <p:spPr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endParaRPr dirty="0"/>
          </a:p>
        </p:txBody>
      </p:sp>
      <p:sp>
        <p:nvSpPr>
          <p:cNvPr id="1226" name="Shape 1226"/>
          <p:cNvSpPr/>
          <p:nvPr/>
        </p:nvSpPr>
        <p:spPr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endParaRPr dirty="0"/>
          </a:p>
        </p:txBody>
      </p:sp>
      <p:sp>
        <p:nvSpPr>
          <p:cNvPr id="1227" name="Shape 1227"/>
          <p:cNvSpPr/>
          <p:nvPr/>
        </p:nvSpPr>
        <p:spPr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3" name="Shape 1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Shape 1234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35" name="Shape 1235"/>
          <p:cNvSpPr txBox="1"/>
          <p:nvPr/>
        </p:nvSpPr>
        <p:spPr>
          <a:xfrm>
            <a:off x="381000" y="30251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381000" y="415290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b4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Shape 1237"/>
          <p:cNvSpPr txBox="1"/>
          <p:nvPr/>
        </p:nvSpPr>
        <p:spPr>
          <a:xfrm>
            <a:off x="381000" y="33680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stack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Shape 1238"/>
          <p:cNvSpPr txBox="1"/>
          <p:nvPr/>
        </p:nvSpPr>
        <p:spPr>
          <a:xfrm>
            <a:off x="381000" y="459486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Shape 1239"/>
          <p:cNvSpPr txBox="1"/>
          <p:nvPr/>
        </p:nvSpPr>
        <p:spPr>
          <a:xfrm>
            <a:off x="381000" y="521589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registers do we need to save?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Shape 1240"/>
          <p:cNvSpPr txBox="1"/>
          <p:nvPr/>
        </p:nvSpPr>
        <p:spPr>
          <a:xfrm>
            <a:off x="381000" y="565785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Ill-posed question. Need assembly.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Shape 1241"/>
          <p:cNvSpPr txBox="1"/>
          <p:nvPr/>
        </p:nvSpPr>
        <p:spPr>
          <a:xfrm>
            <a:off x="380999" y="6069330"/>
            <a:ext cx="629073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rbp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(during first call to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57" name="Shape 257"/>
          <p:cNvSpPr/>
          <p:nvPr/>
        </p:nvSpPr>
        <p:spPr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043960" y="1996068"/>
            <a:ext cx="2086671" cy="2085278"/>
          </a:xfrm>
          <a:custGeom>
            <a:avLst/>
            <a:gdLst/>
            <a:ahLst/>
            <a:cxnLst/>
            <a:rect l="0" t="0" r="0" b="0"/>
            <a:pathLst>
              <a:path w="2086671" h="2085278" extrusionOk="0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7" name="Shape 1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Shape 1248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%rsi, %rdi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%rdi, %rdx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%rdx, %rcx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leaq    (%rcx,%r8), %rax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0" name="Shape 1250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add10: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pushq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%r9,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movq    %rax, %rbx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movq    48(%rsp), %r8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40(%rsp), %rcx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32(%rsp), %rdx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24(%rsp), %rsi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%rbp, %rdi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popq 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#1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6" name="Shape 125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57" name="Shape 1257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8" name="Shape 1258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9" name="Shape 1259"/>
          <p:cNvSpPr/>
          <p:nvPr/>
        </p:nvSpPr>
        <p:spPr>
          <a:xfrm>
            <a:off x="5943599" y="1066800"/>
            <a:ext cx="236954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60" name="Shape 1260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62" name="Shape 1262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comes in register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call to incr.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should be put x, so we can use it after the call to incr?</a:t>
            </a:r>
            <a:endParaRPr/>
          </a:p>
        </p:txBody>
      </p:sp>
      <p:grpSp>
        <p:nvGrpSpPr>
          <p:cNvPr id="1263" name="Shape 126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1264" name="Shape 1264"/>
            <p:cNvSpPr/>
            <p:nvPr/>
          </p:nvSpPr>
          <p:spPr>
            <a:xfrm>
              <a:off x="3125165" y="1285203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784430" y="2138354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Gill Sans"/>
                <a:buNone/>
              </a:pPr>
              <a:endParaRPr sz="4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1" name="Shape 1271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72" name="Shape 1272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73" name="Shape 1273"/>
          <p:cNvCxnSpPr/>
          <p:nvPr/>
        </p:nvCxnSpPr>
        <p:spPr>
          <a:xfrm rot="10800000">
            <a:off x="6477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4" name="Shape 1274"/>
          <p:cNvSpPr/>
          <p:nvPr/>
        </p:nvSpPr>
        <p:spPr>
          <a:xfrm>
            <a:off x="6983413" y="25844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5" name="Shape 1275"/>
          <p:cNvSpPr/>
          <p:nvPr/>
        </p:nvSpPr>
        <p:spPr>
          <a:xfrm>
            <a:off x="5943600" y="1066800"/>
            <a:ext cx="243453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76" name="Shape 1276"/>
          <p:cNvSpPr/>
          <p:nvPr/>
        </p:nvSpPr>
        <p:spPr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78" name="Shape 1278"/>
          <p:cNvCxnSpPr/>
          <p:nvPr/>
        </p:nvCxnSpPr>
        <p:spPr>
          <a:xfrm rot="10800000">
            <a:off x="6503987" y="57821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9" name="Shape 1279"/>
          <p:cNvSpPr/>
          <p:nvPr/>
        </p:nvSpPr>
        <p:spPr>
          <a:xfrm>
            <a:off x="7010400" y="55535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0" name="Shape 1280"/>
          <p:cNvSpPr/>
          <p:nvPr/>
        </p:nvSpPr>
        <p:spPr>
          <a:xfrm>
            <a:off x="5943600" y="3581400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81" name="Shape 1281"/>
          <p:cNvSpPr/>
          <p:nvPr/>
        </p:nvSpPr>
        <p:spPr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#3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5943600" y="1066800"/>
            <a:ext cx="248094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92" name="Shape 1292"/>
          <p:cNvSpPr/>
          <p:nvPr/>
        </p:nvSpPr>
        <p:spPr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endParaRPr dirty="0"/>
          </a:p>
        </p:txBody>
      </p:sp>
      <p:sp>
        <p:nvSpPr>
          <p:cNvPr id="1293" name="Shape 1293"/>
          <p:cNvSpPr/>
          <p:nvPr/>
        </p:nvSpPr>
        <p:spPr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4" name="Shape 1294"/>
          <p:cNvCxnSpPr/>
          <p:nvPr/>
        </p:nvCxnSpPr>
        <p:spPr>
          <a:xfrm rot="10800000">
            <a:off x="6503987" y="64071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5" name="Shape 1295"/>
          <p:cNvSpPr/>
          <p:nvPr/>
        </p:nvSpPr>
        <p:spPr>
          <a:xfrm>
            <a:off x="7010400" y="61785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x="5943600" y="3581400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97" name="Shape 1297"/>
          <p:cNvSpPr/>
          <p:nvPr/>
        </p:nvSpPr>
        <p:spPr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98" name="Shape 1298"/>
          <p:cNvSpPr/>
          <p:nvPr/>
        </p:nvSpPr>
        <p:spPr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99" name="Shape 1299"/>
          <p:cNvCxnSpPr/>
          <p:nvPr/>
        </p:nvCxnSpPr>
        <p:spPr>
          <a:xfrm rot="10800000">
            <a:off x="6477000" y="60198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0" name="Shape 1300"/>
          <p:cNvSpPr/>
          <p:nvPr/>
        </p:nvSpPr>
        <p:spPr>
          <a:xfrm>
            <a:off x="6983413" y="57912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01" name="Shape 1301"/>
          <p:cNvSpPr/>
          <p:nvPr/>
        </p:nvSpPr>
        <p:spPr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02" name="Shape 1302"/>
          <p:cNvCxnSpPr/>
          <p:nvPr/>
        </p:nvCxnSpPr>
        <p:spPr>
          <a:xfrm rot="10800000">
            <a:off x="6503987" y="3172354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3" name="Shape 1303"/>
          <p:cNvSpPr/>
          <p:nvPr/>
        </p:nvSpPr>
        <p:spPr>
          <a:xfrm>
            <a:off x="7010400" y="2943754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#4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2" name="Shape 1312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5" name="Shape 1315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6" name="Shape 1316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17" name="Shape 1317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8" name="Shape 1318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19" name="Shape 1319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20" name="Shape 1320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21" name="Shape 1321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2" name="Shape 1322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23" name="Shape 1323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4" name="Shape 1324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#5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0" name="Shape 1330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31" name="Shape 1331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333" name="Shape 1333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34" name="Shape 1334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5" name="Shape 1335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6" name="Shape 1336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39" name="Shape 1339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0" name="Shape 1340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41" name="Shape 134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2" name="Shape 1342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#6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48" name="Shape 1348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x+v2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51" name="Shape 1351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52" name="Shape 1352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3" name="Shape 1353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54" name="Shape 1354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57" name="Shape 1357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8" name="Shape 1358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59" name="Shape 1359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0" name="Shape 1360"/>
          <p:cNvSpPr txBox="1"/>
          <p:nvPr/>
        </p:nvSpPr>
        <p:spPr>
          <a:xfrm>
            <a:off x="5022850" y="4699321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Is safe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#7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66" name="Shape 1366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69" name="Shape 1369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70" name="Shape 1370"/>
          <p:cNvCxnSpPr/>
          <p:nvPr/>
        </p:nvCxnSpPr>
        <p:spPr>
          <a:xfrm rot="10800000">
            <a:off x="6503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1" name="Shape 1371"/>
          <p:cNvSpPr/>
          <p:nvPr/>
        </p:nvSpPr>
        <p:spPr>
          <a:xfrm>
            <a:off x="7010400" y="279872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72" name="Shape 1372"/>
          <p:cNvSpPr/>
          <p:nvPr/>
        </p:nvSpPr>
        <p:spPr>
          <a:xfrm>
            <a:off x="5943600" y="838200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6" name="Shape 1376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#8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2" name="Shape 1382"/>
          <p:cNvSpPr/>
          <p:nvPr/>
        </p:nvSpPr>
        <p:spPr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85" name="Shape 1385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86" name="Shape 1386"/>
          <p:cNvCxnSpPr/>
          <p:nvPr/>
        </p:nvCxnSpPr>
        <p:spPr>
          <a:xfrm rot="10800000">
            <a:off x="6503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7" name="Shape 1387"/>
          <p:cNvSpPr/>
          <p:nvPr/>
        </p:nvSpPr>
        <p:spPr>
          <a:xfrm>
            <a:off x="7010400" y="279872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8" name="Shape 1388"/>
          <p:cNvSpPr/>
          <p:nvPr/>
        </p:nvSpPr>
        <p:spPr>
          <a:xfrm>
            <a:off x="5943600" y="838200"/>
            <a:ext cx="235102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/>
          </a:p>
        </p:txBody>
      </p:sp>
      <p:sp>
        <p:nvSpPr>
          <p:cNvPr id="1389" name="Shape 1389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0" name="Shape 1390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2" name="Shape 1392"/>
          <p:cNvSpPr/>
          <p:nvPr/>
        </p:nvSpPr>
        <p:spPr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93" name="Shape 1393"/>
          <p:cNvSpPr/>
          <p:nvPr/>
        </p:nvSpPr>
        <p:spPr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94" name="Shape 1394"/>
          <p:cNvCxnSpPr/>
          <p:nvPr/>
        </p:nvCxnSpPr>
        <p:spPr>
          <a:xfrm rot="10800000">
            <a:off x="6503987" y="5655123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5" name="Shape 1395"/>
          <p:cNvSpPr/>
          <p:nvPr/>
        </p:nvSpPr>
        <p:spPr>
          <a:xfrm>
            <a:off x="7010400" y="5426523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96" name="Shape 1396"/>
          <p:cNvSpPr/>
          <p:nvPr/>
        </p:nvSpPr>
        <p:spPr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9" name="Shape 1399"/>
          <p:cNvSpPr/>
          <p:nvPr/>
        </p:nvSpPr>
        <p:spPr>
          <a:xfrm>
            <a:off x="5943600" y="3974940"/>
            <a:ext cx="221958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5" name="Shape 1405"/>
          <p:cNvSpPr/>
          <p:nvPr/>
        </p:nvSpPr>
        <p:spPr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407" name="Shape 1407"/>
          <p:cNvCxnSpPr/>
          <p:nvPr/>
        </p:nvCxnSpPr>
        <p:spPr>
          <a:xfrm rot="10800000">
            <a:off x="6477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8" name="Shape 1408"/>
          <p:cNvSpPr/>
          <p:nvPr/>
        </p:nvSpPr>
        <p:spPr>
          <a:xfrm>
            <a:off x="6983413" y="57848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9" name="Shape 1409"/>
          <p:cNvSpPr/>
          <p:nvPr/>
        </p:nvSpPr>
        <p:spPr>
          <a:xfrm>
            <a:off x="5943600" y="4267200"/>
            <a:ext cx="290797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Pre-return Stack Structure</a:t>
            </a:r>
            <a:endParaRPr dirty="0"/>
          </a:p>
        </p:txBody>
      </p:sp>
      <p:sp>
        <p:nvSpPr>
          <p:cNvPr id="1410" name="Shape 1410"/>
          <p:cNvSpPr/>
          <p:nvPr/>
        </p:nvSpPr>
        <p:spPr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1" name="Shape 1411"/>
          <p:cNvSpPr/>
          <p:nvPr/>
        </p:nvSpPr>
        <p:spPr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413" name="Shape 1413"/>
          <p:cNvSpPr/>
          <p:nvPr/>
        </p:nvSpPr>
        <p:spPr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14" name="Shape 1414"/>
          <p:cNvCxnSpPr/>
          <p:nvPr/>
        </p:nvCxnSpPr>
        <p:spPr>
          <a:xfrm rot="10800000">
            <a:off x="6503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5" name="Shape 1415"/>
          <p:cNvSpPr/>
          <p:nvPr/>
        </p:nvSpPr>
        <p:spPr>
          <a:xfrm>
            <a:off x="7010400" y="343535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16" name="Shape 1416"/>
          <p:cNvSpPr/>
          <p:nvPr/>
        </p:nvSpPr>
        <p:spPr>
          <a:xfrm>
            <a:off x="5943599" y="838200"/>
            <a:ext cx="280856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417" name="Shape 1417"/>
          <p:cNvSpPr/>
          <p:nvPr/>
        </p:nvSpPr>
        <p:spPr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419" name="Shape 1419"/>
          <p:cNvCxnSpPr/>
          <p:nvPr/>
        </p:nvCxnSpPr>
        <p:spPr>
          <a:xfrm rot="10800000">
            <a:off x="6477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0" name="Shape 1420"/>
          <p:cNvSpPr/>
          <p:nvPr/>
        </p:nvSpPr>
        <p:spPr>
          <a:xfrm>
            <a:off x="6983413" y="304800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421" name="Shape 1421"/>
          <p:cNvSpPr/>
          <p:nvPr/>
        </p:nvSpPr>
        <p:spPr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267" name="Shape 267"/>
          <p:cNvCxnSpPr/>
          <p:nvPr/>
        </p:nvCxnSpPr>
        <p:spPr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8" name="Shape 268"/>
          <p:cNvCxnSpPr/>
          <p:nvPr/>
        </p:nvCxnSpPr>
        <p:spPr>
          <a:xfrm rot="10800000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CB53-B54D-4C37-9BF1-0C9F0BD5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EC13F-E17E-49C6-835E-62C450450248}"/>
              </a:ext>
            </a:extLst>
          </p:cNvPr>
          <p:cNvSpPr txBox="1"/>
          <p:nvPr/>
        </p:nvSpPr>
        <p:spPr>
          <a:xfrm>
            <a:off x="283694" y="1285318"/>
            <a:ext cx="86788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URWPalladioL-Roma"/>
              </a:rPr>
              <a:t>Download </a:t>
            </a:r>
            <a:r>
              <a:rPr lang="en-US" sz="2000" b="1" dirty="0">
                <a:solidFill>
                  <a:srgbClr val="00B050"/>
                </a:solidFill>
                <a:latin typeface="URWPalladioL-Roma"/>
              </a:rPr>
              <a:t>machine-procedures.pdf </a:t>
            </a:r>
            <a:r>
              <a:rPr lang="en-US" sz="2000" dirty="0">
                <a:latin typeface="URWPalladioL-Roma"/>
              </a:rPr>
              <a:t>from </a:t>
            </a:r>
            <a:r>
              <a:rPr lang="en-US" sz="2000" dirty="0">
                <a:solidFill>
                  <a:srgbClr val="FF66FF"/>
                </a:solidFill>
                <a:latin typeface="URWPalladioL-Roma"/>
                <a:hlinkClick r:id="rId2"/>
              </a:rPr>
              <a:t>http://www.cs.cmu.edu/~213/schedule.html</a:t>
            </a:r>
            <a:endParaRPr lang="en-US" sz="2000" dirty="0">
              <a:solidFill>
                <a:srgbClr val="FF66FF"/>
              </a:solidFill>
              <a:latin typeface="URWPalladioL-Roma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rgbClr val="FF66FF"/>
              </a:solidFill>
              <a:latin typeface="URWPalladioL-Roma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000" b="0" i="0" u="none" strike="noStrike" baseline="0" dirty="0">
              <a:solidFill>
                <a:srgbClr val="FF66FF"/>
              </a:solidFill>
              <a:latin typeface="URWPalladioL-Rom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URWPalladioL-Roma"/>
              </a:rPr>
              <a:t>Log into a shark machine and do the following: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URWPalladioL-Roma"/>
            </a:endParaRPr>
          </a:p>
          <a:p>
            <a:pPr algn="l"/>
            <a:r>
              <a:rPr lang="da-DK" sz="2000" b="0" i="0" u="none" strike="noStrike" baseline="0" dirty="0">
                <a:solidFill>
                  <a:srgbClr val="000000"/>
                </a:solidFill>
                <a:latin typeface="t1xtt"/>
              </a:rPr>
              <a:t>$ wget </a:t>
            </a:r>
            <a:r>
              <a:rPr lang="da-DK" sz="2000" b="0" i="0" u="none" strike="noStrike" baseline="0" dirty="0">
                <a:solidFill>
                  <a:srgbClr val="FF00FF"/>
                </a:solidFill>
                <a:latin typeface="t1xtt"/>
              </a:rPr>
              <a:t>http://www.cs.cmu.edu/~213/activities/machine-procedures.tar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1xtt"/>
              </a:rPr>
              <a:t>$ tar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1xtt"/>
              </a:rPr>
              <a:t>xf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1xtt"/>
              </a:rPr>
              <a:t> machine-procedures.tar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1xtt"/>
              </a:rPr>
              <a:t>$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1xbtt"/>
              </a:rPr>
              <a:t>cd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1xtt"/>
              </a:rPr>
              <a:t>machine-procedures</a:t>
            </a:r>
          </a:p>
          <a:p>
            <a:pPr algn="l"/>
            <a:endParaRPr lang="en-US" sz="2000" dirty="0">
              <a:latin typeface="t1xtt"/>
            </a:endParaRPr>
          </a:p>
          <a:p>
            <a:pPr algn="l"/>
            <a:endParaRPr lang="en-US" sz="2000" dirty="0">
              <a:latin typeface="t1xtt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1xtt"/>
              </a:rPr>
              <a:t>3.     Do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t1xtt"/>
              </a:rPr>
              <a:t>Activity 2: Problems 6, 7, 8, and 9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t1xtt"/>
            </a:endParaRPr>
          </a:p>
          <a:p>
            <a:pPr algn="l"/>
            <a:r>
              <a:rPr lang="en-US" sz="2000" b="0" i="0" u="none" strike="noStrike" baseline="0" dirty="0">
                <a:latin typeface="t1xtt"/>
              </a:rPr>
              <a:t>$ </a:t>
            </a:r>
            <a:r>
              <a:rPr lang="en-US" sz="2000" b="0" i="0" u="none" strike="noStrike" baseline="0" dirty="0" err="1">
                <a:latin typeface="t1xtt"/>
              </a:rPr>
              <a:t>gdb</a:t>
            </a:r>
            <a:r>
              <a:rPr lang="en-US" sz="2000" b="0" i="0" u="none" strike="noStrike" baseline="0" dirty="0">
                <a:latin typeface="t1xtt"/>
              </a:rPr>
              <a:t> --</a:t>
            </a:r>
            <a:r>
              <a:rPr lang="en-US" sz="2000" b="0" i="0" u="none" strike="noStrike" baseline="0" dirty="0" err="1">
                <a:latin typeface="t1xtt"/>
              </a:rPr>
              <a:t>args</a:t>
            </a:r>
            <a:r>
              <a:rPr lang="en-US" sz="2000" b="0" i="0" u="none" strike="noStrike" baseline="0" dirty="0">
                <a:latin typeface="t1xtt"/>
              </a:rPr>
              <a:t> ./locals</a:t>
            </a:r>
          </a:p>
          <a:p>
            <a:pPr algn="l"/>
            <a:r>
              <a:rPr lang="en-US" sz="2000" b="0" i="0" u="none" strike="noStrike" baseline="0" dirty="0">
                <a:latin typeface="t1xtt"/>
              </a:rPr>
              <a:t>(</a:t>
            </a:r>
            <a:r>
              <a:rPr lang="en-US" sz="2000" b="0" i="0" u="none" strike="noStrike" baseline="0" dirty="0" err="1">
                <a:latin typeface="t1xtt"/>
              </a:rPr>
              <a:t>gdb</a:t>
            </a:r>
            <a:r>
              <a:rPr lang="en-US" sz="2000" b="0" i="0" u="none" strike="noStrike" baseline="0" dirty="0">
                <a:latin typeface="t1xtt"/>
              </a:rPr>
              <a:t>) r</a:t>
            </a:r>
          </a:p>
          <a:p>
            <a:pPr algn="l"/>
            <a:r>
              <a:rPr lang="en-US" sz="2000" dirty="0">
                <a:latin typeface="t1xtt"/>
              </a:rPr>
              <a:t>[follow the instructions in bold…]</a:t>
            </a:r>
          </a:p>
        </p:txBody>
      </p:sp>
    </p:spTree>
    <p:extLst>
      <p:ext uri="{BB962C8B-B14F-4D97-AF65-F5344CB8AC3E}">
        <p14:creationId xmlns:p14="http://schemas.microsoft.com/office/powerpoint/2010/main" val="31415613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dirty="0"/>
          </a:p>
        </p:txBody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Mechanisms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 Conventions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Managing local data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Illustration of Recursion</a:t>
            </a:r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33" name="Shape 143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</a:t>
            </a: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5486400" y="7620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0" name="Shape 144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Terminal Case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movl    $0, %eax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testq   %rdi,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42" name="Shape 1442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8" name="Shape 1448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Register Save</a:t>
            </a: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5486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50" name="Shape 1450"/>
          <p:cNvGraphicFramePr/>
          <p:nvPr/>
        </p:nvGraphicFramePr>
        <p:xfrm>
          <a:off x="228600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51" name="Shape 1451"/>
          <p:cNvCxnSpPr/>
          <p:nvPr/>
        </p:nvCxnSpPr>
        <p:spPr>
          <a:xfrm rot="10800000">
            <a:off x="7086600" y="655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2" name="Shape 1452"/>
          <p:cNvSpPr/>
          <p:nvPr/>
        </p:nvSpPr>
        <p:spPr>
          <a:xfrm>
            <a:off x="7593013" y="63246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53" name="Shape 1453"/>
          <p:cNvSpPr/>
          <p:nvPr/>
        </p:nvSpPr>
        <p:spPr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&amp; 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1" name="Shape 146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 Setup</a:t>
            </a: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andl    $1, %ebx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63" name="Shape 1463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&gt;&gt;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Rec. 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pcount_r(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9" name="Shape 1469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</a:t>
            </a: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call    pcount_r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1" name="Shape 1471"/>
          <p:cNvGraphicFramePr/>
          <p:nvPr/>
        </p:nvGraphicFramePr>
        <p:xfrm>
          <a:off x="228600" y="4724400"/>
          <a:ext cx="5181625" cy="138686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Recursive call 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77" name="Shape 1477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Result</a:t>
            </a: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5486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addq    %rbx, %rax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9" name="Shape 1479"/>
          <p:cNvGraphicFramePr/>
          <p:nvPr/>
        </p:nvGraphicFramePr>
        <p:xfrm>
          <a:off x="228600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/>
          <p:nvPr/>
        </p:nvSpPr>
        <p:spPr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&amp; 1)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85" name="Shape 148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Completion</a:t>
            </a: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5486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pushq  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rep; ret</a:t>
            </a:r>
            <a:endParaRPr/>
          </a:p>
        </p:txBody>
      </p:sp>
      <p:graphicFrame>
        <p:nvGraphicFramePr>
          <p:cNvPr id="1487" name="Shape 1487"/>
          <p:cNvGraphicFramePr/>
          <p:nvPr/>
        </p:nvGraphicFramePr>
        <p:xfrm>
          <a:off x="228600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  <a:tableStyleId>{0C4DCE79-066F-4FD8-84AA-9C936B8F75C2}</a:tableStyleId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88" name="Shape 1488"/>
          <p:cNvCxnSpPr/>
          <p:nvPr/>
        </p:nvCxnSpPr>
        <p:spPr>
          <a:xfrm rot="10800000">
            <a:off x="7086600" y="5791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9" name="Shape 1489"/>
          <p:cNvSpPr/>
          <p:nvPr/>
        </p:nvSpPr>
        <p:spPr>
          <a:xfrm>
            <a:off x="7593013" y="556260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90" name="Shape 1490"/>
          <p:cNvSpPr/>
          <p:nvPr/>
        </p:nvSpPr>
        <p:spPr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About Recursion</a:t>
            </a:r>
            <a:endParaRPr/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Handled Without Special Consideration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 mean that each function call has private storage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registers &amp; local variables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return pointer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 prevent one function call from corrupting another’s data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the C code explicitly does so (e.g., buffer overflow in Lecture 7)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 follows call / return pattern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 dirty="0"/>
          </a:p>
          <a:p>
            <a:pPr marL="800100" marR="0" lvl="2" indent="-203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Last-In, First-Out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works for mutual recursion</a:t>
            </a:r>
            <a:endParaRPr dirty="0"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calls Q; Q calls P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24747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2745"/>
            </a:schemeClr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endParaRPr sz="4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Procedure Summary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185195" y="1315975"/>
            <a:ext cx="6516547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Points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is the right data structure for procedure call/return</a:t>
            </a:r>
            <a:endParaRPr dirty="0"/>
          </a:p>
          <a:p>
            <a:pPr marL="625475" marR="0" lvl="2" indent="-22066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 dirty="0"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Recursion (&amp; mutual recursion) handled by normal calling conventions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safely store values in local stack frame and in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registers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function arguments at top of stack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return in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0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Pointers are addresses of values</a:t>
            </a:r>
            <a:endParaRPr dirty="0"/>
          </a:p>
          <a:p>
            <a:pPr marL="404813" marR="0" lvl="1" indent="-173038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stack or global</a:t>
            </a:r>
            <a:endParaRPr dirty="0"/>
          </a:p>
        </p:txBody>
      </p:sp>
      <p:sp>
        <p:nvSpPr>
          <p:cNvPr id="1503" name="Shape 1503"/>
          <p:cNvSpPr/>
          <p:nvPr/>
        </p:nvSpPr>
        <p:spPr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7" name="Shape 1507"/>
          <p:cNvSpPr/>
          <p:nvPr/>
        </p:nvSpPr>
        <p:spPr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%rbp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Shape 1508"/>
          <p:cNvSpPr/>
          <p:nvPr/>
        </p:nvSpPr>
        <p:spPr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6605188" y="2125663"/>
            <a:ext cx="68421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7352900" y="1295400"/>
            <a:ext cx="228600" cy="2286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11" name="Shape 1511"/>
          <p:cNvCxnSpPr/>
          <p:nvPr/>
        </p:nvCxnSpPr>
        <p:spPr>
          <a:xfrm>
            <a:off x="7276700" y="3732213"/>
            <a:ext cx="280988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2" name="Shape 1512"/>
          <p:cNvSpPr/>
          <p:nvPr/>
        </p:nvSpPr>
        <p:spPr>
          <a:xfrm>
            <a:off x="5716188" y="3552825"/>
            <a:ext cx="15621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dirty="0"/>
          </a:p>
        </p:txBody>
      </p:sp>
      <p:cxnSp>
        <p:nvCxnSpPr>
          <p:cNvPr id="1513" name="Shape 1513"/>
          <p:cNvCxnSpPr/>
          <p:nvPr/>
        </p:nvCxnSpPr>
        <p:spPr>
          <a:xfrm>
            <a:off x="7276700" y="6365875"/>
            <a:ext cx="29051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4" name="Shape 1514"/>
          <p:cNvSpPr/>
          <p:nvPr/>
        </p:nvSpPr>
        <p:spPr>
          <a:xfrm>
            <a:off x="5835250" y="6184900"/>
            <a:ext cx="14859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18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in Procedures</a:t>
            </a: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5257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control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beginning of procedure code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return point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Passing data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arguments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management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 during procedure execution</a:t>
            </a:r>
            <a:endParaRPr/>
          </a:p>
          <a:p>
            <a:pPr marL="5143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 upon return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 all implemented with machine instructions</a:t>
            </a:r>
            <a:endParaRPr/>
          </a:p>
          <a:p>
            <a:pPr marL="254000" marR="0" lvl="0" indent="-2540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implementation of a procedure uses only those mechanisms required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P(…)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y = Q(x);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print(y)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Q(int 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t = 3*i;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v[10];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v[t];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92149" y="1219200"/>
            <a:ext cx="8973879" cy="31393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instructions implement the mechanisms, but the choices are determined by designers.  These choices make up the </a:t>
            </a: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Binary Interface (ABI)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7019</Words>
  <Application>Microsoft Office PowerPoint</Application>
  <PresentationFormat>On-screen Show (4:3)</PresentationFormat>
  <Paragraphs>1896</Paragraphs>
  <Slides>80</Slides>
  <Notes>69</Notes>
  <HiddenSlides>11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80</vt:i4>
      </vt:variant>
    </vt:vector>
  </HeadingPairs>
  <TitlesOfParts>
    <vt:vector size="102" baseType="lpstr">
      <vt:lpstr>Noto Sans Symbols</vt:lpstr>
      <vt:lpstr>Gill Sans MT Condensed</vt:lpstr>
      <vt:lpstr>Gill Sans MT</vt:lpstr>
      <vt:lpstr>Arial</vt:lpstr>
      <vt:lpstr>Courier New</vt:lpstr>
      <vt:lpstr>Arial Narrow</vt:lpstr>
      <vt:lpstr>Gill Sans</vt:lpstr>
      <vt:lpstr>t1xtt</vt:lpstr>
      <vt:lpstr>Courier New Bold</vt:lpstr>
      <vt:lpstr>Times New Roman</vt:lpstr>
      <vt:lpstr>Wingdings 2</vt:lpstr>
      <vt:lpstr>Calibri Bold</vt:lpstr>
      <vt:lpstr>Wingdings</vt:lpstr>
      <vt:lpstr>Calibri</vt:lpstr>
      <vt:lpstr>t1xbtt</vt:lpstr>
      <vt:lpstr>URWPalladioL-Roma</vt:lpstr>
      <vt:lpstr>Title Slide</vt:lpstr>
      <vt:lpstr>Title and Content</vt:lpstr>
      <vt:lpstr>Title and Content: Build</vt:lpstr>
      <vt:lpstr>Title Only</vt:lpstr>
      <vt:lpstr>2_Title and Content</vt:lpstr>
      <vt:lpstr>1_Title Only</vt:lpstr>
      <vt:lpstr>PowerPoint Presentation</vt:lpstr>
      <vt:lpstr>Machine-Level Programming III: Procedures  15-213/14-513/15-513: Introduction to Computer Systems 5th Lecture, Sept 12, 2023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Quiz Time!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Small Exercise</vt:lpstr>
      <vt:lpstr>Small Exercise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Activity Time!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Machine-Level Programming III: Procedures  15-213/15-513: Introduction to Computer Systems 7th Lecture, May 31, 2022</dc:title>
  <cp:lastModifiedBy>Phil Gibbons</cp:lastModifiedBy>
  <cp:revision>15</cp:revision>
  <dcterms:modified xsi:type="dcterms:W3CDTF">2023-09-12T02:50:04Z</dcterms:modified>
</cp:coreProperties>
</file>