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42" r:id="rId2"/>
    <p:sldId id="1095" r:id="rId3"/>
    <p:sldId id="1052" r:id="rId4"/>
    <p:sldId id="945" r:id="rId5"/>
    <p:sldId id="946" r:id="rId6"/>
    <p:sldId id="948" r:id="rId7"/>
    <p:sldId id="1090" r:id="rId8"/>
    <p:sldId id="1096" r:id="rId9"/>
    <p:sldId id="1069" r:id="rId10"/>
    <p:sldId id="1070" r:id="rId11"/>
    <p:sldId id="977" r:id="rId12"/>
    <p:sldId id="954" r:id="rId13"/>
    <p:sldId id="955" r:id="rId14"/>
    <p:sldId id="957" r:id="rId15"/>
    <p:sldId id="1071" r:id="rId16"/>
    <p:sldId id="958" r:id="rId17"/>
    <p:sldId id="1072" r:id="rId18"/>
    <p:sldId id="1074" r:id="rId19"/>
    <p:sldId id="1077" r:id="rId20"/>
    <p:sldId id="1089" r:id="rId21"/>
    <p:sldId id="1084" r:id="rId22"/>
    <p:sldId id="1092" r:id="rId23"/>
    <p:sldId id="1088" r:id="rId24"/>
    <p:sldId id="1083" r:id="rId25"/>
    <p:sldId id="1063" r:id="rId26"/>
    <p:sldId id="1068" r:id="rId27"/>
    <p:sldId id="972" r:id="rId28"/>
    <p:sldId id="973" r:id="rId29"/>
    <p:sldId id="1076" r:id="rId30"/>
    <p:sldId id="1043" r:id="rId31"/>
    <p:sldId id="1044" r:id="rId32"/>
    <p:sldId id="1045" r:id="rId33"/>
    <p:sldId id="1046" r:id="rId34"/>
    <p:sldId id="310" r:id="rId35"/>
    <p:sldId id="1078" r:id="rId36"/>
    <p:sldId id="1079" r:id="rId37"/>
    <p:sldId id="1081" r:id="rId38"/>
    <p:sldId id="1080" r:id="rId39"/>
    <p:sldId id="1085" r:id="rId40"/>
    <p:sldId id="1093" r:id="rId41"/>
    <p:sldId id="1097" r:id="rId42"/>
    <p:sldId id="1050" r:id="rId43"/>
    <p:sldId id="1032" r:id="rId44"/>
    <p:sldId id="1033" r:id="rId45"/>
    <p:sldId id="1098" r:id="rId46"/>
    <p:sldId id="1099" r:id="rId47"/>
    <p:sldId id="1034" r:id="rId48"/>
    <p:sldId id="1035" r:id="rId49"/>
    <p:sldId id="1036" r:id="rId50"/>
    <p:sldId id="1037" r:id="rId51"/>
    <p:sldId id="1039" r:id="rId52"/>
    <p:sldId id="1038" r:id="rId53"/>
    <p:sldId id="1040" r:id="rId54"/>
    <p:sldId id="1082" r:id="rId55"/>
    <p:sldId id="966" r:id="rId56"/>
    <p:sldId id="1067" r:id="rId57"/>
    <p:sldId id="1057" r:id="rId58"/>
    <p:sldId id="953" r:id="rId59"/>
    <p:sldId id="968" r:id="rId60"/>
    <p:sldId id="1094" r:id="rId61"/>
    <p:sldId id="980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905" autoAdjust="0"/>
  </p:normalViewPr>
  <p:slideViewPr>
    <p:cSldViewPr snapToObjects="1">
      <p:cViewPr varScale="1">
        <p:scale>
          <a:sx n="59" d="100"/>
          <a:sy n="59" d="100"/>
        </p:scale>
        <p:origin x="1532" y="60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254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25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4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2297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5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15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7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47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3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7116/quizzes/109911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7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September 19, 2023</a:t>
            </a:r>
            <a:endParaRPr lang="en-US" sz="2000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3E6-7F96-4F3E-B5B9-AE9769B3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Bootcamp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88D6-828D-456F-87DB-CD852692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Compilers and </a:t>
            </a:r>
            <a:r>
              <a:rPr lang="en-US" dirty="0" err="1"/>
              <a:t>makefiles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Sunday September 24</a:t>
            </a:r>
          </a:p>
          <a:p>
            <a:r>
              <a:rPr lang="en-US" dirty="0"/>
              <a:t>Details to be posted on piazza</a:t>
            </a:r>
          </a:p>
          <a:p>
            <a:r>
              <a:rPr lang="en-US"/>
              <a:t>Recording </a:t>
            </a:r>
            <a:r>
              <a:rPr lang="en-US" dirty="0"/>
              <a:t>and slides will be posted afterwards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1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3 and 4 now</a:t>
            </a: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9C895-5178-4587-BA6E-C649CEC4B1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https://canvas.cmu.edu/courses/37116/quizzes/109911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1129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5 and 6 now</a:t>
            </a:r>
          </a:p>
        </p:txBody>
      </p:sp>
    </p:spTree>
    <p:extLst>
      <p:ext uri="{BB962C8B-B14F-4D97-AF65-F5344CB8AC3E}">
        <p14:creationId xmlns:p14="http://schemas.microsoft.com/office/powerpoint/2010/main" val="204047387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2F6F-8DAA-40F4-808F-6C5141E3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Unions as Sum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463BA-615A-4E7B-BF77-D5F749CF3455}"/>
              </a:ext>
            </a:extLst>
          </p:cNvPr>
          <p:cNvSpPr>
            <a:spLocks/>
          </p:cNvSpPr>
          <p:nvPr/>
        </p:nvSpPr>
        <p:spPr bwMode="auto">
          <a:xfrm>
            <a:off x="528638" y="1495424"/>
            <a:ext cx="2527300" cy="2695576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struct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bool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is_float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num_t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value_t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5" name="Group 9">
            <a:extLst>
              <a:ext uri="{FF2B5EF4-FFF2-40B4-BE49-F238E27FC236}">
                <a16:creationId xmlns:a16="http://schemas.microsoft.com/office/drawing/2014/main" id="{980714D7-776E-463B-AA6B-C4976BD37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48504"/>
              </p:ext>
            </p:extLst>
          </p:nvPr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9">
            <a:extLst>
              <a:ext uri="{FF2B5EF4-FFF2-40B4-BE49-F238E27FC236}">
                <a16:creationId xmlns:a16="http://schemas.microsoft.com/office/drawing/2014/main" id="{A9B5DE39-96F6-49EE-B1CD-E7EA01D4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17806"/>
              </p:ext>
            </p:extLst>
          </p:nvPr>
        </p:nvGraphicFramePr>
        <p:xfrm>
          <a:off x="4267200" y="32004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is_float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9">
            <a:extLst>
              <a:ext uri="{FF2B5EF4-FFF2-40B4-BE49-F238E27FC236}">
                <a16:creationId xmlns:a16="http://schemas.microsoft.com/office/drawing/2014/main" id="{B3B44C50-8A60-41D4-BAF5-A605649D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867"/>
              </p:ext>
            </p:extLst>
          </p:nvPr>
        </p:nvGraphicFramePr>
        <p:xfrm>
          <a:off x="5638800" y="3200400"/>
          <a:ext cx="1816100" cy="114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361DA5-BABD-4877-A61A-6B3BAB0D7DF5}"/>
              </a:ext>
            </a:extLst>
          </p:cNvPr>
          <p:cNvSpPr txBox="1"/>
          <p:nvPr/>
        </p:nvSpPr>
        <p:spPr>
          <a:xfrm>
            <a:off x="4326467" y="4495800"/>
            <a:ext cx="314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(technically </a:t>
            </a:r>
            <a:r>
              <a:rPr lang="en-US" sz="1800" dirty="0" err="1">
                <a:latin typeface="Calibri" pitchFamily="34" charset="0"/>
              </a:rPr>
              <a:t>is_float</a:t>
            </a:r>
            <a:r>
              <a:rPr lang="en-US" sz="1800" dirty="0">
                <a:latin typeface="Calibri" pitchFamily="34" charset="0"/>
              </a:rPr>
              <a:t> only takes 1 byte and then there’s 3 bytes of padding)</a:t>
            </a:r>
          </a:p>
        </p:txBody>
      </p:sp>
    </p:spTree>
    <p:extLst>
      <p:ext uri="{BB962C8B-B14F-4D97-AF65-F5344CB8AC3E}">
        <p14:creationId xmlns:p14="http://schemas.microsoft.com/office/powerpoint/2010/main" val="20975489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D4E3-6DB4-F260-CB3F-DCF3B7DE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693D-FA1F-0C7F-6EAA-4834C256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788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709144286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2673843318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8766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939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25144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42135705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15752159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1 and 2 of the activity (getting started, gets())</a:t>
            </a:r>
          </a:p>
        </p:txBody>
      </p:sp>
    </p:spTree>
    <p:extLst>
      <p:ext uri="{BB962C8B-B14F-4D97-AF65-F5344CB8AC3E}">
        <p14:creationId xmlns:p14="http://schemas.microsoft.com/office/powerpoint/2010/main" val="12970609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30280</TotalTime>
  <Words>5617</Words>
  <Application>Microsoft Office PowerPoint</Application>
  <PresentationFormat>On-screen Show (4:3)</PresentationFormat>
  <Paragraphs>1366</Paragraphs>
  <Slides>61</Slides>
  <Notes>43</Notes>
  <HiddenSlides>16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5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Times New Roman</vt:lpstr>
      <vt:lpstr>Wingdings</vt:lpstr>
      <vt:lpstr>Wingdings 2</vt:lpstr>
      <vt:lpstr>template2007</vt:lpstr>
      <vt:lpstr>Worksheet</vt:lpstr>
      <vt:lpstr>Machine-Level Programming V: Advanced Topics  15-213/14-513/15-513: Introduction to Computer Systems 7th Lecture,  September 19, 2023</vt:lpstr>
      <vt:lpstr>GCC Bootcamp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Today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Quiz Time!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Today</vt:lpstr>
      <vt:lpstr>Union Allocation</vt:lpstr>
      <vt:lpstr>Using Union to Access Bit Patterns</vt:lpstr>
      <vt:lpstr>Using Unions as Sum Types</vt:lpstr>
      <vt:lpstr>Conclusion Slide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557</cp:revision>
  <cp:lastPrinted>2014-09-23T07:19:34Z</cp:lastPrinted>
  <dcterms:created xsi:type="dcterms:W3CDTF">2012-10-15T22:47:51Z</dcterms:created>
  <dcterms:modified xsi:type="dcterms:W3CDTF">2023-09-19T17:52:07Z</dcterms:modified>
</cp:coreProperties>
</file>