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7"/>
  </p:notesMasterIdLst>
  <p:sldIdLst>
    <p:sldId id="689" r:id="rId3"/>
    <p:sldId id="256" r:id="rId4"/>
    <p:sldId id="124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1219" r:id="rId26"/>
    <p:sldId id="1190" r:id="rId27"/>
    <p:sldId id="1191" r:id="rId28"/>
    <p:sldId id="283" r:id="rId29"/>
    <p:sldId id="1245" r:id="rId30"/>
    <p:sldId id="285" r:id="rId31"/>
    <p:sldId id="1247" r:id="rId32"/>
    <p:sldId id="286" r:id="rId33"/>
    <p:sldId id="1248" r:id="rId34"/>
    <p:sldId id="287" r:id="rId35"/>
    <p:sldId id="1250" r:id="rId36"/>
    <p:sldId id="288" r:id="rId37"/>
    <p:sldId id="289" r:id="rId38"/>
    <p:sldId id="290" r:id="rId39"/>
    <p:sldId id="1198" r:id="rId40"/>
    <p:sldId id="1249" r:id="rId41"/>
    <p:sldId id="292" r:id="rId42"/>
    <p:sldId id="1246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1241" r:id="rId53"/>
    <p:sldId id="1182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271" r:id="rId64"/>
    <p:sldId id="314" r:id="rId65"/>
    <p:sldId id="315" r:id="rId6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02F21-05DA-4A72-BDAF-1FF3A58FD92F}" v="29" dt="2023-09-23T03:01:22.6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/>
    <p:restoredTop sz="94709"/>
  </p:normalViewPr>
  <p:slideViewPr>
    <p:cSldViewPr snapToGrid="0">
      <p:cViewPr varScale="1">
        <p:scale>
          <a:sx n="138" d="100"/>
          <a:sy n="138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9502F21-05DA-4A72-BDAF-1FF3A58FD92F}"/>
    <pc:docChg chg="undo custSel addSld delSld modSld sldOrd">
      <pc:chgData name="Phil Gibbons" userId="f619c6e5d38ed7a7" providerId="LiveId" clId="{99502F21-05DA-4A72-BDAF-1FF3A58FD92F}" dt="2023-09-23T03:52:10.498" v="1277" actId="20577"/>
      <pc:docMkLst>
        <pc:docMk/>
      </pc:docMkLst>
      <pc:sldChg chg="addSp delSp modSp mod">
        <pc:chgData name="Phil Gibbons" userId="f619c6e5d38ed7a7" providerId="LiveId" clId="{99502F21-05DA-4A72-BDAF-1FF3A58FD92F}" dt="2023-09-23T01:58:06.423" v="25" actId="20577"/>
        <pc:sldMkLst>
          <pc:docMk/>
          <pc:sldMk cId="0" sldId="256"/>
        </pc:sldMkLst>
        <pc:spChg chg="add del mod">
          <ac:chgData name="Phil Gibbons" userId="f619c6e5d38ed7a7" providerId="LiveId" clId="{99502F21-05DA-4A72-BDAF-1FF3A58FD92F}" dt="2023-09-23T01:57:54.331" v="10" actId="478"/>
          <ac:spMkLst>
            <pc:docMk/>
            <pc:sldMk cId="0" sldId="256"/>
            <ac:spMk id="3" creationId="{EB2A6774-B5BB-61B9-BE16-7C375FE9D907}"/>
          </ac:spMkLst>
        </pc:spChg>
        <pc:spChg chg="mod">
          <ac:chgData name="Phil Gibbons" userId="f619c6e5d38ed7a7" providerId="LiveId" clId="{99502F21-05DA-4A72-BDAF-1FF3A58FD92F}" dt="2023-09-23T01:58:06.423" v="25" actId="20577"/>
          <ac:spMkLst>
            <pc:docMk/>
            <pc:sldMk cId="0" sldId="256"/>
            <ac:spMk id="116" creationId="{00000000-0000-0000-0000-000000000000}"/>
          </ac:spMkLst>
        </pc:spChg>
        <pc:spChg chg="del mod">
          <ac:chgData name="Phil Gibbons" userId="f619c6e5d38ed7a7" providerId="LiveId" clId="{99502F21-05DA-4A72-BDAF-1FF3A58FD92F}" dt="2023-09-23T01:57:49.776" v="9" actId="478"/>
          <ac:spMkLst>
            <pc:docMk/>
            <pc:sldMk cId="0" sldId="256"/>
            <ac:spMk id="117" creationId="{00000000-0000-0000-0000-000000000000}"/>
          </ac:spMkLst>
        </pc:spChg>
      </pc:sldChg>
      <pc:sldChg chg="del">
        <pc:chgData name="Phil Gibbons" userId="f619c6e5d38ed7a7" providerId="LiveId" clId="{99502F21-05DA-4A72-BDAF-1FF3A58FD92F}" dt="2023-09-23T01:58:30.310" v="26" actId="47"/>
        <pc:sldMkLst>
          <pc:docMk/>
          <pc:sldMk cId="0" sldId="257"/>
        </pc:sldMkLst>
      </pc:sldChg>
      <pc:sldChg chg="del">
        <pc:chgData name="Phil Gibbons" userId="f619c6e5d38ed7a7" providerId="LiveId" clId="{99502F21-05DA-4A72-BDAF-1FF3A58FD92F}" dt="2023-09-23T01:59:00.672" v="30" actId="47"/>
        <pc:sldMkLst>
          <pc:docMk/>
          <pc:sldMk cId="0" sldId="258"/>
        </pc:sldMkLst>
      </pc:sldChg>
      <pc:sldChg chg="delSp modSp mod">
        <pc:chgData name="Phil Gibbons" userId="f619c6e5d38ed7a7" providerId="LiveId" clId="{99502F21-05DA-4A72-BDAF-1FF3A58FD92F}" dt="2023-09-23T02:01:47.553" v="41" actId="478"/>
        <pc:sldMkLst>
          <pc:docMk/>
          <pc:sldMk cId="0" sldId="259"/>
        </pc:sldMkLst>
        <pc:spChg chg="mod">
          <ac:chgData name="Phil Gibbons" userId="f619c6e5d38ed7a7" providerId="LiveId" clId="{99502F21-05DA-4A72-BDAF-1FF3A58FD92F}" dt="2023-09-23T02:01:43.158" v="40" actId="20577"/>
          <ac:spMkLst>
            <pc:docMk/>
            <pc:sldMk cId="0" sldId="259"/>
            <ac:spMk id="128" creationId="{00000000-0000-0000-0000-000000000000}"/>
          </ac:spMkLst>
        </pc:spChg>
        <pc:spChg chg="del">
          <ac:chgData name="Phil Gibbons" userId="f619c6e5d38ed7a7" providerId="LiveId" clId="{99502F21-05DA-4A72-BDAF-1FF3A58FD92F}" dt="2023-09-23T02:01:47.553" v="41" actId="478"/>
          <ac:spMkLst>
            <pc:docMk/>
            <pc:sldMk cId="0" sldId="259"/>
            <ac:spMk id="130" creationId="{00000000-0000-0000-0000-000000000000}"/>
          </ac:spMkLst>
        </pc:spChg>
      </pc:sldChg>
      <pc:sldChg chg="delSp modSp mod">
        <pc:chgData name="Phil Gibbons" userId="f619c6e5d38ed7a7" providerId="LiveId" clId="{99502F21-05DA-4A72-BDAF-1FF3A58FD92F}" dt="2023-09-23T03:08:02.196" v="622" actId="1076"/>
        <pc:sldMkLst>
          <pc:docMk/>
          <pc:sldMk cId="0" sldId="260"/>
        </pc:sldMkLst>
        <pc:spChg chg="mod">
          <ac:chgData name="Phil Gibbons" userId="f619c6e5d38ed7a7" providerId="LiveId" clId="{99502F21-05DA-4A72-BDAF-1FF3A58FD92F}" dt="2023-09-23T02:43:01.395" v="205" actId="14100"/>
          <ac:spMkLst>
            <pc:docMk/>
            <pc:sldMk cId="0" sldId="260"/>
            <ac:spMk id="154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3:05.716" v="206" actId="1076"/>
          <ac:spMkLst>
            <pc:docMk/>
            <pc:sldMk cId="0" sldId="260"/>
            <ac:spMk id="155" creationId="{00000000-0000-0000-0000-000000000000}"/>
          </ac:spMkLst>
        </pc:spChg>
        <pc:spChg chg="mod">
          <ac:chgData name="Phil Gibbons" userId="f619c6e5d38ed7a7" providerId="LiveId" clId="{99502F21-05DA-4A72-BDAF-1FF3A58FD92F}" dt="2023-09-23T03:08:02.196" v="622" actId="1076"/>
          <ac:spMkLst>
            <pc:docMk/>
            <pc:sldMk cId="0" sldId="260"/>
            <ac:spMk id="156" creationId="{00000000-0000-0000-0000-000000000000}"/>
          </ac:spMkLst>
        </pc:spChg>
        <pc:spChg chg="del">
          <ac:chgData name="Phil Gibbons" userId="f619c6e5d38ed7a7" providerId="LiveId" clId="{99502F21-05DA-4A72-BDAF-1FF3A58FD92F}" dt="2023-09-23T03:07:55.256" v="621" actId="478"/>
          <ac:spMkLst>
            <pc:docMk/>
            <pc:sldMk cId="0" sldId="260"/>
            <ac:spMk id="157" creationId="{00000000-0000-0000-0000-000000000000}"/>
          </ac:spMkLst>
        </pc:spChg>
        <pc:grpChg chg="mod">
          <ac:chgData name="Phil Gibbons" userId="f619c6e5d38ed7a7" providerId="LiveId" clId="{99502F21-05DA-4A72-BDAF-1FF3A58FD92F}" dt="2023-09-23T02:42:55.407" v="204" actId="1076"/>
          <ac:grpSpMkLst>
            <pc:docMk/>
            <pc:sldMk cId="0" sldId="260"/>
            <ac:grpSpMk id="141" creationId="{00000000-0000-0000-0000-000000000000}"/>
          </ac:grpSpMkLst>
        </pc:grpChg>
      </pc:sldChg>
      <pc:sldChg chg="modSp mod">
        <pc:chgData name="Phil Gibbons" userId="f619c6e5d38ed7a7" providerId="LiveId" clId="{99502F21-05DA-4A72-BDAF-1FF3A58FD92F}" dt="2023-09-23T03:09:42.612" v="624" actId="1076"/>
        <pc:sldMkLst>
          <pc:docMk/>
          <pc:sldMk cId="0" sldId="269"/>
        </pc:sldMkLst>
        <pc:spChg chg="mod">
          <ac:chgData name="Phil Gibbons" userId="f619c6e5d38ed7a7" providerId="LiveId" clId="{99502F21-05DA-4A72-BDAF-1FF3A58FD92F}" dt="2023-09-23T03:09:24.439" v="623" actId="1076"/>
          <ac:spMkLst>
            <pc:docMk/>
            <pc:sldMk cId="0" sldId="269"/>
            <ac:spMk id="362" creationId="{00000000-0000-0000-0000-000000000000}"/>
          </ac:spMkLst>
        </pc:spChg>
        <pc:spChg chg="mod">
          <ac:chgData name="Phil Gibbons" userId="f619c6e5d38ed7a7" providerId="LiveId" clId="{99502F21-05DA-4A72-BDAF-1FF3A58FD92F}" dt="2023-09-23T03:09:42.612" v="624" actId="1076"/>
          <ac:spMkLst>
            <pc:docMk/>
            <pc:sldMk cId="0" sldId="269"/>
            <ac:spMk id="363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11:48.577" v="731" actId="14100"/>
        <pc:sldMkLst>
          <pc:docMk/>
          <pc:sldMk cId="0" sldId="270"/>
        </pc:sldMkLst>
        <pc:spChg chg="mod">
          <ac:chgData name="Phil Gibbons" userId="f619c6e5d38ed7a7" providerId="LiveId" clId="{99502F21-05DA-4A72-BDAF-1FF3A58FD92F}" dt="2023-09-23T03:11:48.577" v="731" actId="14100"/>
          <ac:spMkLst>
            <pc:docMk/>
            <pc:sldMk cId="0" sldId="270"/>
            <ac:spMk id="370" creationId="{00000000-0000-0000-0000-000000000000}"/>
          </ac:spMkLst>
        </pc:spChg>
      </pc:sldChg>
      <pc:sldChg chg="modSp mod ord modShow">
        <pc:chgData name="Phil Gibbons" userId="f619c6e5d38ed7a7" providerId="LiveId" clId="{99502F21-05DA-4A72-BDAF-1FF3A58FD92F}" dt="2023-09-23T02:20:43.581" v="179" actId="207"/>
        <pc:sldMkLst>
          <pc:docMk/>
          <pc:sldMk cId="0" sldId="271"/>
        </pc:sldMkLst>
        <pc:spChg chg="mod">
          <ac:chgData name="Phil Gibbons" userId="f619c6e5d38ed7a7" providerId="LiveId" clId="{99502F21-05DA-4A72-BDAF-1FF3A58FD92F}" dt="2023-09-23T02:16:51.698" v="170" actId="255"/>
          <ac:spMkLst>
            <pc:docMk/>
            <pc:sldMk cId="0" sldId="271"/>
            <ac:spMk id="374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20:43.581" v="179" actId="207"/>
          <ac:spMkLst>
            <pc:docMk/>
            <pc:sldMk cId="0" sldId="271"/>
            <ac:spMk id="375" creationId="{00000000-0000-0000-0000-000000000000}"/>
          </ac:spMkLst>
        </pc:spChg>
      </pc:sldChg>
      <pc:sldChg chg="modNotesTx">
        <pc:chgData name="Phil Gibbons" userId="f619c6e5d38ed7a7" providerId="LiveId" clId="{99502F21-05DA-4A72-BDAF-1FF3A58FD92F}" dt="2023-09-23T03:19:47.254" v="817" actId="20577"/>
        <pc:sldMkLst>
          <pc:docMk/>
          <pc:sldMk cId="0" sldId="272"/>
        </pc:sldMkLst>
      </pc:sldChg>
      <pc:sldChg chg="modNotesTx">
        <pc:chgData name="Phil Gibbons" userId="f619c6e5d38ed7a7" providerId="LiveId" clId="{99502F21-05DA-4A72-BDAF-1FF3A58FD92F}" dt="2023-09-23T03:16:49.331" v="802" actId="20577"/>
        <pc:sldMkLst>
          <pc:docMk/>
          <pc:sldMk cId="0" sldId="277"/>
        </pc:sldMkLst>
      </pc:sldChg>
      <pc:sldChg chg="del">
        <pc:chgData name="Phil Gibbons" userId="f619c6e5d38ed7a7" providerId="LiveId" clId="{99502F21-05DA-4A72-BDAF-1FF3A58FD92F}" dt="2023-09-23T02:05:09.994" v="87" actId="47"/>
        <pc:sldMkLst>
          <pc:docMk/>
          <pc:sldMk cId="0" sldId="280"/>
        </pc:sldMkLst>
      </pc:sldChg>
      <pc:sldChg chg="del">
        <pc:chgData name="Phil Gibbons" userId="f619c6e5d38ed7a7" providerId="LiveId" clId="{99502F21-05DA-4A72-BDAF-1FF3A58FD92F}" dt="2023-09-23T02:06:08.997" v="91" actId="47"/>
        <pc:sldMkLst>
          <pc:docMk/>
          <pc:sldMk cId="0" sldId="281"/>
        </pc:sldMkLst>
      </pc:sldChg>
      <pc:sldChg chg="del">
        <pc:chgData name="Phil Gibbons" userId="f619c6e5d38ed7a7" providerId="LiveId" clId="{99502F21-05DA-4A72-BDAF-1FF3A58FD92F}" dt="2023-09-23T02:06:30.843" v="93" actId="47"/>
        <pc:sldMkLst>
          <pc:docMk/>
          <pc:sldMk cId="0" sldId="282"/>
        </pc:sldMkLst>
      </pc:sldChg>
      <pc:sldChg chg="modSp mod">
        <pc:chgData name="Phil Gibbons" userId="f619c6e5d38ed7a7" providerId="LiveId" clId="{99502F21-05DA-4A72-BDAF-1FF3A58FD92F}" dt="2023-09-23T03:27:45.963" v="1153" actId="20577"/>
        <pc:sldMkLst>
          <pc:docMk/>
          <pc:sldMk cId="0" sldId="283"/>
        </pc:sldMkLst>
        <pc:spChg chg="mod">
          <ac:chgData name="Phil Gibbons" userId="f619c6e5d38ed7a7" providerId="LiveId" clId="{99502F21-05DA-4A72-BDAF-1FF3A58FD92F}" dt="2023-09-23T03:27:45.963" v="1153" actId="20577"/>
          <ac:spMkLst>
            <pc:docMk/>
            <pc:sldMk cId="0" sldId="283"/>
            <ac:spMk id="789" creationId="{00000000-0000-0000-0000-000000000000}"/>
          </ac:spMkLst>
        </pc:spChg>
        <pc:spChg chg="mod">
          <ac:chgData name="Phil Gibbons" userId="f619c6e5d38ed7a7" providerId="LiveId" clId="{99502F21-05DA-4A72-BDAF-1FF3A58FD92F}" dt="2023-09-23T03:27:24.642" v="1151" actId="20577"/>
          <ac:spMkLst>
            <pc:docMk/>
            <pc:sldMk cId="0" sldId="283"/>
            <ac:spMk id="790" creationId="{00000000-0000-0000-0000-000000000000}"/>
          </ac:spMkLst>
        </pc:spChg>
      </pc:sldChg>
      <pc:sldChg chg="del">
        <pc:chgData name="Phil Gibbons" userId="f619c6e5d38ed7a7" providerId="LiveId" clId="{99502F21-05DA-4A72-BDAF-1FF3A58FD92F}" dt="2023-09-23T02:08:04.185" v="97" actId="47"/>
        <pc:sldMkLst>
          <pc:docMk/>
          <pc:sldMk cId="0" sldId="284"/>
        </pc:sldMkLst>
      </pc:sldChg>
      <pc:sldChg chg="modSp mod modNotesTx">
        <pc:chgData name="Phil Gibbons" userId="f619c6e5d38ed7a7" providerId="LiveId" clId="{99502F21-05DA-4A72-BDAF-1FF3A58FD92F}" dt="2023-09-23T03:20:52.072" v="818"/>
        <pc:sldMkLst>
          <pc:docMk/>
          <pc:sldMk cId="0" sldId="286"/>
        </pc:sldMkLst>
        <pc:spChg chg="mod">
          <ac:chgData name="Phil Gibbons" userId="f619c6e5d38ed7a7" providerId="LiveId" clId="{99502F21-05DA-4A72-BDAF-1FF3A58FD92F}" dt="2023-09-23T01:57:47.443" v="7" actId="27636"/>
          <ac:spMkLst>
            <pc:docMk/>
            <pc:sldMk cId="0" sldId="286"/>
            <ac:spMk id="802" creationId="{00000000-0000-0000-0000-000000000000}"/>
          </ac:spMkLst>
        </pc:spChg>
      </pc:sldChg>
      <pc:sldChg chg="modSp del mod">
        <pc:chgData name="Phil Gibbons" userId="f619c6e5d38ed7a7" providerId="LiveId" clId="{99502F21-05DA-4A72-BDAF-1FF3A58FD92F}" dt="2023-09-23T02:10:21.466" v="103" actId="47"/>
        <pc:sldMkLst>
          <pc:docMk/>
          <pc:sldMk cId="0" sldId="291"/>
        </pc:sldMkLst>
        <pc:spChg chg="mod">
          <ac:chgData name="Phil Gibbons" userId="f619c6e5d38ed7a7" providerId="LiveId" clId="{99502F21-05DA-4A72-BDAF-1FF3A58FD92F}" dt="2023-09-23T01:57:47.459" v="8" actId="27636"/>
          <ac:spMkLst>
            <pc:docMk/>
            <pc:sldMk cId="0" sldId="291"/>
            <ac:spMk id="1091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31:32.618" v="1154" actId="14100"/>
        <pc:sldMkLst>
          <pc:docMk/>
          <pc:sldMk cId="0" sldId="292"/>
        </pc:sldMkLst>
        <pc:spChg chg="mod">
          <ac:chgData name="Phil Gibbons" userId="f619c6e5d38ed7a7" providerId="LiveId" clId="{99502F21-05DA-4A72-BDAF-1FF3A58FD92F}" dt="2023-09-23T03:31:32.618" v="1154" actId="14100"/>
          <ac:spMkLst>
            <pc:docMk/>
            <pc:sldMk cId="0" sldId="292"/>
            <ac:spMk id="1220" creationId="{00000000-0000-0000-0000-000000000000}"/>
          </ac:spMkLst>
        </pc:spChg>
      </pc:sldChg>
      <pc:sldChg chg="del">
        <pc:chgData name="Phil Gibbons" userId="f619c6e5d38ed7a7" providerId="LiveId" clId="{99502F21-05DA-4A72-BDAF-1FF3A58FD92F}" dt="2023-09-23T02:10:51.767" v="105" actId="47"/>
        <pc:sldMkLst>
          <pc:docMk/>
          <pc:sldMk cId="0" sldId="293"/>
        </pc:sldMkLst>
      </pc:sldChg>
      <pc:sldChg chg="modSp mod">
        <pc:chgData name="Phil Gibbons" userId="f619c6e5d38ed7a7" providerId="LiveId" clId="{99502F21-05DA-4A72-BDAF-1FF3A58FD92F}" dt="2023-09-23T02:11:33.455" v="111" actId="27636"/>
        <pc:sldMkLst>
          <pc:docMk/>
          <pc:sldMk cId="0" sldId="295"/>
        </pc:sldMkLst>
        <pc:spChg chg="mod">
          <ac:chgData name="Phil Gibbons" userId="f619c6e5d38ed7a7" providerId="LiveId" clId="{99502F21-05DA-4A72-BDAF-1FF3A58FD92F}" dt="2023-09-23T02:11:33.455" v="111" actId="27636"/>
          <ac:spMkLst>
            <pc:docMk/>
            <pc:sldMk cId="0" sldId="295"/>
            <ac:spMk id="1274" creationId="{00000000-0000-0000-0000-000000000000}"/>
          </ac:spMkLst>
        </pc:spChg>
      </pc:sldChg>
      <pc:sldChg chg="modNotesTx">
        <pc:chgData name="Phil Gibbons" userId="f619c6e5d38ed7a7" providerId="LiveId" clId="{99502F21-05DA-4A72-BDAF-1FF3A58FD92F}" dt="2023-09-23T03:41:56.691" v="1249" actId="20577"/>
        <pc:sldMkLst>
          <pc:docMk/>
          <pc:sldMk cId="0" sldId="302"/>
        </pc:sldMkLst>
      </pc:sldChg>
      <pc:sldChg chg="modSp del mod">
        <pc:chgData name="Phil Gibbons" userId="f619c6e5d38ed7a7" providerId="LiveId" clId="{99502F21-05DA-4A72-BDAF-1FF3A58FD92F}" dt="2023-09-23T02:13:41.268" v="117" actId="47"/>
        <pc:sldMkLst>
          <pc:docMk/>
          <pc:sldMk cId="0" sldId="303"/>
        </pc:sldMkLst>
        <pc:spChg chg="mod">
          <ac:chgData name="Phil Gibbons" userId="f619c6e5d38ed7a7" providerId="LiveId" clId="{99502F21-05DA-4A72-BDAF-1FF3A58FD92F}" dt="2023-09-23T02:12:54.778" v="113" actId="14100"/>
          <ac:spMkLst>
            <pc:docMk/>
            <pc:sldMk cId="0" sldId="303"/>
            <ac:spMk id="1575" creationId="{00000000-0000-0000-0000-000000000000}"/>
          </ac:spMkLst>
        </pc:spChg>
      </pc:sldChg>
      <pc:sldChg chg="addSp delSp modSp del mod">
        <pc:chgData name="Phil Gibbons" userId="f619c6e5d38ed7a7" providerId="LiveId" clId="{99502F21-05DA-4A72-BDAF-1FF3A58FD92F}" dt="2023-09-23T02:44:08.559" v="207" actId="47"/>
        <pc:sldMkLst>
          <pc:docMk/>
          <pc:sldMk cId="0" sldId="304"/>
        </pc:sldMkLst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0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1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4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5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8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19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28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0:07.904" v="193" actId="338"/>
          <ac:spMkLst>
            <pc:docMk/>
            <pc:sldMk cId="0" sldId="304"/>
            <ac:spMk id="1629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0:26.434" v="196" actId="1076"/>
          <ac:spMkLst>
            <pc:docMk/>
            <pc:sldMk cId="0" sldId="304"/>
            <ac:spMk id="1631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0:21.776" v="194" actId="1076"/>
          <ac:spMkLst>
            <pc:docMk/>
            <pc:sldMk cId="0" sldId="304"/>
            <ac:spMk id="1632" creationId="{00000000-0000-0000-0000-000000000000}"/>
          </ac:spMkLst>
        </pc:spChg>
        <pc:grpChg chg="add mod">
          <ac:chgData name="Phil Gibbons" userId="f619c6e5d38ed7a7" providerId="LiveId" clId="{99502F21-05DA-4A72-BDAF-1FF3A58FD92F}" dt="2023-09-23T02:40:07.904" v="193" actId="338"/>
          <ac:grpSpMkLst>
            <pc:docMk/>
            <pc:sldMk cId="0" sldId="304"/>
            <ac:grpSpMk id="2" creationId="{575F4AA6-3CD8-4875-6F5B-7184B20C1B89}"/>
          </ac:grpSpMkLst>
        </pc:grpChg>
        <pc:grpChg chg="add mod">
          <ac:chgData name="Phil Gibbons" userId="f619c6e5d38ed7a7" providerId="LiveId" clId="{99502F21-05DA-4A72-BDAF-1FF3A58FD92F}" dt="2023-09-23T02:40:07.904" v="193" actId="338"/>
          <ac:grpSpMkLst>
            <pc:docMk/>
            <pc:sldMk cId="0" sldId="304"/>
            <ac:grpSpMk id="3" creationId="{7E0A14C7-C224-6FFD-294D-C8AB62B531DE}"/>
          </ac:grpSpMkLst>
        </pc:grpChg>
        <pc:grpChg chg="add mod">
          <ac:chgData name="Phil Gibbons" userId="f619c6e5d38ed7a7" providerId="LiveId" clId="{99502F21-05DA-4A72-BDAF-1FF3A58FD92F}" dt="2023-09-23T02:40:07.904" v="193" actId="338"/>
          <ac:grpSpMkLst>
            <pc:docMk/>
            <pc:sldMk cId="0" sldId="304"/>
            <ac:grpSpMk id="4" creationId="{8532D494-F8C6-C6DC-4C50-A745DEAB8FAB}"/>
          </ac:grpSpMkLst>
        </pc:grpChg>
        <pc:grpChg chg="add mod">
          <ac:chgData name="Phil Gibbons" userId="f619c6e5d38ed7a7" providerId="LiveId" clId="{99502F21-05DA-4A72-BDAF-1FF3A58FD92F}" dt="2023-09-23T02:40:07.904" v="193" actId="338"/>
          <ac:grpSpMkLst>
            <pc:docMk/>
            <pc:sldMk cId="0" sldId="304"/>
            <ac:grpSpMk id="5" creationId="{7FD49B05-4BB4-2DBC-588C-52C86BFDF7D7}"/>
          </ac:grpSpMkLst>
        </pc:grpChg>
        <pc:grpChg chg="del">
          <ac:chgData name="Phil Gibbons" userId="f619c6e5d38ed7a7" providerId="LiveId" clId="{99502F21-05DA-4A72-BDAF-1FF3A58FD92F}" dt="2023-09-23T02:39:51.556" v="192" actId="165"/>
          <ac:grpSpMkLst>
            <pc:docMk/>
            <pc:sldMk cId="0" sldId="304"/>
            <ac:grpSpMk id="1612" creationId="{00000000-0000-0000-0000-000000000000}"/>
          </ac:grpSpMkLst>
        </pc:grpChg>
        <pc:grpChg chg="del">
          <ac:chgData name="Phil Gibbons" userId="f619c6e5d38ed7a7" providerId="LiveId" clId="{99502F21-05DA-4A72-BDAF-1FF3A58FD92F}" dt="2023-09-23T02:39:51.556" v="192" actId="165"/>
          <ac:grpSpMkLst>
            <pc:docMk/>
            <pc:sldMk cId="0" sldId="304"/>
            <ac:grpSpMk id="1616" creationId="{00000000-0000-0000-0000-000000000000}"/>
          </ac:grpSpMkLst>
        </pc:grpChg>
        <pc:grpChg chg="del">
          <ac:chgData name="Phil Gibbons" userId="f619c6e5d38ed7a7" providerId="LiveId" clId="{99502F21-05DA-4A72-BDAF-1FF3A58FD92F}" dt="2023-09-23T02:39:51.556" v="192" actId="165"/>
          <ac:grpSpMkLst>
            <pc:docMk/>
            <pc:sldMk cId="0" sldId="304"/>
            <ac:grpSpMk id="1620" creationId="{00000000-0000-0000-0000-000000000000}"/>
          </ac:grpSpMkLst>
        </pc:grpChg>
        <pc:grpChg chg="del">
          <ac:chgData name="Phil Gibbons" userId="f619c6e5d38ed7a7" providerId="LiveId" clId="{99502F21-05DA-4A72-BDAF-1FF3A58FD92F}" dt="2023-09-23T02:39:51.556" v="192" actId="165"/>
          <ac:grpSpMkLst>
            <pc:docMk/>
            <pc:sldMk cId="0" sldId="304"/>
            <ac:grpSpMk id="1630" creationId="{00000000-0000-0000-0000-000000000000}"/>
          </ac:grpSpMkLst>
        </pc:grpChg>
      </pc:sldChg>
      <pc:sldChg chg="modSp mod">
        <pc:chgData name="Phil Gibbons" userId="f619c6e5d38ed7a7" providerId="LiveId" clId="{99502F21-05DA-4A72-BDAF-1FF3A58FD92F}" dt="2023-09-23T03:05:55.547" v="581" actId="1035"/>
        <pc:sldMkLst>
          <pc:docMk/>
          <pc:sldMk cId="0" sldId="305"/>
        </pc:sldMkLst>
        <pc:spChg chg="mod">
          <ac:chgData name="Phil Gibbons" userId="f619c6e5d38ed7a7" providerId="LiveId" clId="{99502F21-05DA-4A72-BDAF-1FF3A58FD92F}" dt="2023-09-23T03:05:55.547" v="581" actId="1035"/>
          <ac:spMkLst>
            <pc:docMk/>
            <pc:sldMk cId="0" sldId="305"/>
            <ac:spMk id="1643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06:03.026" v="588" actId="1035"/>
        <pc:sldMkLst>
          <pc:docMk/>
          <pc:sldMk cId="0" sldId="306"/>
        </pc:sldMkLst>
        <pc:spChg chg="mod">
          <ac:chgData name="Phil Gibbons" userId="f619c6e5d38ed7a7" providerId="LiveId" clId="{99502F21-05DA-4A72-BDAF-1FF3A58FD92F}" dt="2023-09-23T03:06:03.026" v="588" actId="1035"/>
          <ac:spMkLst>
            <pc:docMk/>
            <pc:sldMk cId="0" sldId="306"/>
            <ac:spMk id="1703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06:11.603" v="595" actId="1035"/>
        <pc:sldMkLst>
          <pc:docMk/>
          <pc:sldMk cId="0" sldId="307"/>
        </pc:sldMkLst>
        <pc:spChg chg="mod">
          <ac:chgData name="Phil Gibbons" userId="f619c6e5d38ed7a7" providerId="LiveId" clId="{99502F21-05DA-4A72-BDAF-1FF3A58FD92F}" dt="2023-09-23T03:06:11.603" v="595" actId="1035"/>
          <ac:spMkLst>
            <pc:docMk/>
            <pc:sldMk cId="0" sldId="307"/>
            <ac:spMk id="1762" creationId="{00000000-0000-0000-0000-000000000000}"/>
          </ac:spMkLst>
        </pc:spChg>
      </pc:sldChg>
      <pc:sldChg chg="modSp">
        <pc:chgData name="Phil Gibbons" userId="f619c6e5d38ed7a7" providerId="LiveId" clId="{99502F21-05DA-4A72-BDAF-1FF3A58FD92F}" dt="2023-09-23T02:47:19.601" v="212" actId="207"/>
        <pc:sldMkLst>
          <pc:docMk/>
          <pc:sldMk cId="0" sldId="308"/>
        </pc:sldMkLst>
        <pc:spChg chg="mod">
          <ac:chgData name="Phil Gibbons" userId="f619c6e5d38ed7a7" providerId="LiveId" clId="{99502F21-05DA-4A72-BDAF-1FF3A58FD92F}" dt="2023-09-23T02:47:19.601" v="212" actId="207"/>
          <ac:spMkLst>
            <pc:docMk/>
            <pc:sldMk cId="0" sldId="308"/>
            <ac:spMk id="1823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44:41.040" v="1251" actId="1076"/>
        <pc:sldMkLst>
          <pc:docMk/>
          <pc:sldMk cId="0" sldId="310"/>
        </pc:sldMkLst>
        <pc:spChg chg="mod">
          <ac:chgData name="Phil Gibbons" userId="f619c6e5d38ed7a7" providerId="LiveId" clId="{99502F21-05DA-4A72-BDAF-1FF3A58FD92F}" dt="2023-09-23T03:44:35.428" v="1250" actId="1076"/>
          <ac:spMkLst>
            <pc:docMk/>
            <pc:sldMk cId="0" sldId="310"/>
            <ac:spMk id="1876" creationId="{00000000-0000-0000-0000-000000000000}"/>
          </ac:spMkLst>
        </pc:spChg>
        <pc:spChg chg="mod">
          <ac:chgData name="Phil Gibbons" userId="f619c6e5d38ed7a7" providerId="LiveId" clId="{99502F21-05DA-4A72-BDAF-1FF3A58FD92F}" dt="2023-09-23T03:44:41.040" v="1251" actId="1076"/>
          <ac:spMkLst>
            <pc:docMk/>
            <pc:sldMk cId="0" sldId="310"/>
            <ac:spMk id="1878" creationId="{00000000-0000-0000-0000-000000000000}"/>
          </ac:spMkLst>
        </pc:spChg>
      </pc:sldChg>
      <pc:sldChg chg="modSp mod">
        <pc:chgData name="Phil Gibbons" userId="f619c6e5d38ed7a7" providerId="LiveId" clId="{99502F21-05DA-4A72-BDAF-1FF3A58FD92F}" dt="2023-09-23T03:52:10.498" v="1277" actId="20577"/>
        <pc:sldMkLst>
          <pc:docMk/>
          <pc:sldMk cId="0" sldId="311"/>
        </pc:sldMkLst>
        <pc:spChg chg="mod">
          <ac:chgData name="Phil Gibbons" userId="f619c6e5d38ed7a7" providerId="LiveId" clId="{99502F21-05DA-4A72-BDAF-1FF3A58FD92F}" dt="2023-09-23T03:52:10.498" v="1277" actId="20577"/>
          <ac:spMkLst>
            <pc:docMk/>
            <pc:sldMk cId="0" sldId="311"/>
            <ac:spMk id="1882" creationId="{00000000-0000-0000-0000-000000000000}"/>
          </ac:spMkLst>
        </pc:spChg>
      </pc:sldChg>
      <pc:sldChg chg="add ord modTransition">
        <pc:chgData name="Phil Gibbons" userId="f619c6e5d38ed7a7" providerId="LiveId" clId="{99502F21-05DA-4A72-BDAF-1FF3A58FD92F}" dt="2023-09-23T01:57:36.475" v="2"/>
        <pc:sldMkLst>
          <pc:docMk/>
          <pc:sldMk cId="1836215328" sldId="689"/>
        </pc:sldMkLst>
      </pc:sldChg>
      <pc:sldChg chg="addSp modSp add mod">
        <pc:chgData name="Phil Gibbons" userId="f619c6e5d38ed7a7" providerId="LiveId" clId="{99502F21-05DA-4A72-BDAF-1FF3A58FD92F}" dt="2023-09-23T03:07:05.474" v="620" actId="1076"/>
        <pc:sldMkLst>
          <pc:docMk/>
          <pc:sldMk cId="0" sldId="1182"/>
        </pc:sldMkLst>
        <pc:spChg chg="add mod">
          <ac:chgData name="Phil Gibbons" userId="f619c6e5d38ed7a7" providerId="LiveId" clId="{99502F21-05DA-4A72-BDAF-1FF3A58FD92F}" dt="2023-09-23T03:07:05.474" v="620" actId="1076"/>
          <ac:spMkLst>
            <pc:docMk/>
            <pc:sldMk cId="0" sldId="1182"/>
            <ac:spMk id="2" creationId="{A5E375FD-7D4E-0947-9A1B-A59322AE7A62}"/>
          </ac:spMkLst>
        </pc:spChg>
      </pc:sldChg>
      <pc:sldChg chg="add">
        <pc:chgData name="Phil Gibbons" userId="f619c6e5d38ed7a7" providerId="LiveId" clId="{99502F21-05DA-4A72-BDAF-1FF3A58FD92F}" dt="2023-09-23T02:05:52.729" v="89"/>
        <pc:sldMkLst>
          <pc:docMk/>
          <pc:sldMk cId="0" sldId="1190"/>
        </pc:sldMkLst>
      </pc:sldChg>
      <pc:sldChg chg="add modNotesTx">
        <pc:chgData name="Phil Gibbons" userId="f619c6e5d38ed7a7" providerId="LiveId" clId="{99502F21-05DA-4A72-BDAF-1FF3A58FD92F}" dt="2023-09-23T03:27:08.648" v="1150" actId="20577"/>
        <pc:sldMkLst>
          <pc:docMk/>
          <pc:sldMk cId="0" sldId="1191"/>
        </pc:sldMkLst>
      </pc:sldChg>
      <pc:sldChg chg="add del modTransition">
        <pc:chgData name="Phil Gibbons" userId="f619c6e5d38ed7a7" providerId="LiveId" clId="{99502F21-05DA-4A72-BDAF-1FF3A58FD92F}" dt="2023-09-23T02:10:16.708" v="102"/>
        <pc:sldMkLst>
          <pc:docMk/>
          <pc:sldMk cId="0" sldId="1198"/>
        </pc:sldMkLst>
      </pc:sldChg>
      <pc:sldChg chg="add del modTransition">
        <pc:chgData name="Phil Gibbons" userId="f619c6e5d38ed7a7" providerId="LiveId" clId="{99502F21-05DA-4A72-BDAF-1FF3A58FD92F}" dt="2023-09-23T02:05:07.650" v="86"/>
        <pc:sldMkLst>
          <pc:docMk/>
          <pc:sldMk cId="0" sldId="1219"/>
        </pc:sldMkLst>
      </pc:sldChg>
      <pc:sldChg chg="add del modTransition">
        <pc:chgData name="Phil Gibbons" userId="f619c6e5d38ed7a7" providerId="LiveId" clId="{99502F21-05DA-4A72-BDAF-1FF3A58FD92F}" dt="2023-09-23T02:13:35.218" v="116"/>
        <pc:sldMkLst>
          <pc:docMk/>
          <pc:sldMk cId="1532572786" sldId="1241"/>
        </pc:sldMkLst>
      </pc:sldChg>
      <pc:sldChg chg="add del modTransition">
        <pc:chgData name="Phil Gibbons" userId="f619c6e5d38ed7a7" providerId="LiveId" clId="{99502F21-05DA-4A72-BDAF-1FF3A58FD92F}" dt="2023-09-23T01:58:55.649" v="29"/>
        <pc:sldMkLst>
          <pc:docMk/>
          <pc:sldMk cId="779955422" sldId="1243"/>
        </pc:sldMkLst>
      </pc:sldChg>
      <pc:sldChg chg="add del modTransition">
        <pc:chgData name="Phil Gibbons" userId="f619c6e5d38ed7a7" providerId="LiveId" clId="{99502F21-05DA-4A72-BDAF-1FF3A58FD92F}" dt="2023-09-23T02:08:01.977" v="96" actId="47"/>
        <pc:sldMkLst>
          <pc:docMk/>
          <pc:sldMk cId="0" sldId="1244"/>
        </pc:sldMkLst>
      </pc:sldChg>
      <pc:sldChg chg="modSp add mod">
        <pc:chgData name="Phil Gibbons" userId="f619c6e5d38ed7a7" providerId="LiveId" clId="{99502F21-05DA-4A72-BDAF-1FF3A58FD92F}" dt="2023-09-23T02:08:37.438" v="99" actId="207"/>
        <pc:sldMkLst>
          <pc:docMk/>
          <pc:sldMk cId="3208859592" sldId="1245"/>
        </pc:sldMkLst>
        <pc:spChg chg="mod">
          <ac:chgData name="Phil Gibbons" userId="f619c6e5d38ed7a7" providerId="LiveId" clId="{99502F21-05DA-4A72-BDAF-1FF3A58FD92F}" dt="2023-09-23T02:08:37.438" v="99" actId="207"/>
          <ac:spMkLst>
            <pc:docMk/>
            <pc:sldMk cId="3208859592" sldId="1245"/>
            <ac:spMk id="668" creationId="{00000000-0000-0000-0000-000000000000}"/>
          </ac:spMkLst>
        </pc:spChg>
      </pc:sldChg>
      <pc:sldChg chg="add modTransition">
        <pc:chgData name="Phil Gibbons" userId="f619c6e5d38ed7a7" providerId="LiveId" clId="{99502F21-05DA-4A72-BDAF-1FF3A58FD92F}" dt="2023-09-23T02:10:48.853" v="104"/>
        <pc:sldMkLst>
          <pc:docMk/>
          <pc:sldMk cId="1233805520" sldId="1246"/>
        </pc:sldMkLst>
      </pc:sldChg>
      <pc:sldChg chg="addSp delSp modSp add del mod modTransition">
        <pc:chgData name="Phil Gibbons" userId="f619c6e5d38ed7a7" providerId="LiveId" clId="{99502F21-05DA-4A72-BDAF-1FF3A58FD92F}" dt="2023-09-23T03:01:09.519" v="214" actId="47"/>
        <pc:sldMkLst>
          <pc:docMk/>
          <pc:sldMk cId="4238604225" sldId="1247"/>
        </pc:sldMkLst>
        <pc:spChg chg="add del mod">
          <ac:chgData name="Phil Gibbons" userId="f619c6e5d38ed7a7" providerId="LiveId" clId="{99502F21-05DA-4A72-BDAF-1FF3A58FD92F}" dt="2023-09-23T02:38:26.192" v="182" actId="478"/>
          <ac:spMkLst>
            <pc:docMk/>
            <pc:sldMk cId="4238604225" sldId="1247"/>
            <ac:spMk id="3" creationId="{636095AD-BC67-4562-B1AB-78EB80B9AD83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5" creationId="{C52C5570-58F3-0F35-AEF7-5CADA1BCCC55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6" creationId="{2CCB0AC3-1DCA-49C7-EC34-BEF5F2F577C2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7" creationId="{C1B693C4-4B1B-39A7-867F-3EF294CD212A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9" creationId="{F63F3094-6E2E-BEA2-03C8-C66C90E4CE7F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0" creationId="{E5AFE23F-951C-7D34-5386-9FBE51FBC863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1" creationId="{6155FF33-74D1-78AD-B403-39BED120587E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3" creationId="{B6773C74-5E96-3874-70E4-619883EBCEC0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4" creationId="{E1F2196E-9C3D-65AF-BABF-D0B0F6A8F211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5" creationId="{26251B4D-FC41-5F85-4EF1-92E14E2F3D82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7" creationId="{44721384-6DB3-E7AF-BA32-E545AD0F09C3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8" creationId="{D9DF8AA9-8605-2D84-5594-A1EBED7C3FFF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19" creationId="{FB0F1BED-DA78-2097-E08B-B74FE41BC328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0" creationId="{59735EE7-BE60-FFBE-15C8-05DAA0E5418D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1" creationId="{BF2BC9AC-5FB5-7855-3540-AD260B1959D0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2" creationId="{3E0D3CFE-0A78-47FD-CEC3-0DD2E722B9D0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3" creationId="{BB8BF3E6-6EAC-BCA1-5BFD-36CC9038642A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4" creationId="{05847DB1-5F31-CD3C-338D-8C047FCE1D0D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5" creationId="{38767125-9DA5-5E07-DEE9-17350E4AA9AE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7" creationId="{9BE2E587-4656-1A9C-FD2A-17B6B4242DFA}"/>
          </ac:spMkLst>
        </pc:spChg>
        <pc:spChg chg="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8" creationId="{48D37F1C-237A-ABB6-D5A4-E9F7D997129F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29" creationId="{1DF6709E-5387-A4BA-A1CA-97E7A5FC6CBF}"/>
          </ac:spMkLst>
        </pc:spChg>
        <pc:spChg chg="add del mod">
          <ac:chgData name="Phil Gibbons" userId="f619c6e5d38ed7a7" providerId="LiveId" clId="{99502F21-05DA-4A72-BDAF-1FF3A58FD92F}" dt="2023-09-23T02:42:10.306" v="201" actId="21"/>
          <ac:spMkLst>
            <pc:docMk/>
            <pc:sldMk cId="4238604225" sldId="1247"/>
            <ac:spMk id="30" creationId="{E568454E-E505-7DC3-03CB-43C3744B2E0B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1" creationId="{8D84EC18-A17F-B31A-14F0-D3724C33C034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2" creationId="{51C25100-80B1-1A81-6240-72E22B13F164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3" creationId="{47AC468A-881D-B1EE-3B69-F04C07DA577A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4" creationId="{DF7827DD-8C6C-69EE-4FFF-7488D22FB40F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5" creationId="{006EFDC1-A89A-D248-05C4-26DB46A66E5A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6" creationId="{F42F84A6-A821-CA9F-64B1-7759D82DAEE7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7" creationId="{FF8B852B-1F95-8C5C-BF94-D8ECF714306D}"/>
          </ac:spMkLst>
        </pc:spChg>
        <pc:spChg chg="add mod">
          <ac:chgData name="Phil Gibbons" userId="f619c6e5d38ed7a7" providerId="LiveId" clId="{99502F21-05DA-4A72-BDAF-1FF3A58FD92F}" dt="2023-09-23T02:40:47.094" v="197"/>
          <ac:spMkLst>
            <pc:docMk/>
            <pc:sldMk cId="4238604225" sldId="1247"/>
            <ac:spMk id="38" creationId="{8DDB9F26-325E-7E75-A598-DFA65E10530A}"/>
          </ac:spMkLst>
        </pc:spChg>
        <pc:spChg chg="mod">
          <ac:chgData name="Phil Gibbons" userId="f619c6e5d38ed7a7" providerId="LiveId" clId="{99502F21-05DA-4A72-BDAF-1FF3A58FD92F}" dt="2023-09-23T02:38:10.942" v="180"/>
          <ac:spMkLst>
            <pc:docMk/>
            <pc:sldMk cId="4238604225" sldId="1247"/>
            <ac:spMk id="132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38:39.973" v="189" actId="20577"/>
          <ac:spMkLst>
            <pc:docMk/>
            <pc:sldMk cId="4238604225" sldId="1247"/>
            <ac:spMk id="133" creationId="{00000000-0000-0000-0000-000000000000}"/>
          </ac:spMkLst>
        </pc:spChg>
        <pc:spChg chg="del">
          <ac:chgData name="Phil Gibbons" userId="f619c6e5d38ed7a7" providerId="LiveId" clId="{99502F21-05DA-4A72-BDAF-1FF3A58FD92F}" dt="2023-09-23T02:38:21.471" v="181" actId="478"/>
          <ac:spMkLst>
            <pc:docMk/>
            <pc:sldMk cId="4238604225" sldId="1247"/>
            <ac:spMk id="134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35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36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38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39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0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2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3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4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5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6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7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8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49" creationId="{00000000-0000-0000-0000-000000000000}"/>
          </ac:spMkLst>
        </pc:spChg>
        <pc:spChg chg="mod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50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52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1:56.040" v="199" actId="165"/>
          <ac:spMkLst>
            <pc:docMk/>
            <pc:sldMk cId="4238604225" sldId="1247"/>
            <ac:spMk id="153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2:35.270" v="203" actId="14100"/>
          <ac:spMkLst>
            <pc:docMk/>
            <pc:sldMk cId="4238604225" sldId="1247"/>
            <ac:spMk id="154" creationId="{00000000-0000-0000-0000-000000000000}"/>
          </ac:spMkLst>
        </pc:spChg>
        <pc:spChg chg="del mod topLvl">
          <ac:chgData name="Phil Gibbons" userId="f619c6e5d38ed7a7" providerId="LiveId" clId="{99502F21-05DA-4A72-BDAF-1FF3A58FD92F}" dt="2023-09-23T02:42:02.169" v="200" actId="478"/>
          <ac:spMkLst>
            <pc:docMk/>
            <pc:sldMk cId="4238604225" sldId="1247"/>
            <ac:spMk id="155" creationId="{00000000-0000-0000-0000-000000000000}"/>
          </ac:spMkLst>
        </pc:spChg>
        <pc:spChg chg="mod topLvl">
          <ac:chgData name="Phil Gibbons" userId="f619c6e5d38ed7a7" providerId="LiveId" clId="{99502F21-05DA-4A72-BDAF-1FF3A58FD92F}" dt="2023-09-23T02:45:37.768" v="209" actId="1076"/>
          <ac:spMkLst>
            <pc:docMk/>
            <pc:sldMk cId="4238604225" sldId="1247"/>
            <ac:spMk id="156" creationId="{00000000-0000-0000-0000-000000000000}"/>
          </ac:spMkLst>
        </pc:spChg>
        <pc:spChg chg="del mod topLvl">
          <ac:chgData name="Phil Gibbons" userId="f619c6e5d38ed7a7" providerId="LiveId" clId="{99502F21-05DA-4A72-BDAF-1FF3A58FD92F}" dt="2023-09-23T02:45:30.055" v="208" actId="478"/>
          <ac:spMkLst>
            <pc:docMk/>
            <pc:sldMk cId="4238604225" sldId="1247"/>
            <ac:spMk id="157" creationId="{00000000-0000-0000-0000-000000000000}"/>
          </ac:spMkLst>
        </pc:spChg>
        <pc:grpChg chg="add del mod">
          <ac:chgData name="Phil Gibbons" userId="f619c6e5d38ed7a7" providerId="LiveId" clId="{99502F21-05DA-4A72-BDAF-1FF3A58FD92F}" dt="2023-09-23T02:41:56.040" v="199" actId="165"/>
          <ac:grpSpMkLst>
            <pc:docMk/>
            <pc:sldMk cId="4238604225" sldId="1247"/>
            <ac:grpSpMk id="4" creationId="{6B23118A-1F1C-C1F9-D051-DC68A71D45C3}"/>
          </ac:grpSpMkLst>
        </pc:grpChg>
        <pc:grpChg chg="add mod">
          <ac:chgData name="Phil Gibbons" userId="f619c6e5d38ed7a7" providerId="LiveId" clId="{99502F21-05DA-4A72-BDAF-1FF3A58FD92F}" dt="2023-09-23T02:40:47.094" v="197"/>
          <ac:grpSpMkLst>
            <pc:docMk/>
            <pc:sldMk cId="4238604225" sldId="1247"/>
            <ac:grpSpMk id="8" creationId="{AB2DC8C8-E682-FE54-B12B-F1B6D8DBC963}"/>
          </ac:grpSpMkLst>
        </pc:grpChg>
        <pc:grpChg chg="add mod">
          <ac:chgData name="Phil Gibbons" userId="f619c6e5d38ed7a7" providerId="LiveId" clId="{99502F21-05DA-4A72-BDAF-1FF3A58FD92F}" dt="2023-09-23T02:40:47.094" v="197"/>
          <ac:grpSpMkLst>
            <pc:docMk/>
            <pc:sldMk cId="4238604225" sldId="1247"/>
            <ac:grpSpMk id="12" creationId="{A64251F0-D1B8-ADC3-11F6-C8A26ECF8C5C}"/>
          </ac:grpSpMkLst>
        </pc:grpChg>
        <pc:grpChg chg="add mod">
          <ac:chgData name="Phil Gibbons" userId="f619c6e5d38ed7a7" providerId="LiveId" clId="{99502F21-05DA-4A72-BDAF-1FF3A58FD92F}" dt="2023-09-23T02:40:47.094" v="197"/>
          <ac:grpSpMkLst>
            <pc:docMk/>
            <pc:sldMk cId="4238604225" sldId="1247"/>
            <ac:grpSpMk id="16" creationId="{E3517C50-AA4B-C3AB-8564-F5791F8BA724}"/>
          </ac:grpSpMkLst>
        </pc:grpChg>
        <pc:grpChg chg="add mod">
          <ac:chgData name="Phil Gibbons" userId="f619c6e5d38ed7a7" providerId="LiveId" clId="{99502F21-05DA-4A72-BDAF-1FF3A58FD92F}" dt="2023-09-23T02:40:47.094" v="197"/>
          <ac:grpSpMkLst>
            <pc:docMk/>
            <pc:sldMk cId="4238604225" sldId="1247"/>
            <ac:grpSpMk id="26" creationId="{B312BFF6-C435-E7E1-B6A1-B713BB899DD9}"/>
          </ac:grpSpMkLst>
        </pc:grpChg>
        <pc:grpChg chg="mod topLvl">
          <ac:chgData name="Phil Gibbons" userId="f619c6e5d38ed7a7" providerId="LiveId" clId="{99502F21-05DA-4A72-BDAF-1FF3A58FD92F}" dt="2023-09-23T02:46:00.417" v="210" actId="1076"/>
          <ac:grpSpMkLst>
            <pc:docMk/>
            <pc:sldMk cId="4238604225" sldId="1247"/>
            <ac:grpSpMk id="137" creationId="{00000000-0000-0000-0000-000000000000}"/>
          </ac:grpSpMkLst>
        </pc:grpChg>
        <pc:grpChg chg="mod topLvl">
          <ac:chgData name="Phil Gibbons" userId="f619c6e5d38ed7a7" providerId="LiveId" clId="{99502F21-05DA-4A72-BDAF-1FF3A58FD92F}" dt="2023-09-23T02:42:27.940" v="202" actId="1076"/>
          <ac:grpSpMkLst>
            <pc:docMk/>
            <pc:sldMk cId="4238604225" sldId="1247"/>
            <ac:grpSpMk id="141" creationId="{00000000-0000-0000-0000-000000000000}"/>
          </ac:grpSpMkLst>
        </pc:grpChg>
        <pc:grpChg chg="mod topLvl">
          <ac:chgData name="Phil Gibbons" userId="f619c6e5d38ed7a7" providerId="LiveId" clId="{99502F21-05DA-4A72-BDAF-1FF3A58FD92F}" dt="2023-09-23T02:41:56.040" v="199" actId="165"/>
          <ac:grpSpMkLst>
            <pc:docMk/>
            <pc:sldMk cId="4238604225" sldId="1247"/>
            <ac:grpSpMk id="151" creationId="{00000000-0000-0000-0000-00000000000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1-4090-A332-4E585CA819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1-4090-A332-4E585CA819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1-4090-A332-4E585CA819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E1-4090-A332-4E585CA819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E1-4090-A332-4E585CA819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E1-4090-A332-4E585CA81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as high as 15,000 RPMs</a:t>
            </a:r>
          </a:p>
        </p:txBody>
      </p:sp>
    </p:spTree>
    <p:extLst>
      <p:ext uri="{BB962C8B-B14F-4D97-AF65-F5344CB8AC3E}">
        <p14:creationId xmlns:p14="http://schemas.microsoft.com/office/powerpoint/2010/main" val="2924427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row buffer</a:t>
            </a:r>
          </a:p>
        </p:txBody>
      </p:sp>
    </p:spTree>
    <p:extLst>
      <p:ext uri="{BB962C8B-B14F-4D97-AF65-F5344CB8AC3E}">
        <p14:creationId xmlns:p14="http://schemas.microsoft.com/office/powerpoint/2010/main" val="8426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CPU cycle time = CPU cycle time /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1320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a[0][0] fetches cache line with a[0][1], a[0][2], etc. With small M, this cache line will still be in cache when later access these items.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Text in red describes an inclusive memory hierarchy.  Latest Intel CPUs have exclusive L2s, i.e. any data item in L2  is NOT in L3.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99-6BAB-7A68-BDE8-BE305A0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8795EA-13CA-B282-0579-CB033F3E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174DD73-5901-4B96-3205-77CD6388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70801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sz="2000" b="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 b="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 b="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 b="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846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88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376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88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16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28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25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55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19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376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89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99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04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Carnegie Mellon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  <p:bldP spid="3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rPr dirty="0"/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rPr dirty="0"/>
              <a:t>RAM </a:t>
            </a:r>
            <a:r>
              <a:rPr dirty="0"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Basic storage unit is normally a </a:t>
            </a:r>
            <a:r>
              <a:rPr dirty="0">
                <a:solidFill>
                  <a:srgbClr val="C00000"/>
                </a:solidFill>
              </a:rPr>
              <a:t>cell </a:t>
            </a:r>
            <a:r>
              <a:rPr dirty="0"/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System “main memory” comprises m</a:t>
            </a:r>
            <a:r>
              <a:rPr dirty="0"/>
              <a:t>ultiple RAM chips.</a:t>
            </a:r>
          </a:p>
          <a:p>
            <a:endParaRPr sz="2000" b="0" dirty="0"/>
          </a:p>
          <a:p>
            <a:r>
              <a:rPr dirty="0"/>
              <a:t>RAM comes in two</a:t>
            </a:r>
            <a:r>
              <a:rPr lang="en-US" dirty="0"/>
              <a:t> main</a:t>
            </a:r>
            <a:r>
              <a:rPr dirty="0"/>
              <a:t>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DRAM (Dynamic RAM)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25524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rPr dirty="0"/>
              <a:t>DRAM</a:t>
            </a:r>
          </a:p>
          <a:p>
            <a:pPr marL="315468" indent="-315468" defTabSz="841247">
              <a:defRPr sz="2576"/>
            </a:pPr>
            <a:endParaRPr dirty="0"/>
          </a:p>
          <a:p>
            <a:pPr marL="315468" indent="-315468" defTabSz="841247">
              <a:defRPr sz="2576"/>
            </a:pPr>
            <a:endParaRPr dirty="0"/>
          </a:p>
          <a:p>
            <a:pPr marL="315468" indent="-315468" defTabSz="841247">
              <a:defRPr sz="2576"/>
            </a:pPr>
            <a:endParaRPr dirty="0"/>
          </a:p>
          <a:p>
            <a:pPr marL="0" indent="0" defTabSz="841247">
              <a:buSzTx/>
              <a:buFont typeface="Wingdings 2"/>
              <a:buNone/>
              <a:defRPr sz="2576"/>
            </a:pPr>
            <a:endParaRPr dirty="0"/>
          </a:p>
          <a:p>
            <a:pPr marL="315468" indent="-315468" defTabSz="841247">
              <a:defRPr sz="2576"/>
            </a:pPr>
            <a:r>
              <a:rPr dirty="0"/>
              <a:t>1 Transistor + 1 capacitor / bit</a:t>
            </a:r>
          </a:p>
          <a:p>
            <a:pPr marL="683513" lvl="1" indent="-262890" defTabSz="841247">
              <a:spcBef>
                <a:spcPts val="500"/>
              </a:spcBef>
              <a:defRPr sz="2208" b="0"/>
            </a:pPr>
            <a:r>
              <a:rPr dirty="0"/>
              <a:t>Capacitor oriented vertically</a:t>
            </a:r>
          </a:p>
          <a:p>
            <a:pPr marL="315468" indent="-315468" defTabSz="841247">
              <a:defRPr sz="2576"/>
            </a:pPr>
            <a:r>
              <a:rPr dirty="0"/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880825" y="1312456"/>
            <a:ext cx="3950018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Holds state indefinitely</a:t>
            </a:r>
            <a:r>
              <a:rPr lang="en-US" dirty="0"/>
              <a:t> (but will still lose data on power loss)</a:t>
            </a:r>
            <a:endParaRPr dirty="0"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rPr dirty="0"/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lang="en-US" dirty="0"/>
              <a:t>R</a:t>
            </a:r>
            <a:r>
              <a:rPr dirty="0"/>
              <a:t>eaching its limits</a:t>
            </a:r>
            <a:r>
              <a:rPr lang="en-US" dirty="0"/>
              <a:t> (not scaling as fast as logic anymore)</a:t>
            </a:r>
            <a:endParaRPr dirty="0"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347503" cy="2246769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</a:t>
            </a:r>
            <a:r>
              <a:rPr b="1" dirty="0"/>
              <a:t>Trans</a:t>
            </a:r>
            <a:r>
              <a:rPr lang="en-US" b="1" dirty="0"/>
              <a:t>istors</a:t>
            </a:r>
            <a:r>
              <a:rPr lang="en-US" dirty="0"/>
              <a:t>     </a:t>
            </a:r>
            <a:r>
              <a:rPr b="1" dirty="0"/>
              <a:t>Access</a:t>
            </a:r>
            <a:r>
              <a:rPr lang="en-US" dirty="0"/>
              <a:t>      </a:t>
            </a:r>
            <a:r>
              <a:rPr b="1" dirty="0"/>
              <a:t>Needs	Needs		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per bit	 </a:t>
            </a:r>
            <a:r>
              <a:rPr lang="en-US" dirty="0"/>
              <a:t>        </a:t>
            </a:r>
            <a:r>
              <a:rPr dirty="0"/>
              <a:t>time</a:t>
            </a:r>
            <a:r>
              <a:rPr lang="en-US" dirty="0"/>
              <a:t>          </a:t>
            </a:r>
            <a:r>
              <a:rPr dirty="0"/>
              <a:t>refresh?	EDC?	Cost	Applications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 </a:t>
            </a:r>
            <a:r>
              <a:rPr dirty="0"/>
              <a:t>SRAM	6 or 8	</a:t>
            </a:r>
            <a:r>
              <a:rPr lang="en-US" dirty="0"/>
              <a:t>         </a:t>
            </a:r>
            <a:r>
              <a:rPr dirty="0"/>
              <a:t>1x	</a:t>
            </a:r>
            <a:r>
              <a:rPr lang="en-US" dirty="0"/>
              <a:t>           </a:t>
            </a:r>
            <a:r>
              <a:rPr dirty="0"/>
              <a:t>No	Maybe	100x	Cache memories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 </a:t>
            </a:r>
            <a:r>
              <a:rPr dirty="0"/>
              <a:t>DRAM	1	</a:t>
            </a:r>
            <a:r>
              <a:rPr lang="en-US" dirty="0"/>
              <a:t>         </a:t>
            </a:r>
            <a:r>
              <a:rPr dirty="0"/>
              <a:t>10x	</a:t>
            </a:r>
            <a:r>
              <a:rPr lang="en-US" dirty="0"/>
              <a:t>           </a:t>
            </a:r>
            <a:r>
              <a:rPr dirty="0"/>
              <a:t>Yes	Yes	1x	Main memories,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		</a:t>
            </a:r>
            <a:r>
              <a:rPr lang="en-US" dirty="0"/>
              <a:t> 	</a:t>
            </a:r>
            <a:r>
              <a:rPr dirty="0"/>
              <a:t>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685798" y="1631950"/>
            <a:ext cx="8049829" cy="16446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indent="0" defTabSz="859536">
              <a:defRPr sz="3384"/>
            </a:pPr>
            <a:r>
              <a:rPr dirty="0"/>
              <a:t>The Memory Hierarchy</a:t>
            </a:r>
            <a:br>
              <a:rPr dirty="0"/>
            </a:br>
            <a:br>
              <a:rPr dirty="0"/>
            </a:br>
            <a:r>
              <a:rPr sz="1879" b="0" dirty="0"/>
              <a:t>15-213/15-513: Introduction to Computer Systems</a:t>
            </a:r>
            <a:br>
              <a:rPr sz="1879" b="0" dirty="0"/>
            </a:br>
            <a:r>
              <a:rPr lang="en-US" sz="1879" b="0" dirty="0"/>
              <a:t>8</a:t>
            </a:r>
            <a:r>
              <a:rPr sz="1879" b="0" baseline="29872" dirty="0"/>
              <a:t>th</a:t>
            </a:r>
            <a:r>
              <a:rPr sz="1879" b="0" dirty="0"/>
              <a:t> Lecture,  </a:t>
            </a:r>
            <a:r>
              <a:rPr lang="en-US" sz="1879" b="0" dirty="0"/>
              <a:t>Feb 13</a:t>
            </a:r>
            <a:r>
              <a:rPr sz="1879" b="0" dirty="0"/>
              <a:t>, 202</a:t>
            </a:r>
            <a:r>
              <a:rPr lang="en-US" sz="1879" b="0" dirty="0"/>
              <a:t>4</a:t>
            </a:r>
            <a:endParaRPr sz="1879" b="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build="p" bldLvl="5" animBg="1" advAuto="0"/>
      <p:bldP spid="686" grpId="0" animBg="1" advAuto="0"/>
      <p:bldP spid="687" grpId="0" animBg="1" advAuto="0"/>
      <p:bldP spid="688" grpId="0" animBg="1" advAuto="0"/>
      <p:bldP spid="689" grpId="0" animBg="1" advAuto="0"/>
      <p:bldP spid="690" grpId="0" animBg="1" advAuto="0"/>
      <p:bldP spid="691" grpId="0" animBg="1" advAuto="0"/>
      <p:bldP spid="692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sum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for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= 0;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&lt;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++)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	sum +=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a[i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 or Temporal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Question</a:t>
            </a:r>
            <a:r>
              <a:rPr dirty="0">
                <a:solidFill>
                  <a:srgbClr val="000000"/>
                </a:solidFill>
              </a:rPr>
              <a:t>: Can you permute the loops so that the function scans the 3-d array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17370" cy="313932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for (j = 0; j &lt; N; </a:t>
            </a:r>
            <a:r>
              <a:rPr dirty="0" err="1"/>
              <a:t>j++</a:t>
            </a:r>
            <a:r>
              <a:rPr dirty="0"/>
              <a:t>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}</a:t>
            </a:r>
            <a:endParaRPr lang="en-US"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make j the inner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>
                <a:solidFill>
                  <a:schemeClr val="tx1"/>
                </a:solidFill>
              </a:rP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0885959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58D0D7-5CD0-4200-97DF-E623F466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Memory size affects latency &amp; energy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4CABBCC-23CD-4DF0-8D46-4AE23AF20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30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AAB6BEF0-2CF0-4CD9-A10B-C2DCBEA4B4F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43100"/>
            <a:ext cx="971550" cy="1657350"/>
            <a:chOff x="609600" y="2209800"/>
            <a:chExt cx="1295400" cy="22098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C50071BA-4417-4FD4-A12D-59CF3A54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79680AF7-2540-48FD-A14F-551A0CF713C9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C374E3E2-C092-42DA-BF9C-893CB300C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4BC3A-9066-4FC6-967C-B257C352166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43100"/>
            <a:ext cx="3657600" cy="3886200"/>
            <a:chOff x="2743200" y="990600"/>
            <a:chExt cx="4876800" cy="5181600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6F8C027-9C4A-4FB2-AF33-4C57809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 Memory</a:t>
              </a:r>
            </a:p>
          </p:txBody>
        </p:sp>
        <p:cxnSp>
          <p:nvCxnSpPr>
            <p:cNvPr id="10248" name="Straight Arrow Connector 10">
              <a:extLst>
                <a:ext uri="{FF2B5EF4-FFF2-40B4-BE49-F238E27FC236}">
                  <a16:creationId xmlns:a16="http://schemas.microsoft.com/office/drawing/2014/main" id="{42FB6CA0-74DA-446E-802D-B27DB036D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9" name="Rectangle 13">
              <a:extLst>
                <a:ext uri="{FF2B5EF4-FFF2-40B4-BE49-F238E27FC236}">
                  <a16:creationId xmlns:a16="http://schemas.microsoft.com/office/drawing/2014/main" id="{58468402-1945-4E71-8799-0CA472D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0F1D86-4381-4F09-84DB-E2AD906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237382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 have further to travel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out to more locations</a:t>
            </a:r>
          </a:p>
        </p:txBody>
      </p:sp>
    </p:spTree>
    <p:extLst>
      <p:ext uri="{BB962C8B-B14F-4D97-AF65-F5344CB8AC3E}">
        <p14:creationId xmlns:p14="http://schemas.microsoft.com/office/powerpoint/2010/main" val="4187107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08AE-C7EB-5B50-7109-08D3F2B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37FC7D-468A-71BC-768D-CA5C2BE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445070"/>
            <a:ext cx="8416783" cy="1586930"/>
          </a:xfrm>
        </p:spPr>
        <p:txBody>
          <a:bodyPr>
            <a:normAutofit/>
          </a:bodyPr>
          <a:lstStyle/>
          <a:p>
            <a:r>
              <a:rPr lang="en-US" altLang="en-US" dirty="0"/>
              <a:t>Hierarchy provides the illusion of large &amp; fast memory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0CE94E8-9441-1C9E-A250-142BDAE6E5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32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6233FD11-221C-27D9-C302-897ED197888C}"/>
              </a:ext>
            </a:extLst>
          </p:cNvPr>
          <p:cNvGrpSpPr>
            <a:grpSpLocks/>
          </p:cNvGrpSpPr>
          <p:nvPr/>
        </p:nvGrpSpPr>
        <p:grpSpPr bwMode="auto">
          <a:xfrm>
            <a:off x="4396679" y="2219214"/>
            <a:ext cx="971550" cy="971550"/>
            <a:chOff x="609600" y="3124200"/>
            <a:chExt cx="1295400" cy="12954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16B59642-2959-1E48-7D19-EA37C2B8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6AFF31A9-3DD6-4D57-5867-88B16215279E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Rectangle 4">
            <a:extLst>
              <a:ext uri="{FF2B5EF4-FFF2-40B4-BE49-F238E27FC236}">
                <a16:creationId xmlns:a16="http://schemas.microsoft.com/office/drawing/2014/main" id="{CC57C226-2648-F5C3-78BD-80AD1F93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0" y="3120344"/>
            <a:ext cx="3657600" cy="3200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Memory</a:t>
            </a:r>
            <a:b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(rarely accessed)</a:t>
            </a:r>
          </a:p>
        </p:txBody>
      </p: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FDD5D47A-C7E9-E343-D63C-B474F6F90F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3355" y="3834719"/>
            <a:ext cx="32004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353A211F-4CDD-2216-82FD-060B394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55" y="1533414"/>
            <a:ext cx="7429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AEBF26-D31E-67F3-FA89-23CBA5EA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2219213"/>
            <a:ext cx="3959803" cy="4264714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t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b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7758272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Cache: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Thus, the storage at level k+1 can be slower, and thus larger and cheaper per bit.</a:t>
            </a:r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Big Idea (Ideal):  </a:t>
            </a:r>
            <a:r>
              <a:rPr i="0">
                <a:solidFill>
                  <a:srgbClr val="000000"/>
                </a:solidFill>
              </a:rPr>
              <a:t>The memory hierarchy creates a large pool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8A3-A48B-4C88-AC0A-4CB8734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vs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34D1-2110-FDEF-3BCC-8461F62F7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Caches are invisible (transparent) to software</a:t>
            </a:r>
          </a:p>
          <a:p>
            <a:pPr lvl="1"/>
            <a:r>
              <a:rPr lang="en-US" dirty="0"/>
              <a:t>Managed by hardware </a:t>
            </a:r>
            <a:r>
              <a:rPr lang="en-US" b="0" dirty="0"/>
              <a:t>in response to loads &amp; stores</a:t>
            </a:r>
          </a:p>
          <a:p>
            <a:pPr lvl="1"/>
            <a:r>
              <a:rPr lang="en-US" dirty="0"/>
              <a:t>Performance &amp; energy improve without software changes</a:t>
            </a:r>
          </a:p>
          <a:p>
            <a:pPr lvl="1"/>
            <a:r>
              <a:rPr lang="en-US" b="0" dirty="0"/>
              <a:t>Caveat: Recent CPUs have some instructions to manage cache (e.g., prefetch, invalidate, partition…)</a:t>
            </a:r>
          </a:p>
          <a:p>
            <a:endParaRPr lang="en-US" dirty="0"/>
          </a:p>
          <a:p>
            <a:r>
              <a:rPr lang="en-US" dirty="0"/>
              <a:t>Memory is visible to software</a:t>
            </a:r>
          </a:p>
          <a:p>
            <a:pPr lvl="1"/>
            <a:r>
              <a:rPr lang="en-US" b="0" dirty="0"/>
              <a:t>I.e., addressable directly by instructions (memory address, registers)</a:t>
            </a:r>
          </a:p>
          <a:p>
            <a:pPr lvl="1"/>
            <a:r>
              <a:rPr lang="en-US" dirty="0">
                <a:sym typeface="Wingdings" pitchFamily="2" charset="2"/>
              </a:rPr>
              <a:t>Some optimization opportunities, but only w/ software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6884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 advAuto="0"/>
      <p:bldP spid="912" grpId="0" animBg="1" advAuto="0"/>
      <p:bldP spid="915" grpId="0" animBg="1" advAuto="0"/>
      <p:bldP spid="915" grpId="1" animBg="1" advAuto="0"/>
      <p:bldP spid="918" grpId="0" animBg="1" advAuto="0"/>
      <p:bldP spid="921" grpId="0" animBg="1" advAuto="0"/>
      <p:bldP spid="924" grpId="0" animBg="1" advAuto="0"/>
      <p:bldP spid="924" grpId="1" animBg="1" advAuto="0"/>
      <p:bldP spid="927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 advAuto="0"/>
      <p:bldP spid="999" grpId="0" animBg="1" advAuto="0"/>
      <p:bldP spid="1002" grpId="0" animBg="1" advAuto="0"/>
      <p:bldP spid="1003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 advAuto="0"/>
      <p:bldP spid="1075" grpId="0" animBg="1" advAuto="0"/>
      <p:bldP spid="1076" grpId="0" animBg="1" advAuto="0"/>
      <p:bldP spid="1077" grpId="0" animBg="1" advAuto="0"/>
      <p:bldP spid="1078" grpId="0" animBg="1" advAuto="0"/>
      <p:bldP spid="1081" grpId="0" animBg="1" advAuto="0"/>
      <p:bldP spid="1084" grpId="0" animBg="1" advAuto="0"/>
      <p:bldP spid="1084" grpId="1" animBg="1" advAuto="0"/>
      <p:bldP spid="1087" grpId="0" animBg="1" advAuto="0"/>
      <p:bldP spid="1088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1032-C86B-ED57-0F16-123F8167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35B63DE4-C187-824B-CF90-E8C35E68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E41F18-AE18-638C-5CB9-A529CCD0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Misses with an infinitely large cache with no placement restrictions.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from finite-sized cache (and still no placement restrictions).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 err="1"/>
              <a:t>Add’l</a:t>
            </a:r>
            <a:r>
              <a:rPr lang="en-US" dirty="0"/>
              <a:t> misses due to actual placement policy.</a:t>
            </a:r>
          </a:p>
        </p:txBody>
      </p:sp>
    </p:spTree>
    <p:extLst>
      <p:ext uri="{BB962C8B-B14F-4D97-AF65-F5344CB8AC3E}">
        <p14:creationId xmlns:p14="http://schemas.microsoft.com/office/powerpoint/2010/main" val="34653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Recall: </a:t>
            </a:r>
            <a:r>
              <a:rPr dirty="0"/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CPU to memory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%rax, 8(%rsp)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memory to CPU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8(%rsp),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“Load” operation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299" y="2078037"/>
            <a:ext cx="2119007" cy="350841"/>
            <a:chOff x="0" y="-1"/>
            <a:chExt cx="1828800" cy="350840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35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Regs</a:t>
              </a:r>
              <a:r>
                <a:rPr lang="en-US" dirty="0"/>
                <a:t> </a:t>
              </a:r>
              <a:r>
                <a:rPr lang="en-US" b="0" dirty="0"/>
                <a:t>(NOT cache)</a:t>
              </a:r>
              <a:endParaRPr dirty="0"/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6"/>
            <a:ext cx="1447800" cy="340560"/>
            <a:chOff x="0" y="-1"/>
            <a:chExt cx="1447800" cy="340559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9966" cy="335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9 –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69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  <a:endParaRPr lang="en-US"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1-3</a:t>
            </a:r>
            <a:r>
              <a:rPr dirty="0"/>
              <a:t>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4" y="1981773"/>
            <a:ext cx="3204763" cy="221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 advAuto="0"/>
      <p:bldP spid="1377" grpId="0" animBg="1" advAuto="0"/>
      <p:bldP spid="1382" grpId="0" animBg="1" advAuto="0"/>
      <p:bldP spid="1387" grpId="0" animBg="1" advAuto="0"/>
      <p:bldP spid="1392" grpId="0" animBg="1" advAuto="0"/>
      <p:bldP spid="1395" grpId="0" animBg="1" advAuto="0"/>
      <p:bldP spid="1398" grpId="0" animBg="1" advAuto="0"/>
      <p:bldP spid="1401" grpId="0" animBg="1" advAuto="0"/>
      <p:bldP spid="1404" grpId="0" animBg="1" advAuto="0"/>
      <p:bldP spid="1409" grpId="0" animBg="1" advAuto="0"/>
      <p:bldP spid="1414" grpId="0" animBg="1" advAuto="0"/>
      <p:bldP spid="1419" grpId="0" animBg="1" advAuto="0"/>
      <p:bldP spid="1424" grpId="0" animBg="1" advAuto="0"/>
      <p:bldP spid="1429" grpId="0" animBg="1" advAuto="0"/>
      <p:bldP spid="1432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48</a:t>
            </a:fld>
            <a:endParaRPr/>
          </a:p>
        </p:txBody>
      </p:sp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49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34120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34120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34120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dirty="0">
                <a:solidFill>
                  <a:srgbClr val="C00000"/>
                </a:solidFill>
              </a:rPr>
              <a:t>bus </a:t>
            </a:r>
            <a:r>
              <a:rPr dirty="0"/>
              <a:t>is a collection of parallel wires that</a:t>
            </a:r>
            <a:r>
              <a:rPr lang="en-US" dirty="0"/>
              <a:t> connect hardware components and let them talk to each other.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memory bus </a:t>
            </a:r>
            <a:r>
              <a:rPr dirty="0"/>
              <a:t>carr</a:t>
            </a:r>
            <a:r>
              <a:rPr lang="en-US" dirty="0"/>
              <a:t>ies</a:t>
            </a:r>
            <a:r>
              <a:rPr dirty="0"/>
              <a:t> address, data, and control signals</a:t>
            </a:r>
            <a:r>
              <a:rPr lang="en-US" dirty="0"/>
              <a:t> to perform memory operations (read/write).</a:t>
            </a:r>
            <a:endParaRPr dirty="0"/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1485107" y="5564186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1233377" y="3578225"/>
            <a:ext cx="2970323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1233377" y="3264277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750509" y="534293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Memory bus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50</a:t>
            </a:fld>
            <a:endParaRPr/>
          </a:p>
        </p:txBody>
      </p:sp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rPr dirty="0"/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access</a:t>
            </a:r>
            <a:r>
              <a:rPr dirty="0"/>
              <a:t>  =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seek</a:t>
            </a:r>
            <a:r>
              <a:rPr dirty="0"/>
              <a:t> +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rotation</a:t>
            </a:r>
            <a:r>
              <a:rPr dirty="0"/>
              <a:t> +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transfer</a:t>
            </a:r>
            <a:r>
              <a:rPr dirty="0"/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Seek time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seek</a:t>
            </a:r>
            <a:r>
              <a:rPr dirty="0"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Typical  </a:t>
            </a: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seek</a:t>
            </a:r>
            <a:r>
              <a:rPr dirty="0"/>
              <a:t> is 3—9 </a:t>
            </a:r>
            <a:r>
              <a:rPr dirty="0" err="1"/>
              <a:t>ms</a:t>
            </a:r>
            <a:endParaRPr dirty="0"/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Rotational latency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rotation</a:t>
            </a:r>
            <a:r>
              <a:rPr dirty="0"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rotation</a:t>
            </a:r>
            <a:r>
              <a:rPr dirty="0"/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rPr dirty="0"/>
              <a:t>Transfer time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T</a:t>
            </a:r>
            <a:r>
              <a:rPr baseline="-25587" dirty="0" err="1">
                <a:solidFill>
                  <a:srgbClr val="000000"/>
                </a:solidFill>
              </a:rPr>
              <a:t>avg</a:t>
            </a:r>
            <a:r>
              <a:rPr baseline="-25587" dirty="0">
                <a:solidFill>
                  <a:srgbClr val="000000"/>
                </a:solidFill>
              </a:rPr>
              <a:t> transfer</a:t>
            </a:r>
            <a:r>
              <a:rPr dirty="0"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/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rPr dirty="0" err="1"/>
              <a:t>T</a:t>
            </a:r>
            <a:r>
              <a:rPr baseline="-25587" dirty="0" err="1"/>
              <a:t>avg</a:t>
            </a:r>
            <a:r>
              <a:rPr baseline="-25587" dirty="0"/>
              <a:t> transfer</a:t>
            </a:r>
            <a:r>
              <a:rPr dirty="0"/>
              <a:t> = </a:t>
            </a:r>
            <a:r>
              <a:rPr dirty="0">
                <a:solidFill>
                  <a:srgbClr val="00B050"/>
                </a:solidFill>
              </a:rPr>
              <a:t>1/RPM </a:t>
            </a:r>
            <a:r>
              <a:rPr dirty="0"/>
              <a:t>x </a:t>
            </a:r>
            <a:r>
              <a:rPr dirty="0">
                <a:solidFill>
                  <a:schemeClr val="accent2"/>
                </a:solidFill>
              </a:rPr>
              <a:t>1/(avg # sectors/track) </a:t>
            </a:r>
            <a:r>
              <a:rPr dirty="0"/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375FD-7D4E-0947-9A1B-A59322AE7A62}"/>
              </a:ext>
            </a:extLst>
          </p:cNvPr>
          <p:cNvSpPr txBox="1"/>
          <p:nvPr/>
        </p:nvSpPr>
        <p:spPr>
          <a:xfrm>
            <a:off x="4832350" y="509244"/>
            <a:ext cx="4217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This is a generic conceptual diagram</a:t>
            </a:r>
          </a:p>
          <a:p>
            <a:r>
              <a:rPr lang="en-US" sz="1800" dirty="0">
                <a:latin typeface="Calibri" pitchFamily="34" charset="0"/>
              </a:rPr>
              <a:t>for illustrating disk access. Real machines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differ in how disks are connected to CPUs.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53</a:t>
            </a:fld>
            <a:endParaRPr/>
          </a:p>
        </p:txBody>
      </p:sp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 animBg="1" advAuto="0"/>
      <p:bldP spid="1694" grpId="0" animBg="1" advAuto="0"/>
      <p:bldP spid="1695" grpId="0" animBg="1" advAuto="0"/>
      <p:bldP spid="1696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54</a:t>
            </a:fld>
            <a:endParaRPr/>
          </a:p>
        </p:txBody>
      </p:sp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 animBg="1" advAuto="0"/>
      <p:bldP spid="1753" grpId="0" animBg="1" advAuto="0"/>
      <p:bldP spid="1754" grpId="0" animBg="1" advAuto="0"/>
      <p:bldP spid="1755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55</a:t>
            </a:fld>
            <a:endParaRPr/>
          </a:p>
        </p:txBody>
      </p:sp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38606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0" animBg="1" advAuto="0"/>
      <p:bldP spid="1813" grpId="0" animBg="1" advAuto="0"/>
      <p:bldP spid="1814" grpId="0" animBg="1" advAuto="0"/>
      <p:bldP spid="1815" grpId="0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56</a:t>
            </a:fld>
            <a:endParaRPr/>
          </a:p>
        </p:txBody>
      </p:sp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Lose information if powered off.</a:t>
            </a:r>
          </a:p>
          <a:p>
            <a:pPr>
              <a:lnSpc>
                <a:spcPct val="90000"/>
              </a:lnSpc>
            </a:pPr>
            <a:r>
              <a:rPr dirty="0"/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Read-only memory (</a:t>
            </a:r>
            <a:r>
              <a:rPr dirty="0">
                <a:solidFill>
                  <a:srgbClr val="C00000"/>
                </a:solidFill>
              </a:rPr>
              <a:t>ROM</a:t>
            </a:r>
            <a:r>
              <a:rPr dirty="0"/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Electrically </a:t>
            </a:r>
            <a:r>
              <a:rPr dirty="0" err="1"/>
              <a:t>eraseable</a:t>
            </a:r>
            <a:r>
              <a:rPr dirty="0"/>
              <a:t> PROM (</a:t>
            </a:r>
            <a:r>
              <a:rPr dirty="0">
                <a:solidFill>
                  <a:srgbClr val="C00000"/>
                </a:solidFill>
              </a:rPr>
              <a:t>EEPROM</a:t>
            </a:r>
            <a:r>
              <a:rPr dirty="0"/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>
                <a:solidFill>
                  <a:srgbClr val="C00000"/>
                </a:solidFill>
              </a:rPr>
              <a:t>Flash memory</a:t>
            </a:r>
            <a:r>
              <a:rPr dirty="0"/>
              <a:t>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rPr dirty="0"/>
              <a:t>Wears out after about 100,000 </a:t>
            </a:r>
            <a:r>
              <a:rPr dirty="0" err="1"/>
              <a:t>erasings</a:t>
            </a:r>
            <a:endParaRPr dirty="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3D </a:t>
            </a:r>
            <a:r>
              <a:rPr dirty="0" err="1"/>
              <a:t>XPoint</a:t>
            </a:r>
            <a:r>
              <a:rPr dirty="0"/>
              <a:t>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rPr dirty="0"/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rPr dirty="0"/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 build="p" bldLvl="5" animBg="1" advAuto="0"/>
      <p:bldP spid="1824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57</a:t>
            </a:fld>
            <a:endParaRPr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t>Pages: 512KB to 4KB, Blocks: 32 to 128 pages</a:t>
            </a:r>
          </a:p>
          <a:p>
            <a:r>
              <a:t>Data read/written in units of pages. </a:t>
            </a:r>
          </a:p>
          <a:p>
            <a:r>
              <a:t>Page can be written only after its block has been erased.</a:t>
            </a:r>
          </a:p>
          <a:p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58</a:t>
            </a:fld>
            <a:endParaRPr/>
          </a:p>
        </p:txBody>
      </p:sp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18728" y="1338222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rPr dirty="0"/>
              <a:t>Benchmark of Samsung 970 EVO Plus</a:t>
            </a:r>
          </a:p>
          <a:p>
            <a:pPr marL="315468" indent="-315468" defTabSz="841247">
              <a:defRPr sz="2208"/>
            </a:pPr>
            <a:endParaRPr dirty="0"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 dirty="0"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 dirty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 dirty="0"/>
          </a:p>
          <a:p>
            <a:pPr marL="315468" indent="-315468" defTabSz="841247">
              <a:defRPr sz="2208"/>
            </a:pPr>
            <a:r>
              <a:rPr dirty="0"/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rPr dirty="0"/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Erasing a block takes a long time (~1 </a:t>
            </a:r>
            <a:r>
              <a:rPr dirty="0" err="1"/>
              <a:t>ms</a:t>
            </a:r>
            <a:r>
              <a:rPr dirty="0"/>
              <a:t>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77339" y="2174688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872340" y="1714104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https://ssd.userbenchmark.com/SpeedTest/711305/Samsung-SSD-970-EVO-Plus-250GB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59</a:t>
            </a:fld>
            <a:endParaRPr/>
          </a:p>
        </p:txBody>
      </p:sp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rPr dirty="0"/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No moving parts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Mitigated by “wear leveling logic” in flash 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E.g. Samsung 940 EVO Plus guarantees 600 writes/byte of writes before they wear out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Controller migrates data to minimize wear level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In 202</a:t>
            </a:r>
            <a:r>
              <a:rPr lang="en-US" dirty="0"/>
              <a:t>3</a:t>
            </a:r>
            <a:r>
              <a:rPr dirty="0"/>
              <a:t>, about </a:t>
            </a:r>
            <a:r>
              <a:rPr lang="en-US" dirty="0"/>
              <a:t>1.67</a:t>
            </a:r>
            <a:r>
              <a:rPr dirty="0"/>
              <a:t> times more expensive per byte</a:t>
            </a:r>
            <a:r>
              <a:rPr lang="en-US" dirty="0"/>
              <a:t> (1 TB drive)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Where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Cheap storage – desktops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60</a:t>
            </a:fld>
            <a:endParaRPr/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speed gap between CPU, memory and mass storage continues to widen.</a:t>
            </a:r>
          </a:p>
          <a:p>
            <a:endParaRPr/>
          </a:p>
          <a:p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endParaRPr/>
          </a:p>
          <a:p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endParaRPr/>
          </a:p>
          <a:p>
            <a:r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61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62</a:t>
            </a:fld>
            <a:endParaRPr/>
          </a:p>
        </p:txBody>
      </p:sp>
      <p:sp>
        <p:nvSpPr>
          <p:cNvPr id="3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/>
          </a:bodyPr>
          <a:lstStyle>
            <a:lvl1pPr marL="80962" indent="-80962" defTabSz="621791">
              <a:defRPr sz="2448"/>
            </a:lvl1pPr>
          </a:lstStyle>
          <a:p>
            <a:r>
              <a:rPr sz="3600" dirty="0"/>
              <a:t>Enhanced DRAMs</a:t>
            </a:r>
          </a:p>
        </p:txBody>
      </p:sp>
      <p:sp>
        <p:nvSpPr>
          <p:cNvPr id="3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r>
              <a:rPr dirty="0"/>
              <a:t>Operation of DRAM cell has not changed since its invention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Commercialized by Intel in 1970. </a:t>
            </a:r>
          </a:p>
          <a:p>
            <a:r>
              <a:rPr dirty="0"/>
              <a:t>DRAM cores with better interface logic and faster I/O 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Synchronous DRAM (</a:t>
            </a:r>
            <a:r>
              <a:rPr dirty="0">
                <a:solidFill>
                  <a:srgbClr val="FF0000"/>
                </a:solidFill>
              </a:rPr>
              <a:t>SDRAM</a:t>
            </a:r>
            <a:r>
              <a:rPr dirty="0"/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Uses a conventional clock signal instead of asynchronous control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 dirty="0"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Double data-rate synchronous DRAM (</a:t>
            </a:r>
            <a:r>
              <a:rPr dirty="0">
                <a:solidFill>
                  <a:srgbClr val="FF0000"/>
                </a:solidFill>
              </a:rPr>
              <a:t>DDR SDRAM</a:t>
            </a:r>
            <a:r>
              <a:rPr dirty="0"/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Double edge clocking sends two bits per cycle per pin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Different types distinguished by size of small prefetch buffer:</a:t>
            </a:r>
          </a:p>
          <a:p>
            <a:pPr marL="1600200" lvl="3" indent="-228600">
              <a:spcBef>
                <a:spcPts val="400"/>
              </a:spcBef>
              <a:buClrTx/>
              <a:defRPr sz="2000" b="0">
                <a:solidFill>
                  <a:srgbClr val="FF0000"/>
                </a:solidFill>
              </a:defRPr>
            </a:pPr>
            <a:r>
              <a:rPr dirty="0"/>
              <a:t>DDR</a:t>
            </a:r>
            <a:r>
              <a:rPr dirty="0">
                <a:solidFill>
                  <a:srgbClr val="000000"/>
                </a:solidFill>
              </a:rPr>
              <a:t> (2 bits), </a:t>
            </a:r>
            <a:r>
              <a:rPr dirty="0"/>
              <a:t>DDR2</a:t>
            </a:r>
            <a:r>
              <a:rPr dirty="0">
                <a:solidFill>
                  <a:srgbClr val="000000"/>
                </a:solidFill>
              </a:rPr>
              <a:t> (4 bits), </a:t>
            </a:r>
            <a:r>
              <a:rPr dirty="0"/>
              <a:t>DDR3</a:t>
            </a:r>
            <a:r>
              <a:rPr dirty="0">
                <a:solidFill>
                  <a:srgbClr val="000000"/>
                </a:solidFill>
              </a:rPr>
              <a:t> (8 bits),</a:t>
            </a:r>
            <a:r>
              <a:rPr dirty="0"/>
              <a:t> DDR4</a:t>
            </a:r>
            <a:r>
              <a:rPr dirty="0">
                <a:solidFill>
                  <a:srgbClr val="000000"/>
                </a:solidFill>
              </a:rPr>
              <a:t> (16 bits)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DDR5</a:t>
            </a:r>
            <a:endParaRPr dirty="0">
              <a:solidFill>
                <a:srgbClr val="FF0000"/>
              </a:solidFill>
            </a:endParaRP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By 2010, standard for most server and desktop systems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Intel Core i7 supports DDR3 and DDR4 SDRAM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63</a:t>
            </a:fld>
            <a:endParaRPr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7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64</a:t>
            </a:fld>
            <a:endParaRPr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sz="1800" i="1"/>
              <a:t>2015:1985</a:t>
            </a:r>
          </a:p>
          <a:p>
            <a:pPr>
              <a:defRPr sz="1400"/>
            </a:pPr>
            <a:endParaRPr sz="1800" i="1"/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 advAuto="0"/>
      <p:bldP spid="25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 advAuto="0"/>
    </p:bldLst>
  </p:timing>
</p:sld>
</file>

<file path=ppt/theme/theme1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4705</Words>
  <Application>Microsoft Macintosh PowerPoint</Application>
  <PresentationFormat>On-screen Show (4:3)</PresentationFormat>
  <Paragraphs>1084</Paragraphs>
  <Slides>64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1_template2007</vt:lpstr>
      <vt:lpstr>PowerPoint Presentation</vt:lpstr>
      <vt:lpstr>The Memory Hierarchy  15-213/15-513: Introduction to Computer Systems 8th Lecture,  Feb 13, 2024</vt:lpstr>
      <vt:lpstr>Today</vt:lpstr>
      <vt:lpstr>Recall: Writing &amp; Reading Memory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Memory size affects latency &amp; energy</vt:lpstr>
      <vt:lpstr>Example Memory       Hierarchy</vt:lpstr>
      <vt:lpstr>Hierarchy provides the illusion of large &amp; fast memory</vt:lpstr>
      <vt:lpstr>Caches</vt:lpstr>
      <vt:lpstr>Cache vs Memory</vt:lpstr>
      <vt:lpstr>General Cache Concepts</vt:lpstr>
      <vt:lpstr>General Cache Concepts: Hit</vt:lpstr>
      <vt:lpstr>General Cache Concepts: Miss</vt:lpstr>
      <vt:lpstr> General Caching Concepts:  3 Types of Cache Misses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Enhanced DRAMs</vt:lpstr>
      <vt:lpstr>Storage Trends</vt:lpstr>
      <vt:lpstr>CPU Clock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Nathan Beckmann</cp:lastModifiedBy>
  <cp:revision>6</cp:revision>
  <dcterms:modified xsi:type="dcterms:W3CDTF">2024-02-13T15:51:39Z</dcterms:modified>
</cp:coreProperties>
</file>