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605" r:id="rId2"/>
    <p:sldId id="542" r:id="rId3"/>
    <p:sldId id="1585" r:id="rId4"/>
    <p:sldId id="1691" r:id="rId5"/>
    <p:sldId id="1704" r:id="rId6"/>
    <p:sldId id="1708" r:id="rId7"/>
    <p:sldId id="1695" r:id="rId8"/>
    <p:sldId id="1706" r:id="rId9"/>
    <p:sldId id="1709" r:id="rId10"/>
    <p:sldId id="1677" r:id="rId11"/>
    <p:sldId id="1710" r:id="rId12"/>
    <p:sldId id="1679" r:id="rId13"/>
    <p:sldId id="1711" r:id="rId14"/>
    <p:sldId id="1681" r:id="rId15"/>
    <p:sldId id="1712" r:id="rId16"/>
    <p:sldId id="1683" r:id="rId17"/>
    <p:sldId id="1713" r:id="rId18"/>
    <p:sldId id="1685" r:id="rId19"/>
    <p:sldId id="1686" r:id="rId20"/>
    <p:sldId id="1687" r:id="rId21"/>
    <p:sldId id="1697" r:id="rId22"/>
    <p:sldId id="1714" r:id="rId23"/>
    <p:sldId id="1715" r:id="rId24"/>
    <p:sldId id="1607" r:id="rId25"/>
    <p:sldId id="1608" r:id="rId26"/>
    <p:sldId id="1702" r:id="rId27"/>
    <p:sldId id="1621" r:id="rId28"/>
    <p:sldId id="1622" r:id="rId29"/>
    <p:sldId id="1623" r:id="rId30"/>
    <p:sldId id="1624" r:id="rId31"/>
    <p:sldId id="1627" r:id="rId32"/>
    <p:sldId id="1630" r:id="rId33"/>
    <p:sldId id="1716" r:id="rId34"/>
    <p:sldId id="1625" r:id="rId35"/>
    <p:sldId id="1626" r:id="rId36"/>
    <p:sldId id="1700" r:id="rId37"/>
    <p:sldId id="310" r:id="rId38"/>
    <p:sldId id="1705" r:id="rId39"/>
    <p:sldId id="1635" r:id="rId40"/>
    <p:sldId id="1636" r:id="rId41"/>
    <p:sldId id="1637" r:id="rId42"/>
    <p:sldId id="1707" r:id="rId43"/>
    <p:sldId id="1638" r:id="rId44"/>
    <p:sldId id="1639" r:id="rId45"/>
    <p:sldId id="1640" r:id="rId46"/>
    <p:sldId id="1641" r:id="rId47"/>
    <p:sldId id="1642" r:id="rId48"/>
    <p:sldId id="1643" r:id="rId49"/>
    <p:sldId id="1644" r:id="rId50"/>
    <p:sldId id="1645" r:id="rId51"/>
    <p:sldId id="1646" r:id="rId52"/>
    <p:sldId id="1649" r:id="rId53"/>
    <p:sldId id="1651" r:id="rId54"/>
    <p:sldId id="1650" r:id="rId55"/>
    <p:sldId id="1717" r:id="rId56"/>
    <p:sldId id="1633" r:id="rId57"/>
    <p:sldId id="1634" r:id="rId58"/>
    <p:sldId id="1609" r:id="rId59"/>
    <p:sldId id="1671" r:id="rId60"/>
    <p:sldId id="1619" r:id="rId61"/>
    <p:sldId id="1620" r:id="rId62"/>
    <p:sldId id="1699" r:id="rId63"/>
    <p:sldId id="1663" r:id="rId64"/>
    <p:sldId id="1694" r:id="rId65"/>
    <p:sldId id="1664" r:id="rId66"/>
    <p:sldId id="1666" r:id="rId67"/>
    <p:sldId id="1668" r:id="rId68"/>
    <p:sldId id="1669" r:id="rId69"/>
    <p:sldId id="1629" r:id="rId70"/>
    <p:sldId id="1631" r:id="rId71"/>
    <p:sldId id="1632" r:id="rId72"/>
    <p:sldId id="1652" r:id="rId73"/>
    <p:sldId id="1653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AA047-358C-4880-9361-470A3755E07C}" v="153" dt="2023-11-16T05:14:21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9925" autoAdjust="0"/>
  </p:normalViewPr>
  <p:slideViewPr>
    <p:cSldViewPr snapToObjects="1">
      <p:cViewPr varScale="1">
        <p:scale>
          <a:sx n="86" d="100"/>
          <a:sy n="86" d="100"/>
        </p:scale>
        <p:origin x="254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0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16AA047-358C-4880-9361-470A3755E07C}"/>
    <pc:docChg chg="undo custSel addSld delSld modSld sldOrd">
      <pc:chgData name="Phil Gibbons" userId="f619c6e5d38ed7a7" providerId="LiveId" clId="{016AA047-358C-4880-9361-470A3755E07C}" dt="2023-11-16T05:15:46.736" v="537" actId="14100"/>
      <pc:docMkLst>
        <pc:docMk/>
      </pc:docMkLst>
      <pc:sldChg chg="add">
        <pc:chgData name="Phil Gibbons" userId="f619c6e5d38ed7a7" providerId="LiveId" clId="{016AA047-358C-4880-9361-470A3755E07C}" dt="2023-11-16T04:06:17.675" v="152"/>
        <pc:sldMkLst>
          <pc:docMk/>
          <pc:sldMk cId="1233805520" sldId="310"/>
        </pc:sldMkLst>
      </pc:sldChg>
      <pc:sldChg chg="del">
        <pc:chgData name="Phil Gibbons" userId="f619c6e5d38ed7a7" providerId="LiveId" clId="{016AA047-358C-4880-9361-470A3755E07C}" dt="2023-11-16T04:06:23.852" v="153" actId="47"/>
        <pc:sldMkLst>
          <pc:docMk/>
          <pc:sldMk cId="1514112132" sldId="1290"/>
        </pc:sldMkLst>
      </pc:sldChg>
      <pc:sldChg chg="addSp modSp add ord">
        <pc:chgData name="Phil Gibbons" userId="f619c6e5d38ed7a7" providerId="LiveId" clId="{016AA047-358C-4880-9361-470A3755E07C}" dt="2023-11-16T04:28:38.776" v="276" actId="164"/>
        <pc:sldMkLst>
          <pc:docMk/>
          <pc:sldMk cId="2099254931" sldId="1585"/>
        </pc:sldMkLst>
        <pc:spChg chg="mod">
          <ac:chgData name="Phil Gibbons" userId="f619c6e5d38ed7a7" providerId="LiveId" clId="{016AA047-358C-4880-9361-470A3755E07C}" dt="2023-11-16T04:28:38.776" v="276" actId="164"/>
          <ac:spMkLst>
            <pc:docMk/>
            <pc:sldMk cId="2099254931" sldId="1585"/>
            <ac:spMk id="6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38.776" v="276" actId="164"/>
          <ac:spMkLst>
            <pc:docMk/>
            <pc:sldMk cId="2099254931" sldId="1585"/>
            <ac:spMk id="8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38.776" v="276" actId="164"/>
          <ac:spMkLst>
            <pc:docMk/>
            <pc:sldMk cId="2099254931" sldId="1585"/>
            <ac:spMk id="9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38.776" v="276" actId="164"/>
          <ac:spMkLst>
            <pc:docMk/>
            <pc:sldMk cId="2099254931" sldId="1585"/>
            <ac:spMk id="10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38.776" v="276" actId="164"/>
          <ac:spMkLst>
            <pc:docMk/>
            <pc:sldMk cId="2099254931" sldId="1585"/>
            <ac:spMk id="11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38.776" v="276" actId="164"/>
          <ac:spMkLst>
            <pc:docMk/>
            <pc:sldMk cId="2099254931" sldId="1585"/>
            <ac:spMk id="12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38.776" v="276" actId="164"/>
          <ac:spMkLst>
            <pc:docMk/>
            <pc:sldMk cId="2099254931" sldId="1585"/>
            <ac:spMk id="13" creationId="{00000000-0000-0000-0000-000000000000}"/>
          </ac:spMkLst>
        </pc:spChg>
        <pc:grpChg chg="add mod">
          <ac:chgData name="Phil Gibbons" userId="f619c6e5d38ed7a7" providerId="LiveId" clId="{016AA047-358C-4880-9361-470A3755E07C}" dt="2023-11-16T04:28:38.776" v="276" actId="164"/>
          <ac:grpSpMkLst>
            <pc:docMk/>
            <pc:sldMk cId="2099254931" sldId="1585"/>
            <ac:grpSpMk id="2" creationId="{AB157571-3527-1990-59B4-4A3D87C6E009}"/>
          </ac:grpSpMkLst>
        </pc:grpChg>
      </pc:sldChg>
      <pc:sldChg chg="add ord">
        <pc:chgData name="Phil Gibbons" userId="f619c6e5d38ed7a7" providerId="LiveId" clId="{016AA047-358C-4880-9361-470A3755E07C}" dt="2023-11-16T03:41:53.054" v="2"/>
        <pc:sldMkLst>
          <pc:docMk/>
          <pc:sldMk cId="1019519124" sldId="1605"/>
        </pc:sldMkLst>
      </pc:sldChg>
      <pc:sldChg chg="modSp mod modAnim">
        <pc:chgData name="Phil Gibbons" userId="f619c6e5d38ed7a7" providerId="LiveId" clId="{016AA047-358C-4880-9361-470A3755E07C}" dt="2023-11-16T04:55:36.649" v="475" actId="207"/>
        <pc:sldMkLst>
          <pc:docMk/>
          <pc:sldMk cId="3763658623" sldId="1623"/>
        </pc:sldMkLst>
        <pc:spChg chg="mod">
          <ac:chgData name="Phil Gibbons" userId="f619c6e5d38ed7a7" providerId="LiveId" clId="{016AA047-358C-4880-9361-470A3755E07C}" dt="2023-11-16T04:55:36.649" v="475" actId="207"/>
          <ac:spMkLst>
            <pc:docMk/>
            <pc:sldMk cId="3763658623" sldId="1623"/>
            <ac:spMk id="760835" creationId="{00000000-0000-0000-0000-000000000000}"/>
          </ac:spMkLst>
        </pc:spChg>
      </pc:sldChg>
      <pc:sldChg chg="modSp mod modAnim modNotesTx">
        <pc:chgData name="Phil Gibbons" userId="f619c6e5d38ed7a7" providerId="LiveId" clId="{016AA047-358C-4880-9361-470A3755E07C}" dt="2023-11-16T04:57:50.357" v="492"/>
        <pc:sldMkLst>
          <pc:docMk/>
          <pc:sldMk cId="987209596" sldId="1627"/>
        </pc:sldMkLst>
        <pc:spChg chg="mod">
          <ac:chgData name="Phil Gibbons" userId="f619c6e5d38ed7a7" providerId="LiveId" clId="{016AA047-358C-4880-9361-470A3755E07C}" dt="2023-11-16T04:57:13.701" v="490" actId="20577"/>
          <ac:spMkLst>
            <pc:docMk/>
            <pc:sldMk cId="987209596" sldId="1627"/>
            <ac:spMk id="764931" creationId="{00000000-0000-0000-0000-000000000000}"/>
          </ac:spMkLst>
        </pc:spChg>
      </pc:sldChg>
      <pc:sldChg chg="modAnim">
        <pc:chgData name="Phil Gibbons" userId="f619c6e5d38ed7a7" providerId="LiveId" clId="{016AA047-358C-4880-9361-470A3755E07C}" dt="2023-11-16T04:59:34.207" v="498"/>
        <pc:sldMkLst>
          <pc:docMk/>
          <pc:sldMk cId="4034058863" sldId="1630"/>
        </pc:sldMkLst>
      </pc:sldChg>
      <pc:sldChg chg="ord">
        <pc:chgData name="Phil Gibbons" userId="f619c6e5d38ed7a7" providerId="LiveId" clId="{016AA047-358C-4880-9361-470A3755E07C}" dt="2023-11-16T04:13:03.749" v="156"/>
        <pc:sldMkLst>
          <pc:docMk/>
          <pc:sldMk cId="2169193404" sldId="1633"/>
        </pc:sldMkLst>
      </pc:sldChg>
      <pc:sldChg chg="addSp modSp mod ord">
        <pc:chgData name="Phil Gibbons" userId="f619c6e5d38ed7a7" providerId="LiveId" clId="{016AA047-358C-4880-9361-470A3755E07C}" dt="2023-11-16T05:15:46.736" v="537" actId="14100"/>
        <pc:sldMkLst>
          <pc:docMk/>
          <pc:sldMk cId="2484653577" sldId="1634"/>
        </pc:sldMkLst>
        <pc:spChg chg="add mod">
          <ac:chgData name="Phil Gibbons" userId="f619c6e5d38ed7a7" providerId="LiveId" clId="{016AA047-358C-4880-9361-470A3755E07C}" dt="2023-11-16T05:14:55.755" v="533" actId="14100"/>
          <ac:spMkLst>
            <pc:docMk/>
            <pc:sldMk cId="2484653577" sldId="1634"/>
            <ac:spMk id="2" creationId="{644C19FA-DB0C-ADA6-BA91-28E8C270B994}"/>
          </ac:spMkLst>
        </pc:spChg>
        <pc:spChg chg="mod">
          <ac:chgData name="Phil Gibbons" userId="f619c6e5d38ed7a7" providerId="LiveId" clId="{016AA047-358C-4880-9361-470A3755E07C}" dt="2023-11-16T04:13:22.021" v="171" actId="20577"/>
          <ac:spMkLst>
            <pc:docMk/>
            <pc:sldMk cId="2484653577" sldId="1634"/>
            <ac:spMk id="789507" creationId="{00000000-0000-0000-0000-000000000000}"/>
          </ac:spMkLst>
        </pc:spChg>
        <pc:spChg chg="mod">
          <ac:chgData name="Phil Gibbons" userId="f619c6e5d38ed7a7" providerId="LiveId" clId="{016AA047-358C-4880-9361-470A3755E07C}" dt="2023-11-16T05:12:08.502" v="509" actId="1076"/>
          <ac:spMkLst>
            <pc:docMk/>
            <pc:sldMk cId="2484653577" sldId="1634"/>
            <ac:spMk id="789508" creationId="{00000000-0000-0000-0000-000000000000}"/>
          </ac:spMkLst>
        </pc:spChg>
        <pc:spChg chg="mod">
          <ac:chgData name="Phil Gibbons" userId="f619c6e5d38ed7a7" providerId="LiveId" clId="{016AA047-358C-4880-9361-470A3755E07C}" dt="2023-11-16T05:12:08.089" v="508" actId="1076"/>
          <ac:spMkLst>
            <pc:docMk/>
            <pc:sldMk cId="2484653577" sldId="1634"/>
            <ac:spMk id="789509" creationId="{00000000-0000-0000-0000-000000000000}"/>
          </ac:spMkLst>
        </pc:spChg>
        <pc:spChg chg="mod">
          <ac:chgData name="Phil Gibbons" userId="f619c6e5d38ed7a7" providerId="LiveId" clId="{016AA047-358C-4880-9361-470A3755E07C}" dt="2023-11-16T05:13:41.283" v="520" actId="1076"/>
          <ac:spMkLst>
            <pc:docMk/>
            <pc:sldMk cId="2484653577" sldId="1634"/>
            <ac:spMk id="789516" creationId="{00000000-0000-0000-0000-000000000000}"/>
          </ac:spMkLst>
        </pc:spChg>
        <pc:spChg chg="mod">
          <ac:chgData name="Phil Gibbons" userId="f619c6e5d38ed7a7" providerId="LiveId" clId="{016AA047-358C-4880-9361-470A3755E07C}" dt="2023-11-16T05:13:48.511" v="521" actId="1076"/>
          <ac:spMkLst>
            <pc:docMk/>
            <pc:sldMk cId="2484653577" sldId="1634"/>
            <ac:spMk id="789519" creationId="{00000000-0000-0000-0000-000000000000}"/>
          </ac:spMkLst>
        </pc:spChg>
        <pc:spChg chg="mod">
          <ac:chgData name="Phil Gibbons" userId="f619c6e5d38ed7a7" providerId="LiveId" clId="{016AA047-358C-4880-9361-470A3755E07C}" dt="2023-11-16T05:15:46.736" v="537" actId="14100"/>
          <ac:spMkLst>
            <pc:docMk/>
            <pc:sldMk cId="2484653577" sldId="1634"/>
            <ac:spMk id="789522" creationId="{00000000-0000-0000-0000-000000000000}"/>
          </ac:spMkLst>
        </pc:spChg>
        <pc:spChg chg="mod">
          <ac:chgData name="Phil Gibbons" userId="f619c6e5d38ed7a7" providerId="LiveId" clId="{016AA047-358C-4880-9361-470A3755E07C}" dt="2023-11-16T05:14:05.774" v="525" actId="1076"/>
          <ac:spMkLst>
            <pc:docMk/>
            <pc:sldMk cId="2484653577" sldId="1634"/>
            <ac:spMk id="789541" creationId="{00000000-0000-0000-0000-000000000000}"/>
          </ac:spMkLst>
        </pc:spChg>
        <pc:spChg chg="mod">
          <ac:chgData name="Phil Gibbons" userId="f619c6e5d38ed7a7" providerId="LiveId" clId="{016AA047-358C-4880-9361-470A3755E07C}" dt="2023-11-16T05:14:37.025" v="531" actId="1076"/>
          <ac:spMkLst>
            <pc:docMk/>
            <pc:sldMk cId="2484653577" sldId="1634"/>
            <ac:spMk id="789543" creationId="{00000000-0000-0000-0000-000000000000}"/>
          </ac:spMkLst>
        </pc:spChg>
        <pc:grpChg chg="mod">
          <ac:chgData name="Phil Gibbons" userId="f619c6e5d38ed7a7" providerId="LiveId" clId="{016AA047-358C-4880-9361-470A3755E07C}" dt="2023-11-16T05:12:07.830" v="507" actId="1076"/>
          <ac:grpSpMkLst>
            <pc:docMk/>
            <pc:sldMk cId="2484653577" sldId="1634"/>
            <ac:grpSpMk id="8" creationId="{00000000-0000-0000-0000-000000000000}"/>
          </ac:grpSpMkLst>
        </pc:grpChg>
        <pc:grpChg chg="mod">
          <ac:chgData name="Phil Gibbons" userId="f619c6e5d38ed7a7" providerId="LiveId" clId="{016AA047-358C-4880-9361-470A3755E07C}" dt="2023-11-16T05:12:07.268" v="506" actId="1076"/>
          <ac:grpSpMkLst>
            <pc:docMk/>
            <pc:sldMk cId="2484653577" sldId="1634"/>
            <ac:grpSpMk id="11" creationId="{00000000-0000-0000-0000-000000000000}"/>
          </ac:grpSpMkLst>
        </pc:grpChg>
      </pc:sldChg>
      <pc:sldChg chg="ord">
        <pc:chgData name="Phil Gibbons" userId="f619c6e5d38ed7a7" providerId="LiveId" clId="{016AA047-358C-4880-9361-470A3755E07C}" dt="2023-11-16T03:58:30.444" v="35"/>
        <pc:sldMkLst>
          <pc:docMk/>
          <pc:sldMk cId="4217520267" sldId="1663"/>
        </pc:sldMkLst>
      </pc:sldChg>
      <pc:sldChg chg="ord">
        <pc:chgData name="Phil Gibbons" userId="f619c6e5d38ed7a7" providerId="LiveId" clId="{016AA047-358C-4880-9361-470A3755E07C}" dt="2023-11-16T03:56:01.426" v="23"/>
        <pc:sldMkLst>
          <pc:docMk/>
          <pc:sldMk cId="2960621747" sldId="1664"/>
        </pc:sldMkLst>
      </pc:sldChg>
      <pc:sldChg chg="del">
        <pc:chgData name="Phil Gibbons" userId="f619c6e5d38ed7a7" providerId="LiveId" clId="{016AA047-358C-4880-9361-470A3755E07C}" dt="2023-11-16T03:53:34.505" v="17" actId="47"/>
        <pc:sldMkLst>
          <pc:docMk/>
          <pc:sldMk cId="2771229773" sldId="1665"/>
        </pc:sldMkLst>
      </pc:sldChg>
      <pc:sldChg chg="ord">
        <pc:chgData name="Phil Gibbons" userId="f619c6e5d38ed7a7" providerId="LiveId" clId="{016AA047-358C-4880-9361-470A3755E07C}" dt="2023-11-16T03:57:03.124" v="27"/>
        <pc:sldMkLst>
          <pc:docMk/>
          <pc:sldMk cId="3856439251" sldId="1666"/>
        </pc:sldMkLst>
      </pc:sldChg>
      <pc:sldChg chg="del">
        <pc:chgData name="Phil Gibbons" userId="f619c6e5d38ed7a7" providerId="LiveId" clId="{016AA047-358C-4880-9361-470A3755E07C}" dt="2023-11-16T03:56:41.656" v="25" actId="47"/>
        <pc:sldMkLst>
          <pc:docMk/>
          <pc:sldMk cId="109384647" sldId="1667"/>
        </pc:sldMkLst>
      </pc:sldChg>
      <pc:sldChg chg="ord">
        <pc:chgData name="Phil Gibbons" userId="f619c6e5d38ed7a7" providerId="LiveId" clId="{016AA047-358C-4880-9361-470A3755E07C}" dt="2023-11-16T03:57:12.689" v="29"/>
        <pc:sldMkLst>
          <pc:docMk/>
          <pc:sldMk cId="813179711" sldId="1668"/>
        </pc:sldMkLst>
      </pc:sldChg>
      <pc:sldChg chg="ord">
        <pc:chgData name="Phil Gibbons" userId="f619c6e5d38ed7a7" providerId="LiveId" clId="{016AA047-358C-4880-9361-470A3755E07C}" dt="2023-11-16T03:57:31.808" v="31"/>
        <pc:sldMkLst>
          <pc:docMk/>
          <pc:sldMk cId="2286591745" sldId="1669"/>
        </pc:sldMkLst>
      </pc:sldChg>
      <pc:sldChg chg="del">
        <pc:chgData name="Phil Gibbons" userId="f619c6e5d38ed7a7" providerId="LiveId" clId="{016AA047-358C-4880-9361-470A3755E07C}" dt="2023-11-16T03:49:09.797" v="5" actId="47"/>
        <pc:sldMkLst>
          <pc:docMk/>
          <pc:sldMk cId="540659801" sldId="1673"/>
        </pc:sldMkLst>
      </pc:sldChg>
      <pc:sldChg chg="del">
        <pc:chgData name="Phil Gibbons" userId="f619c6e5d38ed7a7" providerId="LiveId" clId="{016AA047-358C-4880-9361-470A3755E07C}" dt="2023-11-16T03:50:30.829" v="7" actId="47"/>
        <pc:sldMkLst>
          <pc:docMk/>
          <pc:sldMk cId="2885903521" sldId="1676"/>
        </pc:sldMkLst>
      </pc:sldChg>
      <pc:sldChg chg="addSp modSp mod modAnim">
        <pc:chgData name="Phil Gibbons" userId="f619c6e5d38ed7a7" providerId="LiveId" clId="{016AA047-358C-4880-9361-470A3755E07C}" dt="2023-11-16T04:37:44.839" v="418" actId="20577"/>
        <pc:sldMkLst>
          <pc:docMk/>
          <pc:sldMk cId="66467618" sldId="1677"/>
        </pc:sldMkLst>
        <pc:spChg chg="mod">
          <ac:chgData name="Phil Gibbons" userId="f619c6e5d38ed7a7" providerId="LiveId" clId="{016AA047-358C-4880-9361-470A3755E07C}" dt="2023-11-16T04:30:43.379" v="307" actId="20577"/>
          <ac:spMkLst>
            <pc:docMk/>
            <pc:sldMk cId="66467618" sldId="1677"/>
            <ac:spMk id="3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55.198" v="277"/>
          <ac:spMkLst>
            <pc:docMk/>
            <pc:sldMk cId="66467618" sldId="1677"/>
            <ac:spMk id="5" creationId="{5B19DB6E-F81D-F1B2-0832-628DCA9EEAD6}"/>
          </ac:spMkLst>
        </pc:spChg>
        <pc:spChg chg="mod">
          <ac:chgData name="Phil Gibbons" userId="f619c6e5d38ed7a7" providerId="LiveId" clId="{016AA047-358C-4880-9361-470A3755E07C}" dt="2023-11-16T04:37:35.034" v="406" actId="20577"/>
          <ac:spMkLst>
            <pc:docMk/>
            <pc:sldMk cId="66467618" sldId="1677"/>
            <ac:spMk id="7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35:20.512" v="375" actId="207"/>
          <ac:spMkLst>
            <pc:docMk/>
            <pc:sldMk cId="66467618" sldId="1677"/>
            <ac:spMk id="8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55.198" v="277"/>
          <ac:spMkLst>
            <pc:docMk/>
            <pc:sldMk cId="66467618" sldId="1677"/>
            <ac:spMk id="9" creationId="{3BCE5E6C-8C16-0E23-F635-D8498707C6C9}"/>
          </ac:spMkLst>
        </pc:spChg>
        <pc:spChg chg="mod">
          <ac:chgData name="Phil Gibbons" userId="f619c6e5d38ed7a7" providerId="LiveId" clId="{016AA047-358C-4880-9361-470A3755E07C}" dt="2023-11-16T04:28:55.198" v="277"/>
          <ac:spMkLst>
            <pc:docMk/>
            <pc:sldMk cId="66467618" sldId="1677"/>
            <ac:spMk id="11" creationId="{DEDA3A0E-F551-636F-FDC1-2A3083BDA67D}"/>
          </ac:spMkLst>
        </pc:spChg>
        <pc:spChg chg="mod">
          <ac:chgData name="Phil Gibbons" userId="f619c6e5d38ed7a7" providerId="LiveId" clId="{016AA047-358C-4880-9361-470A3755E07C}" dt="2023-11-16T04:28:55.198" v="277"/>
          <ac:spMkLst>
            <pc:docMk/>
            <pc:sldMk cId="66467618" sldId="1677"/>
            <ac:spMk id="12" creationId="{7438BBF0-97AB-BDAF-FE59-C42540E63A6B}"/>
          </ac:spMkLst>
        </pc:spChg>
        <pc:spChg chg="mod">
          <ac:chgData name="Phil Gibbons" userId="f619c6e5d38ed7a7" providerId="LiveId" clId="{016AA047-358C-4880-9361-470A3755E07C}" dt="2023-11-16T04:37:44.839" v="418" actId="20577"/>
          <ac:spMkLst>
            <pc:docMk/>
            <pc:sldMk cId="66467618" sldId="1677"/>
            <ac:spMk id="13" creationId="{9B82ED61-2460-88DC-D845-FBA13371698E}"/>
          </ac:spMkLst>
        </pc:spChg>
        <pc:spChg chg="mod">
          <ac:chgData name="Phil Gibbons" userId="f619c6e5d38ed7a7" providerId="LiveId" clId="{016AA047-358C-4880-9361-470A3755E07C}" dt="2023-11-16T04:28:55.198" v="277"/>
          <ac:spMkLst>
            <pc:docMk/>
            <pc:sldMk cId="66467618" sldId="1677"/>
            <ac:spMk id="14" creationId="{E041914F-137E-6609-2532-7AD7C7F8655D}"/>
          </ac:spMkLst>
        </pc:spChg>
        <pc:spChg chg="mod">
          <ac:chgData name="Phil Gibbons" userId="f619c6e5d38ed7a7" providerId="LiveId" clId="{016AA047-358C-4880-9361-470A3755E07C}" dt="2023-11-16T04:35:27.680" v="376" actId="207"/>
          <ac:spMkLst>
            <pc:docMk/>
            <pc:sldMk cId="66467618" sldId="1677"/>
            <ac:spMk id="15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8:55.198" v="277"/>
          <ac:spMkLst>
            <pc:docMk/>
            <pc:sldMk cId="66467618" sldId="1677"/>
            <ac:spMk id="16" creationId="{8F57D35F-DDC7-0323-7369-2CA5B8088EBE}"/>
          </ac:spMkLst>
        </pc:spChg>
        <pc:spChg chg="add mod">
          <ac:chgData name="Phil Gibbons" userId="f619c6e5d38ed7a7" providerId="LiveId" clId="{016AA047-358C-4880-9361-470A3755E07C}" dt="2023-11-16T04:32:56.736" v="354" actId="1076"/>
          <ac:spMkLst>
            <pc:docMk/>
            <pc:sldMk cId="66467618" sldId="1677"/>
            <ac:spMk id="19" creationId="{E0B536B3-54D3-D1B8-6E23-C720E36BF091}"/>
          </ac:spMkLst>
        </pc:spChg>
        <pc:grpChg chg="add mod">
          <ac:chgData name="Phil Gibbons" userId="f619c6e5d38ed7a7" providerId="LiveId" clId="{016AA047-358C-4880-9361-470A3755E07C}" dt="2023-11-16T04:31:58.543" v="318" actId="1076"/>
          <ac:grpSpMkLst>
            <pc:docMk/>
            <pc:sldMk cId="66467618" sldId="1677"/>
            <ac:grpSpMk id="4" creationId="{D63D038A-9219-C551-BA69-8BB00310E71A}"/>
          </ac:grpSpMkLst>
        </pc:grpChg>
        <pc:cxnChg chg="mod">
          <ac:chgData name="Phil Gibbons" userId="f619c6e5d38ed7a7" providerId="LiveId" clId="{016AA047-358C-4880-9361-470A3755E07C}" dt="2023-11-16T04:37:31.468" v="404" actId="20577"/>
          <ac:cxnSpMkLst>
            <pc:docMk/>
            <pc:sldMk cId="66467618" sldId="1677"/>
            <ac:cxnSpMk id="10" creationId="{00000000-0000-0000-0000-000000000000}"/>
          </ac:cxnSpMkLst>
        </pc:cxnChg>
        <pc:cxnChg chg="mod">
          <ac:chgData name="Phil Gibbons" userId="f619c6e5d38ed7a7" providerId="LiveId" clId="{016AA047-358C-4880-9361-470A3755E07C}" dt="2023-11-16T04:35:56.276" v="378" actId="208"/>
          <ac:cxnSpMkLst>
            <pc:docMk/>
            <pc:sldMk cId="66467618" sldId="1677"/>
            <ac:cxnSpMk id="17" creationId="{00000000-0000-0000-0000-000000000000}"/>
          </ac:cxnSpMkLst>
        </pc:cxnChg>
      </pc:sldChg>
      <pc:sldChg chg="del">
        <pc:chgData name="Phil Gibbons" userId="f619c6e5d38ed7a7" providerId="LiveId" clId="{016AA047-358C-4880-9361-470A3755E07C}" dt="2023-11-16T03:51:10.369" v="9" actId="47"/>
        <pc:sldMkLst>
          <pc:docMk/>
          <pc:sldMk cId="1962779765" sldId="1678"/>
        </pc:sldMkLst>
      </pc:sldChg>
      <pc:sldChg chg="del">
        <pc:chgData name="Phil Gibbons" userId="f619c6e5d38ed7a7" providerId="LiveId" clId="{016AA047-358C-4880-9361-470A3755E07C}" dt="2023-11-16T03:52:01.341" v="11" actId="47"/>
        <pc:sldMkLst>
          <pc:docMk/>
          <pc:sldMk cId="2369919135" sldId="1680"/>
        </pc:sldMkLst>
      </pc:sldChg>
      <pc:sldChg chg="addSp modSp mod modAnim">
        <pc:chgData name="Phil Gibbons" userId="f619c6e5d38ed7a7" providerId="LiveId" clId="{016AA047-358C-4880-9361-470A3755E07C}" dt="2023-11-16T04:45:36.338" v="455"/>
        <pc:sldMkLst>
          <pc:docMk/>
          <pc:sldMk cId="1311311728" sldId="1681"/>
        </pc:sldMkLst>
        <pc:spChg chg="add mod">
          <ac:chgData name="Phil Gibbons" userId="f619c6e5d38ed7a7" providerId="LiveId" clId="{016AA047-358C-4880-9361-470A3755E07C}" dt="2023-11-16T04:44:19.976" v="453" actId="1076"/>
          <ac:spMkLst>
            <pc:docMk/>
            <pc:sldMk cId="1311311728" sldId="1681"/>
            <ac:spMk id="4" creationId="{610D4845-6392-5DD5-6D78-3F03E492ABE8}"/>
          </ac:spMkLst>
        </pc:spChg>
      </pc:sldChg>
      <pc:sldChg chg="del">
        <pc:chgData name="Phil Gibbons" userId="f619c6e5d38ed7a7" providerId="LiveId" clId="{016AA047-358C-4880-9361-470A3755E07C}" dt="2023-11-16T03:52:27.296" v="13" actId="47"/>
        <pc:sldMkLst>
          <pc:docMk/>
          <pc:sldMk cId="449820973" sldId="1682"/>
        </pc:sldMkLst>
      </pc:sldChg>
      <pc:sldChg chg="del">
        <pc:chgData name="Phil Gibbons" userId="f619c6e5d38ed7a7" providerId="LiveId" clId="{016AA047-358C-4880-9361-470A3755E07C}" dt="2023-11-16T03:52:43.099" v="15" actId="47"/>
        <pc:sldMkLst>
          <pc:docMk/>
          <pc:sldMk cId="2080892418" sldId="1684"/>
        </pc:sldMkLst>
      </pc:sldChg>
      <pc:sldChg chg="del">
        <pc:chgData name="Phil Gibbons" userId="f619c6e5d38ed7a7" providerId="LiveId" clId="{016AA047-358C-4880-9361-470A3755E07C}" dt="2023-11-16T03:48:43.687" v="4" actId="47"/>
        <pc:sldMkLst>
          <pc:docMk/>
          <pc:sldMk cId="3802694395" sldId="1690"/>
        </pc:sldMkLst>
      </pc:sldChg>
      <pc:sldChg chg="ord">
        <pc:chgData name="Phil Gibbons" userId="f619c6e5d38ed7a7" providerId="LiveId" clId="{016AA047-358C-4880-9361-470A3755E07C}" dt="2023-11-16T03:55:47.933" v="21"/>
        <pc:sldMkLst>
          <pc:docMk/>
          <pc:sldMk cId="2136778584" sldId="1694"/>
        </pc:sldMkLst>
      </pc:sldChg>
      <pc:sldChg chg="delSp modSp mod">
        <pc:chgData name="Phil Gibbons" userId="f619c6e5d38ed7a7" providerId="LiveId" clId="{016AA047-358C-4880-9361-470A3755E07C}" dt="2023-11-16T04:20:56.648" v="271" actId="1076"/>
        <pc:sldMkLst>
          <pc:docMk/>
          <pc:sldMk cId="539358417" sldId="1695"/>
        </pc:sldMkLst>
        <pc:spChg chg="del">
          <ac:chgData name="Phil Gibbons" userId="f619c6e5d38ed7a7" providerId="LiveId" clId="{016AA047-358C-4880-9361-470A3755E07C}" dt="2023-11-16T04:20:39.924" v="268" actId="478"/>
          <ac:spMkLst>
            <pc:docMk/>
            <pc:sldMk cId="539358417" sldId="1695"/>
            <ac:spMk id="27" creationId="{00000000-0000-0000-0000-000000000000}"/>
          </ac:spMkLst>
        </pc:spChg>
        <pc:spChg chg="mod">
          <ac:chgData name="Phil Gibbons" userId="f619c6e5d38ed7a7" providerId="LiveId" clId="{016AA047-358C-4880-9361-470A3755E07C}" dt="2023-11-16T04:20:56.648" v="271" actId="1076"/>
          <ac:spMkLst>
            <pc:docMk/>
            <pc:sldMk cId="539358417" sldId="1695"/>
            <ac:spMk id="30" creationId="{00000000-0000-0000-0000-000000000000}"/>
          </ac:spMkLst>
        </pc:spChg>
        <pc:spChg chg="del">
          <ac:chgData name="Phil Gibbons" userId="f619c6e5d38ed7a7" providerId="LiveId" clId="{016AA047-358C-4880-9361-470A3755E07C}" dt="2023-11-16T04:20:49.380" v="270" actId="478"/>
          <ac:spMkLst>
            <pc:docMk/>
            <pc:sldMk cId="539358417" sldId="1695"/>
            <ac:spMk id="752666" creationId="{00000000-0000-0000-0000-000000000000}"/>
          </ac:spMkLst>
        </pc:spChg>
        <pc:spChg chg="del">
          <ac:chgData name="Phil Gibbons" userId="f619c6e5d38ed7a7" providerId="LiveId" clId="{016AA047-358C-4880-9361-470A3755E07C}" dt="2023-11-16T04:20:44.147" v="269" actId="478"/>
          <ac:spMkLst>
            <pc:docMk/>
            <pc:sldMk cId="539358417" sldId="1695"/>
            <ac:spMk id="752670" creationId="{00000000-0000-0000-0000-000000000000}"/>
          </ac:spMkLst>
        </pc:spChg>
      </pc:sldChg>
      <pc:sldChg chg="mod ord modShow">
        <pc:chgData name="Phil Gibbons" userId="f619c6e5d38ed7a7" providerId="LiveId" clId="{016AA047-358C-4880-9361-470A3755E07C}" dt="2023-11-16T04:08:50.383" v="154" actId="729"/>
        <pc:sldMkLst>
          <pc:docMk/>
          <pc:sldMk cId="3868003376" sldId="1699"/>
        </pc:sldMkLst>
      </pc:sldChg>
      <pc:sldChg chg="modSp mod">
        <pc:chgData name="Phil Gibbons" userId="f619c6e5d38ed7a7" providerId="LiveId" clId="{016AA047-358C-4880-9361-470A3755E07C}" dt="2023-11-16T04:14:15.860" v="199" actId="20577"/>
        <pc:sldMkLst>
          <pc:docMk/>
          <pc:sldMk cId="2092796366" sldId="1702"/>
        </pc:sldMkLst>
        <pc:spChg chg="mod">
          <ac:chgData name="Phil Gibbons" userId="f619c6e5d38ed7a7" providerId="LiveId" clId="{016AA047-358C-4880-9361-470A3755E07C}" dt="2023-11-16T04:14:15.860" v="199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modSp mod">
        <pc:chgData name="Phil Gibbons" userId="f619c6e5d38ed7a7" providerId="LiveId" clId="{016AA047-358C-4880-9361-470A3755E07C}" dt="2023-11-16T04:13:53.564" v="185" actId="20577"/>
        <pc:sldMkLst>
          <pc:docMk/>
          <pc:sldMk cId="4027609095" sldId="1704"/>
        </pc:sldMkLst>
        <pc:spChg chg="mod">
          <ac:chgData name="Phil Gibbons" userId="f619c6e5d38ed7a7" providerId="LiveId" clId="{016AA047-358C-4880-9361-470A3755E07C}" dt="2023-11-16T04:13:53.564" v="185" actId="20577"/>
          <ac:spMkLst>
            <pc:docMk/>
            <pc:sldMk cId="4027609095" sldId="1704"/>
            <ac:spMk id="3" creationId="{00000000-0000-0000-0000-000000000000}"/>
          </ac:spMkLst>
        </pc:spChg>
      </pc:sldChg>
      <pc:sldChg chg="modSp mod">
        <pc:chgData name="Phil Gibbons" userId="f619c6e5d38ed7a7" providerId="LiveId" clId="{016AA047-358C-4880-9361-470A3755E07C}" dt="2023-11-16T04:14:27.277" v="213" actId="20577"/>
        <pc:sldMkLst>
          <pc:docMk/>
          <pc:sldMk cId="3795200255" sldId="1705"/>
        </pc:sldMkLst>
        <pc:spChg chg="mod">
          <ac:chgData name="Phil Gibbons" userId="f619c6e5d38ed7a7" providerId="LiveId" clId="{016AA047-358C-4880-9361-470A3755E07C}" dt="2023-11-16T04:14:27.277" v="213" actId="20577"/>
          <ac:spMkLst>
            <pc:docMk/>
            <pc:sldMk cId="3795200255" sldId="1705"/>
            <ac:spMk id="3" creationId="{00000000-0000-0000-0000-000000000000}"/>
          </ac:spMkLst>
        </pc:spChg>
      </pc:sldChg>
      <pc:sldChg chg="modSp mod">
        <pc:chgData name="Phil Gibbons" userId="f619c6e5d38ed7a7" providerId="LiveId" clId="{016AA047-358C-4880-9361-470A3755E07C}" dt="2023-11-16T04:14:51.604" v="228" actId="207"/>
        <pc:sldMkLst>
          <pc:docMk/>
          <pc:sldMk cId="1556790137" sldId="1707"/>
        </pc:sldMkLst>
        <pc:spChg chg="mod">
          <ac:chgData name="Phil Gibbons" userId="f619c6e5d38ed7a7" providerId="LiveId" clId="{016AA047-358C-4880-9361-470A3755E07C}" dt="2023-11-16T04:14:51.604" v="228" actId="207"/>
          <ac:spMkLst>
            <pc:docMk/>
            <pc:sldMk cId="1556790137" sldId="1707"/>
            <ac:spMk id="3" creationId="{00000000-0000-0000-0000-000000000000}"/>
          </ac:spMkLst>
        </pc:spChg>
      </pc:sldChg>
      <pc:sldChg chg="add">
        <pc:chgData name="Phil Gibbons" userId="f619c6e5d38ed7a7" providerId="LiveId" clId="{016AA047-358C-4880-9361-470A3755E07C}" dt="2023-11-16T03:48:34.421" v="3"/>
        <pc:sldMkLst>
          <pc:docMk/>
          <pc:sldMk cId="2747580321" sldId="1708"/>
        </pc:sldMkLst>
      </pc:sldChg>
      <pc:sldChg chg="add">
        <pc:chgData name="Phil Gibbons" userId="f619c6e5d38ed7a7" providerId="LiveId" clId="{016AA047-358C-4880-9361-470A3755E07C}" dt="2023-11-16T03:50:20.576" v="6"/>
        <pc:sldMkLst>
          <pc:docMk/>
          <pc:sldMk cId="3368949514" sldId="1709"/>
        </pc:sldMkLst>
      </pc:sldChg>
      <pc:sldChg chg="add">
        <pc:chgData name="Phil Gibbons" userId="f619c6e5d38ed7a7" providerId="LiveId" clId="{016AA047-358C-4880-9361-470A3755E07C}" dt="2023-11-16T03:51:03.890" v="8"/>
        <pc:sldMkLst>
          <pc:docMk/>
          <pc:sldMk cId="767263405" sldId="1710"/>
        </pc:sldMkLst>
      </pc:sldChg>
      <pc:sldChg chg="add">
        <pc:chgData name="Phil Gibbons" userId="f619c6e5d38ed7a7" providerId="LiveId" clId="{016AA047-358C-4880-9361-470A3755E07C}" dt="2023-11-16T03:51:57.907" v="10"/>
        <pc:sldMkLst>
          <pc:docMk/>
          <pc:sldMk cId="3744492884" sldId="1711"/>
        </pc:sldMkLst>
      </pc:sldChg>
      <pc:sldChg chg="add">
        <pc:chgData name="Phil Gibbons" userId="f619c6e5d38ed7a7" providerId="LiveId" clId="{016AA047-358C-4880-9361-470A3755E07C}" dt="2023-11-16T03:52:23.378" v="12"/>
        <pc:sldMkLst>
          <pc:docMk/>
          <pc:sldMk cId="2320404475" sldId="1712"/>
        </pc:sldMkLst>
      </pc:sldChg>
      <pc:sldChg chg="add">
        <pc:chgData name="Phil Gibbons" userId="f619c6e5d38ed7a7" providerId="LiveId" clId="{016AA047-358C-4880-9361-470A3755E07C}" dt="2023-11-16T03:52:40.972" v="14"/>
        <pc:sldMkLst>
          <pc:docMk/>
          <pc:sldMk cId="1704428884" sldId="1713"/>
        </pc:sldMkLst>
      </pc:sldChg>
      <pc:sldChg chg="add">
        <pc:chgData name="Phil Gibbons" userId="f619c6e5d38ed7a7" providerId="LiveId" clId="{016AA047-358C-4880-9361-470A3755E07C}" dt="2023-11-16T03:53:17.007" v="16"/>
        <pc:sldMkLst>
          <pc:docMk/>
          <pc:sldMk cId="1529648055" sldId="1714"/>
        </pc:sldMkLst>
      </pc:sldChg>
      <pc:sldChg chg="add">
        <pc:chgData name="Phil Gibbons" userId="f619c6e5d38ed7a7" providerId="LiveId" clId="{016AA047-358C-4880-9361-470A3755E07C}" dt="2023-11-16T03:56:32.046" v="24"/>
        <pc:sldMkLst>
          <pc:docMk/>
          <pc:sldMk cId="1067998758" sldId="1715"/>
        </pc:sldMkLst>
      </pc:sldChg>
      <pc:sldChg chg="add modAnim">
        <pc:chgData name="Phil Gibbons" userId="f619c6e5d38ed7a7" providerId="LiveId" clId="{016AA047-358C-4880-9361-470A3755E07C}" dt="2023-11-16T05:12:11.973" v="511"/>
        <pc:sldMkLst>
          <pc:docMk/>
          <pc:sldMk cId="3268141954" sldId="1716"/>
        </pc:sldMkLst>
      </pc:sldChg>
      <pc:sldChg chg="add">
        <pc:chgData name="Phil Gibbons" userId="f619c6e5d38ed7a7" providerId="LiveId" clId="{016AA047-358C-4880-9361-470A3755E07C}" dt="2023-11-16T04:15:31.333" v="229"/>
        <pc:sldMkLst>
          <pc:docMk/>
          <pc:sldMk cId="615669402" sldId="1717"/>
        </pc:sldMkLst>
      </pc:sldChg>
    </pc:docChg>
  </pc:docChgLst>
  <pc:docChgLst>
    <pc:chgData name="Phil Gibbons" userId="f619c6e5d38ed7a7" providerId="LiveId" clId="{A5598F88-378D-4324-9708-8D9A7639EE17}"/>
    <pc:docChg chg="undo custSel addSld delSld modSld sldOrd">
      <pc:chgData name="Phil Gibbons" userId="f619c6e5d38ed7a7" providerId="LiveId" clId="{A5598F88-378D-4324-9708-8D9A7639EE17}" dt="2020-11-17T05:36:54.351" v="1392" actId="20577"/>
      <pc:docMkLst>
        <pc:docMk/>
      </pc:docMkLst>
      <pc:sldChg chg="modSp mod">
        <pc:chgData name="Phil Gibbons" userId="f619c6e5d38ed7a7" providerId="LiveId" clId="{A5598F88-378D-4324-9708-8D9A7639EE17}" dt="2020-11-17T03:53:28.222" v="9" actId="20577"/>
        <pc:sldMkLst>
          <pc:docMk/>
          <pc:sldMk cId="0" sldId="542"/>
        </pc:sldMkLst>
        <pc:spChg chg="mod">
          <ac:chgData name="Phil Gibbons" userId="f619c6e5d38ed7a7" providerId="LiveId" clId="{A5598F88-378D-4324-9708-8D9A7639EE17}" dt="2020-11-17T03:53:28.222" v="9" actId="20577"/>
          <ac:spMkLst>
            <pc:docMk/>
            <pc:sldMk cId="0" sldId="542"/>
            <ac:spMk id="9218" creationId="{00000000-0000-0000-0000-000000000000}"/>
          </ac:spMkLst>
        </pc:spChg>
      </pc:sldChg>
      <pc:sldChg chg="add">
        <pc:chgData name="Phil Gibbons" userId="f619c6e5d38ed7a7" providerId="LiveId" clId="{A5598F88-378D-4324-9708-8D9A7639EE17}" dt="2020-11-17T03:59:39.070" v="28"/>
        <pc:sldMkLst>
          <pc:docMk/>
          <pc:sldMk cId="2564821313" sldId="1249"/>
        </pc:sldMkLst>
      </pc:sldChg>
      <pc:sldChg chg="add">
        <pc:chgData name="Phil Gibbons" userId="f619c6e5d38ed7a7" providerId="LiveId" clId="{A5598F88-378D-4324-9708-8D9A7639EE17}" dt="2020-11-17T03:53:19.646" v="6"/>
        <pc:sldMkLst>
          <pc:docMk/>
          <pc:sldMk cId="1019519124" sldId="1605"/>
        </pc:sldMkLst>
      </pc:sldChg>
      <pc:sldChg chg="modSp">
        <pc:chgData name="Phil Gibbons" userId="f619c6e5d38ed7a7" providerId="LiveId" clId="{A5598F88-378D-4324-9708-8D9A7639EE17}" dt="2020-11-17T05:23:23.473" v="1125" actId="20577"/>
        <pc:sldMkLst>
          <pc:docMk/>
          <pc:sldMk cId="1116032388" sldId="1625"/>
        </pc:sldMkLst>
        <pc:spChg chg="mod">
          <ac:chgData name="Phil Gibbons" userId="f619c6e5d38ed7a7" providerId="LiveId" clId="{A5598F88-378D-4324-9708-8D9A7639EE17}" dt="2020-11-17T05:23:23.473" v="1125" actId="20577"/>
          <ac:spMkLst>
            <pc:docMk/>
            <pc:sldMk cId="1116032388" sldId="1625"/>
            <ac:spMk id="763907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5:23:09.868" v="1115" actId="20577"/>
        <pc:sldMkLst>
          <pc:docMk/>
          <pc:sldMk cId="2400683642" sldId="1626"/>
        </pc:sldMkLst>
        <pc:spChg chg="mod">
          <ac:chgData name="Phil Gibbons" userId="f619c6e5d38ed7a7" providerId="LiveId" clId="{A5598F88-378D-4324-9708-8D9A7639EE17}" dt="2020-11-17T05:23:09.868" v="1115" actId="20577"/>
          <ac:spMkLst>
            <pc:docMk/>
            <pc:sldMk cId="2400683642" sldId="1626"/>
            <ac:spMk id="763907" creationId="{00000000-0000-0000-0000-000000000000}"/>
          </ac:spMkLst>
        </pc:spChg>
      </pc:sldChg>
      <pc:sldChg chg="modNotesTx">
        <pc:chgData name="Phil Gibbons" userId="f619c6e5d38ed7a7" providerId="LiveId" clId="{A5598F88-378D-4324-9708-8D9A7639EE17}" dt="2020-11-17T05:06:27.971" v="1109" actId="20577"/>
        <pc:sldMkLst>
          <pc:docMk/>
          <pc:sldMk cId="987209596" sldId="1627"/>
        </pc:sldMkLst>
      </pc:sldChg>
      <pc:sldChg chg="modAnim">
        <pc:chgData name="Phil Gibbons" userId="f619c6e5d38ed7a7" providerId="LiveId" clId="{A5598F88-378D-4324-9708-8D9A7639EE17}" dt="2020-11-17T05:08:43.154" v="1110"/>
        <pc:sldMkLst>
          <pc:docMk/>
          <pc:sldMk cId="4034058863" sldId="1630"/>
        </pc:sldMkLst>
      </pc:sldChg>
      <pc:sldChg chg="modNotesTx">
        <pc:chgData name="Phil Gibbons" userId="f619c6e5d38ed7a7" providerId="LiveId" clId="{A5598F88-378D-4324-9708-8D9A7639EE17}" dt="2020-11-17T05:36:54.351" v="1392" actId="20577"/>
        <pc:sldMkLst>
          <pc:docMk/>
          <pc:sldMk cId="4097281698" sldId="1637"/>
        </pc:sldMkLst>
      </pc:sldChg>
      <pc:sldChg chg="modSp mod">
        <pc:chgData name="Phil Gibbons" userId="f619c6e5d38ed7a7" providerId="LiveId" clId="{A5598F88-378D-4324-9708-8D9A7639EE17}" dt="2020-11-17T04:33:43.357" v="805" actId="20577"/>
        <pc:sldMkLst>
          <pc:docMk/>
          <pc:sldMk cId="540659801" sldId="1673"/>
        </pc:sldMkLst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27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3:43.357" v="805" actId="20577"/>
          <ac:spMkLst>
            <pc:docMk/>
            <pc:sldMk cId="540659801" sldId="1673"/>
            <ac:spMk id="752642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3:33.041" v="773" actId="20577"/>
          <ac:spMkLst>
            <pc:docMk/>
            <pc:sldMk cId="540659801" sldId="1673"/>
            <ac:spMk id="75264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4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6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70" creationId="{00000000-0000-0000-0000-000000000000}"/>
          </ac:spMkLst>
        </pc:spChg>
        <pc:grpChg chg="mod">
          <ac:chgData name="Phil Gibbons" userId="f619c6e5d38ed7a7" providerId="LiveId" clId="{A5598F88-378D-4324-9708-8D9A7639EE17}" dt="2020-11-17T04:11:29.932" v="215" actId="1036"/>
          <ac:grpSpMkLst>
            <pc:docMk/>
            <pc:sldMk cId="540659801" sldId="1673"/>
            <ac:grpSpMk id="3" creationId="{00000000-0000-0000-0000-000000000000}"/>
          </ac:grpSpMkLst>
        </pc:grpChg>
      </pc:sldChg>
      <pc:sldChg chg="addSp modSp mod modNotesTx">
        <pc:chgData name="Phil Gibbons" userId="f619c6e5d38ed7a7" providerId="LiveId" clId="{A5598F88-378D-4324-9708-8D9A7639EE17}" dt="2020-11-17T04:36:18.567" v="834" actId="20577"/>
        <pc:sldMkLst>
          <pc:docMk/>
          <pc:sldMk cId="2885903521" sldId="1676"/>
        </pc:sldMkLst>
        <pc:spChg chg="add mod ord">
          <ac:chgData name="Phil Gibbons" userId="f619c6e5d38ed7a7" providerId="LiveId" clId="{A5598F88-378D-4324-9708-8D9A7639EE17}" dt="2020-11-17T04:36:18.567" v="834" actId="20577"/>
          <ac:spMkLst>
            <pc:docMk/>
            <pc:sldMk cId="2885903521" sldId="1676"/>
            <ac:spMk id="7" creationId="{5BE92BD4-5BD9-469E-B457-C12699BD92E0}"/>
          </ac:spMkLst>
        </pc:spChg>
        <pc:spChg chg="add mod ord">
          <ac:chgData name="Phil Gibbons" userId="f619c6e5d38ed7a7" providerId="LiveId" clId="{A5598F88-378D-4324-9708-8D9A7639EE17}" dt="2020-11-17T04:19:29.862" v="328" actId="20577"/>
          <ac:spMkLst>
            <pc:docMk/>
            <pc:sldMk cId="2885903521" sldId="1676"/>
            <ac:spMk id="8" creationId="{DA2DA967-D7F5-4812-A187-F122A658AC5A}"/>
          </ac:spMkLst>
        </pc:spChg>
      </pc:sldChg>
      <pc:sldChg chg="addSp modSp mod">
        <pc:chgData name="Phil Gibbons" userId="f619c6e5d38ed7a7" providerId="LiveId" clId="{A5598F88-378D-4324-9708-8D9A7639EE17}" dt="2020-11-17T04:37:54.324" v="837" actId="20577"/>
        <pc:sldMkLst>
          <pc:docMk/>
          <pc:sldMk cId="1962779765" sldId="1678"/>
        </pc:sldMkLst>
        <pc:spChg chg="add mod ord">
          <ac:chgData name="Phil Gibbons" userId="f619c6e5d38ed7a7" providerId="LiveId" clId="{A5598F88-378D-4324-9708-8D9A7639EE17}" dt="2020-11-17T04:37:54.324" v="837" actId="20577"/>
          <ac:spMkLst>
            <pc:docMk/>
            <pc:sldMk cId="1962779765" sldId="1678"/>
            <ac:spMk id="7" creationId="{18667032-8B5B-4D47-BEBA-68675874C80B}"/>
          </ac:spMkLst>
        </pc:spChg>
      </pc:sldChg>
      <pc:sldChg chg="modSp mod">
        <pc:chgData name="Phil Gibbons" userId="f619c6e5d38ed7a7" providerId="LiveId" clId="{A5598F88-378D-4324-9708-8D9A7639EE17}" dt="2020-11-17T04:58:24.023" v="1023" actId="5793"/>
        <pc:sldMkLst>
          <pc:docMk/>
          <pc:sldMk cId="1619709553" sldId="1679"/>
        </pc:sldMkLst>
        <pc:spChg chg="mod">
          <ac:chgData name="Phil Gibbons" userId="f619c6e5d38ed7a7" providerId="LiveId" clId="{A5598F88-378D-4324-9708-8D9A7639EE17}" dt="2020-11-17T04:58:24.023" v="1023" actId="5793"/>
          <ac:spMkLst>
            <pc:docMk/>
            <pc:sldMk cId="1619709553" sldId="1679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A5598F88-378D-4324-9708-8D9A7639EE17}" dt="2020-11-17T04:21:29.415" v="338" actId="478"/>
        <pc:sldMkLst>
          <pc:docMk/>
          <pc:sldMk cId="449820973" sldId="1682"/>
        </pc:sldMkLst>
        <pc:spChg chg="add del mod ord">
          <ac:chgData name="Phil Gibbons" userId="f619c6e5d38ed7a7" providerId="LiveId" clId="{A5598F88-378D-4324-9708-8D9A7639EE17}" dt="2020-11-17T04:21:29.415" v="338" actId="478"/>
          <ac:spMkLst>
            <pc:docMk/>
            <pc:sldMk cId="449820973" sldId="1682"/>
            <ac:spMk id="2" creationId="{4EF8CD98-5246-4008-B2CA-7D870949A770}"/>
          </ac:spMkLst>
        </pc:spChg>
      </pc:sldChg>
      <pc:sldChg chg="modSp mod">
        <pc:chgData name="Phil Gibbons" userId="f619c6e5d38ed7a7" providerId="LiveId" clId="{A5598F88-378D-4324-9708-8D9A7639EE17}" dt="2020-11-17T04:50:59.883" v="957" actId="20577"/>
        <pc:sldMkLst>
          <pc:docMk/>
          <pc:sldMk cId="3627587192" sldId="1683"/>
        </pc:sldMkLst>
        <pc:spChg chg="mod">
          <ac:chgData name="Phil Gibbons" userId="f619c6e5d38ed7a7" providerId="LiveId" clId="{A5598F88-378D-4324-9708-8D9A7639EE17}" dt="2020-11-17T04:50:59.883" v="957" actId="20577"/>
          <ac:spMkLst>
            <pc:docMk/>
            <pc:sldMk cId="3627587192" sldId="1683"/>
            <ac:spMk id="3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4:53:12.808" v="971" actId="20577"/>
        <pc:sldMkLst>
          <pc:docMk/>
          <pc:sldMk cId="1008054210" sldId="1686"/>
        </pc:sldMkLst>
        <pc:spChg chg="mod">
          <ac:chgData name="Phil Gibbons" userId="f619c6e5d38ed7a7" providerId="LiveId" clId="{A5598F88-378D-4324-9708-8D9A7639EE17}" dt="2020-11-17T04:53:00.494" v="962" actId="20577"/>
          <ac:spMkLst>
            <pc:docMk/>
            <pc:sldMk cId="1008054210" sldId="1686"/>
            <ac:spMk id="74035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05.221" v="965" actId="6549"/>
          <ac:spMkLst>
            <pc:docMk/>
            <pc:sldMk cId="1008054210" sldId="1686"/>
            <ac:spMk id="74036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09.353" v="968" actId="6549"/>
          <ac:spMkLst>
            <pc:docMk/>
            <pc:sldMk cId="1008054210" sldId="1686"/>
            <ac:spMk id="74037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12.808" v="971" actId="20577"/>
          <ac:spMkLst>
            <pc:docMk/>
            <pc:sldMk cId="1008054210" sldId="1686"/>
            <ac:spMk id="740379" creationId="{00000000-0000-0000-0000-000000000000}"/>
          </ac:spMkLst>
        </pc:spChg>
      </pc:sldChg>
      <pc:sldChg chg="addSp modSp mod modNotesTx">
        <pc:chgData name="Phil Gibbons" userId="f619c6e5d38ed7a7" providerId="LiveId" clId="{A5598F88-378D-4324-9708-8D9A7639EE17}" dt="2020-11-17T04:28:20.762" v="619" actId="20577"/>
        <pc:sldMkLst>
          <pc:docMk/>
          <pc:sldMk cId="3802694395" sldId="1690"/>
        </pc:sldMkLst>
        <pc:spChg chg="add mod ord">
          <ac:chgData name="Phil Gibbons" userId="f619c6e5d38ed7a7" providerId="LiveId" clId="{A5598F88-378D-4324-9708-8D9A7639EE17}" dt="2020-11-17T04:18:48.194" v="320" actId="14100"/>
          <ac:spMkLst>
            <pc:docMk/>
            <pc:sldMk cId="3802694395" sldId="1690"/>
            <ac:spMk id="2" creationId="{9F00DBD4-55A6-474E-A4AB-7A46CDFF18F7}"/>
          </ac:spMkLst>
        </pc:spChg>
        <pc:spChg chg="add mod ord">
          <ac:chgData name="Phil Gibbons" userId="f619c6e5d38ed7a7" providerId="LiveId" clId="{A5598F88-378D-4324-9708-8D9A7639EE17}" dt="2020-11-17T04:18:41.451" v="319" actId="1076"/>
          <ac:spMkLst>
            <pc:docMk/>
            <pc:sldMk cId="3802694395" sldId="1690"/>
            <ac:spMk id="7" creationId="{335EB8A7-1F85-4E96-BBD9-79E3A0FD852B}"/>
          </ac:spMkLst>
        </pc:spChg>
        <pc:spChg chg="mod">
          <ac:chgData name="Phil Gibbons" userId="f619c6e5d38ed7a7" providerId="LiveId" clId="{A5598F88-378D-4324-9708-8D9A7639EE17}" dt="2020-11-17T04:18:04.357" v="314" actId="1076"/>
          <ac:spMkLst>
            <pc:docMk/>
            <pc:sldMk cId="3802694395" sldId="1690"/>
            <ac:spMk id="759822" creationId="{00000000-0000-0000-0000-000000000000}"/>
          </ac:spMkLst>
        </pc:spChg>
      </pc:sldChg>
      <pc:sldChg chg="addSp delSp modSp mod">
        <pc:chgData name="Phil Gibbons" userId="f619c6e5d38ed7a7" providerId="LiveId" clId="{A5598F88-378D-4324-9708-8D9A7639EE17}" dt="2020-11-17T04:25:39.157" v="415" actId="20577"/>
        <pc:sldMkLst>
          <pc:docMk/>
          <pc:sldMk cId="2026907915" sldId="1691"/>
        </pc:sldMkLst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2" creationId="{8F8069F0-DF1D-41CC-9AF8-685763F6A58B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5" creationId="{4D779A87-8A61-456C-B4A1-DF1087838CE2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8" creationId="{2AEF7A42-2F21-4559-9E08-49B879E66E2D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0" creationId="{96A3247F-0CBC-4BB8-82A7-0BE16E3019E7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1" creationId="{B026B745-C195-4652-B959-E59AC2CC79D6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8" creationId="{CCE22574-0A6E-4215-85A3-F3437E82CAD0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9" creationId="{67E59424-188D-4DA6-9B3E-6811E60D9D7F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70" creationId="{5599664F-C2D9-489D-9226-55DA7BA68C2B}"/>
          </ac:spMkLst>
        </pc:spChg>
        <pc:spChg chg="mod">
          <ac:chgData name="Phil Gibbons" userId="f619c6e5d38ed7a7" providerId="LiveId" clId="{A5598F88-378D-4324-9708-8D9A7639EE17}" dt="2020-11-17T04:25:39.157" v="415" actId="20577"/>
          <ac:spMkLst>
            <pc:docMk/>
            <pc:sldMk cId="2026907915" sldId="1691"/>
            <ac:spMk id="759843" creationId="{00000000-0000-0000-0000-000000000000}"/>
          </ac:spMkLst>
        </pc:spChg>
        <pc:grpChg chg="add del mod">
          <ac:chgData name="Phil Gibbons" userId="f619c6e5d38ed7a7" providerId="LiveId" clId="{A5598F88-378D-4324-9708-8D9A7639EE17}" dt="2020-11-17T04:24:34.120" v="342"/>
          <ac:grpSpMkLst>
            <pc:docMk/>
            <pc:sldMk cId="2026907915" sldId="1691"/>
            <ac:grpSpMk id="51" creationId="{CEB82ADC-CA19-4056-9FBA-1CCD80D7CBA8}"/>
          </ac:grpSpMkLst>
        </pc:grpChg>
        <pc:grpChg chg="mod">
          <ac:chgData name="Phil Gibbons" userId="f619c6e5d38ed7a7" providerId="LiveId" clId="{A5598F88-378D-4324-9708-8D9A7639EE17}" dt="2020-11-17T04:24:28.715" v="341"/>
          <ac:grpSpMkLst>
            <pc:docMk/>
            <pc:sldMk cId="2026907915" sldId="1691"/>
            <ac:grpSpMk id="53" creationId="{DCAAA9ED-1C46-4ED1-8B0B-DDAD4205553F}"/>
          </ac:grpSpMkLst>
        </pc:grpChg>
        <pc:grpChg chg="mod">
          <ac:chgData name="Phil Gibbons" userId="f619c6e5d38ed7a7" providerId="LiveId" clId="{A5598F88-378D-4324-9708-8D9A7639EE17}" dt="2020-11-17T04:24:28.715" v="341"/>
          <ac:grpSpMkLst>
            <pc:docMk/>
            <pc:sldMk cId="2026907915" sldId="1691"/>
            <ac:grpSpMk id="54" creationId="{2CA20750-2129-4121-B9FA-8C1411C649E0}"/>
          </ac:grpSpMkLst>
        </pc:grpChg>
      </pc:sldChg>
      <pc:sldChg chg="mod ord modAnim modShow">
        <pc:chgData name="Phil Gibbons" userId="f619c6e5d38ed7a7" providerId="LiveId" clId="{A5598F88-378D-4324-9708-8D9A7639EE17}" dt="2020-11-17T04:24:03.560" v="340" actId="729"/>
        <pc:sldMkLst>
          <pc:docMk/>
          <pc:sldMk cId="4101404400" sldId="1692"/>
        </pc:sldMkLst>
      </pc:sldChg>
      <pc:sldChg chg="delSp modSp del mod">
        <pc:chgData name="Phil Gibbons" userId="f619c6e5d38ed7a7" providerId="LiveId" clId="{A5598F88-378D-4324-9708-8D9A7639EE17}" dt="2020-11-17T03:56:18.591" v="25" actId="47"/>
        <pc:sldMkLst>
          <pc:docMk/>
          <pc:sldMk cId="323004127" sldId="1693"/>
        </pc:sldMkLst>
        <pc:spChg chg="del">
          <ac:chgData name="Phil Gibbons" userId="f619c6e5d38ed7a7" providerId="LiveId" clId="{A5598F88-378D-4324-9708-8D9A7639EE17}" dt="2020-11-17T03:56:09.295" v="22" actId="21"/>
          <ac:spMkLst>
            <pc:docMk/>
            <pc:sldMk cId="323004127" sldId="1693"/>
            <ac:spMk id="63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37.357" v="10" actId="478"/>
          <ac:spMkLst>
            <pc:docMk/>
            <pc:sldMk cId="323004127" sldId="1693"/>
            <ac:spMk id="64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44.684" v="12" actId="478"/>
          <ac:spMkLst>
            <pc:docMk/>
            <pc:sldMk cId="323004127" sldId="1693"/>
            <ac:spMk id="65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40.718" v="11" actId="478"/>
          <ac:spMkLst>
            <pc:docMk/>
            <pc:sldMk cId="323004127" sldId="1693"/>
            <ac:spMk id="6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3:55:29.410" v="19" actId="20577"/>
          <ac:spMkLst>
            <pc:docMk/>
            <pc:sldMk cId="323004127" sldId="1693"/>
            <ac:spMk id="759821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4:55:23.682" v="991" actId="20577"/>
        <pc:sldMkLst>
          <pc:docMk/>
          <pc:sldMk cId="2136778584" sldId="1694"/>
        </pc:sldMkLst>
        <pc:spChg chg="mod">
          <ac:chgData name="Phil Gibbons" userId="f619c6e5d38ed7a7" providerId="LiveId" clId="{A5598F88-378D-4324-9708-8D9A7639EE17}" dt="2020-11-17T04:55:23.682" v="991" actId="20577"/>
          <ac:spMkLst>
            <pc:docMk/>
            <pc:sldMk cId="2136778584" sldId="1694"/>
            <ac:spMk id="2" creationId="{00000000-0000-0000-0000-000000000000}"/>
          </ac:spMkLst>
        </pc:spChg>
      </pc:sldChg>
      <pc:sldChg chg="modSp mod modNotesTx">
        <pc:chgData name="Phil Gibbons" userId="f619c6e5d38ed7a7" providerId="LiveId" clId="{A5598F88-378D-4324-9708-8D9A7639EE17}" dt="2020-11-17T04:13:10.295" v="272" actId="20577"/>
        <pc:sldMkLst>
          <pc:docMk/>
          <pc:sldMk cId="539358417" sldId="1695"/>
        </pc:sldMkLst>
        <pc:spChg chg="mod">
          <ac:chgData name="Phil Gibbons" userId="f619c6e5d38ed7a7" providerId="LiveId" clId="{A5598F88-378D-4324-9708-8D9A7639EE17}" dt="2020-11-17T04:12:39.106" v="271" actId="20577"/>
          <ac:spMkLst>
            <pc:docMk/>
            <pc:sldMk cId="539358417" sldId="1695"/>
            <ac:spMk id="752642" creationId="{00000000-0000-0000-0000-000000000000}"/>
          </ac:spMkLst>
        </pc:spChg>
      </pc:sldChg>
      <pc:sldChg chg="del">
        <pc:chgData name="Phil Gibbons" userId="f619c6e5d38ed7a7" providerId="LiveId" clId="{A5598F88-378D-4324-9708-8D9A7639EE17}" dt="2020-11-17T03:59:41.930" v="29" actId="47"/>
        <pc:sldMkLst>
          <pc:docMk/>
          <pc:sldMk cId="1512710690" sldId="1696"/>
        </pc:sldMkLst>
      </pc:sldChg>
      <pc:sldChg chg="del">
        <pc:chgData name="Phil Gibbons" userId="f619c6e5d38ed7a7" providerId="LiveId" clId="{A5598F88-378D-4324-9708-8D9A7639EE17}" dt="2020-11-17T03:53:21.625" v="7" actId="47"/>
        <pc:sldMkLst>
          <pc:docMk/>
          <pc:sldMk cId="3137378239" sldId="1698"/>
        </pc:sldMkLst>
      </pc:sldChg>
      <pc:sldChg chg="modSp mod">
        <pc:chgData name="Phil Gibbons" userId="f619c6e5d38ed7a7" providerId="LiveId" clId="{A5598F88-378D-4324-9708-8D9A7639EE17}" dt="2020-11-17T04:40:12.439" v="860" actId="20577"/>
        <pc:sldMkLst>
          <pc:docMk/>
          <pc:sldMk cId="3868003376" sldId="1699"/>
        </pc:sldMkLst>
        <pc:spChg chg="mod">
          <ac:chgData name="Phil Gibbons" userId="f619c6e5d38ed7a7" providerId="LiveId" clId="{A5598F88-378D-4324-9708-8D9A7639EE17}" dt="2020-11-17T04:40:12.439" v="860" actId="20577"/>
          <ac:spMkLst>
            <pc:docMk/>
            <pc:sldMk cId="3868003376" sldId="1699"/>
            <ac:spMk id="4" creationId="{A0847101-99D4-422E-8723-0C2D8262221A}"/>
          </ac:spMkLst>
        </pc:spChg>
      </pc:sldChg>
      <pc:sldChg chg="add del">
        <pc:chgData name="Phil Gibbons" userId="f619c6e5d38ed7a7" providerId="LiveId" clId="{A5598F88-378D-4324-9708-8D9A7639EE17}" dt="2020-11-17T04:06:28.326" v="172" actId="47"/>
        <pc:sldMkLst>
          <pc:docMk/>
          <pc:sldMk cId="3979420828" sldId="1701"/>
        </pc:sldMkLst>
      </pc:sldChg>
      <pc:sldChg chg="modSp add mod">
        <pc:chgData name="Phil Gibbons" userId="f619c6e5d38ed7a7" providerId="LiveId" clId="{A5598F88-378D-4324-9708-8D9A7639EE17}" dt="2020-11-17T05:28:46.460" v="1275" actId="20577"/>
        <pc:sldMkLst>
          <pc:docMk/>
          <pc:sldMk cId="2092796366" sldId="1702"/>
        </pc:sldMkLst>
        <pc:spChg chg="mod">
          <ac:chgData name="Phil Gibbons" userId="f619c6e5d38ed7a7" providerId="LiveId" clId="{A5598F88-378D-4324-9708-8D9A7639EE17}" dt="2020-11-17T05:28:46.460" v="1275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add del">
        <pc:chgData name="Phil Gibbons" userId="f619c6e5d38ed7a7" providerId="LiveId" clId="{A5598F88-378D-4324-9708-8D9A7639EE17}" dt="2020-11-17T04:08:17.131" v="190" actId="47"/>
        <pc:sldMkLst>
          <pc:docMk/>
          <pc:sldMk cId="697269814" sldId="1703"/>
        </pc:sldMkLst>
      </pc:sldChg>
      <pc:sldChg chg="modSp add mod">
        <pc:chgData name="Phil Gibbons" userId="f619c6e5d38ed7a7" providerId="LiveId" clId="{A5598F88-378D-4324-9708-8D9A7639EE17}" dt="2020-11-17T05:30:08.029" v="1337" actId="20577"/>
        <pc:sldMkLst>
          <pc:docMk/>
          <pc:sldMk cId="4027609095" sldId="1704"/>
        </pc:sldMkLst>
        <pc:spChg chg="mod">
          <ac:chgData name="Phil Gibbons" userId="f619c6e5d38ed7a7" providerId="LiveId" clId="{A5598F88-378D-4324-9708-8D9A7639EE17}" dt="2020-11-17T05:30:08.029" v="1337" actId="20577"/>
          <ac:spMkLst>
            <pc:docMk/>
            <pc:sldMk cId="4027609095" sldId="1704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A5598F88-378D-4324-9708-8D9A7639EE17}" dt="2020-11-17T05:27:23.569" v="1208" actId="20577"/>
        <pc:sldMkLst>
          <pc:docMk/>
          <pc:sldMk cId="3795200255" sldId="1705"/>
        </pc:sldMkLst>
        <pc:spChg chg="mod">
          <ac:chgData name="Phil Gibbons" userId="f619c6e5d38ed7a7" providerId="LiveId" clId="{A5598F88-378D-4324-9708-8D9A7639EE17}" dt="2020-11-17T05:27:23.569" v="1208" actId="20577"/>
          <ac:spMkLst>
            <pc:docMk/>
            <pc:sldMk cId="3795200255" sldId="1705"/>
            <ac:spMk id="3" creationId="{00000000-0000-0000-0000-000000000000}"/>
          </ac:spMkLst>
        </pc:spChg>
      </pc:sldChg>
      <pc:sldChg chg="addSp modSp add mod">
        <pc:chgData name="Phil Gibbons" userId="f619c6e5d38ed7a7" providerId="LiveId" clId="{A5598F88-378D-4324-9708-8D9A7639EE17}" dt="2020-11-17T04:35:10.429" v="819" actId="1036"/>
        <pc:sldMkLst>
          <pc:docMk/>
          <pc:sldMk cId="3498803125" sldId="1706"/>
        </pc:sldMkLst>
        <pc:spChg chg="mod">
          <ac:chgData name="Phil Gibbons" userId="f619c6e5d38ed7a7" providerId="LiveId" clId="{A5598F88-378D-4324-9708-8D9A7639EE17}" dt="2020-11-17T04:32:22.815" v="652" actId="20577"/>
          <ac:spMkLst>
            <pc:docMk/>
            <pc:sldMk cId="3498803125" sldId="1706"/>
            <ac:spMk id="2" creationId="{00000000-0000-0000-0000-000000000000}"/>
          </ac:spMkLst>
        </pc:spChg>
        <pc:spChg chg="add 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" creationId="{6FEAE155-0848-4AA4-9B1F-907ACF3CD88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4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5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7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2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5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9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9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3" creationId="{00000000-0000-0000-0000-000000000000}"/>
          </ac:spMkLst>
        </pc:spChg>
        <pc:spChg chg="add mod">
          <ac:chgData name="Phil Gibbons" userId="f619c6e5d38ed7a7" providerId="LiveId" clId="{A5598F88-378D-4324-9708-8D9A7639EE17}" dt="2020-11-17T04:34:33.714" v="814" actId="1076"/>
          <ac:spMkLst>
            <pc:docMk/>
            <pc:sldMk cId="3498803125" sldId="1706"/>
            <ac:spMk id="34" creationId="{6E166EFD-5FCA-4EEC-9C90-BD02D2B09D4D}"/>
          </ac:spMkLst>
        </pc:sp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9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1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4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6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7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2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4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5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6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7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32" creationId="{00000000-0000-0000-0000-000000000000}"/>
          </ac:cxnSpMkLst>
        </pc:cxnChg>
      </pc:sldChg>
      <pc:sldChg chg="modSp add mod">
        <pc:chgData name="Phil Gibbons" userId="f619c6e5d38ed7a7" providerId="LiveId" clId="{A5598F88-378D-4324-9708-8D9A7639EE17}" dt="2020-11-17T05:27:52.311" v="1211" actId="207"/>
        <pc:sldMkLst>
          <pc:docMk/>
          <pc:sldMk cId="1556790137" sldId="1707"/>
        </pc:sldMkLst>
        <pc:spChg chg="mod">
          <ac:chgData name="Phil Gibbons" userId="f619c6e5d38ed7a7" providerId="LiveId" clId="{A5598F88-378D-4324-9708-8D9A7639EE17}" dt="2020-11-17T05:27:52.311" v="1211" actId="207"/>
          <ac:spMkLst>
            <pc:docMk/>
            <pc:sldMk cId="1556790137" sldId="170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listen fails, return -1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9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35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09840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7616" y="4071162"/>
            <a:ext cx="6109365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 = socket(AF_INET, SOCK_STREAM, 0);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752051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628900" y="4409716"/>
            <a:ext cx="1063399" cy="342335"/>
          </a:xfrm>
          <a:prstGeom prst="straightConnector1">
            <a:avLst/>
          </a:prstGeom>
          <a:noFill/>
          <a:ln w="127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73895" y="4724401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cxnSpLocks/>
            <a:stCxn id="15" idx="0"/>
          </p:cNvCxnSpPr>
          <p:nvPr/>
        </p:nvCxnSpPr>
        <p:spPr bwMode="auto">
          <a:xfrm flipH="1" flipV="1">
            <a:off x="5451703" y="4369161"/>
            <a:ext cx="631892" cy="355240"/>
          </a:xfrm>
          <a:prstGeom prst="straightConnector1">
            <a:avLst/>
          </a:prstGeom>
          <a:noFill/>
          <a:ln w="127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038A-9219-C551-BA69-8BB00310E71A}"/>
              </a:ext>
            </a:extLst>
          </p:cNvPr>
          <p:cNvGrpSpPr/>
          <p:nvPr/>
        </p:nvGrpSpPr>
        <p:grpSpPr>
          <a:xfrm>
            <a:off x="2308383" y="2708571"/>
            <a:ext cx="3791718" cy="841184"/>
            <a:chOff x="2251442" y="4553140"/>
            <a:chExt cx="3791718" cy="841184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5B19DB6E-F81D-F1B2-0832-628DCA9EE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442" y="4553140"/>
              <a:ext cx="948958" cy="476060"/>
            </a:xfrm>
            <a:prstGeom prst="ellipse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Client</a:t>
              </a:r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3BCE5E6C-8C16-0E23-F635-D8498707C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997" y="4553140"/>
              <a:ext cx="1028163" cy="476060"/>
            </a:xfrm>
            <a:prstGeom prst="ellipse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Server</a:t>
              </a:r>
            </a:p>
          </p:txBody>
        </p:sp>
        <p:sp>
          <p:nvSpPr>
            <p:cNvPr id="11" name="Text Box 22">
              <a:extLst>
                <a:ext uri="{FF2B5EF4-FFF2-40B4-BE49-F238E27FC236}">
                  <a16:creationId xmlns:a16="http://schemas.microsoft.com/office/drawing/2014/main" id="{DEDA3A0E-F551-636F-FDC1-2A3083BDA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2401" y="5043070"/>
              <a:ext cx="116205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latin typeface="Courier New" pitchFamily="49" charset="0"/>
                </a:rPr>
                <a:t>clientfd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7438BBF0-97AB-BDAF-FE59-C42540E63A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3000" y="4726876"/>
              <a:ext cx="128588" cy="128588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13" name="Text Box 27">
              <a:extLst>
                <a:ext uri="{FF2B5EF4-FFF2-40B4-BE49-F238E27FC236}">
                  <a16:creationId xmlns:a16="http://schemas.microsoft.com/office/drawing/2014/main" id="{9B82ED61-2460-88DC-D845-FBA133716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9082" y="5055770"/>
              <a:ext cx="1172117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latin typeface="Courier New" pitchFamily="49" charset="0"/>
                </a:rPr>
                <a:t>listenfd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E041914F-137E-6609-2532-7AD7C7F86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4791170"/>
              <a:ext cx="1676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8F57D35F-DDC7-0323-7369-2CA5B8088E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24200" y="4726876"/>
              <a:ext cx="128588" cy="128588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0B536B3-54D3-D1B8-6E23-C720E36BF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23" y="3596714"/>
            <a:ext cx="6109365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 </a:t>
            </a:r>
          </a:p>
        </p:txBody>
      </p: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7672634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28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0D4845-6392-5DD5-6D78-3F03E492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048" y="6239761"/>
            <a:ext cx="3393878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listen(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LISTENQ);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044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7044288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November 16, 2023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0" y="952500"/>
            <a:ext cx="1523999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88123"/>
            <a:ext cx="6400800" cy="1263800"/>
            <a:chOff x="457200" y="4240768"/>
            <a:chExt cx="6400800" cy="1263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240768"/>
              <a:ext cx="5410200" cy="1263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open_clientfd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5F0-E354-1D98-2B30-A9D605FE5990}"/>
              </a:ext>
            </a:extLst>
          </p:cNvPr>
          <p:cNvSpPr txBox="1"/>
          <p:nvPr/>
        </p:nvSpPr>
        <p:spPr>
          <a:xfrm>
            <a:off x="57334" y="1290637"/>
            <a:ext cx="1697388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6913-9DB0-F3C6-C9BC-16D67931994C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FB7B-E72C-6BA1-9C0F-EC2FDF4EACE7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0E6E-A3CE-3CAC-7F1B-3E2A04A5FA6E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9C265-CB90-CC9A-55A8-DE4F0D85555E}"/>
              </a:ext>
            </a:extLst>
          </p:cNvPr>
          <p:cNvSpPr txBox="1"/>
          <p:nvPr/>
        </p:nvSpPr>
        <p:spPr>
          <a:xfrm>
            <a:off x="63201" y="2717758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</p:spTree>
    <p:extLst>
      <p:ext uri="{BB962C8B-B14F-4D97-AF65-F5344CB8AC3E}">
        <p14:creationId xmlns:p14="http://schemas.microsoft.com/office/powerpoint/2010/main" val="1529648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open_listenfd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D526-8090-0DC9-94DA-A72D539A55D7}"/>
              </a:ext>
            </a:extLst>
          </p:cNvPr>
          <p:cNvSpPr txBox="1"/>
          <p:nvPr/>
        </p:nvSpPr>
        <p:spPr>
          <a:xfrm>
            <a:off x="7146711" y="948248"/>
            <a:ext cx="1693865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5B30-4E85-B930-1218-93FB35D5AF18}"/>
              </a:ext>
            </a:extLst>
          </p:cNvPr>
          <p:cNvSpPr txBox="1"/>
          <p:nvPr/>
        </p:nvSpPr>
        <p:spPr>
          <a:xfrm>
            <a:off x="7151178" y="2415067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CF-38FF-170B-C945-BDF85B4A91C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009E-4486-CA78-F543-96B765E6A040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9A9FA-BAF4-2E51-8565-B87268E6BBFA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067998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/>
              <a:t>Current version is HTTP/3.0</a:t>
            </a:r>
            <a:br>
              <a:rPr lang="en-US" sz="2000"/>
            </a:br>
            <a:r>
              <a:rPr lang="en-US" sz="2000"/>
              <a:t>but HTTP/1.1 widely used still</a:t>
            </a:r>
          </a:p>
          <a:p>
            <a:pPr lvl="1"/>
            <a:r>
              <a:rPr lang="en-US" sz="1800"/>
              <a:t>RFC </a:t>
            </a:r>
            <a:r>
              <a:rPr lang="en-US" sz="1800" dirty="0"/>
              <a:t>2616, June, 1999.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303213" y="5949950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dirty="0"/>
              <a:t>The content returned in HTTP responses can be </a:t>
            </a:r>
            <a:r>
              <a:rPr lang="en-US" i="1" dirty="0">
                <a:solidFill>
                  <a:srgbClr val="FF0000"/>
                </a:solidFill>
              </a:rPr>
              <a:t>static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dynamic</a:t>
            </a:r>
          </a:p>
          <a:p>
            <a:endParaRPr lang="en-US" sz="1200" dirty="0"/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Static content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/>
              <a:t>content stored in files and retrieved in response to </a:t>
            </a:r>
            <a:br>
              <a:rPr lang="en-US" b="1" dirty="0"/>
            </a:br>
            <a:r>
              <a:rPr lang="en-US" b="1" dirty="0"/>
              <a:t>                            an HTTP request</a:t>
            </a:r>
          </a:p>
          <a:p>
            <a:pPr lvl="2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Examples: HTML files, images, audio clips,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Javascript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programs</a:t>
            </a:r>
          </a:p>
          <a:p>
            <a:pPr lvl="2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Request identifies which content file</a:t>
            </a:r>
          </a:p>
          <a:p>
            <a:pPr lvl="2"/>
            <a:endParaRPr lang="en-US" dirty="0"/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Dynamic content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/>
              <a:t>content produced on-the-fly in response to</a:t>
            </a:r>
            <a:br>
              <a:rPr lang="en-US" b="1" dirty="0"/>
            </a:br>
            <a:r>
              <a:rPr lang="en-US" b="1" dirty="0"/>
              <a:t>                                  an HTTP request</a:t>
            </a:r>
          </a:p>
          <a:p>
            <a:pPr lvl="2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Example: content produced by a program executed by the server on behalf of the client</a:t>
            </a:r>
          </a:p>
          <a:p>
            <a:pPr lvl="2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Request identifies file containing executable code</a:t>
            </a:r>
          </a:p>
          <a:p>
            <a:pPr lvl="2"/>
            <a:endParaRPr lang="en-US" dirty="0"/>
          </a:p>
          <a:p>
            <a:r>
              <a:rPr lang="en-US" i="1" dirty="0"/>
              <a:t>Web content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157571-3527-1990-59B4-4A3D87C6E009}"/>
              </a:ext>
            </a:extLst>
          </p:cNvPr>
          <p:cNvGrpSpPr/>
          <p:nvPr/>
        </p:nvGrpSpPr>
        <p:grpSpPr>
          <a:xfrm>
            <a:off x="2251442" y="4553140"/>
            <a:ext cx="3791718" cy="841184"/>
            <a:chOff x="2251442" y="4553140"/>
            <a:chExt cx="3791718" cy="841184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2251442" y="4553140"/>
              <a:ext cx="948958" cy="476060"/>
            </a:xfrm>
            <a:prstGeom prst="ellipse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Client</a:t>
              </a: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014997" y="4553140"/>
              <a:ext cx="1028163" cy="476060"/>
            </a:xfrm>
            <a:prstGeom prst="ellipse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Server</a:t>
              </a: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2692401" y="5043070"/>
              <a:ext cx="116205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latin typeface="Courier New" pitchFamily="49" charset="0"/>
                </a:rPr>
                <a:t>clientfd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8" name="Oval 26"/>
            <p:cNvSpPr>
              <a:spLocks noChangeAspect="1" noChangeArrowheads="1"/>
            </p:cNvSpPr>
            <p:nvPr/>
          </p:nvSpPr>
          <p:spPr bwMode="auto">
            <a:xfrm>
              <a:off x="4953000" y="4726876"/>
              <a:ext cx="128588" cy="128588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4619083" y="5055770"/>
              <a:ext cx="1172117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latin typeface="Courier New" pitchFamily="49" charset="0"/>
                </a:rPr>
                <a:t>serverfd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3276600" y="4791170"/>
              <a:ext cx="1676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20"/>
            <p:cNvSpPr>
              <a:spLocks noChangeAspect="1" noChangeArrowheads="1"/>
            </p:cNvSpPr>
            <p:nvPr/>
          </p:nvSpPr>
          <p:spPr bwMode="auto">
            <a:xfrm>
              <a:off x="3124200" y="4726876"/>
              <a:ext cx="128588" cy="128588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75"/>
            <a:ext cx="85185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(e.g.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 </a:t>
            </a:r>
            <a:br>
              <a:rPr lang="en-US" dirty="0"/>
            </a:br>
            <a:r>
              <a:rPr lang="en-US" dirty="0"/>
              <a:t>(e.g., brand name of the browser, domain name of the origin server)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55564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-----BEGIN CERTIFICATE-----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MIIGDjCCBPagAwIBAgIRAMiF7LBPDoySilnNoU+mp+gwDQYJKoZIhvcNAQELBQAw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djELMAkGA1UEBhMCVVMxCzAJBgNVBAgTAk1JMRIwEAYDVQQHEwlBbm4gQXJib3Ix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EjAQBgNVBAoTCUludGVybmV0MjERMA8GA1UECxMISW5Db21tb24xHzAdBgNVBAMT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subject=/C=US/postalCode=15213/ST=PA/L=Pittsburgh/street=5000 Forbes Ave/O=Carnegie Mellon University/OU=School of Computer Science/CN=www.cs.cmu.edu         issuer=/C=US/ST=MI/L=Ann Arbor/O=Internet2/OU=InCommon/CN=InCommon RSA Server CA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SSL handshake has read 6274 bytes and written 483 bytes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Tue, 12 Nov 2019 04:22:15 GMT    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Apache/2.4.10 (Ubuntu)        </a:t>
            </a:r>
            <a:b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21 – Network Programming (part II)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379520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  <a:p>
            <a:r>
              <a:rPr lang="en-US" dirty="0">
                <a:solidFill>
                  <a:schemeClr val="bg2"/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556790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			      </a:t>
            </a:r>
            <a:r>
              <a:rPr lang="en-US" dirty="0">
                <a:solidFill>
                  <a:schemeClr val="bg2"/>
                </a:solidFill>
              </a:rPr>
              <a:t>CSAPP 11.4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5669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anonymization, filtering</a:t>
            </a:r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410200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61637"/>
            <a:ext cx="3221038" cy="369888"/>
            <a:chOff x="4667250" y="4161637"/>
            <a:chExt cx="3221038" cy="369888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01990" y="4161637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53718" y="3817938"/>
            <a:ext cx="2122932" cy="571474"/>
            <a:chOff x="1553718" y="3817938"/>
            <a:chExt cx="2122932" cy="571474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1553718" y="4020080"/>
              <a:ext cx="134383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2043683" y="5596673"/>
            <a:ext cx="171393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</a:t>
            </a:r>
            <a:br>
              <a:rPr lang="en-US" sz="1800" dirty="0"/>
            </a:br>
            <a:r>
              <a:rPr lang="en-US" sz="1800" dirty="0"/>
              <a:t>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262659" y="5614097"/>
            <a:ext cx="238264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Slower more expensive</a:t>
            </a:r>
          </a:p>
          <a:p>
            <a:r>
              <a:rPr lang="en-US" sz="1800" dirty="0"/>
              <a:t>global network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44C19FA-DB0C-ADA6-BA91-28E8C270B994}"/>
              </a:ext>
            </a:extLst>
          </p:cNvPr>
          <p:cNvSpPr/>
          <p:nvPr/>
        </p:nvSpPr>
        <p:spPr bwMode="auto">
          <a:xfrm>
            <a:off x="5018456" y="3124200"/>
            <a:ext cx="2592386" cy="22098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r>
              <a:rPr lang="en-US" dirty="0"/>
              <a:t>Complete versions of all code in this lecture is available from the 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8032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47101-99D4-422E-8723-0C2D8262221A}"/>
              </a:ext>
            </a:extLst>
          </p:cNvPr>
          <p:cNvSpPr/>
          <p:nvPr/>
        </p:nvSpPr>
        <p:spPr>
          <a:xfrm>
            <a:off x="110030" y="1759327"/>
            <a:ext cx="8839200" cy="4031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From `man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` Error checking code omitted */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(NULL,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[1], &amp;hints, &amp;result);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returns a list of address structures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Try each address until we successfully bind()*/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result;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socket(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-1)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continue;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(bind(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0)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break; /* Success */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AAD47-8C83-46AA-A80A-9BA5075FC714}"/>
              </a:ext>
            </a:extLst>
          </p:cNvPr>
          <p:cNvSpPr/>
          <p:nvPr/>
        </p:nvSpPr>
        <p:spPr>
          <a:xfrm>
            <a:off x="223622" y="5791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cs typeface="Courier New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A9AFC-E95A-4C9F-B2C7-9C2DACD7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30" y="435678"/>
            <a:ext cx="7592093" cy="762000"/>
          </a:xfrm>
        </p:spPr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CABB6-99A5-4210-BAE2-35B1888CF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34783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68003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678"/>
            <a:ext cx="8839200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8328" y="5413528"/>
            <a:ext cx="8442325" cy="1485615"/>
          </a:xfrm>
        </p:spPr>
        <p:txBody>
          <a:bodyPr/>
          <a:lstStyle/>
          <a:p>
            <a:r>
              <a:rPr lang="en-US" dirty="0"/>
              <a:t>Clients: walk this list, trying each socket address in turn, until the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/>
              <a:t> succeed.</a:t>
            </a:r>
          </a:p>
          <a:p>
            <a:r>
              <a:rPr lang="en-US" dirty="0"/>
              <a:t>Servers: walk the list until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succeed.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85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684972"/>
            <a:ext cx="8307387" cy="86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28710" y="5726906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3689495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26934</TotalTime>
  <Words>6591</Words>
  <Application>Microsoft Office PowerPoint</Application>
  <PresentationFormat>On-screen Show (4:3)</PresentationFormat>
  <Paragraphs>1159</Paragraphs>
  <Slides>73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Network Programming: Part II  15-213/14-513/15-513: Introduction to Computer Systems 21st Lecture, November 16, 2023</vt:lpstr>
      <vt:lpstr>Review: Sockets</vt:lpstr>
      <vt:lpstr>Review: Echo Server + Client Structure</vt:lpstr>
      <vt:lpstr>Today</vt:lpstr>
      <vt:lpstr>Sockets Interface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PowerPoint Presentation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 Time!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  <vt:lpstr>For More Information</vt:lpstr>
      <vt:lpstr>Additional slides</vt:lpstr>
      <vt:lpstr>Web History</vt:lpstr>
      <vt:lpstr>Web History (cont)</vt:lpstr>
      <vt:lpstr>Sockets Interface: bind</vt:lpstr>
      <vt:lpstr>Sockets Helper: open_clientfd</vt:lpstr>
      <vt:lpstr>getaddrinfo</vt:lpstr>
      <vt:lpstr>Sockets Helper: open_clientfd (cont)</vt:lpstr>
      <vt:lpstr>Sockets Helper: open_listenfd</vt:lpstr>
      <vt:lpstr>Sockets Helper: open_listenfd (cont)</vt:lpstr>
      <vt:lpstr>Sockets Helper: open_listenfd (cont)</vt:lpstr>
      <vt:lpstr>HTTP Versions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Phil Gibbons</cp:lastModifiedBy>
  <cp:revision>963</cp:revision>
  <cp:lastPrinted>2012-11-08T08:32:40Z</cp:lastPrinted>
  <dcterms:created xsi:type="dcterms:W3CDTF">2012-11-08T08:32:21Z</dcterms:created>
  <dcterms:modified xsi:type="dcterms:W3CDTF">2023-11-16T05:15:54Z</dcterms:modified>
  <cp:category/>
</cp:coreProperties>
</file>