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7"/>
  </p:notesMasterIdLst>
  <p:handoutMasterIdLst>
    <p:handoutMasterId r:id="rId68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10" r:id="rId17"/>
    <p:sldId id="676" r:id="rId18"/>
    <p:sldId id="677" r:id="rId19"/>
    <p:sldId id="756" r:id="rId20"/>
    <p:sldId id="741" r:id="rId21"/>
    <p:sldId id="742" r:id="rId22"/>
    <p:sldId id="746" r:id="rId23"/>
    <p:sldId id="747" r:id="rId24"/>
    <p:sldId id="743" r:id="rId25"/>
    <p:sldId id="744" r:id="rId26"/>
    <p:sldId id="745" r:id="rId27"/>
    <p:sldId id="748" r:id="rId28"/>
    <p:sldId id="749" r:id="rId29"/>
    <p:sldId id="750" r:id="rId30"/>
    <p:sldId id="751" r:id="rId31"/>
    <p:sldId id="760" r:id="rId32"/>
    <p:sldId id="753" r:id="rId33"/>
    <p:sldId id="591" r:id="rId34"/>
    <p:sldId id="593" r:id="rId35"/>
    <p:sldId id="757" r:id="rId36"/>
    <p:sldId id="685" r:id="rId37"/>
    <p:sldId id="645" r:id="rId38"/>
    <p:sldId id="599" r:id="rId39"/>
    <p:sldId id="602" r:id="rId40"/>
    <p:sldId id="600" r:id="rId41"/>
    <p:sldId id="601" r:id="rId42"/>
    <p:sldId id="648" r:id="rId43"/>
    <p:sldId id="686" r:id="rId44"/>
    <p:sldId id="606" r:id="rId45"/>
    <p:sldId id="721" r:id="rId46"/>
    <p:sldId id="722" r:id="rId47"/>
    <p:sldId id="723" r:id="rId48"/>
    <p:sldId id="649" r:id="rId49"/>
    <p:sldId id="711" r:id="rId50"/>
    <p:sldId id="611" r:id="rId51"/>
    <p:sldId id="615" r:id="rId52"/>
    <p:sldId id="612" r:id="rId53"/>
    <p:sldId id="613" r:id="rId54"/>
    <p:sldId id="617" r:id="rId55"/>
    <p:sldId id="620" r:id="rId56"/>
    <p:sldId id="626" r:id="rId57"/>
    <p:sldId id="628" r:id="rId58"/>
    <p:sldId id="715" r:id="rId59"/>
    <p:sldId id="716" r:id="rId60"/>
    <p:sldId id="717" r:id="rId61"/>
    <p:sldId id="689" r:id="rId62"/>
    <p:sldId id="704" r:id="rId63"/>
    <p:sldId id="664" r:id="rId64"/>
    <p:sldId id="665" r:id="rId65"/>
    <p:sldId id="763" r:id="rId6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FC09-84DA-423D-B55A-60C8DD2D7AAE}" v="11" dt="2022-09-01T04:06:4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/>
    <p:restoredTop sz="94729"/>
  </p:normalViewPr>
  <p:slideViewPr>
    <p:cSldViewPr>
      <p:cViewPr varScale="1">
        <p:scale>
          <a:sx n="91" d="100"/>
          <a:sy n="91" d="100"/>
        </p:scale>
        <p:origin x="28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296FC09-84DA-423D-B55A-60C8DD2D7AAE}"/>
    <pc:docChg chg="undo redo custSel addSld delSld modSld">
      <pc:chgData name="Phil Gibbons" userId="f619c6e5d38ed7a7" providerId="LiveId" clId="{9296FC09-84DA-423D-B55A-60C8DD2D7AAE}" dt="2022-09-01T04:07:41.753" v="107" actId="47"/>
      <pc:docMkLst>
        <pc:docMk/>
      </pc:docMkLst>
      <pc:sldChg chg="modSp mod">
        <pc:chgData name="Phil Gibbons" userId="f619c6e5d38ed7a7" providerId="LiveId" clId="{9296FC09-84DA-423D-B55A-60C8DD2D7AAE}" dt="2022-09-01T03:33:06.430" v="13" actId="20577"/>
        <pc:sldMkLst>
          <pc:docMk/>
          <pc:sldMk cId="0" sldId="591"/>
        </pc:sldMkLst>
        <pc:spChg chg="mod">
          <ac:chgData name="Phil Gibbons" userId="f619c6e5d38ed7a7" providerId="LiveId" clId="{9296FC09-84DA-423D-B55A-60C8DD2D7AAE}" dt="2022-09-01T03:33:06.430" v="13" actId="20577"/>
          <ac:spMkLst>
            <pc:docMk/>
            <pc:sldMk cId="0" sldId="591"/>
            <ac:spMk id="103428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4:25.442" v="75" actId="404"/>
        <pc:sldMkLst>
          <pc:docMk/>
          <pc:sldMk cId="460219870" sldId="721"/>
        </pc:sldMkLst>
        <pc:spChg chg="mod">
          <ac:chgData name="Phil Gibbons" userId="f619c6e5d38ed7a7" providerId="LiveId" clId="{9296FC09-84DA-423D-B55A-60C8DD2D7AAE}" dt="2022-09-01T03:54:12.268" v="72" actId="404"/>
          <ac:spMkLst>
            <pc:docMk/>
            <pc:sldMk cId="460219870" sldId="721"/>
            <ac:spMk id="25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4:25.442" v="75" actId="404"/>
          <ac:spMkLst>
            <pc:docMk/>
            <pc:sldMk cId="460219870" sldId="721"/>
            <ac:spMk id="29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3:36.341" v="69" actId="313"/>
        <pc:sldMkLst>
          <pc:docMk/>
          <pc:sldMk cId="549316167" sldId="722"/>
        </pc:sldMkLst>
        <pc:spChg chg="mod">
          <ac:chgData name="Phil Gibbons" userId="f619c6e5d38ed7a7" providerId="LiveId" clId="{9296FC09-84DA-423D-B55A-60C8DD2D7AAE}" dt="2022-09-01T03:53:36.341" v="69" actId="313"/>
          <ac:spMkLst>
            <pc:docMk/>
            <pc:sldMk cId="549316167" sldId="722"/>
            <ac:spMk id="28687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3:16.985" v="66" actId="313"/>
          <ac:spMkLst>
            <pc:docMk/>
            <pc:sldMk cId="549316167" sldId="722"/>
            <ac:spMk id="125955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4:58.031" v="82" actId="1076"/>
        <pc:sldMkLst>
          <pc:docMk/>
          <pc:sldMk cId="143943144" sldId="723"/>
        </pc:sldMkLst>
        <pc:spChg chg="mod">
          <ac:chgData name="Phil Gibbons" userId="f619c6e5d38ed7a7" providerId="LiveId" clId="{9296FC09-84DA-423D-B55A-60C8DD2D7AAE}" dt="2022-09-01T03:54:58.031" v="82" actId="1076"/>
          <ac:spMkLst>
            <pc:docMk/>
            <pc:sldMk cId="143943144" sldId="723"/>
            <ac:spMk id="30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4:42.198" v="78" actId="404"/>
          <ac:spMkLst>
            <pc:docMk/>
            <pc:sldMk cId="143943144" sldId="723"/>
            <ac:spMk id="39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07:34.929" v="2" actId="20577"/>
        <pc:sldMkLst>
          <pc:docMk/>
          <pc:sldMk cId="3162137257" sldId="737"/>
        </pc:sldMkLst>
        <pc:spChg chg="mod">
          <ac:chgData name="Phil Gibbons" userId="f619c6e5d38ed7a7" providerId="LiveId" clId="{9296FC09-84DA-423D-B55A-60C8DD2D7AAE}" dt="2022-09-01T03:07:34.929" v="2" actId="20577"/>
          <ac:spMkLst>
            <pc:docMk/>
            <pc:sldMk cId="3162137257" sldId="737"/>
            <ac:spMk id="3" creationId="{533F5FE1-56F8-4CDD-A4D5-3127657F85CF}"/>
          </ac:spMkLst>
        </pc:spChg>
      </pc:sldChg>
      <pc:sldChg chg="modSp mod modAnim">
        <pc:chgData name="Phil Gibbons" userId="f619c6e5d38ed7a7" providerId="LiveId" clId="{9296FC09-84DA-423D-B55A-60C8DD2D7AAE}" dt="2022-09-01T03:20:32.130" v="5"/>
        <pc:sldMkLst>
          <pc:docMk/>
          <pc:sldMk cId="1881536527" sldId="745"/>
        </pc:sldMkLst>
        <pc:spChg chg="mod">
          <ac:chgData name="Phil Gibbons" userId="f619c6e5d38ed7a7" providerId="LiveId" clId="{9296FC09-84DA-423D-B55A-60C8DD2D7AAE}" dt="2022-09-01T03:20:08.811" v="3" actId="207"/>
          <ac:spMkLst>
            <pc:docMk/>
            <pc:sldMk cId="1881536527" sldId="745"/>
            <ac:spMk id="3" creationId="{19C6614C-E703-4C15-A8D9-2B1924DF6995}"/>
          </ac:spMkLst>
        </pc:spChg>
      </pc:sldChg>
      <pc:sldChg chg="modSp mod">
        <pc:chgData name="Phil Gibbons" userId="f619c6e5d38ed7a7" providerId="LiveId" clId="{9296FC09-84DA-423D-B55A-60C8DD2D7AAE}" dt="2022-09-01T03:44:30.961" v="62" actId="20577"/>
        <pc:sldMkLst>
          <pc:docMk/>
          <pc:sldMk cId="1947421827" sldId="754"/>
        </pc:sldMkLst>
        <pc:spChg chg="mod">
          <ac:chgData name="Phil Gibbons" userId="f619c6e5d38ed7a7" providerId="LiveId" clId="{9296FC09-84DA-423D-B55A-60C8DD2D7AAE}" dt="2022-09-01T03:44:30.961" v="62" actId="20577"/>
          <ac:spMkLst>
            <pc:docMk/>
            <pc:sldMk cId="1947421827" sldId="754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9296FC09-84DA-423D-B55A-60C8DD2D7AAE}" dt="2022-09-01T03:36:19.371" v="18" actId="1076"/>
        <pc:sldMkLst>
          <pc:docMk/>
          <pc:sldMk cId="2074987504" sldId="757"/>
        </pc:sldMkLst>
        <pc:picChg chg="del">
          <ac:chgData name="Phil Gibbons" userId="f619c6e5d38ed7a7" providerId="LiveId" clId="{9296FC09-84DA-423D-B55A-60C8DD2D7AAE}" dt="2022-09-01T03:34:48.365" v="14" actId="478"/>
          <ac:picMkLst>
            <pc:docMk/>
            <pc:sldMk cId="2074987504" sldId="757"/>
            <ac:picMk id="4" creationId="{53B79082-F64E-8646-ADBB-58EAA169D9FC}"/>
          </ac:picMkLst>
        </pc:picChg>
        <pc:picChg chg="add mod">
          <ac:chgData name="Phil Gibbons" userId="f619c6e5d38ed7a7" providerId="LiveId" clId="{9296FC09-84DA-423D-B55A-60C8DD2D7AAE}" dt="2022-09-01T03:36:19.371" v="18" actId="1076"/>
          <ac:picMkLst>
            <pc:docMk/>
            <pc:sldMk cId="2074987504" sldId="757"/>
            <ac:picMk id="5" creationId="{CA737D5D-7058-C5A7-6F59-5B3CE70E27DE}"/>
          </ac:picMkLst>
        </pc:picChg>
      </pc:sldChg>
      <pc:sldChg chg="del">
        <pc:chgData name="Phil Gibbons" userId="f619c6e5d38ed7a7" providerId="LiveId" clId="{9296FC09-84DA-423D-B55A-60C8DD2D7AAE}" dt="2022-09-01T04:07:41.753" v="107" actId="47"/>
        <pc:sldMkLst>
          <pc:docMk/>
          <pc:sldMk cId="1976600929" sldId="762"/>
        </pc:sldMkLst>
      </pc:sldChg>
      <pc:sldChg chg="addSp modSp add mod">
        <pc:chgData name="Phil Gibbons" userId="f619c6e5d38ed7a7" providerId="LiveId" clId="{9296FC09-84DA-423D-B55A-60C8DD2D7AAE}" dt="2022-09-01T04:07:30.825" v="106" actId="207"/>
        <pc:sldMkLst>
          <pc:docMk/>
          <pc:sldMk cId="1227054033" sldId="763"/>
        </pc:sldMkLst>
        <pc:spChg chg="mod">
          <ac:chgData name="Phil Gibbons" userId="f619c6e5d38ed7a7" providerId="LiveId" clId="{9296FC09-84DA-423D-B55A-60C8DD2D7AAE}" dt="2022-09-01T04:06:24.201" v="90" actId="20577"/>
          <ac:spMkLst>
            <pc:docMk/>
            <pc:sldMk cId="1227054033" sldId="763"/>
            <ac:spMk id="2" creationId="{00000000-0000-0000-0000-000000000000}"/>
          </ac:spMkLst>
        </pc:spChg>
        <pc:spChg chg="add mod">
          <ac:chgData name="Phil Gibbons" userId="f619c6e5d38ed7a7" providerId="LiveId" clId="{9296FC09-84DA-423D-B55A-60C8DD2D7AAE}" dt="2022-09-01T04:07:30.825" v="106" actId="207"/>
          <ac:spMkLst>
            <pc:docMk/>
            <pc:sldMk cId="1227054033" sldId="763"/>
            <ac:spMk id="4" creationId="{377C8B87-D76B-0A34-0FB4-4845E0E849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September 1st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AC6-3CFA-E24C-ADA5-22C87683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737D5D-7058-C5A7-6F59-5B3CE70E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21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75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15536</TotalTime>
  <Pages>0</Pages>
  <Words>5106</Words>
  <Characters>0</Characters>
  <Application>Microsoft Office PowerPoint</Application>
  <PresentationFormat>On-screen Show (4:3)</PresentationFormat>
  <Lines>0</Lines>
  <Paragraphs>1411</Paragraphs>
  <Slides>64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5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Phil Gibbons</cp:lastModifiedBy>
  <cp:revision>242</cp:revision>
  <cp:lastPrinted>2011-08-30T03:47:10Z</cp:lastPrinted>
  <dcterms:created xsi:type="dcterms:W3CDTF">2012-08-28T17:04:18Z</dcterms:created>
  <dcterms:modified xsi:type="dcterms:W3CDTF">2022-09-01T04:07:46Z</dcterms:modified>
</cp:coreProperties>
</file>