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6"/>
  </p:notesMasterIdLst>
  <p:handoutMasterIdLst>
    <p:handoutMasterId r:id="rId57"/>
  </p:handoutMasterIdLst>
  <p:sldIdLst>
    <p:sldId id="309" r:id="rId6"/>
    <p:sldId id="298" r:id="rId7"/>
    <p:sldId id="317" r:id="rId8"/>
    <p:sldId id="258" r:id="rId9"/>
    <p:sldId id="259" r:id="rId10"/>
    <p:sldId id="260" r:id="rId11"/>
    <p:sldId id="261" r:id="rId12"/>
    <p:sldId id="262" r:id="rId13"/>
    <p:sldId id="316" r:id="rId14"/>
    <p:sldId id="265" r:id="rId15"/>
    <p:sldId id="315" r:id="rId16"/>
    <p:sldId id="263" r:id="rId17"/>
    <p:sldId id="264" r:id="rId18"/>
    <p:sldId id="275" r:id="rId19"/>
    <p:sldId id="276" r:id="rId20"/>
    <p:sldId id="266" r:id="rId21"/>
    <p:sldId id="311" r:id="rId22"/>
    <p:sldId id="267" r:id="rId23"/>
    <p:sldId id="299" r:id="rId24"/>
    <p:sldId id="269" r:id="rId25"/>
    <p:sldId id="270" r:id="rId26"/>
    <p:sldId id="272" r:id="rId27"/>
    <p:sldId id="307" r:id="rId28"/>
    <p:sldId id="306" r:id="rId29"/>
    <p:sldId id="312" r:id="rId30"/>
    <p:sldId id="313" r:id="rId31"/>
    <p:sldId id="271" r:id="rId32"/>
    <p:sldId id="278" r:id="rId33"/>
    <p:sldId id="277" r:id="rId34"/>
    <p:sldId id="274" r:id="rId35"/>
    <p:sldId id="310" r:id="rId36"/>
    <p:sldId id="279" r:id="rId37"/>
    <p:sldId id="280" r:id="rId38"/>
    <p:sldId id="281" r:id="rId39"/>
    <p:sldId id="282" r:id="rId40"/>
    <p:sldId id="283" r:id="rId41"/>
    <p:sldId id="302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2" r:id="rId50"/>
    <p:sldId id="293" r:id="rId51"/>
    <p:sldId id="300" r:id="rId52"/>
    <p:sldId id="301" r:id="rId53"/>
    <p:sldId id="303" r:id="rId54"/>
    <p:sldId id="273" r:id="rId5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D8C27-C96D-4E89-954E-51DEC1252F6D}" v="5" dt="2022-09-06T05:05:30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663" autoAdjust="0"/>
  </p:normalViewPr>
  <p:slideViewPr>
    <p:cSldViewPr>
      <p:cViewPr varScale="1">
        <p:scale>
          <a:sx n="83" d="100"/>
          <a:sy n="83" d="100"/>
        </p:scale>
        <p:origin x="213" y="42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81FD8C27-C96D-4E89-954E-51DEC1252F6D}"/>
    <pc:docChg chg="custSel modSld">
      <pc:chgData name="Phil Gibbons" userId="f619c6e5d38ed7a7" providerId="LiveId" clId="{81FD8C27-C96D-4E89-954E-51DEC1252F6D}" dt="2022-09-06T05:06:01.186" v="140" actId="1076"/>
      <pc:docMkLst>
        <pc:docMk/>
      </pc:docMkLst>
      <pc:sldChg chg="modSp mod">
        <pc:chgData name="Phil Gibbons" userId="f619c6e5d38ed7a7" providerId="LiveId" clId="{81FD8C27-C96D-4E89-954E-51DEC1252F6D}" dt="2022-09-06T05:03:33.050" v="131" actId="20577"/>
        <pc:sldMkLst>
          <pc:docMk/>
          <pc:sldMk cId="0" sldId="258"/>
        </pc:sldMkLst>
        <pc:spChg chg="mod">
          <ac:chgData name="Phil Gibbons" userId="f619c6e5d38ed7a7" providerId="LiveId" clId="{81FD8C27-C96D-4E89-954E-51DEC1252F6D}" dt="2022-09-06T05:03:33.050" v="131" actId="20577"/>
          <ac:spMkLst>
            <pc:docMk/>
            <pc:sldMk cId="0" sldId="258"/>
            <ac:spMk id="10244" creationId="{00000000-0000-0000-0000-000000000000}"/>
          </ac:spMkLst>
        </pc:spChg>
      </pc:sldChg>
      <pc:sldChg chg="modSp mod modAnim">
        <pc:chgData name="Phil Gibbons" userId="f619c6e5d38ed7a7" providerId="LiveId" clId="{81FD8C27-C96D-4E89-954E-51DEC1252F6D}" dt="2022-09-06T04:25:50.765" v="34"/>
        <pc:sldMkLst>
          <pc:docMk/>
          <pc:sldMk cId="3240756555" sldId="306"/>
        </pc:sldMkLst>
        <pc:spChg chg="mod">
          <ac:chgData name="Phil Gibbons" userId="f619c6e5d38ed7a7" providerId="LiveId" clId="{81FD8C27-C96D-4E89-954E-51DEC1252F6D}" dt="2022-09-06T04:25:20.795" v="32" actId="1076"/>
          <ac:spMkLst>
            <pc:docMk/>
            <pc:sldMk cId="3240756555" sldId="306"/>
            <ac:spMk id="14" creationId="{00000000-0000-0000-0000-000000000000}"/>
          </ac:spMkLst>
        </pc:spChg>
      </pc:sldChg>
      <pc:sldChg chg="addSp delSp modSp mod">
        <pc:chgData name="Phil Gibbons" userId="f619c6e5d38ed7a7" providerId="LiveId" clId="{81FD8C27-C96D-4E89-954E-51DEC1252F6D}" dt="2022-09-06T05:06:01.186" v="140" actId="1076"/>
        <pc:sldMkLst>
          <pc:docMk/>
          <pc:sldMk cId="1233805520" sldId="310"/>
        </pc:sldMkLst>
        <pc:spChg chg="add del mod">
          <ac:chgData name="Phil Gibbons" userId="f619c6e5d38ed7a7" providerId="LiveId" clId="{81FD8C27-C96D-4E89-954E-51DEC1252F6D}" dt="2022-09-06T05:05:56.435" v="139" actId="478"/>
          <ac:spMkLst>
            <pc:docMk/>
            <pc:sldMk cId="1233805520" sldId="310"/>
            <ac:spMk id="5" creationId="{8282A359-055D-7435-778B-65503385B981}"/>
          </ac:spMkLst>
        </pc:spChg>
        <pc:spChg chg="mod">
          <ac:chgData name="Phil Gibbons" userId="f619c6e5d38ed7a7" providerId="LiveId" clId="{81FD8C27-C96D-4E89-954E-51DEC1252F6D}" dt="2022-09-06T05:05:46.779" v="136" actId="1076"/>
          <ac:spMkLst>
            <pc:docMk/>
            <pc:sldMk cId="1233805520" sldId="310"/>
            <ac:spMk id="6" creationId="{00000000-0000-0000-0000-000000000000}"/>
          </ac:spMkLst>
        </pc:spChg>
        <pc:spChg chg="del">
          <ac:chgData name="Phil Gibbons" userId="f619c6e5d38ed7a7" providerId="LiveId" clId="{81FD8C27-C96D-4E89-954E-51DEC1252F6D}" dt="2022-09-06T05:05:55.032" v="138" actId="478"/>
          <ac:spMkLst>
            <pc:docMk/>
            <pc:sldMk cId="1233805520" sldId="310"/>
            <ac:spMk id="7" creationId="{00000000-0000-0000-0000-000000000000}"/>
          </ac:spMkLst>
        </pc:spChg>
        <pc:picChg chg="add mod">
          <ac:chgData name="Phil Gibbons" userId="f619c6e5d38ed7a7" providerId="LiveId" clId="{81FD8C27-C96D-4E89-954E-51DEC1252F6D}" dt="2022-09-06T05:06:01.186" v="140" actId="1076"/>
          <ac:picMkLst>
            <pc:docMk/>
            <pc:sldMk cId="1233805520" sldId="310"/>
            <ac:picMk id="3" creationId="{683BEF89-F26D-006D-5EE7-A5CECFB17F1C}"/>
          </ac:picMkLst>
        </pc:picChg>
      </pc:sldChg>
      <pc:sldChg chg="modAnim">
        <pc:chgData name="Phil Gibbons" userId="f619c6e5d38ed7a7" providerId="LiveId" clId="{81FD8C27-C96D-4E89-954E-51DEC1252F6D}" dt="2022-09-06T04:26:36.817" v="36"/>
        <pc:sldMkLst>
          <pc:docMk/>
          <pc:sldMk cId="336943489" sldId="313"/>
        </pc:sldMkLst>
      </pc:sldChg>
      <pc:sldChg chg="modSp mod">
        <pc:chgData name="Phil Gibbons" userId="f619c6e5d38ed7a7" providerId="LiveId" clId="{81FD8C27-C96D-4E89-954E-51DEC1252F6D}" dt="2022-09-06T04:13:44.947" v="31" actId="113"/>
        <pc:sldMkLst>
          <pc:docMk/>
          <pc:sldMk cId="3961089805" sldId="317"/>
        </pc:sldMkLst>
        <pc:spChg chg="mod">
          <ac:chgData name="Phil Gibbons" userId="f619c6e5d38ed7a7" providerId="LiveId" clId="{81FD8C27-C96D-4E89-954E-51DEC1252F6D}" dt="2022-09-06T04:13:44.947" v="31" actId="113"/>
          <ac:spMkLst>
            <pc:docMk/>
            <pc:sldMk cId="3961089805" sldId="317"/>
            <ac:spMk id="3" creationId="{AB6A9A9C-F1DA-4BF6-88E7-963CC9B6EC4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September 6th</a:t>
            </a:r>
            <a:r>
              <a:rPr lang="en-US" sz="2000" dirty="0">
                <a:latin typeface="+mn-lt"/>
              </a:rPr>
              <a:t>, 2022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97017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14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6312E-05CB-4178-AD63-E8B437387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30480"/>
            <a:ext cx="8382000" cy="1143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A9A9C-F1DA-4BF6-88E7-963CC9B6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459615"/>
          </a:xfrm>
        </p:spPr>
        <p:txBody>
          <a:bodyPr/>
          <a:lstStyle/>
          <a:p>
            <a:r>
              <a:rPr lang="en-US" dirty="0"/>
              <a:t>Lab 0 and Lab 1 are live (on </a:t>
            </a:r>
            <a:r>
              <a:rPr lang="en-US" dirty="0" err="1"/>
              <a:t>Autolab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Lab 0’s first deadline is today (Be warned if you miss it)</a:t>
            </a:r>
          </a:p>
          <a:p>
            <a:pPr lvl="1"/>
            <a:r>
              <a:rPr lang="en-US" dirty="0"/>
              <a:t>Lab 0’s final deadline is Mon, Sep 26</a:t>
            </a:r>
            <a:r>
              <a:rPr lang="en-US" baseline="30000" dirty="0"/>
              <a:t>th </a:t>
            </a:r>
            <a:r>
              <a:rPr lang="en-US" dirty="0"/>
              <a:t>(</a:t>
            </a:r>
            <a:r>
              <a:rPr lang="en-US" dirty="0" err="1"/>
              <a:t>Cachelab</a:t>
            </a:r>
            <a:r>
              <a:rPr lang="en-US" dirty="0"/>
              <a:t> out that Thurs) </a:t>
            </a:r>
            <a:endParaRPr lang="en-US" sz="900" dirty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Homework #1 is at its usual cadence</a:t>
            </a:r>
          </a:p>
          <a:p>
            <a:pPr lvl="1"/>
            <a:r>
              <a:rPr lang="en-US" dirty="0"/>
              <a:t>HW #1 is due this Thursday</a:t>
            </a:r>
          </a:p>
          <a:p>
            <a:pPr lvl="1"/>
            <a:r>
              <a:rPr lang="en-US" dirty="0"/>
              <a:t>HW #2 goes out today, is due 1 week from this Thursday, and covers this week’s material (today and Thursday)</a:t>
            </a:r>
            <a:endParaRPr lang="en-US" sz="900" dirty="0"/>
          </a:p>
          <a:p>
            <a:endParaRPr lang="en-US" sz="900" dirty="0"/>
          </a:p>
          <a:p>
            <a:r>
              <a:rPr lang="en-US" dirty="0"/>
              <a:t>Roster (Canvas, OH, </a:t>
            </a:r>
            <a:r>
              <a:rPr lang="en-US" dirty="0" err="1"/>
              <a:t>Autolab</a:t>
            </a:r>
            <a:r>
              <a:rPr lang="en-US" dirty="0"/>
              <a:t>) update nightly</a:t>
            </a:r>
          </a:p>
          <a:p>
            <a:pPr lvl="1"/>
            <a:r>
              <a:rPr lang="en-US" dirty="0"/>
              <a:t>OH and </a:t>
            </a:r>
            <a:r>
              <a:rPr lang="en-US" dirty="0" err="1"/>
              <a:t>Autolab</a:t>
            </a:r>
            <a:r>
              <a:rPr lang="en-US" dirty="0"/>
              <a:t> may lag Canvas by a day.</a:t>
            </a:r>
            <a:endParaRPr lang="en-US" sz="900" dirty="0"/>
          </a:p>
          <a:p>
            <a:pPr marL="279400" lvl="1" indent="0">
              <a:buNone/>
            </a:pPr>
            <a:endParaRPr lang="en-US" sz="900" dirty="0"/>
          </a:p>
          <a:p>
            <a:r>
              <a:rPr lang="en-US" dirty="0"/>
              <a:t>Small groups should be meeting this week, just at an alternative time and location</a:t>
            </a:r>
          </a:p>
          <a:p>
            <a:pPr lvl="1"/>
            <a:r>
              <a:rPr lang="en-US" dirty="0"/>
              <a:t>We </a:t>
            </a:r>
            <a:r>
              <a:rPr lang="en-US" b="1" dirty="0"/>
              <a:t>do</a:t>
            </a:r>
            <a:r>
              <a:rPr lang="en-US" dirty="0"/>
              <a:t> have real space to meet physically starting next week. </a:t>
            </a:r>
          </a:p>
        </p:txBody>
      </p:sp>
    </p:spTree>
    <p:extLst>
      <p:ext uri="{BB962C8B-B14F-4D97-AF65-F5344CB8AC3E}">
        <p14:creationId xmlns:p14="http://schemas.microsoft.com/office/powerpoint/2010/main" val="396108980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2925" y="7620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83BEF89-F26D-006D-5EE7-A5CECFB17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9144000" cy="250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686800" cy="5435600"/>
          </a:xfrm>
        </p:spPr>
        <p:txBody>
          <a:bodyPr/>
          <a:lstStyle/>
          <a:p>
            <a:r>
              <a:rPr lang="en-US" dirty="0"/>
              <a:t>Background: Fractional binary numbers	       </a:t>
            </a:r>
            <a:r>
              <a:rPr lang="en-US" dirty="0">
                <a:solidFill>
                  <a:srgbClr val="7F7F7F"/>
                </a:solidFill>
              </a:rPr>
              <a:t>CSAPP 2.4.1</a:t>
            </a:r>
            <a:endParaRPr lang="en-US" dirty="0"/>
          </a:p>
          <a:p>
            <a:r>
              <a:rPr lang="en-US" dirty="0"/>
              <a:t>IEEE floating point standard: Definition	       </a:t>
            </a:r>
            <a:r>
              <a:rPr lang="en-US" dirty="0">
                <a:solidFill>
                  <a:srgbClr val="7F7F7F"/>
                </a:solidFill>
              </a:rPr>
              <a:t>CSAPP 2.4.2</a:t>
            </a:r>
            <a:endParaRPr lang="en-US" dirty="0"/>
          </a:p>
          <a:p>
            <a:r>
              <a:rPr lang="en-US" dirty="0"/>
              <a:t>Example and properties			       </a:t>
            </a:r>
            <a:r>
              <a:rPr lang="en-US" dirty="0">
                <a:solidFill>
                  <a:srgbClr val="7F7F7F"/>
                </a:solidFill>
              </a:rPr>
              <a:t>CSAPP 2.4.3</a:t>
            </a:r>
            <a:endParaRPr lang="en-US" dirty="0"/>
          </a:p>
          <a:p>
            <a:r>
              <a:rPr lang="en-US" dirty="0"/>
              <a:t>Rounding, addition, multiplication	       </a:t>
            </a:r>
            <a:r>
              <a:rPr lang="en-US" dirty="0">
                <a:solidFill>
                  <a:srgbClr val="7F7F7F"/>
                </a:solidFill>
              </a:rPr>
              <a:t>CSAPP 2.4.4-2.4.5</a:t>
            </a:r>
            <a:endParaRPr lang="en-US" dirty="0"/>
          </a:p>
          <a:p>
            <a:r>
              <a:rPr lang="en-US" dirty="0"/>
              <a:t>Floating point in C				       </a:t>
            </a:r>
            <a:r>
              <a:rPr lang="en-US" dirty="0">
                <a:solidFill>
                  <a:srgbClr val="7F7F7F"/>
                </a:solidFill>
              </a:rPr>
              <a:t>CSAPP 2.4.6</a:t>
            </a:r>
            <a:endParaRPr lang="en-US" dirty="0"/>
          </a:p>
          <a:p>
            <a:r>
              <a:rPr lang="en-US" dirty="0"/>
              <a:t>Summary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Pages>0</Pages>
  <Words>3722</Words>
  <Characters>0</Characters>
  <Application>Microsoft Office PowerPoint</Application>
  <PresentationFormat>On-screen Show (4:3)</PresentationFormat>
  <Lines>0</Lines>
  <Paragraphs>667</Paragraphs>
  <Slides>50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76" baseType="lpstr"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Times</vt:lpstr>
      <vt:lpstr>Times New Roman</vt:lpstr>
      <vt:lpstr>Wingdings</vt:lpstr>
      <vt:lpstr>Wingdings 2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September 6th, 2022</vt:lpstr>
      <vt:lpstr>Announcements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Phil Gibbons</cp:lastModifiedBy>
  <cp:revision>175</cp:revision>
  <cp:lastPrinted>2019-09-05T01:45:40Z</cp:lastPrinted>
  <dcterms:created xsi:type="dcterms:W3CDTF">2012-09-06T15:16:51Z</dcterms:created>
  <dcterms:modified xsi:type="dcterms:W3CDTF">2022-09-06T05:06:01Z</dcterms:modified>
</cp:coreProperties>
</file>