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738" r:id="rId5"/>
  </p:sldMasterIdLst>
  <p:notesMasterIdLst>
    <p:notesMasterId r:id="rId68"/>
  </p:notesMasterIdLst>
  <p:sldIdLst>
    <p:sldId id="690" r:id="rId6"/>
    <p:sldId id="298" r:id="rId7"/>
    <p:sldId id="317" r:id="rId8"/>
    <p:sldId id="390" r:id="rId9"/>
    <p:sldId id="387" r:id="rId10"/>
    <p:sldId id="391" r:id="rId11"/>
    <p:sldId id="386" r:id="rId12"/>
    <p:sldId id="344" r:id="rId13"/>
    <p:sldId id="284" r:id="rId14"/>
    <p:sldId id="285" r:id="rId15"/>
    <p:sldId id="374" r:id="rId16"/>
    <p:sldId id="375" r:id="rId17"/>
    <p:sldId id="373" r:id="rId18"/>
    <p:sldId id="376" r:id="rId19"/>
    <p:sldId id="286" r:id="rId20"/>
    <p:sldId id="287" r:id="rId21"/>
    <p:sldId id="288" r:id="rId22"/>
    <p:sldId id="289" r:id="rId23"/>
    <p:sldId id="691" r:id="rId24"/>
    <p:sldId id="364" r:id="rId25"/>
    <p:sldId id="377" r:id="rId26"/>
    <p:sldId id="350" r:id="rId27"/>
    <p:sldId id="293" r:id="rId28"/>
    <p:sldId id="295" r:id="rId29"/>
    <p:sldId id="366" r:id="rId30"/>
    <p:sldId id="301" r:id="rId31"/>
    <p:sldId id="332" r:id="rId32"/>
    <p:sldId id="302" r:id="rId33"/>
    <p:sldId id="304" r:id="rId34"/>
    <p:sldId id="388" r:id="rId35"/>
    <p:sldId id="395" r:id="rId36"/>
    <p:sldId id="351" r:id="rId37"/>
    <p:sldId id="306" r:id="rId38"/>
    <p:sldId id="307" r:id="rId39"/>
    <p:sldId id="310" r:id="rId40"/>
    <p:sldId id="309" r:id="rId41"/>
    <p:sldId id="312" r:id="rId42"/>
    <p:sldId id="368" r:id="rId43"/>
    <p:sldId id="367" r:id="rId44"/>
    <p:sldId id="734" r:id="rId45"/>
    <p:sldId id="339" r:id="rId46"/>
    <p:sldId id="365" r:id="rId47"/>
    <p:sldId id="352" r:id="rId48"/>
    <p:sldId id="353" r:id="rId49"/>
    <p:sldId id="731" r:id="rId50"/>
    <p:sldId id="356" r:id="rId51"/>
    <p:sldId id="358" r:id="rId52"/>
    <p:sldId id="359" r:id="rId53"/>
    <p:sldId id="360" r:id="rId54"/>
    <p:sldId id="361" r:id="rId55"/>
    <p:sldId id="371" r:id="rId56"/>
    <p:sldId id="324" r:id="rId57"/>
    <p:sldId id="369" r:id="rId58"/>
    <p:sldId id="336" r:id="rId59"/>
    <p:sldId id="338" r:id="rId60"/>
    <p:sldId id="370" r:id="rId61"/>
    <p:sldId id="354" r:id="rId62"/>
    <p:sldId id="355" r:id="rId63"/>
    <p:sldId id="357" r:id="rId64"/>
    <p:sldId id="380" r:id="rId65"/>
    <p:sldId id="381" r:id="rId66"/>
    <p:sldId id="382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CBAA6-A06B-42F0-A1C0-15BCBD5F913E}" v="21" dt="2022-09-13T04:53:40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42" autoAdjust="0"/>
  </p:normalViewPr>
  <p:slideViewPr>
    <p:cSldViewPr snapToGrid="0">
      <p:cViewPr>
        <p:scale>
          <a:sx n="77" d="100"/>
          <a:sy n="77" d="100"/>
        </p:scale>
        <p:origin x="28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E60FFED-7A52-4215-9DCD-832C164D1326}"/>
    <pc:docChg chg="addSld delSld modSld">
      <pc:chgData name="Phil Gibbons" userId="f619c6e5d38ed7a7" providerId="LiveId" clId="{7E60FFED-7A52-4215-9DCD-832C164D1326}" dt="2019-09-12T03:16:06.749" v="5" actId="2696"/>
      <pc:docMkLst>
        <pc:docMk/>
      </pc:docMkLst>
      <pc:sldChg chg="del">
        <pc:chgData name="Phil Gibbons" userId="f619c6e5d38ed7a7" providerId="LiveId" clId="{7E60FFED-7A52-4215-9DCD-832C164D1326}" dt="2019-09-12T03:14:43.473" v="2" actId="2696"/>
        <pc:sldMkLst>
          <pc:docMk/>
          <pc:sldMk cId="3961089805" sldId="317"/>
        </pc:sldMkLst>
      </pc:sldChg>
      <pc:sldChg chg="del">
        <pc:chgData name="Phil Gibbons" userId="f619c6e5d38ed7a7" providerId="LiveId" clId="{7E60FFED-7A52-4215-9DCD-832C164D1326}" dt="2019-09-12T03:16:06.749" v="5" actId="2696"/>
        <pc:sldMkLst>
          <pc:docMk/>
          <pc:sldMk cId="2745294754" sldId="396"/>
        </pc:sldMkLst>
      </pc:sldChg>
      <pc:sldChg chg="add">
        <pc:chgData name="Phil Gibbons" userId="f619c6e5d38ed7a7" providerId="LiveId" clId="{7E60FFED-7A52-4215-9DCD-832C164D1326}" dt="2019-09-12T03:14:39.565" v="0"/>
        <pc:sldMkLst>
          <pc:docMk/>
          <pc:sldMk cId="0" sldId="542"/>
        </pc:sldMkLst>
      </pc:sldChg>
      <pc:sldChg chg="del">
        <pc:chgData name="Phil Gibbons" userId="f619c6e5d38ed7a7" providerId="LiveId" clId="{7E60FFED-7A52-4215-9DCD-832C164D1326}" dt="2019-09-12T03:14:41.773" v="1" actId="2696"/>
        <pc:sldMkLst>
          <pc:docMk/>
          <pc:sldMk cId="1836215328" sldId="689"/>
        </pc:sldMkLst>
      </pc:sldChg>
      <pc:sldChg chg="add">
        <pc:chgData name="Phil Gibbons" userId="f619c6e5d38ed7a7" providerId="LiveId" clId="{7E60FFED-7A52-4215-9DCD-832C164D1326}" dt="2019-09-12T03:14:39.565" v="0"/>
        <pc:sldMkLst>
          <pc:docMk/>
          <pc:sldMk cId="469508502" sldId="690"/>
        </pc:sldMkLst>
      </pc:sldChg>
      <pc:sldChg chg="add">
        <pc:chgData name="Phil Gibbons" userId="f619c6e5d38ed7a7" providerId="LiveId" clId="{7E60FFED-7A52-4215-9DCD-832C164D1326}" dt="2019-09-12T03:15:29.148" v="3"/>
        <pc:sldMkLst>
          <pc:docMk/>
          <pc:sldMk cId="3726554797" sldId="691"/>
        </pc:sldMkLst>
      </pc:sldChg>
      <pc:sldChg chg="add">
        <pc:chgData name="Phil Gibbons" userId="f619c6e5d38ed7a7" providerId="LiveId" clId="{7E60FFED-7A52-4215-9DCD-832C164D1326}" dt="2019-09-12T03:16:03.754" v="4"/>
        <pc:sldMkLst>
          <pc:docMk/>
          <pc:sldMk cId="2807807482" sldId="692"/>
        </pc:sldMkLst>
      </pc:sldChg>
    </pc:docChg>
  </pc:docChgLst>
  <pc:docChgLst>
    <pc:chgData name="Phil Gibbons" userId="f619c6e5d38ed7a7" providerId="LiveId" clId="{C7D0C2B6-7565-43D2-B787-207FE35F8927}"/>
    <pc:docChg chg="undo custSel addSld delSld modSld sldOrd">
      <pc:chgData name="Phil Gibbons" userId="f619c6e5d38ed7a7" providerId="LiveId" clId="{C7D0C2B6-7565-43D2-B787-207FE35F8927}" dt="2018-09-13T02:49:26.937" v="508"/>
      <pc:docMkLst>
        <pc:docMk/>
      </pc:docMkLst>
      <pc:sldChg chg="modSp">
        <pc:chgData name="Phil Gibbons" userId="f619c6e5d38ed7a7" providerId="LiveId" clId="{C7D0C2B6-7565-43D2-B787-207FE35F8927}" dt="2018-09-12T16:49:39.932" v="54" actId="20577"/>
        <pc:sldMkLst>
          <pc:docMk/>
          <pc:sldMk cId="0" sldId="286"/>
        </pc:sldMkLst>
        <pc:spChg chg="mod">
          <ac:chgData name="Phil Gibbons" userId="f619c6e5d38ed7a7" providerId="LiveId" clId="{C7D0C2B6-7565-43D2-B787-207FE35F8927}" dt="2018-09-12T16:49:39.932" v="54" actId="20577"/>
          <ac:spMkLst>
            <pc:docMk/>
            <pc:sldMk cId="0" sldId="286"/>
            <ac:spMk id="35844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19:48.327" v="416" actId="20577"/>
        <pc:sldMkLst>
          <pc:docMk/>
          <pc:sldMk cId="0" sldId="288"/>
        </pc:sldMkLst>
        <pc:spChg chg="mod">
          <ac:chgData name="Phil Gibbons" userId="f619c6e5d38ed7a7" providerId="LiveId" clId="{C7D0C2B6-7565-43D2-B787-207FE35F8927}" dt="2018-09-13T01:23:29.337" v="187" actId="20577"/>
          <ac:spMkLst>
            <pc:docMk/>
            <pc:sldMk cId="0" sldId="288"/>
            <ac:spMk id="37891" creationId="{00000000-0000-0000-0000-000000000000}"/>
          </ac:spMkLst>
        </pc:spChg>
        <pc:spChg chg="mod">
          <ac:chgData name="Phil Gibbons" userId="f619c6e5d38ed7a7" providerId="LiveId" clId="{C7D0C2B6-7565-43D2-B787-207FE35F8927}" dt="2018-09-13T01:27:32.801" v="270"/>
          <ac:spMkLst>
            <pc:docMk/>
            <pc:sldMk cId="0" sldId="288"/>
            <ac:spMk id="37892" creationId="{00000000-0000-0000-0000-000000000000}"/>
          </ac:spMkLst>
        </pc:spChg>
        <pc:graphicFrameChg chg="modGraphic">
          <ac:chgData name="Phil Gibbons" userId="f619c6e5d38ed7a7" providerId="LiveId" clId="{C7D0C2B6-7565-43D2-B787-207FE35F8927}" dt="2018-09-13T02:19:48.327" v="416" actId="20577"/>
          <ac:graphicFrameMkLst>
            <pc:docMk/>
            <pc:sldMk cId="0" sldId="288"/>
            <ac:graphicFrameMk id="37893" creationId="{00000000-0000-0000-0000-000000000000}"/>
          </ac:graphicFrameMkLst>
        </pc:graphicFrameChg>
      </pc:sldChg>
      <pc:sldChg chg="modSp">
        <pc:chgData name="Phil Gibbons" userId="f619c6e5d38ed7a7" providerId="LiveId" clId="{C7D0C2B6-7565-43D2-B787-207FE35F8927}" dt="2018-09-13T02:14:45.515" v="364" actId="20577"/>
        <pc:sldMkLst>
          <pc:docMk/>
          <pc:sldMk cId="0" sldId="289"/>
        </pc:sldMkLst>
        <pc:spChg chg="mod">
          <ac:chgData name="Phil Gibbons" userId="f619c6e5d38ed7a7" providerId="LiveId" clId="{C7D0C2B6-7565-43D2-B787-207FE35F8927}" dt="2018-09-13T02:14:45.515" v="364" actId="20577"/>
          <ac:spMkLst>
            <pc:docMk/>
            <pc:sldMk cId="0" sldId="289"/>
            <ac:spMk id="38920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20:58.140" v="426" actId="20577"/>
        <pc:sldMkLst>
          <pc:docMk/>
          <pc:sldMk cId="0" sldId="293"/>
        </pc:sldMkLst>
        <pc:spChg chg="mod">
          <ac:chgData name="Phil Gibbons" userId="f619c6e5d38ed7a7" providerId="LiveId" clId="{C7D0C2B6-7565-43D2-B787-207FE35F8927}" dt="2018-09-13T02:16:02.139" v="404" actId="20577"/>
          <ac:spMkLst>
            <pc:docMk/>
            <pc:sldMk cId="0" sldId="293"/>
            <ac:spMk id="40964" creationId="{00000000-0000-0000-0000-000000000000}"/>
          </ac:spMkLst>
        </pc:spChg>
        <pc:graphicFrameChg chg="mod modGraphic">
          <ac:chgData name="Phil Gibbons" userId="f619c6e5d38ed7a7" providerId="LiveId" clId="{C7D0C2B6-7565-43D2-B787-207FE35F8927}" dt="2018-09-13T02:20:58.140" v="426" actId="20577"/>
          <ac:graphicFrameMkLst>
            <pc:docMk/>
            <pc:sldMk cId="0" sldId="293"/>
            <ac:graphicFrameMk id="40965" creationId="{00000000-0000-0000-0000-000000000000}"/>
          </ac:graphicFrameMkLst>
        </pc:graphicFrameChg>
      </pc:sldChg>
      <pc:sldChg chg="delSp modSp">
        <pc:chgData name="Phil Gibbons" userId="f619c6e5d38ed7a7" providerId="LiveId" clId="{C7D0C2B6-7565-43D2-B787-207FE35F8927}" dt="2018-09-11T17:15:31.758" v="4" actId="20577"/>
        <pc:sldMkLst>
          <pc:docMk/>
          <pc:sldMk cId="3961089805" sldId="317"/>
        </pc:sldMkLst>
        <pc:spChg chg="mod">
          <ac:chgData name="Phil Gibbons" userId="f619c6e5d38ed7a7" providerId="LiveId" clId="{C7D0C2B6-7565-43D2-B787-207FE35F8927}" dt="2018-09-11T17:15:31.758" v="4" actId="20577"/>
          <ac:spMkLst>
            <pc:docMk/>
            <pc:sldMk cId="3961089805" sldId="317"/>
            <ac:spMk id="7" creationId="{00000000-0000-0000-0000-000000000000}"/>
          </ac:spMkLst>
        </pc:spChg>
        <pc:spChg chg="del">
          <ac:chgData name="Phil Gibbons" userId="f619c6e5d38ed7a7" providerId="LiveId" clId="{C7D0C2B6-7565-43D2-B787-207FE35F8927}" dt="2018-09-11T17:15:23.022" v="0" actId="478"/>
          <ac:spMkLst>
            <pc:docMk/>
            <pc:sldMk cId="3961089805" sldId="317"/>
            <ac:spMk id="11" creationId="{00000000-0000-0000-0000-000000000000}"/>
          </ac:spMkLst>
        </pc:spChg>
      </pc:sldChg>
      <pc:sldChg chg="modAnim">
        <pc:chgData name="Phil Gibbons" userId="f619c6e5d38ed7a7" providerId="LiveId" clId="{C7D0C2B6-7565-43D2-B787-207FE35F8927}" dt="2018-09-13T02:49:26.937" v="508"/>
        <pc:sldMkLst>
          <pc:docMk/>
          <pc:sldMk cId="0" sldId="339"/>
        </pc:sldMkLst>
      </pc:sldChg>
      <pc:sldChg chg="addSp modSp modAnim">
        <pc:chgData name="Phil Gibbons" userId="f619c6e5d38ed7a7" providerId="LiveId" clId="{C7D0C2B6-7565-43D2-B787-207FE35F8927}" dt="2018-09-12T16:41:30.657" v="12"/>
        <pc:sldMkLst>
          <pc:docMk/>
          <pc:sldMk cId="3956624597" sldId="373"/>
        </pc:sldMkLst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2" creationId="{D30D5466-50A8-4989-9386-DC017859BEE4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3" creationId="{731DC4EE-8735-4997-94FD-D35E79343EAE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5" creationId="{44F29907-ABF2-47FC-9B0D-CA56A7C80696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6" creationId="{9CF7245C-E525-4050-A737-48F4CC9C89FD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7" creationId="{EF8844C9-CD86-4390-BFD5-A309109CB972}"/>
          </ac:spMkLst>
        </pc:spChg>
        <pc:grpChg chg="add mod">
          <ac:chgData name="Phil Gibbons" userId="f619c6e5d38ed7a7" providerId="LiveId" clId="{C7D0C2B6-7565-43D2-B787-207FE35F8927}" dt="2018-09-12T16:40:37.287" v="7" actId="164"/>
          <ac:grpSpMkLst>
            <pc:docMk/>
            <pc:sldMk cId="3956624597" sldId="373"/>
            <ac:grpSpMk id="6" creationId="{D0E0DA0B-E262-4B93-BC72-478B7D664DE0}"/>
          </ac:grpSpMkLst>
        </pc:grpChg>
        <pc:cxnChg chg="mod">
          <ac:chgData name="Phil Gibbons" userId="f619c6e5d38ed7a7" providerId="LiveId" clId="{C7D0C2B6-7565-43D2-B787-207FE35F8927}" dt="2018-09-12T16:40:37.287" v="7" actId="164"/>
          <ac:cxnSpMkLst>
            <pc:docMk/>
            <pc:sldMk cId="3956624597" sldId="373"/>
            <ac:cxnSpMk id="14" creationId="{B9B6EC14-41AB-4CE4-8B87-A455B036572C}"/>
          </ac:cxnSpMkLst>
        </pc:cxnChg>
      </pc:sldChg>
      <pc:sldChg chg="ord">
        <pc:chgData name="Phil Gibbons" userId="f619c6e5d38ed7a7" providerId="LiveId" clId="{C7D0C2B6-7565-43D2-B787-207FE35F8927}" dt="2018-09-12T16:42:32.546" v="13"/>
        <pc:sldMkLst>
          <pc:docMk/>
          <pc:sldMk cId="2617675255" sldId="374"/>
        </pc:sldMkLst>
      </pc:sldChg>
      <pc:sldChg chg="ord">
        <pc:chgData name="Phil Gibbons" userId="f619c6e5d38ed7a7" providerId="LiveId" clId="{C7D0C2B6-7565-43D2-B787-207FE35F8927}" dt="2018-09-12T16:42:51.738" v="14"/>
        <pc:sldMkLst>
          <pc:docMk/>
          <pc:sldMk cId="1761925241" sldId="375"/>
        </pc:sldMkLst>
      </pc:sldChg>
      <pc:sldChg chg="addSp modSp">
        <pc:chgData name="Phil Gibbons" userId="f619c6e5d38ed7a7" providerId="LiveId" clId="{C7D0C2B6-7565-43D2-B787-207FE35F8927}" dt="2018-09-12T16:48:16.636" v="51" actId="1076"/>
        <pc:sldMkLst>
          <pc:docMk/>
          <pc:sldMk cId="2169896559" sldId="376"/>
        </pc:sldMkLst>
        <pc:spChg chg="mod">
          <ac:chgData name="Phil Gibbons" userId="f619c6e5d38ed7a7" providerId="LiveId" clId="{C7D0C2B6-7565-43D2-B787-207FE35F8927}" dt="2018-09-12T16:48:16.636" v="51" actId="1076"/>
          <ac:spMkLst>
            <pc:docMk/>
            <pc:sldMk cId="2169896559" sldId="376"/>
            <ac:spMk id="3" creationId="{00000000-0000-0000-0000-000000000000}"/>
          </ac:spMkLst>
        </pc:spChg>
        <pc:spChg chg="add mod">
          <ac:chgData name="Phil Gibbons" userId="f619c6e5d38ed7a7" providerId="LiveId" clId="{C7D0C2B6-7565-43D2-B787-207FE35F8927}" dt="2018-09-12T16:47:23.560" v="47" actId="207"/>
          <ac:spMkLst>
            <pc:docMk/>
            <pc:sldMk cId="2169896559" sldId="376"/>
            <ac:spMk id="6" creationId="{50ADC978-E23E-45E9-9440-AF4F4112FF3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8" creationId="{199149B9-331C-4B41-A02A-CDEF4445FDBF}"/>
          </ac:spMkLst>
        </pc:spChg>
        <pc:spChg chg="mod">
          <ac:chgData name="Phil Gibbons" userId="f619c6e5d38ed7a7" providerId="LiveId" clId="{C7D0C2B6-7565-43D2-B787-207FE35F8927}" dt="2018-09-12T16:46:58.283" v="46" actId="1076"/>
          <ac:spMkLst>
            <pc:docMk/>
            <pc:sldMk cId="2169896559" sldId="376"/>
            <ac:spMk id="11" creationId="{E98C8604-892E-419B-8066-C67DDC2BAC5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2" creationId="{C8B75FF6-8E19-47EA-A027-26D1AA874DAB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3" creationId="{01507D66-F25F-4722-A85C-4B1F2BC14D00}"/>
          </ac:spMkLst>
        </pc:spChg>
      </pc:sldChg>
      <pc:sldChg chg="modSp">
        <pc:chgData name="Phil Gibbons" userId="f619c6e5d38ed7a7" providerId="LiveId" clId="{C7D0C2B6-7565-43D2-B787-207FE35F8927}" dt="2018-09-13T02:14:39.577" v="362" actId="20577"/>
        <pc:sldMkLst>
          <pc:docMk/>
          <pc:sldMk cId="2104756754" sldId="377"/>
        </pc:sldMkLst>
        <pc:spChg chg="mod">
          <ac:chgData name="Phil Gibbons" userId="f619c6e5d38ed7a7" providerId="LiveId" clId="{C7D0C2B6-7565-43D2-B787-207FE35F8927}" dt="2018-09-13T02:14:39.577" v="362" actId="20577"/>
          <ac:spMkLst>
            <pc:docMk/>
            <pc:sldMk cId="2104756754" sldId="377"/>
            <ac:spMk id="38920" creationId="{00000000-0000-0000-0000-000000000000}"/>
          </ac:spMkLst>
        </pc:spChg>
      </pc:sldChg>
      <pc:sldChg chg="addSp delSp modSp delAnim modAnim">
        <pc:chgData name="Phil Gibbons" userId="f619c6e5d38ed7a7" providerId="LiveId" clId="{C7D0C2B6-7565-43D2-B787-207FE35F8927}" dt="2018-09-13T02:40:23.778" v="496"/>
        <pc:sldMkLst>
          <pc:docMk/>
          <pc:sldMk cId="2936282635" sldId="388"/>
        </pc:sldMkLst>
        <pc:spChg chg="mod">
          <ac:chgData name="Phil Gibbons" userId="f619c6e5d38ed7a7" providerId="LiveId" clId="{C7D0C2B6-7565-43D2-B787-207FE35F8927}" dt="2018-09-13T02:32:26.911" v="470" actId="14100"/>
          <ac:spMkLst>
            <pc:docMk/>
            <pc:sldMk cId="2936282635" sldId="388"/>
            <ac:spMk id="16" creationId="{BD99AC71-04ED-48BA-8FA4-CADD6F5DCD8F}"/>
          </ac:spMkLst>
        </pc:spChg>
        <pc:graphicFrameChg chg="add del mod modGraphic">
          <ac:chgData name="Phil Gibbons" userId="f619c6e5d38ed7a7" providerId="LiveId" clId="{C7D0C2B6-7565-43D2-B787-207FE35F8927}" dt="2018-09-13T02:35:56.422" v="472" actId="478"/>
          <ac:graphicFrameMkLst>
            <pc:docMk/>
            <pc:sldMk cId="2936282635" sldId="388"/>
            <ac:graphicFrameMk id="17" creationId="{B59D9D5B-562B-40DD-A6A0-0C6FAD99CA85}"/>
          </ac:graphicFrameMkLst>
        </pc:graphicFrameChg>
        <pc:graphicFrameChg chg="add mod modGraphic">
          <ac:chgData name="Phil Gibbons" userId="f619c6e5d38ed7a7" providerId="LiveId" clId="{C7D0C2B6-7565-43D2-B787-207FE35F8927}" dt="2018-09-13T02:38:42.572" v="477" actId="14100"/>
          <ac:graphicFrameMkLst>
            <pc:docMk/>
            <pc:sldMk cId="2936282635" sldId="388"/>
            <ac:graphicFrameMk id="21" creationId="{B03E327D-1EA0-4E7C-BE79-05D35B2B5123}"/>
          </ac:graphicFrameMkLst>
        </pc:graphicFrameChg>
        <pc:graphicFrameChg chg="add del">
          <ac:chgData name="Phil Gibbons" userId="f619c6e5d38ed7a7" providerId="LiveId" clId="{C7D0C2B6-7565-43D2-B787-207FE35F8927}" dt="2018-09-13T02:38:56.259" v="479"/>
          <ac:graphicFrameMkLst>
            <pc:docMk/>
            <pc:sldMk cId="2936282635" sldId="388"/>
            <ac:graphicFrameMk id="22" creationId="{B7EB1012-ED3A-4086-A692-114CB5E888B2}"/>
          </ac:graphicFrameMkLst>
        </pc:graphicFrameChg>
        <pc:picChg chg="del mod">
          <ac:chgData name="Phil Gibbons" userId="f619c6e5d38ed7a7" providerId="LiveId" clId="{C7D0C2B6-7565-43D2-B787-207FE35F8927}" dt="2018-09-13T02:30:23.547" v="435" actId="478"/>
          <ac:picMkLst>
            <pc:docMk/>
            <pc:sldMk cId="2936282635" sldId="388"/>
            <ac:picMk id="2051" creationId="{00000000-0000-0000-0000-000000000000}"/>
          </ac:picMkLst>
        </pc:picChg>
      </pc:sldChg>
      <pc:sldChg chg="delSp add delAnim modAnim">
        <pc:chgData name="Phil Gibbons" userId="f619c6e5d38ed7a7" providerId="LiveId" clId="{C7D0C2B6-7565-43D2-B787-207FE35F8927}" dt="2018-09-13T02:40:00.337" v="488"/>
        <pc:sldMkLst>
          <pc:docMk/>
          <pc:sldMk cId="2809675234" sldId="395"/>
        </pc:sldMkLst>
        <pc:spChg chg="del">
          <ac:chgData name="Phil Gibbons" userId="f619c6e5d38ed7a7" providerId="LiveId" clId="{C7D0C2B6-7565-43D2-B787-207FE35F8927}" dt="2018-09-13T02:39:47.801" v="483" actId="478"/>
          <ac:spMkLst>
            <pc:docMk/>
            <pc:sldMk cId="2809675234" sldId="395"/>
            <ac:spMk id="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49.937" v="484" actId="478"/>
          <ac:spMkLst>
            <pc:docMk/>
            <pc:sldMk cId="2809675234" sldId="395"/>
            <ac:spMk id="12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2.382" v="485" actId="478"/>
          <ac:spMkLst>
            <pc:docMk/>
            <pc:sldMk cId="2809675234" sldId="395"/>
            <ac:spMk id="1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4.305" v="486" actId="478"/>
          <ac:spMkLst>
            <pc:docMk/>
            <pc:sldMk cId="2809675234" sldId="395"/>
            <ac:spMk id="14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6.227" v="487" actId="478"/>
          <ac:spMkLst>
            <pc:docMk/>
            <pc:sldMk cId="2809675234" sldId="395"/>
            <ac:spMk id="15" creationId="{00000000-0000-0000-0000-000000000000}"/>
          </ac:spMkLst>
        </pc:spChg>
      </pc:sldChg>
      <pc:sldChg chg="add">
        <pc:chgData name="Phil Gibbons" userId="f619c6e5d38ed7a7" providerId="LiveId" clId="{C7D0C2B6-7565-43D2-B787-207FE35F8927}" dt="2018-09-13T02:44:23.693" v="503"/>
        <pc:sldMkLst>
          <pc:docMk/>
          <pc:sldMk cId="2745294754" sldId="396"/>
        </pc:sldMkLst>
      </pc:sldChg>
    </pc:docChg>
  </pc:docChgLst>
  <pc:docChgLst>
    <pc:chgData name="Phil Gibbons" userId="f619c6e5d38ed7a7" providerId="LiveId" clId="{17D5DE11-DD19-4F75-8492-1D1F9560C50E}"/>
    <pc:docChg chg="undo custSel addSld delSld modSld sldOrd">
      <pc:chgData name="Phil Gibbons" userId="f619c6e5d38ed7a7" providerId="LiveId" clId="{17D5DE11-DD19-4F75-8492-1D1F9560C50E}" dt="2020-09-17T02:40:11.593" v="371" actId="729"/>
      <pc:docMkLst>
        <pc:docMk/>
      </pc:docMkLst>
      <pc:sldChg chg="modSp mod">
        <pc:chgData name="Phil Gibbons" userId="f619c6e5d38ed7a7" providerId="LiveId" clId="{17D5DE11-DD19-4F75-8492-1D1F9560C50E}" dt="2020-09-17T02:11:41.340" v="346" actId="1076"/>
        <pc:sldMkLst>
          <pc:docMk/>
          <pc:sldMk cId="0" sldId="295"/>
        </pc:sldMkLst>
        <pc:spChg chg="mod">
          <ac:chgData name="Phil Gibbons" userId="f619c6e5d38ed7a7" providerId="LiveId" clId="{17D5DE11-DD19-4F75-8492-1D1F9560C50E}" dt="2020-09-17T02:11:34.145" v="345" actId="1076"/>
          <ac:spMkLst>
            <pc:docMk/>
            <pc:sldMk cId="0" sldId="295"/>
            <ac:spMk id="17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07:34.004" v="331" actId="1076"/>
          <ac:spMkLst>
            <pc:docMk/>
            <pc:sldMk cId="0" sldId="295"/>
            <ac:spMk id="43012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09:12.521" v="344" actId="20577"/>
          <ac:spMkLst>
            <pc:docMk/>
            <pc:sldMk cId="0" sldId="295"/>
            <ac:spMk id="43013" creationId="{00000000-0000-0000-0000-000000000000}"/>
          </ac:spMkLst>
        </pc:spChg>
        <pc:grpChg chg="mod">
          <ac:chgData name="Phil Gibbons" userId="f619c6e5d38ed7a7" providerId="LiveId" clId="{17D5DE11-DD19-4F75-8492-1D1F9560C50E}" dt="2020-09-17T02:11:41.340" v="346" actId="1076"/>
          <ac:grpSpMkLst>
            <pc:docMk/>
            <pc:sldMk cId="0" sldId="295"/>
            <ac:grpSpMk id="5" creationId="{00000000-0000-0000-0000-000000000000}"/>
          </ac:grpSpMkLst>
        </pc:grpChg>
      </pc:sldChg>
      <pc:sldChg chg="modSp mod">
        <pc:chgData name="Phil Gibbons" userId="f619c6e5d38ed7a7" providerId="LiveId" clId="{17D5DE11-DD19-4F75-8492-1D1F9560C50E}" dt="2020-09-17T02:13:53.218" v="350" actId="14100"/>
        <pc:sldMkLst>
          <pc:docMk/>
          <pc:sldMk cId="0" sldId="302"/>
        </pc:sldMkLst>
        <pc:spChg chg="mod">
          <ac:chgData name="Phil Gibbons" userId="f619c6e5d38ed7a7" providerId="LiveId" clId="{17D5DE11-DD19-4F75-8492-1D1F9560C50E}" dt="2020-09-17T02:13:53.218" v="350" actId="14100"/>
          <ac:spMkLst>
            <pc:docMk/>
            <pc:sldMk cId="0" sldId="302"/>
            <ac:spMk id="9" creationId="{00000000-0000-0000-0000-000000000000}"/>
          </ac:spMkLst>
        </pc:spChg>
      </pc:sldChg>
      <pc:sldChg chg="modSp mod">
        <pc:chgData name="Phil Gibbons" userId="f619c6e5d38ed7a7" providerId="LiveId" clId="{17D5DE11-DD19-4F75-8492-1D1F9560C50E}" dt="2020-09-17T02:15:33.080" v="363" actId="1076"/>
        <pc:sldMkLst>
          <pc:docMk/>
          <pc:sldMk cId="0" sldId="304"/>
        </pc:sldMkLst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2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16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17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52227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33.080" v="363" actId="1076"/>
          <ac:spMkLst>
            <pc:docMk/>
            <pc:sldMk cId="0" sldId="304"/>
            <ac:spMk id="52230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52231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52232" creationId="{00000000-0000-0000-0000-000000000000}"/>
          </ac:spMkLst>
        </pc:spChg>
        <pc:grpChg chg="mod">
          <ac:chgData name="Phil Gibbons" userId="f619c6e5d38ed7a7" providerId="LiveId" clId="{17D5DE11-DD19-4F75-8492-1D1F9560C50E}" dt="2020-09-17T02:15:20.350" v="362" actId="1035"/>
          <ac:grpSpMkLst>
            <pc:docMk/>
            <pc:sldMk cId="0" sldId="304"/>
            <ac:grpSpMk id="3" creationId="{7EC6B92B-037F-4402-ADDF-2D08D7B87816}"/>
          </ac:grpSpMkLst>
        </pc:grpChg>
        <pc:grpChg chg="mod">
          <ac:chgData name="Phil Gibbons" userId="f619c6e5d38ed7a7" providerId="LiveId" clId="{17D5DE11-DD19-4F75-8492-1D1F9560C50E}" dt="2020-09-17T02:15:20.350" v="362" actId="1035"/>
          <ac:grpSpMkLst>
            <pc:docMk/>
            <pc:sldMk cId="0" sldId="304"/>
            <ac:grpSpMk id="4" creationId="{74F4C416-640D-404C-9772-F2F4A1C247C7}"/>
          </ac:grpSpMkLst>
        </pc:grpChg>
      </pc:sldChg>
      <pc:sldChg chg="modSp mod">
        <pc:chgData name="Phil Gibbons" userId="f619c6e5d38ed7a7" providerId="LiveId" clId="{17D5DE11-DD19-4F75-8492-1D1F9560C50E}" dt="2020-09-17T02:13:34.017" v="349" actId="20577"/>
        <pc:sldMkLst>
          <pc:docMk/>
          <pc:sldMk cId="0" sldId="332"/>
        </pc:sldMkLst>
        <pc:spChg chg="mod">
          <ac:chgData name="Phil Gibbons" userId="f619c6e5d38ed7a7" providerId="LiveId" clId="{17D5DE11-DD19-4F75-8492-1D1F9560C50E}" dt="2020-09-17T02:13:34.017" v="349" actId="20577"/>
          <ac:spMkLst>
            <pc:docMk/>
            <pc:sldMk cId="0" sldId="332"/>
            <ac:spMk id="49160" creationId="{00000000-0000-0000-0000-000000000000}"/>
          </ac:spMkLst>
        </pc:spChg>
      </pc:sldChg>
      <pc:sldChg chg="mod modShow">
        <pc:chgData name="Phil Gibbons" userId="f619c6e5d38ed7a7" providerId="LiveId" clId="{17D5DE11-DD19-4F75-8492-1D1F9560C50E}" dt="2020-09-17T02:36:17.629" v="367" actId="729"/>
        <pc:sldMkLst>
          <pc:docMk/>
          <pc:sldMk cId="490463907" sldId="354"/>
        </pc:sldMkLst>
      </pc:sldChg>
      <pc:sldChg chg="mod modShow">
        <pc:chgData name="Phil Gibbons" userId="f619c6e5d38ed7a7" providerId="LiveId" clId="{17D5DE11-DD19-4F75-8492-1D1F9560C50E}" dt="2020-09-17T02:36:22.607" v="368" actId="729"/>
        <pc:sldMkLst>
          <pc:docMk/>
          <pc:sldMk cId="2481483643" sldId="355"/>
        </pc:sldMkLst>
      </pc:sldChg>
      <pc:sldChg chg="mod modShow">
        <pc:chgData name="Phil Gibbons" userId="f619c6e5d38ed7a7" providerId="LiveId" clId="{17D5DE11-DD19-4F75-8492-1D1F9560C50E}" dt="2020-09-17T02:37:37.877" v="369" actId="729"/>
        <pc:sldMkLst>
          <pc:docMk/>
          <pc:sldMk cId="1212541759" sldId="357"/>
        </pc:sldMkLst>
      </pc:sldChg>
      <pc:sldChg chg="modSp mod">
        <pc:chgData name="Phil Gibbons" userId="f619c6e5d38ed7a7" providerId="LiveId" clId="{17D5DE11-DD19-4F75-8492-1D1F9560C50E}" dt="2020-09-17T02:12:30.248" v="348" actId="20577"/>
        <pc:sldMkLst>
          <pc:docMk/>
          <pc:sldMk cId="3262145235" sldId="366"/>
        </pc:sldMkLst>
        <pc:spChg chg="mod">
          <ac:chgData name="Phil Gibbons" userId="f619c6e5d38ed7a7" providerId="LiveId" clId="{17D5DE11-DD19-4F75-8492-1D1F9560C50E}" dt="2020-09-17T02:12:30.248" v="348" actId="20577"/>
          <ac:spMkLst>
            <pc:docMk/>
            <pc:sldMk cId="3262145235" sldId="366"/>
            <ac:spMk id="9" creationId="{00000000-0000-0000-0000-000000000000}"/>
          </ac:spMkLst>
        </pc:spChg>
      </pc:sldChg>
      <pc:sldChg chg="mod modShow">
        <pc:chgData name="Phil Gibbons" userId="f619c6e5d38ed7a7" providerId="LiveId" clId="{17D5DE11-DD19-4F75-8492-1D1F9560C50E}" dt="2020-09-17T02:39:13.129" v="370" actId="729"/>
        <pc:sldMkLst>
          <pc:docMk/>
          <pc:sldMk cId="2936282635" sldId="388"/>
        </pc:sldMkLst>
      </pc:sldChg>
      <pc:sldChg chg="mod modShow">
        <pc:chgData name="Phil Gibbons" userId="f619c6e5d38ed7a7" providerId="LiveId" clId="{17D5DE11-DD19-4F75-8492-1D1F9560C50E}" dt="2020-09-17T02:40:11.593" v="371" actId="729"/>
        <pc:sldMkLst>
          <pc:docMk/>
          <pc:sldMk cId="2809675234" sldId="395"/>
        </pc:sldMkLst>
      </pc:sldChg>
      <pc:sldChg chg="modSp mod">
        <pc:chgData name="Phil Gibbons" userId="f619c6e5d38ed7a7" providerId="LiveId" clId="{17D5DE11-DD19-4F75-8492-1D1F9560C50E}" dt="2020-09-17T01:43:00.117" v="317" actId="1076"/>
        <pc:sldMkLst>
          <pc:docMk/>
          <pc:sldMk cId="1890818477" sldId="670"/>
        </pc:sldMkLst>
        <pc:spChg chg="mod">
          <ac:chgData name="Phil Gibbons" userId="f619c6e5d38ed7a7" providerId="LiveId" clId="{17D5DE11-DD19-4F75-8492-1D1F9560C50E}" dt="2020-09-17T01:43:00.117" v="317" actId="1076"/>
          <ac:spMkLst>
            <pc:docMk/>
            <pc:sldMk cId="1890818477" sldId="670"/>
            <ac:spMk id="10" creationId="{A73DF60A-C3EA-49B9-9B11-A84840885A6F}"/>
          </ac:spMkLst>
        </pc:spChg>
        <pc:spChg chg="mod">
          <ac:chgData name="Phil Gibbons" userId="f619c6e5d38ed7a7" providerId="LiveId" clId="{17D5DE11-DD19-4F75-8492-1D1F9560C50E}" dt="2020-09-17T01:42:20.290" v="311" actId="1076"/>
          <ac:spMkLst>
            <pc:docMk/>
            <pc:sldMk cId="1890818477" sldId="670"/>
            <ac:spMk id="13316" creationId="{00000000-0000-0000-0000-000000000000}"/>
          </ac:spMkLst>
        </pc:spChg>
        <pc:spChg chg="mod">
          <ac:chgData name="Phil Gibbons" userId="f619c6e5d38ed7a7" providerId="LiveId" clId="{17D5DE11-DD19-4F75-8492-1D1F9560C50E}" dt="2020-09-17T01:42:11.353" v="310" actId="1076"/>
          <ac:spMkLst>
            <pc:docMk/>
            <pc:sldMk cId="1890818477" sldId="670"/>
            <ac:spMk id="13317" creationId="{00000000-0000-0000-0000-000000000000}"/>
          </ac:spMkLst>
        </pc:spChg>
        <pc:cxnChg chg="mod">
          <ac:chgData name="Phil Gibbons" userId="f619c6e5d38ed7a7" providerId="LiveId" clId="{17D5DE11-DD19-4F75-8492-1D1F9560C50E}" dt="2020-09-17T01:42:55.776" v="316" actId="1076"/>
          <ac:cxnSpMkLst>
            <pc:docMk/>
            <pc:sldMk cId="1890818477" sldId="670"/>
            <ac:cxnSpMk id="5" creationId="{733AA2E0-985F-44FD-97B3-01D3C69F0831}"/>
          </ac:cxnSpMkLst>
        </pc:cxnChg>
      </pc:sldChg>
      <pc:sldChg chg="modSp mod">
        <pc:chgData name="Phil Gibbons" userId="f619c6e5d38ed7a7" providerId="LiveId" clId="{17D5DE11-DD19-4F75-8492-1D1F9560C50E}" dt="2020-09-17T02:18:55.722" v="365" actId="20577"/>
        <pc:sldMkLst>
          <pc:docMk/>
          <pc:sldMk cId="2807807482" sldId="692"/>
        </pc:sldMkLst>
        <pc:spChg chg="mod">
          <ac:chgData name="Phil Gibbons" userId="f619c6e5d38ed7a7" providerId="LiveId" clId="{17D5DE11-DD19-4F75-8492-1D1F9560C50E}" dt="2020-09-17T02:18:55.722" v="365" actId="20577"/>
          <ac:spMkLst>
            <pc:docMk/>
            <pc:sldMk cId="2807807482" sldId="692"/>
            <ac:spMk id="6" creationId="{00000000-0000-0000-0000-000000000000}"/>
          </ac:spMkLst>
        </pc:spChg>
      </pc:sldChg>
      <pc:sldChg chg="modSp mod">
        <pc:chgData name="Phil Gibbons" userId="f619c6e5d38ed7a7" providerId="LiveId" clId="{17D5DE11-DD19-4F75-8492-1D1F9560C50E}" dt="2020-09-17T01:43:50.859" v="323" actId="1076"/>
        <pc:sldMkLst>
          <pc:docMk/>
          <pc:sldMk cId="2117438309" sldId="698"/>
        </pc:sldMkLst>
        <pc:spChg chg="mod">
          <ac:chgData name="Phil Gibbons" userId="f619c6e5d38ed7a7" providerId="LiveId" clId="{17D5DE11-DD19-4F75-8492-1D1F9560C50E}" dt="2020-09-17T01:43:50.859" v="323" actId="1076"/>
          <ac:spMkLst>
            <pc:docMk/>
            <pc:sldMk cId="2117438309" sldId="698"/>
            <ac:spMk id="4" creationId="{5F13406F-86E0-4CEB-B705-93D17D2E5125}"/>
          </ac:spMkLst>
        </pc:spChg>
        <pc:spChg chg="mod">
          <ac:chgData name="Phil Gibbons" userId="f619c6e5d38ed7a7" providerId="LiveId" clId="{17D5DE11-DD19-4F75-8492-1D1F9560C50E}" dt="2020-09-17T01:43:31.796" v="320" actId="1076"/>
          <ac:spMkLst>
            <pc:docMk/>
            <pc:sldMk cId="2117438309" sldId="698"/>
            <ac:spMk id="10" creationId="{A73DF60A-C3EA-49B9-9B11-A84840885A6F}"/>
          </ac:spMkLst>
        </pc:spChg>
      </pc:sldChg>
      <pc:sldChg chg="modSp add del mod ord modTransition">
        <pc:chgData name="Phil Gibbons" userId="f619c6e5d38ed7a7" providerId="LiveId" clId="{17D5DE11-DD19-4F75-8492-1D1F9560C50E}" dt="2020-09-17T01:39:25.754" v="262" actId="20577"/>
        <pc:sldMkLst>
          <pc:docMk/>
          <pc:sldMk cId="1931010306" sldId="730"/>
        </pc:sldMkLst>
        <pc:spChg chg="mod">
          <ac:chgData name="Phil Gibbons" userId="f619c6e5d38ed7a7" providerId="LiveId" clId="{17D5DE11-DD19-4F75-8492-1D1F9560C50E}" dt="2020-09-17T01:32:20.747" v="15" actId="20577"/>
          <ac:spMkLst>
            <pc:docMk/>
            <pc:sldMk cId="1931010306" sldId="730"/>
            <ac:spMk id="2" creationId="{00000000-0000-0000-0000-000000000000}"/>
          </ac:spMkLst>
        </pc:spChg>
        <pc:spChg chg="mod">
          <ac:chgData name="Phil Gibbons" userId="f619c6e5d38ed7a7" providerId="LiveId" clId="{17D5DE11-DD19-4F75-8492-1D1F9560C50E}" dt="2020-09-17T01:39:25.754" v="262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add">
        <pc:chgData name="Phil Gibbons" userId="f619c6e5d38ed7a7" providerId="LiveId" clId="{17D5DE11-DD19-4F75-8492-1D1F9560C50E}" dt="2020-09-17T02:35:40.565" v="366"/>
        <pc:sldMkLst>
          <pc:docMk/>
          <pc:sldMk cId="2410783943" sldId="731"/>
        </pc:sldMkLst>
      </pc:sldChg>
    </pc:docChg>
  </pc:docChgLst>
  <pc:docChgLst>
    <pc:chgData name="Phil Gibbons" userId="f619c6e5d38ed7a7" providerId="LiveId" clId="{D159A939-D9B2-45BE-9694-EDD40A1CA067}"/>
    <pc:docChg chg="addSld modSld">
      <pc:chgData name="Phil Gibbons" userId="f619c6e5d38ed7a7" providerId="LiveId" clId="{D159A939-D9B2-45BE-9694-EDD40A1CA067}" dt="2018-09-18T02:42:27.718" v="0"/>
      <pc:docMkLst>
        <pc:docMk/>
      </pc:docMkLst>
      <pc:sldChg chg="add">
        <pc:chgData name="Phil Gibbons" userId="f619c6e5d38ed7a7" providerId="LiveId" clId="{D159A939-D9B2-45BE-9694-EDD40A1CA067}" dt="2018-09-18T02:42:27.718" v="0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969CBAA6-A06B-42F0-A1C0-15BCBD5F913E}"/>
    <pc:docChg chg="undo custSel modSld">
      <pc:chgData name="Phil Gibbons" userId="f619c6e5d38ed7a7" providerId="LiveId" clId="{969CBAA6-A06B-42F0-A1C0-15BCBD5F913E}" dt="2022-09-13T05:22:24.609" v="276" actId="20577"/>
      <pc:docMkLst>
        <pc:docMk/>
      </pc:docMkLst>
      <pc:sldChg chg="modSp mod">
        <pc:chgData name="Phil Gibbons" userId="f619c6e5d38ed7a7" providerId="LiveId" clId="{969CBAA6-A06B-42F0-A1C0-15BCBD5F913E}" dt="2022-09-12T23:33:51.458" v="3" actId="20577"/>
        <pc:sldMkLst>
          <pc:docMk/>
          <pc:sldMk cId="0" sldId="298"/>
        </pc:sldMkLst>
        <pc:spChg chg="mod">
          <ac:chgData name="Phil Gibbons" userId="f619c6e5d38ed7a7" providerId="LiveId" clId="{969CBAA6-A06B-42F0-A1C0-15BCBD5F913E}" dt="2022-09-12T23:33:51.458" v="3" actId="20577"/>
          <ac:spMkLst>
            <pc:docMk/>
            <pc:sldMk cId="0" sldId="298"/>
            <ac:spMk id="8" creationId="{00000000-0000-0000-0000-000000000000}"/>
          </ac:spMkLst>
        </pc:spChg>
      </pc:sldChg>
      <pc:sldChg chg="modSp mod">
        <pc:chgData name="Phil Gibbons" userId="f619c6e5d38ed7a7" providerId="LiveId" clId="{969CBAA6-A06B-42F0-A1C0-15BCBD5F913E}" dt="2022-09-12T23:40:11.115" v="94" actId="20577"/>
        <pc:sldMkLst>
          <pc:docMk/>
          <pc:sldMk cId="1233805520" sldId="310"/>
        </pc:sldMkLst>
        <pc:spChg chg="mod">
          <ac:chgData name="Phil Gibbons" userId="f619c6e5d38ed7a7" providerId="LiveId" clId="{969CBAA6-A06B-42F0-A1C0-15BCBD5F913E}" dt="2022-09-12T23:39:41.056" v="82" actId="1076"/>
          <ac:spMkLst>
            <pc:docMk/>
            <pc:sldMk cId="1233805520" sldId="310"/>
            <ac:spMk id="6" creationId="{00000000-0000-0000-0000-000000000000}"/>
          </ac:spMkLst>
        </pc:spChg>
        <pc:spChg chg="mod">
          <ac:chgData name="Phil Gibbons" userId="f619c6e5d38ed7a7" providerId="LiveId" clId="{969CBAA6-A06B-42F0-A1C0-15BCBD5F913E}" dt="2022-09-12T23:40:11.115" v="94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969CBAA6-A06B-42F0-A1C0-15BCBD5F913E}" dt="2022-09-12T23:37:43.648" v="72" actId="20577"/>
        <pc:sldMkLst>
          <pc:docMk/>
          <pc:sldMk cId="3961089805" sldId="317"/>
        </pc:sldMkLst>
        <pc:spChg chg="mod">
          <ac:chgData name="Phil Gibbons" userId="f619c6e5d38ed7a7" providerId="LiveId" clId="{969CBAA6-A06B-42F0-A1C0-15BCBD5F913E}" dt="2022-09-12T23:37:43.648" v="72" actId="20577"/>
          <ac:spMkLst>
            <pc:docMk/>
            <pc:sldMk cId="3961089805" sldId="317"/>
            <ac:spMk id="3" creationId="{AB6A9A9C-F1DA-4BF6-88E7-963CC9B6EC44}"/>
          </ac:spMkLst>
        </pc:spChg>
      </pc:sldChg>
      <pc:sldChg chg="modSp mod">
        <pc:chgData name="Phil Gibbons" userId="f619c6e5d38ed7a7" providerId="LiveId" clId="{969CBAA6-A06B-42F0-A1C0-15BCBD5F913E}" dt="2022-09-12T23:57:55.970" v="161" actId="20577"/>
        <pc:sldMkLst>
          <pc:docMk/>
          <pc:sldMk cId="0" sldId="344"/>
        </pc:sldMkLst>
        <pc:spChg chg="mod">
          <ac:chgData name="Phil Gibbons" userId="f619c6e5d38ed7a7" providerId="LiveId" clId="{969CBAA6-A06B-42F0-A1C0-15BCBD5F913E}" dt="2022-09-12T23:57:55.970" v="161" actId="20577"/>
          <ac:spMkLst>
            <pc:docMk/>
            <pc:sldMk cId="0" sldId="344"/>
            <ac:spMk id="14340" creationId="{00000000-0000-0000-0000-000000000000}"/>
          </ac:spMkLst>
        </pc:spChg>
      </pc:sldChg>
      <pc:sldChg chg="modNotesTx">
        <pc:chgData name="Phil Gibbons" userId="f619c6e5d38ed7a7" providerId="LiveId" clId="{969CBAA6-A06B-42F0-A1C0-15BCBD5F913E}" dt="2022-09-13T05:22:24.609" v="276" actId="20577"/>
        <pc:sldMkLst>
          <pc:docMk/>
          <pc:sldMk cId="490463907" sldId="354"/>
        </pc:sldMkLst>
      </pc:sldChg>
      <pc:sldChg chg="addSp delSp modSp mod">
        <pc:chgData name="Phil Gibbons" userId="f619c6e5d38ed7a7" providerId="LiveId" clId="{969CBAA6-A06B-42F0-A1C0-15BCBD5F913E}" dt="2022-09-13T04:46:59.679" v="259" actId="478"/>
        <pc:sldMkLst>
          <pc:docMk/>
          <pc:sldMk cId="2169896559" sldId="376"/>
        </pc:sldMkLst>
        <pc:spChg chg="mod">
          <ac:chgData name="Phil Gibbons" userId="f619c6e5d38ed7a7" providerId="LiveId" clId="{969CBAA6-A06B-42F0-A1C0-15BCBD5F913E}" dt="2022-09-13T04:44:42.939" v="238" actId="1076"/>
          <ac:spMkLst>
            <pc:docMk/>
            <pc:sldMk cId="2169896559" sldId="376"/>
            <ac:spMk id="3" creationId="{00000000-0000-0000-0000-000000000000}"/>
          </ac:spMkLst>
        </pc:spChg>
        <pc:spChg chg="mod">
          <ac:chgData name="Phil Gibbons" userId="f619c6e5d38ed7a7" providerId="LiveId" clId="{969CBAA6-A06B-42F0-A1C0-15BCBD5F913E}" dt="2022-09-13T04:20:46.789" v="190" actId="1076"/>
          <ac:spMkLst>
            <pc:docMk/>
            <pc:sldMk cId="2169896559" sldId="376"/>
            <ac:spMk id="4" creationId="{00000000-0000-0000-0000-000000000000}"/>
          </ac:spMkLst>
        </pc:spChg>
        <pc:spChg chg="mod">
          <ac:chgData name="Phil Gibbons" userId="f619c6e5d38ed7a7" providerId="LiveId" clId="{969CBAA6-A06B-42F0-A1C0-15BCBD5F913E}" dt="2022-09-13T04:20:46.789" v="190" actId="1076"/>
          <ac:spMkLst>
            <pc:docMk/>
            <pc:sldMk cId="2169896559" sldId="376"/>
            <ac:spMk id="5" creationId="{00000000-0000-0000-0000-000000000000}"/>
          </ac:spMkLst>
        </pc:spChg>
        <pc:spChg chg="mod">
          <ac:chgData name="Phil Gibbons" userId="f619c6e5d38ed7a7" providerId="LiveId" clId="{969CBAA6-A06B-42F0-A1C0-15BCBD5F913E}" dt="2022-09-13T04:45:48.673" v="249" actId="1076"/>
          <ac:spMkLst>
            <pc:docMk/>
            <pc:sldMk cId="2169896559" sldId="376"/>
            <ac:spMk id="6" creationId="{50ADC978-E23E-45E9-9440-AF4F4112FF37}"/>
          </ac:spMkLst>
        </pc:spChg>
        <pc:spChg chg="mod">
          <ac:chgData name="Phil Gibbons" userId="f619c6e5d38ed7a7" providerId="LiveId" clId="{969CBAA6-A06B-42F0-A1C0-15BCBD5F913E}" dt="2022-09-13T04:21:16.230" v="192" actId="1076"/>
          <ac:spMkLst>
            <pc:docMk/>
            <pc:sldMk cId="2169896559" sldId="376"/>
            <ac:spMk id="8" creationId="{199149B9-331C-4B41-A02A-CDEF4445FDBF}"/>
          </ac:spMkLst>
        </pc:spChg>
        <pc:spChg chg="add del mod">
          <ac:chgData name="Phil Gibbons" userId="f619c6e5d38ed7a7" providerId="LiveId" clId="{969CBAA6-A06B-42F0-A1C0-15BCBD5F913E}" dt="2022-09-13T04:46:53.656" v="258" actId="478"/>
          <ac:spMkLst>
            <pc:docMk/>
            <pc:sldMk cId="2169896559" sldId="376"/>
            <ac:spMk id="9" creationId="{00000000-0000-0000-0000-000000000000}"/>
          </ac:spMkLst>
        </pc:spChg>
        <pc:spChg chg="mod">
          <ac:chgData name="Phil Gibbons" userId="f619c6e5d38ed7a7" providerId="LiveId" clId="{969CBAA6-A06B-42F0-A1C0-15BCBD5F913E}" dt="2022-09-13T04:20:46.789" v="190" actId="1076"/>
          <ac:spMkLst>
            <pc:docMk/>
            <pc:sldMk cId="2169896559" sldId="376"/>
            <ac:spMk id="10" creationId="{00000000-0000-0000-0000-000000000000}"/>
          </ac:spMkLst>
        </pc:spChg>
        <pc:spChg chg="mod">
          <ac:chgData name="Phil Gibbons" userId="f619c6e5d38ed7a7" providerId="LiveId" clId="{969CBAA6-A06B-42F0-A1C0-15BCBD5F913E}" dt="2022-09-13T04:44:34.609" v="237" actId="1076"/>
          <ac:spMkLst>
            <pc:docMk/>
            <pc:sldMk cId="2169896559" sldId="376"/>
            <ac:spMk id="11" creationId="{E98C8604-892E-419B-8066-C67DDC2BAC57}"/>
          </ac:spMkLst>
        </pc:spChg>
        <pc:spChg chg="mod">
          <ac:chgData name="Phil Gibbons" userId="f619c6e5d38ed7a7" providerId="LiveId" clId="{969CBAA6-A06B-42F0-A1C0-15BCBD5F913E}" dt="2022-09-13T04:21:16.230" v="192" actId="1076"/>
          <ac:spMkLst>
            <pc:docMk/>
            <pc:sldMk cId="2169896559" sldId="376"/>
            <ac:spMk id="12" creationId="{C8B75FF6-8E19-47EA-A027-26D1AA874DAB}"/>
          </ac:spMkLst>
        </pc:spChg>
        <pc:spChg chg="mod">
          <ac:chgData name="Phil Gibbons" userId="f619c6e5d38ed7a7" providerId="LiveId" clId="{969CBAA6-A06B-42F0-A1C0-15BCBD5F913E}" dt="2022-09-13T04:21:16.230" v="192" actId="1076"/>
          <ac:spMkLst>
            <pc:docMk/>
            <pc:sldMk cId="2169896559" sldId="376"/>
            <ac:spMk id="13" creationId="{01507D66-F25F-4722-A85C-4B1F2BC14D00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14" creationId="{47492B52-8F61-845E-3FDB-F028239EAA4B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15" creationId="{0453CA4E-3151-E5FA-AC8A-AF0DE64253AE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17" creationId="{48B4650F-7A6F-535D-756B-E46AB18BB765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18" creationId="{2417D222-9D21-9A29-5A16-5F3B3F7D90C1}"/>
          </ac:spMkLst>
        </pc:spChg>
        <pc:spChg chg="add del mod">
          <ac:chgData name="Phil Gibbons" userId="f619c6e5d38ed7a7" providerId="LiveId" clId="{969CBAA6-A06B-42F0-A1C0-15BCBD5F913E}" dt="2022-09-13T04:44:22.648" v="235" actId="478"/>
          <ac:spMkLst>
            <pc:docMk/>
            <pc:sldMk cId="2169896559" sldId="376"/>
            <ac:spMk id="19" creationId="{19CB5954-2D96-E3BA-6867-802C2F5900C9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20" creationId="{C34ED4D8-C250-BC51-0C96-F8C4BAF6B285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21" creationId="{B936DACF-3A9C-A436-C2BC-6E3E095125F6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22" creationId="{886DA5A4-6E29-1BE3-F46E-EE3585165E35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23" creationId="{54AF396B-564B-6B61-348A-1C7C8BACBDE7}"/>
          </ac:spMkLst>
        </pc:spChg>
        <pc:spChg chg="add mod">
          <ac:chgData name="Phil Gibbons" userId="f619c6e5d38ed7a7" providerId="LiveId" clId="{969CBAA6-A06B-42F0-A1C0-15BCBD5F913E}" dt="2022-09-13T04:44:50.210" v="239" actId="20577"/>
          <ac:spMkLst>
            <pc:docMk/>
            <pc:sldMk cId="2169896559" sldId="376"/>
            <ac:spMk id="24" creationId="{536AD3BC-6ED0-7442-F7E1-7CB79DD20C14}"/>
          </ac:spMkLst>
        </pc:spChg>
        <pc:spChg chg="add mod">
          <ac:chgData name="Phil Gibbons" userId="f619c6e5d38ed7a7" providerId="LiveId" clId="{969CBAA6-A06B-42F0-A1C0-15BCBD5F913E}" dt="2022-09-13T04:46:00.271" v="254" actId="1036"/>
          <ac:spMkLst>
            <pc:docMk/>
            <pc:sldMk cId="2169896559" sldId="376"/>
            <ac:spMk id="25" creationId="{6F18AB88-172F-3589-F209-B7B3B26FB203}"/>
          </ac:spMkLst>
        </pc:spChg>
        <pc:spChg chg="add del mod">
          <ac:chgData name="Phil Gibbons" userId="f619c6e5d38ed7a7" providerId="LiveId" clId="{969CBAA6-A06B-42F0-A1C0-15BCBD5F913E}" dt="2022-09-13T04:46:59.679" v="259" actId="478"/>
          <ac:spMkLst>
            <pc:docMk/>
            <pc:sldMk cId="2169896559" sldId="376"/>
            <ac:spMk id="26" creationId="{B00688B5-8123-9DA5-9387-CC3D2278400A}"/>
          </ac:spMkLst>
        </pc:spChg>
        <pc:cxnChg chg="mod">
          <ac:chgData name="Phil Gibbons" userId="f619c6e5d38ed7a7" providerId="LiveId" clId="{969CBAA6-A06B-42F0-A1C0-15BCBD5F913E}" dt="2022-09-13T04:20:46.789" v="190" actId="1076"/>
          <ac:cxnSpMkLst>
            <pc:docMk/>
            <pc:sldMk cId="2169896559" sldId="376"/>
            <ac:cxnSpMk id="7" creationId="{00000000-0000-0000-0000-000000000000}"/>
          </ac:cxnSpMkLst>
        </pc:cxnChg>
        <pc:cxnChg chg="add mod">
          <ac:chgData name="Phil Gibbons" userId="f619c6e5d38ed7a7" providerId="LiveId" clId="{969CBAA6-A06B-42F0-A1C0-15BCBD5F913E}" dt="2022-09-13T04:46:00.271" v="254" actId="1036"/>
          <ac:cxnSpMkLst>
            <pc:docMk/>
            <pc:sldMk cId="2169896559" sldId="376"/>
            <ac:cxnSpMk id="16" creationId="{CF754BA1-79C2-E059-A49A-C6B83DD67933}"/>
          </ac:cxnSpMkLst>
        </pc:cxnChg>
      </pc:sldChg>
      <pc:sldChg chg="modAnim">
        <pc:chgData name="Phil Gibbons" userId="f619c6e5d38ed7a7" providerId="LiveId" clId="{969CBAA6-A06B-42F0-A1C0-15BCBD5F913E}" dt="2022-09-12T23:42:28.430" v="103"/>
        <pc:sldMkLst>
          <pc:docMk/>
          <pc:sldMk cId="1616640189" sldId="391"/>
        </pc:sldMkLst>
      </pc:sldChg>
      <pc:sldChg chg="modSp mod">
        <pc:chgData name="Phil Gibbons" userId="f619c6e5d38ed7a7" providerId="LiveId" clId="{969CBAA6-A06B-42F0-A1C0-15BCBD5F913E}" dt="2022-09-13T04:54:17.939" v="268" actId="1076"/>
        <pc:sldMkLst>
          <pc:docMk/>
          <pc:sldMk cId="3726554797" sldId="691"/>
        </pc:sldMkLst>
        <pc:spChg chg="mod">
          <ac:chgData name="Phil Gibbons" userId="f619c6e5d38ed7a7" providerId="LiveId" clId="{969CBAA6-A06B-42F0-A1C0-15BCBD5F913E}" dt="2022-09-13T04:53:09.274" v="263" actId="20577"/>
          <ac:spMkLst>
            <pc:docMk/>
            <pc:sldMk cId="3726554797" sldId="691"/>
            <ac:spMk id="19" creationId="{04826298-0351-463A-B7DA-10AF7472D82F}"/>
          </ac:spMkLst>
        </pc:spChg>
        <pc:spChg chg="mod">
          <ac:chgData name="Phil Gibbons" userId="f619c6e5d38ed7a7" providerId="LiveId" clId="{969CBAA6-A06B-42F0-A1C0-15BCBD5F913E}" dt="2022-09-13T04:53:40.410" v="267" actId="20577"/>
          <ac:spMkLst>
            <pc:docMk/>
            <pc:sldMk cId="3726554797" sldId="691"/>
            <ac:spMk id="20" creationId="{3645391B-7DE4-40C8-A65F-401B06C3E660}"/>
          </ac:spMkLst>
        </pc:spChg>
        <pc:spChg chg="mod">
          <ac:chgData name="Phil Gibbons" userId="f619c6e5d38ed7a7" providerId="LiveId" clId="{969CBAA6-A06B-42F0-A1C0-15BCBD5F913E}" dt="2022-09-13T04:54:17.939" v="268" actId="1076"/>
          <ac:spMkLst>
            <pc:docMk/>
            <pc:sldMk cId="3726554797" sldId="691"/>
            <ac:spMk id="22" creationId="{956AA3A8-CBED-465D-A252-7FC25DFCFE26}"/>
          </ac:spMkLst>
        </pc:spChg>
      </pc:sldChg>
    </pc:docChg>
  </pc:docChgLst>
  <pc:docChgLst>
    <pc:chgData name="Phil Gibbons" userId="f619c6e5d38ed7a7" providerId="LiveId" clId="{DDBAA42D-5BBC-4F51-9488-A5959AF57368}"/>
    <pc:docChg chg="undo custSel addSld delSld modSld sldOrd delMainMaster">
      <pc:chgData name="Phil Gibbons" userId="f619c6e5d38ed7a7" providerId="LiveId" clId="{DDBAA42D-5BBC-4F51-9488-A5959AF57368}" dt="2021-09-14T04:28:46.813" v="537" actId="47"/>
      <pc:docMkLst>
        <pc:docMk/>
      </pc:docMkLst>
      <pc:sldChg chg="modSp mod">
        <pc:chgData name="Phil Gibbons" userId="f619c6e5d38ed7a7" providerId="LiveId" clId="{DDBAA42D-5BBC-4F51-9488-A5959AF57368}" dt="2021-09-14T03:20:07.312" v="363" actId="207"/>
        <pc:sldMkLst>
          <pc:docMk/>
          <pc:sldMk cId="0" sldId="286"/>
        </pc:sldMkLst>
        <pc:spChg chg="mod">
          <ac:chgData name="Phil Gibbons" userId="f619c6e5d38ed7a7" providerId="LiveId" clId="{DDBAA42D-5BBC-4F51-9488-A5959AF57368}" dt="2021-09-14T03:20:07.312" v="363" actId="207"/>
          <ac:spMkLst>
            <pc:docMk/>
            <pc:sldMk cId="0" sldId="286"/>
            <ac:spMk id="35843" creationId="{00000000-0000-0000-0000-000000000000}"/>
          </ac:spMkLst>
        </pc:spChg>
      </pc:sldChg>
      <pc:sldChg chg="modSp mod">
        <pc:chgData name="Phil Gibbons" userId="f619c6e5d38ed7a7" providerId="LiveId" clId="{DDBAA42D-5BBC-4F51-9488-A5959AF57368}" dt="2021-09-14T03:20:17.166" v="364" actId="207"/>
        <pc:sldMkLst>
          <pc:docMk/>
          <pc:sldMk cId="0" sldId="287"/>
        </pc:sldMkLst>
        <pc:spChg chg="mod">
          <ac:chgData name="Phil Gibbons" userId="f619c6e5d38ed7a7" providerId="LiveId" clId="{DDBAA42D-5BBC-4F51-9488-A5959AF57368}" dt="2021-09-14T03:20:17.166" v="364" actId="207"/>
          <ac:spMkLst>
            <pc:docMk/>
            <pc:sldMk cId="0" sldId="287"/>
            <ac:spMk id="36867" creationId="{00000000-0000-0000-0000-000000000000}"/>
          </ac:spMkLst>
        </pc:spChg>
      </pc:sldChg>
      <pc:sldChg chg="modSp mod">
        <pc:chgData name="Phil Gibbons" userId="f619c6e5d38ed7a7" providerId="LiveId" clId="{DDBAA42D-5BBC-4F51-9488-A5959AF57368}" dt="2021-09-14T03:20:54.740" v="365" actId="207"/>
        <pc:sldMkLst>
          <pc:docMk/>
          <pc:sldMk cId="0" sldId="288"/>
        </pc:sldMkLst>
        <pc:spChg chg="mod">
          <ac:chgData name="Phil Gibbons" userId="f619c6e5d38ed7a7" providerId="LiveId" clId="{DDBAA42D-5BBC-4F51-9488-A5959AF57368}" dt="2021-09-14T03:20:54.740" v="365" actId="207"/>
          <ac:spMkLst>
            <pc:docMk/>
            <pc:sldMk cId="0" sldId="288"/>
            <ac:spMk id="37891" creationId="{00000000-0000-0000-0000-000000000000}"/>
          </ac:spMkLst>
        </pc:spChg>
      </pc:sldChg>
      <pc:sldChg chg="modSp mod">
        <pc:chgData name="Phil Gibbons" userId="f619c6e5d38ed7a7" providerId="LiveId" clId="{DDBAA42D-5BBC-4F51-9488-A5959AF57368}" dt="2021-09-14T03:54:37.445" v="410" actId="20577"/>
        <pc:sldMkLst>
          <pc:docMk/>
          <pc:sldMk cId="0" sldId="289"/>
        </pc:sldMkLst>
        <pc:spChg chg="mod">
          <ac:chgData name="Phil Gibbons" userId="f619c6e5d38ed7a7" providerId="LiveId" clId="{DDBAA42D-5BBC-4F51-9488-A5959AF57368}" dt="2021-09-14T03:54:37.445" v="410" actId="20577"/>
          <ac:spMkLst>
            <pc:docMk/>
            <pc:sldMk cId="0" sldId="289"/>
            <ac:spMk id="38922" creationId="{00000000-0000-0000-0000-000000000000}"/>
          </ac:spMkLst>
        </pc:spChg>
      </pc:sldChg>
      <pc:sldChg chg="modSp add mod">
        <pc:chgData name="Phil Gibbons" userId="f619c6e5d38ed7a7" providerId="LiveId" clId="{DDBAA42D-5BBC-4F51-9488-A5959AF57368}" dt="2021-09-14T04:28:42.398" v="536" actId="20577"/>
        <pc:sldMkLst>
          <pc:docMk/>
          <pc:sldMk cId="0" sldId="298"/>
        </pc:sldMkLst>
        <pc:spChg chg="mod">
          <ac:chgData name="Phil Gibbons" userId="f619c6e5d38ed7a7" providerId="LiveId" clId="{DDBAA42D-5BBC-4F51-9488-A5959AF57368}" dt="2021-09-14T04:28:42.398" v="536" actId="20577"/>
          <ac:spMkLst>
            <pc:docMk/>
            <pc:sldMk cId="0" sldId="298"/>
            <ac:spMk id="8" creationId="{00000000-0000-0000-0000-000000000000}"/>
          </ac:spMkLst>
        </pc:spChg>
      </pc:sldChg>
      <pc:sldChg chg="modSp add mod">
        <pc:chgData name="Phil Gibbons" userId="f619c6e5d38ed7a7" providerId="LiveId" clId="{DDBAA42D-5BBC-4F51-9488-A5959AF57368}" dt="2021-09-14T04:09:42.975" v="445" actId="20577"/>
        <pc:sldMkLst>
          <pc:docMk/>
          <pc:sldMk cId="1233805520" sldId="310"/>
        </pc:sldMkLst>
        <pc:spChg chg="mod">
          <ac:chgData name="Phil Gibbons" userId="f619c6e5d38ed7a7" providerId="LiveId" clId="{DDBAA42D-5BBC-4F51-9488-A5959AF57368}" dt="2021-09-14T04:09:42.975" v="445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DDBAA42D-5BBC-4F51-9488-A5959AF57368}" dt="2021-09-14T03:12:18.265" v="330" actId="20577"/>
        <pc:sldMkLst>
          <pc:docMk/>
          <pc:sldMk cId="3961089805" sldId="317"/>
        </pc:sldMkLst>
        <pc:spChg chg="mod">
          <ac:chgData name="Phil Gibbons" userId="f619c6e5d38ed7a7" providerId="LiveId" clId="{DDBAA42D-5BBC-4F51-9488-A5959AF57368}" dt="2021-09-14T03:12:18.265" v="330" actId="20577"/>
          <ac:spMkLst>
            <pc:docMk/>
            <pc:sldMk cId="3961089805" sldId="317"/>
            <ac:spMk id="3" creationId="{AB6A9A9C-F1DA-4BF6-88E7-963CC9B6EC44}"/>
          </ac:spMkLst>
        </pc:spChg>
      </pc:sldChg>
      <pc:sldChg chg="del">
        <pc:chgData name="Phil Gibbons" userId="f619c6e5d38ed7a7" providerId="LiveId" clId="{DDBAA42D-5BBC-4F51-9488-A5959AF57368}" dt="2021-09-14T03:01:03.762" v="275" actId="2696"/>
        <pc:sldMkLst>
          <pc:docMk/>
          <pc:sldMk cId="1964293275" sldId="336"/>
        </pc:sldMkLst>
      </pc:sldChg>
      <pc:sldChg chg="del">
        <pc:chgData name="Phil Gibbons" userId="f619c6e5d38ed7a7" providerId="LiveId" clId="{DDBAA42D-5BBC-4F51-9488-A5959AF57368}" dt="2021-09-14T03:01:03.762" v="275" actId="2696"/>
        <pc:sldMkLst>
          <pc:docMk/>
          <pc:sldMk cId="3195204584" sldId="338"/>
        </pc:sldMkLst>
      </pc:sldChg>
      <pc:sldChg chg="modSp modAnim">
        <pc:chgData name="Phil Gibbons" userId="f619c6e5d38ed7a7" providerId="LiveId" clId="{DDBAA42D-5BBC-4F51-9488-A5959AF57368}" dt="2021-09-14T04:17:07.408" v="446"/>
        <pc:sldMkLst>
          <pc:docMk/>
          <pc:sldMk cId="0" sldId="339"/>
        </pc:sldMkLst>
        <pc:spChg chg="mod">
          <ac:chgData name="Phil Gibbons" userId="f619c6e5d38ed7a7" providerId="LiveId" clId="{DDBAA42D-5BBC-4F51-9488-A5959AF57368}" dt="2021-09-14T03:01:52.475" v="277" actId="20577"/>
          <ac:spMkLst>
            <pc:docMk/>
            <pc:sldMk cId="0" sldId="339"/>
            <ac:spMk id="57356" creationId="{00000000-0000-0000-0000-000000000000}"/>
          </ac:spMkLst>
        </pc:spChg>
      </pc:sldChg>
      <pc:sldChg chg="ord">
        <pc:chgData name="Phil Gibbons" userId="f619c6e5d38ed7a7" providerId="LiveId" clId="{DDBAA42D-5BBC-4F51-9488-A5959AF57368}" dt="2021-09-13T23:14:33.244" v="262"/>
        <pc:sldMkLst>
          <pc:docMk/>
          <pc:sldMk cId="0" sldId="344"/>
        </pc:sldMkLst>
      </pc:sldChg>
      <pc:sldChg chg="mod ord modShow">
        <pc:chgData name="Phil Gibbons" userId="f619c6e5d38ed7a7" providerId="LiveId" clId="{DDBAA42D-5BBC-4F51-9488-A5959AF57368}" dt="2021-09-14T03:04:30.514" v="280" actId="729"/>
        <pc:sldMkLst>
          <pc:docMk/>
          <pc:sldMk cId="490463907" sldId="354"/>
        </pc:sldMkLst>
      </pc:sldChg>
      <pc:sldChg chg="mod ord modShow">
        <pc:chgData name="Phil Gibbons" userId="f619c6e5d38ed7a7" providerId="LiveId" clId="{DDBAA42D-5BBC-4F51-9488-A5959AF57368}" dt="2021-09-14T03:04:34.758" v="281" actId="729"/>
        <pc:sldMkLst>
          <pc:docMk/>
          <pc:sldMk cId="2481483643" sldId="355"/>
        </pc:sldMkLst>
      </pc:sldChg>
      <pc:sldChg chg="del">
        <pc:chgData name="Phil Gibbons" userId="f619c6e5d38ed7a7" providerId="LiveId" clId="{DDBAA42D-5BBC-4F51-9488-A5959AF57368}" dt="2021-09-14T03:04:51.214" v="282" actId="2696"/>
        <pc:sldMkLst>
          <pc:docMk/>
          <pc:sldMk cId="1212541759" sldId="357"/>
        </pc:sldMkLst>
      </pc:sldChg>
      <pc:sldChg chg="add mod modShow">
        <pc:chgData name="Phil Gibbons" userId="f619c6e5d38ed7a7" providerId="LiveId" clId="{DDBAA42D-5BBC-4F51-9488-A5959AF57368}" dt="2021-09-14T03:05:11.595" v="284" actId="729"/>
        <pc:sldMkLst>
          <pc:docMk/>
          <pc:sldMk cId="4179545230" sldId="357"/>
        </pc:sldMkLst>
      </pc:sldChg>
      <pc:sldChg chg="addSp modSp mod">
        <pc:chgData name="Phil Gibbons" userId="f619c6e5d38ed7a7" providerId="LiveId" clId="{DDBAA42D-5BBC-4F51-9488-A5959AF57368}" dt="2021-09-14T04:26:02.267" v="455" actId="1076"/>
        <pc:sldMkLst>
          <pc:docMk/>
          <pc:sldMk cId="3262145235" sldId="366"/>
        </pc:sldMkLst>
        <pc:spChg chg="add mod">
          <ac:chgData name="Phil Gibbons" userId="f619c6e5d38ed7a7" providerId="LiveId" clId="{DDBAA42D-5BBC-4F51-9488-A5959AF57368}" dt="2021-09-14T04:26:02.267" v="455" actId="1076"/>
          <ac:spMkLst>
            <pc:docMk/>
            <pc:sldMk cId="3262145235" sldId="366"/>
            <ac:spMk id="7" creationId="{E6A7EDAD-42AB-4405-8B10-30B32119BC67}"/>
          </ac:spMkLst>
        </pc:spChg>
      </pc:sldChg>
      <pc:sldChg chg="modSp mod">
        <pc:chgData name="Phil Gibbons" userId="f619c6e5d38ed7a7" providerId="LiveId" clId="{DDBAA42D-5BBC-4F51-9488-A5959AF57368}" dt="2021-09-14T02:57:25.065" v="267" actId="20577"/>
        <pc:sldMkLst>
          <pc:docMk/>
          <pc:sldMk cId="2094010615" sldId="368"/>
        </pc:sldMkLst>
        <pc:spChg chg="mod">
          <ac:chgData name="Phil Gibbons" userId="f619c6e5d38ed7a7" providerId="LiveId" clId="{DDBAA42D-5BBC-4F51-9488-A5959AF57368}" dt="2021-09-14T02:57:25.065" v="267" actId="20577"/>
          <ac:spMkLst>
            <pc:docMk/>
            <pc:sldMk cId="2094010615" sldId="368"/>
            <ac:spMk id="54279" creationId="{00000000-0000-0000-0000-000000000000}"/>
          </ac:spMkLst>
        </pc:spChg>
      </pc:sldChg>
      <pc:sldChg chg="ord">
        <pc:chgData name="Phil Gibbons" userId="f619c6e5d38ed7a7" providerId="LiveId" clId="{DDBAA42D-5BBC-4F51-9488-A5959AF57368}" dt="2021-09-14T02:57:05.945" v="264"/>
        <pc:sldMkLst>
          <pc:docMk/>
          <pc:sldMk cId="116919585" sldId="369"/>
        </pc:sldMkLst>
      </pc:sldChg>
      <pc:sldChg chg="del">
        <pc:chgData name="Phil Gibbons" userId="f619c6e5d38ed7a7" providerId="LiveId" clId="{DDBAA42D-5BBC-4F51-9488-A5959AF57368}" dt="2021-09-14T03:01:03.762" v="275" actId="2696"/>
        <pc:sldMkLst>
          <pc:docMk/>
          <pc:sldMk cId="2926100210" sldId="370"/>
        </pc:sldMkLst>
      </pc:sldChg>
      <pc:sldChg chg="add">
        <pc:chgData name="Phil Gibbons" userId="f619c6e5d38ed7a7" providerId="LiveId" clId="{DDBAA42D-5BBC-4F51-9488-A5959AF57368}" dt="2021-09-14T03:01:11.637" v="276"/>
        <pc:sldMkLst>
          <pc:docMk/>
          <pc:sldMk cId="3692145800" sldId="370"/>
        </pc:sldMkLst>
      </pc:sldChg>
      <pc:sldChg chg="add mod modTransition modShow">
        <pc:chgData name="Phil Gibbons" userId="f619c6e5d38ed7a7" providerId="LiveId" clId="{DDBAA42D-5BBC-4F51-9488-A5959AF57368}" dt="2021-09-13T23:14:20.035" v="260" actId="729"/>
        <pc:sldMkLst>
          <pc:docMk/>
          <pc:sldMk cId="2475073316" sldId="386"/>
        </pc:sldMkLst>
      </pc:sldChg>
      <pc:sldChg chg="modSp add mod modShow">
        <pc:chgData name="Phil Gibbons" userId="f619c6e5d38ed7a7" providerId="LiveId" clId="{DDBAA42D-5BBC-4F51-9488-A5959AF57368}" dt="2021-09-14T03:13:19.427" v="362" actId="20577"/>
        <pc:sldMkLst>
          <pc:docMk/>
          <pc:sldMk cId="4112506651" sldId="387"/>
        </pc:sldMkLst>
        <pc:spChg chg="mod">
          <ac:chgData name="Phil Gibbons" userId="f619c6e5d38ed7a7" providerId="LiveId" clId="{DDBAA42D-5BBC-4F51-9488-A5959AF57368}" dt="2021-09-14T03:13:19.427" v="362" actId="20577"/>
          <ac:spMkLst>
            <pc:docMk/>
            <pc:sldMk cId="4112506651" sldId="387"/>
            <ac:spMk id="148499" creationId="{00000000-0000-0000-0000-000000000000}"/>
          </ac:spMkLst>
        </pc:spChg>
      </pc:sldChg>
      <pc:sldChg chg="add mod modTransition modShow">
        <pc:chgData name="Phil Gibbons" userId="f619c6e5d38ed7a7" providerId="LiveId" clId="{DDBAA42D-5BBC-4F51-9488-A5959AF57368}" dt="2021-09-13T23:14:08.724" v="257" actId="729"/>
        <pc:sldMkLst>
          <pc:docMk/>
          <pc:sldMk cId="3391714663" sldId="390"/>
        </pc:sldMkLst>
      </pc:sldChg>
      <pc:sldChg chg="modSp add mod modTransition modShow">
        <pc:chgData name="Phil Gibbons" userId="f619c6e5d38ed7a7" providerId="LiveId" clId="{DDBAA42D-5BBC-4F51-9488-A5959AF57368}" dt="2021-09-14T03:10:31.587" v="286" actId="113"/>
        <pc:sldMkLst>
          <pc:docMk/>
          <pc:sldMk cId="1616640189" sldId="391"/>
        </pc:sldMkLst>
        <pc:spChg chg="mod">
          <ac:chgData name="Phil Gibbons" userId="f619c6e5d38ed7a7" providerId="LiveId" clId="{DDBAA42D-5BBC-4F51-9488-A5959AF57368}" dt="2021-09-14T03:10:31.587" v="286" actId="113"/>
          <ac:spMkLst>
            <pc:docMk/>
            <pc:sldMk cId="1616640189" sldId="391"/>
            <ac:spMk id="6" creationId="{FE1320D1-26DB-4337-8019-A29CE7A669D5}"/>
          </ac:spMkLst>
        </pc:spChg>
        <pc:spChg chg="mod">
          <ac:chgData name="Phil Gibbons" userId="f619c6e5d38ed7a7" providerId="LiveId" clId="{DDBAA42D-5BBC-4F51-9488-A5959AF57368}" dt="2021-09-14T03:10:24.726" v="285" actId="113"/>
          <ac:spMkLst>
            <pc:docMk/>
            <pc:sldMk cId="1616640189" sldId="391"/>
            <ac:spMk id="15364" creationId="{00000000-0000-0000-0000-000000000000}"/>
          </ac:spMkLst>
        </pc:spChg>
      </pc:sldChg>
      <pc:sldChg chg="modSp mod">
        <pc:chgData name="Phil Gibbons" userId="f619c6e5d38ed7a7" providerId="LiveId" clId="{DDBAA42D-5BBC-4F51-9488-A5959AF57368}" dt="2021-09-14T04:04:58.842" v="412" actId="20577"/>
        <pc:sldMkLst>
          <pc:docMk/>
          <pc:sldMk cId="2809675234" sldId="395"/>
        </pc:sldMkLst>
        <pc:spChg chg="mod">
          <ac:chgData name="Phil Gibbons" userId="f619c6e5d38ed7a7" providerId="LiveId" clId="{DDBAA42D-5BBC-4F51-9488-A5959AF57368}" dt="2021-09-14T04:04:58.842" v="412" actId="20577"/>
          <ac:spMkLst>
            <pc:docMk/>
            <pc:sldMk cId="2809675234" sldId="395"/>
            <ac:spMk id="4" creationId="{82D008C2-57B2-42F3-AB0F-63ADDACF90E9}"/>
          </ac:spMkLst>
        </pc:spChg>
      </pc:sldChg>
      <pc:sldChg chg="modSp del mod">
        <pc:chgData name="Phil Gibbons" userId="f619c6e5d38ed7a7" providerId="LiveId" clId="{DDBAA42D-5BBC-4F51-9488-A5959AF57368}" dt="2021-09-14T04:28:46.813" v="537" actId="47"/>
        <pc:sldMkLst>
          <pc:docMk/>
          <pc:sldMk cId="0" sldId="542"/>
        </pc:sldMkLst>
        <pc:spChg chg="mod">
          <ac:chgData name="Phil Gibbons" userId="f619c6e5d38ed7a7" providerId="LiveId" clId="{DDBAA42D-5BBC-4F51-9488-A5959AF57368}" dt="2021-09-14T04:27:45.367" v="484" actId="113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0" sldId="588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0" sldId="589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0" sldId="593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1890818477" sldId="670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739854835" sldId="674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2190817441" sldId="679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3573966956" sldId="685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1334727243" sldId="686"/>
        </pc:sldMkLst>
      </pc:sldChg>
      <pc:sldChg chg="addSp modSp mod modAnim">
        <pc:chgData name="Phil Gibbons" userId="f619c6e5d38ed7a7" providerId="LiveId" clId="{DDBAA42D-5BBC-4F51-9488-A5959AF57368}" dt="2021-09-14T03:57:03.827" v="411"/>
        <pc:sldMkLst>
          <pc:docMk/>
          <pc:sldMk cId="3726554797" sldId="691"/>
        </pc:sldMkLst>
        <pc:spChg chg="add mod">
          <ac:chgData name="Phil Gibbons" userId="f619c6e5d38ed7a7" providerId="LiveId" clId="{DDBAA42D-5BBC-4F51-9488-A5959AF57368}" dt="2021-09-14T03:38:15.206" v="405" actId="14100"/>
          <ac:spMkLst>
            <pc:docMk/>
            <pc:sldMk cId="3726554797" sldId="691"/>
            <ac:spMk id="22" creationId="{956AA3A8-CBED-465D-A252-7FC25DFCFE26}"/>
          </ac:spMkLst>
        </pc:spChg>
      </pc:sldChg>
      <pc:sldChg chg="del">
        <pc:chgData name="Phil Gibbons" userId="f619c6e5d38ed7a7" providerId="LiveId" clId="{DDBAA42D-5BBC-4F51-9488-A5959AF57368}" dt="2021-09-14T04:09:01.756" v="416" actId="47"/>
        <pc:sldMkLst>
          <pc:docMk/>
          <pc:sldMk cId="2807807482" sldId="692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1206005104" sldId="697"/>
        </pc:sldMkLst>
      </pc:sldChg>
      <pc:sldChg chg="modSp del mod">
        <pc:chgData name="Phil Gibbons" userId="f619c6e5d38ed7a7" providerId="LiveId" clId="{DDBAA42D-5BBC-4F51-9488-A5959AF57368}" dt="2021-09-13T22:57:57.308" v="62" actId="47"/>
        <pc:sldMkLst>
          <pc:docMk/>
          <pc:sldMk cId="1931010306" sldId="730"/>
        </pc:sldMkLst>
        <pc:spChg chg="mod">
          <ac:chgData name="Phil Gibbons" userId="f619c6e5d38ed7a7" providerId="LiveId" clId="{DDBAA42D-5BBC-4F51-9488-A5959AF57368}" dt="2021-09-13T22:53:42.340" v="36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add del">
        <pc:chgData name="Phil Gibbons" userId="f619c6e5d38ed7a7" providerId="LiveId" clId="{DDBAA42D-5BBC-4F51-9488-A5959AF57368}" dt="2021-09-14T02:59:20.070" v="269"/>
        <pc:sldMkLst>
          <pc:docMk/>
          <pc:sldMk cId="1027119683" sldId="732"/>
        </pc:sldMkLst>
      </pc:sldChg>
      <pc:sldChg chg="add del">
        <pc:chgData name="Phil Gibbons" userId="f619c6e5d38ed7a7" providerId="LiveId" clId="{DDBAA42D-5BBC-4F51-9488-A5959AF57368}" dt="2021-09-14T03:00:10.811" v="273" actId="47"/>
        <pc:sldMkLst>
          <pc:docMk/>
          <pc:sldMk cId="1063591954" sldId="732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4228722946" sldId="732"/>
        </pc:sldMkLst>
      </pc:sldChg>
      <pc:sldChg chg="del">
        <pc:chgData name="Phil Gibbons" userId="f619c6e5d38ed7a7" providerId="LiveId" clId="{DDBAA42D-5BBC-4F51-9488-A5959AF57368}" dt="2021-09-13T23:11:46.305" v="255" actId="47"/>
        <pc:sldMkLst>
          <pc:docMk/>
          <pc:sldMk cId="1497588024" sldId="733"/>
        </pc:sldMkLst>
      </pc:sldChg>
      <pc:sldChg chg="add del">
        <pc:chgData name="Phil Gibbons" userId="f619c6e5d38ed7a7" providerId="LiveId" clId="{DDBAA42D-5BBC-4F51-9488-A5959AF57368}" dt="2021-09-14T03:00:14.436" v="274" actId="47"/>
        <pc:sldMkLst>
          <pc:docMk/>
          <pc:sldMk cId="1946732095" sldId="733"/>
        </pc:sldMkLst>
      </pc:sldChg>
      <pc:sldChg chg="add">
        <pc:chgData name="Phil Gibbons" userId="f619c6e5d38ed7a7" providerId="LiveId" clId="{DDBAA42D-5BBC-4F51-9488-A5959AF57368}" dt="2021-09-14T03:00:06.551" v="272"/>
        <pc:sldMkLst>
          <pc:docMk/>
          <pc:sldMk cId="384967574" sldId="734"/>
        </pc:sldMkLst>
      </pc:sldChg>
      <pc:sldMasterChg chg="del delSldLayout">
        <pc:chgData name="Phil Gibbons" userId="f619c6e5d38ed7a7" providerId="LiveId" clId="{DDBAA42D-5BBC-4F51-9488-A5959AF57368}" dt="2021-09-14T04:09:01.756" v="416" actId="47"/>
        <pc:sldMasterMkLst>
          <pc:docMk/>
          <pc:sldMasterMk cId="2319551754" sldId="2147483724"/>
        </pc:sldMasterMkLst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3186992136" sldId="2147483725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512075785" sldId="2147483726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1618125745" sldId="2147483727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3819064491" sldId="2147483728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1000422613" sldId="2147483729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850614369" sldId="2147483730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292826622" sldId="2147483731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3268137606" sldId="2147483732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1127155448" sldId="2147483733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926773088" sldId="2147483734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4249595361" sldId="2147483735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152617707" sldId="2147483736"/>
          </pc:sldLayoutMkLst>
        </pc:sldLayoutChg>
        <pc:sldLayoutChg chg="del">
          <pc:chgData name="Phil Gibbons" userId="f619c6e5d38ed7a7" providerId="LiveId" clId="{DDBAA42D-5BBC-4F51-9488-A5959AF57368}" dt="2021-09-14T04:09:01.756" v="416" actId="47"/>
          <pc:sldLayoutMkLst>
            <pc:docMk/>
            <pc:sldMasterMk cId="2319551754" sldId="2147483724"/>
            <pc:sldLayoutMk cId="2456573710" sldId="21474837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is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4845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2851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013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1817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0099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0671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764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6576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4325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6897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18670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36083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34505" y="127879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34505" y="178081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7329" y="2444203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69729" y="1662495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34505" y="2578674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026" y="906253"/>
            <a:ext cx="12426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z</a:t>
            </a:r>
            <a:r>
              <a:rPr lang="en-US" sz="3600" dirty="0"/>
              <a:t> = ~</a:t>
            </a:r>
            <a:r>
              <a:rPr lang="en-US" sz="3600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4271356" y="375341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21515" y="326400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6400542" y="129069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6400542" y="185712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6400542" y="261903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92B52-8F61-845E-3FDB-F028239EAA4B}"/>
              </a:ext>
            </a:extLst>
          </p:cNvPr>
          <p:cNvSpPr/>
          <p:nvPr/>
        </p:nvSpPr>
        <p:spPr bwMode="auto">
          <a:xfrm>
            <a:off x="1762461" y="4148907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53CA4E-3151-E5FA-AC8A-AF0DE64253AE}"/>
              </a:ext>
            </a:extLst>
          </p:cNvPr>
          <p:cNvSpPr/>
          <p:nvPr/>
        </p:nvSpPr>
        <p:spPr bwMode="auto">
          <a:xfrm>
            <a:off x="1762461" y="4650931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54BA1-79C2-E059-A49A-C6B83DD67933}"/>
              </a:ext>
            </a:extLst>
          </p:cNvPr>
          <p:cNvCxnSpPr/>
          <p:nvPr/>
        </p:nvCxnSpPr>
        <p:spPr bwMode="auto">
          <a:xfrm>
            <a:off x="1045285" y="5314319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B4650F-7A6F-535D-756B-E46AB18BB765}"/>
              </a:ext>
            </a:extLst>
          </p:cNvPr>
          <p:cNvSpPr txBox="1"/>
          <p:nvPr/>
        </p:nvSpPr>
        <p:spPr>
          <a:xfrm>
            <a:off x="1197685" y="4532611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D222-9D21-9A29-5A16-5F3B3F7D90C1}"/>
              </a:ext>
            </a:extLst>
          </p:cNvPr>
          <p:cNvSpPr/>
          <p:nvPr/>
        </p:nvSpPr>
        <p:spPr bwMode="auto">
          <a:xfrm>
            <a:off x="1762461" y="5448790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4ED4D8-C250-BC51-0C96-F8C4BAF6B285}"/>
              </a:ext>
            </a:extLst>
          </p:cNvPr>
          <p:cNvSpPr/>
          <p:nvPr/>
        </p:nvSpPr>
        <p:spPr>
          <a:xfrm>
            <a:off x="-148244" y="61839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b&lt;0 &amp;&amp; t&lt;0) || (a&lt;0 &amp;&amp; b&gt;0 &amp;&amp; t&gt;0)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6DACF-3A9C-A436-C2BC-6E3E095125F6}"/>
              </a:ext>
            </a:extLst>
          </p:cNvPr>
          <p:cNvSpPr txBox="1"/>
          <p:nvPr/>
        </p:nvSpPr>
        <p:spPr>
          <a:xfrm>
            <a:off x="6328498" y="416080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DA5A4-6E29-1BE3-F46E-EE3585165E35}"/>
              </a:ext>
            </a:extLst>
          </p:cNvPr>
          <p:cNvSpPr txBox="1"/>
          <p:nvPr/>
        </p:nvSpPr>
        <p:spPr>
          <a:xfrm>
            <a:off x="6328498" y="472724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AF396B-564B-6B61-348A-1C7C8BACBDE7}"/>
              </a:ext>
            </a:extLst>
          </p:cNvPr>
          <p:cNvSpPr txBox="1"/>
          <p:nvPr/>
        </p:nvSpPr>
        <p:spPr>
          <a:xfrm>
            <a:off x="6328498" y="548914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D3BC-6ED0-7442-F7E1-7CB79DD20C14}"/>
              </a:ext>
            </a:extLst>
          </p:cNvPr>
          <p:cNvSpPr txBox="1"/>
          <p:nvPr/>
        </p:nvSpPr>
        <p:spPr>
          <a:xfrm>
            <a:off x="7172719" y="1816479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18AB88-172F-3589-F209-B7B3B26FB203}"/>
              </a:ext>
            </a:extLst>
          </p:cNvPr>
          <p:cNvSpPr txBox="1"/>
          <p:nvPr/>
        </p:nvSpPr>
        <p:spPr>
          <a:xfrm>
            <a:off x="7244763" y="4798223"/>
            <a:ext cx="1518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426929" y="2718272"/>
            <a:ext cx="319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a &lt;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495007" y="3102196"/>
            <a:ext cx="505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a &lt;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9" y="51059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5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Sept. 13</a:t>
            </a:r>
            <a:r>
              <a:rPr lang="en-US" sz="2000" b="0" dirty="0">
                <a:latin typeface="+mn-lt"/>
              </a:rPr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9" y="1566026"/>
            <a:ext cx="8382000" cy="5435600"/>
          </a:xfrm>
        </p:spPr>
        <p:txBody>
          <a:bodyPr/>
          <a:lstStyle/>
          <a:p>
            <a:r>
              <a:rPr lang="en-US" dirty="0"/>
              <a:t>Lab 1 due today 11:59 pm ET</a:t>
            </a:r>
          </a:p>
          <a:p>
            <a:pPr lvl="1"/>
            <a:endParaRPr lang="en-US" dirty="0"/>
          </a:p>
          <a:p>
            <a:r>
              <a:rPr lang="en-US" dirty="0"/>
              <a:t>Homework 2 is due Thurs 9/15</a:t>
            </a:r>
          </a:p>
          <a:p>
            <a:endParaRPr lang="en-US" dirty="0"/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released today, due Thurs 9/22</a:t>
            </a:r>
          </a:p>
          <a:p>
            <a:pPr lvl="1"/>
            <a:r>
              <a:rPr lang="en-US" dirty="0"/>
              <a:t>Turns in automatically via </a:t>
            </a:r>
            <a:r>
              <a:rPr lang="en-US" dirty="0" err="1"/>
              <a:t>Autolab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Homework 3 released today, due Thurs 9/22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5 - Machine Control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9DF164-9B19-458A-B4A9-FDBD3C1D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1E64E47-AD15-4E04-9813-0D12FE25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9F3680-09D4-4739-ABBA-0FBE3F23EF62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4967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29327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458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14580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b="1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065287" y="2517717"/>
            <a:ext cx="4764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			</a:t>
            </a:r>
            <a:r>
              <a:rPr lang="en-US" dirty="0">
                <a:solidFill>
                  <a:srgbClr val="7F7F7F"/>
                </a:solidFill>
              </a:rPr>
              <a:t>CSAPP 3.6.1 - 3.6.2</a:t>
            </a:r>
            <a:endParaRPr lang="en-US" b="0" dirty="0"/>
          </a:p>
          <a:p>
            <a:r>
              <a:rPr lang="en-US" dirty="0"/>
              <a:t>Conditional branches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3.6.3 - 3.6.6</a:t>
            </a:r>
            <a:endParaRPr lang="en-US" dirty="0"/>
          </a:p>
          <a:p>
            <a:r>
              <a:rPr lang="en-US" dirty="0"/>
              <a:t>Loops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3.6.7</a:t>
            </a:r>
            <a:endParaRPr lang="en-US" dirty="0"/>
          </a:p>
          <a:p>
            <a:r>
              <a:rPr lang="en-US" dirty="0"/>
              <a:t>Switch Statements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3.6.8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24651</TotalTime>
  <Pages>0</Pages>
  <Words>6663</Words>
  <Characters>0</Characters>
  <Application>Microsoft Office PowerPoint</Application>
  <PresentationFormat>On-screen Show (4:3)</PresentationFormat>
  <Lines>0</Lines>
  <Paragraphs>1408</Paragraphs>
  <Slides>62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62</vt:i4>
      </vt:variant>
    </vt:vector>
  </HeadingPairs>
  <TitlesOfParts>
    <vt:vector size="83" baseType="lpstr"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1_Title and Content</vt:lpstr>
      <vt:lpstr>PowerPoint Presentation</vt:lpstr>
      <vt:lpstr>Machine-Level Programming II: Control  18-213/18-613: Introduction to Computer Systems 5th Lecture, Sept. 13, 2022</vt:lpstr>
      <vt:lpstr>Announcements</vt:lpstr>
      <vt:lpstr>Recall: ISA = Assembly/Machine Code View</vt:lpstr>
      <vt:lpstr>Recall: Turning C into Object Code</vt:lpstr>
      <vt:lpstr>Recall: Move &amp; Arithmetic Operations</vt:lpstr>
      <vt:lpstr>Recall: Addressing Modes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</vt:lpstr>
      <vt:lpstr>General “While” Translation #2</vt:lpstr>
      <vt:lpstr>“For” Loop  Do-While Loop</vt:lpstr>
      <vt:lpstr>“For” Loop Do-While Conversion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While Loop Example #2</vt:lpstr>
      <vt:lpstr>“For” Loop Form</vt:lpstr>
      <vt:lpstr>“For” Loop  While Loop</vt:lpstr>
      <vt:lpstr>For-While Conversion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Phil Gibbons</cp:lastModifiedBy>
  <cp:revision>1159</cp:revision>
  <cp:lastPrinted>2013-09-12T14:46:51Z</cp:lastPrinted>
  <dcterms:created xsi:type="dcterms:W3CDTF">2012-09-13T15:33:55Z</dcterms:created>
  <dcterms:modified xsi:type="dcterms:W3CDTF">2022-09-13T05:22:29Z</dcterms:modified>
</cp:coreProperties>
</file>