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689" r:id="rId2"/>
    <p:sldId id="1386" r:id="rId3"/>
    <p:sldId id="304" r:id="rId4"/>
    <p:sldId id="1308" r:id="rId5"/>
    <p:sldId id="1351" r:id="rId6"/>
    <p:sldId id="1352" r:id="rId7"/>
    <p:sldId id="1353" r:id="rId8"/>
    <p:sldId id="1389" r:id="rId9"/>
    <p:sldId id="1354" r:id="rId10"/>
    <p:sldId id="1243" r:id="rId11"/>
    <p:sldId id="1373" r:id="rId12"/>
    <p:sldId id="1374" r:id="rId13"/>
    <p:sldId id="1290" r:id="rId14"/>
    <p:sldId id="1291" r:id="rId15"/>
    <p:sldId id="1292" r:id="rId16"/>
    <p:sldId id="1293" r:id="rId17"/>
    <p:sldId id="1294" r:id="rId18"/>
    <p:sldId id="1300" r:id="rId19"/>
    <p:sldId id="1301" r:id="rId20"/>
    <p:sldId id="1369" r:id="rId21"/>
    <p:sldId id="1370" r:id="rId22"/>
    <p:sldId id="1257" r:id="rId23"/>
    <p:sldId id="1303" r:id="rId24"/>
    <p:sldId id="1356" r:id="rId25"/>
    <p:sldId id="1357" r:id="rId26"/>
    <p:sldId id="1358" r:id="rId27"/>
    <p:sldId id="1359" r:id="rId28"/>
    <p:sldId id="1305" r:id="rId29"/>
    <p:sldId id="1345" r:id="rId30"/>
    <p:sldId id="1388" r:id="rId31"/>
    <p:sldId id="1347" r:id="rId32"/>
    <p:sldId id="1309" r:id="rId33"/>
    <p:sldId id="1323" r:id="rId34"/>
    <p:sldId id="1264" r:id="rId35"/>
    <p:sldId id="310" r:id="rId36"/>
    <p:sldId id="1330" r:id="rId37"/>
    <p:sldId id="1331" r:id="rId38"/>
    <p:sldId id="1332" r:id="rId39"/>
    <p:sldId id="1335" r:id="rId40"/>
    <p:sldId id="1362" r:id="rId41"/>
    <p:sldId id="1313" r:id="rId42"/>
    <p:sldId id="1273" r:id="rId43"/>
    <p:sldId id="1274" r:id="rId44"/>
    <p:sldId id="1275" r:id="rId45"/>
    <p:sldId id="1276" r:id="rId46"/>
    <p:sldId id="1366" r:id="rId47"/>
    <p:sldId id="1278" r:id="rId48"/>
    <p:sldId id="1280" r:id="rId49"/>
    <p:sldId id="1282" r:id="rId50"/>
    <p:sldId id="1314" r:id="rId51"/>
    <p:sldId id="1322" r:id="rId52"/>
    <p:sldId id="1315" r:id="rId53"/>
    <p:sldId id="1316" r:id="rId54"/>
    <p:sldId id="1317" r:id="rId55"/>
    <p:sldId id="1318" r:id="rId56"/>
    <p:sldId id="1319" r:id="rId57"/>
    <p:sldId id="1320" r:id="rId58"/>
    <p:sldId id="1321" r:id="rId59"/>
    <p:sldId id="1336" r:id="rId60"/>
    <p:sldId id="1364" r:id="rId61"/>
    <p:sldId id="1360" r:id="rId62"/>
    <p:sldId id="1361" r:id="rId63"/>
    <p:sldId id="1363" r:id="rId64"/>
    <p:sldId id="1365" r:id="rId65"/>
    <p:sldId id="1367" r:id="rId66"/>
    <p:sldId id="1368" r:id="rId67"/>
    <p:sldId id="1384" r:id="rId68"/>
    <p:sldId id="1376" r:id="rId69"/>
    <p:sldId id="1377" r:id="rId70"/>
    <p:sldId id="1379" r:id="rId71"/>
    <p:sldId id="1378" r:id="rId72"/>
    <p:sldId id="1380" r:id="rId73"/>
    <p:sldId id="1382" r:id="rId74"/>
    <p:sldId id="1381" r:id="rId75"/>
    <p:sldId id="1383" r:id="rId76"/>
  </p:sldIdLst>
  <p:sldSz cx="9144000" cy="6858000" type="screen4x3"/>
  <p:notesSz cx="7302500" cy="9586913"/>
  <p:custDataLst>
    <p:tags r:id="rId7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0000"/>
    <a:srgbClr val="990033"/>
    <a:srgbClr val="E2AC00"/>
    <a:srgbClr val="008000"/>
    <a:srgbClr val="336699"/>
    <a:srgbClr val="F1C7C7"/>
    <a:srgbClr val="990000"/>
    <a:srgbClr val="F6F5BD"/>
    <a:srgbClr val="D5F1CF"/>
    <a:srgbClr val="A9E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F6DA1-3E7E-4B5B-8630-7B0B508A7B25}" v="1646" dt="2022-09-29T02:55:59.1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1" autoAdjust="0"/>
    <p:restoredTop sz="91124" autoAdjust="0"/>
  </p:normalViewPr>
  <p:slideViewPr>
    <p:cSldViewPr snapToObjects="1">
      <p:cViewPr varScale="1">
        <p:scale>
          <a:sx n="100" d="100"/>
          <a:sy n="100" d="100"/>
        </p:scale>
        <p:origin x="2844" y="48"/>
      </p:cViewPr>
      <p:guideLst>
        <p:guide orient="horz" pos="28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6/11/relationships/changesInfo" Target="changesInfos/changesInfo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7D090282-6FAD-4B77-8F72-03AEE064100A}"/>
    <pc:docChg chg="undo custSel addSld delSld modSld">
      <pc:chgData name="Phil Gibbons" userId="f619c6e5d38ed7a7" providerId="LiveId" clId="{7D090282-6FAD-4B77-8F72-03AEE064100A}" dt="2018-10-04T04:17:44.850" v="746" actId="20577"/>
      <pc:docMkLst>
        <pc:docMk/>
      </pc:docMkLst>
      <pc:sldChg chg="add">
        <pc:chgData name="Phil Gibbons" userId="f619c6e5d38ed7a7" providerId="LiveId" clId="{7D090282-6FAD-4B77-8F72-03AEE064100A}" dt="2018-10-03T22:02:55.760" v="7"/>
        <pc:sldMkLst>
          <pc:docMk/>
          <pc:sldMk cId="2745294754" sldId="427"/>
        </pc:sldMkLst>
      </pc:sldChg>
      <pc:sldChg chg="addSp delSp modSp">
        <pc:chgData name="Phil Gibbons" userId="f619c6e5d38ed7a7" providerId="LiveId" clId="{7D090282-6FAD-4B77-8F72-03AEE064100A}" dt="2018-10-03T22:02:00.273" v="5" actId="478"/>
        <pc:sldMkLst>
          <pc:docMk/>
          <pc:sldMk cId="0" sldId="542"/>
        </pc:sldMkLst>
        <pc:spChg chg="add del mod">
          <ac:chgData name="Phil Gibbons" userId="f619c6e5d38ed7a7" providerId="LiveId" clId="{7D090282-6FAD-4B77-8F72-03AEE064100A}" dt="2018-10-03T22:02:00.273" v="5" actId="478"/>
          <ac:spMkLst>
            <pc:docMk/>
            <pc:sldMk cId="0" sldId="542"/>
            <ac:spMk id="3" creationId="{A03AF4E2-68A9-4AEF-AD39-6BD0AF6F1B3D}"/>
          </ac:spMkLst>
        </pc:spChg>
        <pc:spChg chg="mod">
          <ac:chgData name="Phil Gibbons" userId="f619c6e5d38ed7a7" providerId="LiveId" clId="{7D090282-6FAD-4B77-8F72-03AEE064100A}" dt="2018-10-03T22:01:54.324" v="3" actId="20577"/>
          <ac:spMkLst>
            <pc:docMk/>
            <pc:sldMk cId="0" sldId="542"/>
            <ac:spMk id="9218" creationId="{00000000-0000-0000-0000-000000000000}"/>
          </ac:spMkLst>
        </pc:spChg>
        <pc:spChg chg="del">
          <ac:chgData name="Phil Gibbons" userId="f619c6e5d38ed7a7" providerId="LiveId" clId="{7D090282-6FAD-4B77-8F72-03AEE064100A}" dt="2018-10-03T22:01:58.096" v="4" actId="478"/>
          <ac:spMkLst>
            <pc:docMk/>
            <pc:sldMk cId="0" sldId="542"/>
            <ac:spMk id="9219" creationId="{00000000-0000-0000-0000-000000000000}"/>
          </ac:spMkLst>
        </pc:spChg>
      </pc:sldChg>
      <pc:sldChg chg="addSp delSp add modAnim">
        <pc:chgData name="Phil Gibbons" userId="f619c6e5d38ed7a7" providerId="LiveId" clId="{7D090282-6FAD-4B77-8F72-03AEE064100A}" dt="2018-10-04T03:13:14.653" v="186"/>
        <pc:sldMkLst>
          <pc:docMk/>
          <pc:sldMk cId="1836215328" sldId="689"/>
        </pc:sldMkLst>
        <pc:spChg chg="add del">
          <ac:chgData name="Phil Gibbons" userId="f619c6e5d38ed7a7" providerId="LiveId" clId="{7D090282-6FAD-4B77-8F72-03AEE064100A}" dt="2018-10-04T03:13:14.653" v="186"/>
          <ac:spMkLst>
            <pc:docMk/>
            <pc:sldMk cId="1836215328" sldId="689"/>
            <ac:spMk id="3" creationId="{5FF651BD-F2CA-4640-94EF-191D4F7140BF}"/>
          </ac:spMkLst>
        </pc:spChg>
        <pc:spChg chg="add del">
          <ac:chgData name="Phil Gibbons" userId="f619c6e5d38ed7a7" providerId="LiveId" clId="{7D090282-6FAD-4B77-8F72-03AEE064100A}" dt="2018-10-04T03:13:14.653" v="186"/>
          <ac:spMkLst>
            <pc:docMk/>
            <pc:sldMk cId="1836215328" sldId="689"/>
            <ac:spMk id="5" creationId="{C8582055-7D2D-4785-A94B-F568027636C7}"/>
          </ac:spMkLst>
        </pc:spChg>
        <pc:spChg chg="add del">
          <ac:chgData name="Phil Gibbons" userId="f619c6e5d38ed7a7" providerId="LiveId" clId="{7D090282-6FAD-4B77-8F72-03AEE064100A}" dt="2018-10-04T03:13:14.653" v="186"/>
          <ac:spMkLst>
            <pc:docMk/>
            <pc:sldMk cId="1836215328" sldId="689"/>
            <ac:spMk id="6" creationId="{3002D92D-7D1B-4520-9DB3-ECE8C22D6ECA}"/>
          </ac:spMkLst>
        </pc:spChg>
      </pc:sldChg>
      <pc:sldChg chg="modSp">
        <pc:chgData name="Phil Gibbons" userId="f619c6e5d38ed7a7" providerId="LiveId" clId="{7D090282-6FAD-4B77-8F72-03AEE064100A}" dt="2018-10-04T03:29:28.414" v="320" actId="6549"/>
        <pc:sldMkLst>
          <pc:docMk/>
          <pc:sldMk cId="0" sldId="1257"/>
        </pc:sldMkLst>
        <pc:spChg chg="mod">
          <ac:chgData name="Phil Gibbons" userId="f619c6e5d38ed7a7" providerId="LiveId" clId="{7D090282-6FAD-4B77-8F72-03AEE064100A}" dt="2018-10-04T03:29:28.414" v="320" actId="6549"/>
          <ac:spMkLst>
            <pc:docMk/>
            <pc:sldMk cId="0" sldId="1257"/>
            <ac:spMk id="202755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27:40.150" v="306" actId="6549"/>
          <ac:spMkLst>
            <pc:docMk/>
            <pc:sldMk cId="0" sldId="1257"/>
            <ac:spMk id="20276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27:43.385" v="307" actId="6549"/>
          <ac:spMkLst>
            <pc:docMk/>
            <pc:sldMk cId="0" sldId="1257"/>
            <ac:spMk id="202765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26:58.776" v="300" actId="207"/>
          <ac:spMkLst>
            <pc:docMk/>
            <pc:sldMk cId="0" sldId="1257"/>
            <ac:spMk id="202779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27:03.183" v="301" actId="207"/>
          <ac:spMkLst>
            <pc:docMk/>
            <pc:sldMk cId="0" sldId="1257"/>
            <ac:spMk id="20278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27:07.180" v="302" actId="207"/>
          <ac:spMkLst>
            <pc:docMk/>
            <pc:sldMk cId="0" sldId="1257"/>
            <ac:spMk id="202785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27:11.186" v="303" actId="207"/>
          <ac:spMkLst>
            <pc:docMk/>
            <pc:sldMk cId="0" sldId="1257"/>
            <ac:spMk id="202790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27:15.035" v="304" actId="207"/>
          <ac:spMkLst>
            <pc:docMk/>
            <pc:sldMk cId="0" sldId="1257"/>
            <ac:spMk id="202795" creationId="{00000000-0000-0000-0000-000000000000}"/>
          </ac:spMkLst>
        </pc:spChg>
        <pc:grpChg chg="mod">
          <ac:chgData name="Phil Gibbons" userId="f619c6e5d38ed7a7" providerId="LiveId" clId="{7D090282-6FAD-4B77-8F72-03AEE064100A}" dt="2018-10-04T03:27:57.832" v="309" actId="1076"/>
          <ac:grpSpMkLst>
            <pc:docMk/>
            <pc:sldMk cId="0" sldId="1257"/>
            <ac:grpSpMk id="3" creationId="{00000000-0000-0000-0000-000000000000}"/>
          </ac:grpSpMkLst>
        </pc:grpChg>
      </pc:sldChg>
      <pc:sldChg chg="modSp">
        <pc:chgData name="Phil Gibbons" userId="f619c6e5d38ed7a7" providerId="LiveId" clId="{7D090282-6FAD-4B77-8F72-03AEE064100A}" dt="2018-10-04T04:00:26.108" v="505" actId="20577"/>
        <pc:sldMkLst>
          <pc:docMk/>
          <pc:sldMk cId="0" sldId="1276"/>
        </pc:sldMkLst>
        <pc:spChg chg="mod">
          <ac:chgData name="Phil Gibbons" userId="f619c6e5d38ed7a7" providerId="LiveId" clId="{7D090282-6FAD-4B77-8F72-03AEE064100A}" dt="2018-10-04T04:00:26.108" v="505" actId="20577"/>
          <ac:spMkLst>
            <pc:docMk/>
            <pc:sldMk cId="0" sldId="1276"/>
            <ac:spMk id="171039" creationId="{00000000-0000-0000-0000-000000000000}"/>
          </ac:spMkLst>
        </pc:spChg>
      </pc:sldChg>
      <pc:sldChg chg="modSp">
        <pc:chgData name="Phil Gibbons" userId="f619c6e5d38ed7a7" providerId="LiveId" clId="{7D090282-6FAD-4B77-8F72-03AEE064100A}" dt="2018-10-04T04:00:36.004" v="511" actId="20577"/>
        <pc:sldMkLst>
          <pc:docMk/>
          <pc:sldMk cId="0" sldId="1278"/>
        </pc:sldMkLst>
        <pc:spChg chg="mod">
          <ac:chgData name="Phil Gibbons" userId="f619c6e5d38ed7a7" providerId="LiveId" clId="{7D090282-6FAD-4B77-8F72-03AEE064100A}" dt="2018-10-04T04:00:36.004" v="511" actId="20577"/>
          <ac:spMkLst>
            <pc:docMk/>
            <pc:sldMk cId="0" sldId="1278"/>
            <ac:spMk id="173082" creationId="{00000000-0000-0000-0000-000000000000}"/>
          </ac:spMkLst>
        </pc:spChg>
      </pc:sldChg>
      <pc:sldChg chg="modSp">
        <pc:chgData name="Phil Gibbons" userId="f619c6e5d38ed7a7" providerId="LiveId" clId="{7D090282-6FAD-4B77-8F72-03AEE064100A}" dt="2018-10-04T04:00:19.044" v="499" actId="20577"/>
        <pc:sldMkLst>
          <pc:docMk/>
          <pc:sldMk cId="0" sldId="1280"/>
        </pc:sldMkLst>
        <pc:spChg chg="mod">
          <ac:chgData name="Phil Gibbons" userId="f619c6e5d38ed7a7" providerId="LiveId" clId="{7D090282-6FAD-4B77-8F72-03AEE064100A}" dt="2018-10-04T04:00:19.044" v="499" actId="20577"/>
          <ac:spMkLst>
            <pc:docMk/>
            <pc:sldMk cId="0" sldId="1280"/>
            <ac:spMk id="175130" creationId="{00000000-0000-0000-0000-000000000000}"/>
          </ac:spMkLst>
        </pc:spChg>
      </pc:sldChg>
      <pc:sldChg chg="modSp">
        <pc:chgData name="Phil Gibbons" userId="f619c6e5d38ed7a7" providerId="LiveId" clId="{7D090282-6FAD-4B77-8F72-03AEE064100A}" dt="2018-10-04T04:04:45.701" v="526" actId="20577"/>
        <pc:sldMkLst>
          <pc:docMk/>
          <pc:sldMk cId="0" sldId="1282"/>
        </pc:sldMkLst>
        <pc:spChg chg="mod">
          <ac:chgData name="Phil Gibbons" userId="f619c6e5d38ed7a7" providerId="LiveId" clId="{7D090282-6FAD-4B77-8F72-03AEE064100A}" dt="2018-10-04T04:03:18.859" v="512" actId="207"/>
          <ac:spMkLst>
            <pc:docMk/>
            <pc:sldMk cId="0" sldId="1282"/>
            <ac:spMk id="177155" creationId="{00000000-0000-0000-0000-000000000000}"/>
          </ac:spMkLst>
        </pc:spChg>
        <pc:spChg chg="mod">
          <ac:chgData name="Phil Gibbons" userId="f619c6e5d38ed7a7" providerId="LiveId" clId="{7D090282-6FAD-4B77-8F72-03AEE064100A}" dt="2018-10-04T04:04:36.809" v="518" actId="20577"/>
          <ac:spMkLst>
            <pc:docMk/>
            <pc:sldMk cId="0" sldId="1282"/>
            <ac:spMk id="177156" creationId="{00000000-0000-0000-0000-000000000000}"/>
          </ac:spMkLst>
        </pc:spChg>
        <pc:spChg chg="mod">
          <ac:chgData name="Phil Gibbons" userId="f619c6e5d38ed7a7" providerId="LiveId" clId="{7D090282-6FAD-4B77-8F72-03AEE064100A}" dt="2018-10-04T04:03:30.362" v="513" actId="207"/>
          <ac:spMkLst>
            <pc:docMk/>
            <pc:sldMk cId="0" sldId="1282"/>
            <ac:spMk id="177157" creationId="{00000000-0000-0000-0000-000000000000}"/>
          </ac:spMkLst>
        </pc:spChg>
        <pc:spChg chg="mod">
          <ac:chgData name="Phil Gibbons" userId="f619c6e5d38ed7a7" providerId="LiveId" clId="{7D090282-6FAD-4B77-8F72-03AEE064100A}" dt="2018-10-04T04:03:39.113" v="514" actId="207"/>
          <ac:spMkLst>
            <pc:docMk/>
            <pc:sldMk cId="0" sldId="1282"/>
            <ac:spMk id="17715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4:04:41.873" v="522" actId="20577"/>
          <ac:spMkLst>
            <pc:docMk/>
            <pc:sldMk cId="0" sldId="1282"/>
            <ac:spMk id="177159" creationId="{00000000-0000-0000-0000-000000000000}"/>
          </ac:spMkLst>
        </pc:spChg>
        <pc:spChg chg="mod">
          <ac:chgData name="Phil Gibbons" userId="f619c6e5d38ed7a7" providerId="LiveId" clId="{7D090282-6FAD-4B77-8F72-03AEE064100A}" dt="2018-10-04T04:04:45.701" v="526" actId="20577"/>
          <ac:spMkLst>
            <pc:docMk/>
            <pc:sldMk cId="0" sldId="1282"/>
            <ac:spMk id="177160" creationId="{00000000-0000-0000-0000-000000000000}"/>
          </ac:spMkLst>
        </pc:spChg>
      </pc:sldChg>
      <pc:sldChg chg="modSp modAnim">
        <pc:chgData name="Phil Gibbons" userId="f619c6e5d38ed7a7" providerId="LiveId" clId="{7D090282-6FAD-4B77-8F72-03AEE064100A}" dt="2018-10-04T02:58:07.877" v="56" actId="20577"/>
        <pc:sldMkLst>
          <pc:docMk/>
          <pc:sldMk cId="0" sldId="1290"/>
        </pc:sldMkLst>
        <pc:spChg chg="mod">
          <ac:chgData name="Phil Gibbons" userId="f619c6e5d38ed7a7" providerId="LiveId" clId="{7D090282-6FAD-4B77-8F72-03AEE064100A}" dt="2018-10-04T02:58:07.877" v="56" actId="20577"/>
          <ac:spMkLst>
            <pc:docMk/>
            <pc:sldMk cId="0" sldId="1290"/>
            <ac:spMk id="100" creationId="{00000000-0000-0000-0000-000000000000}"/>
          </ac:spMkLst>
        </pc:spChg>
      </pc:sldChg>
      <pc:sldChg chg="modSp modAnim">
        <pc:chgData name="Phil Gibbons" userId="f619c6e5d38ed7a7" providerId="LiveId" clId="{7D090282-6FAD-4B77-8F72-03AEE064100A}" dt="2018-10-04T02:48:50.624" v="50"/>
        <pc:sldMkLst>
          <pc:docMk/>
          <pc:sldMk cId="0" sldId="1291"/>
        </pc:sldMkLst>
        <pc:spChg chg="mod">
          <ac:chgData name="Phil Gibbons" userId="f619c6e5d38ed7a7" providerId="LiveId" clId="{7D090282-6FAD-4B77-8F72-03AEE064100A}" dt="2018-10-04T02:46:40.986" v="42" actId="1076"/>
          <ac:spMkLst>
            <pc:docMk/>
            <pc:sldMk cId="0" sldId="1291"/>
            <ac:spMk id="74" creationId="{00000000-0000-0000-0000-000000000000}"/>
          </ac:spMkLst>
        </pc:spChg>
        <pc:cxnChg chg="mod">
          <ac:chgData name="Phil Gibbons" userId="f619c6e5d38ed7a7" providerId="LiveId" clId="{7D090282-6FAD-4B77-8F72-03AEE064100A}" dt="2018-10-04T02:46:27.593" v="36" actId="1076"/>
          <ac:cxnSpMkLst>
            <pc:docMk/>
            <pc:sldMk cId="0" sldId="1291"/>
            <ac:cxnSpMk id="76" creationId="{00000000-0000-0000-0000-000000000000}"/>
          </ac:cxnSpMkLst>
        </pc:cxnChg>
      </pc:sldChg>
      <pc:sldChg chg="del">
        <pc:chgData name="Phil Gibbons" userId="f619c6e5d38ed7a7" providerId="LiveId" clId="{7D090282-6FAD-4B77-8F72-03AEE064100A}" dt="2018-10-04T03:24:10.921" v="250" actId="2696"/>
        <pc:sldMkLst>
          <pc:docMk/>
          <pc:sldMk cId="0" sldId="1298"/>
        </pc:sldMkLst>
      </pc:sldChg>
      <pc:sldChg chg="delSp modSp">
        <pc:chgData name="Phil Gibbons" userId="f619c6e5d38ed7a7" providerId="LiveId" clId="{7D090282-6FAD-4B77-8F72-03AEE064100A}" dt="2018-10-04T03:08:36.114" v="169" actId="478"/>
        <pc:sldMkLst>
          <pc:docMk/>
          <pc:sldMk cId="0" sldId="1300"/>
        </pc:sldMkLst>
        <pc:spChg chg="mod">
          <ac:chgData name="Phil Gibbons" userId="f619c6e5d38ed7a7" providerId="LiveId" clId="{7D090282-6FAD-4B77-8F72-03AEE064100A}" dt="2018-10-04T03:03:02.209" v="145" actId="20577"/>
          <ac:spMkLst>
            <pc:docMk/>
            <pc:sldMk cId="0" sldId="1300"/>
            <ac:spMk id="149507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06:52.907" v="163" actId="20577"/>
          <ac:spMkLst>
            <pc:docMk/>
            <pc:sldMk cId="0" sldId="1300"/>
            <ac:spMk id="149517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06:57.824" v="164" actId="6549"/>
          <ac:spMkLst>
            <pc:docMk/>
            <pc:sldMk cId="0" sldId="1300"/>
            <ac:spMk id="14951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05:28.124" v="151" actId="207"/>
          <ac:spMkLst>
            <pc:docMk/>
            <pc:sldMk cId="0" sldId="1300"/>
            <ac:spMk id="149522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05:36.624" v="153" actId="113"/>
          <ac:spMkLst>
            <pc:docMk/>
            <pc:sldMk cId="0" sldId="1300"/>
            <ac:spMk id="149525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06:09.499" v="156" actId="113"/>
          <ac:spMkLst>
            <pc:docMk/>
            <pc:sldMk cId="0" sldId="1300"/>
            <ac:spMk id="14952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02:24.428" v="135" actId="207"/>
          <ac:spMkLst>
            <pc:docMk/>
            <pc:sldMk cId="0" sldId="1300"/>
            <ac:spMk id="14967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02:29.320" v="136" actId="207"/>
          <ac:spMkLst>
            <pc:docMk/>
            <pc:sldMk cId="0" sldId="1300"/>
            <ac:spMk id="14968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02:33.149" v="137" actId="207"/>
          <ac:spMkLst>
            <pc:docMk/>
            <pc:sldMk cId="0" sldId="1300"/>
            <ac:spMk id="149685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02:37.879" v="138" actId="207"/>
          <ac:spMkLst>
            <pc:docMk/>
            <pc:sldMk cId="0" sldId="1300"/>
            <ac:spMk id="149690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02:42.111" v="139" actId="207"/>
          <ac:spMkLst>
            <pc:docMk/>
            <pc:sldMk cId="0" sldId="1300"/>
            <ac:spMk id="149695" creationId="{00000000-0000-0000-0000-000000000000}"/>
          </ac:spMkLst>
        </pc:spChg>
        <pc:spChg chg="del mod">
          <ac:chgData name="Phil Gibbons" userId="f619c6e5d38ed7a7" providerId="LiveId" clId="{7D090282-6FAD-4B77-8F72-03AEE064100A}" dt="2018-10-04T03:08:36.114" v="169" actId="478"/>
          <ac:spMkLst>
            <pc:docMk/>
            <pc:sldMk cId="0" sldId="1300"/>
            <ac:spMk id="149697" creationId="{00000000-0000-0000-0000-000000000000}"/>
          </ac:spMkLst>
        </pc:spChg>
        <pc:grpChg chg="mod">
          <ac:chgData name="Phil Gibbons" userId="f619c6e5d38ed7a7" providerId="LiveId" clId="{7D090282-6FAD-4B77-8F72-03AEE064100A}" dt="2018-10-04T03:07:52.350" v="165" actId="1076"/>
          <ac:grpSpMkLst>
            <pc:docMk/>
            <pc:sldMk cId="0" sldId="1300"/>
            <ac:grpSpMk id="3" creationId="{00000000-0000-0000-0000-000000000000}"/>
          </ac:grpSpMkLst>
        </pc:grpChg>
        <pc:grpChg chg="mod">
          <ac:chgData name="Phil Gibbons" userId="f619c6e5d38ed7a7" providerId="LiveId" clId="{7D090282-6FAD-4B77-8F72-03AEE064100A}" dt="2018-10-04T03:06:22.688" v="158" actId="1037"/>
          <ac:grpSpMkLst>
            <pc:docMk/>
            <pc:sldMk cId="0" sldId="1300"/>
            <ac:grpSpMk id="4" creationId="{00000000-0000-0000-0000-000000000000}"/>
          </ac:grpSpMkLst>
        </pc:grpChg>
        <pc:grpChg chg="mod">
          <ac:chgData name="Phil Gibbons" userId="f619c6e5d38ed7a7" providerId="LiveId" clId="{7D090282-6FAD-4B77-8F72-03AEE064100A}" dt="2018-10-04T03:08:18.950" v="167" actId="1037"/>
          <ac:grpSpMkLst>
            <pc:docMk/>
            <pc:sldMk cId="0" sldId="1300"/>
            <ac:grpSpMk id="5" creationId="{00000000-0000-0000-0000-000000000000}"/>
          </ac:grpSpMkLst>
        </pc:grpChg>
        <pc:grpChg chg="mod">
          <ac:chgData name="Phil Gibbons" userId="f619c6e5d38ed7a7" providerId="LiveId" clId="{7D090282-6FAD-4B77-8F72-03AEE064100A}" dt="2018-10-04T03:08:30.858" v="168" actId="1076"/>
          <ac:grpSpMkLst>
            <pc:docMk/>
            <pc:sldMk cId="0" sldId="1300"/>
            <ac:grpSpMk id="6" creationId="{00000000-0000-0000-0000-000000000000}"/>
          </ac:grpSpMkLst>
        </pc:grpChg>
      </pc:sldChg>
      <pc:sldChg chg="modAnim">
        <pc:chgData name="Phil Gibbons" userId="f619c6e5d38ed7a7" providerId="LiveId" clId="{7D090282-6FAD-4B77-8F72-03AEE064100A}" dt="2018-10-04T03:10:42.922" v="173"/>
        <pc:sldMkLst>
          <pc:docMk/>
          <pc:sldMk cId="0" sldId="1301"/>
        </pc:sldMkLst>
      </pc:sldChg>
      <pc:sldChg chg="modSp del">
        <pc:chgData name="Phil Gibbons" userId="f619c6e5d38ed7a7" providerId="LiveId" clId="{7D090282-6FAD-4B77-8F72-03AEE064100A}" dt="2018-10-04T03:20:32.761" v="240" actId="2696"/>
        <pc:sldMkLst>
          <pc:docMk/>
          <pc:sldMk cId="0" sldId="1302"/>
        </pc:sldMkLst>
        <pc:spChg chg="mod">
          <ac:chgData name="Phil Gibbons" userId="f619c6e5d38ed7a7" providerId="LiveId" clId="{7D090282-6FAD-4B77-8F72-03AEE064100A}" dt="2018-10-04T03:11:19.619" v="174" actId="1076"/>
          <ac:spMkLst>
            <pc:docMk/>
            <pc:sldMk cId="0" sldId="1302"/>
            <ac:spMk id="127" creationId="{00000000-0000-0000-0000-000000000000}"/>
          </ac:spMkLst>
        </pc:spChg>
      </pc:sldChg>
      <pc:sldChg chg="modSp">
        <pc:chgData name="Phil Gibbons" userId="f619c6e5d38ed7a7" providerId="LiveId" clId="{7D090282-6FAD-4B77-8F72-03AEE064100A}" dt="2018-10-04T03:33:04.525" v="371" actId="20577"/>
        <pc:sldMkLst>
          <pc:docMk/>
          <pc:sldMk cId="0" sldId="1303"/>
        </pc:sldMkLst>
        <pc:spChg chg="mod">
          <ac:chgData name="Phil Gibbons" userId="f619c6e5d38ed7a7" providerId="LiveId" clId="{7D090282-6FAD-4B77-8F72-03AEE064100A}" dt="2018-10-04T03:33:04.525" v="371" actId="20577"/>
          <ac:spMkLst>
            <pc:docMk/>
            <pc:sldMk cId="0" sldId="1303"/>
            <ac:spMk id="26626" creationId="{00000000-0000-0000-0000-000000000000}"/>
          </ac:spMkLst>
        </pc:spChg>
      </pc:sldChg>
      <pc:sldChg chg="modAnim">
        <pc:chgData name="Phil Gibbons" userId="f619c6e5d38ed7a7" providerId="LiveId" clId="{7D090282-6FAD-4B77-8F72-03AEE064100A}" dt="2018-10-04T03:48:03.343" v="419"/>
        <pc:sldMkLst>
          <pc:docMk/>
          <pc:sldMk cId="0" sldId="1309"/>
        </pc:sldMkLst>
      </pc:sldChg>
      <pc:sldChg chg="modSp">
        <pc:chgData name="Phil Gibbons" userId="f619c6e5d38ed7a7" providerId="LiveId" clId="{7D090282-6FAD-4B77-8F72-03AEE064100A}" dt="2018-10-04T04:08:26.427" v="551" actId="2711"/>
        <pc:sldMkLst>
          <pc:docMk/>
          <pc:sldMk cId="0" sldId="1314"/>
        </pc:sldMkLst>
        <pc:spChg chg="mod">
          <ac:chgData name="Phil Gibbons" userId="f619c6e5d38ed7a7" providerId="LiveId" clId="{7D090282-6FAD-4B77-8F72-03AEE064100A}" dt="2018-10-04T04:08:02.843" v="549" actId="2711"/>
          <ac:spMkLst>
            <pc:docMk/>
            <pc:sldMk cId="0" sldId="1314"/>
            <ac:spMk id="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4:08:17.869" v="550" actId="2711"/>
          <ac:spMkLst>
            <pc:docMk/>
            <pc:sldMk cId="0" sldId="1314"/>
            <ac:spMk id="6" creationId="{00000000-0000-0000-0000-000000000000}"/>
          </ac:spMkLst>
        </pc:spChg>
        <pc:spChg chg="mod">
          <ac:chgData name="Phil Gibbons" userId="f619c6e5d38ed7a7" providerId="LiveId" clId="{7D090282-6FAD-4B77-8F72-03AEE064100A}" dt="2018-10-04T04:08:26.427" v="551" actId="2711"/>
          <ac:spMkLst>
            <pc:docMk/>
            <pc:sldMk cId="0" sldId="1314"/>
            <ac:spMk id="7" creationId="{00000000-0000-0000-0000-000000000000}"/>
          </ac:spMkLst>
        </pc:spChg>
      </pc:sldChg>
      <pc:sldChg chg="modSp">
        <pc:chgData name="Phil Gibbons" userId="f619c6e5d38ed7a7" providerId="LiveId" clId="{7D090282-6FAD-4B77-8F72-03AEE064100A}" dt="2018-10-04T04:11:30.255" v="554" actId="1076"/>
        <pc:sldMkLst>
          <pc:docMk/>
          <pc:sldMk cId="0" sldId="1318"/>
        </pc:sldMkLst>
        <pc:spChg chg="mod">
          <ac:chgData name="Phil Gibbons" userId="f619c6e5d38ed7a7" providerId="LiveId" clId="{7D090282-6FAD-4B77-8F72-03AEE064100A}" dt="2018-10-04T04:11:30.255" v="554" actId="1076"/>
          <ac:spMkLst>
            <pc:docMk/>
            <pc:sldMk cId="0" sldId="1318"/>
            <ac:spMk id="10" creationId="{00000000-0000-0000-0000-000000000000}"/>
          </ac:spMkLst>
        </pc:spChg>
      </pc:sldChg>
      <pc:sldChg chg="modSp modAnim">
        <pc:chgData name="Phil Gibbons" userId="f619c6e5d38ed7a7" providerId="LiveId" clId="{7D090282-6FAD-4B77-8F72-03AEE064100A}" dt="2018-10-04T04:17:44.850" v="746" actId="20577"/>
        <pc:sldMkLst>
          <pc:docMk/>
          <pc:sldMk cId="0" sldId="1321"/>
        </pc:sldMkLst>
        <pc:spChg chg="mod">
          <ac:chgData name="Phil Gibbons" userId="f619c6e5d38ed7a7" providerId="LiveId" clId="{7D090282-6FAD-4B77-8F72-03AEE064100A}" dt="2018-10-04T04:17:44.850" v="746" actId="20577"/>
          <ac:spMkLst>
            <pc:docMk/>
            <pc:sldMk cId="0" sldId="1321"/>
            <ac:spMk id="3" creationId="{00000000-0000-0000-0000-000000000000}"/>
          </ac:spMkLst>
        </pc:spChg>
      </pc:sldChg>
      <pc:sldChg chg="modAnim">
        <pc:chgData name="Phil Gibbons" userId="f619c6e5d38ed7a7" providerId="LiveId" clId="{7D090282-6FAD-4B77-8F72-03AEE064100A}" dt="2018-10-04T02:42:26.001" v="32"/>
        <pc:sldMkLst>
          <pc:docMk/>
          <pc:sldMk cId="2226325474" sldId="1344"/>
        </pc:sldMkLst>
      </pc:sldChg>
      <pc:sldChg chg="del">
        <pc:chgData name="Phil Gibbons" userId="f619c6e5d38ed7a7" providerId="LiveId" clId="{7D090282-6FAD-4B77-8F72-03AEE064100A}" dt="2018-10-03T22:02:59.094" v="8" actId="2696"/>
        <pc:sldMkLst>
          <pc:docMk/>
          <pc:sldMk cId="1512710690" sldId="1349"/>
        </pc:sldMkLst>
      </pc:sldChg>
      <pc:sldChg chg="delSp delAnim modAnim">
        <pc:chgData name="Phil Gibbons" userId="f619c6e5d38ed7a7" providerId="LiveId" clId="{7D090282-6FAD-4B77-8F72-03AEE064100A}" dt="2018-10-03T22:11:13.706" v="28"/>
        <pc:sldMkLst>
          <pc:docMk/>
          <pc:sldMk cId="3155895741" sldId="1351"/>
        </pc:sldMkLst>
        <pc:spChg chg="del">
          <ac:chgData name="Phil Gibbons" userId="f619c6e5d38ed7a7" providerId="LiveId" clId="{7D090282-6FAD-4B77-8F72-03AEE064100A}" dt="2018-10-03T22:10:48.014" v="27" actId="478"/>
          <ac:spMkLst>
            <pc:docMk/>
            <pc:sldMk cId="3155895741" sldId="1351"/>
            <ac:spMk id="40" creationId="{00000000-0000-0000-0000-000000000000}"/>
          </ac:spMkLst>
        </pc:spChg>
        <pc:spChg chg="del">
          <ac:chgData name="Phil Gibbons" userId="f619c6e5d38ed7a7" providerId="LiveId" clId="{7D090282-6FAD-4B77-8F72-03AEE064100A}" dt="2018-10-03T22:10:43.507" v="26" actId="478"/>
          <ac:spMkLst>
            <pc:docMk/>
            <pc:sldMk cId="3155895741" sldId="1351"/>
            <ac:spMk id="41" creationId="{00000000-0000-0000-0000-000000000000}"/>
          </ac:spMkLst>
        </pc:spChg>
        <pc:spChg chg="del">
          <ac:chgData name="Phil Gibbons" userId="f619c6e5d38ed7a7" providerId="LiveId" clId="{7D090282-6FAD-4B77-8F72-03AEE064100A}" dt="2018-10-03T22:10:38.942" v="25" actId="478"/>
          <ac:spMkLst>
            <pc:docMk/>
            <pc:sldMk cId="3155895741" sldId="1351"/>
            <ac:spMk id="42" creationId="{00000000-0000-0000-0000-000000000000}"/>
          </ac:spMkLst>
        </pc:spChg>
      </pc:sldChg>
      <pc:sldChg chg="modSp">
        <pc:chgData name="Phil Gibbons" userId="f619c6e5d38ed7a7" providerId="LiveId" clId="{7D090282-6FAD-4B77-8F72-03AEE064100A}" dt="2018-10-03T22:09:55.421" v="24" actId="20577"/>
        <pc:sldMkLst>
          <pc:docMk/>
          <pc:sldMk cId="194505202" sldId="1354"/>
        </pc:sldMkLst>
        <pc:spChg chg="mod">
          <ac:chgData name="Phil Gibbons" userId="f619c6e5d38ed7a7" providerId="LiveId" clId="{7D090282-6FAD-4B77-8F72-03AEE064100A}" dt="2018-10-03T22:09:55.421" v="24" actId="20577"/>
          <ac:spMkLst>
            <pc:docMk/>
            <pc:sldMk cId="194505202" sldId="1354"/>
            <ac:spMk id="138244" creationId="{00000000-0000-0000-0000-000000000000}"/>
          </ac:spMkLst>
        </pc:spChg>
      </pc:sldChg>
      <pc:sldChg chg="modSp">
        <pc:chgData name="Phil Gibbons" userId="f619c6e5d38ed7a7" providerId="LiveId" clId="{7D090282-6FAD-4B77-8F72-03AEE064100A}" dt="2018-10-04T03:39:39.356" v="414" actId="14100"/>
        <pc:sldMkLst>
          <pc:docMk/>
          <pc:sldMk cId="1420843225" sldId="1357"/>
        </pc:sldMkLst>
        <pc:spChg chg="mod">
          <ac:chgData name="Phil Gibbons" userId="f619c6e5d38ed7a7" providerId="LiveId" clId="{7D090282-6FAD-4B77-8F72-03AEE064100A}" dt="2018-10-04T03:35:37.717" v="394" actId="5793"/>
          <ac:spMkLst>
            <pc:docMk/>
            <pc:sldMk cId="1420843225" sldId="1357"/>
            <ac:spMk id="3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9:39.356" v="414" actId="14100"/>
          <ac:spMkLst>
            <pc:docMk/>
            <pc:sldMk cId="1420843225" sldId="1357"/>
            <ac:spMk id="112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9:35.356" v="413" actId="14100"/>
          <ac:spMkLst>
            <pc:docMk/>
            <pc:sldMk cId="1420843225" sldId="1357"/>
            <ac:spMk id="11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9:24.948" v="410" actId="14100"/>
          <ac:spMkLst>
            <pc:docMk/>
            <pc:sldMk cId="1420843225" sldId="1357"/>
            <ac:spMk id="12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9:21.510" v="409" actId="14100"/>
          <ac:spMkLst>
            <pc:docMk/>
            <pc:sldMk cId="1420843225" sldId="1357"/>
            <ac:spMk id="130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9:15.291" v="408" actId="14100"/>
          <ac:spMkLst>
            <pc:docMk/>
            <pc:sldMk cId="1420843225" sldId="1357"/>
            <ac:spMk id="136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9:10.759" v="407" actId="14100"/>
          <ac:spMkLst>
            <pc:docMk/>
            <pc:sldMk cId="1420843225" sldId="1357"/>
            <ac:spMk id="142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9:03.899" v="406" actId="14100"/>
          <ac:spMkLst>
            <pc:docMk/>
            <pc:sldMk cId="1420843225" sldId="1357"/>
            <ac:spMk id="14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8:58.470" v="405" actId="14100"/>
          <ac:spMkLst>
            <pc:docMk/>
            <pc:sldMk cId="1420843225" sldId="1357"/>
            <ac:spMk id="15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8:53.270" v="404" actId="14100"/>
          <ac:spMkLst>
            <pc:docMk/>
            <pc:sldMk cId="1420843225" sldId="1357"/>
            <ac:spMk id="160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8:47.909" v="403" actId="14100"/>
          <ac:spMkLst>
            <pc:docMk/>
            <pc:sldMk cId="1420843225" sldId="1357"/>
            <ac:spMk id="166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8:41.598" v="402" actId="14100"/>
          <ac:spMkLst>
            <pc:docMk/>
            <pc:sldMk cId="1420843225" sldId="1357"/>
            <ac:spMk id="172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8:34.879" v="401" actId="14100"/>
          <ac:spMkLst>
            <pc:docMk/>
            <pc:sldMk cId="1420843225" sldId="1357"/>
            <ac:spMk id="17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8:28.753" v="400" actId="14100"/>
          <ac:spMkLst>
            <pc:docMk/>
            <pc:sldMk cId="1420843225" sldId="1357"/>
            <ac:spMk id="18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8:19.346" v="399" actId="14100"/>
          <ac:spMkLst>
            <pc:docMk/>
            <pc:sldMk cId="1420843225" sldId="1357"/>
            <ac:spMk id="190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8:16.095" v="398" actId="14100"/>
          <ac:spMkLst>
            <pc:docMk/>
            <pc:sldMk cId="1420843225" sldId="1357"/>
            <ac:spMk id="196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38:11.705" v="397" actId="14100"/>
          <ac:spMkLst>
            <pc:docMk/>
            <pc:sldMk cId="1420843225" sldId="1357"/>
            <ac:spMk id="202" creationId="{00000000-0000-0000-0000-000000000000}"/>
          </ac:spMkLst>
        </pc:spChg>
      </pc:sldChg>
      <pc:sldChg chg="modSp">
        <pc:chgData name="Phil Gibbons" userId="f619c6e5d38ed7a7" providerId="LiveId" clId="{7D090282-6FAD-4B77-8F72-03AEE064100A}" dt="2018-10-04T03:40:34.689" v="415" actId="14100"/>
        <pc:sldMkLst>
          <pc:docMk/>
          <pc:sldMk cId="2972422860" sldId="1358"/>
        </pc:sldMkLst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12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1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2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30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36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42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4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5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60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66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72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7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8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90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196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0:34.689" v="415" actId="14100"/>
          <ac:spMkLst>
            <pc:docMk/>
            <pc:sldMk cId="2972422860" sldId="1358"/>
            <ac:spMk id="202" creationId="{00000000-0000-0000-0000-000000000000}"/>
          </ac:spMkLst>
        </pc:spChg>
      </pc:sldChg>
      <pc:sldChg chg="modSp">
        <pc:chgData name="Phil Gibbons" userId="f619c6e5d38ed7a7" providerId="LiveId" clId="{7D090282-6FAD-4B77-8F72-03AEE064100A}" dt="2018-10-04T03:41:11.727" v="416" actId="14100"/>
        <pc:sldMkLst>
          <pc:docMk/>
          <pc:sldMk cId="2866615213" sldId="1359"/>
        </pc:sldMkLst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12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1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2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30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36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42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4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5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60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66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72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78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84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90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196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41:11.727" v="416" actId="14100"/>
          <ac:spMkLst>
            <pc:docMk/>
            <pc:sldMk cId="2866615213" sldId="1359"/>
            <ac:spMk id="202" creationId="{00000000-0000-0000-0000-000000000000}"/>
          </ac:spMkLst>
        </pc:spChg>
      </pc:sldChg>
      <pc:sldChg chg="addSp delSp modSp add modAnim">
        <pc:chgData name="Phil Gibbons" userId="f619c6e5d38ed7a7" providerId="LiveId" clId="{7D090282-6FAD-4B77-8F72-03AEE064100A}" dt="2018-10-04T03:20:27.136" v="239" actId="1076"/>
        <pc:sldMkLst>
          <pc:docMk/>
          <pc:sldMk cId="3998217354" sldId="1369"/>
        </pc:sldMkLst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73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17.513" v="178" actId="478"/>
          <ac:spMkLst>
            <pc:docMk/>
            <pc:sldMk cId="3998217354" sldId="1369"/>
            <ac:spMk id="75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76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77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78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79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80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81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82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83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84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85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87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88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89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90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91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92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93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94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95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96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45.679" v="184" actId="478"/>
          <ac:spMkLst>
            <pc:docMk/>
            <pc:sldMk cId="3998217354" sldId="1369"/>
            <ac:spMk id="97" creationId="{00000000-0000-0000-0000-000000000000}"/>
          </ac:spMkLst>
        </pc:spChg>
        <pc:spChg chg="mod">
          <ac:chgData name="Phil Gibbons" userId="f619c6e5d38ed7a7" providerId="LiveId" clId="{7D090282-6FAD-4B77-8F72-03AEE064100A}" dt="2018-10-04T03:20:16.698" v="238" actId="1076"/>
          <ac:spMkLst>
            <pc:docMk/>
            <pc:sldMk cId="3998217354" sldId="1369"/>
            <ac:spMk id="114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2.989" v="182" actId="478"/>
          <ac:spMkLst>
            <pc:docMk/>
            <pc:sldMk cId="3998217354" sldId="1369"/>
            <ac:spMk id="126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4:07.287" v="193" actId="478"/>
          <ac:spMkLst>
            <pc:docMk/>
            <pc:sldMk cId="3998217354" sldId="1369"/>
            <ac:spMk id="132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22.175" v="179" actId="478"/>
          <ac:spMkLst>
            <pc:docMk/>
            <pc:sldMk cId="3998217354" sldId="1369"/>
            <ac:spMk id="133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0.426" v="181" actId="478"/>
          <ac:spMkLst>
            <pc:docMk/>
            <pc:sldMk cId="3998217354" sldId="1369"/>
            <ac:spMk id="134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25.910" v="180" actId="478"/>
          <ac:spMkLst>
            <pc:docMk/>
            <pc:sldMk cId="3998217354" sldId="1369"/>
            <ac:spMk id="135" creationId="{00000000-0000-0000-0000-000000000000}"/>
          </ac:spMkLst>
        </pc:spChg>
        <pc:spChg chg="add mod">
          <ac:chgData name="Phil Gibbons" userId="f619c6e5d38ed7a7" providerId="LiveId" clId="{7D090282-6FAD-4B77-8F72-03AEE064100A}" dt="2018-10-04T03:13:30.219" v="190" actId="1037"/>
          <ac:spMkLst>
            <pc:docMk/>
            <pc:sldMk cId="3998217354" sldId="1369"/>
            <ac:spMk id="136" creationId="{00C5CEFE-57FB-4F87-B06B-8180D1A5939A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37" creationId="{00000000-0000-0000-0000-000000000000}"/>
          </ac:spMkLst>
        </pc:spChg>
        <pc:spChg chg="add mod">
          <ac:chgData name="Phil Gibbons" userId="f619c6e5d38ed7a7" providerId="LiveId" clId="{7D090282-6FAD-4B77-8F72-03AEE064100A}" dt="2018-10-04T03:14:53.201" v="197" actId="1076"/>
          <ac:spMkLst>
            <pc:docMk/>
            <pc:sldMk cId="3998217354" sldId="1369"/>
            <ac:spMk id="138" creationId="{9890BA56-88B7-4AD4-84D3-36C69038F13C}"/>
          </ac:spMkLst>
        </pc:spChg>
        <pc:spChg chg="add mod">
          <ac:chgData name="Phil Gibbons" userId="f619c6e5d38ed7a7" providerId="LiveId" clId="{7D090282-6FAD-4B77-8F72-03AEE064100A}" dt="2018-10-04T03:14:48.669" v="196" actId="1076"/>
          <ac:spMkLst>
            <pc:docMk/>
            <pc:sldMk cId="3998217354" sldId="1369"/>
            <ac:spMk id="139" creationId="{34882982-E39A-4605-ACD5-DE4C92B5B74C}"/>
          </ac:spMkLst>
        </pc:spChg>
        <pc:spChg chg="add mod">
          <ac:chgData name="Phil Gibbons" userId="f619c6e5d38ed7a7" providerId="LiveId" clId="{7D090282-6FAD-4B77-8F72-03AEE064100A}" dt="2018-10-04T03:14:01.364" v="192" actId="1076"/>
          <ac:spMkLst>
            <pc:docMk/>
            <pc:sldMk cId="3998217354" sldId="1369"/>
            <ac:spMk id="141" creationId="{08B3C477-7D22-4A6B-9DD0-0BFDBA67434B}"/>
          </ac:spMkLst>
        </pc:spChg>
        <pc:spChg chg="add mod">
          <ac:chgData name="Phil Gibbons" userId="f619c6e5d38ed7a7" providerId="LiveId" clId="{7D090282-6FAD-4B77-8F72-03AEE064100A}" dt="2018-10-04T03:20:27.136" v="239" actId="1076"/>
          <ac:spMkLst>
            <pc:docMk/>
            <pc:sldMk cId="3998217354" sldId="1369"/>
            <ac:spMk id="145" creationId="{789E2D7E-04A9-46FF-BAF5-3D4191DAD5E1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46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58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70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82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84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85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86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87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88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89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90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91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92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93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94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95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96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97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98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199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00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01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05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08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09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10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11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12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13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14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15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16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17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18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19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20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21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22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23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24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25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26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27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28" creationId="{00000000-0000-0000-0000-000000000000}"/>
          </ac:spMkLst>
        </pc:spChg>
        <pc:spChg chg="del">
          <ac:chgData name="Phil Gibbons" userId="f619c6e5d38ed7a7" providerId="LiveId" clId="{7D090282-6FAD-4B77-8F72-03AEE064100A}" dt="2018-10-04T03:12:39.255" v="183" actId="478"/>
          <ac:spMkLst>
            <pc:docMk/>
            <pc:sldMk cId="3998217354" sldId="1369"/>
            <ac:spMk id="229" creationId="{00000000-0000-0000-0000-000000000000}"/>
          </ac:spMkLst>
        </pc:spChg>
        <pc:cxnChg chg="del">
          <ac:chgData name="Phil Gibbons" userId="f619c6e5d38ed7a7" providerId="LiveId" clId="{7D090282-6FAD-4B77-8F72-03AEE064100A}" dt="2018-10-04T03:12:39.255" v="183" actId="478"/>
          <ac:cxnSpMkLst>
            <pc:docMk/>
            <pc:sldMk cId="3998217354" sldId="1369"/>
            <ac:cxnSpMk id="125" creationId="{00000000-0000-0000-0000-000000000000}"/>
          </ac:cxnSpMkLst>
        </pc:cxnChg>
        <pc:cxnChg chg="add mod">
          <ac:chgData name="Phil Gibbons" userId="f619c6e5d38ed7a7" providerId="LiveId" clId="{7D090282-6FAD-4B77-8F72-03AEE064100A}" dt="2018-10-04T03:14:01.364" v="192" actId="1076"/>
          <ac:cxnSpMkLst>
            <pc:docMk/>
            <pc:sldMk cId="3998217354" sldId="1369"/>
            <ac:cxnSpMk id="140" creationId="{C9DEF304-8E6D-48BB-92FA-76FBEB98F08F}"/>
          </ac:cxnSpMkLst>
        </pc:cxnChg>
        <pc:cxnChg chg="add mod">
          <ac:chgData name="Phil Gibbons" userId="f619c6e5d38ed7a7" providerId="LiveId" clId="{7D090282-6FAD-4B77-8F72-03AEE064100A}" dt="2018-10-04T03:14:30.587" v="195" actId="1076"/>
          <ac:cxnSpMkLst>
            <pc:docMk/>
            <pc:sldMk cId="3998217354" sldId="1369"/>
            <ac:cxnSpMk id="142" creationId="{1EAB880D-4A6E-4DAB-8070-D5B356062750}"/>
          </ac:cxnSpMkLst>
        </pc:cxnChg>
        <pc:cxnChg chg="add mod">
          <ac:chgData name="Phil Gibbons" userId="f619c6e5d38ed7a7" providerId="LiveId" clId="{7D090282-6FAD-4B77-8F72-03AEE064100A}" dt="2018-10-04T03:14:30.587" v="195" actId="1076"/>
          <ac:cxnSpMkLst>
            <pc:docMk/>
            <pc:sldMk cId="3998217354" sldId="1369"/>
            <ac:cxnSpMk id="143" creationId="{34434DFE-B9CA-450C-8959-10892DEDF8A9}"/>
          </ac:cxnSpMkLst>
        </pc:cxnChg>
        <pc:cxnChg chg="add mod">
          <ac:chgData name="Phil Gibbons" userId="f619c6e5d38ed7a7" providerId="LiveId" clId="{7D090282-6FAD-4B77-8F72-03AEE064100A}" dt="2018-10-04T03:15:07.704" v="199" actId="1076"/>
          <ac:cxnSpMkLst>
            <pc:docMk/>
            <pc:sldMk cId="3998217354" sldId="1369"/>
            <ac:cxnSpMk id="144" creationId="{5FF0D94A-A262-4DBE-9C95-B309A3725696}"/>
          </ac:cxnSpMkLst>
        </pc:cxnChg>
      </pc:sldChg>
      <pc:sldChg chg="addSp modSp add modAnim">
        <pc:chgData name="Phil Gibbons" userId="f619c6e5d38ed7a7" providerId="LiveId" clId="{7D090282-6FAD-4B77-8F72-03AEE064100A}" dt="2018-10-04T03:24:46.928" v="271" actId="20577"/>
        <pc:sldMkLst>
          <pc:docMk/>
          <pc:sldMk cId="274209465" sldId="1370"/>
        </pc:sldMkLst>
        <pc:spChg chg="add mod">
          <ac:chgData name="Phil Gibbons" userId="f619c6e5d38ed7a7" providerId="LiveId" clId="{7D090282-6FAD-4B77-8F72-03AEE064100A}" dt="2018-10-04T03:23:38.992" v="247" actId="1076"/>
          <ac:spMkLst>
            <pc:docMk/>
            <pc:sldMk cId="274209465" sldId="1370"/>
            <ac:spMk id="41" creationId="{44310FBB-F91A-4D41-9213-E60CB792AD32}"/>
          </ac:spMkLst>
        </pc:spChg>
        <pc:spChg chg="add mod">
          <ac:chgData name="Phil Gibbons" userId="f619c6e5d38ed7a7" providerId="LiveId" clId="{7D090282-6FAD-4B77-8F72-03AEE064100A}" dt="2018-10-04T03:23:38.992" v="247" actId="1076"/>
          <ac:spMkLst>
            <pc:docMk/>
            <pc:sldMk cId="274209465" sldId="1370"/>
            <ac:spMk id="42" creationId="{8B20A240-F28A-42B0-B8A6-E56F683E83F2}"/>
          </ac:spMkLst>
        </pc:spChg>
        <pc:spChg chg="add mod">
          <ac:chgData name="Phil Gibbons" userId="f619c6e5d38ed7a7" providerId="LiveId" clId="{7D090282-6FAD-4B77-8F72-03AEE064100A}" dt="2018-10-04T03:23:38.992" v="247" actId="1076"/>
          <ac:spMkLst>
            <pc:docMk/>
            <pc:sldMk cId="274209465" sldId="1370"/>
            <ac:spMk id="43" creationId="{FFB9FEE5-2FDC-4A25-91B0-8B1526BCEE6D}"/>
          </ac:spMkLst>
        </pc:spChg>
        <pc:spChg chg="add mod">
          <ac:chgData name="Phil Gibbons" userId="f619c6e5d38ed7a7" providerId="LiveId" clId="{7D090282-6FAD-4B77-8F72-03AEE064100A}" dt="2018-10-04T03:23:38.992" v="247" actId="1076"/>
          <ac:spMkLst>
            <pc:docMk/>
            <pc:sldMk cId="274209465" sldId="1370"/>
            <ac:spMk id="44" creationId="{E115343C-E1CD-41A1-A5EF-FC2A5174DAB6}"/>
          </ac:spMkLst>
        </pc:spChg>
        <pc:spChg chg="add mod">
          <ac:chgData name="Phil Gibbons" userId="f619c6e5d38ed7a7" providerId="LiveId" clId="{7D090282-6FAD-4B77-8F72-03AEE064100A}" dt="2018-10-04T03:24:46.928" v="271" actId="20577"/>
          <ac:spMkLst>
            <pc:docMk/>
            <pc:sldMk cId="274209465" sldId="1370"/>
            <ac:spMk id="45" creationId="{5E4F1EF0-37E8-43E7-8ECD-CCB050FD6DAF}"/>
          </ac:spMkLst>
        </pc:spChg>
      </pc:sldChg>
      <pc:sldChg chg="add del">
        <pc:chgData name="Phil Gibbons" userId="f619c6e5d38ed7a7" providerId="LiveId" clId="{7D090282-6FAD-4B77-8F72-03AEE064100A}" dt="2018-10-04T03:59:25.050" v="471" actId="2696"/>
        <pc:sldMkLst>
          <pc:docMk/>
          <pc:sldMk cId="1518794460" sldId="1371"/>
        </pc:sldMkLst>
      </pc:sldChg>
      <pc:sldChg chg="add del">
        <pc:chgData name="Phil Gibbons" userId="f619c6e5d38ed7a7" providerId="LiveId" clId="{7D090282-6FAD-4B77-8F72-03AEE064100A}" dt="2018-10-04T04:09:03.710" v="553"/>
        <pc:sldMkLst>
          <pc:docMk/>
          <pc:sldMk cId="1551970931" sldId="1371"/>
        </pc:sldMkLst>
      </pc:sldChg>
    </pc:docChg>
  </pc:docChgLst>
  <pc:docChgLst>
    <pc:chgData name="Phil Gibbons" userId="f619c6e5d38ed7a7" providerId="LiveId" clId="{17FF6DA1-3E7E-4B5B-8630-7B0B508A7B25}"/>
    <pc:docChg chg="undo custSel addSld delSld modSld sldOrd">
      <pc:chgData name="Phil Gibbons" userId="f619c6e5d38ed7a7" providerId="LiveId" clId="{17FF6DA1-3E7E-4B5B-8630-7B0B508A7B25}" dt="2022-09-29T03:00:08.151" v="4742" actId="20577"/>
      <pc:docMkLst>
        <pc:docMk/>
      </pc:docMkLst>
      <pc:sldChg chg="addSp modSp add mod modTransition modAnim">
        <pc:chgData name="Phil Gibbons" userId="f619c6e5d38ed7a7" providerId="LiveId" clId="{17FF6DA1-3E7E-4B5B-8630-7B0B508A7B25}" dt="2022-09-29T02:26:35.197" v="3499"/>
        <pc:sldMkLst>
          <pc:docMk/>
          <pc:sldMk cId="3967870301" sldId="304"/>
        </pc:sldMkLst>
        <pc:spChg chg="add mod">
          <ac:chgData name="Phil Gibbons" userId="f619c6e5d38ed7a7" providerId="LiveId" clId="{17FF6DA1-3E7E-4B5B-8630-7B0B508A7B25}" dt="2022-09-29T02:26:17.831" v="3498" actId="20577"/>
          <ac:spMkLst>
            <pc:docMk/>
            <pc:sldMk cId="3967870301" sldId="304"/>
            <ac:spMk id="2" creationId="{B421F237-45FD-A128-FA88-C935FE1D285B}"/>
          </ac:spMkLst>
        </pc:spChg>
        <pc:spChg chg="add mod">
          <ac:chgData name="Phil Gibbons" userId="f619c6e5d38ed7a7" providerId="LiveId" clId="{17FF6DA1-3E7E-4B5B-8630-7B0B508A7B25}" dt="2022-09-29T02:25:44.333" v="3494" actId="1076"/>
          <ac:spMkLst>
            <pc:docMk/>
            <pc:sldMk cId="3967870301" sldId="304"/>
            <ac:spMk id="3" creationId="{88033A55-DB78-BCBD-86FC-8C01B035F22F}"/>
          </ac:spMkLst>
        </pc:spChg>
        <pc:spChg chg="mod">
          <ac:chgData name="Phil Gibbons" userId="f619c6e5d38ed7a7" providerId="LiveId" clId="{17FF6DA1-3E7E-4B5B-8630-7B0B508A7B25}" dt="2022-09-29T02:25:29.606" v="3493" actId="1076"/>
          <ac:spMkLst>
            <pc:docMk/>
            <pc:sldMk cId="3967870301" sldId="304"/>
            <ac:spMk id="39939" creationId="{00000000-0000-0000-0000-000000000000}"/>
          </ac:spMkLst>
        </pc:spChg>
        <pc:spChg chg="mod">
          <ac:chgData name="Phil Gibbons" userId="f619c6e5d38ed7a7" providerId="LiveId" clId="{17FF6DA1-3E7E-4B5B-8630-7B0B508A7B25}" dt="2022-09-29T02:25:12.254" v="3485" actId="1076"/>
          <ac:spMkLst>
            <pc:docMk/>
            <pc:sldMk cId="3967870301" sldId="304"/>
            <ac:spMk id="39940" creationId="{00000000-0000-0000-0000-000000000000}"/>
          </ac:spMkLst>
        </pc:spChg>
      </pc:sldChg>
      <pc:sldChg chg="modSp add mod">
        <pc:chgData name="Phil Gibbons" userId="f619c6e5d38ed7a7" providerId="LiveId" clId="{17FF6DA1-3E7E-4B5B-8630-7B0B508A7B25}" dt="2022-09-27T23:25:18.114" v="2506" actId="20577"/>
        <pc:sldMkLst>
          <pc:docMk/>
          <pc:sldMk cId="1233805520" sldId="310"/>
        </pc:sldMkLst>
        <pc:spChg chg="mod">
          <ac:chgData name="Phil Gibbons" userId="f619c6e5d38ed7a7" providerId="LiveId" clId="{17FF6DA1-3E7E-4B5B-8630-7B0B508A7B25}" dt="2022-09-27T23:25:18.114" v="2506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add del modTransition">
        <pc:chgData name="Phil Gibbons" userId="f619c6e5d38ed7a7" providerId="LiveId" clId="{17FF6DA1-3E7E-4B5B-8630-7B0B508A7B25}" dt="2022-09-29T02:10:40.747" v="3137" actId="47"/>
        <pc:sldMkLst>
          <pc:docMk/>
          <pc:sldMk cId="1918823259" sldId="327"/>
        </pc:sldMkLst>
      </pc:sldChg>
      <pc:sldChg chg="del">
        <pc:chgData name="Phil Gibbons" userId="f619c6e5d38ed7a7" providerId="LiveId" clId="{17FF6DA1-3E7E-4B5B-8630-7B0B508A7B25}" dt="2021-09-29T10:52:47.488" v="1101" actId="47"/>
        <pc:sldMkLst>
          <pc:docMk/>
          <pc:sldMk cId="2745294754" sldId="427"/>
        </pc:sldMkLst>
      </pc:sldChg>
      <pc:sldChg chg="modSp del mod modAnim">
        <pc:chgData name="Phil Gibbons" userId="f619c6e5d38ed7a7" providerId="LiveId" clId="{17FF6DA1-3E7E-4B5B-8630-7B0B508A7B25}" dt="2022-09-27T23:12:24.234" v="2482" actId="2696"/>
        <pc:sldMkLst>
          <pc:docMk/>
          <pc:sldMk cId="1931010306" sldId="730"/>
        </pc:sldMkLst>
        <pc:spChg chg="mod">
          <ac:chgData name="Phil Gibbons" userId="f619c6e5d38ed7a7" providerId="LiveId" clId="{17FF6DA1-3E7E-4B5B-8630-7B0B508A7B25}" dt="2021-10-01T01:03:51.309" v="2449" actId="20577"/>
          <ac:spMkLst>
            <pc:docMk/>
            <pc:sldMk cId="1931010306" sldId="730"/>
            <ac:spMk id="3" creationId="{00000000-0000-0000-0000-000000000000}"/>
          </ac:spMkLst>
        </pc:spChg>
      </pc:sldChg>
      <pc:sldChg chg="modSp mod">
        <pc:chgData name="Phil Gibbons" userId="f619c6e5d38ed7a7" providerId="LiveId" clId="{17FF6DA1-3E7E-4B5B-8630-7B0B508A7B25}" dt="2022-09-29T03:00:08.151" v="4742" actId="20577"/>
        <pc:sldMkLst>
          <pc:docMk/>
          <pc:sldMk cId="0" sldId="1243"/>
        </pc:sldMkLst>
        <pc:spChg chg="mod">
          <ac:chgData name="Phil Gibbons" userId="f619c6e5d38ed7a7" providerId="LiveId" clId="{17FF6DA1-3E7E-4B5B-8630-7B0B508A7B25}" dt="2022-09-29T03:00:08.151" v="4742" actId="20577"/>
          <ac:spMkLst>
            <pc:docMk/>
            <pc:sldMk cId="0" sldId="1243"/>
            <ac:spMk id="187423" creationId="{00000000-0000-0000-0000-000000000000}"/>
          </ac:spMkLst>
        </pc:spChg>
      </pc:sldChg>
      <pc:sldChg chg="modNotesTx">
        <pc:chgData name="Phil Gibbons" userId="f619c6e5d38ed7a7" providerId="LiveId" clId="{17FF6DA1-3E7E-4B5B-8630-7B0B508A7B25}" dt="2021-09-29T11:57:49.396" v="2034" actId="20577"/>
        <pc:sldMkLst>
          <pc:docMk/>
          <pc:sldMk cId="0" sldId="1257"/>
        </pc:sldMkLst>
      </pc:sldChg>
      <pc:sldChg chg="modSp mod">
        <pc:chgData name="Phil Gibbons" userId="f619c6e5d38ed7a7" providerId="LiveId" clId="{17FF6DA1-3E7E-4B5B-8630-7B0B508A7B25}" dt="2022-09-28T02:10:02.266" v="3049" actId="20577"/>
        <pc:sldMkLst>
          <pc:docMk/>
          <pc:sldMk cId="0" sldId="1308"/>
        </pc:sldMkLst>
        <pc:spChg chg="mod">
          <ac:chgData name="Phil Gibbons" userId="f619c6e5d38ed7a7" providerId="LiveId" clId="{17FF6DA1-3E7E-4B5B-8630-7B0B508A7B25}" dt="2022-09-28T02:10:02.266" v="3049" actId="20577"/>
          <ac:spMkLst>
            <pc:docMk/>
            <pc:sldMk cId="0" sldId="1308"/>
            <ac:spMk id="3" creationId="{00000000-0000-0000-0000-000000000000}"/>
          </ac:spMkLst>
        </pc:spChg>
      </pc:sldChg>
      <pc:sldChg chg="modNotesTx">
        <pc:chgData name="Phil Gibbons" userId="f619c6e5d38ed7a7" providerId="LiveId" clId="{17FF6DA1-3E7E-4B5B-8630-7B0B508A7B25}" dt="2021-09-29T13:34:31.615" v="2062"/>
        <pc:sldMkLst>
          <pc:docMk/>
          <pc:sldMk cId="0" sldId="1319"/>
        </pc:sldMkLst>
      </pc:sldChg>
      <pc:sldChg chg="del ord">
        <pc:chgData name="Phil Gibbons" userId="f619c6e5d38ed7a7" providerId="LiveId" clId="{17FF6DA1-3E7E-4B5B-8630-7B0B508A7B25}" dt="2022-09-29T02:53:59.525" v="4608" actId="47"/>
        <pc:sldMkLst>
          <pc:docMk/>
          <pc:sldMk cId="2226325474" sldId="1344"/>
        </pc:sldMkLst>
      </pc:sldChg>
      <pc:sldChg chg="modSp">
        <pc:chgData name="Phil Gibbons" userId="f619c6e5d38ed7a7" providerId="LiveId" clId="{17FF6DA1-3E7E-4B5B-8630-7B0B508A7B25}" dt="2022-09-28T02:21:26.048" v="3055" actId="20577"/>
        <pc:sldMkLst>
          <pc:docMk/>
          <pc:sldMk cId="3259931922" sldId="1345"/>
        </pc:sldMkLst>
        <pc:spChg chg="mod">
          <ac:chgData name="Phil Gibbons" userId="f619c6e5d38ed7a7" providerId="LiveId" clId="{17FF6DA1-3E7E-4B5B-8630-7B0B508A7B25}" dt="2022-09-28T02:21:26.048" v="3055" actId="20577"/>
          <ac:spMkLst>
            <pc:docMk/>
            <pc:sldMk cId="3259931922" sldId="1345"/>
            <ac:spMk id="292" creationId="{00000000-0000-0000-0000-000000000000}"/>
          </ac:spMkLst>
        </pc:spChg>
      </pc:sldChg>
      <pc:sldChg chg="del">
        <pc:chgData name="Phil Gibbons" userId="f619c6e5d38ed7a7" providerId="LiveId" clId="{17FF6DA1-3E7E-4B5B-8630-7B0B508A7B25}" dt="2022-09-29T02:54:06.339" v="4609" actId="47"/>
        <pc:sldMkLst>
          <pc:docMk/>
          <pc:sldMk cId="2209258176" sldId="1350"/>
        </pc:sldMkLst>
      </pc:sldChg>
      <pc:sldChg chg="modSp mod modAnim">
        <pc:chgData name="Phil Gibbons" userId="f619c6e5d38ed7a7" providerId="LiveId" clId="{17FF6DA1-3E7E-4B5B-8630-7B0B508A7B25}" dt="2022-09-29T02:59:06.628" v="4738" actId="6549"/>
        <pc:sldMkLst>
          <pc:docMk/>
          <pc:sldMk cId="194505202" sldId="1354"/>
        </pc:sldMkLst>
        <pc:spChg chg="mod">
          <ac:chgData name="Phil Gibbons" userId="f619c6e5d38ed7a7" providerId="LiveId" clId="{17FF6DA1-3E7E-4B5B-8630-7B0B508A7B25}" dt="2022-09-29T02:59:06.628" v="4738" actId="6549"/>
          <ac:spMkLst>
            <pc:docMk/>
            <pc:sldMk cId="194505202" sldId="1354"/>
            <ac:spMk id="138244" creationId="{00000000-0000-0000-0000-000000000000}"/>
          </ac:spMkLst>
        </pc:spChg>
        <pc:spChg chg="mod">
          <ac:chgData name="Phil Gibbons" userId="f619c6e5d38ed7a7" providerId="LiveId" clId="{17FF6DA1-3E7E-4B5B-8630-7B0B508A7B25}" dt="2021-09-29T11:02:52.915" v="1379" actId="20577"/>
          <ac:spMkLst>
            <pc:docMk/>
            <pc:sldMk cId="194505202" sldId="1354"/>
            <ac:spMk id="138245" creationId="{00000000-0000-0000-0000-000000000000}"/>
          </ac:spMkLst>
        </pc:spChg>
      </pc:sldChg>
      <pc:sldChg chg="del">
        <pc:chgData name="Phil Gibbons" userId="f619c6e5d38ed7a7" providerId="LiveId" clId="{17FF6DA1-3E7E-4B5B-8630-7B0B508A7B25}" dt="2021-09-29T13:38:25.341" v="2063" actId="47"/>
        <pc:sldMkLst>
          <pc:docMk/>
          <pc:sldMk cId="48322160" sldId="1355"/>
        </pc:sldMkLst>
      </pc:sldChg>
      <pc:sldChg chg="modSp mod">
        <pc:chgData name="Phil Gibbons" userId="f619c6e5d38ed7a7" providerId="LiveId" clId="{17FF6DA1-3E7E-4B5B-8630-7B0B508A7B25}" dt="2022-09-28T02:17:57.740" v="3051" actId="20577"/>
        <pc:sldMkLst>
          <pc:docMk/>
          <pc:sldMk cId="476910436" sldId="1356"/>
        </pc:sldMkLst>
        <pc:spChg chg="mod">
          <ac:chgData name="Phil Gibbons" userId="f619c6e5d38ed7a7" providerId="LiveId" clId="{17FF6DA1-3E7E-4B5B-8630-7B0B508A7B25}" dt="2022-09-28T02:17:55.372" v="3050" actId="20577"/>
          <ac:spMkLst>
            <pc:docMk/>
            <pc:sldMk cId="476910436" sldId="1356"/>
            <ac:spMk id="3" creationId="{00000000-0000-0000-0000-000000000000}"/>
          </ac:spMkLst>
        </pc:spChg>
        <pc:spChg chg="mod">
          <ac:chgData name="Phil Gibbons" userId="f619c6e5d38ed7a7" providerId="LiveId" clId="{17FF6DA1-3E7E-4B5B-8630-7B0B508A7B25}" dt="2022-09-28T02:17:57.740" v="3051" actId="20577"/>
          <ac:spMkLst>
            <pc:docMk/>
            <pc:sldMk cId="476910436" sldId="1356"/>
            <ac:spMk id="64" creationId="{00000000-0000-0000-0000-000000000000}"/>
          </ac:spMkLst>
        </pc:spChg>
      </pc:sldChg>
      <pc:sldChg chg="modSp mod">
        <pc:chgData name="Phil Gibbons" userId="f619c6e5d38ed7a7" providerId="LiveId" clId="{17FF6DA1-3E7E-4B5B-8630-7B0B508A7B25}" dt="2022-09-28T02:18:11.810" v="3052" actId="20577"/>
        <pc:sldMkLst>
          <pc:docMk/>
          <pc:sldMk cId="2972422860" sldId="1358"/>
        </pc:sldMkLst>
        <pc:spChg chg="mod">
          <ac:chgData name="Phil Gibbons" userId="f619c6e5d38ed7a7" providerId="LiveId" clId="{17FF6DA1-3E7E-4B5B-8630-7B0B508A7B25}" dt="2022-09-28T02:18:11.810" v="3052" actId="20577"/>
          <ac:spMkLst>
            <pc:docMk/>
            <pc:sldMk cId="2972422860" sldId="1358"/>
            <ac:spMk id="2" creationId="{00000000-0000-0000-0000-000000000000}"/>
          </ac:spMkLst>
        </pc:spChg>
      </pc:sldChg>
      <pc:sldChg chg="modSp mod">
        <pc:chgData name="Phil Gibbons" userId="f619c6e5d38ed7a7" providerId="LiveId" clId="{17FF6DA1-3E7E-4B5B-8630-7B0B508A7B25}" dt="2022-09-28T02:18:18.613" v="3053" actId="20577"/>
        <pc:sldMkLst>
          <pc:docMk/>
          <pc:sldMk cId="2866615213" sldId="1359"/>
        </pc:sldMkLst>
        <pc:spChg chg="mod">
          <ac:chgData name="Phil Gibbons" userId="f619c6e5d38ed7a7" providerId="LiveId" clId="{17FF6DA1-3E7E-4B5B-8630-7B0B508A7B25}" dt="2022-09-28T02:18:18.613" v="3053" actId="20577"/>
          <ac:spMkLst>
            <pc:docMk/>
            <pc:sldMk cId="2866615213" sldId="1359"/>
            <ac:spMk id="2" creationId="{00000000-0000-0000-0000-000000000000}"/>
          </ac:spMkLst>
        </pc:spChg>
      </pc:sldChg>
      <pc:sldChg chg="addSp delSp modSp mod ord">
        <pc:chgData name="Phil Gibbons" userId="f619c6e5d38ed7a7" providerId="LiveId" clId="{17FF6DA1-3E7E-4B5B-8630-7B0B508A7B25}" dt="2021-10-01T01:09:19.697" v="2475" actId="1076"/>
        <pc:sldMkLst>
          <pc:docMk/>
          <pc:sldMk cId="1883722061" sldId="1362"/>
        </pc:sldMkLst>
        <pc:spChg chg="mod">
          <ac:chgData name="Phil Gibbons" userId="f619c6e5d38ed7a7" providerId="LiveId" clId="{17FF6DA1-3E7E-4B5B-8630-7B0B508A7B25}" dt="2021-09-29T13:58:48.048" v="2410" actId="20577"/>
          <ac:spMkLst>
            <pc:docMk/>
            <pc:sldMk cId="1883722061" sldId="1362"/>
            <ac:spMk id="2" creationId="{00000000-0000-0000-0000-000000000000}"/>
          </ac:spMkLst>
        </pc:spChg>
        <pc:spChg chg="mod">
          <ac:chgData name="Phil Gibbons" userId="f619c6e5d38ed7a7" providerId="LiveId" clId="{17FF6DA1-3E7E-4B5B-8630-7B0B508A7B25}" dt="2021-09-29T14:05:06.540" v="2440" actId="164"/>
          <ac:spMkLst>
            <pc:docMk/>
            <pc:sldMk cId="1883722061" sldId="1362"/>
            <ac:spMk id="3" creationId="{00000000-0000-0000-0000-000000000000}"/>
          </ac:spMkLst>
        </pc:spChg>
        <pc:spChg chg="del">
          <ac:chgData name="Phil Gibbons" userId="f619c6e5d38ed7a7" providerId="LiveId" clId="{17FF6DA1-3E7E-4B5B-8630-7B0B508A7B25}" dt="2021-09-29T13:45:19.706" v="2225" actId="478"/>
          <ac:spMkLst>
            <pc:docMk/>
            <pc:sldMk cId="1883722061" sldId="1362"/>
            <ac:spMk id="4" creationId="{00000000-0000-0000-0000-000000000000}"/>
          </ac:spMkLst>
        </pc:spChg>
        <pc:spChg chg="mod">
          <ac:chgData name="Phil Gibbons" userId="f619c6e5d38ed7a7" providerId="LiveId" clId="{17FF6DA1-3E7E-4B5B-8630-7B0B508A7B25}" dt="2021-09-29T14:05:06.540" v="2440" actId="164"/>
          <ac:spMkLst>
            <pc:docMk/>
            <pc:sldMk cId="1883722061" sldId="1362"/>
            <ac:spMk id="5" creationId="{00000000-0000-0000-0000-000000000000}"/>
          </ac:spMkLst>
        </pc:spChg>
        <pc:spChg chg="mod">
          <ac:chgData name="Phil Gibbons" userId="f619c6e5d38ed7a7" providerId="LiveId" clId="{17FF6DA1-3E7E-4B5B-8630-7B0B508A7B25}" dt="2021-09-29T14:05:06.540" v="2440" actId="164"/>
          <ac:spMkLst>
            <pc:docMk/>
            <pc:sldMk cId="1883722061" sldId="1362"/>
            <ac:spMk id="10" creationId="{00000000-0000-0000-0000-000000000000}"/>
          </ac:spMkLst>
        </pc:spChg>
        <pc:spChg chg="mod">
          <ac:chgData name="Phil Gibbons" userId="f619c6e5d38ed7a7" providerId="LiveId" clId="{17FF6DA1-3E7E-4B5B-8630-7B0B508A7B25}" dt="2021-09-29T14:05:06.540" v="2440" actId="164"/>
          <ac:spMkLst>
            <pc:docMk/>
            <pc:sldMk cId="1883722061" sldId="1362"/>
            <ac:spMk id="15" creationId="{00000000-0000-0000-0000-000000000000}"/>
          </ac:spMkLst>
        </pc:spChg>
        <pc:spChg chg="add mod">
          <ac:chgData name="Phil Gibbons" userId="f619c6e5d38ed7a7" providerId="LiveId" clId="{17FF6DA1-3E7E-4B5B-8630-7B0B508A7B25}" dt="2021-10-01T01:09:19.697" v="2475" actId="1076"/>
          <ac:spMkLst>
            <pc:docMk/>
            <pc:sldMk cId="1883722061" sldId="1362"/>
            <ac:spMk id="16" creationId="{4F872401-4B03-42D9-B80D-43CC28BC106A}"/>
          </ac:spMkLst>
        </pc:spChg>
        <pc:spChg chg="add mod topLvl">
          <ac:chgData name="Phil Gibbons" userId="f619c6e5d38ed7a7" providerId="LiveId" clId="{17FF6DA1-3E7E-4B5B-8630-7B0B508A7B25}" dt="2021-10-01T01:08:32.006" v="2473" actId="164"/>
          <ac:spMkLst>
            <pc:docMk/>
            <pc:sldMk cId="1883722061" sldId="1362"/>
            <ac:spMk id="17" creationId="{B8A705D8-04A3-4A74-891A-C48F03192F71}"/>
          </ac:spMkLst>
        </pc:spChg>
        <pc:spChg chg="add mod">
          <ac:chgData name="Phil Gibbons" userId="f619c6e5d38ed7a7" providerId="LiveId" clId="{17FF6DA1-3E7E-4B5B-8630-7B0B508A7B25}" dt="2021-09-29T14:05:06.540" v="2440" actId="164"/>
          <ac:spMkLst>
            <pc:docMk/>
            <pc:sldMk cId="1883722061" sldId="1362"/>
            <ac:spMk id="18" creationId="{AF5F2042-9432-4389-AC7C-468E8A3A2B58}"/>
          </ac:spMkLst>
        </pc:spChg>
        <pc:spChg chg="del">
          <ac:chgData name="Phil Gibbons" userId="f619c6e5d38ed7a7" providerId="LiveId" clId="{17FF6DA1-3E7E-4B5B-8630-7B0B508A7B25}" dt="2021-09-29T13:45:06.865" v="2211" actId="478"/>
          <ac:spMkLst>
            <pc:docMk/>
            <pc:sldMk cId="1883722061" sldId="1362"/>
            <ac:spMk id="53" creationId="{00000000-0000-0000-0000-000000000000}"/>
          </ac:spMkLst>
        </pc:spChg>
        <pc:grpChg chg="add mod">
          <ac:chgData name="Phil Gibbons" userId="f619c6e5d38ed7a7" providerId="LiveId" clId="{17FF6DA1-3E7E-4B5B-8630-7B0B508A7B25}" dt="2021-10-01T01:08:32.006" v="2473" actId="164"/>
          <ac:grpSpMkLst>
            <pc:docMk/>
            <pc:sldMk cId="1883722061" sldId="1362"/>
            <ac:grpSpMk id="9" creationId="{346DE8D1-82A0-461A-B9FD-5904CCCDE031}"/>
          </ac:grpSpMkLst>
        </pc:grpChg>
        <pc:grpChg chg="add del mod">
          <ac:chgData name="Phil Gibbons" userId="f619c6e5d38ed7a7" providerId="LiveId" clId="{17FF6DA1-3E7E-4B5B-8630-7B0B508A7B25}" dt="2021-10-01T01:05:57.424" v="2453" actId="165"/>
          <ac:grpSpMkLst>
            <pc:docMk/>
            <pc:sldMk cId="1883722061" sldId="1362"/>
            <ac:grpSpMk id="13" creationId="{1D2DCF50-2558-42D4-BD06-DF98BAA22DF4}"/>
          </ac:grpSpMkLst>
        </pc:grpChg>
        <pc:grpChg chg="add mod">
          <ac:chgData name="Phil Gibbons" userId="f619c6e5d38ed7a7" providerId="LiveId" clId="{17FF6DA1-3E7E-4B5B-8630-7B0B508A7B25}" dt="2021-10-01T01:08:59.075" v="2474" actId="1076"/>
          <ac:grpSpMkLst>
            <pc:docMk/>
            <pc:sldMk cId="1883722061" sldId="1362"/>
            <ac:grpSpMk id="14" creationId="{DAC69CAA-D49B-43DA-A2B0-07A7A11A7674}"/>
          </ac:grpSpMkLst>
        </pc:grpChg>
        <pc:graphicFrameChg chg="mod">
          <ac:chgData name="Phil Gibbons" userId="f619c6e5d38ed7a7" providerId="LiveId" clId="{17FF6DA1-3E7E-4B5B-8630-7B0B508A7B25}" dt="2021-09-29T14:05:06.540" v="2440" actId="164"/>
          <ac:graphicFrameMkLst>
            <pc:docMk/>
            <pc:sldMk cId="1883722061" sldId="1362"/>
            <ac:graphicFrameMk id="11" creationId="{00000000-0000-0000-0000-000000000000}"/>
          </ac:graphicFrameMkLst>
        </pc:graphicFrameChg>
        <pc:graphicFrameChg chg="add mod">
          <ac:chgData name="Phil Gibbons" userId="f619c6e5d38ed7a7" providerId="LiveId" clId="{17FF6DA1-3E7E-4B5B-8630-7B0B508A7B25}" dt="2021-10-01T01:07:55.559" v="2465" actId="1076"/>
          <ac:graphicFrameMkLst>
            <pc:docMk/>
            <pc:sldMk cId="1883722061" sldId="1362"/>
            <ac:graphicFrameMk id="12" creationId="{880DB2F2-7FD1-4364-9DA2-E18B20B39C85}"/>
          </ac:graphicFrameMkLst>
        </pc:graphicFrameChg>
        <pc:cxnChg chg="add mod topLvl">
          <ac:chgData name="Phil Gibbons" userId="f619c6e5d38ed7a7" providerId="LiveId" clId="{17FF6DA1-3E7E-4B5B-8630-7B0B508A7B25}" dt="2021-10-01T01:08:32.006" v="2473" actId="164"/>
          <ac:cxnSpMkLst>
            <pc:docMk/>
            <pc:sldMk cId="1883722061" sldId="1362"/>
            <ac:cxnSpMk id="7" creationId="{777218BE-E7E8-4F29-B965-FC69ACF27672}"/>
          </ac:cxnSpMkLst>
        </pc:cxnChg>
      </pc:sldChg>
      <pc:sldChg chg="del">
        <pc:chgData name="Phil Gibbons" userId="f619c6e5d38ed7a7" providerId="LiveId" clId="{17FF6DA1-3E7E-4B5B-8630-7B0B508A7B25}" dt="2021-09-29T13:40:18.084" v="2064" actId="2696"/>
        <pc:sldMkLst>
          <pc:docMk/>
          <pc:sldMk cId="1059134774" sldId="1366"/>
        </pc:sldMkLst>
      </pc:sldChg>
      <pc:sldChg chg="addSp modSp add mod ord modNotesTx">
        <pc:chgData name="Phil Gibbons" userId="f619c6e5d38ed7a7" providerId="LiveId" clId="{17FF6DA1-3E7E-4B5B-8630-7B0B508A7B25}" dt="2021-09-29T13:43:22.046" v="2208" actId="20577"/>
        <pc:sldMkLst>
          <pc:docMk/>
          <pc:sldMk cId="2613024933" sldId="1366"/>
        </pc:sldMkLst>
        <pc:spChg chg="add mod">
          <ac:chgData name="Phil Gibbons" userId="f619c6e5d38ed7a7" providerId="LiveId" clId="{17FF6DA1-3E7E-4B5B-8630-7B0B508A7B25}" dt="2021-09-29T13:42:26.976" v="2094" actId="1076"/>
          <ac:spMkLst>
            <pc:docMk/>
            <pc:sldMk cId="2613024933" sldId="1366"/>
            <ac:spMk id="26" creationId="{EE5E9916-1033-4201-A9BE-C307FA4B3FB7}"/>
          </ac:spMkLst>
        </pc:spChg>
      </pc:sldChg>
      <pc:sldChg chg="del">
        <pc:chgData name="Phil Gibbons" userId="f619c6e5d38ed7a7" providerId="LiveId" clId="{17FF6DA1-3E7E-4B5B-8630-7B0B508A7B25}" dt="2021-09-29T10:05:35.359" v="26" actId="47"/>
        <pc:sldMkLst>
          <pc:docMk/>
          <pc:sldMk cId="0" sldId="1372"/>
        </pc:sldMkLst>
      </pc:sldChg>
      <pc:sldChg chg="addSp delSp modSp mod modNotesTx">
        <pc:chgData name="Phil Gibbons" userId="f619c6e5d38ed7a7" providerId="LiveId" clId="{17FF6DA1-3E7E-4B5B-8630-7B0B508A7B25}" dt="2022-09-28T02:00:38.661" v="3016" actId="113"/>
        <pc:sldMkLst>
          <pc:docMk/>
          <pc:sldMk cId="3503431329" sldId="1374"/>
        </pc:sldMkLst>
        <pc:spChg chg="add mod">
          <ac:chgData name="Phil Gibbons" userId="f619c6e5d38ed7a7" providerId="LiveId" clId="{17FF6DA1-3E7E-4B5B-8630-7B0B508A7B25}" dt="2021-09-29T11:49:48.048" v="1727" actId="164"/>
          <ac:spMkLst>
            <pc:docMk/>
            <pc:sldMk cId="3503431329" sldId="1374"/>
            <ac:spMk id="5" creationId="{7106AACB-7843-44F5-9259-FE120B2D9AE5}"/>
          </ac:spMkLst>
        </pc:spChg>
        <pc:spChg chg="add mod">
          <ac:chgData name="Phil Gibbons" userId="f619c6e5d38ed7a7" providerId="LiveId" clId="{17FF6DA1-3E7E-4B5B-8630-7B0B508A7B25}" dt="2021-09-29T11:49:48.048" v="1727" actId="164"/>
          <ac:spMkLst>
            <pc:docMk/>
            <pc:sldMk cId="3503431329" sldId="1374"/>
            <ac:spMk id="9" creationId="{DD1C85B6-BA31-4362-9FFE-34CE4723CE80}"/>
          </ac:spMkLst>
        </pc:spChg>
        <pc:spChg chg="add mod">
          <ac:chgData name="Phil Gibbons" userId="f619c6e5d38ed7a7" providerId="LiveId" clId="{17FF6DA1-3E7E-4B5B-8630-7B0B508A7B25}" dt="2021-09-29T11:49:48.048" v="1727" actId="164"/>
          <ac:spMkLst>
            <pc:docMk/>
            <pc:sldMk cId="3503431329" sldId="1374"/>
            <ac:spMk id="11" creationId="{A196B248-6CB1-40C4-9C21-6386B08107D9}"/>
          </ac:spMkLst>
        </pc:spChg>
        <pc:spChg chg="add mod">
          <ac:chgData name="Phil Gibbons" userId="f619c6e5d38ed7a7" providerId="LiveId" clId="{17FF6DA1-3E7E-4B5B-8630-7B0B508A7B25}" dt="2021-09-29T11:49:48.048" v="1727" actId="164"/>
          <ac:spMkLst>
            <pc:docMk/>
            <pc:sldMk cId="3503431329" sldId="1374"/>
            <ac:spMk id="12" creationId="{68CAD6FD-1A7D-4247-A78A-2331D97AA278}"/>
          </ac:spMkLst>
        </pc:spChg>
        <pc:spChg chg="mod">
          <ac:chgData name="Phil Gibbons" userId="f619c6e5d38ed7a7" providerId="LiveId" clId="{17FF6DA1-3E7E-4B5B-8630-7B0B508A7B25}" dt="2022-09-28T02:00:01.574" v="3005" actId="1076"/>
          <ac:spMkLst>
            <pc:docMk/>
            <pc:sldMk cId="3503431329" sldId="1374"/>
            <ac:spMk id="15" creationId="{00000000-0000-0000-0000-000000000000}"/>
          </ac:spMkLst>
        </pc:spChg>
        <pc:spChg chg="mod">
          <ac:chgData name="Phil Gibbons" userId="f619c6e5d38ed7a7" providerId="LiveId" clId="{17FF6DA1-3E7E-4B5B-8630-7B0B508A7B25}" dt="2022-09-28T02:00:38.661" v="3016" actId="113"/>
          <ac:spMkLst>
            <pc:docMk/>
            <pc:sldMk cId="3503431329" sldId="1374"/>
            <ac:spMk id="144" creationId="{00000000-0000-0000-0000-000000000000}"/>
          </ac:spMkLst>
        </pc:spChg>
        <pc:grpChg chg="add del mod">
          <ac:chgData name="Phil Gibbons" userId="f619c6e5d38ed7a7" providerId="LiveId" clId="{17FF6DA1-3E7E-4B5B-8630-7B0B508A7B25}" dt="2022-09-28T01:39:21.909" v="2517" actId="478"/>
          <ac:grpSpMkLst>
            <pc:docMk/>
            <pc:sldMk cId="3503431329" sldId="1374"/>
            <ac:grpSpMk id="6" creationId="{42A0749D-D96A-4C19-9C34-90E1DC8E5B87}"/>
          </ac:grpSpMkLst>
        </pc:grpChg>
        <pc:picChg chg="del">
          <ac:chgData name="Phil Gibbons" userId="f619c6e5d38ed7a7" providerId="LiveId" clId="{17FF6DA1-3E7E-4B5B-8630-7B0B508A7B25}" dt="2021-09-29T11:39:27.036" v="1380" actId="478"/>
          <ac:picMkLst>
            <pc:docMk/>
            <pc:sldMk cId="3503431329" sldId="1374"/>
            <ac:picMk id="2" creationId="{00000000-0000-0000-0000-000000000000}"/>
          </ac:picMkLst>
        </pc:picChg>
        <pc:picChg chg="add mod">
          <ac:chgData name="Phil Gibbons" userId="f619c6e5d38ed7a7" providerId="LiveId" clId="{17FF6DA1-3E7E-4B5B-8630-7B0B508A7B25}" dt="2022-09-28T01:40:49.714" v="2572" actId="1076"/>
          <ac:picMkLst>
            <pc:docMk/>
            <pc:sldMk cId="3503431329" sldId="1374"/>
            <ac:picMk id="2" creationId="{5EABD207-42E3-EC51-F522-3D187B258D72}"/>
          </ac:picMkLst>
        </pc:picChg>
        <pc:picChg chg="add mod">
          <ac:chgData name="Phil Gibbons" userId="f619c6e5d38ed7a7" providerId="LiveId" clId="{17FF6DA1-3E7E-4B5B-8630-7B0B508A7B25}" dt="2021-09-29T11:49:48.048" v="1727" actId="164"/>
          <ac:picMkLst>
            <pc:docMk/>
            <pc:sldMk cId="3503431329" sldId="1374"/>
            <ac:picMk id="4" creationId="{D4CB2B2B-A9AB-42A5-B1A1-51AD3DB28F73}"/>
          </ac:picMkLst>
        </pc:picChg>
        <pc:picChg chg="add del mod">
          <ac:chgData name="Phil Gibbons" userId="f619c6e5d38ed7a7" providerId="LiveId" clId="{17FF6DA1-3E7E-4B5B-8630-7B0B508A7B25}" dt="2021-09-29T11:47:04.135" v="1687"/>
          <ac:picMkLst>
            <pc:docMk/>
            <pc:sldMk cId="3503431329" sldId="1374"/>
            <ac:picMk id="10" creationId="{6BD2FC94-0B6F-4C0A-AE8A-977CA850D99D}"/>
          </ac:picMkLst>
        </pc:picChg>
      </pc:sldChg>
      <pc:sldChg chg="del">
        <pc:chgData name="Phil Gibbons" userId="f619c6e5d38ed7a7" providerId="LiveId" clId="{17FF6DA1-3E7E-4B5B-8630-7B0B508A7B25}" dt="2021-09-29T10:40:25.749" v="1063" actId="47"/>
        <pc:sldMkLst>
          <pc:docMk/>
          <pc:sldMk cId="3503496392" sldId="1375"/>
        </pc:sldMkLst>
      </pc:sldChg>
      <pc:sldChg chg="del">
        <pc:chgData name="Phil Gibbons" userId="f619c6e5d38ed7a7" providerId="LiveId" clId="{17FF6DA1-3E7E-4B5B-8630-7B0B508A7B25}" dt="2021-09-29T10:55:36.765" v="1102" actId="2696"/>
        <pc:sldMkLst>
          <pc:docMk/>
          <pc:sldMk cId="2300447618" sldId="1376"/>
        </pc:sldMkLst>
      </pc:sldChg>
      <pc:sldChg chg="add">
        <pc:chgData name="Phil Gibbons" userId="f619c6e5d38ed7a7" providerId="LiveId" clId="{17FF6DA1-3E7E-4B5B-8630-7B0B508A7B25}" dt="2021-09-29T10:55:47.922" v="1103"/>
        <pc:sldMkLst>
          <pc:docMk/>
          <pc:sldMk cId="2406516381" sldId="1376"/>
        </pc:sldMkLst>
      </pc:sldChg>
      <pc:sldChg chg="add">
        <pc:chgData name="Phil Gibbons" userId="f619c6e5d38ed7a7" providerId="LiveId" clId="{17FF6DA1-3E7E-4B5B-8630-7B0B508A7B25}" dt="2021-09-29T10:55:47.922" v="1103"/>
        <pc:sldMkLst>
          <pc:docMk/>
          <pc:sldMk cId="220566638" sldId="1377"/>
        </pc:sldMkLst>
      </pc:sldChg>
      <pc:sldChg chg="del">
        <pc:chgData name="Phil Gibbons" userId="f619c6e5d38ed7a7" providerId="LiveId" clId="{17FF6DA1-3E7E-4B5B-8630-7B0B508A7B25}" dt="2021-09-29T10:55:36.765" v="1102" actId="2696"/>
        <pc:sldMkLst>
          <pc:docMk/>
          <pc:sldMk cId="4256894703" sldId="1377"/>
        </pc:sldMkLst>
      </pc:sldChg>
      <pc:sldChg chg="del">
        <pc:chgData name="Phil Gibbons" userId="f619c6e5d38ed7a7" providerId="LiveId" clId="{17FF6DA1-3E7E-4B5B-8630-7B0B508A7B25}" dt="2021-09-29T10:55:36.765" v="1102" actId="2696"/>
        <pc:sldMkLst>
          <pc:docMk/>
          <pc:sldMk cId="2368503809" sldId="1378"/>
        </pc:sldMkLst>
      </pc:sldChg>
      <pc:sldChg chg="add">
        <pc:chgData name="Phil Gibbons" userId="f619c6e5d38ed7a7" providerId="LiveId" clId="{17FF6DA1-3E7E-4B5B-8630-7B0B508A7B25}" dt="2021-09-29T10:55:47.922" v="1103"/>
        <pc:sldMkLst>
          <pc:docMk/>
          <pc:sldMk cId="3462333749" sldId="1378"/>
        </pc:sldMkLst>
      </pc:sldChg>
      <pc:sldChg chg="del">
        <pc:chgData name="Phil Gibbons" userId="f619c6e5d38ed7a7" providerId="LiveId" clId="{17FF6DA1-3E7E-4B5B-8630-7B0B508A7B25}" dt="2021-09-29T10:55:36.765" v="1102" actId="2696"/>
        <pc:sldMkLst>
          <pc:docMk/>
          <pc:sldMk cId="1297326256" sldId="1379"/>
        </pc:sldMkLst>
      </pc:sldChg>
      <pc:sldChg chg="add">
        <pc:chgData name="Phil Gibbons" userId="f619c6e5d38ed7a7" providerId="LiveId" clId="{17FF6DA1-3E7E-4B5B-8630-7B0B508A7B25}" dt="2021-09-29T10:55:47.922" v="1103"/>
        <pc:sldMkLst>
          <pc:docMk/>
          <pc:sldMk cId="4034814629" sldId="1379"/>
        </pc:sldMkLst>
      </pc:sldChg>
      <pc:sldChg chg="add">
        <pc:chgData name="Phil Gibbons" userId="f619c6e5d38ed7a7" providerId="LiveId" clId="{17FF6DA1-3E7E-4B5B-8630-7B0B508A7B25}" dt="2021-09-29T10:55:47.922" v="1103"/>
        <pc:sldMkLst>
          <pc:docMk/>
          <pc:sldMk cId="164959871" sldId="1380"/>
        </pc:sldMkLst>
      </pc:sldChg>
      <pc:sldChg chg="del">
        <pc:chgData name="Phil Gibbons" userId="f619c6e5d38ed7a7" providerId="LiveId" clId="{17FF6DA1-3E7E-4B5B-8630-7B0B508A7B25}" dt="2021-09-29T10:55:36.765" v="1102" actId="2696"/>
        <pc:sldMkLst>
          <pc:docMk/>
          <pc:sldMk cId="2006636219" sldId="1380"/>
        </pc:sldMkLst>
      </pc:sldChg>
      <pc:sldChg chg="add">
        <pc:chgData name="Phil Gibbons" userId="f619c6e5d38ed7a7" providerId="LiveId" clId="{17FF6DA1-3E7E-4B5B-8630-7B0B508A7B25}" dt="2021-09-29T10:55:47.922" v="1103"/>
        <pc:sldMkLst>
          <pc:docMk/>
          <pc:sldMk cId="3760917597" sldId="1381"/>
        </pc:sldMkLst>
      </pc:sldChg>
      <pc:sldChg chg="del">
        <pc:chgData name="Phil Gibbons" userId="f619c6e5d38ed7a7" providerId="LiveId" clId="{17FF6DA1-3E7E-4B5B-8630-7B0B508A7B25}" dt="2021-09-29T10:55:36.765" v="1102" actId="2696"/>
        <pc:sldMkLst>
          <pc:docMk/>
          <pc:sldMk cId="4122822067" sldId="1381"/>
        </pc:sldMkLst>
      </pc:sldChg>
      <pc:sldChg chg="add">
        <pc:chgData name="Phil Gibbons" userId="f619c6e5d38ed7a7" providerId="LiveId" clId="{17FF6DA1-3E7E-4B5B-8630-7B0B508A7B25}" dt="2021-09-29T10:55:47.922" v="1103"/>
        <pc:sldMkLst>
          <pc:docMk/>
          <pc:sldMk cId="1396319923" sldId="1382"/>
        </pc:sldMkLst>
      </pc:sldChg>
      <pc:sldChg chg="del">
        <pc:chgData name="Phil Gibbons" userId="f619c6e5d38ed7a7" providerId="LiveId" clId="{17FF6DA1-3E7E-4B5B-8630-7B0B508A7B25}" dt="2021-09-29T10:55:36.765" v="1102" actId="2696"/>
        <pc:sldMkLst>
          <pc:docMk/>
          <pc:sldMk cId="4212066171" sldId="1382"/>
        </pc:sldMkLst>
      </pc:sldChg>
      <pc:sldChg chg="del">
        <pc:chgData name="Phil Gibbons" userId="f619c6e5d38ed7a7" providerId="LiveId" clId="{17FF6DA1-3E7E-4B5B-8630-7B0B508A7B25}" dt="2021-09-29T10:55:36.765" v="1102" actId="2696"/>
        <pc:sldMkLst>
          <pc:docMk/>
          <pc:sldMk cId="1527710533" sldId="1383"/>
        </pc:sldMkLst>
      </pc:sldChg>
      <pc:sldChg chg="add">
        <pc:chgData name="Phil Gibbons" userId="f619c6e5d38ed7a7" providerId="LiveId" clId="{17FF6DA1-3E7E-4B5B-8630-7B0B508A7B25}" dt="2021-09-29T10:55:47.922" v="1103"/>
        <pc:sldMkLst>
          <pc:docMk/>
          <pc:sldMk cId="2982383356" sldId="1383"/>
        </pc:sldMkLst>
      </pc:sldChg>
      <pc:sldChg chg="del">
        <pc:chgData name="Phil Gibbons" userId="f619c6e5d38ed7a7" providerId="LiveId" clId="{17FF6DA1-3E7E-4B5B-8630-7B0B508A7B25}" dt="2021-09-29T10:55:36.765" v="1102" actId="2696"/>
        <pc:sldMkLst>
          <pc:docMk/>
          <pc:sldMk cId="2604087918" sldId="1384"/>
        </pc:sldMkLst>
      </pc:sldChg>
      <pc:sldChg chg="add">
        <pc:chgData name="Phil Gibbons" userId="f619c6e5d38ed7a7" providerId="LiveId" clId="{17FF6DA1-3E7E-4B5B-8630-7B0B508A7B25}" dt="2021-09-29T10:55:47.922" v="1103"/>
        <pc:sldMkLst>
          <pc:docMk/>
          <pc:sldMk cId="4011675276" sldId="1384"/>
        </pc:sldMkLst>
      </pc:sldChg>
      <pc:sldChg chg="del">
        <pc:chgData name="Phil Gibbons" userId="f619c6e5d38ed7a7" providerId="LiveId" clId="{17FF6DA1-3E7E-4B5B-8630-7B0B508A7B25}" dt="2021-09-29T10:40:40.184" v="1064" actId="47"/>
        <pc:sldMkLst>
          <pc:docMk/>
          <pc:sldMk cId="4233073720" sldId="1385"/>
        </pc:sldMkLst>
      </pc:sldChg>
      <pc:sldChg chg="modSp add mod">
        <pc:chgData name="Phil Gibbons" userId="f619c6e5d38ed7a7" providerId="LiveId" clId="{17FF6DA1-3E7E-4B5B-8630-7B0B508A7B25}" dt="2022-09-27T23:02:29.781" v="2481" actId="20577"/>
        <pc:sldMkLst>
          <pc:docMk/>
          <pc:sldMk cId="0" sldId="1386"/>
        </pc:sldMkLst>
        <pc:spChg chg="mod">
          <ac:chgData name="Phil Gibbons" userId="f619c6e5d38ed7a7" providerId="LiveId" clId="{17FF6DA1-3E7E-4B5B-8630-7B0B508A7B25}" dt="2022-09-27T23:02:29.781" v="2481" actId="20577"/>
          <ac:spMkLst>
            <pc:docMk/>
            <pc:sldMk cId="0" sldId="1386"/>
            <ac:spMk id="6146" creationId="{00000000-0000-0000-0000-000000000000}"/>
          </ac:spMkLst>
        </pc:spChg>
      </pc:sldChg>
      <pc:sldChg chg="modSp add del mod">
        <pc:chgData name="Phil Gibbons" userId="f619c6e5d38ed7a7" providerId="LiveId" clId="{17FF6DA1-3E7E-4B5B-8630-7B0B508A7B25}" dt="2022-09-27T23:25:21.425" v="2507" actId="47"/>
        <pc:sldMkLst>
          <pc:docMk/>
          <pc:sldMk cId="2618349959" sldId="1387"/>
        </pc:sldMkLst>
        <pc:spChg chg="mod">
          <ac:chgData name="Phil Gibbons" userId="f619c6e5d38ed7a7" providerId="LiveId" clId="{17FF6DA1-3E7E-4B5B-8630-7B0B508A7B25}" dt="2021-09-29T10:52:43.981" v="1100" actId="20577"/>
          <ac:spMkLst>
            <pc:docMk/>
            <pc:sldMk cId="2618349959" sldId="1387"/>
            <ac:spMk id="7" creationId="{00000000-0000-0000-0000-000000000000}"/>
          </ac:spMkLst>
        </pc:spChg>
      </pc:sldChg>
      <pc:sldChg chg="delSp modSp add mod modNotesTx">
        <pc:chgData name="Phil Gibbons" userId="f619c6e5d38ed7a7" providerId="LiveId" clId="{17FF6DA1-3E7E-4B5B-8630-7B0B508A7B25}" dt="2021-09-29T13:16:42.870" v="2061" actId="115"/>
        <pc:sldMkLst>
          <pc:docMk/>
          <pc:sldMk cId="2410975135" sldId="1388"/>
        </pc:sldMkLst>
        <pc:spChg chg="del">
          <ac:chgData name="Phil Gibbons" userId="f619c6e5d38ed7a7" providerId="LiveId" clId="{17FF6DA1-3E7E-4B5B-8630-7B0B508A7B25}" dt="2021-09-29T12:37:44.580" v="2040" actId="478"/>
          <ac:spMkLst>
            <pc:docMk/>
            <pc:sldMk cId="2410975135" sldId="1388"/>
            <ac:spMk id="15" creationId="{00000000-0000-0000-0000-000000000000}"/>
          </ac:spMkLst>
        </pc:spChg>
        <pc:spChg chg="mod">
          <ac:chgData name="Phil Gibbons" userId="f619c6e5d38ed7a7" providerId="LiveId" clId="{17FF6DA1-3E7E-4B5B-8630-7B0B508A7B25}" dt="2021-09-29T13:16:42.870" v="2061" actId="115"/>
          <ac:spMkLst>
            <pc:docMk/>
            <pc:sldMk cId="2410975135" sldId="1388"/>
            <ac:spMk id="126" creationId="{00000000-0000-0000-0000-000000000000}"/>
          </ac:spMkLst>
        </pc:spChg>
        <pc:spChg chg="mod">
          <ac:chgData name="Phil Gibbons" userId="f619c6e5d38ed7a7" providerId="LiveId" clId="{17FF6DA1-3E7E-4B5B-8630-7B0B508A7B25}" dt="2021-09-29T12:38:13.279" v="2059" actId="207"/>
          <ac:spMkLst>
            <pc:docMk/>
            <pc:sldMk cId="2410975135" sldId="1388"/>
            <ac:spMk id="133" creationId="{00000000-0000-0000-0000-000000000000}"/>
          </ac:spMkLst>
        </pc:spChg>
        <pc:cxnChg chg="del">
          <ac:chgData name="Phil Gibbons" userId="f619c6e5d38ed7a7" providerId="LiveId" clId="{17FF6DA1-3E7E-4B5B-8630-7B0B508A7B25}" dt="2021-09-29T12:37:13.510" v="2036" actId="478"/>
          <ac:cxnSpMkLst>
            <pc:docMk/>
            <pc:sldMk cId="2410975135" sldId="1388"/>
            <ac:cxnSpMk id="8" creationId="{00000000-0000-0000-0000-000000000000}"/>
          </ac:cxnSpMkLst>
        </pc:cxnChg>
        <pc:cxnChg chg="del">
          <ac:chgData name="Phil Gibbons" userId="f619c6e5d38ed7a7" providerId="LiveId" clId="{17FF6DA1-3E7E-4B5B-8630-7B0B508A7B25}" dt="2021-09-29T12:37:17.047" v="2037" actId="478"/>
          <ac:cxnSpMkLst>
            <pc:docMk/>
            <pc:sldMk cId="2410975135" sldId="1388"/>
            <ac:cxnSpMk id="19" creationId="{00000000-0000-0000-0000-000000000000}"/>
          </ac:cxnSpMkLst>
        </pc:cxnChg>
      </pc:sldChg>
      <pc:sldChg chg="delSp modSp add mod ord delAnim modAnim">
        <pc:chgData name="Phil Gibbons" userId="f619c6e5d38ed7a7" providerId="LiveId" clId="{17FF6DA1-3E7E-4B5B-8630-7B0B508A7B25}" dt="2022-09-29T02:58:42.868" v="4737" actId="20577"/>
        <pc:sldMkLst>
          <pc:docMk/>
          <pc:sldMk cId="2924038485" sldId="1389"/>
        </pc:sldMkLst>
        <pc:spChg chg="mod">
          <ac:chgData name="Phil Gibbons" userId="f619c6e5d38ed7a7" providerId="LiveId" clId="{17FF6DA1-3E7E-4B5B-8630-7B0B508A7B25}" dt="2022-09-29T02:58:42.868" v="4737" actId="20577"/>
          <ac:spMkLst>
            <pc:docMk/>
            <pc:sldMk cId="2924038485" sldId="1389"/>
            <ac:spMk id="2" creationId="{00000000-0000-0000-0000-000000000000}"/>
          </ac:spMkLst>
        </pc:spChg>
        <pc:spChg chg="mod">
          <ac:chgData name="Phil Gibbons" userId="f619c6e5d38ed7a7" providerId="LiveId" clId="{17FF6DA1-3E7E-4B5B-8630-7B0B508A7B25}" dt="2022-09-29T02:55:59.113" v="4726" actId="404"/>
          <ac:spMkLst>
            <pc:docMk/>
            <pc:sldMk cId="2924038485" sldId="1389"/>
            <ac:spMk id="3" creationId="{00000000-0000-0000-0000-000000000000}"/>
          </ac:spMkLst>
        </pc:spChg>
        <pc:spChg chg="del">
          <ac:chgData name="Phil Gibbons" userId="f619c6e5d38ed7a7" providerId="LiveId" clId="{17FF6DA1-3E7E-4B5B-8630-7B0B508A7B25}" dt="2022-09-29T02:44:14.257" v="4119" actId="478"/>
          <ac:spMkLst>
            <pc:docMk/>
            <pc:sldMk cId="2924038485" sldId="1389"/>
            <ac:spMk id="4" creationId="{00000000-0000-0000-0000-000000000000}"/>
          </ac:spMkLst>
        </pc:spChg>
        <pc:spChg chg="del">
          <ac:chgData name="Phil Gibbons" userId="f619c6e5d38ed7a7" providerId="LiveId" clId="{17FF6DA1-3E7E-4B5B-8630-7B0B508A7B25}" dt="2022-09-29T02:44:16.429" v="4120" actId="21"/>
          <ac:spMkLst>
            <pc:docMk/>
            <pc:sldMk cId="2924038485" sldId="1389"/>
            <ac:spMk id="5" creationId="{00000000-0000-0000-0000-000000000000}"/>
          </ac:spMkLst>
        </pc:spChg>
        <pc:spChg chg="del">
          <ac:chgData name="Phil Gibbons" userId="f619c6e5d38ed7a7" providerId="LiveId" clId="{17FF6DA1-3E7E-4B5B-8630-7B0B508A7B25}" dt="2022-09-29T02:44:14.257" v="4119" actId="478"/>
          <ac:spMkLst>
            <pc:docMk/>
            <pc:sldMk cId="2924038485" sldId="1389"/>
            <ac:spMk id="6" creationId="{00000000-0000-0000-0000-000000000000}"/>
          </ac:spMkLst>
        </pc:spChg>
        <pc:spChg chg="del">
          <ac:chgData name="Phil Gibbons" userId="f619c6e5d38ed7a7" providerId="LiveId" clId="{17FF6DA1-3E7E-4B5B-8630-7B0B508A7B25}" dt="2022-09-29T02:44:28.311" v="4122" actId="478"/>
          <ac:spMkLst>
            <pc:docMk/>
            <pc:sldMk cId="2924038485" sldId="1389"/>
            <ac:spMk id="7" creationId="{00000000-0000-0000-0000-000000000000}"/>
          </ac:spMkLst>
        </pc:spChg>
        <pc:spChg chg="del">
          <ac:chgData name="Phil Gibbons" userId="f619c6e5d38ed7a7" providerId="LiveId" clId="{17FF6DA1-3E7E-4B5B-8630-7B0B508A7B25}" dt="2022-09-29T02:44:28.311" v="4122" actId="478"/>
          <ac:spMkLst>
            <pc:docMk/>
            <pc:sldMk cId="2924038485" sldId="1389"/>
            <ac:spMk id="8" creationId="{00000000-0000-0000-0000-000000000000}"/>
          </ac:spMkLst>
        </pc:spChg>
        <pc:spChg chg="del">
          <ac:chgData name="Phil Gibbons" userId="f619c6e5d38ed7a7" providerId="LiveId" clId="{17FF6DA1-3E7E-4B5B-8630-7B0B508A7B25}" dt="2022-09-29T02:44:28.311" v="4122" actId="478"/>
          <ac:spMkLst>
            <pc:docMk/>
            <pc:sldMk cId="2924038485" sldId="1389"/>
            <ac:spMk id="10" creationId="{00000000-0000-0000-0000-000000000000}"/>
          </ac:spMkLst>
        </pc:spChg>
        <pc:spChg chg="del">
          <ac:chgData name="Phil Gibbons" userId="f619c6e5d38ed7a7" providerId="LiveId" clId="{17FF6DA1-3E7E-4B5B-8630-7B0B508A7B25}" dt="2022-09-29T02:44:28.311" v="4122" actId="478"/>
          <ac:spMkLst>
            <pc:docMk/>
            <pc:sldMk cId="2924038485" sldId="1389"/>
            <ac:spMk id="11" creationId="{00000000-0000-0000-0000-000000000000}"/>
          </ac:spMkLst>
        </pc:spChg>
      </pc:sldChg>
    </pc:docChg>
  </pc:docChgLst>
  <pc:docChgLst>
    <pc:chgData name="Phil Gibbons" userId="f619c6e5d38ed7a7" providerId="LiveId" clId="{89BCAC6B-5648-427E-9224-DDE715F0368B}"/>
    <pc:docChg chg="addSld delSld modSld">
      <pc:chgData name="Phil Gibbons" userId="f619c6e5d38ed7a7" providerId="LiveId" clId="{89BCAC6B-5648-427E-9224-DDE715F0368B}" dt="2020-10-06T14:40:23.484" v="283" actId="20577"/>
      <pc:docMkLst>
        <pc:docMk/>
      </pc:docMkLst>
      <pc:sldChg chg="add">
        <pc:chgData name="Phil Gibbons" userId="f619c6e5d38ed7a7" providerId="LiveId" clId="{89BCAC6B-5648-427E-9224-DDE715F0368B}" dt="2020-10-06T14:04:19.644" v="1"/>
        <pc:sldMkLst>
          <pc:docMk/>
          <pc:sldMk cId="1836215328" sldId="689"/>
        </pc:sldMkLst>
      </pc:sldChg>
      <pc:sldChg chg="addSp modSp mod modAnim">
        <pc:chgData name="Phil Gibbons" userId="f619c6e5d38ed7a7" providerId="LiveId" clId="{89BCAC6B-5648-427E-9224-DDE715F0368B}" dt="2020-10-06T14:16:31.702" v="72"/>
        <pc:sldMkLst>
          <pc:docMk/>
          <pc:sldMk cId="0" sldId="1278"/>
        </pc:sldMkLst>
        <pc:spChg chg="add mod">
          <ac:chgData name="Phil Gibbons" userId="f619c6e5d38ed7a7" providerId="LiveId" clId="{89BCAC6B-5648-427E-9224-DDE715F0368B}" dt="2020-10-06T14:15:55.229" v="69" actId="1076"/>
          <ac:spMkLst>
            <pc:docMk/>
            <pc:sldMk cId="0" sldId="1278"/>
            <ac:spMk id="2" creationId="{08AA0590-78F5-4BA2-B467-3B20C6AE4C79}"/>
          </ac:spMkLst>
        </pc:spChg>
        <pc:spChg chg="add mod">
          <ac:chgData name="Phil Gibbons" userId="f619c6e5d38ed7a7" providerId="LiveId" clId="{89BCAC6B-5648-427E-9224-DDE715F0368B}" dt="2020-10-06T14:16:02.125" v="70" actId="1076"/>
          <ac:spMkLst>
            <pc:docMk/>
            <pc:sldMk cId="0" sldId="1278"/>
            <ac:spMk id="3" creationId="{926E9F14-C91A-4A36-A603-F8A1CD58C218}"/>
          </ac:spMkLst>
        </pc:spChg>
        <pc:spChg chg="mod">
          <ac:chgData name="Phil Gibbons" userId="f619c6e5d38ed7a7" providerId="LiveId" clId="{89BCAC6B-5648-427E-9224-DDE715F0368B}" dt="2020-10-06T14:15:41.280" v="68" actId="6549"/>
          <ac:spMkLst>
            <pc:docMk/>
            <pc:sldMk cId="0" sldId="1278"/>
            <ac:spMk id="173082" creationId="{00000000-0000-0000-0000-000000000000}"/>
          </ac:spMkLst>
        </pc:spChg>
      </pc:sldChg>
      <pc:sldChg chg="addSp modSp mod modAnim">
        <pc:chgData name="Phil Gibbons" userId="f619c6e5d38ed7a7" providerId="LiveId" clId="{89BCAC6B-5648-427E-9224-DDE715F0368B}" dt="2020-10-06T14:17:48.487" v="91" actId="1076"/>
        <pc:sldMkLst>
          <pc:docMk/>
          <pc:sldMk cId="0" sldId="1280"/>
        </pc:sldMkLst>
        <pc:spChg chg="add mod">
          <ac:chgData name="Phil Gibbons" userId="f619c6e5d38ed7a7" providerId="LiveId" clId="{89BCAC6B-5648-427E-9224-DDE715F0368B}" dt="2020-10-06T14:17:38.532" v="90" actId="1076"/>
          <ac:spMkLst>
            <pc:docMk/>
            <pc:sldMk cId="0" sldId="1280"/>
            <ac:spMk id="2" creationId="{7D03519D-63E6-40F5-9100-2800EC89CB3B}"/>
          </ac:spMkLst>
        </pc:spChg>
        <pc:spChg chg="add mod">
          <ac:chgData name="Phil Gibbons" userId="f619c6e5d38ed7a7" providerId="LiveId" clId="{89BCAC6B-5648-427E-9224-DDE715F0368B}" dt="2020-10-06T14:17:48.487" v="91" actId="1076"/>
          <ac:spMkLst>
            <pc:docMk/>
            <pc:sldMk cId="0" sldId="1280"/>
            <ac:spMk id="28" creationId="{935E9CF9-0AFC-4FC1-8F7D-FC8FA52BC867}"/>
          </ac:spMkLst>
        </pc:spChg>
        <pc:spChg chg="mod">
          <ac:chgData name="Phil Gibbons" userId="f619c6e5d38ed7a7" providerId="LiveId" clId="{89BCAC6B-5648-427E-9224-DDE715F0368B}" dt="2020-10-06T14:17:30.078" v="89" actId="20577"/>
          <ac:spMkLst>
            <pc:docMk/>
            <pc:sldMk cId="0" sldId="1280"/>
            <ac:spMk id="175130" creationId="{00000000-0000-0000-0000-000000000000}"/>
          </ac:spMkLst>
        </pc:spChg>
      </pc:sldChg>
      <pc:sldChg chg="addSp modSp mod modAnim">
        <pc:chgData name="Phil Gibbons" userId="f619c6e5d38ed7a7" providerId="LiveId" clId="{89BCAC6B-5648-427E-9224-DDE715F0368B}" dt="2020-10-06T14:08:34.455" v="47"/>
        <pc:sldMkLst>
          <pc:docMk/>
          <pc:sldMk cId="0" sldId="1300"/>
        </pc:sldMkLst>
        <pc:spChg chg="add mod">
          <ac:chgData name="Phil Gibbons" userId="f619c6e5d38ed7a7" providerId="LiveId" clId="{89BCAC6B-5648-427E-9224-DDE715F0368B}" dt="2020-10-06T14:06:44.749" v="16" actId="1076"/>
          <ac:spMkLst>
            <pc:docMk/>
            <pc:sldMk cId="0" sldId="1300"/>
            <ac:spMk id="54" creationId="{F2F6CEFC-C98F-4C3D-9570-830C1D73A451}"/>
          </ac:spMkLst>
        </pc:spChg>
        <pc:spChg chg="add mod">
          <ac:chgData name="Phil Gibbons" userId="f619c6e5d38ed7a7" providerId="LiveId" clId="{89BCAC6B-5648-427E-9224-DDE715F0368B}" dt="2020-10-06T14:06:59.500" v="18" actId="1076"/>
          <ac:spMkLst>
            <pc:docMk/>
            <pc:sldMk cId="0" sldId="1300"/>
            <ac:spMk id="55" creationId="{3A5BBA79-661C-4367-A64C-F5F2A525356F}"/>
          </ac:spMkLst>
        </pc:spChg>
        <pc:spChg chg="add mod">
          <ac:chgData name="Phil Gibbons" userId="f619c6e5d38ed7a7" providerId="LiveId" clId="{89BCAC6B-5648-427E-9224-DDE715F0368B}" dt="2020-10-06T14:07:28.695" v="20" actId="1076"/>
          <ac:spMkLst>
            <pc:docMk/>
            <pc:sldMk cId="0" sldId="1300"/>
            <ac:spMk id="56" creationId="{C123DD0D-EE46-4C16-8695-3FCAF3F46484}"/>
          </ac:spMkLst>
        </pc:spChg>
        <pc:spChg chg="add mod">
          <ac:chgData name="Phil Gibbons" userId="f619c6e5d38ed7a7" providerId="LiveId" clId="{89BCAC6B-5648-427E-9224-DDE715F0368B}" dt="2020-10-06T14:07:48.200" v="31" actId="1076"/>
          <ac:spMkLst>
            <pc:docMk/>
            <pc:sldMk cId="0" sldId="1300"/>
            <ac:spMk id="57" creationId="{D8547DC7-0727-485E-9FEF-F7FBA8917F1A}"/>
          </ac:spMkLst>
        </pc:spChg>
      </pc:sldChg>
      <pc:sldChg chg="modSp mod">
        <pc:chgData name="Phil Gibbons" userId="f619c6e5d38ed7a7" providerId="LiveId" clId="{89BCAC6B-5648-427E-9224-DDE715F0368B}" dt="2020-10-06T14:35:06.193" v="167" actId="20577"/>
        <pc:sldMkLst>
          <pc:docMk/>
          <pc:sldMk cId="0" sldId="1318"/>
        </pc:sldMkLst>
        <pc:spChg chg="mod">
          <ac:chgData name="Phil Gibbons" userId="f619c6e5d38ed7a7" providerId="LiveId" clId="{89BCAC6B-5648-427E-9224-DDE715F0368B}" dt="2020-10-06T14:34:45.835" v="163" actId="20577"/>
          <ac:spMkLst>
            <pc:docMk/>
            <pc:sldMk cId="0" sldId="1318"/>
            <ac:spMk id="4" creationId="{00000000-0000-0000-0000-000000000000}"/>
          </ac:spMkLst>
        </pc:spChg>
        <pc:spChg chg="mod">
          <ac:chgData name="Phil Gibbons" userId="f619c6e5d38ed7a7" providerId="LiveId" clId="{89BCAC6B-5648-427E-9224-DDE715F0368B}" dt="2020-10-06T14:35:06.193" v="167" actId="20577"/>
          <ac:spMkLst>
            <pc:docMk/>
            <pc:sldMk cId="0" sldId="1318"/>
            <ac:spMk id="32" creationId="{00000000-0000-0000-0000-000000000000}"/>
          </ac:spMkLst>
        </pc:spChg>
        <pc:cxnChg chg="mod">
          <ac:chgData name="Phil Gibbons" userId="f619c6e5d38ed7a7" providerId="LiveId" clId="{89BCAC6B-5648-427E-9224-DDE715F0368B}" dt="2020-10-06T14:35:06.193" v="167" actId="20577"/>
          <ac:cxnSpMkLst>
            <pc:docMk/>
            <pc:sldMk cId="0" sldId="1318"/>
            <ac:cxnSpMk id="34" creationId="{00000000-0000-0000-0000-000000000000}"/>
          </ac:cxnSpMkLst>
        </pc:cxnChg>
      </pc:sldChg>
      <pc:sldChg chg="modSp modAnim modNotesTx">
        <pc:chgData name="Phil Gibbons" userId="f619c6e5d38ed7a7" providerId="LiveId" clId="{89BCAC6B-5648-427E-9224-DDE715F0368B}" dt="2020-10-06T14:38:29.005" v="237" actId="20577"/>
        <pc:sldMkLst>
          <pc:docMk/>
          <pc:sldMk cId="0" sldId="1319"/>
        </pc:sldMkLst>
        <pc:spChg chg="mod">
          <ac:chgData name="Phil Gibbons" userId="f619c6e5d38ed7a7" providerId="LiveId" clId="{89BCAC6B-5648-427E-9224-DDE715F0368B}" dt="2020-10-06T14:38:05.788" v="223" actId="20577"/>
          <ac:spMkLst>
            <pc:docMk/>
            <pc:sldMk cId="0" sldId="1319"/>
            <ac:spMk id="3" creationId="{00000000-0000-0000-0000-000000000000}"/>
          </ac:spMkLst>
        </pc:spChg>
        <pc:spChg chg="mod">
          <ac:chgData name="Phil Gibbons" userId="f619c6e5d38ed7a7" providerId="LiveId" clId="{89BCAC6B-5648-427E-9224-DDE715F0368B}" dt="2020-10-06T14:38:12.068" v="227" actId="20577"/>
          <ac:spMkLst>
            <pc:docMk/>
            <pc:sldMk cId="0" sldId="1319"/>
            <ac:spMk id="72" creationId="{00000000-0000-0000-0000-000000000000}"/>
          </ac:spMkLst>
        </pc:spChg>
        <pc:spChg chg="mod">
          <ac:chgData name="Phil Gibbons" userId="f619c6e5d38ed7a7" providerId="LiveId" clId="{89BCAC6B-5648-427E-9224-DDE715F0368B}" dt="2020-10-06T14:37:55.706" v="217" actId="20577"/>
          <ac:spMkLst>
            <pc:docMk/>
            <pc:sldMk cId="0" sldId="1319"/>
            <ac:spMk id="75" creationId="{00000000-0000-0000-0000-000000000000}"/>
          </ac:spMkLst>
        </pc:spChg>
      </pc:sldChg>
      <pc:sldChg chg="modSp modAnim modNotesTx">
        <pc:chgData name="Phil Gibbons" userId="f619c6e5d38ed7a7" providerId="LiveId" clId="{89BCAC6B-5648-427E-9224-DDE715F0368B}" dt="2020-10-06T14:39:53.031" v="271" actId="20577"/>
        <pc:sldMkLst>
          <pc:docMk/>
          <pc:sldMk cId="0" sldId="1320"/>
        </pc:sldMkLst>
        <pc:spChg chg="mod">
          <ac:chgData name="Phil Gibbons" userId="f619c6e5d38ed7a7" providerId="LiveId" clId="{89BCAC6B-5648-427E-9224-DDE715F0368B}" dt="2020-10-06T14:39:40.677" v="263" actId="20577"/>
          <ac:spMkLst>
            <pc:docMk/>
            <pc:sldMk cId="0" sldId="1320"/>
            <ac:spMk id="3" creationId="{00000000-0000-0000-0000-000000000000}"/>
          </ac:spMkLst>
        </pc:spChg>
        <pc:spChg chg="mod">
          <ac:chgData name="Phil Gibbons" userId="f619c6e5d38ed7a7" providerId="LiveId" clId="{89BCAC6B-5648-427E-9224-DDE715F0368B}" dt="2020-10-06T14:39:21.843" v="251" actId="20577"/>
          <ac:spMkLst>
            <pc:docMk/>
            <pc:sldMk cId="0" sldId="1320"/>
            <ac:spMk id="48" creationId="{00000000-0000-0000-0000-000000000000}"/>
          </ac:spMkLst>
        </pc:spChg>
        <pc:spChg chg="mod">
          <ac:chgData name="Phil Gibbons" userId="f619c6e5d38ed7a7" providerId="LiveId" clId="{89BCAC6B-5648-427E-9224-DDE715F0368B}" dt="2020-10-06T14:39:16.451" v="247" actId="20577"/>
          <ac:spMkLst>
            <pc:docMk/>
            <pc:sldMk cId="0" sldId="1320"/>
            <ac:spMk id="52" creationId="{00000000-0000-0000-0000-000000000000}"/>
          </ac:spMkLst>
        </pc:spChg>
        <pc:cxnChg chg="mod">
          <ac:chgData name="Phil Gibbons" userId="f619c6e5d38ed7a7" providerId="LiveId" clId="{89BCAC6B-5648-427E-9224-DDE715F0368B}" dt="2020-10-06T14:39:21.843" v="251" actId="20577"/>
          <ac:cxnSpMkLst>
            <pc:docMk/>
            <pc:sldMk cId="0" sldId="1320"/>
            <ac:cxnSpMk id="49" creationId="{00000000-0000-0000-0000-000000000000}"/>
          </ac:cxnSpMkLst>
        </pc:cxnChg>
      </pc:sldChg>
      <pc:sldChg chg="modSp modNotesTx">
        <pc:chgData name="Phil Gibbons" userId="f619c6e5d38ed7a7" providerId="LiveId" clId="{89BCAC6B-5648-427E-9224-DDE715F0368B}" dt="2020-10-06T14:40:23.484" v="283" actId="20577"/>
        <pc:sldMkLst>
          <pc:docMk/>
          <pc:sldMk cId="0" sldId="1321"/>
        </pc:sldMkLst>
        <pc:spChg chg="mod">
          <ac:chgData name="Phil Gibbons" userId="f619c6e5d38ed7a7" providerId="LiveId" clId="{89BCAC6B-5648-427E-9224-DDE715F0368B}" dt="2020-10-06T14:40:08.191" v="279" actId="20577"/>
          <ac:spMkLst>
            <pc:docMk/>
            <pc:sldMk cId="0" sldId="1321"/>
            <ac:spMk id="3" creationId="{00000000-0000-0000-0000-000000000000}"/>
          </ac:spMkLst>
        </pc:spChg>
      </pc:sldChg>
      <pc:sldChg chg="mod modShow">
        <pc:chgData name="Phil Gibbons" userId="f619c6e5d38ed7a7" providerId="LiveId" clId="{89BCAC6B-5648-427E-9224-DDE715F0368B}" dt="2020-10-06T14:05:11.594" v="3" actId="729"/>
        <pc:sldMkLst>
          <pc:docMk/>
          <pc:sldMk cId="48322160" sldId="1355"/>
        </pc:sldMkLst>
      </pc:sldChg>
      <pc:sldChg chg="addSp del mod">
        <pc:chgData name="Phil Gibbons" userId="f619c6e5d38ed7a7" providerId="LiveId" clId="{89BCAC6B-5648-427E-9224-DDE715F0368B}" dt="2020-10-06T14:04:22.036" v="2" actId="47"/>
        <pc:sldMkLst>
          <pc:docMk/>
          <pc:sldMk cId="3545418353" sldId="1371"/>
        </pc:sldMkLst>
        <pc:inkChg chg="add">
          <ac:chgData name="Phil Gibbons" userId="f619c6e5d38ed7a7" providerId="LiveId" clId="{89BCAC6B-5648-427E-9224-DDE715F0368B}" dt="2020-10-06T13:27:30.117" v="0" actId="9405"/>
          <ac:inkMkLst>
            <pc:docMk/>
            <pc:sldMk cId="3545418353" sldId="1371"/>
            <ac:inkMk id="2" creationId="{B6AEC217-56BC-404C-A464-76943BD4F97E}"/>
          </ac:inkMkLst>
        </pc:ink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ics3:ncode:mem:mountain:haswell-mountain4x4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orei7mm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corei5mountain4x4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haswell-mountain4x4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ics3:ncode:mem:mountain:haswell-mountain4x4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core2duo-mountain4x4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2-4E0A-8C6A-69F78D8CD3CC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62-4E0A-8C6A-69F78D8CD3CC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62-4E0A-8C6A-69F78D8CD3CC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62-4E0A-8C6A-69F78D8CD3CC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62-4E0A-8C6A-69F78D8CD3CC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62-4E0A-8C6A-69F78D8CD3CC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62-4E0A-8C6A-69F78D8CD3CC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62-4E0A-8C6A-69F78D8CD3CC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62-4E0A-8C6A-69F78D8CD3CC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C62-4E0A-8C6A-69F78D8CD3CC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62-4E0A-8C6A-69F78D8CD3CC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C62-4E0A-8C6A-69F78D8CD3CC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62-4E0A-8C6A-69F78D8CD3CC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C62-4E0A-8C6A-69F78D8CD3CC}"/>
            </c:ext>
          </c:extLst>
        </c:ser>
        <c:bandFmts/>
        <c:axId val="71080960"/>
        <c:axId val="71099520"/>
        <c:axId val="71095168"/>
      </c:surface3DChart>
      <c:catAx>
        <c:axId val="71080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99520"/>
        <c:crosses val="autoZero"/>
        <c:auto val="1"/>
        <c:lblAlgn val="ctr"/>
        <c:lblOffset val="100"/>
        <c:noMultiLvlLbl val="0"/>
      </c:catAx>
      <c:valAx>
        <c:axId val="71099520"/>
        <c:scaling>
          <c:orientation val="minMax"/>
          <c:max val="17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80960"/>
        <c:crosses val="autoZero"/>
        <c:crossBetween val="midCat"/>
        <c:majorUnit val="2000"/>
        <c:minorUnit val="500"/>
      </c:valAx>
      <c:serAx>
        <c:axId val="7109516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99520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883914510686162"/>
          <c:y val="6.8228866349689492E-3"/>
          <c:w val="0.61268905672505236"/>
          <c:h val="0.78123123265054051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B-4800-804E-A437902550F5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AB-4800-804E-A437902550F5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AB-4800-804E-A437902550F5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AB-4800-804E-A437902550F5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AB-4800-804E-A437902550F5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AB-4800-804E-A437902550F5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AB-4800-804E-A437902550F5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AB-4800-804E-A437902550F5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AB-4800-804E-A437902550F5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AB-4800-804E-A437902550F5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AB-4800-804E-A437902550F5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0AB-4800-804E-A437902550F5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AB-4800-804E-A437902550F5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0AB-4800-804E-A437902550F5}"/>
            </c:ext>
          </c:extLst>
        </c:ser>
        <c:bandFmts/>
        <c:axId val="71080960"/>
        <c:axId val="71099520"/>
        <c:axId val="71095168"/>
      </c:surface3DChart>
      <c:catAx>
        <c:axId val="7108096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Arial"/>
                  </a:rPr>
                  <a:t>Stride</a:t>
                </a:r>
              </a:p>
            </c:rich>
          </c:tx>
          <c:layout>
            <c:manualLayout>
              <c:xMode val="edge"/>
              <c:yMode val="edge"/>
              <c:x val="0.39780213187637259"/>
              <c:y val="0.6650203388441990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71099520"/>
        <c:crosses val="autoZero"/>
        <c:auto val="1"/>
        <c:lblAlgn val="ctr"/>
        <c:lblOffset val="100"/>
        <c:noMultiLvlLbl val="0"/>
      </c:catAx>
      <c:valAx>
        <c:axId val="71099520"/>
        <c:scaling>
          <c:orientation val="minMax"/>
          <c:max val="17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1080960"/>
        <c:crosses val="autoZero"/>
        <c:crossBetween val="midCat"/>
        <c:majorUnit val="2000"/>
        <c:minorUnit val="500"/>
      </c:valAx>
      <c:serAx>
        <c:axId val="71095168"/>
        <c:scaling>
          <c:orientation val="minMax"/>
        </c:scaling>
        <c:delete val="1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Arial"/>
                  </a:rPr>
                  <a:t>Size</a:t>
                </a:r>
              </a:p>
            </c:rich>
          </c:tx>
          <c:layout>
            <c:manualLayout>
              <c:xMode val="edge"/>
              <c:yMode val="edge"/>
              <c:x val="0.78374824575499502"/>
              <c:y val="0.66356778932045257"/>
            </c:manualLayout>
          </c:layout>
          <c:overlay val="0"/>
        </c:title>
        <c:majorTickMark val="out"/>
        <c:minorTickMark val="none"/>
        <c:tickLblPos val="nextTo"/>
        <c:crossAx val="71099520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Throughput for size = 128K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'stride 128k'!$A$26</c:f>
              <c:strCache>
                <c:ptCount val="1"/>
                <c:pt idx="0">
                  <c:v>Measured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128k'!$B$26:$M$26</c:f>
              <c:numCache>
                <c:formatCode>General</c:formatCode>
                <c:ptCount val="12"/>
                <c:pt idx="0">
                  <c:v>30896</c:v>
                </c:pt>
                <c:pt idx="1">
                  <c:v>25024</c:v>
                </c:pt>
                <c:pt idx="2">
                  <c:v>24135</c:v>
                </c:pt>
                <c:pt idx="3">
                  <c:v>20391</c:v>
                </c:pt>
                <c:pt idx="4">
                  <c:v>17199</c:v>
                </c:pt>
                <c:pt idx="5">
                  <c:v>14634</c:v>
                </c:pt>
                <c:pt idx="6">
                  <c:v>12670</c:v>
                </c:pt>
                <c:pt idx="7">
                  <c:v>11274</c:v>
                </c:pt>
                <c:pt idx="8">
                  <c:v>11248</c:v>
                </c:pt>
                <c:pt idx="9">
                  <c:v>11262</c:v>
                </c:pt>
                <c:pt idx="10">
                  <c:v>11294</c:v>
                </c:pt>
                <c:pt idx="11">
                  <c:v>11251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4F-4BF9-8AD1-A7A5BFFF7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5144488"/>
        <c:axId val="-2053180024"/>
      </c:lineChart>
      <c:catAx>
        <c:axId val="-2055144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3180024"/>
        <c:crosses val="autoZero"/>
        <c:auto val="1"/>
        <c:lblAlgn val="ctr"/>
        <c:lblOffset val="100"/>
        <c:noMultiLvlLbl val="0"/>
      </c:catAx>
      <c:valAx>
        <c:axId val="-20531800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MB/sec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51444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446470506976102E-2"/>
          <c:y val="2.981041113296817E-2"/>
          <c:w val="0.92164709674448586"/>
          <c:h val="0.84545352569321564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jki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data!$B$2:$B$15</c:f>
              <c:numCache>
                <c:formatCode>General</c:formatCode>
                <c:ptCount val="14"/>
                <c:pt idx="0">
                  <c:v>4.8</c:v>
                </c:pt>
                <c:pt idx="1">
                  <c:v>4.68</c:v>
                </c:pt>
                <c:pt idx="2">
                  <c:v>4.6499999999999977</c:v>
                </c:pt>
                <c:pt idx="3">
                  <c:v>4.8</c:v>
                </c:pt>
                <c:pt idx="4">
                  <c:v>6.84</c:v>
                </c:pt>
                <c:pt idx="5">
                  <c:v>15.03</c:v>
                </c:pt>
                <c:pt idx="6">
                  <c:v>22.78</c:v>
                </c:pt>
                <c:pt idx="7">
                  <c:v>29.39</c:v>
                </c:pt>
                <c:pt idx="8">
                  <c:v>40.39</c:v>
                </c:pt>
                <c:pt idx="9">
                  <c:v>57.06</c:v>
                </c:pt>
                <c:pt idx="10">
                  <c:v>60.54</c:v>
                </c:pt>
                <c:pt idx="11">
                  <c:v>63.33</c:v>
                </c:pt>
                <c:pt idx="12">
                  <c:v>65.61</c:v>
                </c:pt>
                <c:pt idx="13">
                  <c:v>67.489999999999995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95-426C-A97F-7AB94C07456F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kji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9"/>
            <c:spPr>
              <a:solidFill>
                <a:srgbClr val="C00000"/>
              </a:solidFill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data!$C$2:$C$15</c:f>
              <c:numCache>
                <c:formatCode>General</c:formatCode>
                <c:ptCount val="14"/>
                <c:pt idx="0">
                  <c:v>4.83</c:v>
                </c:pt>
                <c:pt idx="1">
                  <c:v>4.72</c:v>
                </c:pt>
                <c:pt idx="2">
                  <c:v>4.6399999999999997</c:v>
                </c:pt>
                <c:pt idx="3">
                  <c:v>4.6899999999999986</c:v>
                </c:pt>
                <c:pt idx="4">
                  <c:v>6.83</c:v>
                </c:pt>
                <c:pt idx="5">
                  <c:v>15.1</c:v>
                </c:pt>
                <c:pt idx="6">
                  <c:v>22.68</c:v>
                </c:pt>
                <c:pt idx="7">
                  <c:v>29.18</c:v>
                </c:pt>
                <c:pt idx="8">
                  <c:v>40.26</c:v>
                </c:pt>
                <c:pt idx="9">
                  <c:v>57.02</c:v>
                </c:pt>
                <c:pt idx="10">
                  <c:v>60.53</c:v>
                </c:pt>
                <c:pt idx="11">
                  <c:v>63.34</c:v>
                </c:pt>
                <c:pt idx="12">
                  <c:v>65.62</c:v>
                </c:pt>
                <c:pt idx="13">
                  <c:v>67.53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95-426C-A97F-7AB94C07456F}"/>
            </c:ext>
          </c:extLst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ijk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diamond"/>
            <c:size val="8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data!$D$2:$D$15</c:f>
              <c:numCache>
                <c:formatCode>General</c:formatCode>
                <c:ptCount val="14"/>
                <c:pt idx="0">
                  <c:v>3.75</c:v>
                </c:pt>
                <c:pt idx="1">
                  <c:v>4.08</c:v>
                </c:pt>
                <c:pt idx="2">
                  <c:v>4.33</c:v>
                </c:pt>
                <c:pt idx="3">
                  <c:v>4.45</c:v>
                </c:pt>
                <c:pt idx="4">
                  <c:v>4.45</c:v>
                </c:pt>
                <c:pt idx="5">
                  <c:v>4.45</c:v>
                </c:pt>
                <c:pt idx="6">
                  <c:v>4.45</c:v>
                </c:pt>
                <c:pt idx="7">
                  <c:v>4.47</c:v>
                </c:pt>
                <c:pt idx="8">
                  <c:v>7.73</c:v>
                </c:pt>
                <c:pt idx="9">
                  <c:v>18.77</c:v>
                </c:pt>
                <c:pt idx="10">
                  <c:v>20.36</c:v>
                </c:pt>
                <c:pt idx="11">
                  <c:v>21.67</c:v>
                </c:pt>
                <c:pt idx="12">
                  <c:v>22.76</c:v>
                </c:pt>
                <c:pt idx="13">
                  <c:v>23.71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95-426C-A97F-7AB94C07456F}"/>
            </c:ext>
          </c:extLst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jik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triangle"/>
            <c:size val="5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data!$E$2:$E$15</c:f>
              <c:numCache>
                <c:formatCode>General</c:formatCode>
                <c:ptCount val="14"/>
                <c:pt idx="0">
                  <c:v>3.93</c:v>
                </c:pt>
                <c:pt idx="1">
                  <c:v>4.1399999999999997</c:v>
                </c:pt>
                <c:pt idx="2">
                  <c:v>4.3599999999999977</c:v>
                </c:pt>
                <c:pt idx="3">
                  <c:v>4.47</c:v>
                </c:pt>
                <c:pt idx="4">
                  <c:v>4.5199999999999996</c:v>
                </c:pt>
                <c:pt idx="5">
                  <c:v>4.5599999999999996</c:v>
                </c:pt>
                <c:pt idx="6">
                  <c:v>4.57</c:v>
                </c:pt>
                <c:pt idx="7">
                  <c:v>4.5999999999999996</c:v>
                </c:pt>
                <c:pt idx="8">
                  <c:v>7.96</c:v>
                </c:pt>
                <c:pt idx="9">
                  <c:v>19.05</c:v>
                </c:pt>
                <c:pt idx="10">
                  <c:v>20.59</c:v>
                </c:pt>
                <c:pt idx="11">
                  <c:v>21.86</c:v>
                </c:pt>
                <c:pt idx="12">
                  <c:v>22.92</c:v>
                </c:pt>
                <c:pt idx="13">
                  <c:v>23.82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95-426C-A97F-7AB94C07456F}"/>
            </c:ext>
          </c:extLst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kij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diamond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data!$F$2:$F$15</c:f>
              <c:numCache>
                <c:formatCode>General</c:formatCode>
                <c:ptCount val="14"/>
                <c:pt idx="0">
                  <c:v>1.86</c:v>
                </c:pt>
                <c:pt idx="1">
                  <c:v>1.78</c:v>
                </c:pt>
                <c:pt idx="2">
                  <c:v>2.14</c:v>
                </c:pt>
                <c:pt idx="3">
                  <c:v>2.2999999999999998</c:v>
                </c:pt>
                <c:pt idx="4">
                  <c:v>2.23</c:v>
                </c:pt>
                <c:pt idx="5">
                  <c:v>2.1800000000000002</c:v>
                </c:pt>
                <c:pt idx="6">
                  <c:v>2.14</c:v>
                </c:pt>
                <c:pt idx="7">
                  <c:v>2.12</c:v>
                </c:pt>
                <c:pt idx="8">
                  <c:v>2.12</c:v>
                </c:pt>
                <c:pt idx="9">
                  <c:v>2.13</c:v>
                </c:pt>
                <c:pt idx="10">
                  <c:v>2.13</c:v>
                </c:pt>
                <c:pt idx="11">
                  <c:v>2.14</c:v>
                </c:pt>
                <c:pt idx="12">
                  <c:v>2.16</c:v>
                </c:pt>
                <c:pt idx="13">
                  <c:v>2.2200000000000002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95-426C-A97F-7AB94C07456F}"/>
            </c:ext>
          </c:extLst>
        </c:ser>
        <c:ser>
          <c:idx val="5"/>
          <c:order val="5"/>
          <c:tx>
            <c:strRef>
              <c:f>data!$G$1</c:f>
              <c:strCache>
                <c:ptCount val="1"/>
                <c:pt idx="0">
                  <c:v>ikj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triangle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data!$G$2:$G$15</c:f>
              <c:numCache>
                <c:formatCode>General</c:formatCode>
                <c:ptCount val="14"/>
                <c:pt idx="0">
                  <c:v>1.78</c:v>
                </c:pt>
                <c:pt idx="1">
                  <c:v>1.8</c:v>
                </c:pt>
                <c:pt idx="2">
                  <c:v>2.12</c:v>
                </c:pt>
                <c:pt idx="3">
                  <c:v>2.0299999999999998</c:v>
                </c:pt>
                <c:pt idx="4">
                  <c:v>1.96</c:v>
                </c:pt>
                <c:pt idx="5">
                  <c:v>1.92</c:v>
                </c:pt>
                <c:pt idx="6">
                  <c:v>1.89</c:v>
                </c:pt>
                <c:pt idx="7">
                  <c:v>1.86</c:v>
                </c:pt>
                <c:pt idx="8">
                  <c:v>1.86</c:v>
                </c:pt>
                <c:pt idx="9">
                  <c:v>1.88</c:v>
                </c:pt>
                <c:pt idx="10">
                  <c:v>1.89</c:v>
                </c:pt>
                <c:pt idx="11">
                  <c:v>1.9</c:v>
                </c:pt>
                <c:pt idx="12">
                  <c:v>1.91</c:v>
                </c:pt>
                <c:pt idx="13">
                  <c:v>1.95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95-426C-A97F-7AB94C074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94112"/>
        <c:axId val="71204864"/>
      </c:lineChart>
      <c:catAx>
        <c:axId val="7119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Array size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0" cap="sq"/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204864"/>
        <c:crossesAt val="0"/>
        <c:auto val="1"/>
        <c:lblAlgn val="ctr"/>
        <c:lblOffset val="100"/>
        <c:noMultiLvlLbl val="0"/>
      </c:catAx>
      <c:valAx>
        <c:axId val="71204864"/>
        <c:scaling>
          <c:logBase val="10"/>
          <c:orientation val="minMax"/>
          <c:min val="1"/>
        </c:scaling>
        <c:delete val="0"/>
        <c:axPos val="l"/>
        <c:majorGridlines>
          <c:spPr>
            <a:ln w="25400">
              <a:solidFill>
                <a:srgbClr val="FFFFFF"/>
              </a:solidFill>
            </a:ln>
          </c:spPr>
        </c:majorGridlines>
        <c:minorGridlines>
          <c:spPr>
            <a:ln w="25400">
              <a:solidFill>
                <a:srgbClr val="FFFFFF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194112"/>
        <c:crosses val="autoZero"/>
        <c:crossBetween val="midCat"/>
        <c:minorUnit val="10"/>
      </c:valAx>
      <c:spPr>
        <a:solidFill>
          <a:srgbClr val="FFFFFF">
            <a:lumMod val="95000"/>
          </a:srgbClr>
        </a:solidFill>
      </c:spPr>
    </c:plotArea>
    <c:legend>
      <c:legendPos val="r"/>
      <c:layout>
        <c:manualLayout>
          <c:xMode val="edge"/>
          <c:yMode val="edge"/>
          <c:x val="0.11315789473684212"/>
          <c:y val="0.11451644449980126"/>
          <c:w val="0.1134502923976608"/>
          <c:h val="0.28239216893937535"/>
        </c:manualLayout>
      </c:layout>
      <c:overlay val="0"/>
      <c:spPr>
        <a:ln>
          <a:noFill/>
        </a:ln>
      </c:spPr>
      <c:txPr>
        <a:bodyPr/>
        <a:lstStyle/>
        <a:p>
          <a:pPr>
            <a:defRPr sz="1600" b="1">
              <a:latin typeface="Courier New" panose="02070309020205020404" pitchFamily="49" charset="0"/>
              <a:cs typeface="Courier New" panose="02070309020205020404" pitchFamily="49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16636</c:v>
                </c:pt>
                <c:pt idx="1">
                  <c:v>8966</c:v>
                </c:pt>
                <c:pt idx="2">
                  <c:v>5846</c:v>
                </c:pt>
                <c:pt idx="3">
                  <c:v>4298</c:v>
                </c:pt>
                <c:pt idx="4">
                  <c:v>3403</c:v>
                </c:pt>
                <c:pt idx="5">
                  <c:v>2789</c:v>
                </c:pt>
                <c:pt idx="6">
                  <c:v>2348</c:v>
                </c:pt>
                <c:pt idx="7">
                  <c:v>2055</c:v>
                </c:pt>
                <c:pt idx="8">
                  <c:v>1904</c:v>
                </c:pt>
                <c:pt idx="9">
                  <c:v>1786</c:v>
                </c:pt>
                <c:pt idx="10">
                  <c:v>1693</c:v>
                </c:pt>
                <c:pt idx="11">
                  <c:v>1607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6-4934-AFC4-CBB2F28AB7DE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16925</c:v>
                </c:pt>
                <c:pt idx="1">
                  <c:v>9080</c:v>
                </c:pt>
                <c:pt idx="2">
                  <c:v>5860</c:v>
                </c:pt>
                <c:pt idx="3">
                  <c:v>4307</c:v>
                </c:pt>
                <c:pt idx="4">
                  <c:v>3408</c:v>
                </c:pt>
                <c:pt idx="5">
                  <c:v>2795</c:v>
                </c:pt>
                <c:pt idx="6">
                  <c:v>2352</c:v>
                </c:pt>
                <c:pt idx="7">
                  <c:v>2058</c:v>
                </c:pt>
                <c:pt idx="8">
                  <c:v>1912</c:v>
                </c:pt>
                <c:pt idx="9">
                  <c:v>1791</c:v>
                </c:pt>
                <c:pt idx="10">
                  <c:v>1695</c:v>
                </c:pt>
                <c:pt idx="11">
                  <c:v>1608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6-4934-AFC4-CBB2F28AB7DE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17168</c:v>
                </c:pt>
                <c:pt idx="1">
                  <c:v>9212</c:v>
                </c:pt>
                <c:pt idx="2">
                  <c:v>5897</c:v>
                </c:pt>
                <c:pt idx="3">
                  <c:v>4331</c:v>
                </c:pt>
                <c:pt idx="4">
                  <c:v>3431</c:v>
                </c:pt>
                <c:pt idx="5">
                  <c:v>2822</c:v>
                </c:pt>
                <c:pt idx="6">
                  <c:v>2375</c:v>
                </c:pt>
                <c:pt idx="7">
                  <c:v>2078</c:v>
                </c:pt>
                <c:pt idx="8">
                  <c:v>1924</c:v>
                </c:pt>
                <c:pt idx="9">
                  <c:v>1809</c:v>
                </c:pt>
                <c:pt idx="10">
                  <c:v>1713</c:v>
                </c:pt>
                <c:pt idx="11">
                  <c:v>1628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66-4934-AFC4-CBB2F28AB7DE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17405</c:v>
                </c:pt>
                <c:pt idx="1">
                  <c:v>9559</c:v>
                </c:pt>
                <c:pt idx="2">
                  <c:v>6027</c:v>
                </c:pt>
                <c:pt idx="3">
                  <c:v>4458</c:v>
                </c:pt>
                <c:pt idx="4">
                  <c:v>3520</c:v>
                </c:pt>
                <c:pt idx="5">
                  <c:v>2899</c:v>
                </c:pt>
                <c:pt idx="6">
                  <c:v>2465</c:v>
                </c:pt>
                <c:pt idx="7">
                  <c:v>2179</c:v>
                </c:pt>
                <c:pt idx="8">
                  <c:v>2049</c:v>
                </c:pt>
                <c:pt idx="9">
                  <c:v>1952</c:v>
                </c:pt>
                <c:pt idx="10">
                  <c:v>1883</c:v>
                </c:pt>
                <c:pt idx="11">
                  <c:v>1825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6-4934-AFC4-CBB2F28AB7DE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19339</c:v>
                </c:pt>
                <c:pt idx="1">
                  <c:v>11837</c:v>
                </c:pt>
                <c:pt idx="2">
                  <c:v>8045</c:v>
                </c:pt>
                <c:pt idx="3">
                  <c:v>6079</c:v>
                </c:pt>
                <c:pt idx="4">
                  <c:v>4927</c:v>
                </c:pt>
                <c:pt idx="5">
                  <c:v>4246</c:v>
                </c:pt>
                <c:pt idx="6">
                  <c:v>3745</c:v>
                </c:pt>
                <c:pt idx="7">
                  <c:v>3289</c:v>
                </c:pt>
                <c:pt idx="8">
                  <c:v>3131</c:v>
                </c:pt>
                <c:pt idx="9">
                  <c:v>3026</c:v>
                </c:pt>
                <c:pt idx="10">
                  <c:v>2899</c:v>
                </c:pt>
                <c:pt idx="11">
                  <c:v>2924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66-4934-AFC4-CBB2F28AB7DE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20728</c:v>
                </c:pt>
                <c:pt idx="1">
                  <c:v>16852</c:v>
                </c:pt>
                <c:pt idx="2">
                  <c:v>13212</c:v>
                </c:pt>
                <c:pt idx="3">
                  <c:v>10371</c:v>
                </c:pt>
                <c:pt idx="4">
                  <c:v>8542</c:v>
                </c:pt>
                <c:pt idx="5">
                  <c:v>7259</c:v>
                </c:pt>
                <c:pt idx="6">
                  <c:v>6345</c:v>
                </c:pt>
                <c:pt idx="7">
                  <c:v>5627</c:v>
                </c:pt>
                <c:pt idx="8">
                  <c:v>5396</c:v>
                </c:pt>
                <c:pt idx="9">
                  <c:v>5228</c:v>
                </c:pt>
                <c:pt idx="10">
                  <c:v>5090</c:v>
                </c:pt>
                <c:pt idx="11">
                  <c:v>4977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66-4934-AFC4-CBB2F28AB7DE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29025</c:v>
                </c:pt>
                <c:pt idx="1">
                  <c:v>19350</c:v>
                </c:pt>
                <c:pt idx="2">
                  <c:v>13735</c:v>
                </c:pt>
                <c:pt idx="3">
                  <c:v>10550</c:v>
                </c:pt>
                <c:pt idx="4">
                  <c:v>8610</c:v>
                </c:pt>
                <c:pt idx="5">
                  <c:v>7308</c:v>
                </c:pt>
                <c:pt idx="6">
                  <c:v>6361</c:v>
                </c:pt>
                <c:pt idx="7">
                  <c:v>5648</c:v>
                </c:pt>
                <c:pt idx="8">
                  <c:v>5417</c:v>
                </c:pt>
                <c:pt idx="9">
                  <c:v>5241</c:v>
                </c:pt>
                <c:pt idx="10">
                  <c:v>5094</c:v>
                </c:pt>
                <c:pt idx="11">
                  <c:v>4978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66-4934-AFC4-CBB2F28AB7DE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29291</c:v>
                </c:pt>
                <c:pt idx="1">
                  <c:v>19543</c:v>
                </c:pt>
                <c:pt idx="2">
                  <c:v>13689</c:v>
                </c:pt>
                <c:pt idx="3">
                  <c:v>10508</c:v>
                </c:pt>
                <c:pt idx="4">
                  <c:v>8597</c:v>
                </c:pt>
                <c:pt idx="5">
                  <c:v>7281</c:v>
                </c:pt>
                <c:pt idx="6">
                  <c:v>6354</c:v>
                </c:pt>
                <c:pt idx="7">
                  <c:v>5628</c:v>
                </c:pt>
                <c:pt idx="8">
                  <c:v>5388</c:v>
                </c:pt>
                <c:pt idx="9">
                  <c:v>5218</c:v>
                </c:pt>
                <c:pt idx="10">
                  <c:v>5071</c:v>
                </c:pt>
                <c:pt idx="11">
                  <c:v>4956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66-4934-AFC4-CBB2F28AB7DE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29290</c:v>
                </c:pt>
                <c:pt idx="1">
                  <c:v>19411</c:v>
                </c:pt>
                <c:pt idx="2">
                  <c:v>13779</c:v>
                </c:pt>
                <c:pt idx="3">
                  <c:v>10594</c:v>
                </c:pt>
                <c:pt idx="4">
                  <c:v>8667</c:v>
                </c:pt>
                <c:pt idx="5">
                  <c:v>7390</c:v>
                </c:pt>
                <c:pt idx="6">
                  <c:v>6438</c:v>
                </c:pt>
                <c:pt idx="7">
                  <c:v>5684</c:v>
                </c:pt>
                <c:pt idx="8">
                  <c:v>5453</c:v>
                </c:pt>
                <c:pt idx="9">
                  <c:v>5325</c:v>
                </c:pt>
                <c:pt idx="10">
                  <c:v>5213</c:v>
                </c:pt>
                <c:pt idx="11">
                  <c:v>5128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66-4934-AFC4-CBB2F28AB7DE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29762</c:v>
                </c:pt>
                <c:pt idx="1">
                  <c:v>21456</c:v>
                </c:pt>
                <c:pt idx="2">
                  <c:v>16905</c:v>
                </c:pt>
                <c:pt idx="3">
                  <c:v>13504</c:v>
                </c:pt>
                <c:pt idx="4">
                  <c:v>11044</c:v>
                </c:pt>
                <c:pt idx="5">
                  <c:v>9359</c:v>
                </c:pt>
                <c:pt idx="6">
                  <c:v>8175</c:v>
                </c:pt>
                <c:pt idx="7">
                  <c:v>7240</c:v>
                </c:pt>
                <c:pt idx="8">
                  <c:v>7082</c:v>
                </c:pt>
                <c:pt idx="9">
                  <c:v>6889</c:v>
                </c:pt>
                <c:pt idx="10">
                  <c:v>6858</c:v>
                </c:pt>
                <c:pt idx="11">
                  <c:v>6835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366-4934-AFC4-CBB2F28AB7DE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30042</c:v>
                </c:pt>
                <c:pt idx="1">
                  <c:v>23953</c:v>
                </c:pt>
                <c:pt idx="2">
                  <c:v>22661</c:v>
                </c:pt>
                <c:pt idx="3">
                  <c:v>18952</c:v>
                </c:pt>
                <c:pt idx="4">
                  <c:v>15706</c:v>
                </c:pt>
                <c:pt idx="5">
                  <c:v>13602</c:v>
                </c:pt>
                <c:pt idx="6">
                  <c:v>11761</c:v>
                </c:pt>
                <c:pt idx="7">
                  <c:v>10409</c:v>
                </c:pt>
                <c:pt idx="8">
                  <c:v>10184</c:v>
                </c:pt>
                <c:pt idx="9">
                  <c:v>10137</c:v>
                </c:pt>
                <c:pt idx="10">
                  <c:v>10158</c:v>
                </c:pt>
                <c:pt idx="11">
                  <c:v>9875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66-4934-AFC4-CBB2F28AB7DE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29468</c:v>
                </c:pt>
                <c:pt idx="1">
                  <c:v>23044</c:v>
                </c:pt>
                <c:pt idx="2">
                  <c:v>21501</c:v>
                </c:pt>
                <c:pt idx="3">
                  <c:v>19208</c:v>
                </c:pt>
                <c:pt idx="4">
                  <c:v>15955</c:v>
                </c:pt>
                <c:pt idx="5">
                  <c:v>13551</c:v>
                </c:pt>
                <c:pt idx="6">
                  <c:v>11784</c:v>
                </c:pt>
                <c:pt idx="7">
                  <c:v>10516</c:v>
                </c:pt>
                <c:pt idx="8">
                  <c:v>10364</c:v>
                </c:pt>
                <c:pt idx="9">
                  <c:v>10320</c:v>
                </c:pt>
                <c:pt idx="10">
                  <c:v>10262</c:v>
                </c:pt>
                <c:pt idx="11">
                  <c:v>10132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366-4934-AFC4-CBB2F28AB7DE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28870</c:v>
                </c:pt>
                <c:pt idx="1">
                  <c:v>28719</c:v>
                </c:pt>
                <c:pt idx="2">
                  <c:v>29106</c:v>
                </c:pt>
                <c:pt idx="3">
                  <c:v>27888</c:v>
                </c:pt>
                <c:pt idx="4">
                  <c:v>26884</c:v>
                </c:pt>
                <c:pt idx="5">
                  <c:v>28059</c:v>
                </c:pt>
                <c:pt idx="6">
                  <c:v>26335</c:v>
                </c:pt>
                <c:pt idx="7">
                  <c:v>26110</c:v>
                </c:pt>
                <c:pt idx="8">
                  <c:v>26305</c:v>
                </c:pt>
                <c:pt idx="9">
                  <c:v>29201</c:v>
                </c:pt>
                <c:pt idx="10">
                  <c:v>29054</c:v>
                </c:pt>
                <c:pt idx="11">
                  <c:v>28530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66-4934-AFC4-CBB2F28AB7DE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30341</c:v>
                </c:pt>
                <c:pt idx="1">
                  <c:v>29871</c:v>
                </c:pt>
                <c:pt idx="2">
                  <c:v>30402</c:v>
                </c:pt>
                <c:pt idx="3">
                  <c:v>28973</c:v>
                </c:pt>
                <c:pt idx="4">
                  <c:v>29464</c:v>
                </c:pt>
                <c:pt idx="5">
                  <c:v>28643</c:v>
                </c:pt>
                <c:pt idx="6">
                  <c:v>29046</c:v>
                </c:pt>
                <c:pt idx="7">
                  <c:v>27746</c:v>
                </c:pt>
                <c:pt idx="8">
                  <c:v>26070</c:v>
                </c:pt>
                <c:pt idx="9">
                  <c:v>27955</c:v>
                </c:pt>
                <c:pt idx="10">
                  <c:v>27259</c:v>
                </c:pt>
                <c:pt idx="11">
                  <c:v>25816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366-4934-AFC4-CBB2F28AB7DE}"/>
            </c:ext>
          </c:extLst>
        </c:ser>
        <c:bandFmts/>
        <c:axId val="2085835592"/>
        <c:axId val="2085825864"/>
        <c:axId val="2085623160"/>
      </c:surface3DChart>
      <c:catAx>
        <c:axId val="2085835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25864"/>
        <c:crosses val="autoZero"/>
        <c:auto val="1"/>
        <c:lblAlgn val="ctr"/>
        <c:lblOffset val="100"/>
        <c:noMultiLvlLbl val="0"/>
      </c:catAx>
      <c:valAx>
        <c:axId val="2085825864"/>
        <c:scaling>
          <c:orientation val="minMax"/>
          <c:max val="32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35592"/>
        <c:crosses val="autoZero"/>
        <c:crossBetween val="midCat"/>
        <c:majorUnit val="4000"/>
        <c:minorUnit val="500"/>
      </c:valAx>
      <c:serAx>
        <c:axId val="208562316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25864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solidFill>
        <a:schemeClr val="tx1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data!$I$1</c:f>
              <c:strCache>
                <c:ptCount val="1"/>
                <c:pt idx="0">
                  <c:v>s8</c:v>
                </c:pt>
              </c:strCache>
            </c:strRef>
          </c:tx>
          <c:invertIfNegative val="0"/>
          <c:cat>
            <c:strRef>
              <c:f>data!$A$2:$A$16</c:f>
              <c:strCache>
                <c:ptCount val="14"/>
                <c:pt idx="0">
                  <c:v>128m</c:v>
                </c:pt>
                <c:pt idx="1">
                  <c:v>64m</c:v>
                </c:pt>
                <c:pt idx="2">
                  <c:v>32m</c:v>
                </c:pt>
                <c:pt idx="3">
                  <c:v>16m</c:v>
                </c:pt>
                <c:pt idx="4">
                  <c:v>8m</c:v>
                </c:pt>
                <c:pt idx="5">
                  <c:v>4m</c:v>
                </c:pt>
                <c:pt idx="6">
                  <c:v>2m</c:v>
                </c:pt>
                <c:pt idx="7">
                  <c:v>1024k</c:v>
                </c:pt>
                <c:pt idx="8">
                  <c:v>512k</c:v>
                </c:pt>
                <c:pt idx="9">
                  <c:v>256k</c:v>
                </c:pt>
                <c:pt idx="10">
                  <c:v>128k</c:v>
                </c:pt>
                <c:pt idx="11">
                  <c:v>64k</c:v>
                </c:pt>
                <c:pt idx="12">
                  <c:v>32k</c:v>
                </c:pt>
                <c:pt idx="13">
                  <c:v>16k</c:v>
                </c:pt>
              </c:strCache>
            </c:strRef>
          </c:cat>
          <c:val>
            <c:numRef>
              <c:f>data!$I$2:$I$16</c:f>
              <c:numCache>
                <c:formatCode>General</c:formatCode>
                <c:ptCount val="15"/>
                <c:pt idx="0">
                  <c:v>2055</c:v>
                </c:pt>
                <c:pt idx="1">
                  <c:v>2058</c:v>
                </c:pt>
                <c:pt idx="2">
                  <c:v>2078</c:v>
                </c:pt>
                <c:pt idx="3">
                  <c:v>2179</c:v>
                </c:pt>
                <c:pt idx="4">
                  <c:v>3289</c:v>
                </c:pt>
                <c:pt idx="5">
                  <c:v>5627</c:v>
                </c:pt>
                <c:pt idx="6">
                  <c:v>5648</c:v>
                </c:pt>
                <c:pt idx="7">
                  <c:v>5628</c:v>
                </c:pt>
                <c:pt idx="8">
                  <c:v>5684</c:v>
                </c:pt>
                <c:pt idx="9">
                  <c:v>7240</c:v>
                </c:pt>
                <c:pt idx="10">
                  <c:v>10409</c:v>
                </c:pt>
                <c:pt idx="11">
                  <c:v>10516</c:v>
                </c:pt>
                <c:pt idx="12">
                  <c:v>26110</c:v>
                </c:pt>
                <c:pt idx="13">
                  <c:v>27746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6B-4F2D-9549-5F1667D7A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5658424"/>
        <c:axId val="2085643048"/>
      </c:barChart>
      <c:catAx>
        <c:axId val="2085658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Working</a:t>
                </a:r>
                <a:r>
                  <a:rPr lang="en-US" sz="1200" baseline="0">
                    <a:latin typeface="Arial"/>
                  </a:rPr>
                  <a:t> set size (bytes)</a:t>
                </a:r>
                <a:endParaRPr lang="en-US" sz="1200">
                  <a:latin typeface="Arial"/>
                </a:endParaRP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643048"/>
        <c:crosses val="autoZero"/>
        <c:auto val="1"/>
        <c:lblAlgn val="ctr"/>
        <c:lblOffset val="100"/>
        <c:noMultiLvlLbl val="0"/>
      </c:catAx>
      <c:valAx>
        <c:axId val="2085643048"/>
        <c:scaling>
          <c:orientation val="minMax"/>
        </c:scaling>
        <c:delete val="0"/>
        <c:axPos val="l"/>
        <c:majorGridlines>
          <c:spPr>
            <a:ln w="9525" cmpd="sng"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aseline="0">
                    <a:latin typeface="Arial"/>
                  </a:defRPr>
                </a:pPr>
                <a:r>
                  <a:rPr lang="en-US" sz="1200" baseline="0">
                    <a:latin typeface="Arial"/>
                  </a:rPr>
                  <a:t>Read throughput (MB/s)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65842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Throughput for size = 128K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'stride 128k'!$A$26</c:f>
              <c:strCache>
                <c:ptCount val="1"/>
                <c:pt idx="0">
                  <c:v>Measured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128k'!$B$26:$M$26</c:f>
              <c:numCache>
                <c:formatCode>General</c:formatCode>
                <c:ptCount val="12"/>
                <c:pt idx="0">
                  <c:v>30896</c:v>
                </c:pt>
                <c:pt idx="1">
                  <c:v>25024</c:v>
                </c:pt>
                <c:pt idx="2">
                  <c:v>24135</c:v>
                </c:pt>
                <c:pt idx="3">
                  <c:v>20391</c:v>
                </c:pt>
                <c:pt idx="4">
                  <c:v>17199</c:v>
                </c:pt>
                <c:pt idx="5">
                  <c:v>14634</c:v>
                </c:pt>
                <c:pt idx="6">
                  <c:v>12670</c:v>
                </c:pt>
                <c:pt idx="7">
                  <c:v>11274</c:v>
                </c:pt>
                <c:pt idx="8">
                  <c:v>11248</c:v>
                </c:pt>
                <c:pt idx="9">
                  <c:v>11262</c:v>
                </c:pt>
                <c:pt idx="10">
                  <c:v>11294</c:v>
                </c:pt>
                <c:pt idx="11">
                  <c:v>11251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4F-45F1-8B61-8060EBD7A3B5}"/>
            </c:ext>
          </c:extLst>
        </c:ser>
        <c:ser>
          <c:idx val="1"/>
          <c:order val="1"/>
          <c:tx>
            <c:strRef>
              <c:f>'stride 128k'!$A$27</c:f>
              <c:strCache>
                <c:ptCount val="1"/>
                <c:pt idx="0">
                  <c:v>Model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128k'!$B$27:$M$27</c:f>
              <c:numCache>
                <c:formatCode>0</c:formatCode>
                <c:ptCount val="12"/>
                <c:pt idx="0">
                  <c:v>30896</c:v>
                </c:pt>
                <c:pt idx="1">
                  <c:v>24743.76423787294</c:v>
                </c:pt>
                <c:pt idx="2">
                  <c:v>20634.810920600521</c:v>
                </c:pt>
                <c:pt idx="3">
                  <c:v>17696.180456366488</c:v>
                </c:pt>
                <c:pt idx="4">
                  <c:v>15490.200678500179</c:v>
                </c:pt>
                <c:pt idx="5">
                  <c:v>13773.24789298868</c:v>
                </c:pt>
                <c:pt idx="6">
                  <c:v>12398.934797864231</c:v>
                </c:pt>
                <c:pt idx="7">
                  <c:v>11274</c:v>
                </c:pt>
                <c:pt idx="8">
                  <c:v>11274</c:v>
                </c:pt>
                <c:pt idx="9">
                  <c:v>11274</c:v>
                </c:pt>
                <c:pt idx="10">
                  <c:v>11274</c:v>
                </c:pt>
                <c:pt idx="11">
                  <c:v>11274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4F-45F1-8B61-8060EBD7A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4711960"/>
        <c:axId val="-2053502504"/>
      </c:lineChart>
      <c:catAx>
        <c:axId val="2064711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3502504"/>
        <c:crosses val="autoZero"/>
        <c:auto val="1"/>
        <c:lblAlgn val="ctr"/>
        <c:lblOffset val="100"/>
        <c:noMultiLvlLbl val="0"/>
      </c:catAx>
      <c:valAx>
        <c:axId val="-20535025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MB/sec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647119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5427</c:v>
                </c:pt>
                <c:pt idx="1">
                  <c:v>2757</c:v>
                </c:pt>
                <c:pt idx="2">
                  <c:v>1939</c:v>
                </c:pt>
                <c:pt idx="3">
                  <c:v>1455</c:v>
                </c:pt>
                <c:pt idx="4">
                  <c:v>1151</c:v>
                </c:pt>
                <c:pt idx="5">
                  <c:v>951</c:v>
                </c:pt>
                <c:pt idx="6">
                  <c:v>803</c:v>
                </c:pt>
                <c:pt idx="7">
                  <c:v>701</c:v>
                </c:pt>
                <c:pt idx="8">
                  <c:v>672</c:v>
                </c:pt>
                <c:pt idx="9">
                  <c:v>646</c:v>
                </c:pt>
                <c:pt idx="10">
                  <c:v>626</c:v>
                </c:pt>
                <c:pt idx="11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3-424D-9EA1-E456D5662717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5496</c:v>
                </c:pt>
                <c:pt idx="1">
                  <c:v>2760</c:v>
                </c:pt>
                <c:pt idx="2">
                  <c:v>1936</c:v>
                </c:pt>
                <c:pt idx="3">
                  <c:v>1459</c:v>
                </c:pt>
                <c:pt idx="4">
                  <c:v>1149</c:v>
                </c:pt>
                <c:pt idx="5">
                  <c:v>949</c:v>
                </c:pt>
                <c:pt idx="6">
                  <c:v>803</c:v>
                </c:pt>
                <c:pt idx="7">
                  <c:v>703</c:v>
                </c:pt>
                <c:pt idx="8">
                  <c:v>666</c:v>
                </c:pt>
                <c:pt idx="9">
                  <c:v>644</c:v>
                </c:pt>
                <c:pt idx="10">
                  <c:v>621</c:v>
                </c:pt>
                <c:pt idx="11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83-424D-9EA1-E456D5662717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5498</c:v>
                </c:pt>
                <c:pt idx="1">
                  <c:v>2758</c:v>
                </c:pt>
                <c:pt idx="2">
                  <c:v>1938</c:v>
                </c:pt>
                <c:pt idx="3">
                  <c:v>1454</c:v>
                </c:pt>
                <c:pt idx="4">
                  <c:v>1151</c:v>
                </c:pt>
                <c:pt idx="5">
                  <c:v>934</c:v>
                </c:pt>
                <c:pt idx="6">
                  <c:v>811</c:v>
                </c:pt>
                <c:pt idx="7">
                  <c:v>704</c:v>
                </c:pt>
                <c:pt idx="8">
                  <c:v>671</c:v>
                </c:pt>
                <c:pt idx="9">
                  <c:v>645</c:v>
                </c:pt>
                <c:pt idx="10">
                  <c:v>625</c:v>
                </c:pt>
                <c:pt idx="11">
                  <c:v>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83-424D-9EA1-E456D5662717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5506</c:v>
                </c:pt>
                <c:pt idx="1">
                  <c:v>2769</c:v>
                </c:pt>
                <c:pt idx="2">
                  <c:v>1941</c:v>
                </c:pt>
                <c:pt idx="3">
                  <c:v>1460</c:v>
                </c:pt>
                <c:pt idx="4">
                  <c:v>1153</c:v>
                </c:pt>
                <c:pt idx="5">
                  <c:v>953</c:v>
                </c:pt>
                <c:pt idx="6">
                  <c:v>811</c:v>
                </c:pt>
                <c:pt idx="7">
                  <c:v>705</c:v>
                </c:pt>
                <c:pt idx="8">
                  <c:v>672</c:v>
                </c:pt>
                <c:pt idx="9">
                  <c:v>646</c:v>
                </c:pt>
                <c:pt idx="10">
                  <c:v>626</c:v>
                </c:pt>
                <c:pt idx="11">
                  <c:v>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83-424D-9EA1-E456D5662717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5657</c:v>
                </c:pt>
                <c:pt idx="1">
                  <c:v>2977</c:v>
                </c:pt>
                <c:pt idx="2">
                  <c:v>2090</c:v>
                </c:pt>
                <c:pt idx="3">
                  <c:v>1586</c:v>
                </c:pt>
                <c:pt idx="4">
                  <c:v>1251</c:v>
                </c:pt>
                <c:pt idx="5">
                  <c:v>1035</c:v>
                </c:pt>
                <c:pt idx="6">
                  <c:v>882</c:v>
                </c:pt>
                <c:pt idx="7">
                  <c:v>766</c:v>
                </c:pt>
                <c:pt idx="8">
                  <c:v>777</c:v>
                </c:pt>
                <c:pt idx="9">
                  <c:v>836</c:v>
                </c:pt>
                <c:pt idx="10">
                  <c:v>1018</c:v>
                </c:pt>
                <c:pt idx="11">
                  <c:v>1365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83-424D-9EA1-E456D5662717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10401</c:v>
                </c:pt>
                <c:pt idx="1">
                  <c:v>8422</c:v>
                </c:pt>
                <c:pt idx="2">
                  <c:v>7522</c:v>
                </c:pt>
                <c:pt idx="3">
                  <c:v>6468</c:v>
                </c:pt>
                <c:pt idx="4">
                  <c:v>5469</c:v>
                </c:pt>
                <c:pt idx="5">
                  <c:v>4809</c:v>
                </c:pt>
                <c:pt idx="6">
                  <c:v>4284</c:v>
                </c:pt>
                <c:pt idx="7">
                  <c:v>3894</c:v>
                </c:pt>
                <c:pt idx="8">
                  <c:v>3900</c:v>
                </c:pt>
                <c:pt idx="9">
                  <c:v>3899</c:v>
                </c:pt>
                <c:pt idx="10">
                  <c:v>3898</c:v>
                </c:pt>
                <c:pt idx="11">
                  <c:v>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83-424D-9EA1-E456D5662717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10401</c:v>
                </c:pt>
                <c:pt idx="1">
                  <c:v>8418</c:v>
                </c:pt>
                <c:pt idx="2">
                  <c:v>7517</c:v>
                </c:pt>
                <c:pt idx="3">
                  <c:v>6468</c:v>
                </c:pt>
                <c:pt idx="4">
                  <c:v>5465</c:v>
                </c:pt>
                <c:pt idx="5">
                  <c:v>4804</c:v>
                </c:pt>
                <c:pt idx="6">
                  <c:v>4284</c:v>
                </c:pt>
                <c:pt idx="7">
                  <c:v>3898</c:v>
                </c:pt>
                <c:pt idx="8">
                  <c:v>3896</c:v>
                </c:pt>
                <c:pt idx="9">
                  <c:v>3897</c:v>
                </c:pt>
                <c:pt idx="10">
                  <c:v>3893</c:v>
                </c:pt>
                <c:pt idx="11">
                  <c:v>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83-424D-9EA1-E456D5662717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10479</c:v>
                </c:pt>
                <c:pt idx="1">
                  <c:v>8469</c:v>
                </c:pt>
                <c:pt idx="2">
                  <c:v>7578</c:v>
                </c:pt>
                <c:pt idx="3">
                  <c:v>6508</c:v>
                </c:pt>
                <c:pt idx="4">
                  <c:v>5510</c:v>
                </c:pt>
                <c:pt idx="5">
                  <c:v>4854</c:v>
                </c:pt>
                <c:pt idx="6">
                  <c:v>4326</c:v>
                </c:pt>
                <c:pt idx="7">
                  <c:v>3935</c:v>
                </c:pt>
                <c:pt idx="8">
                  <c:v>3939</c:v>
                </c:pt>
                <c:pt idx="9">
                  <c:v>3945</c:v>
                </c:pt>
                <c:pt idx="10">
                  <c:v>3951</c:v>
                </c:pt>
                <c:pt idx="11">
                  <c:v>3963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83-424D-9EA1-E456D5662717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10486</c:v>
                </c:pt>
                <c:pt idx="1">
                  <c:v>8465</c:v>
                </c:pt>
                <c:pt idx="2">
                  <c:v>7578</c:v>
                </c:pt>
                <c:pt idx="3">
                  <c:v>6508</c:v>
                </c:pt>
                <c:pt idx="4">
                  <c:v>5514</c:v>
                </c:pt>
                <c:pt idx="5">
                  <c:v>4854</c:v>
                </c:pt>
                <c:pt idx="6">
                  <c:v>4330</c:v>
                </c:pt>
                <c:pt idx="7">
                  <c:v>3938</c:v>
                </c:pt>
                <c:pt idx="8">
                  <c:v>3945</c:v>
                </c:pt>
                <c:pt idx="9">
                  <c:v>3952</c:v>
                </c:pt>
                <c:pt idx="10">
                  <c:v>3956</c:v>
                </c:pt>
                <c:pt idx="11">
                  <c:v>3969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83-424D-9EA1-E456D5662717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10479</c:v>
                </c:pt>
                <c:pt idx="1">
                  <c:v>8456</c:v>
                </c:pt>
                <c:pt idx="2">
                  <c:v>7578</c:v>
                </c:pt>
                <c:pt idx="3">
                  <c:v>6503</c:v>
                </c:pt>
                <c:pt idx="4">
                  <c:v>5510</c:v>
                </c:pt>
                <c:pt idx="5">
                  <c:v>4850</c:v>
                </c:pt>
                <c:pt idx="6">
                  <c:v>4322</c:v>
                </c:pt>
                <c:pt idx="7">
                  <c:v>3931</c:v>
                </c:pt>
                <c:pt idx="8">
                  <c:v>3935</c:v>
                </c:pt>
                <c:pt idx="9">
                  <c:v>3938</c:v>
                </c:pt>
                <c:pt idx="10">
                  <c:v>3944</c:v>
                </c:pt>
                <c:pt idx="11">
                  <c:v>3958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83-424D-9EA1-E456D5662717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10473</c:v>
                </c:pt>
                <c:pt idx="1">
                  <c:v>8443</c:v>
                </c:pt>
                <c:pt idx="2">
                  <c:v>7552</c:v>
                </c:pt>
                <c:pt idx="3">
                  <c:v>6488</c:v>
                </c:pt>
                <c:pt idx="4">
                  <c:v>5496</c:v>
                </c:pt>
                <c:pt idx="5">
                  <c:v>4833</c:v>
                </c:pt>
                <c:pt idx="6">
                  <c:v>4307</c:v>
                </c:pt>
                <c:pt idx="7">
                  <c:v>3920</c:v>
                </c:pt>
                <c:pt idx="8">
                  <c:v>3912</c:v>
                </c:pt>
                <c:pt idx="9">
                  <c:v>3922</c:v>
                </c:pt>
                <c:pt idx="10">
                  <c:v>3923</c:v>
                </c:pt>
                <c:pt idx="11">
                  <c:v>3938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83-424D-9EA1-E456D5662717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10460</c:v>
                </c:pt>
                <c:pt idx="1">
                  <c:v>8414</c:v>
                </c:pt>
                <c:pt idx="2">
                  <c:v>7537</c:v>
                </c:pt>
                <c:pt idx="3">
                  <c:v>6463</c:v>
                </c:pt>
                <c:pt idx="4">
                  <c:v>5474</c:v>
                </c:pt>
                <c:pt idx="5">
                  <c:v>4817</c:v>
                </c:pt>
                <c:pt idx="6">
                  <c:v>4295</c:v>
                </c:pt>
                <c:pt idx="7">
                  <c:v>3902</c:v>
                </c:pt>
                <c:pt idx="8">
                  <c:v>3897</c:v>
                </c:pt>
                <c:pt idx="9">
                  <c:v>3899</c:v>
                </c:pt>
                <c:pt idx="10">
                  <c:v>3893</c:v>
                </c:pt>
                <c:pt idx="11">
                  <c:v>3905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783-424D-9EA1-E456D5662717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17485</c:v>
                </c:pt>
                <c:pt idx="1">
                  <c:v>16744</c:v>
                </c:pt>
                <c:pt idx="2">
                  <c:v>16268</c:v>
                </c:pt>
                <c:pt idx="3">
                  <c:v>15798</c:v>
                </c:pt>
                <c:pt idx="4">
                  <c:v>15242</c:v>
                </c:pt>
                <c:pt idx="5">
                  <c:v>15321</c:v>
                </c:pt>
                <c:pt idx="6">
                  <c:v>14692</c:v>
                </c:pt>
                <c:pt idx="7">
                  <c:v>14158</c:v>
                </c:pt>
                <c:pt idx="8">
                  <c:v>17489</c:v>
                </c:pt>
                <c:pt idx="9">
                  <c:v>17381</c:v>
                </c:pt>
                <c:pt idx="10">
                  <c:v>17327</c:v>
                </c:pt>
                <c:pt idx="11">
                  <c:v>17059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83-424D-9EA1-E456D5662717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18756</c:v>
                </c:pt>
                <c:pt idx="1">
                  <c:v>18386</c:v>
                </c:pt>
                <c:pt idx="2">
                  <c:v>17852</c:v>
                </c:pt>
                <c:pt idx="3">
                  <c:v>17688</c:v>
                </c:pt>
                <c:pt idx="4">
                  <c:v>17370</c:v>
                </c:pt>
                <c:pt idx="5">
                  <c:v>17059</c:v>
                </c:pt>
                <c:pt idx="6">
                  <c:v>16919</c:v>
                </c:pt>
                <c:pt idx="7">
                  <c:v>18206</c:v>
                </c:pt>
                <c:pt idx="8">
                  <c:v>18028</c:v>
                </c:pt>
                <c:pt idx="9">
                  <c:v>17773</c:v>
                </c:pt>
                <c:pt idx="10">
                  <c:v>17717</c:v>
                </c:pt>
                <c:pt idx="11">
                  <c:v>17735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783-424D-9EA1-E456D5662717}"/>
            </c:ext>
          </c:extLst>
        </c:ser>
        <c:bandFmts/>
        <c:axId val="2127064360"/>
        <c:axId val="2127052712"/>
        <c:axId val="2127049608"/>
      </c:surface3DChart>
      <c:catAx>
        <c:axId val="2127064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52712"/>
        <c:crosses val="autoZero"/>
        <c:auto val="1"/>
        <c:lblAlgn val="ctr"/>
        <c:lblOffset val="100"/>
        <c:noMultiLvlLbl val="0"/>
      </c:catAx>
      <c:valAx>
        <c:axId val="2127052712"/>
        <c:scaling>
          <c:orientation val="minMax"/>
          <c:max val="2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64360"/>
        <c:crosses val="autoZero"/>
        <c:crossBetween val="midCat"/>
        <c:majorUnit val="2000"/>
        <c:minorUnit val="500"/>
      </c:valAx>
      <c:serAx>
        <c:axId val="212704960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52712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solidFill>
        <a:schemeClr val="tx1"/>
      </a:solidFill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43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97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Intel processor, launched in 2021, with 8 Golden Cove high-performance cores (P-cores) and 8 </a:t>
            </a:r>
            <a:r>
              <a:rPr lang="en-US" dirty="0" err="1"/>
              <a:t>Gracemont</a:t>
            </a:r>
            <a:r>
              <a:rPr lang="en-US" dirty="0"/>
              <a:t> power-efficient cores (E-cores)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3612" cy="35814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778" y="4551798"/>
            <a:ext cx="5354947" cy="4315104"/>
          </a:xfrm>
        </p:spPr>
        <p:txBody>
          <a:bodyPr/>
          <a:lstStyle/>
          <a:p>
            <a:r>
              <a:rPr lang="en-US" dirty="0"/>
              <a:t>Pause at the end of this slide to consider that M[0] and M[8] have nothing to do with one another, but that they interfere with one </a:t>
            </a:r>
            <a:r>
              <a:rPr lang="en-US" dirty="0" err="1"/>
              <a:t>anothers</a:t>
            </a:r>
            <a:r>
              <a:rPr lang="en-US" dirty="0"/>
              <a:t>’ existences in the cache.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68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3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3612" cy="358140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778" y="4551798"/>
            <a:ext cx="5354947" cy="4315104"/>
          </a:xfrm>
        </p:spPr>
        <p:txBody>
          <a:bodyPr/>
          <a:lstStyle/>
          <a:p>
            <a:r>
              <a:rPr lang="en-US" dirty="0"/>
              <a:t>For the same trace as before, we get a hit for the second 0 with a 2-way set associative cache (instead of a miss with a direct-mapped cache).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1276247" y="726094"/>
            <a:ext cx="4752421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308" tIns="47654" rIns="95308" bIns="4765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14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16byte direct mapped $, 4B blocks -&gt; must be 4 sets to account for all 16B of cache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38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from block with set index bits 00 to 01, displace the line sitting in set 0 from the block with set index 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 = 64 (2^6)</a:t>
            </a:r>
          </a:p>
          <a:p>
            <a:r>
              <a:rPr lang="en-US" dirty="0"/>
              <a:t>E = 8 (2^3)</a:t>
            </a:r>
          </a:p>
          <a:p>
            <a:r>
              <a:rPr lang="en-US" dirty="0"/>
              <a:t>S = 64 (2^6) [need to infer from B, E, and Cache Size]</a:t>
            </a:r>
          </a:p>
          <a:p>
            <a:r>
              <a:rPr lang="en-US" dirty="0"/>
              <a:t>Cache Size = 2^15 (32768)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03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0x010 =&gt; 0000 0001 0000, say that it awkwardly segments the bits, but that’s 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278663" y="726094"/>
            <a:ext cx="4754835" cy="35826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84" y="4554201"/>
            <a:ext cx="5356133" cy="4314943"/>
          </a:xfrm>
          <a:noFill/>
          <a:ln/>
        </p:spPr>
        <p:txBody>
          <a:bodyPr lIns="95683" tIns="47003" rIns="95683" bIns="47003"/>
          <a:lstStyle/>
          <a:p>
            <a:endParaRPr lang="en-US"/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5963"/>
            <a:ext cx="4795838" cy="359886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431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Slopes of spatial locality – increase stride, degrade throughput because burn through blocks faster</a:t>
            </a:r>
          </a:p>
          <a:p>
            <a:r>
              <a:rPr lang="en-US" dirty="0"/>
              <a:t>Ridges of temporal – As increase size, can’t fit in level of cache any more, drop to next one down.  Data in cache because of warm up before test run.</a:t>
            </a:r>
          </a:p>
          <a:p>
            <a:r>
              <a:rPr lang="en-US" dirty="0"/>
              <a:t>Prefetching – do better than we expect.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329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47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go quickly through this slide.  Only point is that the outer loop order doesn’t change the analysis</a:t>
            </a:r>
          </a:p>
        </p:txBody>
      </p:sp>
    </p:spTree>
    <p:extLst>
      <p:ext uri="{BB962C8B-B14F-4D97-AF65-F5344CB8AC3E}">
        <p14:creationId xmlns:p14="http://schemas.microsoft.com/office/powerpoint/2010/main" val="27485484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n/8 – comes from taking n and doing it in chunks of 8 that fit in a cache line, with perfect stride 1 accesses across the row</a:t>
            </a:r>
          </a:p>
          <a:p>
            <a:r>
              <a:rPr lang="en-US" dirty="0"/>
              <a:t>N – comes from missing on everything but the 1 double needed going down a column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868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L^2 / 8 comes from taking L^2 bytes per block and perfectly caching them 8 doubles at a time.</a:t>
            </a:r>
          </a:p>
          <a:p>
            <a:r>
              <a:rPr lang="en-US" dirty="0"/>
              <a:t>2n/L comes from doing n/L blocks of size L^2 in each source matrix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251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n/L is the dimension of the matrix in blocks. (n/L)^2  is the number of iterations.  </a:t>
            </a:r>
          </a:p>
          <a:p>
            <a:r>
              <a:rPr lang="en-US" dirty="0" err="1"/>
              <a:t>nL</a:t>
            </a:r>
            <a:r>
              <a:rPr lang="en-US" dirty="0"/>
              <a:t>/4 is the misses per iteration.  N^3/4L is the total miss 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207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3L^2 to accommodate M3 = M1 x M2, with M1,2,3 all supplying blocks of dim L^2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402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587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5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82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afs/cs.cmu.edu/academic/class/15213-f18/www/academicintegrity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23"/>
          <p:cNvSpPr>
            <a:spLocks noChangeAspect="1" noChangeArrowheads="1"/>
          </p:cNvSpPr>
          <p:nvPr/>
        </p:nvSpPr>
        <p:spPr bwMode="auto">
          <a:xfrm>
            <a:off x="1196975" y="4279900"/>
            <a:ext cx="3379788" cy="2197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rnd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187423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Cache </a:t>
            </a:r>
            <a:r>
              <a:rPr lang="en-US" dirty="0"/>
              <a:t>Memories</a:t>
            </a:r>
          </a:p>
        </p:txBody>
      </p:sp>
      <p:sp>
        <p:nvSpPr>
          <p:cNvPr id="187424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Cache memories </a:t>
            </a:r>
            <a:r>
              <a:rPr lang="en-US" dirty="0"/>
              <a:t>are small, fast SRAM-based memories managed automatically in hardware</a:t>
            </a:r>
          </a:p>
          <a:p>
            <a:pPr lvl="1"/>
            <a:r>
              <a:rPr lang="en-US" dirty="0"/>
              <a:t>Hold frequently accessed blocks of main memory</a:t>
            </a:r>
          </a:p>
          <a:p>
            <a:r>
              <a:rPr lang="en-US" dirty="0"/>
              <a:t>CPU looks first for data in cache</a:t>
            </a:r>
          </a:p>
          <a:p>
            <a:r>
              <a:rPr lang="en-US" dirty="0"/>
              <a:t>Typical system structure:</a:t>
            </a:r>
          </a:p>
        </p:txBody>
      </p:sp>
      <p:sp>
        <p:nvSpPr>
          <p:cNvPr id="33" name="Rectangle 146"/>
          <p:cNvSpPr>
            <a:spLocks noChangeAspect="1" noChangeArrowheads="1"/>
          </p:cNvSpPr>
          <p:nvPr/>
        </p:nvSpPr>
        <p:spPr bwMode="auto">
          <a:xfrm>
            <a:off x="7258050" y="5653087"/>
            <a:ext cx="819150" cy="823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Main</a:t>
            </a:r>
          </a:p>
          <a:p>
            <a:pPr algn="ctr"/>
            <a:r>
              <a:rPr lang="en-US" sz="160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34" name="AutoShape 201"/>
          <p:cNvSpPr>
            <a:spLocks noChangeAspect="1" noChangeArrowheads="1"/>
          </p:cNvSpPr>
          <p:nvPr/>
        </p:nvSpPr>
        <p:spPr bwMode="auto">
          <a:xfrm>
            <a:off x="5884863" y="5789612"/>
            <a:ext cx="1344612" cy="481013"/>
          </a:xfrm>
          <a:prstGeom prst="leftRightArrow">
            <a:avLst>
              <a:gd name="adj1" fmla="val 50000"/>
              <a:gd name="adj2" fmla="val 55908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5" name="Rectangle 202"/>
          <p:cNvSpPr>
            <a:spLocks noChangeAspect="1" noChangeArrowheads="1"/>
          </p:cNvSpPr>
          <p:nvPr/>
        </p:nvSpPr>
        <p:spPr bwMode="auto">
          <a:xfrm>
            <a:off x="5060950" y="5818187"/>
            <a:ext cx="81915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I/O</a:t>
            </a:r>
          </a:p>
          <a:p>
            <a:pPr algn="ctr"/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37" name="Rectangle 206"/>
          <p:cNvSpPr>
            <a:spLocks noChangeAspect="1" noChangeArrowheads="1"/>
          </p:cNvSpPr>
          <p:nvPr/>
        </p:nvSpPr>
        <p:spPr bwMode="auto">
          <a:xfrm>
            <a:off x="1349375" y="5818187"/>
            <a:ext cx="23749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38" name="Rectangle 207"/>
          <p:cNvSpPr>
            <a:spLocks noChangeAspect="1" noChangeArrowheads="1"/>
          </p:cNvSpPr>
          <p:nvPr/>
        </p:nvSpPr>
        <p:spPr bwMode="auto">
          <a:xfrm>
            <a:off x="2862263" y="4622800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9" name="Rectangle 208"/>
          <p:cNvSpPr>
            <a:spLocks noChangeAspect="1" noChangeArrowheads="1"/>
          </p:cNvSpPr>
          <p:nvPr/>
        </p:nvSpPr>
        <p:spPr bwMode="auto">
          <a:xfrm>
            <a:off x="2862263" y="4760912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0" name="Rectangle 210"/>
          <p:cNvSpPr>
            <a:spLocks noChangeAspect="1" noChangeArrowheads="1"/>
          </p:cNvSpPr>
          <p:nvPr/>
        </p:nvSpPr>
        <p:spPr bwMode="auto">
          <a:xfrm>
            <a:off x="2862263" y="4897437"/>
            <a:ext cx="615950" cy="138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1" name="Rectangle 211"/>
          <p:cNvSpPr>
            <a:spLocks noChangeAspect="1" noChangeArrowheads="1"/>
          </p:cNvSpPr>
          <p:nvPr/>
        </p:nvSpPr>
        <p:spPr bwMode="auto">
          <a:xfrm>
            <a:off x="2862263" y="5035550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2" name="Rectangle 212"/>
          <p:cNvSpPr>
            <a:spLocks noChangeAspect="1" noChangeArrowheads="1"/>
          </p:cNvSpPr>
          <p:nvPr/>
        </p:nvSpPr>
        <p:spPr bwMode="auto">
          <a:xfrm>
            <a:off x="2862263" y="5172075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3" name="AutoShape 214"/>
          <p:cNvSpPr>
            <a:spLocks noChangeAspect="1" noChangeArrowheads="1"/>
          </p:cNvSpPr>
          <p:nvPr/>
        </p:nvSpPr>
        <p:spPr bwMode="auto">
          <a:xfrm>
            <a:off x="3559175" y="4622800"/>
            <a:ext cx="400050" cy="3429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4" name="AutoShape 215"/>
          <p:cNvSpPr>
            <a:spLocks noChangeAspect="1" noChangeArrowheads="1"/>
          </p:cNvSpPr>
          <p:nvPr/>
        </p:nvSpPr>
        <p:spPr bwMode="auto">
          <a:xfrm flipH="1">
            <a:off x="3478213" y="4965700"/>
            <a:ext cx="400050" cy="344487"/>
          </a:xfrm>
          <a:prstGeom prst="rightArrow">
            <a:avLst>
              <a:gd name="adj1" fmla="val 50000"/>
              <a:gd name="adj2" fmla="val 2903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5" name="Rectangle 220"/>
          <p:cNvSpPr>
            <a:spLocks noChangeAspect="1" noChangeArrowheads="1"/>
          </p:cNvSpPr>
          <p:nvPr/>
        </p:nvSpPr>
        <p:spPr bwMode="auto">
          <a:xfrm>
            <a:off x="3959225" y="4486275"/>
            <a:ext cx="479425" cy="960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46" name="Text Box 221"/>
          <p:cNvSpPr txBox="1">
            <a:spLocks noChangeAspect="1" noChangeArrowheads="1"/>
          </p:cNvSpPr>
          <p:nvPr/>
        </p:nvSpPr>
        <p:spPr bwMode="auto">
          <a:xfrm>
            <a:off x="2594341" y="4316998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47" name="AutoShape 222"/>
          <p:cNvSpPr>
            <a:spLocks noChangeAspect="1" noChangeArrowheads="1"/>
          </p:cNvSpPr>
          <p:nvPr/>
        </p:nvSpPr>
        <p:spPr bwMode="auto">
          <a:xfrm>
            <a:off x="2928938" y="5378450"/>
            <a:ext cx="549275" cy="411162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9" name="Text Box 225"/>
          <p:cNvSpPr txBox="1">
            <a:spLocks noChangeAspect="1" noChangeArrowheads="1"/>
          </p:cNvSpPr>
          <p:nvPr/>
        </p:nvSpPr>
        <p:spPr bwMode="auto">
          <a:xfrm>
            <a:off x="1174448" y="3988385"/>
            <a:ext cx="93246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50" name="Text Box 229"/>
          <p:cNvSpPr txBox="1">
            <a:spLocks noChangeAspect="1" noChangeArrowheads="1"/>
          </p:cNvSpPr>
          <p:nvPr/>
        </p:nvSpPr>
        <p:spPr bwMode="auto">
          <a:xfrm>
            <a:off x="4650138" y="515519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51" name="Line 230"/>
          <p:cNvSpPr>
            <a:spLocks noChangeAspect="1" noChangeShapeType="1"/>
          </p:cNvSpPr>
          <p:nvPr/>
        </p:nvSpPr>
        <p:spPr bwMode="auto">
          <a:xfrm flipH="1">
            <a:off x="4438650" y="5446712"/>
            <a:ext cx="619125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2" name="Text Box 231"/>
          <p:cNvSpPr txBox="1">
            <a:spLocks noChangeAspect="1" noChangeArrowheads="1"/>
          </p:cNvSpPr>
          <p:nvPr/>
        </p:nvSpPr>
        <p:spPr bwMode="auto">
          <a:xfrm>
            <a:off x="5931318" y="5155198"/>
            <a:ext cx="12659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53" name="Line 232"/>
          <p:cNvSpPr>
            <a:spLocks noChangeAspect="1" noChangeShapeType="1"/>
          </p:cNvSpPr>
          <p:nvPr/>
        </p:nvSpPr>
        <p:spPr bwMode="auto">
          <a:xfrm>
            <a:off x="6530975" y="5446712"/>
            <a:ext cx="0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4" name="Rectangle 233"/>
          <p:cNvSpPr>
            <a:spLocks noChangeAspect="1" noChangeArrowheads="1"/>
          </p:cNvSpPr>
          <p:nvPr/>
        </p:nvSpPr>
        <p:spPr bwMode="auto">
          <a:xfrm>
            <a:off x="1349375" y="4719637"/>
            <a:ext cx="10668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Cache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55" name="AutoShape 234"/>
          <p:cNvSpPr>
            <a:spLocks noChangeAspect="1" noChangeArrowheads="1"/>
          </p:cNvSpPr>
          <p:nvPr/>
        </p:nvSpPr>
        <p:spPr bwMode="auto">
          <a:xfrm>
            <a:off x="1577975" y="5240337"/>
            <a:ext cx="549275" cy="549275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6" name="AutoShape 236"/>
          <p:cNvSpPr>
            <a:spLocks noChangeAspect="1" noChangeArrowheads="1"/>
          </p:cNvSpPr>
          <p:nvPr/>
        </p:nvSpPr>
        <p:spPr bwMode="auto">
          <a:xfrm flipH="1">
            <a:off x="2441575" y="4767262"/>
            <a:ext cx="400050" cy="344488"/>
          </a:xfrm>
          <a:prstGeom prst="leftRightArrow">
            <a:avLst>
              <a:gd name="adj1" fmla="val 50000"/>
              <a:gd name="adj2" fmla="val 2322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6" name="AutoShape 205"/>
          <p:cNvSpPr>
            <a:spLocks noChangeAspect="1" noChangeArrowheads="1"/>
          </p:cNvSpPr>
          <p:nvPr/>
        </p:nvSpPr>
        <p:spPr bwMode="auto">
          <a:xfrm>
            <a:off x="3748088" y="5789612"/>
            <a:ext cx="1309687" cy="481013"/>
          </a:xfrm>
          <a:prstGeom prst="leftRightArrow">
            <a:avLst>
              <a:gd name="adj1" fmla="val 50000"/>
              <a:gd name="adj2" fmla="val 5445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57308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/>
              <a:t>What it Really Looks Like</a:t>
            </a:r>
          </a:p>
        </p:txBody>
      </p:sp>
      <p:pic>
        <p:nvPicPr>
          <p:cNvPr id="2050" name="Picture 2" descr="Image result for i7 die photo">
            <a:extLst>
              <a:ext uri="{FF2B5EF4-FFF2-40B4-BE49-F238E27FC236}">
                <a16:creationId xmlns:a16="http://schemas.microsoft.com/office/drawing/2014/main" id="{B1887E71-B29F-4F34-8EDA-6D5C78B26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7694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el Core i7-3960X processor die detail">
            <a:extLst>
              <a:ext uri="{FF2B5EF4-FFF2-40B4-BE49-F238E27FC236}">
                <a16:creationId xmlns:a16="http://schemas.microsoft.com/office/drawing/2014/main" id="{A0BA3D36-A924-463C-94FF-CEE3C990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44041"/>
            <a:ext cx="3429000" cy="304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MD FX-8150 processor die detail">
            <a:extLst>
              <a:ext uri="{FF2B5EF4-FFF2-40B4-BE49-F238E27FC236}">
                <a16:creationId xmlns:a16="http://schemas.microsoft.com/office/drawing/2014/main" id="{EA4165A0-8221-4FBA-B3AF-E0C4BE93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3769468" cy="30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223">
            <a:extLst>
              <a:ext uri="{FF2B5EF4-FFF2-40B4-BE49-F238E27FC236}">
                <a16:creationId xmlns:a16="http://schemas.microsoft.com/office/drawing/2014/main" id="{703E7852-B76A-4541-9EB6-B027F461EB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09097" y="1197113"/>
            <a:ext cx="3379788" cy="2197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rnd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7" name="Rectangle 206">
            <a:extLst>
              <a:ext uri="{FF2B5EF4-FFF2-40B4-BE49-F238E27FC236}">
                <a16:creationId xmlns:a16="http://schemas.microsoft.com/office/drawing/2014/main" id="{F37B263F-1A9A-481D-832E-D696FF2881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97" y="2735400"/>
            <a:ext cx="23749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38" name="Rectangle 207">
            <a:extLst>
              <a:ext uri="{FF2B5EF4-FFF2-40B4-BE49-F238E27FC236}">
                <a16:creationId xmlns:a16="http://schemas.microsoft.com/office/drawing/2014/main" id="{D97DB48D-62C5-4EB5-924D-E9801E0746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540013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9" name="Rectangle 208">
            <a:extLst>
              <a:ext uri="{FF2B5EF4-FFF2-40B4-BE49-F238E27FC236}">
                <a16:creationId xmlns:a16="http://schemas.microsoft.com/office/drawing/2014/main" id="{F28A7C25-0D6E-4E3A-8C28-900BB3E91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678125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0" name="Rectangle 210">
            <a:extLst>
              <a:ext uri="{FF2B5EF4-FFF2-40B4-BE49-F238E27FC236}">
                <a16:creationId xmlns:a16="http://schemas.microsoft.com/office/drawing/2014/main" id="{3B10FE98-01EA-4A16-B1A4-FE70F259F1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814650"/>
            <a:ext cx="615950" cy="138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1" name="Rectangle 211">
            <a:extLst>
              <a:ext uri="{FF2B5EF4-FFF2-40B4-BE49-F238E27FC236}">
                <a16:creationId xmlns:a16="http://schemas.microsoft.com/office/drawing/2014/main" id="{3B26E941-5A41-4BD6-B704-1C9CAA287D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952763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2" name="Rectangle 212">
            <a:extLst>
              <a:ext uri="{FF2B5EF4-FFF2-40B4-BE49-F238E27FC236}">
                <a16:creationId xmlns:a16="http://schemas.microsoft.com/office/drawing/2014/main" id="{1846FDFB-0747-4935-AC0C-1DDDC2A06B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2089288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3" name="AutoShape 214">
            <a:extLst>
              <a:ext uri="{FF2B5EF4-FFF2-40B4-BE49-F238E27FC236}">
                <a16:creationId xmlns:a16="http://schemas.microsoft.com/office/drawing/2014/main" id="{479F46FC-59B3-454D-9CAD-65FA21B275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71297" y="1540013"/>
            <a:ext cx="400050" cy="3429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4" name="AutoShape 215">
            <a:extLst>
              <a:ext uri="{FF2B5EF4-FFF2-40B4-BE49-F238E27FC236}">
                <a16:creationId xmlns:a16="http://schemas.microsoft.com/office/drawing/2014/main" id="{C4836188-40A9-4C0D-A006-CED7CCBDAD3A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7490335" y="1882913"/>
            <a:ext cx="400050" cy="344487"/>
          </a:xfrm>
          <a:prstGeom prst="rightArrow">
            <a:avLst>
              <a:gd name="adj1" fmla="val 50000"/>
              <a:gd name="adj2" fmla="val 2903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5" name="Rectangle 220">
            <a:extLst>
              <a:ext uri="{FF2B5EF4-FFF2-40B4-BE49-F238E27FC236}">
                <a16:creationId xmlns:a16="http://schemas.microsoft.com/office/drawing/2014/main" id="{33996122-17FF-4B7D-986E-E43E63A65F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1347" y="1403488"/>
            <a:ext cx="479425" cy="960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46" name="Text Box 221">
            <a:extLst>
              <a:ext uri="{FF2B5EF4-FFF2-40B4-BE49-F238E27FC236}">
                <a16:creationId xmlns:a16="http://schemas.microsoft.com/office/drawing/2014/main" id="{2C96D842-0C7C-41C7-A921-977A3F2FE61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606463" y="1234211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47" name="AutoShape 222">
            <a:extLst>
              <a:ext uri="{FF2B5EF4-FFF2-40B4-BE49-F238E27FC236}">
                <a16:creationId xmlns:a16="http://schemas.microsoft.com/office/drawing/2014/main" id="{0457010B-9BEE-430A-B716-B417335E5E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41060" y="2295663"/>
            <a:ext cx="549275" cy="411162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8" name="Text Box 225">
            <a:extLst>
              <a:ext uri="{FF2B5EF4-FFF2-40B4-BE49-F238E27FC236}">
                <a16:creationId xmlns:a16="http://schemas.microsoft.com/office/drawing/2014/main" id="{E8B61CA0-9B4B-4D15-B4D9-5139F9BDEFA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86570" y="905598"/>
            <a:ext cx="93246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49" name="Rectangle 233">
            <a:extLst>
              <a:ext uri="{FF2B5EF4-FFF2-40B4-BE49-F238E27FC236}">
                <a16:creationId xmlns:a16="http://schemas.microsoft.com/office/drawing/2014/main" id="{F7CC7E4E-1A22-4B91-92E6-33CD56BC2B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97" y="1636850"/>
            <a:ext cx="10668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Cache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50" name="AutoShape 234">
            <a:extLst>
              <a:ext uri="{FF2B5EF4-FFF2-40B4-BE49-F238E27FC236}">
                <a16:creationId xmlns:a16="http://schemas.microsoft.com/office/drawing/2014/main" id="{F9DCFCFF-79AE-4A07-85CB-ED61298575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0097" y="2157550"/>
            <a:ext cx="549275" cy="549275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1" name="AutoShape 236">
            <a:extLst>
              <a:ext uri="{FF2B5EF4-FFF2-40B4-BE49-F238E27FC236}">
                <a16:creationId xmlns:a16="http://schemas.microsoft.com/office/drawing/2014/main" id="{28707FFD-E8A3-4807-9268-B16EA8CEC85B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6453697" y="1684475"/>
            <a:ext cx="400050" cy="344488"/>
          </a:xfrm>
          <a:prstGeom prst="leftRightArrow">
            <a:avLst>
              <a:gd name="adj1" fmla="val 50000"/>
              <a:gd name="adj2" fmla="val 2322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A118EB-16EC-4006-B7C2-31278208EF96}"/>
              </a:ext>
            </a:extLst>
          </p:cNvPr>
          <p:cNvSpPr txBox="1"/>
          <p:nvPr/>
        </p:nvSpPr>
        <p:spPr>
          <a:xfrm>
            <a:off x="5105400" y="3399408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Core i7-3960X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5A20A7-5949-4692-8425-0CAC105423E7}"/>
              </a:ext>
            </a:extLst>
          </p:cNvPr>
          <p:cNvSpPr txBox="1"/>
          <p:nvPr/>
        </p:nvSpPr>
        <p:spPr>
          <a:xfrm>
            <a:off x="3050432" y="3390035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AMD FX 8150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FE8BC0-0295-4039-AB14-B2DE4F6C18E3}"/>
              </a:ext>
            </a:extLst>
          </p:cNvPr>
          <p:cNvSpPr txBox="1"/>
          <p:nvPr/>
        </p:nvSpPr>
        <p:spPr>
          <a:xfrm>
            <a:off x="517610" y="3298207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Nehalem</a:t>
            </a:r>
          </a:p>
        </p:txBody>
      </p:sp>
    </p:spTree>
    <p:extLst>
      <p:ext uri="{BB962C8B-B14F-4D97-AF65-F5344CB8AC3E}">
        <p14:creationId xmlns:p14="http://schemas.microsoft.com/office/powerpoint/2010/main" val="18813082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57308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/>
              <a:t>What it Really Looks Like (Cont.)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92063" y="5729587"/>
            <a:ext cx="30517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Intel Alder Lake (2021)</a:t>
            </a:r>
          </a:p>
          <a:p>
            <a:pPr algn="ctr"/>
            <a:r>
              <a:rPr lang="en-US" sz="1800" b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8 P-cores + 8 E-cores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0" y="5560310"/>
            <a:ext cx="45723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L1 caches per P-core: 32KB Instruction &amp; 48KB Data</a:t>
            </a:r>
          </a:p>
          <a:p>
            <a:r>
              <a:rPr lang="en-US" sz="1600" dirty="0">
                <a:latin typeface="Calibri" pitchFamily="34" charset="0"/>
              </a:rPr>
              <a:t>L1 caches per E-core: 64KB Instruction &amp; 32KB Data</a:t>
            </a:r>
          </a:p>
          <a:p>
            <a:r>
              <a:rPr lang="en-US" sz="1600" dirty="0">
                <a:solidFill>
                  <a:srgbClr val="E2AC00"/>
                </a:solidFill>
                <a:latin typeface="Calibri" pitchFamily="34" charset="0"/>
              </a:rPr>
              <a:t>L2 caches: 1.25MB per P-core, 2MB per four E-cores</a:t>
            </a:r>
          </a:p>
          <a:p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L3 cache: 30MB shared among all cores</a:t>
            </a:r>
          </a:p>
        </p:txBody>
      </p:sp>
      <p:pic>
        <p:nvPicPr>
          <p:cNvPr id="2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EABD207-42E3-EC51-F522-3D187B258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6" y="1030287"/>
            <a:ext cx="8150087" cy="449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313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Cache Organization (S, E, B)</a:t>
            </a:r>
            <a:endParaRPr lang="en-US" dirty="0"/>
          </a:p>
        </p:txBody>
      </p:sp>
      <p:sp>
        <p:nvSpPr>
          <p:cNvPr id="8" name="AutoShape 16"/>
          <p:cNvSpPr>
            <a:spLocks/>
          </p:cNvSpPr>
          <p:nvPr/>
        </p:nvSpPr>
        <p:spPr bwMode="auto">
          <a:xfrm rot="5400000">
            <a:off x="4114801" y="-495835"/>
            <a:ext cx="228600" cy="4648201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1905000" y="2078999"/>
            <a:ext cx="4648200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Rectangle 3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 bwMode="auto">
          <a:xfrm>
            <a:off x="2133600" y="4019283"/>
            <a:ext cx="4267200" cy="1111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/>
        </p:nvSpPr>
        <p:spPr bwMode="auto">
          <a:xfrm>
            <a:off x="1524000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86200" y="134463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</a:t>
            </a:r>
            <a:r>
              <a:rPr lang="en-US" sz="1800" baseline="30000" dirty="0">
                <a:latin typeface="Calibri" pitchFamily="34" charset="0"/>
              </a:rPr>
              <a:t>e</a:t>
            </a:r>
            <a:r>
              <a:rPr lang="en-US" sz="1800" dirty="0">
                <a:latin typeface="Calibri" pitchFamily="34" charset="0"/>
              </a:rPr>
              <a:t> lines per set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7333" y="3244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59" name="Straight Connector 58"/>
          <p:cNvCxnSpPr>
            <a:endCxn id="61" idx="1"/>
          </p:cNvCxnSpPr>
          <p:nvPr/>
        </p:nvCxnSpPr>
        <p:spPr bwMode="auto">
          <a:xfrm flipV="1">
            <a:off x="6553202" y="2070349"/>
            <a:ext cx="596798" cy="10416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7150000" y="1885683"/>
            <a:ext cx="47000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set</a:t>
            </a: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6096000" y="2338583"/>
            <a:ext cx="914400" cy="13845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6971766" y="227835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line</a:t>
            </a:r>
          </a:p>
        </p:txBody>
      </p:sp>
      <p:grpSp>
        <p:nvGrpSpPr>
          <p:cNvPr id="4" name="Group 80"/>
          <p:cNvGrpSpPr/>
          <p:nvPr/>
        </p:nvGrpSpPr>
        <p:grpSpPr>
          <a:xfrm>
            <a:off x="1905000" y="2647683"/>
            <a:ext cx="4648200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Rectangle 84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" name="Group 86"/>
          <p:cNvGrpSpPr/>
          <p:nvPr/>
        </p:nvGrpSpPr>
        <p:grpSpPr>
          <a:xfrm>
            <a:off x="1905000" y="3221999"/>
            <a:ext cx="4648200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Rectangle 90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6" name="Group 92"/>
          <p:cNvGrpSpPr/>
          <p:nvPr/>
        </p:nvGrpSpPr>
        <p:grpSpPr>
          <a:xfrm>
            <a:off x="1905000" y="4288799"/>
            <a:ext cx="4648200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Rectangle 9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99" name="Trapezoid 98"/>
          <p:cNvSpPr/>
          <p:nvPr/>
        </p:nvSpPr>
        <p:spPr bwMode="auto">
          <a:xfrm>
            <a:off x="2146824" y="4709564"/>
            <a:ext cx="3523449" cy="865914"/>
          </a:xfrm>
          <a:prstGeom prst="trapezoid">
            <a:avLst>
              <a:gd name="adj" fmla="val 135061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146824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6450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3917673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41784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5092868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B-1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4451073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585224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2742478" y="5689778"/>
            <a:ext cx="7179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2273468" y="5702122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77" name="AutoShape 16"/>
          <p:cNvSpPr>
            <a:spLocks/>
          </p:cNvSpPr>
          <p:nvPr/>
        </p:nvSpPr>
        <p:spPr bwMode="auto">
          <a:xfrm rot="16200000" flipV="1">
            <a:off x="4496145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12058" y="6374902"/>
            <a:ext cx="392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 = 2</a:t>
            </a:r>
            <a:r>
              <a:rPr lang="en-US" sz="1800" baseline="30000" dirty="0">
                <a:latin typeface="Calibri" pitchFamily="34" charset="0"/>
              </a:rPr>
              <a:t>b</a:t>
            </a:r>
            <a:r>
              <a:rPr lang="en-US" sz="1800" dirty="0">
                <a:latin typeface="Calibri" pitchFamily="34" charset="0"/>
              </a:rPr>
              <a:t> bytes per cache block (the data)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931068" y="5038611"/>
            <a:ext cx="2911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Cache size</a:t>
            </a:r>
          </a:p>
          <a:p>
            <a:r>
              <a:rPr lang="en-US" i="1" dirty="0">
                <a:latin typeface="Calibri" pitchFamily="34" charset="0"/>
              </a:rPr>
              <a:t> = S x E x B data bytes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43288" y="6336268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 bit</a:t>
            </a:r>
          </a:p>
        </p:txBody>
      </p:sp>
      <p:cxnSp>
        <p:nvCxnSpPr>
          <p:cNvPr id="55" name="Straight Connector 54"/>
          <p:cNvCxnSpPr/>
          <p:nvPr/>
        </p:nvCxnSpPr>
        <p:spPr bwMode="auto">
          <a:xfrm rot="5400000" flipH="1" flipV="1">
            <a:off x="2285206" y="6158528"/>
            <a:ext cx="3048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7" grpId="0" animBg="1"/>
      <p:bldP spid="78" grpId="0"/>
      <p:bldP spid="100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Read</a:t>
            </a:r>
          </a:p>
        </p:txBody>
      </p:sp>
      <p:sp>
        <p:nvSpPr>
          <p:cNvPr id="8" name="AutoShape 16"/>
          <p:cNvSpPr>
            <a:spLocks/>
          </p:cNvSpPr>
          <p:nvPr/>
        </p:nvSpPr>
        <p:spPr bwMode="auto">
          <a:xfrm rot="5400000">
            <a:off x="3558235" y="-290401"/>
            <a:ext cx="228600" cy="4237334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1553867" y="2078999"/>
            <a:ext cx="4237333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5" name="Straight Connector 44"/>
          <p:cNvCxnSpPr/>
          <p:nvPr/>
        </p:nvCxnSpPr>
        <p:spPr bwMode="auto">
          <a:xfrm>
            <a:off x="1782467" y="4019283"/>
            <a:ext cx="3875673" cy="1009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00213" y="134463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</a:t>
            </a:r>
            <a:r>
              <a:rPr lang="en-US" sz="1800" baseline="30000" dirty="0">
                <a:latin typeface="Calibri" pitchFamily="34" charset="0"/>
              </a:rPr>
              <a:t>e</a:t>
            </a:r>
            <a:r>
              <a:rPr lang="en-US" sz="1800" dirty="0">
                <a:latin typeface="Calibri" pitchFamily="34" charset="0"/>
              </a:rPr>
              <a:t> lines per set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200" y="3244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grpSp>
        <p:nvGrpSpPr>
          <p:cNvPr id="4" name="Group 80"/>
          <p:cNvGrpSpPr/>
          <p:nvPr/>
        </p:nvGrpSpPr>
        <p:grpSpPr>
          <a:xfrm>
            <a:off x="1553867" y="2647683"/>
            <a:ext cx="4237333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86"/>
          <p:cNvGrpSpPr/>
          <p:nvPr/>
        </p:nvGrpSpPr>
        <p:grpSpPr>
          <a:xfrm>
            <a:off x="1553867" y="3221999"/>
            <a:ext cx="4237333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92"/>
          <p:cNvGrpSpPr/>
          <p:nvPr/>
        </p:nvGrpSpPr>
        <p:grpSpPr>
          <a:xfrm>
            <a:off x="1553867" y="4288799"/>
            <a:ext cx="4237333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9" name="Trapezoid 98"/>
          <p:cNvSpPr/>
          <p:nvPr/>
        </p:nvSpPr>
        <p:spPr bwMode="auto">
          <a:xfrm>
            <a:off x="1619863" y="4709564"/>
            <a:ext cx="3523449" cy="865914"/>
          </a:xfrm>
          <a:prstGeom prst="trapezoid">
            <a:avLst>
              <a:gd name="adj" fmla="val 141754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19863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1181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3390712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3651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4565907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B-1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924112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058263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2215517" y="5689778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1746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406653" y="6277367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 bit</a:t>
            </a:r>
          </a:p>
        </p:txBody>
      </p:sp>
      <p:cxnSp>
        <p:nvCxnSpPr>
          <p:cNvPr id="76" name="Straight Connector 75"/>
          <p:cNvCxnSpPr/>
          <p:nvPr/>
        </p:nvCxnSpPr>
        <p:spPr bwMode="auto">
          <a:xfrm rot="5400000" flipH="1" flipV="1">
            <a:off x="1748601" y="6144414"/>
            <a:ext cx="3048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AutoShape 16"/>
          <p:cNvSpPr>
            <a:spLocks/>
          </p:cNvSpPr>
          <p:nvPr/>
        </p:nvSpPr>
        <p:spPr bwMode="auto">
          <a:xfrm rot="16200000" flipV="1">
            <a:off x="3969184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85097" y="6374902"/>
            <a:ext cx="383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 = 2</a:t>
            </a:r>
            <a:r>
              <a:rPr lang="en-US" sz="1800" baseline="30000" dirty="0">
                <a:latin typeface="Calibri" pitchFamily="34" charset="0"/>
              </a:rPr>
              <a:t>b</a:t>
            </a:r>
            <a:r>
              <a:rPr lang="en-US" sz="1800" dirty="0">
                <a:latin typeface="Calibri" pitchFamily="34" charset="0"/>
              </a:rPr>
              <a:t> bytes per cache block (the data)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337478" y="28533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7328078" y="28533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s bits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8090078" y="2853352"/>
            <a:ext cx="6858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b bits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48400" y="2513390"/>
            <a:ext cx="181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word:</a:t>
            </a:r>
          </a:p>
        </p:txBody>
      </p:sp>
      <p:sp>
        <p:nvSpPr>
          <p:cNvPr id="58" name="AutoShape 16"/>
          <p:cNvSpPr>
            <a:spLocks/>
          </p:cNvSpPr>
          <p:nvPr/>
        </p:nvSpPr>
        <p:spPr bwMode="auto">
          <a:xfrm rot="16200000" flipV="1">
            <a:off x="6718478" y="2822218"/>
            <a:ext cx="228600" cy="9905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AutoShape 16"/>
          <p:cNvSpPr>
            <a:spLocks/>
          </p:cNvSpPr>
          <p:nvPr/>
        </p:nvSpPr>
        <p:spPr bwMode="auto">
          <a:xfrm rot="16200000" flipV="1">
            <a:off x="7594779" y="2933702"/>
            <a:ext cx="228600" cy="7619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" name="AutoShape 16"/>
          <p:cNvSpPr>
            <a:spLocks/>
          </p:cNvSpPr>
          <p:nvPr/>
        </p:nvSpPr>
        <p:spPr bwMode="auto">
          <a:xfrm rot="16200000" flipV="1">
            <a:off x="8280578" y="3009901"/>
            <a:ext cx="228600" cy="609600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94772" y="3365678"/>
            <a:ext cx="4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60273" y="3364468"/>
            <a:ext cx="705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set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index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33195" y="3364468"/>
            <a:ext cx="73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cxnSp>
        <p:nvCxnSpPr>
          <p:cNvPr id="93" name="Shape 92"/>
          <p:cNvCxnSpPr>
            <a:stCxn id="80" idx="2"/>
            <a:endCxn id="94" idx="3"/>
          </p:cNvCxnSpPr>
          <p:nvPr/>
        </p:nvCxnSpPr>
        <p:spPr bwMode="auto">
          <a:xfrm rot="5400000">
            <a:off x="6489930" y="3312069"/>
            <a:ext cx="524242" cy="1921702"/>
          </a:xfrm>
          <a:prstGeom prst="bentConnector2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Elbow Connector 101"/>
          <p:cNvCxnSpPr>
            <a:stCxn id="81" idx="2"/>
            <a:endCxn id="67" idx="0"/>
          </p:cNvCxnSpPr>
          <p:nvPr/>
        </p:nvCxnSpPr>
        <p:spPr bwMode="auto">
          <a:xfrm rot="5400000">
            <a:off x="5255680" y="2542930"/>
            <a:ext cx="1678979" cy="4614717"/>
          </a:xfrm>
          <a:prstGeom prst="bentConnector3">
            <a:avLst>
              <a:gd name="adj1" fmla="val 63807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6471298" y="5054956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data begins at this offset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311007" y="531674"/>
            <a:ext cx="2415982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/>
      <p:bldP spid="77" grpId="0" animBg="1"/>
      <p:bldP spid="78" grpId="0"/>
      <p:bldP spid="1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448735"/>
            <a:ext cx="228600" cy="29614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0" y="3625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1905001" y="4640062"/>
            <a:ext cx="3124199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1524000" y="3810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0222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294848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3555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36" name="Rectangle 135"/>
          <p:cNvSpPr/>
          <p:nvPr/>
        </p:nvSpPr>
        <p:spPr bwMode="auto">
          <a:xfrm>
            <a:off x="49776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2119653" y="39243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1650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3828971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42" name="Rectangle 141"/>
          <p:cNvSpPr/>
          <p:nvPr/>
        </p:nvSpPr>
        <p:spPr bwMode="auto">
          <a:xfrm>
            <a:off x="46864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4394566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4102644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24384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0222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3294848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3555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49776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64" name="Rectangle 163"/>
          <p:cNvSpPr/>
          <p:nvPr/>
        </p:nvSpPr>
        <p:spPr bwMode="auto">
          <a:xfrm>
            <a:off x="2119653" y="25527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65" name="Rectangle 164"/>
          <p:cNvSpPr/>
          <p:nvPr/>
        </p:nvSpPr>
        <p:spPr bwMode="auto">
          <a:xfrm>
            <a:off x="1650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3828971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46864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4394566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4102644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1524000" y="48768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30222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3294848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 bwMode="auto">
          <a:xfrm>
            <a:off x="3555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75" name="Rectangle 174"/>
          <p:cNvSpPr/>
          <p:nvPr/>
        </p:nvSpPr>
        <p:spPr bwMode="auto">
          <a:xfrm>
            <a:off x="49776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2119653" y="49911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1650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3828971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46864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4394566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4102644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6875252" y="334417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/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368639" y="2514600"/>
            <a:ext cx="261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assume yes (= hit)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/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24974" y="3242096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9" grpId="0"/>
      <p:bldP spid="26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/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368639" y="2514600"/>
            <a:ext cx="261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assume yes (= hit)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/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Down Arrow 25"/>
          <p:cNvSpPr/>
          <p:nvPr/>
        </p:nvSpPr>
        <p:spPr bwMode="auto">
          <a:xfrm flipV="1">
            <a:off x="4330522" y="35814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40656" y="4659868"/>
            <a:ext cx="201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 (4 Bytes) is 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5715000"/>
            <a:ext cx="7874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If tag doesn’t match (= miss): </a:t>
            </a:r>
            <a:r>
              <a:rPr lang="en-US" dirty="0">
                <a:latin typeface="Calibri" pitchFamily="34" charset="0"/>
              </a:rPr>
              <a:t>old line is evicted and replaced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40" name="Rectangle 1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Direct-Mapped Cache Simulation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3211513" y="1371600"/>
            <a:ext cx="5856287" cy="31675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4-bit addresses (address space size M=16 bytes) </a:t>
            </a:r>
          </a:p>
          <a:p>
            <a:r>
              <a:rPr lang="en-US" sz="2000" b="0" dirty="0">
                <a:latin typeface="Calibri"/>
                <a:cs typeface="Calibri"/>
              </a:rPr>
              <a:t>S=4 sets, E=1 Blocks/set, B=2 bytes/block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Address trace (reads, one byte per read):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	</a:t>
            </a:r>
            <a:r>
              <a:rPr lang="en-US" sz="2000" dirty="0">
                <a:latin typeface="Calibri"/>
                <a:cs typeface="Calibri"/>
              </a:rPr>
              <a:t>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1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7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11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8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65138" y="1633736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solidFill>
                  <a:srgbClr val="C00000"/>
                </a:solidFill>
                <a:latin typeface="Calibri"/>
                <a:cs typeface="Calibri"/>
              </a:rPr>
              <a:t>x</a:t>
            </a:r>
            <a:endParaRPr lang="en-US" sz="2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584200" y="1295400"/>
            <a:ext cx="52899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>
                <a:latin typeface="Calibri"/>
                <a:cs typeface="Calibri"/>
              </a:rPr>
              <a:t>t</a:t>
            </a:r>
            <a:r>
              <a:rPr lang="en-US" sz="2000" b="0" dirty="0">
                <a:latin typeface="Calibri"/>
                <a:cs typeface="Calibri"/>
              </a:rPr>
              <a:t>=1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1212850" y="1295400"/>
            <a:ext cx="54078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>
                <a:latin typeface="Calibri"/>
                <a:cs typeface="Calibri"/>
              </a:rPr>
              <a:t>s</a:t>
            </a:r>
            <a:r>
              <a:rPr lang="en-US" sz="2000" b="0" dirty="0">
                <a:latin typeface="Calibri"/>
                <a:cs typeface="Calibri"/>
              </a:rPr>
              <a:t>=2</a:t>
            </a:r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1952625" y="1295400"/>
            <a:ext cx="57522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b=1</a:t>
            </a:r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1182688" y="1633736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Calibri"/>
                <a:cs typeface="Calibri"/>
              </a:rPr>
              <a:t>xx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1898650" y="1633736"/>
            <a:ext cx="703263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x</a:t>
            </a:r>
          </a:p>
        </p:txBody>
      </p:sp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3352800" y="5137150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516" name="Rectangle 12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517" name="Rectangle 13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  <p:sp>
          <p:nvSpPr>
            <p:cNvPr id="149518" name="Rectangle 14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149519" name="Rectangle 15"/>
          <p:cNvSpPr>
            <a:spLocks noChangeArrowheads="1"/>
          </p:cNvSpPr>
          <p:nvPr/>
        </p:nvSpPr>
        <p:spPr bwMode="auto">
          <a:xfrm>
            <a:off x="3502025" y="4724400"/>
            <a:ext cx="31098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v</a:t>
            </a:r>
          </a:p>
        </p:txBody>
      </p:sp>
      <p:sp>
        <p:nvSpPr>
          <p:cNvPr id="149520" name="Rectangle 16"/>
          <p:cNvSpPr>
            <a:spLocks noChangeArrowheads="1"/>
          </p:cNvSpPr>
          <p:nvPr/>
        </p:nvSpPr>
        <p:spPr bwMode="auto">
          <a:xfrm>
            <a:off x="3979862" y="4724400"/>
            <a:ext cx="53126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Tag</a:t>
            </a:r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4937125" y="4724400"/>
            <a:ext cx="74141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Block</a:t>
            </a:r>
          </a:p>
        </p:txBody>
      </p:sp>
      <p:sp>
        <p:nvSpPr>
          <p:cNvPr id="149522" name="Rectangle 18"/>
          <p:cNvSpPr>
            <a:spLocks noChangeArrowheads="1"/>
          </p:cNvSpPr>
          <p:nvPr/>
        </p:nvSpPr>
        <p:spPr bwMode="auto">
          <a:xfrm>
            <a:off x="3352800" y="544671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3" name="Rectangle 19"/>
          <p:cNvSpPr>
            <a:spLocks noChangeArrowheads="1"/>
          </p:cNvSpPr>
          <p:nvPr/>
        </p:nvSpPr>
        <p:spPr bwMode="auto">
          <a:xfrm>
            <a:off x="3927475" y="544671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4" name="Rectangle 20"/>
          <p:cNvSpPr>
            <a:spLocks noChangeArrowheads="1"/>
          </p:cNvSpPr>
          <p:nvPr/>
        </p:nvSpPr>
        <p:spPr bwMode="auto">
          <a:xfrm>
            <a:off x="4595812" y="544671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5" name="Rectangle 21"/>
          <p:cNvSpPr>
            <a:spLocks noChangeArrowheads="1"/>
          </p:cNvSpPr>
          <p:nvPr/>
        </p:nvSpPr>
        <p:spPr bwMode="auto">
          <a:xfrm>
            <a:off x="3352800" y="577056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6" name="Rectangle 22"/>
          <p:cNvSpPr>
            <a:spLocks noChangeArrowheads="1"/>
          </p:cNvSpPr>
          <p:nvPr/>
        </p:nvSpPr>
        <p:spPr bwMode="auto">
          <a:xfrm>
            <a:off x="3927475" y="577056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7" name="Rectangle 23"/>
          <p:cNvSpPr>
            <a:spLocks noChangeArrowheads="1"/>
          </p:cNvSpPr>
          <p:nvPr/>
        </p:nvSpPr>
        <p:spPr bwMode="auto">
          <a:xfrm>
            <a:off x="4595812" y="577056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8" name="Rectangle 24"/>
          <p:cNvSpPr>
            <a:spLocks noChangeArrowheads="1"/>
          </p:cNvSpPr>
          <p:nvPr/>
        </p:nvSpPr>
        <p:spPr bwMode="auto">
          <a:xfrm>
            <a:off x="3352800" y="609441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9" name="Rectangle 25"/>
          <p:cNvSpPr>
            <a:spLocks noChangeArrowheads="1"/>
          </p:cNvSpPr>
          <p:nvPr/>
        </p:nvSpPr>
        <p:spPr bwMode="auto">
          <a:xfrm>
            <a:off x="3927475" y="609441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30" name="Rectangle 26"/>
          <p:cNvSpPr>
            <a:spLocks noChangeArrowheads="1"/>
          </p:cNvSpPr>
          <p:nvPr/>
        </p:nvSpPr>
        <p:spPr bwMode="auto">
          <a:xfrm>
            <a:off x="4595812" y="609441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678" name="Text Box 174"/>
          <p:cNvSpPr txBox="1">
            <a:spLocks noChangeArrowheads="1"/>
          </p:cNvSpPr>
          <p:nvPr/>
        </p:nvSpPr>
        <p:spPr bwMode="auto">
          <a:xfrm>
            <a:off x="6657975" y="29688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3" name="Group 176"/>
          <p:cNvGrpSpPr>
            <a:grpSpLocks/>
          </p:cNvGrpSpPr>
          <p:nvPr/>
        </p:nvGrpSpPr>
        <p:grpSpPr bwMode="auto">
          <a:xfrm>
            <a:off x="3352800" y="5132900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81" name="Rectangle 177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82" name="Rectangle 178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83" name="Rectangle 179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149684" name="Text Box 180"/>
          <p:cNvSpPr txBox="1">
            <a:spLocks noChangeArrowheads="1"/>
          </p:cNvSpPr>
          <p:nvPr/>
        </p:nvSpPr>
        <p:spPr bwMode="auto">
          <a:xfrm>
            <a:off x="6748463" y="32736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149685" name="Text Box 181"/>
          <p:cNvSpPr txBox="1">
            <a:spLocks noChangeArrowheads="1"/>
          </p:cNvSpPr>
          <p:nvPr/>
        </p:nvSpPr>
        <p:spPr bwMode="auto">
          <a:xfrm>
            <a:off x="6657975" y="354806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4" name="Group 182"/>
          <p:cNvGrpSpPr>
            <a:grpSpLocks/>
          </p:cNvGrpSpPr>
          <p:nvPr/>
        </p:nvGrpSpPr>
        <p:grpSpPr bwMode="auto">
          <a:xfrm>
            <a:off x="3352800" y="6092826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87" name="Rectangle 183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88" name="Rectangle 184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89" name="Rectangle 185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M[6-7]</a:t>
              </a:r>
            </a:p>
          </p:txBody>
        </p:sp>
      </p:grpSp>
      <p:sp>
        <p:nvSpPr>
          <p:cNvPr id="149690" name="Text Box 186"/>
          <p:cNvSpPr txBox="1">
            <a:spLocks noChangeArrowheads="1"/>
          </p:cNvSpPr>
          <p:nvPr/>
        </p:nvSpPr>
        <p:spPr bwMode="auto">
          <a:xfrm>
            <a:off x="6657975" y="38832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5" name="Group 187"/>
          <p:cNvGrpSpPr>
            <a:grpSpLocks/>
          </p:cNvGrpSpPr>
          <p:nvPr/>
        </p:nvGrpSpPr>
        <p:grpSpPr bwMode="auto">
          <a:xfrm>
            <a:off x="3352800" y="5139408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92" name="Rectangle 188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93" name="Rectangle 189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94" name="Rectangle 190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M[8-9]</a:t>
              </a:r>
            </a:p>
          </p:txBody>
        </p:sp>
      </p:grpSp>
      <p:sp>
        <p:nvSpPr>
          <p:cNvPr id="149695" name="Text Box 191"/>
          <p:cNvSpPr txBox="1">
            <a:spLocks noChangeArrowheads="1"/>
          </p:cNvSpPr>
          <p:nvPr/>
        </p:nvSpPr>
        <p:spPr bwMode="auto">
          <a:xfrm>
            <a:off x="6657975" y="41880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6" name="Group 192"/>
          <p:cNvGrpSpPr>
            <a:grpSpLocks/>
          </p:cNvGrpSpPr>
          <p:nvPr/>
        </p:nvGrpSpPr>
        <p:grpSpPr bwMode="auto">
          <a:xfrm>
            <a:off x="3930103" y="5131606"/>
            <a:ext cx="2087562" cy="306388"/>
            <a:chOff x="2389" y="3244"/>
            <a:chExt cx="1315" cy="193"/>
          </a:xfrm>
          <a:solidFill>
            <a:srgbClr val="DEDFF5"/>
          </a:solidFill>
        </p:grpSpPr>
        <p:sp>
          <p:nvSpPr>
            <p:cNvPr id="149698" name="Rectangle 194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99" name="Rectangle 195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667000" y="51170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67000" y="54223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67000" y="572772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67000" y="603305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3</a:t>
            </a:r>
          </a:p>
        </p:txBody>
      </p:sp>
      <p:sp>
        <p:nvSpPr>
          <p:cNvPr id="54" name="Text Box 174">
            <a:extLst>
              <a:ext uri="{FF2B5EF4-FFF2-40B4-BE49-F238E27FC236}">
                <a16:creationId xmlns:a16="http://schemas.microsoft.com/office/drawing/2014/main" id="{F2F6CEFC-C98F-4C3D-9570-830C1D73A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7" y="2955367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5" name="Text Box 174">
            <a:extLst>
              <a:ext uri="{FF2B5EF4-FFF2-40B4-BE49-F238E27FC236}">
                <a16:creationId xmlns:a16="http://schemas.microsoft.com/office/drawing/2014/main" id="{3A5BBA79-661C-4367-A64C-F5F2A5253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7" y="3540445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6" name="Text Box 174">
            <a:extLst>
              <a:ext uri="{FF2B5EF4-FFF2-40B4-BE49-F238E27FC236}">
                <a16:creationId xmlns:a16="http://schemas.microsoft.com/office/drawing/2014/main" id="{C123DD0D-EE46-4C16-8695-3FCAF3F46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6" y="3888739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7" name="Text Box 174">
            <a:extLst>
              <a:ext uri="{FF2B5EF4-FFF2-40B4-BE49-F238E27FC236}">
                <a16:creationId xmlns:a16="http://schemas.microsoft.com/office/drawing/2014/main" id="{D8547DC7-0727-485E-9FEF-F7FBA8917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100" y="4192989"/>
            <a:ext cx="1107290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(conflict)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678" grpId="0"/>
      <p:bldP spid="149684" grpId="0"/>
      <p:bldP spid="149685" grpId="0"/>
      <p:bldP spid="149690" grpId="0"/>
      <p:bldP spid="149695" grpId="0"/>
      <p:bldP spid="54" grpId="0"/>
      <p:bldP spid="55" grpId="0"/>
      <p:bldP spid="56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990600" y="4800600"/>
            <a:ext cx="6598924" cy="17189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685800" y="25146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35207" y="25908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128524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2363842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2588967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3816507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1349388" y="26894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944528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824909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3565137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3313144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3061150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4309535" y="25940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5602852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5838170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6063295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7290835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4823716" y="26927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4418856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6299237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039465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6787472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97" name="Rectangle 96"/>
          <p:cNvSpPr/>
          <p:nvPr/>
        </p:nvSpPr>
        <p:spPr bwMode="auto">
          <a:xfrm>
            <a:off x="6535478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37" name="Rectangle 136"/>
          <p:cNvSpPr/>
          <p:nvPr/>
        </p:nvSpPr>
        <p:spPr bwMode="auto">
          <a:xfrm>
            <a:off x="685800" y="38862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835207" y="39624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2" name="Rectangle 191"/>
          <p:cNvSpPr/>
          <p:nvPr/>
        </p:nvSpPr>
        <p:spPr bwMode="auto">
          <a:xfrm>
            <a:off x="2128524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93" name="Rectangle 192"/>
          <p:cNvSpPr/>
          <p:nvPr/>
        </p:nvSpPr>
        <p:spPr bwMode="auto">
          <a:xfrm>
            <a:off x="2363842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94" name="Rectangle 193"/>
          <p:cNvSpPr/>
          <p:nvPr/>
        </p:nvSpPr>
        <p:spPr bwMode="auto">
          <a:xfrm>
            <a:off x="2588967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95" name="Rectangle 194"/>
          <p:cNvSpPr/>
          <p:nvPr/>
        </p:nvSpPr>
        <p:spPr bwMode="auto">
          <a:xfrm>
            <a:off x="3816507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96" name="Rectangle 195"/>
          <p:cNvSpPr/>
          <p:nvPr/>
        </p:nvSpPr>
        <p:spPr bwMode="auto">
          <a:xfrm>
            <a:off x="1349388" y="40610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97" name="Rectangle 196"/>
          <p:cNvSpPr/>
          <p:nvPr/>
        </p:nvSpPr>
        <p:spPr bwMode="auto">
          <a:xfrm>
            <a:off x="944528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98" name="Rectangle 197"/>
          <p:cNvSpPr/>
          <p:nvPr/>
        </p:nvSpPr>
        <p:spPr bwMode="auto">
          <a:xfrm>
            <a:off x="2824909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99" name="Rectangle 198"/>
          <p:cNvSpPr/>
          <p:nvPr/>
        </p:nvSpPr>
        <p:spPr bwMode="auto">
          <a:xfrm>
            <a:off x="3565137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00" name="Rectangle 199"/>
          <p:cNvSpPr/>
          <p:nvPr/>
        </p:nvSpPr>
        <p:spPr bwMode="auto">
          <a:xfrm>
            <a:off x="3313144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01" name="Rectangle 200"/>
          <p:cNvSpPr/>
          <p:nvPr/>
        </p:nvSpPr>
        <p:spPr bwMode="auto">
          <a:xfrm>
            <a:off x="3061150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6" name="Rectangle 145"/>
          <p:cNvSpPr/>
          <p:nvPr/>
        </p:nvSpPr>
        <p:spPr bwMode="auto">
          <a:xfrm>
            <a:off x="4309535" y="39656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5602852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0" name="Rectangle 169"/>
          <p:cNvSpPr/>
          <p:nvPr/>
        </p:nvSpPr>
        <p:spPr bwMode="auto">
          <a:xfrm>
            <a:off x="5838170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82" name="Rectangle 181"/>
          <p:cNvSpPr/>
          <p:nvPr/>
        </p:nvSpPr>
        <p:spPr bwMode="auto">
          <a:xfrm>
            <a:off x="6063295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84" name="Rectangle 183"/>
          <p:cNvSpPr/>
          <p:nvPr/>
        </p:nvSpPr>
        <p:spPr bwMode="auto">
          <a:xfrm>
            <a:off x="7290835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85" name="Rectangle 184"/>
          <p:cNvSpPr/>
          <p:nvPr/>
        </p:nvSpPr>
        <p:spPr bwMode="auto">
          <a:xfrm>
            <a:off x="4823716" y="40643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86" name="Rectangle 185"/>
          <p:cNvSpPr/>
          <p:nvPr/>
        </p:nvSpPr>
        <p:spPr bwMode="auto">
          <a:xfrm>
            <a:off x="4418856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6299237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88" name="Rectangle 187"/>
          <p:cNvSpPr/>
          <p:nvPr/>
        </p:nvSpPr>
        <p:spPr bwMode="auto">
          <a:xfrm>
            <a:off x="7039465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9" name="Rectangle 188"/>
          <p:cNvSpPr/>
          <p:nvPr/>
        </p:nvSpPr>
        <p:spPr bwMode="auto">
          <a:xfrm>
            <a:off x="6787472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90" name="Rectangle 189"/>
          <p:cNvSpPr/>
          <p:nvPr/>
        </p:nvSpPr>
        <p:spPr bwMode="auto">
          <a:xfrm>
            <a:off x="6535478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205" name="Rectangle 204"/>
          <p:cNvSpPr/>
          <p:nvPr/>
        </p:nvSpPr>
        <p:spPr bwMode="auto">
          <a:xfrm>
            <a:off x="685800" y="5102157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19" name="Rectangle 218"/>
          <p:cNvSpPr/>
          <p:nvPr/>
        </p:nvSpPr>
        <p:spPr bwMode="auto">
          <a:xfrm>
            <a:off x="835207" y="5178360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2128524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221" name="Rectangle 220"/>
          <p:cNvSpPr/>
          <p:nvPr/>
        </p:nvSpPr>
        <p:spPr bwMode="auto">
          <a:xfrm>
            <a:off x="2363842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221"/>
          <p:cNvSpPr/>
          <p:nvPr/>
        </p:nvSpPr>
        <p:spPr bwMode="auto">
          <a:xfrm>
            <a:off x="2588967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223" name="Rectangle 222"/>
          <p:cNvSpPr/>
          <p:nvPr/>
        </p:nvSpPr>
        <p:spPr bwMode="auto">
          <a:xfrm>
            <a:off x="3816507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224" name="Rectangle 223"/>
          <p:cNvSpPr/>
          <p:nvPr/>
        </p:nvSpPr>
        <p:spPr bwMode="auto">
          <a:xfrm>
            <a:off x="1349388" y="52770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25" name="Rectangle 224"/>
          <p:cNvSpPr/>
          <p:nvPr/>
        </p:nvSpPr>
        <p:spPr bwMode="auto">
          <a:xfrm>
            <a:off x="944528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226" name="Rectangle 225"/>
          <p:cNvSpPr/>
          <p:nvPr/>
        </p:nvSpPr>
        <p:spPr bwMode="auto">
          <a:xfrm>
            <a:off x="2824909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227" name="Rectangle 226"/>
          <p:cNvSpPr/>
          <p:nvPr/>
        </p:nvSpPr>
        <p:spPr bwMode="auto">
          <a:xfrm>
            <a:off x="3565137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28" name="Rectangle 227"/>
          <p:cNvSpPr/>
          <p:nvPr/>
        </p:nvSpPr>
        <p:spPr bwMode="auto">
          <a:xfrm>
            <a:off x="3313144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29" name="Rectangle 228"/>
          <p:cNvSpPr/>
          <p:nvPr/>
        </p:nvSpPr>
        <p:spPr bwMode="auto">
          <a:xfrm>
            <a:off x="3061150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208" name="Rectangle 207"/>
          <p:cNvSpPr/>
          <p:nvPr/>
        </p:nvSpPr>
        <p:spPr bwMode="auto">
          <a:xfrm>
            <a:off x="4309535" y="5181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09" name="Rectangle 208"/>
          <p:cNvSpPr/>
          <p:nvPr/>
        </p:nvSpPr>
        <p:spPr bwMode="auto">
          <a:xfrm>
            <a:off x="5602852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210" name="Rectangle 209"/>
          <p:cNvSpPr/>
          <p:nvPr/>
        </p:nvSpPr>
        <p:spPr bwMode="auto">
          <a:xfrm>
            <a:off x="5838170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211" name="Rectangle 210"/>
          <p:cNvSpPr/>
          <p:nvPr/>
        </p:nvSpPr>
        <p:spPr bwMode="auto">
          <a:xfrm>
            <a:off x="6063295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212" name="Rectangle 211"/>
          <p:cNvSpPr/>
          <p:nvPr/>
        </p:nvSpPr>
        <p:spPr bwMode="auto">
          <a:xfrm>
            <a:off x="7290835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213" name="Rectangle 212"/>
          <p:cNvSpPr/>
          <p:nvPr/>
        </p:nvSpPr>
        <p:spPr bwMode="auto">
          <a:xfrm>
            <a:off x="4823716" y="5280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14" name="Rectangle 213"/>
          <p:cNvSpPr/>
          <p:nvPr/>
        </p:nvSpPr>
        <p:spPr bwMode="auto">
          <a:xfrm>
            <a:off x="4418856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215" name="Rectangle 214"/>
          <p:cNvSpPr/>
          <p:nvPr/>
        </p:nvSpPr>
        <p:spPr bwMode="auto">
          <a:xfrm>
            <a:off x="6299237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216" name="Rectangle 215"/>
          <p:cNvSpPr/>
          <p:nvPr/>
        </p:nvSpPr>
        <p:spPr bwMode="auto">
          <a:xfrm>
            <a:off x="7039465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17" name="Rectangle 216"/>
          <p:cNvSpPr/>
          <p:nvPr/>
        </p:nvSpPr>
        <p:spPr bwMode="auto">
          <a:xfrm>
            <a:off x="6787472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18" name="Rectangle 217"/>
          <p:cNvSpPr/>
          <p:nvPr/>
        </p:nvSpPr>
        <p:spPr bwMode="auto">
          <a:xfrm>
            <a:off x="6535478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TextBox 131"/>
          <p:cNvSpPr txBox="1"/>
          <p:nvPr/>
        </p:nvSpPr>
        <p:spPr>
          <a:xfrm>
            <a:off x="8153400" y="324657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  <p:sp>
        <p:nvSpPr>
          <p:cNvPr id="126" name="AutoShape 16"/>
          <p:cNvSpPr>
            <a:spLocks/>
          </p:cNvSpPr>
          <p:nvPr/>
        </p:nvSpPr>
        <p:spPr bwMode="auto">
          <a:xfrm rot="5400000">
            <a:off x="4122816" y="-1157386"/>
            <a:ext cx="228601" cy="706299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3" name="AutoShape 16"/>
          <p:cNvSpPr>
            <a:spLocks/>
          </p:cNvSpPr>
          <p:nvPr/>
        </p:nvSpPr>
        <p:spPr bwMode="auto">
          <a:xfrm>
            <a:off x="374772" y="2561441"/>
            <a:ext cx="228600" cy="3153559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332419" y="1818018"/>
            <a:ext cx="15087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2 lines per set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98983" y="5867400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Cache Memories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10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September 29,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00C5CEFE-57FB-4F87-B06B-8180D1A5939A}"/>
              </a:ext>
            </a:extLst>
          </p:cNvPr>
          <p:cNvSpPr txBox="1"/>
          <p:nvPr/>
        </p:nvSpPr>
        <p:spPr>
          <a:xfrm>
            <a:off x="3505200" y="1981200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both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890BA56-88B7-4AD4-84D3-36C69038F13C}"/>
              </a:ext>
            </a:extLst>
          </p:cNvPr>
          <p:cNvSpPr txBox="1"/>
          <p:nvPr/>
        </p:nvSpPr>
        <p:spPr>
          <a:xfrm>
            <a:off x="685800" y="263731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4882982-E39A-4605-ACD5-DE4C92B5B74C}"/>
              </a:ext>
            </a:extLst>
          </p:cNvPr>
          <p:cNvSpPr txBox="1"/>
          <p:nvPr/>
        </p:nvSpPr>
        <p:spPr>
          <a:xfrm>
            <a:off x="1729681" y="2635545"/>
            <a:ext cx="18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(= hit)</a:t>
            </a:r>
          </a:p>
        </p:txBody>
      </p:sp>
      <p:cxnSp>
        <p:nvCxnSpPr>
          <p:cNvPr id="140" name="Elbow Connector 142">
            <a:extLst>
              <a:ext uri="{FF2B5EF4-FFF2-40B4-BE49-F238E27FC236}">
                <a16:creationId xmlns:a16="http://schemas.microsoft.com/office/drawing/2014/main" id="{C9DEF304-8E6D-48BB-92FA-76FBEB98F08F}"/>
              </a:ext>
            </a:extLst>
          </p:cNvPr>
          <p:cNvCxnSpPr/>
          <p:nvPr/>
        </p:nvCxnSpPr>
        <p:spPr bwMode="auto">
          <a:xfrm rot="5400000">
            <a:off x="5212379" y="79193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08B3C477-7D22-4A6B-9DD0-0BFDBA67434B}"/>
              </a:ext>
            </a:extLst>
          </p:cNvPr>
          <p:cNvSpPr txBox="1"/>
          <p:nvPr/>
        </p:nvSpPr>
        <p:spPr>
          <a:xfrm>
            <a:off x="5301269" y="4358312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cxnSp>
        <p:nvCxnSpPr>
          <p:cNvPr id="142" name="Shape 131">
            <a:extLst>
              <a:ext uri="{FF2B5EF4-FFF2-40B4-BE49-F238E27FC236}">
                <a16:creationId xmlns:a16="http://schemas.microsoft.com/office/drawing/2014/main" id="{1EAB880D-4A6E-4DAB-8070-D5B356062750}"/>
              </a:ext>
            </a:extLst>
          </p:cNvPr>
          <p:cNvCxnSpPr/>
          <p:nvPr/>
        </p:nvCxnSpPr>
        <p:spPr bwMode="auto">
          <a:xfrm rot="10800000" flipV="1">
            <a:off x="5136770" y="1987098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hape 133">
            <a:extLst>
              <a:ext uri="{FF2B5EF4-FFF2-40B4-BE49-F238E27FC236}">
                <a16:creationId xmlns:a16="http://schemas.microsoft.com/office/drawing/2014/main" id="{34434DFE-B9CA-450C-8959-10892DEDF8A9}"/>
              </a:ext>
            </a:extLst>
          </p:cNvPr>
          <p:cNvCxnSpPr/>
          <p:nvPr/>
        </p:nvCxnSpPr>
        <p:spPr bwMode="auto">
          <a:xfrm rot="10800000" flipV="1">
            <a:off x="1662442" y="1987097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FF0D94A-A262-4DBE-9C95-B309A3725696}"/>
              </a:ext>
            </a:extLst>
          </p:cNvPr>
          <p:cNvCxnSpPr/>
          <p:nvPr/>
        </p:nvCxnSpPr>
        <p:spPr bwMode="auto">
          <a:xfrm rot="5400000">
            <a:off x="862805" y="316618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89E2D7E-04A9-46FF-BAF5-3D4191DAD5E1}"/>
              </a:ext>
            </a:extLst>
          </p:cNvPr>
          <p:cNvSpPr/>
          <p:nvPr/>
        </p:nvSpPr>
        <p:spPr bwMode="auto">
          <a:xfrm>
            <a:off x="1347624" y="3377238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</p:spTree>
    <p:extLst>
      <p:ext uri="{BB962C8B-B14F-4D97-AF65-F5344CB8AC3E}">
        <p14:creationId xmlns:p14="http://schemas.microsoft.com/office/powerpoint/2010/main" val="39982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8" grpId="0"/>
      <p:bldP spid="139" grpId="0"/>
      <p:bldP spid="141" grpId="0"/>
      <p:bldP spid="1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00C5CEFE-57FB-4F87-B06B-8180D1A5939A}"/>
              </a:ext>
            </a:extLst>
          </p:cNvPr>
          <p:cNvSpPr txBox="1"/>
          <p:nvPr/>
        </p:nvSpPr>
        <p:spPr>
          <a:xfrm>
            <a:off x="3505200" y="1981200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both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890BA56-88B7-4AD4-84D3-36C69038F13C}"/>
              </a:ext>
            </a:extLst>
          </p:cNvPr>
          <p:cNvSpPr txBox="1"/>
          <p:nvPr/>
        </p:nvSpPr>
        <p:spPr>
          <a:xfrm>
            <a:off x="685800" y="263731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4882982-E39A-4605-ACD5-DE4C92B5B74C}"/>
              </a:ext>
            </a:extLst>
          </p:cNvPr>
          <p:cNvSpPr txBox="1"/>
          <p:nvPr/>
        </p:nvSpPr>
        <p:spPr>
          <a:xfrm>
            <a:off x="1729681" y="2635545"/>
            <a:ext cx="18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(= hit)</a:t>
            </a:r>
          </a:p>
        </p:txBody>
      </p:sp>
      <p:cxnSp>
        <p:nvCxnSpPr>
          <p:cNvPr id="140" name="Elbow Connector 142">
            <a:extLst>
              <a:ext uri="{FF2B5EF4-FFF2-40B4-BE49-F238E27FC236}">
                <a16:creationId xmlns:a16="http://schemas.microsoft.com/office/drawing/2014/main" id="{C9DEF304-8E6D-48BB-92FA-76FBEB98F08F}"/>
              </a:ext>
            </a:extLst>
          </p:cNvPr>
          <p:cNvCxnSpPr/>
          <p:nvPr/>
        </p:nvCxnSpPr>
        <p:spPr bwMode="auto">
          <a:xfrm rot="5400000">
            <a:off x="5212379" y="79193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08B3C477-7D22-4A6B-9DD0-0BFDBA67434B}"/>
              </a:ext>
            </a:extLst>
          </p:cNvPr>
          <p:cNvSpPr txBox="1"/>
          <p:nvPr/>
        </p:nvSpPr>
        <p:spPr>
          <a:xfrm>
            <a:off x="5301269" y="4358312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cxnSp>
        <p:nvCxnSpPr>
          <p:cNvPr id="142" name="Shape 131">
            <a:extLst>
              <a:ext uri="{FF2B5EF4-FFF2-40B4-BE49-F238E27FC236}">
                <a16:creationId xmlns:a16="http://schemas.microsoft.com/office/drawing/2014/main" id="{1EAB880D-4A6E-4DAB-8070-D5B356062750}"/>
              </a:ext>
            </a:extLst>
          </p:cNvPr>
          <p:cNvCxnSpPr/>
          <p:nvPr/>
        </p:nvCxnSpPr>
        <p:spPr bwMode="auto">
          <a:xfrm rot="10800000" flipV="1">
            <a:off x="5136770" y="1987098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hape 133">
            <a:extLst>
              <a:ext uri="{FF2B5EF4-FFF2-40B4-BE49-F238E27FC236}">
                <a16:creationId xmlns:a16="http://schemas.microsoft.com/office/drawing/2014/main" id="{34434DFE-B9CA-450C-8959-10892DEDF8A9}"/>
              </a:ext>
            </a:extLst>
          </p:cNvPr>
          <p:cNvCxnSpPr/>
          <p:nvPr/>
        </p:nvCxnSpPr>
        <p:spPr bwMode="auto">
          <a:xfrm rot="10800000" flipV="1">
            <a:off x="1662442" y="1987097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FF0D94A-A262-4DBE-9C95-B309A3725696}"/>
              </a:ext>
            </a:extLst>
          </p:cNvPr>
          <p:cNvCxnSpPr/>
          <p:nvPr/>
        </p:nvCxnSpPr>
        <p:spPr bwMode="auto">
          <a:xfrm rot="5400000">
            <a:off x="862805" y="316618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89E2D7E-04A9-46FF-BAF5-3D4191DAD5E1}"/>
              </a:ext>
            </a:extLst>
          </p:cNvPr>
          <p:cNvSpPr/>
          <p:nvPr/>
        </p:nvSpPr>
        <p:spPr bwMode="auto">
          <a:xfrm>
            <a:off x="1347624" y="3377238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310FBB-F91A-4D41-9213-E60CB792AD32}"/>
              </a:ext>
            </a:extLst>
          </p:cNvPr>
          <p:cNvSpPr/>
          <p:nvPr/>
        </p:nvSpPr>
        <p:spPr bwMode="auto">
          <a:xfrm>
            <a:off x="3318466" y="3375269"/>
            <a:ext cx="252617" cy="26311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B20A240-F28A-42B0-B8A6-E56F683E83F2}"/>
              </a:ext>
            </a:extLst>
          </p:cNvPr>
          <p:cNvSpPr/>
          <p:nvPr/>
        </p:nvSpPr>
        <p:spPr bwMode="auto">
          <a:xfrm>
            <a:off x="3066472" y="3375269"/>
            <a:ext cx="252617" cy="26311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FFB9FEE5-2FDC-4A25-91B0-8B1526BCEE6D}"/>
              </a:ext>
            </a:extLst>
          </p:cNvPr>
          <p:cNvSpPr/>
          <p:nvPr/>
        </p:nvSpPr>
        <p:spPr bwMode="auto">
          <a:xfrm flipV="1">
            <a:off x="2951329" y="37338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15343C-E1CD-41A1-A5EF-FC2A5174DAB6}"/>
              </a:ext>
            </a:extLst>
          </p:cNvPr>
          <p:cNvSpPr txBox="1"/>
          <p:nvPr/>
        </p:nvSpPr>
        <p:spPr>
          <a:xfrm>
            <a:off x="2037321" y="4812268"/>
            <a:ext cx="257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 (2 Bytes) is here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4F1EF0-37E8-43E7-8ECD-CCB050FD6DAF}"/>
              </a:ext>
            </a:extLst>
          </p:cNvPr>
          <p:cNvSpPr txBox="1"/>
          <p:nvPr/>
        </p:nvSpPr>
        <p:spPr>
          <a:xfrm>
            <a:off x="457200" y="5334000"/>
            <a:ext cx="7978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No match or not valid (= miss):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One line in set is selected for eviction and replacement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Replacement policies: random, least recently used (LRU), …</a:t>
            </a:r>
          </a:p>
        </p:txBody>
      </p:sp>
    </p:spTree>
    <p:extLst>
      <p:ext uri="{BB962C8B-B14F-4D97-AF65-F5344CB8AC3E}">
        <p14:creationId xmlns:p14="http://schemas.microsoft.com/office/powerpoint/2010/main" val="27420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02" name="Rectangle 50"/>
          <p:cNvSpPr>
            <a:spLocks noChangeArrowheads="1"/>
          </p:cNvSpPr>
          <p:nvPr/>
        </p:nvSpPr>
        <p:spPr bwMode="auto">
          <a:xfrm>
            <a:off x="3922713" y="5213015"/>
            <a:ext cx="2662237" cy="397545"/>
          </a:xfrm>
          <a:prstGeom prst="rect">
            <a:avLst/>
          </a:prstGeom>
          <a:solidFill>
            <a:srgbClr val="DEDFF5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801" name="Rectangle 49"/>
          <p:cNvSpPr>
            <a:spLocks noChangeArrowheads="1"/>
          </p:cNvSpPr>
          <p:nvPr/>
        </p:nvSpPr>
        <p:spPr bwMode="auto">
          <a:xfrm>
            <a:off x="3922713" y="6030577"/>
            <a:ext cx="2662237" cy="397545"/>
          </a:xfrm>
          <a:prstGeom prst="rect">
            <a:avLst/>
          </a:prstGeom>
          <a:solidFill>
            <a:srgbClr val="DEDFF5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01182" cy="762000"/>
          </a:xfrm>
        </p:spPr>
        <p:txBody>
          <a:bodyPr/>
          <a:lstStyle/>
          <a:p>
            <a:r>
              <a:rPr lang="en-US" dirty="0"/>
              <a:t>2-Way Set Associative Cache Simulation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3245672" y="1731417"/>
            <a:ext cx="5475287" cy="2859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4-bit addresses (M=16 bytes) </a:t>
            </a:r>
          </a:p>
          <a:p>
            <a:r>
              <a:rPr lang="en-US" sz="2000" b="0" dirty="0">
                <a:latin typeface="Calibri"/>
                <a:cs typeface="Calibri"/>
              </a:rPr>
              <a:t>S=2 sets, E=2 blocks/set, B=2 bytes/block </a:t>
            </a:r>
          </a:p>
          <a:p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Address trace (reads, one byte per read):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	</a:t>
            </a:r>
            <a:r>
              <a:rPr lang="en-US" sz="2000" dirty="0">
                <a:latin typeface="Calibri"/>
                <a:cs typeface="Calibri"/>
              </a:rPr>
              <a:t>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1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7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01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1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8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457200" y="1841500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xx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576262" y="1507455"/>
            <a:ext cx="5263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t=2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1204912" y="1507455"/>
            <a:ext cx="55393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s=1</a:t>
            </a: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1944687" y="1507455"/>
            <a:ext cx="58123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b=1</a:t>
            </a: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174750" y="1841500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1890712" y="1841500"/>
            <a:ext cx="703263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x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22713" y="5106988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63" name="Rectangle 11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202764" name="Rectangle 12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  <p:sp>
          <p:nvSpPr>
            <p:cNvPr id="202765" name="Rectangle 13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4071938" y="4724400"/>
            <a:ext cx="31691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alibri"/>
                <a:cs typeface="Calibri"/>
              </a:rPr>
              <a:t>v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02767" name="Rectangle 15"/>
          <p:cNvSpPr>
            <a:spLocks noChangeArrowheads="1"/>
          </p:cNvSpPr>
          <p:nvPr/>
        </p:nvSpPr>
        <p:spPr bwMode="auto">
          <a:xfrm>
            <a:off x="4549775" y="4724400"/>
            <a:ext cx="53853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Tag</a:t>
            </a:r>
          </a:p>
        </p:txBody>
      </p:sp>
      <p:sp>
        <p:nvSpPr>
          <p:cNvPr id="202768" name="Rectangle 16"/>
          <p:cNvSpPr>
            <a:spLocks noChangeArrowheads="1"/>
          </p:cNvSpPr>
          <p:nvPr/>
        </p:nvSpPr>
        <p:spPr bwMode="auto">
          <a:xfrm>
            <a:off x="5410200" y="4724400"/>
            <a:ext cx="75781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Block</a:t>
            </a:r>
          </a:p>
        </p:txBody>
      </p:sp>
      <p:sp>
        <p:nvSpPr>
          <p:cNvPr id="202769" name="Rectangle 17"/>
          <p:cNvSpPr>
            <a:spLocks noChangeArrowheads="1"/>
          </p:cNvSpPr>
          <p:nvPr/>
        </p:nvSpPr>
        <p:spPr bwMode="auto">
          <a:xfrm>
            <a:off x="3922713" y="541655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4497388" y="541655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1" name="Rectangle 19"/>
          <p:cNvSpPr>
            <a:spLocks noChangeArrowheads="1"/>
          </p:cNvSpPr>
          <p:nvPr/>
        </p:nvSpPr>
        <p:spPr bwMode="auto">
          <a:xfrm>
            <a:off x="5165725" y="541655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2" name="Rectangle 20"/>
          <p:cNvSpPr>
            <a:spLocks noChangeArrowheads="1"/>
          </p:cNvSpPr>
          <p:nvPr/>
        </p:nvSpPr>
        <p:spPr bwMode="auto">
          <a:xfrm>
            <a:off x="3922713" y="592455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3" name="Rectangle 21"/>
          <p:cNvSpPr>
            <a:spLocks noChangeArrowheads="1"/>
          </p:cNvSpPr>
          <p:nvPr/>
        </p:nvSpPr>
        <p:spPr bwMode="auto">
          <a:xfrm>
            <a:off x="4497388" y="592455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4" name="Rectangle 22"/>
          <p:cNvSpPr>
            <a:spLocks noChangeArrowheads="1"/>
          </p:cNvSpPr>
          <p:nvPr/>
        </p:nvSpPr>
        <p:spPr bwMode="auto">
          <a:xfrm>
            <a:off x="5165725" y="592455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5" name="Rectangle 23"/>
          <p:cNvSpPr>
            <a:spLocks noChangeArrowheads="1"/>
          </p:cNvSpPr>
          <p:nvPr/>
        </p:nvSpPr>
        <p:spPr bwMode="auto">
          <a:xfrm>
            <a:off x="3922713" y="624840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6" name="Rectangle 24"/>
          <p:cNvSpPr>
            <a:spLocks noChangeArrowheads="1"/>
          </p:cNvSpPr>
          <p:nvPr/>
        </p:nvSpPr>
        <p:spPr bwMode="auto">
          <a:xfrm>
            <a:off x="4497388" y="624840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7" name="Rectangle 25"/>
          <p:cNvSpPr>
            <a:spLocks noChangeArrowheads="1"/>
          </p:cNvSpPr>
          <p:nvPr/>
        </p:nvSpPr>
        <p:spPr bwMode="auto">
          <a:xfrm>
            <a:off x="5165725" y="624840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6657975" y="3057921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922712" y="5096908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81" name="Rectangle 29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82" name="Rectangle 30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00</a:t>
              </a:r>
            </a:p>
          </p:txBody>
        </p:sp>
        <p:sp>
          <p:nvSpPr>
            <p:cNvPr id="202783" name="Rectangle 31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748463" y="33498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202785" name="Text Box 33"/>
          <p:cNvSpPr txBox="1">
            <a:spLocks noChangeArrowheads="1"/>
          </p:cNvSpPr>
          <p:nvPr/>
        </p:nvSpPr>
        <p:spPr bwMode="auto">
          <a:xfrm>
            <a:off x="6657975" y="36546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922713" y="5921375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87" name="Rectangle 35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88" name="Rectangle 36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01</a:t>
              </a:r>
            </a:p>
          </p:txBody>
        </p:sp>
        <p:sp>
          <p:nvSpPr>
            <p:cNvPr id="202789" name="Rectangle 37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M[6-7]</a:t>
              </a:r>
            </a:p>
          </p:txBody>
        </p:sp>
      </p:grpSp>
      <p:sp>
        <p:nvSpPr>
          <p:cNvPr id="202790" name="Text Box 38"/>
          <p:cNvSpPr txBox="1">
            <a:spLocks noChangeArrowheads="1"/>
          </p:cNvSpPr>
          <p:nvPr/>
        </p:nvSpPr>
        <p:spPr bwMode="auto">
          <a:xfrm>
            <a:off x="6657975" y="39594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922713" y="5413375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92" name="Rectangle 40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93" name="Rectangle 41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202794" name="Rectangle 42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M[8-9]</a:t>
              </a:r>
            </a:p>
          </p:txBody>
        </p:sp>
      </p:grpSp>
      <p:sp>
        <p:nvSpPr>
          <p:cNvPr id="202795" name="Text Box 43"/>
          <p:cNvSpPr txBox="1">
            <a:spLocks noChangeArrowheads="1"/>
          </p:cNvSpPr>
          <p:nvPr/>
        </p:nvSpPr>
        <p:spPr bwMode="auto">
          <a:xfrm>
            <a:off x="6748463" y="42642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25750" y="5416550"/>
            <a:ext cx="858838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27045" y="5181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27045" y="60314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9" grpId="0"/>
      <p:bldP spid="202784" grpId="0"/>
      <p:bldP spid="202785" grpId="0"/>
      <p:bldP spid="202790" grpId="0"/>
      <p:bldP spid="2027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10040"/>
            <a:ext cx="8716962" cy="78263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What about writes?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220788"/>
            <a:ext cx="8459787" cy="5322887"/>
          </a:xfrm>
        </p:spPr>
        <p:txBody>
          <a:bodyPr lIns="90360" tIns="44280" rIns="90360" bIns="44280"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Multiple copies of data exist: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L1, L2, L3, Main Memory, Disk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What to do on a write-hit?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Write-through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(write immediately to memory)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Write-back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(defer write to memory until replacement of line)</a:t>
            </a:r>
          </a:p>
          <a:p>
            <a:pPr lvl="2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Each cache line needs a dirty bit (set if data differs from memory)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What to do on a write-miss?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Write-allocate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(load into cache, update line in cache)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Good if more writes to the location will follow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No-write-allocate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(writes straight to memory, does not load into cache)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Typical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Write-through + No-write-allocate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b="1" dirty="0"/>
              <a:t>Write-back + Write-allocate</a:t>
            </a:r>
          </a:p>
          <a:p>
            <a:pPr eaLnBrk="1" hangingPunct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98C84B-AA62-46AB-AA15-871E5ABD77E7}"/>
              </a:ext>
            </a:extLst>
          </p:cNvPr>
          <p:cNvGrpSpPr/>
          <p:nvPr/>
        </p:nvGrpSpPr>
        <p:grpSpPr>
          <a:xfrm>
            <a:off x="4640515" y="1115144"/>
            <a:ext cx="4274886" cy="1168756"/>
            <a:chOff x="4640515" y="1115144"/>
            <a:chExt cx="4274886" cy="11687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690D2F-94CA-46F3-B0C1-ECDDC670F484}"/>
                </a:ext>
              </a:extLst>
            </p:cNvPr>
            <p:cNvSpPr/>
            <p:nvPr/>
          </p:nvSpPr>
          <p:spPr bwMode="auto">
            <a:xfrm>
              <a:off x="5105401" y="1115144"/>
              <a:ext cx="38100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A61489-AF1F-495F-9662-ACDFCF5D0785}"/>
                </a:ext>
              </a:extLst>
            </p:cNvPr>
            <p:cNvSpPr/>
            <p:nvPr/>
          </p:nvSpPr>
          <p:spPr bwMode="auto">
            <a:xfrm>
              <a:off x="6890195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88EA04-4BEB-4525-B309-38C7D3AE601F}"/>
                </a:ext>
              </a:extLst>
            </p:cNvPr>
            <p:cNvSpPr/>
            <p:nvPr/>
          </p:nvSpPr>
          <p:spPr bwMode="auto">
            <a:xfrm>
              <a:off x="7162800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E4A191-F7BE-406E-8AE9-5FA6AB0F8771}"/>
                </a:ext>
              </a:extLst>
            </p:cNvPr>
            <p:cNvSpPr/>
            <p:nvPr/>
          </p:nvSpPr>
          <p:spPr bwMode="auto">
            <a:xfrm>
              <a:off x="7423595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CAFE3F-94B7-44FC-A97A-92746D96E4D6}"/>
                </a:ext>
              </a:extLst>
            </p:cNvPr>
            <p:cNvSpPr/>
            <p:nvPr/>
          </p:nvSpPr>
          <p:spPr bwMode="auto">
            <a:xfrm>
              <a:off x="8337995" y="1229444"/>
              <a:ext cx="4572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B-1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0FFBF3-95FF-4EDE-BDE4-BD1270D31EE6}"/>
                </a:ext>
              </a:extLst>
            </p:cNvPr>
            <p:cNvSpPr/>
            <p:nvPr/>
          </p:nvSpPr>
          <p:spPr bwMode="auto">
            <a:xfrm>
              <a:off x="7696200" y="1229444"/>
              <a:ext cx="6417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42B926A-F0F7-4294-9BCF-85DE6FB35580}"/>
                </a:ext>
              </a:extLst>
            </p:cNvPr>
            <p:cNvCxnSpPr/>
            <p:nvPr/>
          </p:nvCxnSpPr>
          <p:spPr bwMode="auto">
            <a:xfrm>
              <a:off x="7830351" y="1381050"/>
              <a:ext cx="457200" cy="1588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0086BF-4128-41E1-8E73-ECD9017F66B3}"/>
                </a:ext>
              </a:extLst>
            </p:cNvPr>
            <p:cNvSpPr/>
            <p:nvPr/>
          </p:nvSpPr>
          <p:spPr bwMode="auto">
            <a:xfrm>
              <a:off x="5987605" y="1229444"/>
              <a:ext cx="7179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D6AD96-F1D5-46B3-A9B7-6A81D774D635}"/>
                </a:ext>
              </a:extLst>
            </p:cNvPr>
            <p:cNvSpPr/>
            <p:nvPr/>
          </p:nvSpPr>
          <p:spPr bwMode="auto">
            <a:xfrm>
              <a:off x="5597532" y="1241788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FF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F34C5FB5-5038-4987-A605-585F8096171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7741272" y="873133"/>
              <a:ext cx="228600" cy="1905000"/>
            </a:xfrm>
            <a:prstGeom prst="leftBrace">
              <a:avLst>
                <a:gd name="adj1" fmla="val 136972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164E5B-243A-47D1-AC3A-BCF10493B75B}"/>
                </a:ext>
              </a:extLst>
            </p:cNvPr>
            <p:cNvSpPr txBox="1"/>
            <p:nvPr/>
          </p:nvSpPr>
          <p:spPr>
            <a:xfrm>
              <a:off x="7257185" y="1914568"/>
              <a:ext cx="1305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 = 2</a:t>
              </a:r>
              <a:r>
                <a:rPr lang="en-US" sz="1800" baseline="30000" dirty="0">
                  <a:latin typeface="Calibri" pitchFamily="34" charset="0"/>
                </a:rPr>
                <a:t>b</a:t>
              </a:r>
              <a:r>
                <a:rPr lang="en-US" sz="1800" dirty="0">
                  <a:latin typeface="Calibri" pitchFamily="34" charset="0"/>
                </a:rPr>
                <a:t> bytes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997F52E-3BDC-4634-B04A-D5351C8A6A43}"/>
                </a:ext>
              </a:extLst>
            </p:cNvPr>
            <p:cNvGrpSpPr/>
            <p:nvPr/>
          </p:nvGrpSpPr>
          <p:grpSpPr>
            <a:xfrm>
              <a:off x="5544193" y="1567588"/>
              <a:ext cx="947695" cy="633800"/>
              <a:chOff x="5493251" y="1546588"/>
              <a:chExt cx="947695" cy="63380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B93D58-55AD-4132-BC5D-AB21CD389806}"/>
                  </a:ext>
                </a:extLst>
              </p:cNvPr>
              <p:cNvSpPr txBox="1"/>
              <p:nvPr/>
            </p:nvSpPr>
            <p:spPr>
              <a:xfrm>
                <a:off x="5493251" y="1811056"/>
                <a:ext cx="947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dirty bit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FE34A27-7183-4BE6-81AE-87BA878A14F7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5530333" y="1698194"/>
                <a:ext cx="304800" cy="1588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B16A6C-021C-46CF-BEED-15D5351629E1}"/>
                </a:ext>
              </a:extLst>
            </p:cNvPr>
            <p:cNvSpPr/>
            <p:nvPr/>
          </p:nvSpPr>
          <p:spPr bwMode="auto">
            <a:xfrm>
              <a:off x="5178914" y="1241788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68659F-8892-44D1-B582-178F1EFD031B}"/>
                </a:ext>
              </a:extLst>
            </p:cNvPr>
            <p:cNvSpPr txBox="1"/>
            <p:nvPr/>
          </p:nvSpPr>
          <p:spPr>
            <a:xfrm>
              <a:off x="4640515" y="1814224"/>
              <a:ext cx="952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valid bit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4C774F-73BC-43A6-A330-0046DF999987}"/>
                </a:ext>
              </a:extLst>
            </p:cNvPr>
            <p:cNvCxnSpPr/>
            <p:nvPr/>
          </p:nvCxnSpPr>
          <p:spPr bwMode="auto">
            <a:xfrm rot="5400000" flipH="1" flipV="1">
              <a:off x="5176878" y="1706187"/>
              <a:ext cx="3048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Index Using Middle Bits?	</a:t>
            </a:r>
          </a:p>
        </p:txBody>
      </p: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448735"/>
            <a:ext cx="228600" cy="29614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0" y="3625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1905001" y="4640062"/>
            <a:ext cx="3124199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154668"/>
            <a:ext cx="3298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8 bytes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1524000" y="3810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0222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294848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3555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36" name="Rectangle 135"/>
          <p:cNvSpPr/>
          <p:nvPr/>
        </p:nvSpPr>
        <p:spPr bwMode="auto">
          <a:xfrm>
            <a:off x="49776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2119653" y="39243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1650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3828971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42" name="Rectangle 141"/>
          <p:cNvSpPr/>
          <p:nvPr/>
        </p:nvSpPr>
        <p:spPr bwMode="auto">
          <a:xfrm>
            <a:off x="46864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4394566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4102644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24384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0222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3294848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3555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49776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64" name="Rectangle 163"/>
          <p:cNvSpPr/>
          <p:nvPr/>
        </p:nvSpPr>
        <p:spPr bwMode="auto">
          <a:xfrm>
            <a:off x="2119653" y="25527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65" name="Rectangle 164"/>
          <p:cNvSpPr/>
          <p:nvPr/>
        </p:nvSpPr>
        <p:spPr bwMode="auto">
          <a:xfrm>
            <a:off x="1650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3828971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46864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4394566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4102644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1524000" y="48768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30222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3294848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 bwMode="auto">
          <a:xfrm>
            <a:off x="3555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75" name="Rectangle 174"/>
          <p:cNvSpPr/>
          <p:nvPr/>
        </p:nvSpPr>
        <p:spPr bwMode="auto">
          <a:xfrm>
            <a:off x="49776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2119653" y="49911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1650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3828971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46864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4394566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4102644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72288" y="1676400"/>
            <a:ext cx="3390712" cy="2042867"/>
            <a:chOff x="5372288" y="1676400"/>
            <a:chExt cx="3390712" cy="2042867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5562600" y="1710266"/>
              <a:ext cx="3200400" cy="2009001"/>
            </a:xfrm>
            <a:prstGeom prst="roundRect">
              <a:avLst/>
            </a:prstGeom>
            <a:solidFill>
              <a:srgbClr val="F6F5B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6261278" y="2702162"/>
              <a:ext cx="990600" cy="270848"/>
            </a:xfrm>
            <a:prstGeom prst="rect">
              <a:avLst/>
            </a:prstGeom>
            <a:solidFill>
              <a:srgbClr val="FF99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 bits</a:t>
              </a: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251878" y="2702162"/>
              <a:ext cx="762000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0…01</a:t>
              </a: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8013878" y="2702162"/>
              <a:ext cx="520522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100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172200" y="2362200"/>
              <a:ext cx="1572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Address of </a:t>
              </a:r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:</a:t>
              </a:r>
            </a:p>
          </p:txBody>
        </p:sp>
        <p:cxnSp>
          <p:nvCxnSpPr>
            <p:cNvPr id="183" name="Shape 182"/>
            <p:cNvCxnSpPr>
              <a:stCxn id="129" idx="2"/>
            </p:cNvCxnSpPr>
            <p:nvPr/>
          </p:nvCxnSpPr>
          <p:spPr bwMode="auto">
            <a:xfrm rot="5400000">
              <a:off x="6293638" y="2051660"/>
              <a:ext cx="417890" cy="2260590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6875252" y="3344174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find set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691834" y="1676400"/>
              <a:ext cx="3041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Standard Method: </a:t>
              </a:r>
            </a:p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Middle bits indexing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72289" y="3996267"/>
            <a:ext cx="3361256" cy="2023533"/>
            <a:chOff x="5372289" y="3996267"/>
            <a:chExt cx="3361256" cy="2023533"/>
          </a:xfrm>
        </p:grpSpPr>
        <p:sp>
          <p:nvSpPr>
            <p:cNvPr id="78" name="Rounded Rectangle 77"/>
            <p:cNvSpPr/>
            <p:nvPr/>
          </p:nvSpPr>
          <p:spPr bwMode="auto">
            <a:xfrm>
              <a:off x="5533145" y="4010799"/>
              <a:ext cx="3200400" cy="2009001"/>
            </a:xfrm>
            <a:prstGeom prst="roundRect">
              <a:avLst/>
            </a:prstGeom>
            <a:solidFill>
              <a:srgbClr val="D5F1C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7175678" y="4988162"/>
              <a:ext cx="990600" cy="270848"/>
            </a:xfrm>
            <a:prstGeom prst="rect">
              <a:avLst/>
            </a:prstGeom>
            <a:solidFill>
              <a:srgbClr val="FF99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 bits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413678" y="4988162"/>
              <a:ext cx="762000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1…11</a:t>
              </a: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8166278" y="4988162"/>
              <a:ext cx="520522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100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24600" y="4648200"/>
              <a:ext cx="1572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Address of </a:t>
              </a:r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: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811475" y="5307569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find set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91836" y="3996267"/>
              <a:ext cx="21435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Alternative Method:</a:t>
              </a:r>
            </a:p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High bits indexing</a:t>
              </a:r>
            </a:p>
          </p:txBody>
        </p:sp>
        <p:cxnSp>
          <p:nvCxnSpPr>
            <p:cNvPr id="69" name="Shape 182"/>
            <p:cNvCxnSpPr/>
            <p:nvPr/>
          </p:nvCxnSpPr>
          <p:spPr bwMode="auto">
            <a:xfrm rot="10800000" flipV="1">
              <a:off x="5691835" y="5259010"/>
              <a:ext cx="1130295" cy="417890"/>
            </a:xfrm>
            <a:prstGeom prst="bentConnector3">
              <a:avLst>
                <a:gd name="adj1" fmla="val -937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hape 182"/>
            <p:cNvCxnSpPr>
              <a:endCxn id="171" idx="3"/>
            </p:cNvCxnSpPr>
            <p:nvPr/>
          </p:nvCxnSpPr>
          <p:spPr bwMode="auto">
            <a:xfrm rot="16200000" flipV="1">
              <a:off x="5265362" y="5250427"/>
              <a:ext cx="533401" cy="319547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7691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Illustration of Indexing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851525" cy="1076325"/>
          </a:xfrm>
        </p:spPr>
        <p:txBody>
          <a:bodyPr/>
          <a:lstStyle/>
          <a:p>
            <a:r>
              <a:rPr lang="en-US" dirty="0"/>
              <a:t>64-byte memory</a:t>
            </a:r>
          </a:p>
          <a:p>
            <a:pPr lvl="1"/>
            <a:r>
              <a:rPr lang="en-US" dirty="0"/>
              <a:t>6-bit addresses</a:t>
            </a:r>
          </a:p>
          <a:p>
            <a:r>
              <a:rPr lang="en-US" dirty="0"/>
              <a:t>16 byte, direct-mapped cache</a:t>
            </a:r>
          </a:p>
          <a:p>
            <a:r>
              <a:rPr lang="en-US" dirty="0"/>
              <a:t>Block size = 4. (Thus, 4 sets; why?)</a:t>
            </a:r>
          </a:p>
          <a:p>
            <a:r>
              <a:rPr lang="en-US" dirty="0"/>
              <a:t>2 bits tag, 2 bits index, 2 bits offset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noFill/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noFill/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noFill/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noFill/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noFill/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noFill/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noFill/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noFill/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noFill/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noFill/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noFill/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noFill/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noFill/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noFill/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noFill/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noFill/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20843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Middle Bits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851525" cy="1076325"/>
          </a:xfrm>
        </p:spPr>
        <p:txBody>
          <a:bodyPr/>
          <a:lstStyle/>
          <a:p>
            <a:r>
              <a:rPr lang="en-US" dirty="0"/>
              <a:t>Addresses of form 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>
                <a:latin typeface="Courier New"/>
                <a:cs typeface="Courier New"/>
              </a:rPr>
              <a:t>BB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/>
              <a:t>	Tag bits</a:t>
            </a:r>
          </a:p>
          <a:p>
            <a:pPr lvl="1"/>
            <a:r>
              <a:rPr lang="en-US" b="1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/>
              <a:t>	Set index bits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BB</a:t>
            </a:r>
            <a:r>
              <a:rPr lang="en-US" dirty="0"/>
              <a:t>	Offset bits</a:t>
            </a:r>
          </a:p>
          <a:p>
            <a:pPr algn="just"/>
            <a:r>
              <a:rPr lang="en-US" dirty="0"/>
              <a:t>Makes good use of spatial locality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72422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High Bits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13325" cy="1076325"/>
          </a:xfrm>
        </p:spPr>
        <p:txBody>
          <a:bodyPr/>
          <a:lstStyle/>
          <a:p>
            <a:r>
              <a:rPr lang="en-US" dirty="0"/>
              <a:t>Addresses of form </a:t>
            </a:r>
            <a:r>
              <a:rPr lang="en-US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>
                <a:latin typeface="Courier New"/>
                <a:cs typeface="Courier New"/>
              </a:rPr>
              <a:t>BB</a:t>
            </a:r>
          </a:p>
          <a:p>
            <a:pPr lvl="1"/>
            <a:r>
              <a:rPr lang="en-US" b="1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/>
              <a:t>	Set index bits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/>
              <a:t>	Tag bits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BB</a:t>
            </a:r>
            <a:r>
              <a:rPr lang="en-US" dirty="0"/>
              <a:t>	Offset bits</a:t>
            </a:r>
          </a:p>
          <a:p>
            <a:pPr algn="just"/>
            <a:r>
              <a:rPr lang="en-US" dirty="0"/>
              <a:t>Program with high spatial locality would generate lots of conflicts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66615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25"/>
          <p:cNvSpPr>
            <a:spLocks noChangeArrowheads="1"/>
          </p:cNvSpPr>
          <p:nvPr/>
        </p:nvSpPr>
        <p:spPr bwMode="auto">
          <a:xfrm>
            <a:off x="228600" y="1676400"/>
            <a:ext cx="6172200" cy="3886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1" name="Rectangle 404"/>
          <p:cNvSpPr>
            <a:spLocks noChangeArrowheads="1"/>
          </p:cNvSpPr>
          <p:nvPr/>
        </p:nvSpPr>
        <p:spPr bwMode="auto">
          <a:xfrm>
            <a:off x="3810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0" name="Rectangle 413"/>
          <p:cNvSpPr>
            <a:spLocks noChangeArrowheads="1"/>
          </p:cNvSpPr>
          <p:nvPr/>
        </p:nvSpPr>
        <p:spPr bwMode="auto">
          <a:xfrm>
            <a:off x="41148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Intel Core i7 Cache Hierarchy</a:t>
            </a:r>
          </a:p>
        </p:txBody>
      </p:sp>
      <p:sp>
        <p:nvSpPr>
          <p:cNvPr id="4" name="Rectangle 396"/>
          <p:cNvSpPr>
            <a:spLocks noChangeArrowheads="1"/>
          </p:cNvSpPr>
          <p:nvPr/>
        </p:nvSpPr>
        <p:spPr bwMode="auto">
          <a:xfrm>
            <a:off x="5461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>
                <a:latin typeface="Calibri" panose="020F0502020204030204" pitchFamily="34" charset="0"/>
              </a:rPr>
              <a:t>Regs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5" name="Rectangle 397"/>
          <p:cNvSpPr>
            <a:spLocks noChangeArrowheads="1"/>
          </p:cNvSpPr>
          <p:nvPr/>
        </p:nvSpPr>
        <p:spPr bwMode="auto">
          <a:xfrm>
            <a:off x="588963" y="2781300"/>
            <a:ext cx="782637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</a:rPr>
              <a:t>d-cache</a:t>
            </a:r>
          </a:p>
        </p:txBody>
      </p:sp>
      <p:sp>
        <p:nvSpPr>
          <p:cNvPr id="6" name="Rectangle 399"/>
          <p:cNvSpPr>
            <a:spLocks noChangeArrowheads="1"/>
          </p:cNvSpPr>
          <p:nvPr/>
        </p:nvSpPr>
        <p:spPr bwMode="auto">
          <a:xfrm>
            <a:off x="15240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7" name="Rectangle 400"/>
          <p:cNvSpPr>
            <a:spLocks noChangeArrowheads="1"/>
          </p:cNvSpPr>
          <p:nvPr/>
        </p:nvSpPr>
        <p:spPr bwMode="auto">
          <a:xfrm>
            <a:off x="609600" y="3695700"/>
            <a:ext cx="1709738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8" name="Line 401"/>
          <p:cNvSpPr>
            <a:spLocks noChangeShapeType="1"/>
          </p:cNvSpPr>
          <p:nvPr/>
        </p:nvSpPr>
        <p:spPr bwMode="auto">
          <a:xfrm>
            <a:off x="10668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9" name="Line 402"/>
          <p:cNvSpPr>
            <a:spLocks noChangeShapeType="1"/>
          </p:cNvSpPr>
          <p:nvPr/>
        </p:nvSpPr>
        <p:spPr bwMode="auto">
          <a:xfrm>
            <a:off x="1066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0" name="Line 403"/>
          <p:cNvSpPr>
            <a:spLocks noChangeShapeType="1"/>
          </p:cNvSpPr>
          <p:nvPr/>
        </p:nvSpPr>
        <p:spPr bwMode="auto">
          <a:xfrm>
            <a:off x="19050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2" name="Text Box 405"/>
          <p:cNvSpPr txBox="1">
            <a:spLocks noChangeArrowheads="1"/>
          </p:cNvSpPr>
          <p:nvPr/>
        </p:nvSpPr>
        <p:spPr bwMode="auto">
          <a:xfrm>
            <a:off x="3048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anose="020F0502020204030204" pitchFamily="34" charset="0"/>
              </a:rPr>
              <a:t>Core 0</a:t>
            </a:r>
          </a:p>
        </p:txBody>
      </p:sp>
      <p:sp>
        <p:nvSpPr>
          <p:cNvPr id="13" name="Rectangle 406"/>
          <p:cNvSpPr>
            <a:spLocks noChangeArrowheads="1"/>
          </p:cNvSpPr>
          <p:nvPr/>
        </p:nvSpPr>
        <p:spPr bwMode="auto">
          <a:xfrm>
            <a:off x="42799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Regs</a:t>
            </a:r>
          </a:p>
        </p:txBody>
      </p:sp>
      <p:sp>
        <p:nvSpPr>
          <p:cNvPr id="14" name="Rectangle 407"/>
          <p:cNvSpPr>
            <a:spLocks noChangeArrowheads="1"/>
          </p:cNvSpPr>
          <p:nvPr/>
        </p:nvSpPr>
        <p:spPr bwMode="auto">
          <a:xfrm>
            <a:off x="4322763" y="2781300"/>
            <a:ext cx="782637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d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15" name="Rectangle 408"/>
          <p:cNvSpPr>
            <a:spLocks noChangeArrowheads="1"/>
          </p:cNvSpPr>
          <p:nvPr/>
        </p:nvSpPr>
        <p:spPr bwMode="auto">
          <a:xfrm>
            <a:off x="52578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>
                <a:latin typeface="Calibri" panose="020F0502020204030204" pitchFamily="34" charset="0"/>
              </a:rPr>
              <a:t>i-cache</a:t>
            </a:r>
          </a:p>
        </p:txBody>
      </p:sp>
      <p:sp>
        <p:nvSpPr>
          <p:cNvPr id="16" name="Rectangle 409"/>
          <p:cNvSpPr>
            <a:spLocks noChangeArrowheads="1"/>
          </p:cNvSpPr>
          <p:nvPr/>
        </p:nvSpPr>
        <p:spPr bwMode="auto">
          <a:xfrm>
            <a:off x="4343400" y="3695700"/>
            <a:ext cx="1709738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17" name="Line 410"/>
          <p:cNvSpPr>
            <a:spLocks noChangeShapeType="1"/>
          </p:cNvSpPr>
          <p:nvPr/>
        </p:nvSpPr>
        <p:spPr bwMode="auto">
          <a:xfrm>
            <a:off x="48006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8" name="Line 411"/>
          <p:cNvSpPr>
            <a:spLocks noChangeShapeType="1"/>
          </p:cNvSpPr>
          <p:nvPr/>
        </p:nvSpPr>
        <p:spPr bwMode="auto">
          <a:xfrm>
            <a:off x="48006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9" name="Line 412"/>
          <p:cNvSpPr>
            <a:spLocks noChangeShapeType="1"/>
          </p:cNvSpPr>
          <p:nvPr/>
        </p:nvSpPr>
        <p:spPr bwMode="auto">
          <a:xfrm>
            <a:off x="5638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1" name="Text Box 414"/>
          <p:cNvSpPr txBox="1">
            <a:spLocks noChangeArrowheads="1"/>
          </p:cNvSpPr>
          <p:nvPr/>
        </p:nvSpPr>
        <p:spPr bwMode="auto">
          <a:xfrm>
            <a:off x="40386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anose="020F0502020204030204" pitchFamily="34" charset="0"/>
              </a:rPr>
              <a:t>Core 3</a:t>
            </a:r>
          </a:p>
        </p:txBody>
      </p:sp>
      <p:sp>
        <p:nvSpPr>
          <p:cNvPr id="22" name="Text Box 415"/>
          <p:cNvSpPr txBox="1">
            <a:spLocks noChangeArrowheads="1"/>
          </p:cNvSpPr>
          <p:nvPr/>
        </p:nvSpPr>
        <p:spPr bwMode="auto">
          <a:xfrm>
            <a:off x="2971800" y="2983468"/>
            <a:ext cx="7239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3" name="Line 417"/>
          <p:cNvSpPr>
            <a:spLocks noChangeShapeType="1"/>
          </p:cNvSpPr>
          <p:nvPr/>
        </p:nvSpPr>
        <p:spPr bwMode="auto">
          <a:xfrm>
            <a:off x="14478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4" name="Line 418"/>
          <p:cNvSpPr>
            <a:spLocks noChangeShapeType="1"/>
          </p:cNvSpPr>
          <p:nvPr/>
        </p:nvSpPr>
        <p:spPr bwMode="auto">
          <a:xfrm>
            <a:off x="51816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5" name="Rectangle 419"/>
          <p:cNvSpPr>
            <a:spLocks noChangeArrowheads="1"/>
          </p:cNvSpPr>
          <p:nvPr/>
        </p:nvSpPr>
        <p:spPr bwMode="auto">
          <a:xfrm>
            <a:off x="1098550" y="4800600"/>
            <a:ext cx="4387850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L3 unified cache</a:t>
            </a:r>
          </a:p>
          <a:p>
            <a:pPr algn="ctr"/>
            <a:r>
              <a:rPr lang="en-US" sz="1800">
                <a:latin typeface="Calibri" panose="020F0502020204030204" pitchFamily="34" charset="0"/>
              </a:rPr>
              <a:t>(shared by all cores)</a:t>
            </a:r>
          </a:p>
        </p:txBody>
      </p:sp>
      <p:sp>
        <p:nvSpPr>
          <p:cNvPr id="26" name="Rectangle 420"/>
          <p:cNvSpPr>
            <a:spLocks noChangeArrowheads="1"/>
          </p:cNvSpPr>
          <p:nvPr/>
        </p:nvSpPr>
        <p:spPr bwMode="auto">
          <a:xfrm>
            <a:off x="228600" y="6057900"/>
            <a:ext cx="6172200" cy="5715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27" name="Line 421"/>
          <p:cNvSpPr>
            <a:spLocks noChangeShapeType="1"/>
          </p:cNvSpPr>
          <p:nvPr/>
        </p:nvSpPr>
        <p:spPr bwMode="auto">
          <a:xfrm>
            <a:off x="3371850" y="53721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9" name="Text Box 426"/>
          <p:cNvSpPr txBox="1">
            <a:spLocks noChangeArrowheads="1"/>
          </p:cNvSpPr>
          <p:nvPr/>
        </p:nvSpPr>
        <p:spPr bwMode="auto">
          <a:xfrm>
            <a:off x="152400" y="1295400"/>
            <a:ext cx="193982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Processor package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3200" y="16764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L1 </a:t>
            </a:r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-cache and </a:t>
            </a:r>
            <a:r>
              <a:rPr lang="en-US" sz="1800" dirty="0" err="1">
                <a:latin typeface="Calibri" pitchFamily="34" charset="0"/>
              </a:rPr>
              <a:t>d</a:t>
            </a:r>
            <a:r>
              <a:rPr lang="en-US" sz="1800" dirty="0">
                <a:latin typeface="Calibri" pitchFamily="34" charset="0"/>
              </a:rPr>
              <a:t>-cache: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32 KB, 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4 cycles</a:t>
            </a:r>
          </a:p>
          <a:p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L2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 256 KB,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10 cycles</a:t>
            </a:r>
          </a:p>
          <a:p>
            <a:pPr lvl="1"/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L3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8 MB, 16-way,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40-75 cycles</a:t>
            </a:r>
          </a:p>
          <a:p>
            <a:pPr lvl="1"/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Block size</a:t>
            </a:r>
            <a:r>
              <a:rPr lang="en-US" sz="1800" b="0" dirty="0">
                <a:latin typeface="Calibri" pitchFamily="34" charset="0"/>
              </a:rPr>
              <a:t>: 64 bytes for all caches.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473875"/>
              <a:ext cx="112562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</a:t>
              </a:r>
            </a:p>
            <a:p>
              <a:r>
                <a:rPr lang="en-US" sz="1800" dirty="0">
                  <a:latin typeface="Calibri" pitchFamily="34" charset="0"/>
                </a:rPr>
                <a:t>S =    , s = </a:t>
              </a:r>
            </a:p>
            <a:p>
              <a:r>
                <a:rPr lang="en-US" sz="1800" dirty="0">
                  <a:latin typeface="Calibri" pitchFamily="34" charset="0"/>
                </a:rPr>
                <a:t>E =    , e = </a:t>
              </a:r>
            </a:p>
            <a:p>
              <a:r>
                <a:rPr lang="en-US" sz="1800" dirty="0">
                  <a:latin typeface="Calibri" pitchFamily="34" charset="0"/>
                </a:rPr>
                <a:t>C = 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5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. bits</a:t>
            </a:r>
          </a:p>
          <a:p>
            <a:r>
              <a:rPr lang="en-US" sz="1800" dirty="0">
                <a:latin typeface="Calibri" pitchFamily="34" charset="0"/>
              </a:rPr>
              <a:t>Set index: . bits</a:t>
            </a:r>
          </a:p>
          <a:p>
            <a:r>
              <a:rPr lang="en-US" sz="1800" dirty="0">
                <a:latin typeface="Calibri" pitchFamily="34" charset="0"/>
              </a:rPr>
              <a:t>Tag: .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789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</p:spTree>
    <p:extLst>
      <p:ext uri="{BB962C8B-B14F-4D97-AF65-F5344CB8AC3E}">
        <p14:creationId xmlns:p14="http://schemas.microsoft.com/office/powerpoint/2010/main" val="325993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9" grpId="0"/>
      <p:bldP spid="126" grpId="0"/>
      <p:bldP spid="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0259" y="226644"/>
            <a:ext cx="8786982" cy="762000"/>
          </a:xfrm>
        </p:spPr>
        <p:txBody>
          <a:bodyPr/>
          <a:lstStyle/>
          <a:p>
            <a:r>
              <a:rPr lang="en-US" dirty="0"/>
              <a:t>Reminder: AIV Policy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2750" y="953869"/>
            <a:ext cx="8382000" cy="5257800"/>
          </a:xfrm>
        </p:spPr>
        <p:txBody>
          <a:bodyPr>
            <a:normAutofit/>
          </a:bodyPr>
          <a:lstStyle/>
          <a:p>
            <a:r>
              <a:rPr lang="en-US" dirty="0"/>
              <a:t>No unauthorized use of information</a:t>
            </a:r>
          </a:p>
          <a:p>
            <a:pPr lvl="1"/>
            <a:r>
              <a:rPr lang="en-US" dirty="0"/>
              <a:t>Borrowing code: by copying, retyping, </a:t>
            </a:r>
            <a:r>
              <a:rPr lang="en-US" b="1" dirty="0"/>
              <a:t>looking at</a:t>
            </a:r>
            <a:r>
              <a:rPr lang="en-US" dirty="0"/>
              <a:t> a file</a:t>
            </a:r>
          </a:p>
          <a:p>
            <a:pPr lvl="1"/>
            <a:r>
              <a:rPr lang="en-US" dirty="0"/>
              <a:t>Describing: verbal description of code from one person to another</a:t>
            </a:r>
          </a:p>
          <a:p>
            <a:pPr lvl="1"/>
            <a:r>
              <a:rPr lang="en-US" dirty="0"/>
              <a:t>Searching the Web for solutions</a:t>
            </a:r>
          </a:p>
          <a:p>
            <a:pPr lvl="1"/>
            <a:r>
              <a:rPr lang="en-US" dirty="0"/>
              <a:t>Copying code from a previous course or online solution</a:t>
            </a:r>
          </a:p>
          <a:p>
            <a:pPr lvl="1"/>
            <a:r>
              <a:rPr lang="en-US" dirty="0"/>
              <a:t>Reusing your code from a previous semester (here or elsewhere)</a:t>
            </a:r>
          </a:p>
          <a:p>
            <a:pPr marL="457200" lvl="1" indent="0">
              <a:buNone/>
            </a:pPr>
            <a:endParaRPr lang="en-US" sz="600" dirty="0"/>
          </a:p>
          <a:p>
            <a:r>
              <a:rPr lang="en-US" dirty="0"/>
              <a:t>No unauthorized supplying of information</a:t>
            </a:r>
          </a:p>
          <a:p>
            <a:pPr lvl="1"/>
            <a:r>
              <a:rPr lang="en-US" dirty="0"/>
              <a:t>Providing copy: Giving a copy of a file to someone</a:t>
            </a:r>
          </a:p>
          <a:p>
            <a:pPr lvl="1"/>
            <a:r>
              <a:rPr lang="en-US" dirty="0"/>
              <a:t>Providing access:</a:t>
            </a:r>
          </a:p>
          <a:p>
            <a:pPr lvl="2"/>
            <a:r>
              <a:rPr lang="en-US" dirty="0"/>
              <a:t>Putting material in unprotected directory</a:t>
            </a:r>
          </a:p>
          <a:p>
            <a:pPr lvl="2"/>
            <a:r>
              <a:rPr lang="en-US" dirty="0"/>
              <a:t>Putting material in unprotected code repository (e.g.,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  <a:p>
            <a:pPr marL="914400" lvl="2" indent="0">
              <a:buNone/>
            </a:pPr>
            <a:endParaRPr lang="en-US" sz="800" dirty="0"/>
          </a:p>
          <a:p>
            <a:r>
              <a:rPr lang="en-US" dirty="0"/>
              <a:t>No collaborations beyond high-level, strategic advice</a:t>
            </a:r>
          </a:p>
          <a:p>
            <a:pPr lvl="1"/>
            <a:r>
              <a:rPr lang="en-US" dirty="0"/>
              <a:t>Anything more than block diagram or a few words</a:t>
            </a:r>
          </a:p>
          <a:p>
            <a:pPr lvl="2"/>
            <a:endParaRPr lang="en-US" dirty="0"/>
          </a:p>
        </p:txBody>
      </p:sp>
      <p:sp>
        <p:nvSpPr>
          <p:cNvPr id="2" name="TextBox 1">
            <a:hlinkClick r:id="rId2"/>
            <a:extLst>
              <a:ext uri="{FF2B5EF4-FFF2-40B4-BE49-F238E27FC236}">
                <a16:creationId xmlns:a16="http://schemas.microsoft.com/office/drawing/2014/main" id="{B421F237-45FD-A128-FA88-C935FE1D285B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C0000"/>
                </a:solidFill>
                <a:latin typeface="+mn-lt"/>
              </a:rPr>
              <a:t>Start early. Make frequent </a:t>
            </a:r>
            <a:r>
              <a:rPr lang="en-US" sz="1800" dirty="0" err="1">
                <a:solidFill>
                  <a:srgbClr val="CC0000"/>
                </a:solidFill>
                <a:latin typeface="+mn-lt"/>
              </a:rPr>
              <a:t>github</a:t>
            </a:r>
            <a:r>
              <a:rPr lang="en-US" sz="1800" dirty="0">
                <a:solidFill>
                  <a:srgbClr val="CC0000"/>
                </a:solidFill>
                <a:latin typeface="+mn-lt"/>
              </a:rPr>
              <a:t> commits. Plan for stumbling blocks. Use available help.</a:t>
            </a:r>
            <a:br>
              <a:rPr lang="en-US" sz="1800" dirty="0">
                <a:solidFill>
                  <a:srgbClr val="CC0000"/>
                </a:solidFill>
                <a:latin typeface="+mn-lt"/>
              </a:rPr>
            </a:br>
            <a:r>
              <a:rPr lang="en-US" sz="1800" dirty="0">
                <a:solidFill>
                  <a:srgbClr val="CC0000"/>
                </a:solidFill>
                <a:latin typeface="+mn-lt"/>
              </a:rPr>
              <a:t>Don’t panic: Far better to turn in 25% correct solution than get an AIV.</a:t>
            </a:r>
          </a:p>
        </p:txBody>
      </p:sp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88033A55-DB78-BCBD-86FC-8C01B035F22F}"/>
              </a:ext>
            </a:extLst>
          </p:cNvPr>
          <p:cNvSpPr txBox="1"/>
          <p:nvPr/>
        </p:nvSpPr>
        <p:spPr>
          <a:xfrm>
            <a:off x="4963939" y="453755"/>
            <a:ext cx="3957102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http://www.cs.cmu.edu/~18213/academicintegrity.html</a:t>
            </a:r>
          </a:p>
        </p:txBody>
      </p:sp>
    </p:spTree>
    <p:extLst>
      <p:ext uri="{BB962C8B-B14F-4D97-AF65-F5344CB8AC3E}">
        <p14:creationId xmlns:p14="http://schemas.microsoft.com/office/powerpoint/2010/main" val="396787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397675"/>
              <a:ext cx="240161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 64</a:t>
              </a:r>
            </a:p>
            <a:p>
              <a:r>
                <a:rPr lang="en-US" sz="1800" dirty="0">
                  <a:latin typeface="Calibri" pitchFamily="34" charset="0"/>
                </a:rPr>
                <a:t>S = 64, s = 6</a:t>
              </a:r>
            </a:p>
            <a:p>
              <a:r>
                <a:rPr lang="en-US" sz="1800" dirty="0">
                  <a:latin typeface="Calibri" pitchFamily="34" charset="0"/>
                </a:rPr>
                <a:t>E = 8, e = 3</a:t>
              </a:r>
            </a:p>
            <a:p>
              <a:r>
                <a:rPr lang="en-US" sz="1800" dirty="0">
                  <a:latin typeface="Calibri" pitchFamily="34" charset="0"/>
                </a:rPr>
                <a:t>C = 64 x 64 x 8 = 32,768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8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6 bits</a:t>
            </a:r>
          </a:p>
          <a:p>
            <a:r>
              <a:rPr lang="en-US" sz="1800" dirty="0">
                <a:latin typeface="Calibri" pitchFamily="34" charset="0"/>
              </a:rPr>
              <a:t>Set index: 6 bits</a:t>
            </a:r>
          </a:p>
          <a:p>
            <a:r>
              <a:rPr lang="en-US" sz="1800" dirty="0">
                <a:latin typeface="Calibri" pitchFamily="34" charset="0"/>
              </a:rPr>
              <a:t>Tag: 35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</a:t>
            </a:r>
            <a:r>
              <a:rPr lang="en-US" sz="1800" u="sng" dirty="0">
                <a:solidFill>
                  <a:srgbClr val="C00000"/>
                </a:solidFill>
                <a:latin typeface="Courier New" pitchFamily="49" charset="0"/>
              </a:rPr>
              <a:t>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773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  <a:br>
              <a:rPr lang="en-US" sz="18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</p:spTree>
    <p:extLst>
      <p:ext uri="{BB962C8B-B14F-4D97-AF65-F5344CB8AC3E}">
        <p14:creationId xmlns:p14="http://schemas.microsoft.com/office/powerpoint/2010/main" val="2410975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397675"/>
              <a:ext cx="240161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 64</a:t>
              </a:r>
            </a:p>
            <a:p>
              <a:r>
                <a:rPr lang="en-US" sz="1800" dirty="0">
                  <a:latin typeface="Calibri" pitchFamily="34" charset="0"/>
                </a:rPr>
                <a:t>S = 64, s = 6</a:t>
              </a:r>
            </a:p>
            <a:p>
              <a:r>
                <a:rPr lang="en-US" sz="1800" dirty="0">
                  <a:latin typeface="Calibri" pitchFamily="34" charset="0"/>
                </a:rPr>
                <a:t>E = 8, e = 3</a:t>
              </a:r>
            </a:p>
            <a:p>
              <a:r>
                <a:rPr lang="en-US" sz="1800" dirty="0">
                  <a:latin typeface="Calibri" pitchFamily="34" charset="0"/>
                </a:rPr>
                <a:t>C = 64 x 64 x 8 = 32,768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8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6 bits</a:t>
            </a:r>
          </a:p>
          <a:p>
            <a:r>
              <a:rPr lang="en-US" sz="1800" dirty="0">
                <a:latin typeface="Calibri" pitchFamily="34" charset="0"/>
              </a:rPr>
              <a:t>Set index: 6 bits</a:t>
            </a:r>
          </a:p>
          <a:p>
            <a:r>
              <a:rPr lang="en-US" sz="1800" dirty="0">
                <a:latin typeface="Calibri" pitchFamily="34" charset="0"/>
              </a:rPr>
              <a:t>Tag: 35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</a:t>
            </a:r>
            <a:r>
              <a:rPr lang="en-US" sz="1800" u="sng" dirty="0">
                <a:solidFill>
                  <a:srgbClr val="C00000"/>
                </a:solidFill>
                <a:latin typeface="Courier New" pitchFamily="49" charset="0"/>
              </a:rPr>
              <a:t>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0x10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New" pitchFamily="49" charset="0"/>
              </a:rPr>
              <a:t>0x0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>
                <a:solidFill>
                  <a:srgbClr val="C00000"/>
                </a:solidFill>
                <a:latin typeface="Courier New" pitchFamily="49" charset="0"/>
              </a:rPr>
              <a:t>0x7f7262a1e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773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  <a:br>
              <a:rPr lang="en-US" sz="18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92972" y="603146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Courier New" pitchFamily="49" charset="0"/>
              </a:rPr>
              <a:t>0000 00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01 0000</a:t>
            </a:r>
            <a:endParaRPr lang="en-US" sz="1800" u="sng" dirty="0">
              <a:solidFill>
                <a:srgbClr val="0070C0"/>
              </a:solidFill>
              <a:latin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4114800" y="5557314"/>
            <a:ext cx="1219200" cy="53340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5770056" y="5562600"/>
            <a:ext cx="152400" cy="53340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81312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Cache Performance Metrics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94725" cy="497205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Miss Rate</a:t>
            </a:r>
          </a:p>
          <a:p>
            <a:pPr lvl="1"/>
            <a:r>
              <a:rPr lang="en-GB" dirty="0"/>
              <a:t>Fraction of memory accesses not found in cache (misses / accesses)</a:t>
            </a:r>
            <a:br>
              <a:rPr lang="en-GB" dirty="0"/>
            </a:br>
            <a:r>
              <a:rPr lang="en-GB" dirty="0"/>
              <a:t>= 1 – hit rate</a:t>
            </a:r>
          </a:p>
          <a:p>
            <a:pPr lvl="1"/>
            <a:r>
              <a:rPr lang="en-GB" dirty="0"/>
              <a:t>Typical numbers (as %):</a:t>
            </a:r>
          </a:p>
          <a:p>
            <a:pPr lvl="2"/>
            <a:r>
              <a:rPr lang="en-GB" dirty="0"/>
              <a:t>3-10% for L1</a:t>
            </a:r>
          </a:p>
          <a:p>
            <a:pPr lvl="2"/>
            <a:r>
              <a:rPr lang="en-GB" dirty="0"/>
              <a:t>can be quite small (e.g., &lt; 1%) for L2, depending on size, etc.</a:t>
            </a:r>
          </a:p>
          <a:p>
            <a:r>
              <a:rPr lang="en-GB" dirty="0"/>
              <a:t>Hit Time</a:t>
            </a:r>
          </a:p>
          <a:p>
            <a:pPr lvl="1"/>
            <a:r>
              <a:rPr lang="en-GB" dirty="0"/>
              <a:t>Time to deliver a cached block to the processor</a:t>
            </a:r>
          </a:p>
          <a:p>
            <a:pPr lvl="2"/>
            <a:r>
              <a:rPr lang="en-GB" dirty="0"/>
              <a:t>includes time to determine whether line is in cache</a:t>
            </a:r>
          </a:p>
          <a:p>
            <a:pPr lvl="1"/>
            <a:r>
              <a:rPr lang="en-GB" dirty="0"/>
              <a:t>Typical numbers:</a:t>
            </a:r>
          </a:p>
          <a:p>
            <a:pPr lvl="2"/>
            <a:r>
              <a:rPr lang="en-GB" dirty="0"/>
              <a:t>4 clock cycle for L1</a:t>
            </a:r>
          </a:p>
          <a:p>
            <a:pPr lvl="2"/>
            <a:r>
              <a:rPr lang="en-GB" dirty="0"/>
              <a:t>10 clock cycles for L2</a:t>
            </a:r>
          </a:p>
          <a:p>
            <a:r>
              <a:rPr lang="en-GB" dirty="0"/>
              <a:t>Miss Penalty</a:t>
            </a:r>
          </a:p>
          <a:p>
            <a:pPr lvl="1"/>
            <a:r>
              <a:rPr lang="en-GB" dirty="0"/>
              <a:t>Additional time required because of a miss</a:t>
            </a:r>
          </a:p>
          <a:p>
            <a:pPr lvl="2"/>
            <a:r>
              <a:rPr lang="en-GB" dirty="0"/>
              <a:t>typically 50-200 cycles for main memory (Trend: increasing!)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US" dirty="0"/>
              <a:t>How Bad Can a Few Cache Misses Be?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dirty="0"/>
              <a:t>Huge difference between a hit and a miss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/>
              <a:t>Could be 100x, if just L1 and main memory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Would you believe 99% hits is twice as good as 97%?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/>
              <a:t>Consider this simplified example: </a:t>
            </a:r>
            <a:br>
              <a:rPr lang="en-US" sz="1800" dirty="0"/>
            </a:br>
            <a:r>
              <a:rPr lang="en-US" sz="1800" dirty="0"/>
              <a:t>       cache hit time of 1 cycle</a:t>
            </a:r>
            <a:br>
              <a:rPr lang="en-US" sz="1800" dirty="0"/>
            </a:br>
            <a:r>
              <a:rPr lang="en-US" sz="1800" dirty="0"/>
              <a:t>       miss penalty of 100 cycles</a:t>
            </a:r>
          </a:p>
          <a:p>
            <a:pPr lvl="1">
              <a:defRPr/>
            </a:pPr>
            <a:endParaRPr lang="en-US" sz="1800" dirty="0"/>
          </a:p>
          <a:p>
            <a:pPr lvl="1">
              <a:defRPr/>
            </a:pPr>
            <a:r>
              <a:rPr lang="en-US" sz="1800" dirty="0"/>
              <a:t>Average access time: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1800" dirty="0"/>
              <a:t>	 97% hits:  1 cycle + 0.03 x 100 cycles =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4 cycles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1800" dirty="0"/>
              <a:t>	 99% hits:  1 cycle + 0.01 x 100 cycles = </a:t>
            </a:r>
            <a:r>
              <a:rPr lang="en-US" sz="1800" b="1" dirty="0">
                <a:solidFill>
                  <a:srgbClr val="C00000"/>
                </a:solidFill>
              </a:rPr>
              <a:t>2 cycles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16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This is why “miss rate” is used instead of “hit rate”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Cache Friendly Code</a:t>
            </a:r>
          </a:p>
        </p:txBody>
      </p:sp>
      <p:sp>
        <p:nvSpPr>
          <p:cNvPr id="1607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Make the common case go fast</a:t>
            </a:r>
          </a:p>
          <a:p>
            <a:pPr lvl="1"/>
            <a:r>
              <a:rPr lang="en-US" dirty="0"/>
              <a:t>Focus on the inner loops of the core functions</a:t>
            </a:r>
          </a:p>
          <a:p>
            <a:pPr lvl="1"/>
            <a:endParaRPr lang="en-US" dirty="0"/>
          </a:p>
          <a:p>
            <a:r>
              <a:rPr lang="en-US" dirty="0"/>
              <a:t>Minimize the misses in the inner loops</a:t>
            </a:r>
          </a:p>
          <a:p>
            <a:pPr lvl="1"/>
            <a:r>
              <a:rPr lang="en-US" dirty="0"/>
              <a:t>Repeated references to variables are good (</a:t>
            </a:r>
            <a:r>
              <a:rPr lang="en-US" dirty="0">
                <a:solidFill>
                  <a:srgbClr val="C00000"/>
                </a:solidFill>
              </a:rPr>
              <a:t>temporal locality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Stride-1 reference patterns are good (</a:t>
            </a:r>
            <a:r>
              <a:rPr lang="en-US" dirty="0">
                <a:solidFill>
                  <a:srgbClr val="C00000"/>
                </a:solidFill>
              </a:rPr>
              <a:t>spatial locality</a:t>
            </a:r>
            <a:r>
              <a:rPr lang="en-US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876" y="4800600"/>
            <a:ext cx="8518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Key idea: Our qualitative notion of locality is quantified through our understanding of cache memories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10 – Cache Memories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FBFBF"/>
                </a:solidFill>
              </a:rPr>
              <a:t>Cache organization and operation</a:t>
            </a:r>
          </a:p>
          <a:p>
            <a:r>
              <a:rPr lang="en-US" dirty="0"/>
              <a:t>Performance impact of caches</a:t>
            </a:r>
          </a:p>
          <a:p>
            <a:pPr lvl="1"/>
            <a:r>
              <a:rPr lang="en-US" dirty="0"/>
              <a:t>The memory mountain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Rearranging loops to improve spatial locality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82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Memory Mountain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Read throughput </a:t>
            </a:r>
            <a:r>
              <a:rPr lang="en-US" dirty="0"/>
              <a:t>(read bandwidth)</a:t>
            </a:r>
          </a:p>
          <a:p>
            <a:pPr lvl="1"/>
            <a:r>
              <a:rPr lang="en-US" dirty="0"/>
              <a:t>Number of bytes read from memory per second (MB/</a:t>
            </a:r>
            <a:r>
              <a:rPr lang="en-US" dirty="0" err="1"/>
              <a:t>s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Memory mountain: </a:t>
            </a:r>
            <a:r>
              <a:rPr lang="en-US" dirty="0"/>
              <a:t>Measured read throughput as a function of spatial and temporal locality.</a:t>
            </a:r>
          </a:p>
          <a:p>
            <a:pPr lvl="1"/>
            <a:r>
              <a:rPr lang="en-US" dirty="0"/>
              <a:t>Compact way to characterize memory system performance.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66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592093" cy="762000"/>
          </a:xfrm>
        </p:spPr>
        <p:txBody>
          <a:bodyPr/>
          <a:lstStyle/>
          <a:p>
            <a:r>
              <a:rPr lang="en-US" dirty="0"/>
              <a:t>Memory Mountain Test Function</a:t>
            </a: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76200" y="762000"/>
            <a:ext cx="6318391" cy="6093976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[MAXELEMS];  </a:t>
            </a:r>
            <a:r>
              <a:rPr lang="en-US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Global array to traverse */</a:t>
            </a:r>
          </a:p>
          <a:p>
            <a:endParaRPr lang="en-US" sz="1500" dirty="0">
              <a:solidFill>
                <a:srgbClr val="9D000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test - Iterate over first "</a:t>
            </a:r>
            <a:r>
              <a:rPr lang="en-US" sz="1500" dirty="0" err="1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elements of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       array "data" with stride of "stride“, </a:t>
            </a: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       using 4x4 loop unrolling.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stride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sx2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=stride*2,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sx3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=stride*3,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sx4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=stride*4;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acc0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acc1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acc2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acc3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limit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length - sx4;</a:t>
            </a:r>
          </a:p>
          <a:p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Combine 4 elements at a time */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limit;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sx4) {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acc0 = acc0 + data[i];</a:t>
            </a:r>
          </a:p>
          <a:p>
            <a:r>
              <a:rPr lang="sv-SE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acc1 = acc1 + data[</a:t>
            </a:r>
            <a:r>
              <a:rPr lang="sv-SE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i+stride</a:t>
            </a:r>
            <a:r>
              <a:rPr lang="sv-SE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acc2 = acc2 + data[i+sx2];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acc3 = acc3 + data[i+sx3];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it-IT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Finish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any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remaining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elements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it-IT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length;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acc0 = acc0 + data[i];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((acc0 + acc1) + (acc2 + acc3));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1" y="1447800"/>
            <a:ext cx="2514600" cy="23622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1" y="1447800"/>
            <a:ext cx="2590800" cy="3962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800" dirty="0">
                <a:latin typeface="Calibri" pitchFamily="34" charset="0"/>
              </a:rPr>
              <a:t>Call </a:t>
            </a:r>
            <a:r>
              <a:rPr lang="en-US" sz="1800" dirty="0">
                <a:latin typeface="Courier New"/>
                <a:cs typeface="Courier New"/>
              </a:rPr>
              <a:t>test()</a:t>
            </a:r>
            <a:r>
              <a:rPr lang="en-US" sz="1800" dirty="0">
                <a:latin typeface="Calibri" pitchFamily="34" charset="0"/>
              </a:rPr>
              <a:t> with many combinations of </a:t>
            </a:r>
            <a:r>
              <a:rPr lang="en-US" sz="1800" dirty="0" err="1">
                <a:latin typeface="Courier New"/>
                <a:cs typeface="Courier New"/>
              </a:rPr>
              <a:t>elems</a:t>
            </a:r>
            <a:r>
              <a:rPr lang="en-US" sz="1800" dirty="0">
                <a:latin typeface="Calibri" pitchFamily="34" charset="0"/>
              </a:rPr>
              <a:t> </a:t>
            </a:r>
          </a:p>
          <a:p>
            <a:r>
              <a:rPr lang="en-US" sz="1800" dirty="0">
                <a:latin typeface="Calibri" pitchFamily="34" charset="0"/>
              </a:rPr>
              <a:t>and </a:t>
            </a:r>
            <a:r>
              <a:rPr lang="en-US" sz="1800" dirty="0">
                <a:latin typeface="Courier New"/>
                <a:cs typeface="Courier New"/>
              </a:rPr>
              <a:t>stride.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For each </a:t>
            </a:r>
            <a:r>
              <a:rPr lang="en-US" sz="1800" dirty="0" err="1">
                <a:latin typeface="Courier New"/>
                <a:cs typeface="Courier New"/>
              </a:rPr>
              <a:t>elems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 and </a:t>
            </a:r>
            <a:r>
              <a:rPr lang="en-US" sz="1800" dirty="0">
                <a:latin typeface="Courier New"/>
                <a:cs typeface="Courier New"/>
              </a:rPr>
              <a:t>stride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: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1. Call </a:t>
            </a:r>
            <a:r>
              <a:rPr lang="en-US" sz="1800" dirty="0">
                <a:latin typeface="Courier New"/>
                <a:cs typeface="Courier New"/>
              </a:rPr>
              <a:t>test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() once to warm up the caches.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2. Call </a:t>
            </a:r>
            <a:r>
              <a:rPr lang="en-US" sz="1800" dirty="0">
                <a:latin typeface="Courier New"/>
                <a:cs typeface="Courier New"/>
              </a:rPr>
              <a:t>test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() again and measure the read throughput(MB/s)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81400" y="6324600"/>
            <a:ext cx="286808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mountain/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mountain.c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54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</p:spPr>
        <p:txBody>
          <a:bodyPr/>
          <a:lstStyle/>
          <a:p>
            <a:r>
              <a:rPr lang="en-US" dirty="0"/>
              <a:t>The Memory Mountain</a:t>
            </a:r>
          </a:p>
        </p:txBody>
      </p:sp>
      <p:graphicFrame>
        <p:nvGraphicFramePr>
          <p:cNvPr id="52" name="Chart 5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46529220"/>
              </p:ext>
            </p:extLst>
          </p:nvPr>
        </p:nvGraphicFramePr>
        <p:xfrm>
          <a:off x="285750" y="87630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0" y="2876551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/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Slopes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/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/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3770150" y="2180051"/>
            <a:ext cx="4764250" cy="3594569"/>
            <a:chOff x="3770150" y="2180051"/>
            <a:chExt cx="4764250" cy="3594569"/>
          </a:xfrm>
        </p:grpSpPr>
        <p:sp>
          <p:nvSpPr>
            <p:cNvPr id="54" name="TextBox 53"/>
            <p:cNvSpPr txBox="1"/>
            <p:nvPr/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Ridges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928733" y="2180051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L1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770150" y="5312955"/>
              <a:ext cx="846707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424651" y="3653195"/>
              <a:ext cx="470000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L2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619646" y="4460740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L3</a:t>
              </a: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/>
          </p:nvCxnSpPr>
          <p:spPr bwMode="auto">
            <a:xfrm flipH="1" flipV="1">
              <a:off x="6398734" y="2410884"/>
              <a:ext cx="764834" cy="141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/>
          </p:nvCxnSpPr>
          <p:spPr bwMode="auto">
            <a:xfrm flipH="1">
              <a:off x="5894651" y="3822472"/>
              <a:ext cx="1268917" cy="6155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/>
          </p:nvCxnSpPr>
          <p:spPr bwMode="auto">
            <a:xfrm flipH="1">
              <a:off x="5089647" y="3822472"/>
              <a:ext cx="2073921" cy="869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/>
          </p:nvCxnSpPr>
          <p:spPr bwMode="auto">
            <a:xfrm flipH="1">
              <a:off x="4616857" y="3822472"/>
              <a:ext cx="2546711" cy="172131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57498" y="1371600"/>
            <a:ext cx="3447702" cy="932541"/>
            <a:chOff x="57498" y="1371600"/>
            <a:chExt cx="3447702" cy="932541"/>
          </a:xfrm>
        </p:grpSpPr>
        <p:sp>
          <p:nvSpPr>
            <p:cNvPr id="67" name="TextBox 66"/>
            <p:cNvSpPr txBox="1"/>
            <p:nvPr/>
          </p:nvSpPr>
          <p:spPr>
            <a:xfrm>
              <a:off x="57498" y="1371600"/>
              <a:ext cx="123790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Aggressive prefetching</a:t>
              </a:r>
            </a:p>
          </p:txBody>
        </p:sp>
        <p:cxnSp>
          <p:nvCxnSpPr>
            <p:cNvPr id="68" name="Straight Arrow Connector 67"/>
            <p:cNvCxnSpPr>
              <a:stCxn id="67" idx="3"/>
            </p:cNvCxnSpPr>
            <p:nvPr/>
          </p:nvCxnSpPr>
          <p:spPr bwMode="auto">
            <a:xfrm>
              <a:off x="1295400" y="1663988"/>
              <a:ext cx="2209800" cy="6401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512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Cache memory organization and operation</a:t>
            </a:r>
            <a:r>
              <a:rPr lang="en-US" b="0" dirty="0"/>
              <a:t>	</a:t>
            </a:r>
            <a:r>
              <a:rPr lang="en-US" sz="2400" b="1" dirty="0">
                <a:solidFill>
                  <a:srgbClr val="7F7F7F"/>
                </a:solidFill>
              </a:rPr>
              <a:t>CSAPP 6.4-6.5</a:t>
            </a:r>
            <a:endParaRPr lang="en-US" dirty="0"/>
          </a:p>
          <a:p>
            <a:r>
              <a:rPr lang="en-US" dirty="0"/>
              <a:t>Performance impact of caches</a:t>
            </a:r>
          </a:p>
          <a:p>
            <a:pPr lvl="1"/>
            <a:r>
              <a:rPr lang="en-US" dirty="0"/>
              <a:t>The memory mountain</a:t>
            </a:r>
            <a:r>
              <a:rPr lang="en-US" b="0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6.6.1</a:t>
            </a:r>
            <a:endParaRPr lang="en-US" dirty="0"/>
          </a:p>
          <a:p>
            <a:pPr lvl="1"/>
            <a:r>
              <a:rPr lang="en-US" dirty="0"/>
              <a:t>Rearranging loops to improve spatial locality</a:t>
            </a:r>
            <a:r>
              <a:rPr lang="en-US" b="0" dirty="0"/>
              <a:t>		</a:t>
            </a:r>
            <a:r>
              <a:rPr lang="en-US" sz="2400" b="1" dirty="0">
                <a:solidFill>
                  <a:srgbClr val="7F7F7F"/>
                </a:solidFill>
              </a:rPr>
              <a:t>CSAPP 6.6.2</a:t>
            </a:r>
            <a:endParaRPr lang="en-US" dirty="0"/>
          </a:p>
          <a:p>
            <a:pPr lvl="1"/>
            <a:r>
              <a:rPr lang="en-US" dirty="0"/>
              <a:t>Using blocking to improve temporal locality</a:t>
            </a:r>
            <a:r>
              <a:rPr lang="en-US" b="0" dirty="0"/>
              <a:t>		</a:t>
            </a:r>
            <a:r>
              <a:rPr lang="en-US" sz="2400" b="1" dirty="0">
                <a:solidFill>
                  <a:srgbClr val="7F7F7F"/>
                </a:solidFill>
              </a:rPr>
              <a:t>CSAPP 6.6.3</a:t>
            </a: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Closer Look at Stride Effects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80DB2F2-7FD1-4364-9DA2-E18B20B39C85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72254242"/>
              </p:ext>
            </p:extLst>
          </p:nvPr>
        </p:nvGraphicFramePr>
        <p:xfrm>
          <a:off x="4225243" y="-110498"/>
          <a:ext cx="4667250" cy="317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F872401-4B03-42D9-B80D-43CC28BC106A}"/>
              </a:ext>
            </a:extLst>
          </p:cNvPr>
          <p:cNvSpPr/>
          <p:nvPr/>
        </p:nvSpPr>
        <p:spPr>
          <a:xfrm>
            <a:off x="7076358" y="5288082"/>
            <a:ext cx="1661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8 </a:t>
            </a:r>
            <a:r>
              <a:rPr lang="en-US" dirty="0" err="1">
                <a:solidFill>
                  <a:srgbClr val="C00000"/>
                </a:solidFill>
              </a:rPr>
              <a:t>elems</a:t>
            </a:r>
            <a:r>
              <a:rPr lang="en-US" dirty="0">
                <a:solidFill>
                  <a:srgbClr val="C00000"/>
                </a:solidFill>
              </a:rPr>
              <a:t> per cache block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6DE8D1-82A0-461A-B9FD-5904CCCDE031}"/>
              </a:ext>
            </a:extLst>
          </p:cNvPr>
          <p:cNvGrpSpPr/>
          <p:nvPr/>
        </p:nvGrpSpPr>
        <p:grpSpPr>
          <a:xfrm>
            <a:off x="8432928" y="1407280"/>
            <a:ext cx="818572" cy="486052"/>
            <a:chOff x="8432928" y="1407280"/>
            <a:chExt cx="818572" cy="48605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77218BE-E7E8-4F29-B965-FC69ACF2767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432928" y="1407280"/>
              <a:ext cx="304799" cy="95266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A705D8-04A3-4A74-891A-C48F03192F71}"/>
                </a:ext>
              </a:extLst>
            </p:cNvPr>
            <p:cNvSpPr/>
            <p:nvPr/>
          </p:nvSpPr>
          <p:spPr>
            <a:xfrm>
              <a:off x="8534400" y="1524000"/>
              <a:ext cx="7171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C00000"/>
                  </a:solidFill>
                </a:rPr>
                <a:t>128K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C69CAA-D49B-43DA-A2B0-07A7A11A7674}"/>
              </a:ext>
            </a:extLst>
          </p:cNvPr>
          <p:cNvGrpSpPr/>
          <p:nvPr/>
        </p:nvGrpSpPr>
        <p:grpSpPr>
          <a:xfrm>
            <a:off x="-76200" y="1868088"/>
            <a:ext cx="8049827" cy="4772976"/>
            <a:chOff x="30126" y="1970567"/>
            <a:chExt cx="8049827" cy="4772976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97549160"/>
                </p:ext>
              </p:extLst>
            </p:nvPr>
          </p:nvGraphicFramePr>
          <p:xfrm>
            <a:off x="30126" y="1970567"/>
            <a:ext cx="8049827" cy="459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Left Brace 4"/>
            <p:cNvSpPr/>
            <p:nvPr/>
          </p:nvSpPr>
          <p:spPr bwMode="auto">
            <a:xfrm rot="5400000">
              <a:off x="5492358" y="3657982"/>
              <a:ext cx="381000" cy="2133600"/>
            </a:xfrm>
            <a:prstGeom prst="leftBrace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/>
            <p:cNvSpPr/>
            <p:nvPr/>
          </p:nvSpPr>
          <p:spPr bwMode="auto">
            <a:xfrm rot="7430138">
              <a:off x="2927208" y="1701256"/>
              <a:ext cx="476443" cy="3816306"/>
            </a:xfrm>
            <a:prstGeom prst="leftBrace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43887" y="3013578"/>
              <a:ext cx="2042803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Miss rate = stride/8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90320" y="4164950"/>
              <a:ext cx="158668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Miss rate = 1.0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5F2042-9432-4389-AC7C-468E8A3A2B58}"/>
                </a:ext>
              </a:extLst>
            </p:cNvPr>
            <p:cNvSpPr/>
            <p:nvPr/>
          </p:nvSpPr>
          <p:spPr>
            <a:xfrm>
              <a:off x="3124200" y="6404989"/>
              <a:ext cx="166136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stride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722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Cache organization and operation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Performance impact of caches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memory mountain</a:t>
            </a:r>
          </a:p>
          <a:p>
            <a:pPr lvl="1"/>
            <a:r>
              <a:rPr lang="en-US" dirty="0"/>
              <a:t>Rearranging loops to improve spatial locality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Example</a:t>
            </a:r>
          </a:p>
        </p:txBody>
      </p:sp>
      <p:sp>
        <p:nvSpPr>
          <p:cNvPr id="1679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3641725" cy="4972050"/>
          </a:xfrm>
        </p:spPr>
        <p:txBody>
          <a:bodyPr/>
          <a:lstStyle/>
          <a:p>
            <a:r>
              <a:rPr lang="en-US" dirty="0"/>
              <a:t>Description:</a:t>
            </a:r>
          </a:p>
          <a:p>
            <a:pPr lvl="1"/>
            <a:r>
              <a:rPr lang="en-US" dirty="0"/>
              <a:t>Multiply </a:t>
            </a:r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N</a:t>
            </a:r>
            <a:r>
              <a:rPr lang="en-US" dirty="0"/>
              <a:t> matrices</a:t>
            </a:r>
          </a:p>
          <a:p>
            <a:pPr lvl="1"/>
            <a:r>
              <a:rPr lang="en-US" dirty="0"/>
              <a:t>Matrix elements are </a:t>
            </a:r>
            <a:r>
              <a:rPr lang="en-US" dirty="0">
                <a:latin typeface="Calibri"/>
                <a:cs typeface="Calibri"/>
              </a:rPr>
              <a:t>double</a:t>
            </a:r>
            <a:r>
              <a:rPr lang="en-US" dirty="0">
                <a:latin typeface="+mj-lt"/>
                <a:cs typeface="Courier New"/>
              </a:rPr>
              <a:t>s</a:t>
            </a:r>
            <a:r>
              <a:rPr lang="en-US" dirty="0"/>
              <a:t> (8 bytes)</a:t>
            </a:r>
          </a:p>
          <a:p>
            <a:pPr lvl="1"/>
            <a:r>
              <a:rPr lang="en-US" dirty="0"/>
              <a:t>O(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) total operations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reads per source element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values summed per destination</a:t>
            </a:r>
          </a:p>
          <a:p>
            <a:pPr lvl="2"/>
            <a:r>
              <a:rPr lang="en-US" dirty="0"/>
              <a:t>but may be able to hold in register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4270375" y="1546225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/* ijk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for (i=0; i&lt;n; i++)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for (j=0; j&lt;n; j++)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for (k=0; k&lt;n; k++)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  sum += a[i][k]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c[i][j]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} 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7162800" y="1295400"/>
            <a:ext cx="1572289" cy="6437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Variable </a:t>
            </a:r>
            <a:r>
              <a:rPr lang="en-US" sz="1800" i="1" dirty="0">
                <a:solidFill>
                  <a:srgbClr val="C00000"/>
                </a:solidFill>
                <a:latin typeface="Calibri" panose="020F0502020204030204" pitchFamily="34" charset="0"/>
              </a:rPr>
              <a:t>sum</a:t>
            </a:r>
            <a:endParaRPr lang="en-US" sz="1800" b="0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held in register</a:t>
            </a:r>
            <a:endParaRPr lang="en-US" sz="18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48413" y="1933575"/>
            <a:ext cx="1676400" cy="695325"/>
            <a:chOff x="3936" y="2064"/>
            <a:chExt cx="1056" cy="288"/>
          </a:xfrm>
        </p:grpSpPr>
        <p:sp>
          <p:nvSpPr>
            <p:cNvPr id="167942" name="Line 6"/>
            <p:cNvSpPr>
              <a:spLocks noChangeShapeType="1"/>
            </p:cNvSpPr>
            <p:nvPr/>
          </p:nvSpPr>
          <p:spPr bwMode="auto">
            <a:xfrm flipH="1">
              <a:off x="3936" y="2352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43" name="Line 7"/>
            <p:cNvSpPr>
              <a:spLocks noChangeShapeType="1"/>
            </p:cNvSpPr>
            <p:nvPr/>
          </p:nvSpPr>
          <p:spPr bwMode="auto">
            <a:xfrm flipH="1">
              <a:off x="4848" y="2064"/>
              <a:ext cx="144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58000" y="4022928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9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 Rate Analysis for Matrix Multiply</a:t>
            </a:r>
          </a:p>
        </p:txBody>
      </p:sp>
      <p:sp>
        <p:nvSpPr>
          <p:cNvPr id="168992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Assume:</a:t>
            </a:r>
          </a:p>
          <a:p>
            <a:pPr lvl="1"/>
            <a:r>
              <a:rPr lang="en-US" dirty="0"/>
              <a:t>Block size = 32B (big enough for four </a:t>
            </a:r>
            <a:r>
              <a:rPr lang="en-US" dirty="0">
                <a:latin typeface="Calibri"/>
                <a:cs typeface="Calibri"/>
              </a:rPr>
              <a:t>doubles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Matrix dimension (N) is very large</a:t>
            </a:r>
          </a:p>
          <a:p>
            <a:pPr lvl="2"/>
            <a:r>
              <a:rPr lang="en-US" dirty="0"/>
              <a:t>Approximate 1/N as 0.0</a:t>
            </a:r>
          </a:p>
          <a:p>
            <a:pPr lvl="1"/>
            <a:r>
              <a:rPr lang="en-US" dirty="0"/>
              <a:t>Cache is not even big enough to hold multiple rows</a:t>
            </a:r>
          </a:p>
          <a:p>
            <a:r>
              <a:rPr lang="en-US" dirty="0"/>
              <a:t>Analysis Method:</a:t>
            </a:r>
          </a:p>
          <a:p>
            <a:pPr lvl="1"/>
            <a:r>
              <a:rPr lang="en-US" dirty="0"/>
              <a:t>Look at access pattern of inner loop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492971" y="4648200"/>
            <a:ext cx="1295400" cy="1752600"/>
            <a:chOff x="1752600" y="4648200"/>
            <a:chExt cx="1295400" cy="1752600"/>
          </a:xfrm>
        </p:grpSpPr>
        <p:sp>
          <p:nvSpPr>
            <p:cNvPr id="168966" name="Rectangle 6"/>
            <p:cNvSpPr>
              <a:spLocks noChangeArrowheads="1"/>
            </p:cNvSpPr>
            <p:nvPr/>
          </p:nvSpPr>
          <p:spPr bwMode="auto">
            <a:xfrm>
              <a:off x="2139950" y="5111750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67" name="Rectangle 7"/>
            <p:cNvSpPr>
              <a:spLocks noChangeArrowheads="1"/>
            </p:cNvSpPr>
            <p:nvPr/>
          </p:nvSpPr>
          <p:spPr bwMode="auto">
            <a:xfrm>
              <a:off x="2418650" y="5941700"/>
              <a:ext cx="40075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168969" name="Line 9"/>
            <p:cNvSpPr>
              <a:spLocks noChangeShapeType="1"/>
            </p:cNvSpPr>
            <p:nvPr/>
          </p:nvSpPr>
          <p:spPr bwMode="auto">
            <a:xfrm>
              <a:off x="2146300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0" name="Rectangle 10"/>
            <p:cNvSpPr>
              <a:spLocks noChangeArrowheads="1"/>
            </p:cNvSpPr>
            <p:nvPr/>
          </p:nvSpPr>
          <p:spPr bwMode="auto">
            <a:xfrm>
              <a:off x="2271713" y="4662487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72" name="Line 12"/>
            <p:cNvSpPr>
              <a:spLocks noChangeShapeType="1"/>
            </p:cNvSpPr>
            <p:nvPr/>
          </p:nvSpPr>
          <p:spPr bwMode="auto">
            <a:xfrm>
              <a:off x="1752600" y="51308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3" name="Rectangle 13"/>
            <p:cNvSpPr>
              <a:spLocks noChangeArrowheads="1"/>
            </p:cNvSpPr>
            <p:nvPr/>
          </p:nvSpPr>
          <p:spPr bwMode="auto">
            <a:xfrm>
              <a:off x="1812337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i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956975" y="4648200"/>
            <a:ext cx="1255297" cy="1752600"/>
            <a:chOff x="3505200" y="4648200"/>
            <a:chExt cx="1255297" cy="1752600"/>
          </a:xfrm>
        </p:grpSpPr>
        <p:sp>
          <p:nvSpPr>
            <p:cNvPr id="168976" name="Rectangle 16"/>
            <p:cNvSpPr>
              <a:spLocks noChangeArrowheads="1"/>
            </p:cNvSpPr>
            <p:nvPr/>
          </p:nvSpPr>
          <p:spPr bwMode="auto">
            <a:xfrm>
              <a:off x="4114800" y="5941700"/>
              <a:ext cx="388026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168978" name="Line 18"/>
            <p:cNvSpPr>
              <a:spLocks noChangeShapeType="1"/>
            </p:cNvSpPr>
            <p:nvPr/>
          </p:nvSpPr>
          <p:spPr bwMode="auto">
            <a:xfrm>
              <a:off x="3505200" y="5118101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9" name="Rectangle 19"/>
            <p:cNvSpPr>
              <a:spLocks noChangeArrowheads="1"/>
            </p:cNvSpPr>
            <p:nvPr/>
          </p:nvSpPr>
          <p:spPr bwMode="auto">
            <a:xfrm>
              <a:off x="3567113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82" name="Rectangle 22"/>
            <p:cNvSpPr>
              <a:spLocks noChangeArrowheads="1"/>
            </p:cNvSpPr>
            <p:nvPr/>
          </p:nvSpPr>
          <p:spPr bwMode="auto">
            <a:xfrm>
              <a:off x="3948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852447" y="5111749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3852447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39100" y="4648200"/>
            <a:ext cx="1301750" cy="1698624"/>
            <a:chOff x="5334000" y="4648200"/>
            <a:chExt cx="1301750" cy="1698624"/>
          </a:xfrm>
        </p:grpSpPr>
        <p:sp>
          <p:nvSpPr>
            <p:cNvPr id="168964" name="Rectangle 4"/>
            <p:cNvSpPr>
              <a:spLocks noChangeArrowheads="1"/>
            </p:cNvSpPr>
            <p:nvPr/>
          </p:nvSpPr>
          <p:spPr bwMode="auto">
            <a:xfrm>
              <a:off x="6019800" y="5887724"/>
              <a:ext cx="405008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C</a:t>
              </a:r>
            </a:p>
          </p:txBody>
        </p:sp>
        <p:sp>
          <p:nvSpPr>
            <p:cNvPr id="168986" name="Line 26"/>
            <p:cNvSpPr>
              <a:spLocks noChangeShapeType="1"/>
            </p:cNvSpPr>
            <p:nvPr/>
          </p:nvSpPr>
          <p:spPr bwMode="auto">
            <a:xfrm>
              <a:off x="5334000" y="51181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87" name="Rectangle 27"/>
            <p:cNvSpPr>
              <a:spLocks noChangeArrowheads="1"/>
            </p:cNvSpPr>
            <p:nvPr/>
          </p:nvSpPr>
          <p:spPr bwMode="auto">
            <a:xfrm>
              <a:off x="5395913" y="5205413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>
                  <a:latin typeface="Courier New"/>
                  <a:cs typeface="Courier New"/>
                </a:rPr>
                <a:t>i</a:t>
              </a:r>
            </a:p>
          </p:txBody>
        </p:sp>
        <p:sp>
          <p:nvSpPr>
            <p:cNvPr id="168990" name="Rectangle 30"/>
            <p:cNvSpPr>
              <a:spLocks noChangeArrowheads="1"/>
            </p:cNvSpPr>
            <p:nvPr/>
          </p:nvSpPr>
          <p:spPr bwMode="auto">
            <a:xfrm>
              <a:off x="5853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5727700" y="5053425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>
              <a:off x="5727700" y="4662487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908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54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 of C Arrays in Memory (review)</a:t>
            </a:r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 arrays allocated in row-major order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row in contiguous memory locations</a:t>
            </a:r>
          </a:p>
          <a:p>
            <a:pPr>
              <a:lnSpc>
                <a:spcPct val="85000"/>
              </a:lnSpc>
            </a:pPr>
            <a:r>
              <a:rPr lang="en-US" dirty="0"/>
              <a:t>Stepping through columns in one row: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charset="0"/>
              </a:rPr>
              <a:t>for (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= 0;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&lt; N;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++)</a:t>
            </a:r>
          </a:p>
          <a:p>
            <a:pPr lvl="2">
              <a:lnSpc>
                <a:spcPct val="97000"/>
              </a:lnSpc>
              <a:buFont typeface="Wingdings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sum += a[0][i];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accesses successive elements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block size (B) &gt; </a:t>
            </a:r>
            <a:r>
              <a:rPr lang="en-US" dirty="0" err="1">
                <a:latin typeface="Calibri"/>
                <a:cs typeface="Calibri"/>
              </a:rPr>
              <a:t>sizeof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a</a:t>
            </a:r>
            <a:r>
              <a:rPr lang="en-US" baseline="-25000" dirty="0" err="1">
                <a:latin typeface="Calibri"/>
                <a:cs typeface="Calibri"/>
              </a:rPr>
              <a:t>ij</a:t>
            </a:r>
            <a:r>
              <a:rPr lang="en-US" dirty="0">
                <a:latin typeface="Calibri"/>
                <a:cs typeface="Calibri"/>
              </a:rPr>
              <a:t>) bytes</a:t>
            </a:r>
            <a:r>
              <a:rPr lang="en-US" dirty="0"/>
              <a:t>, exploit spatial locality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miss rate = </a:t>
            </a:r>
            <a:r>
              <a:rPr lang="en-US" dirty="0" err="1">
                <a:latin typeface="Calibri"/>
                <a:cs typeface="Calibri"/>
              </a:rPr>
              <a:t>sizeof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a</a:t>
            </a:r>
            <a:r>
              <a:rPr lang="en-US" baseline="-25000" dirty="0" err="1">
                <a:latin typeface="Calibri"/>
                <a:cs typeface="Calibri"/>
              </a:rPr>
              <a:t>ij</a:t>
            </a:r>
            <a:r>
              <a:rPr lang="en-US" dirty="0">
                <a:latin typeface="Calibri"/>
                <a:cs typeface="Calibri"/>
              </a:rPr>
              <a:t>) </a:t>
            </a:r>
            <a:r>
              <a:rPr lang="en-US" dirty="0"/>
              <a:t>/ B</a:t>
            </a:r>
          </a:p>
          <a:p>
            <a:pPr>
              <a:lnSpc>
                <a:spcPct val="85000"/>
              </a:lnSpc>
            </a:pPr>
            <a:r>
              <a:rPr lang="en-US" dirty="0"/>
              <a:t>Stepping through rows in one column: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charset="0"/>
              </a:rPr>
              <a:t>for (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= 0;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&lt; </a:t>
            </a:r>
            <a:r>
              <a:rPr lang="en-US" b="1" dirty="0" err="1">
                <a:latin typeface="Courier New" charset="0"/>
              </a:rPr>
              <a:t>n</a:t>
            </a:r>
            <a:r>
              <a:rPr lang="en-US" b="1" dirty="0">
                <a:latin typeface="Courier New" charset="0"/>
              </a:rPr>
              <a:t>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++)</a:t>
            </a:r>
          </a:p>
          <a:p>
            <a:pPr lvl="2">
              <a:lnSpc>
                <a:spcPct val="97000"/>
              </a:lnSpc>
              <a:buFont typeface="Wingdings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sum += a[i][0];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accesses distant elements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spatial locality!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miss rate = 1 (i.e. 100%)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dirty="0"/>
              <a:t>)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527050" y="1765300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ijk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c[i][j</a:t>
            </a:r>
            <a:r>
              <a:rPr lang="en-US" sz="1800" dirty="0">
                <a:latin typeface="Courier New" charset="0"/>
              </a:rPr>
              <a:t>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 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54927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67119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78549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5624513" y="316865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6843713" y="316865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7986713" y="316865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71018" name="Line 10"/>
          <p:cNvSpPr>
            <a:spLocks noChangeShapeType="1"/>
          </p:cNvSpPr>
          <p:nvPr/>
        </p:nvSpPr>
        <p:spPr bwMode="auto">
          <a:xfrm>
            <a:off x="6934200" y="2593975"/>
            <a:ext cx="0" cy="508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>
            <a:off x="5499100" y="296227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6081713" y="278765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6691313" y="225425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8013700" y="289877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3" name="Rectangle 15"/>
          <p:cNvSpPr>
            <a:spLocks noChangeArrowheads="1"/>
          </p:cNvSpPr>
          <p:nvPr/>
        </p:nvSpPr>
        <p:spPr bwMode="auto">
          <a:xfrm>
            <a:off x="7834313" y="2559050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5395913" y="179705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6434138" y="4256088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Column-</a:t>
            </a:r>
          </a:p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wise</a:t>
            </a: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V="1">
            <a:off x="6991351" y="359251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5214938" y="4256088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V="1">
            <a:off x="5772150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7808266" y="4256088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 flipV="1">
            <a:off x="8147051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9" name="Rectangle 31"/>
          <p:cNvSpPr>
            <a:spLocks noChangeArrowheads="1"/>
          </p:cNvSpPr>
          <p:nvPr/>
        </p:nvSpPr>
        <p:spPr bwMode="auto">
          <a:xfrm>
            <a:off x="290513" y="4964113"/>
            <a:ext cx="5073650" cy="1217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</a:t>
            </a:r>
            <a:r>
              <a:rPr lang="en-US" b="0" u="sng" dirty="0">
                <a:latin typeface="Calibri"/>
                <a:cs typeface="Calibri"/>
              </a:rPr>
              <a:t>inner loop iterations</a:t>
            </a:r>
            <a:r>
              <a:rPr lang="en-US" sz="2400" b="0" u="sng" dirty="0">
                <a:latin typeface="Calibri"/>
                <a:cs typeface="Calibri"/>
              </a:rPr>
              <a:t>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0.25	1.0	0.0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1249" y="4219576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dirty="0"/>
              <a:t>)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300038" y="1779588"/>
            <a:ext cx="47212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jik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(i=0; i&lt;n; i++)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(k=0; k&lt;n; k++)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sum += a[i][k]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c[i][j] = sum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55689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67881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79311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5700713" y="3235325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6919913" y="3235325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8077200" y="3235325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>
            <a:off x="7010400" y="2660650"/>
            <a:ext cx="0" cy="508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>
            <a:off x="5575300" y="3028950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6157913" y="2854325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2045" name="Rectangle 13"/>
          <p:cNvSpPr>
            <a:spLocks noChangeArrowheads="1"/>
          </p:cNvSpPr>
          <p:nvPr/>
        </p:nvSpPr>
        <p:spPr bwMode="auto">
          <a:xfrm>
            <a:off x="6767513" y="2320925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2046" name="Rectangle 14"/>
          <p:cNvSpPr>
            <a:spLocks noChangeArrowheads="1"/>
          </p:cNvSpPr>
          <p:nvPr/>
        </p:nvSpPr>
        <p:spPr bwMode="auto">
          <a:xfrm>
            <a:off x="8089900" y="296545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7" name="Rectangle 15"/>
          <p:cNvSpPr>
            <a:spLocks noChangeArrowheads="1"/>
          </p:cNvSpPr>
          <p:nvPr/>
        </p:nvSpPr>
        <p:spPr bwMode="auto">
          <a:xfrm>
            <a:off x="7910513" y="2625725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5548313" y="1787525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2050" name="Rectangle 18"/>
          <p:cNvSpPr>
            <a:spLocks noChangeArrowheads="1"/>
          </p:cNvSpPr>
          <p:nvPr/>
        </p:nvSpPr>
        <p:spPr bwMode="auto">
          <a:xfrm>
            <a:off x="5334000" y="4244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 flipV="1">
            <a:off x="5891213" y="35814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3" name="Rectangle 21"/>
          <p:cNvSpPr>
            <a:spLocks noChangeArrowheads="1"/>
          </p:cNvSpPr>
          <p:nvPr/>
        </p:nvSpPr>
        <p:spPr bwMode="auto">
          <a:xfrm>
            <a:off x="6535738" y="4244975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2054" name="Line 22"/>
          <p:cNvSpPr>
            <a:spLocks noChangeShapeType="1"/>
          </p:cNvSpPr>
          <p:nvPr/>
        </p:nvSpPr>
        <p:spPr bwMode="auto">
          <a:xfrm flipV="1">
            <a:off x="7092951" y="35814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6" name="Rectangle 24"/>
          <p:cNvSpPr>
            <a:spLocks noChangeArrowheads="1"/>
          </p:cNvSpPr>
          <p:nvPr/>
        </p:nvSpPr>
        <p:spPr bwMode="auto">
          <a:xfrm>
            <a:off x="7884466" y="4244975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2057" name="Line 25"/>
          <p:cNvSpPr>
            <a:spLocks noChangeShapeType="1"/>
          </p:cNvSpPr>
          <p:nvPr/>
        </p:nvSpPr>
        <p:spPr bwMode="auto">
          <a:xfrm flipV="1">
            <a:off x="8223251" y="3587750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8" name="Rectangle 26"/>
          <p:cNvSpPr>
            <a:spLocks noChangeArrowheads="1"/>
          </p:cNvSpPr>
          <p:nvPr/>
        </p:nvSpPr>
        <p:spPr bwMode="auto">
          <a:xfrm>
            <a:off x="444500" y="4868863"/>
            <a:ext cx="5446713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0.25	1.0	0.0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2837" y="4256291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5E9916-1033-4201-A9BE-C307FA4B3FB7}"/>
              </a:ext>
            </a:extLst>
          </p:cNvPr>
          <p:cNvSpPr/>
          <p:nvPr/>
        </p:nvSpPr>
        <p:spPr>
          <a:xfrm>
            <a:off x="1295400" y="6120076"/>
            <a:ext cx="3009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Same analysis as 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2493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83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dirty="0"/>
              <a:t>)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452438" y="1770063"/>
            <a:ext cx="4264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kij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&lt;n;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a[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(j=0; j&lt;n; j++)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][j] += r * b[k][j];</a:t>
            </a:r>
            <a:r>
              <a:rPr lang="en-US" sz="1800" dirty="0">
                <a:latin typeface="Courier New" charset="0"/>
              </a:rPr>
              <a:t>  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77279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8316913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>
            <a:off x="7734300" y="27527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5289669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</a:t>
            </a:r>
            <a:r>
              <a:rPr lang="en-US" sz="2000" b="0" dirty="0" err="1">
                <a:latin typeface="Calibri"/>
                <a:cs typeface="Calibri"/>
              </a:rPr>
              <a:t>i,k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6324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7467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8" name="Line 22"/>
          <p:cNvSpPr>
            <a:spLocks noChangeShapeType="1"/>
          </p:cNvSpPr>
          <p:nvPr/>
        </p:nvSpPr>
        <p:spPr bwMode="auto">
          <a:xfrm flipV="1">
            <a:off x="8024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0" name="Rectangle 24"/>
          <p:cNvSpPr>
            <a:spLocks noChangeArrowheads="1"/>
          </p:cNvSpPr>
          <p:nvPr/>
        </p:nvSpPr>
        <p:spPr bwMode="auto">
          <a:xfrm>
            <a:off x="5293666" y="38719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3081" name="Line 25"/>
          <p:cNvSpPr>
            <a:spLocks noChangeShapeType="1"/>
          </p:cNvSpPr>
          <p:nvPr/>
        </p:nvSpPr>
        <p:spPr bwMode="auto">
          <a:xfrm flipV="1">
            <a:off x="5632451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2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8956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AA0590-78F5-4BA2-B467-3B20C6AE4C79}"/>
              </a:ext>
            </a:extLst>
          </p:cNvPr>
          <p:cNvSpPr txBox="1"/>
          <p:nvPr/>
        </p:nvSpPr>
        <p:spPr>
          <a:xfrm>
            <a:off x="2515664" y="5590835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E9F14-C91A-4A36-A603-F8A1CD58C218}"/>
              </a:ext>
            </a:extLst>
          </p:cNvPr>
          <p:cNvSpPr txBox="1"/>
          <p:nvPr/>
        </p:nvSpPr>
        <p:spPr>
          <a:xfrm>
            <a:off x="3843916" y="559083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31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dirty="0"/>
              <a:t>)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566738" y="1766888"/>
            <a:ext cx="4352925" cy="2515817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jki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r</a:t>
            </a:r>
            <a:r>
              <a:rPr lang="en-US" sz="1800" dirty="0">
                <a:latin typeface="Courier New" charset="0"/>
              </a:rPr>
              <a:t> = </a:t>
            </a:r>
            <a:r>
              <a:rPr lang="en-US" sz="1800" dirty="0" err="1">
                <a:latin typeface="Courier New" charset="0"/>
              </a:rPr>
              <a:t>b[k][j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c[i][j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r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	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53403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65595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77279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7656513" y="20574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j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6692900" y="283210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6475413" y="2416175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5268913" y="16002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 flipV="1">
            <a:off x="5803900" y="24257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 flipV="1">
            <a:off x="7886700" y="24384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5522913" y="20574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5133853" y="3866679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5123" name="Line 19"/>
          <p:cNvSpPr>
            <a:spLocks noChangeShapeType="1"/>
          </p:cNvSpPr>
          <p:nvPr/>
        </p:nvSpPr>
        <p:spPr bwMode="auto">
          <a:xfrm flipV="1">
            <a:off x="5638800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7467600" y="3866679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 flipV="1">
            <a:off x="8024813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8" name="Rectangle 24"/>
          <p:cNvSpPr>
            <a:spLocks noChangeArrowheads="1"/>
          </p:cNvSpPr>
          <p:nvPr/>
        </p:nvSpPr>
        <p:spPr bwMode="auto">
          <a:xfrm>
            <a:off x="6477000" y="3866679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5129" name="Line 25"/>
          <p:cNvSpPr>
            <a:spLocks noChangeShapeType="1"/>
          </p:cNvSpPr>
          <p:nvPr/>
        </p:nvSpPr>
        <p:spPr bwMode="auto">
          <a:xfrm flipV="1">
            <a:off x="6815785" y="3343921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30" name="Rectangle 26"/>
          <p:cNvSpPr>
            <a:spLocks noChangeArrowheads="1"/>
          </p:cNvSpPr>
          <p:nvPr/>
        </p:nvSpPr>
        <p:spPr bwMode="auto">
          <a:xfrm>
            <a:off x="444500" y="4868863"/>
            <a:ext cx="549275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</a:t>
            </a:r>
            <a:r>
              <a:rPr lang="en-US" b="0" u="sng" dirty="0">
                <a:latin typeface="Calibri"/>
                <a:cs typeface="Calibri"/>
              </a:rPr>
              <a:t>A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B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C</a:t>
            </a:r>
            <a:endParaRPr lang="en-US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2837" y="3985737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03519D-63E6-40F5-9100-2800EC89CB3B}"/>
              </a:ext>
            </a:extLst>
          </p:cNvPr>
          <p:cNvSpPr txBox="1"/>
          <p:nvPr/>
        </p:nvSpPr>
        <p:spPr>
          <a:xfrm>
            <a:off x="1218265" y="561257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5E9CF9-0AFC-4FC1-8F7D-FC8FA52BC867}"/>
              </a:ext>
            </a:extLst>
          </p:cNvPr>
          <p:cNvSpPr txBox="1"/>
          <p:nvPr/>
        </p:nvSpPr>
        <p:spPr>
          <a:xfrm>
            <a:off x="3886200" y="559400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1" name="Rectangle 9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Summary of Matrix Multiplication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5486400" y="1371600"/>
            <a:ext cx="2751458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0 stores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1.25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5486400" y="3313113"/>
            <a:ext cx="2621614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0.5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5486400" y="5184775"/>
            <a:ext cx="2621614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2.0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1295400" y="1058863"/>
            <a:ext cx="3481388" cy="2082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sum = 0.0;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++)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 err="1">
                <a:latin typeface="Courier New" charset="0"/>
              </a:rPr>
              <a:t>c[i][j</a:t>
            </a:r>
            <a:r>
              <a:rPr lang="en-US" sz="1400" dirty="0">
                <a:latin typeface="Courier New" charset="0"/>
              </a:rPr>
              <a:t>] = sum;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 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1295400" y="3221038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r = a[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][k];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r * b[k][j];  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1295400" y="5073650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r = b[k][j];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a[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][k] * r;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562600" y="2166311"/>
            <a:ext cx="293090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558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8" grpId="1" animBg="1"/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Matrix Multiply Performance</a:t>
            </a: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096722"/>
              </p:ext>
            </p:extLst>
          </p:nvPr>
        </p:nvGraphicFramePr>
        <p:xfrm>
          <a:off x="228600" y="1447800"/>
          <a:ext cx="8686800" cy="525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13501" y="3124200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solidFill>
                  <a:srgbClr val="336699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sz="2000" dirty="0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(1.25)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549933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(2.0)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0445" y="5486400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solidFill>
                  <a:srgbClr val="008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(0.5)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156750"/>
            <a:ext cx="24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Cycles per inner loop iteration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Cache organization and operation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Performance impact of caches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mountain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Rearranging loops to improve spatial locality</a:t>
            </a:r>
          </a:p>
          <a:p>
            <a:pPr lvl="1"/>
            <a:r>
              <a:rPr lang="en-US" dirty="0"/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39" y="445070"/>
            <a:ext cx="7591425" cy="762000"/>
          </a:xfrm>
        </p:spPr>
        <p:txBody>
          <a:bodyPr/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4665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84865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84665" y="5427663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5400000">
            <a:off x="3998371" y="51427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057400" y="524257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420266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9997" y="48254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99532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5782" y="48768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185332" y="5410200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99532" y="1413396"/>
            <a:ext cx="6893212" cy="2798202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c[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*n + j] += a[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*n + k] * b[k*n + j];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96875" y="5562599"/>
            <a:ext cx="7896225" cy="7715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</a:t>
            </a:r>
          </a:p>
          <a:p>
            <a:pPr lvl="1"/>
            <a:r>
              <a:rPr lang="en-US" dirty="0"/>
              <a:t>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 </a:t>
            </a:r>
            <a:r>
              <a:rPr lang="en-US" dirty="0"/>
              <a:t>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First iteration: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/8 + n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Afterwards </a:t>
            </a:r>
            <a:r>
              <a:rPr lang="en-US" dirty="0">
                <a:solidFill>
                  <a:srgbClr val="C00000"/>
                </a:solidFill>
              </a:rPr>
              <a:t>in cache: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7103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3105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710367" y="36576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6741196" y="42283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895699" y="3962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925234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1484" y="3962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925234" y="36576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5400000" flipV="1">
            <a:off x="7755466" y="2819400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1601" y="2907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52578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745829" y="58285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55874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5562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929867" y="52578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5257800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2250" y="6155842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6400800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 animBg="1"/>
      <p:bldP spid="22" grpId="0"/>
      <p:bldP spid="23" grpId="0" animBg="1"/>
      <p:bldP spid="26" grpId="0" animBg="1"/>
      <p:bldP spid="2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</a:t>
            </a:r>
          </a:p>
          <a:p>
            <a:pPr lvl="1"/>
            <a:r>
              <a:rPr lang="en-US" dirty="0"/>
              <a:t>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Second iteration:</a:t>
            </a:r>
          </a:p>
          <a:p>
            <a:pPr lvl="1"/>
            <a:r>
              <a:rPr lang="en-US" dirty="0"/>
              <a:t>Again:</a:t>
            </a:r>
            <a:br>
              <a:rPr lang="en-US" dirty="0"/>
            </a:br>
            <a:r>
              <a:rPr lang="en-US" i="1" dirty="0"/>
              <a:t>n</a:t>
            </a:r>
            <a:r>
              <a:rPr lang="en-US" dirty="0"/>
              <a:t>/8 + </a:t>
            </a:r>
            <a:r>
              <a:rPr lang="en-US" i="1" dirty="0"/>
              <a:t>n</a:t>
            </a:r>
            <a:r>
              <a:rPr lang="en-US" dirty="0"/>
              <a:t>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dirty="0"/>
              <a:t>9</a:t>
            </a:r>
            <a:r>
              <a:rPr lang="en-US" i="1" dirty="0"/>
              <a:t>n</a:t>
            </a:r>
            <a:r>
              <a:rPr lang="en-US" dirty="0"/>
              <a:t>/8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=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5400000" flipV="1">
            <a:off x="7755466" y="2819400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1601" y="2907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3654624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836039" y="4225329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39872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395942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004732" y="3654624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3654623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8266" y="4552665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4797623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Matrix Multiplication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1143000"/>
            <a:ext cx="8839200" cy="3536865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L x L mini matrix multiplications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     for (i1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i1 &lt; </a:t>
            </a:r>
            <a:r>
              <a:rPr lang="en-US" sz="1600" dirty="0" err="1">
                <a:latin typeface="Courier New" pitchFamily="49" charset="0"/>
              </a:rPr>
              <a:t>i+L</a:t>
            </a:r>
            <a:r>
              <a:rPr lang="en-US" sz="1600" dirty="0">
                <a:latin typeface="Courier New" pitchFamily="49" charset="0"/>
              </a:rPr>
              <a:t>; i1++)</a:t>
            </a:r>
          </a:p>
          <a:p>
            <a:r>
              <a:rPr lang="en-US" sz="1600" dirty="0">
                <a:latin typeface="Courier New" pitchFamily="49" charset="0"/>
              </a:rPr>
              <a:t>                      for (j1 = j; j1 &lt; </a:t>
            </a:r>
            <a:r>
              <a:rPr lang="en-US" sz="1600" dirty="0" err="1">
                <a:latin typeface="Courier New" pitchFamily="49" charset="0"/>
              </a:rPr>
              <a:t>j+L</a:t>
            </a:r>
            <a:r>
              <a:rPr lang="en-US" sz="1600" dirty="0">
                <a:latin typeface="Courier New" pitchFamily="49" charset="0"/>
              </a:rPr>
              <a:t>; j1++)</a:t>
            </a:r>
          </a:p>
          <a:p>
            <a:r>
              <a:rPr lang="en-US" sz="1600" dirty="0">
                <a:latin typeface="Courier New" pitchFamily="49" charset="0"/>
              </a:rPr>
              <a:t>                          for (k1 = k; k1 &lt; </a:t>
            </a:r>
            <a:r>
              <a:rPr lang="en-US" sz="1600" dirty="0" err="1">
                <a:latin typeface="Courier New" pitchFamily="49" charset="0"/>
              </a:rPr>
              <a:t>k+L</a:t>
            </a:r>
            <a:r>
              <a:rPr lang="en-US" sz="1600" dirty="0">
                <a:latin typeface="Courier New" pitchFamily="49" charset="0"/>
              </a:rPr>
              <a:t>; k1++)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             c[i1*n+j1] += a[i1*n + k1]*b[k1*n + j1];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46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8848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587323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9109" y="481226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9997" y="5474368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995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5782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143000" y="5969001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287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13864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+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284665" y="59436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3996268" y="5638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2848242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3085309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23841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26127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30"/>
          <p:cNvGrpSpPr/>
          <p:nvPr/>
        </p:nvGrpSpPr>
        <p:grpSpPr>
          <a:xfrm rot="5400000">
            <a:off x="4207934" y="5647267"/>
            <a:ext cx="702734" cy="228600"/>
            <a:chOff x="2650069" y="6316133"/>
            <a:chExt cx="702734" cy="228600"/>
          </a:xfrm>
        </p:grpSpPr>
        <p:cxnSp>
          <p:nvCxnSpPr>
            <p:cNvPr id="27" name="Straight Connector 26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3756917" y="6488668"/>
            <a:ext cx="15637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34" name="Straight Arrow Connector 33"/>
          <p:cNvCxnSpPr>
            <a:stCxn id="32" idx="0"/>
            <a:endCxn id="20" idx="3"/>
          </p:cNvCxnSpPr>
          <p:nvPr/>
        </p:nvCxnSpPr>
        <p:spPr bwMode="auto">
          <a:xfrm flipV="1">
            <a:off x="4538798" y="6324600"/>
            <a:ext cx="28970" cy="1640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010400" y="4343400"/>
            <a:ext cx="203694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bmm.c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First (block) iteration:</a:t>
            </a:r>
          </a:p>
          <a:p>
            <a:pPr lvl="1"/>
            <a:r>
              <a:rPr lang="en-US" b="1" dirty="0"/>
              <a:t>Misses per block: </a:t>
            </a:r>
            <a:r>
              <a:rPr lang="en-US" dirty="0"/>
              <a:t>L</a:t>
            </a:r>
            <a:r>
              <a:rPr lang="en-US" baseline="30000" dirty="0"/>
              <a:t>2</a:t>
            </a:r>
            <a:r>
              <a:rPr lang="en-US" dirty="0"/>
              <a:t>/8</a:t>
            </a:r>
          </a:p>
          <a:p>
            <a:pPr lvl="1"/>
            <a:r>
              <a:rPr lang="en-US" b="1" dirty="0"/>
              <a:t>Blocks per Iteration: </a:t>
            </a:r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</a:t>
            </a:r>
          </a:p>
          <a:p>
            <a:pPr marL="457200" lvl="1" indent="0">
              <a:buNone/>
            </a:pPr>
            <a:r>
              <a:rPr lang="en-US" dirty="0"/>
              <a:t>     (omitting matrix c)</a:t>
            </a:r>
          </a:p>
          <a:p>
            <a:pPr lvl="1"/>
            <a:r>
              <a:rPr lang="en-US" b="1" dirty="0"/>
              <a:t>Misses per Iteration:</a:t>
            </a:r>
          </a:p>
          <a:p>
            <a:pPr marL="457200" lvl="1" indent="0">
              <a:buNone/>
            </a:pPr>
            <a:r>
              <a:rPr lang="en-US" dirty="0"/>
              <a:t>     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dirty="0" err="1"/>
              <a:t>nL</a:t>
            </a:r>
            <a:r>
              <a:rPr lang="en-US" dirty="0"/>
              <a:t>/4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Afterwards in cache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5867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5867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114800" y="55626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55607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029618" y="6019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241284" y="60282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14083" y="5552267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85265" y="4038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41148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899933" y="37319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 rot="5400000">
            <a:off x="7010400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>
            <a:off x="6463510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5400000">
            <a:off x="6700577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>
            <a:off x="59994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62280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30"/>
          <p:cNvGrpSpPr/>
          <p:nvPr/>
        </p:nvGrpSpPr>
        <p:grpSpPr>
          <a:xfrm rot="5400000">
            <a:off x="7230692" y="4199467"/>
            <a:ext cx="702734" cy="228600"/>
            <a:chOff x="2650069" y="6316133"/>
            <a:chExt cx="702734" cy="228600"/>
          </a:xfrm>
        </p:grpSpPr>
        <p:cxnSp>
          <p:nvCxnSpPr>
            <p:cNvPr id="68" name="Straight Connector 67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2" name="TextBox 71"/>
          <p:cNvSpPr txBox="1"/>
          <p:nvPr/>
        </p:nvSpPr>
        <p:spPr>
          <a:xfrm>
            <a:off x="7058918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 rot="16200000" flipV="1">
            <a:off x="7354845" y="5060489"/>
            <a:ext cx="381000" cy="309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23199" y="3048000"/>
            <a:ext cx="115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  <a:r>
              <a:rPr lang="en-US" sz="1800" dirty="0">
                <a:latin typeface="Calibri" pitchFamily="34" charset="0"/>
              </a:rPr>
              <a:t>/L blocks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7488157" y="6493935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16138" y="5560734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/>
      <p:bldP spid="32" grpId="0" animBg="1"/>
      <p:bldP spid="33" grpId="0"/>
      <p:bldP spid="34" grpId="0" animBg="1"/>
      <p:bldP spid="37" grpId="0" animBg="1"/>
      <p:bldP spid="38" grpId="0" animBg="1"/>
      <p:bldP spid="53" grpId="0" animBg="1"/>
      <p:bldP spid="48" grpId="0" animBg="1"/>
      <p:bldP spid="4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5343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Second (block) iteration:</a:t>
            </a:r>
          </a:p>
          <a:p>
            <a:pPr lvl="1"/>
            <a:r>
              <a:rPr lang="en-US" dirty="0"/>
              <a:t>Same misses as</a:t>
            </a:r>
          </a:p>
          <a:p>
            <a:pPr marL="457200" lvl="1" indent="0">
              <a:buNone/>
            </a:pPr>
            <a:r>
              <a:rPr lang="en-US" dirty="0"/>
              <a:t>     first iteration</a:t>
            </a:r>
          </a:p>
          <a:p>
            <a:pPr lvl="1"/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 misses per iteration  x  (</a:t>
            </a:r>
            <a:r>
              <a:rPr lang="en-US" i="1" dirty="0"/>
              <a:t>n</a:t>
            </a:r>
            <a:r>
              <a:rPr lang="en-US" dirty="0"/>
              <a:t>/L)</a:t>
            </a:r>
            <a:r>
              <a:rPr lang="en-US" baseline="30000" dirty="0"/>
              <a:t>2</a:t>
            </a:r>
            <a:r>
              <a:rPr lang="en-US" dirty="0"/>
              <a:t> iterations =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/(4L) misses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4004512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3434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374056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264401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476067" y="41994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7016583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49" name="Straight Arrow Connector 48"/>
          <p:cNvCxnSpPr>
            <a:stCxn id="48" idx="0"/>
          </p:cNvCxnSpPr>
          <p:nvPr/>
        </p:nvCxnSpPr>
        <p:spPr bwMode="auto">
          <a:xfrm flipV="1">
            <a:off x="7798464" y="4871534"/>
            <a:ext cx="2897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1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23199" y="3048000"/>
            <a:ext cx="115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n/L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No blocking: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  <a:endParaRPr lang="en-US" baseline="30000" dirty="0"/>
          </a:p>
          <a:p>
            <a:r>
              <a:rPr lang="en-US" dirty="0"/>
              <a:t>Blocking:  (1/(4L))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</a:p>
          <a:p>
            <a:endParaRPr lang="en-US" dirty="0"/>
          </a:p>
          <a:p>
            <a:r>
              <a:rPr lang="en-US" dirty="0"/>
              <a:t>Use largest block size L, such that L satisfies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pPr lvl="1"/>
            <a:r>
              <a:rPr lang="en-US" sz="1600" b="0" dirty="0"/>
              <a:t>Fit three blocks in cache!  </a:t>
            </a:r>
            <a:r>
              <a:rPr lang="en-US" sz="1600" dirty="0"/>
              <a:t>Two input, one output.</a:t>
            </a:r>
            <a:endParaRPr lang="en-US" sz="1600" b="0" dirty="0"/>
          </a:p>
          <a:p>
            <a:endParaRPr lang="en-US" dirty="0"/>
          </a:p>
          <a:p>
            <a:r>
              <a:rPr lang="en-US" dirty="0"/>
              <a:t>Reason for dramatic difference:</a:t>
            </a:r>
          </a:p>
          <a:p>
            <a:pPr lvl="1"/>
            <a:r>
              <a:rPr lang="en-US" dirty="0"/>
              <a:t>Matrix multiplication has inherent temporal locality:</a:t>
            </a:r>
          </a:p>
          <a:p>
            <a:pPr lvl="2"/>
            <a:r>
              <a:rPr lang="en-US" dirty="0"/>
              <a:t>Input data: 3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, computation 2</a:t>
            </a:r>
            <a:r>
              <a:rPr lang="en-US" i="1" dirty="0"/>
              <a:t>n</a:t>
            </a:r>
            <a:r>
              <a:rPr lang="en-US" baseline="30000" dirty="0"/>
              <a:t>3</a:t>
            </a:r>
          </a:p>
          <a:p>
            <a:pPr lvl="2"/>
            <a:r>
              <a:rPr lang="en-US" dirty="0"/>
              <a:t>Every array elements used O(</a:t>
            </a:r>
            <a:r>
              <a:rPr lang="en-US" i="1" dirty="0"/>
              <a:t>n</a:t>
            </a:r>
            <a:r>
              <a:rPr lang="en-US" dirty="0"/>
              <a:t>) times!</a:t>
            </a:r>
          </a:p>
          <a:p>
            <a:pPr lvl="1"/>
            <a:r>
              <a:rPr lang="en-US" dirty="0"/>
              <a:t>But program has to be written properly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memories can have significant performance impact</a:t>
            </a:r>
          </a:p>
          <a:p>
            <a:endParaRPr lang="en-US" dirty="0"/>
          </a:p>
          <a:p>
            <a:r>
              <a:rPr lang="en-US" dirty="0"/>
              <a:t>You can write your programs to exploit this!</a:t>
            </a:r>
          </a:p>
          <a:p>
            <a:pPr lvl="1"/>
            <a:r>
              <a:rPr lang="en-US" dirty="0"/>
              <a:t>Focus on the inner loops, where bulk of computations and memory accesses occur. </a:t>
            </a:r>
          </a:p>
          <a:p>
            <a:pPr lvl="1"/>
            <a:r>
              <a:rPr lang="en-US" dirty="0"/>
              <a:t>Try to maximize spatial locality by reading data objects sequentially with stride 1.</a:t>
            </a:r>
          </a:p>
          <a:p>
            <a:pPr lvl="1"/>
            <a:r>
              <a:rPr lang="en-US" dirty="0"/>
              <a:t>Try to maximize temporal locality by using a data object as often as possible once it’s read from memory. </a:t>
            </a:r>
          </a:p>
        </p:txBody>
      </p:sp>
    </p:spTree>
    <p:extLst>
      <p:ext uri="{BB962C8B-B14F-4D97-AF65-F5344CB8AC3E}">
        <p14:creationId xmlns:p14="http://schemas.microsoft.com/office/powerpoint/2010/main" val="37572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9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 noGrp="1" noChangeAspect="1"/>
          </p:cNvGraphicFramePr>
          <p:nvPr/>
        </p:nvGraphicFramePr>
        <p:xfrm>
          <a:off x="742950" y="1197678"/>
          <a:ext cx="7567606" cy="5145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</p:spPr>
        <p:txBody>
          <a:bodyPr/>
          <a:lstStyle/>
          <a:p>
            <a:r>
              <a:rPr lang="en-US" dirty="0"/>
              <a:t>The Memory Mountain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8600" y="2852228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/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Slopes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/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/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4227350" y="2180051"/>
            <a:ext cx="4764250" cy="3594569"/>
            <a:chOff x="3770150" y="2180051"/>
            <a:chExt cx="4764250" cy="3594569"/>
          </a:xfrm>
        </p:grpSpPr>
        <p:sp>
          <p:nvSpPr>
            <p:cNvPr id="54" name="TextBox 53"/>
            <p:cNvSpPr txBox="1"/>
            <p:nvPr/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Ridges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928733" y="2180051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L1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770150" y="5312955"/>
              <a:ext cx="846707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424651" y="3653195"/>
              <a:ext cx="470000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L2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619646" y="4460740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L3</a:t>
              </a: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/>
          </p:nvCxnSpPr>
          <p:spPr bwMode="auto">
            <a:xfrm flipH="1" flipV="1">
              <a:off x="6398734" y="2410884"/>
              <a:ext cx="764834" cy="141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/>
          </p:nvCxnSpPr>
          <p:spPr bwMode="auto">
            <a:xfrm flipH="1">
              <a:off x="5894651" y="3822472"/>
              <a:ext cx="1268917" cy="6155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/>
          </p:nvCxnSpPr>
          <p:spPr bwMode="auto">
            <a:xfrm flipH="1">
              <a:off x="5089647" y="3822472"/>
              <a:ext cx="2073921" cy="869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/>
          </p:nvCxnSpPr>
          <p:spPr bwMode="auto">
            <a:xfrm flipH="1">
              <a:off x="4616857" y="3822472"/>
              <a:ext cx="2546711" cy="172131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0" y="1116425"/>
            <a:ext cx="3447702" cy="932541"/>
            <a:chOff x="57498" y="1371600"/>
            <a:chExt cx="3447702" cy="932541"/>
          </a:xfrm>
        </p:grpSpPr>
        <p:sp>
          <p:nvSpPr>
            <p:cNvPr id="67" name="TextBox 66"/>
            <p:cNvSpPr txBox="1"/>
            <p:nvPr/>
          </p:nvSpPr>
          <p:spPr>
            <a:xfrm>
              <a:off x="57498" y="1371600"/>
              <a:ext cx="1237902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Aggressive prefetching</a:t>
              </a:r>
            </a:p>
          </p:txBody>
        </p:sp>
        <p:cxnSp>
          <p:nvCxnSpPr>
            <p:cNvPr id="68" name="Straight Arrow Connector 67"/>
            <p:cNvCxnSpPr>
              <a:stCxn id="67" idx="3"/>
            </p:cNvCxnSpPr>
            <p:nvPr/>
          </p:nvCxnSpPr>
          <p:spPr bwMode="auto">
            <a:xfrm>
              <a:off x="1295400" y="1663988"/>
              <a:ext cx="2209800" cy="6401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i5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</p:spTree>
    <p:extLst>
      <p:ext uri="{BB962C8B-B14F-4D97-AF65-F5344CB8AC3E}">
        <p14:creationId xmlns:p14="http://schemas.microsoft.com/office/powerpoint/2010/main" val="36778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285750" y="1752600"/>
          <a:ext cx="6631517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Cache Capacity Effects from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5067" y="37338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Slice through memory mountain with stride=8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638800" y="1905000"/>
            <a:ext cx="8382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L1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572000" y="1905000"/>
            <a:ext cx="10668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L2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743200" y="1905000"/>
            <a:ext cx="18288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1905000"/>
            <a:ext cx="15240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Main Memory</a:t>
            </a:r>
          </a:p>
        </p:txBody>
      </p:sp>
    </p:spTree>
    <p:extLst>
      <p:ext uri="{BB962C8B-B14F-4D97-AF65-F5344CB8AC3E}">
        <p14:creationId xmlns:p14="http://schemas.microsoft.com/office/powerpoint/2010/main" val="23106840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255973" y="1600200"/>
          <a:ext cx="861695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Modeling Block Size Effects from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2.26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sp>
        <p:nvSpPr>
          <p:cNvPr id="15" name="Left Brace 14"/>
          <p:cNvSpPr/>
          <p:nvPr/>
        </p:nvSpPr>
        <p:spPr bwMode="auto">
          <a:xfrm rot="7430138">
            <a:off x="3293267" y="1512016"/>
            <a:ext cx="476443" cy="3816306"/>
          </a:xfrm>
          <a:prstGeom prst="leftBrace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33800" y="2286000"/>
          <a:ext cx="476567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73500" imgH="939800" progId="Equation.3">
                  <p:embed/>
                </p:oleObj>
              </mc:Choice>
              <mc:Fallback>
                <p:oleObj name="Equation" r:id="rId3" imgW="3873500" imgH="9398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2286000"/>
                        <a:ext cx="4765675" cy="1157288"/>
                      </a:xfrm>
                      <a:prstGeom prst="rect">
                        <a:avLst/>
                      </a:prstGeom>
                      <a:solidFill>
                        <a:srgbClr val="F6F5BD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0" y="6147937"/>
            <a:ext cx="89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Stride s</a:t>
            </a:r>
          </a:p>
        </p:txBody>
      </p:sp>
    </p:spTree>
    <p:extLst>
      <p:ext uri="{BB962C8B-B14F-4D97-AF65-F5344CB8AC3E}">
        <p14:creationId xmlns:p14="http://schemas.microsoft.com/office/powerpoint/2010/main" val="10071425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 noGrp="1" noChangeAspect="1"/>
          </p:cNvGraphicFramePr>
          <p:nvPr/>
        </p:nvGraphicFramePr>
        <p:xfrm>
          <a:off x="285750" y="734568"/>
          <a:ext cx="8248650" cy="560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1505298" y="1116425"/>
            <a:ext cx="1237902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C00000"/>
                </a:solidFill>
              </a:rPr>
              <a:t>No prefetching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2743200" y="1295400"/>
            <a:ext cx="704502" cy="13716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2008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7669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2 Duo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2.4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6MB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</p:spTree>
    <p:extLst>
      <p:ext uri="{BB962C8B-B14F-4D97-AF65-F5344CB8AC3E}">
        <p14:creationId xmlns:p14="http://schemas.microsoft.com/office/powerpoint/2010/main" val="42733518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7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dirty="0"/>
              <a:t>)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490538" y="1757363"/>
            <a:ext cx="43148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ikj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(i=0; i&lt;n; i++)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a[i][k];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c[i][j] += r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77279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8316913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4091" name="Line 11"/>
          <p:cNvSpPr>
            <a:spLocks noChangeShapeType="1"/>
          </p:cNvSpPr>
          <p:nvPr/>
        </p:nvSpPr>
        <p:spPr bwMode="auto">
          <a:xfrm>
            <a:off x="7734300" y="27527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5272088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(i,k)</a:t>
            </a:r>
          </a:p>
        </p:txBody>
      </p:sp>
      <p:sp>
        <p:nvSpPr>
          <p:cNvPr id="174094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4098" name="Rectangle 18"/>
          <p:cNvSpPr>
            <a:spLocks noChangeArrowheads="1"/>
          </p:cNvSpPr>
          <p:nvPr/>
        </p:nvSpPr>
        <p:spPr bwMode="auto">
          <a:xfrm>
            <a:off x="6324600" y="40163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4099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1" name="Rectangle 21"/>
          <p:cNvSpPr>
            <a:spLocks noChangeArrowheads="1"/>
          </p:cNvSpPr>
          <p:nvPr/>
        </p:nvSpPr>
        <p:spPr bwMode="auto">
          <a:xfrm>
            <a:off x="7467600" y="40163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4102" name="Line 22"/>
          <p:cNvSpPr>
            <a:spLocks noChangeShapeType="1"/>
          </p:cNvSpPr>
          <p:nvPr/>
        </p:nvSpPr>
        <p:spPr bwMode="auto">
          <a:xfrm flipV="1">
            <a:off x="8024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4" name="Rectangle 24"/>
          <p:cNvSpPr>
            <a:spLocks noChangeArrowheads="1"/>
          </p:cNvSpPr>
          <p:nvPr/>
        </p:nvSpPr>
        <p:spPr bwMode="auto">
          <a:xfrm>
            <a:off x="5227638" y="40243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Fixed</a:t>
            </a:r>
          </a:p>
        </p:txBody>
      </p:sp>
      <p:sp>
        <p:nvSpPr>
          <p:cNvPr id="174105" name="Line 25"/>
          <p:cNvSpPr>
            <a:spLocks noChangeShapeType="1"/>
          </p:cNvSpPr>
          <p:nvPr/>
        </p:nvSpPr>
        <p:spPr bwMode="auto">
          <a:xfrm flipV="1">
            <a:off x="5632450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6" name="Rectangle 26"/>
          <p:cNvSpPr>
            <a:spLocks noChangeArrowheads="1"/>
          </p:cNvSpPr>
          <p:nvPr/>
        </p:nvSpPr>
        <p:spPr bwMode="auto">
          <a:xfrm>
            <a:off x="444500" y="4868863"/>
            <a:ext cx="51943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0.0	0.25	0.25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9718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  <p:extLst>
      <p:ext uri="{BB962C8B-B14F-4D97-AF65-F5344CB8AC3E}">
        <p14:creationId xmlns:p14="http://schemas.microsoft.com/office/powerpoint/2010/main" val="368014817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55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dirty="0"/>
              <a:t>)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17538" y="1782763"/>
            <a:ext cx="4518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kji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(i=0; i&lt;n; i++)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c[i][j] += a[i][k] * r;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	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56578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68770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80454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5789613" y="31242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7008813" y="31242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8229600" y="31242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7974013" y="22733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7010400" y="3006725"/>
            <a:ext cx="50800" cy="50800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6792913" y="2590800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5586413" y="18288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6121400" y="2600325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V="1">
            <a:off x="8204200" y="2613025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5840413" y="22733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(*,k)</a:t>
            </a:r>
          </a:p>
        </p:txBody>
      </p:sp>
      <p:sp>
        <p:nvSpPr>
          <p:cNvPr id="176146" name="Rectangle 18"/>
          <p:cNvSpPr>
            <a:spLocks noChangeArrowheads="1"/>
          </p:cNvSpPr>
          <p:nvPr/>
        </p:nvSpPr>
        <p:spPr bwMode="auto">
          <a:xfrm>
            <a:off x="6817666" y="4165600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V="1">
            <a:off x="7156451" y="350996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9" name="Rectangle 21"/>
          <p:cNvSpPr>
            <a:spLocks noChangeArrowheads="1"/>
          </p:cNvSpPr>
          <p:nvPr/>
        </p:nvSpPr>
        <p:spPr bwMode="auto">
          <a:xfrm>
            <a:off x="5410200" y="4165600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wise</a:t>
            </a:r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 flipV="1">
            <a:off x="5967413" y="3502025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7924001" y="4165600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6153" name="Line 25"/>
          <p:cNvSpPr>
            <a:spLocks noChangeShapeType="1"/>
          </p:cNvSpPr>
          <p:nvPr/>
        </p:nvSpPr>
        <p:spPr bwMode="auto">
          <a:xfrm flipV="1">
            <a:off x="8405813" y="3502025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1.0	0.0	1.0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283174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  <p:extLst>
      <p:ext uri="{BB962C8B-B14F-4D97-AF65-F5344CB8AC3E}">
        <p14:creationId xmlns:p14="http://schemas.microsoft.com/office/powerpoint/2010/main" val="331267858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DE1E6-42D6-4945-B745-D6A61F58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and instruction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C70E2-6DA1-490A-BE15-0016D97C1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5000625" cy="4972050"/>
          </a:xfrm>
        </p:spPr>
        <p:txBody>
          <a:bodyPr/>
          <a:lstStyle/>
          <a:p>
            <a:r>
              <a:rPr lang="en-US" dirty="0"/>
              <a:t>The stack pointer (%</a:t>
            </a:r>
            <a:r>
              <a:rPr lang="en-US" dirty="0" err="1"/>
              <a:t>rsp</a:t>
            </a:r>
            <a:r>
              <a:rPr lang="en-US" dirty="0"/>
              <a:t>) points to the top of the stack</a:t>
            </a:r>
          </a:p>
          <a:p>
            <a:r>
              <a:rPr lang="en-US" dirty="0"/>
              <a:t>The instruction pointer (%rip) points to the next instruction to be executed</a:t>
            </a:r>
          </a:p>
          <a:p>
            <a:r>
              <a:rPr lang="en-US" dirty="0"/>
              <a:t>They are independent</a:t>
            </a:r>
          </a:p>
          <a:p>
            <a:pPr lvl="1"/>
            <a:r>
              <a:rPr lang="en-US" dirty="0"/>
              <a:t>But linked by call and ret instructions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FB329D-B389-4C26-8ABD-511589C3FFFF}"/>
              </a:ext>
            </a:extLst>
          </p:cNvPr>
          <p:cNvGrpSpPr/>
          <p:nvPr/>
        </p:nvGrpSpPr>
        <p:grpSpPr>
          <a:xfrm>
            <a:off x="6545975" y="1119044"/>
            <a:ext cx="1447800" cy="5559980"/>
            <a:chOff x="6858000" y="1066800"/>
            <a:chExt cx="1447800" cy="5559980"/>
          </a:xfrm>
        </p:grpSpPr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EE221132-84E4-4234-ABA6-9BE7CA4F6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066800"/>
              <a:ext cx="1447800" cy="55599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97B9B8E3-B2F3-4696-ABE4-1C85A059D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676400"/>
              <a:ext cx="1447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Stack</a:t>
              </a:r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F83114FF-0F30-4DB4-A653-CC0AAAB75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6017180"/>
              <a:ext cx="1447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Text</a:t>
              </a:r>
            </a:p>
          </p:txBody>
        </p:sp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6234A473-A10C-4516-9C30-BF803B71F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5712380"/>
              <a:ext cx="1447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Data</a:t>
              </a:r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1A3EEFFD-BFA2-46BC-8DB2-9A7812B2D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5105400"/>
              <a:ext cx="1447800" cy="60698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Heap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47D5E6-AAA5-4D9C-A1C2-D4DBE3E600A7}"/>
                </a:ext>
              </a:extLst>
            </p:cNvPr>
            <p:cNvCxnSpPr/>
            <p:nvPr/>
          </p:nvCxnSpPr>
          <p:spPr bwMode="auto">
            <a:xfrm>
              <a:off x="6858000" y="2817813"/>
              <a:ext cx="1447800" cy="1587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C26C535D-AB3D-4387-BEF5-99CDC6975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066800"/>
              <a:ext cx="1447800" cy="6096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Shared</a:t>
              </a:r>
            </a:p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Libraries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816D6E6-E00C-4192-B041-17733702CD07}"/>
              </a:ext>
            </a:extLst>
          </p:cNvPr>
          <p:cNvSpPr txBox="1"/>
          <p:nvPr/>
        </p:nvSpPr>
        <p:spPr>
          <a:xfrm>
            <a:off x="8434212" y="1930689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26D79B-B034-4BD7-95A6-5326826957E2}"/>
              </a:ext>
            </a:extLst>
          </p:cNvPr>
          <p:cNvCxnSpPr>
            <a:cxnSpLocks/>
            <a:stCxn id="22" idx="1"/>
          </p:cNvCxnSpPr>
          <p:nvPr/>
        </p:nvCxnSpPr>
        <p:spPr bwMode="auto">
          <a:xfrm flipH="1">
            <a:off x="7993775" y="2115355"/>
            <a:ext cx="44043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9197901-9B2D-4191-9C51-A33306BA4977}"/>
              </a:ext>
            </a:extLst>
          </p:cNvPr>
          <p:cNvSpPr txBox="1"/>
          <p:nvPr/>
        </p:nvSpPr>
        <p:spPr>
          <a:xfrm>
            <a:off x="8466657" y="603715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rip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4DD481-C591-4BDC-B407-D0463D3F9E62}"/>
              </a:ext>
            </a:extLst>
          </p:cNvPr>
          <p:cNvCxnSpPr>
            <a:cxnSpLocks/>
            <a:stCxn id="25" idx="1"/>
            <a:endCxn id="10" idx="3"/>
          </p:cNvCxnSpPr>
          <p:nvPr/>
        </p:nvCxnSpPr>
        <p:spPr bwMode="auto">
          <a:xfrm flipH="1">
            <a:off x="7993775" y="6221824"/>
            <a:ext cx="47288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116752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98A61D-DCC0-450E-B64B-F35EA511A33A}"/>
              </a:ext>
            </a:extLst>
          </p:cNvPr>
          <p:cNvSpPr txBox="1"/>
          <p:nvPr/>
        </p:nvSpPr>
        <p:spPr>
          <a:xfrm>
            <a:off x="8382000" y="2406134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A66224-BF7D-482C-B05F-605E028375EB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>
            <a:off x="7592853" y="2590800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4065163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2056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</p:spTree>
    <p:extLst>
      <p:ext uri="{BB962C8B-B14F-4D97-AF65-F5344CB8AC3E}">
        <p14:creationId xmlns:p14="http://schemas.microsoft.com/office/powerpoint/2010/main" val="23939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0348146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1B5936-8A60-46C8-9E4A-D80DE56E265D}"/>
              </a:ext>
            </a:extLst>
          </p:cNvPr>
          <p:cNvSpPr/>
          <p:nvPr/>
        </p:nvSpPr>
        <p:spPr>
          <a:xfrm>
            <a:off x="5479732" y="38100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rip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C2E1A5-52BD-4E13-948B-FF84546B5685}"/>
              </a:ext>
            </a:extLst>
          </p:cNvPr>
          <p:cNvSpPr txBox="1"/>
          <p:nvPr/>
        </p:nvSpPr>
        <p:spPr>
          <a:xfrm>
            <a:off x="8382000" y="48683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94150E-34D4-4C9C-A197-AB211B472F76}"/>
              </a:ext>
            </a:extLst>
          </p:cNvPr>
          <p:cNvCxnSpPr>
            <a:stCxn id="19" idx="1"/>
          </p:cNvCxnSpPr>
          <p:nvPr/>
        </p:nvCxnSpPr>
        <p:spPr bwMode="auto">
          <a:xfrm flipH="1">
            <a:off x="7592853" y="50530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4623337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1B5936-8A60-46C8-9E4A-D80DE56E265D}"/>
              </a:ext>
            </a:extLst>
          </p:cNvPr>
          <p:cNvSpPr/>
          <p:nvPr/>
        </p:nvSpPr>
        <p:spPr>
          <a:xfrm>
            <a:off x="5479732" y="38100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rip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C2E1A5-52BD-4E13-948B-FF84546B5685}"/>
              </a:ext>
            </a:extLst>
          </p:cNvPr>
          <p:cNvSpPr txBox="1"/>
          <p:nvPr/>
        </p:nvSpPr>
        <p:spPr>
          <a:xfrm>
            <a:off x="8382000" y="48683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94150E-34D4-4C9C-A197-AB211B472F76}"/>
              </a:ext>
            </a:extLst>
          </p:cNvPr>
          <p:cNvCxnSpPr>
            <a:stCxn id="19" idx="1"/>
          </p:cNvCxnSpPr>
          <p:nvPr/>
        </p:nvCxnSpPr>
        <p:spPr bwMode="auto">
          <a:xfrm flipH="1">
            <a:off x="7592853" y="50530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49598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%rip</a:t>
            </a:r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3963199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%rip</a:t>
            </a:r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r>
              <a:rPr lang="en-US" sz="2000" dirty="0"/>
              <a:t>pop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7609175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%rip</a:t>
            </a:r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r>
              <a:rPr lang="en-US" sz="2000" dirty="0"/>
              <a:t>pop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</a:t>
            </a:r>
            <a:r>
              <a:rPr lang="en-US" sz="2000" dirty="0" err="1"/>
              <a:t>rax</a:t>
            </a:r>
            <a:endParaRPr lang="en-US" sz="2000" dirty="0"/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98A61D-DCC0-450E-B64B-F35EA511A33A}"/>
              </a:ext>
            </a:extLst>
          </p:cNvPr>
          <p:cNvSpPr txBox="1"/>
          <p:nvPr/>
        </p:nvSpPr>
        <p:spPr>
          <a:xfrm>
            <a:off x="8382000" y="2406134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A66224-BF7D-482C-B05F-605E028375EB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>
            <a:off x="7592853" y="2590800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98238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Working Set, Locality, and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823325" cy="5267325"/>
          </a:xfrm>
        </p:spPr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Working Set: </a:t>
            </a:r>
            <a:r>
              <a:rPr lang="en-US" dirty="0"/>
              <a:t>The set of data a program is currently “working on”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/>
              <a:t>Definition of “currently” depends on context, e.g., in this loop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/>
              <a:t>Includes accesses to data and instructions</a:t>
            </a:r>
          </a:p>
          <a:p>
            <a:pPr marL="457200" lvl="1" indent="0">
              <a:buNone/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400" dirty="0"/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Nearby addresses: </a:t>
            </a:r>
            <a:r>
              <a:rPr lang="en-GB" dirty="0">
                <a:solidFill>
                  <a:srgbClr val="C00000"/>
                </a:solidFill>
              </a:rPr>
              <a:t>Spatial Locality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Equal addresses: </a:t>
            </a:r>
            <a:r>
              <a:rPr lang="en-GB" dirty="0">
                <a:solidFill>
                  <a:srgbClr val="C00000"/>
                </a:solidFill>
              </a:rPr>
              <a:t>Temporal locality</a:t>
            </a:r>
          </a:p>
          <a:p>
            <a:pPr marL="457200" lvl="1" indent="0">
              <a:buNone/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400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Caches</a:t>
            </a:r>
            <a:r>
              <a:rPr lang="en-GB" dirty="0">
                <a:solidFill>
                  <a:schemeClr val="tx2"/>
                </a:solidFill>
              </a:rPr>
              <a:t> take advantage of temporal locality by storing recently used data, and spatial locality by copying data in block-sized transfer units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chemeClr val="tx2"/>
                </a:solidFill>
              </a:rPr>
              <a:t>Locality reduces working set sizes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chemeClr val="tx2"/>
                </a:solidFill>
              </a:rPr>
              <a:t>Caches are most effective when the working set fits in the cache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3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Recall: 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Occurs when the cache is large enough, but too many data objects all map (by the </a:t>
            </a:r>
            <a:r>
              <a:rPr lang="en-US" dirty="0">
                <a:solidFill>
                  <a:srgbClr val="C00000"/>
                </a:solidFill>
              </a:rPr>
              <a:t>placement policy</a:t>
            </a:r>
            <a:r>
              <a:rPr lang="en-US" dirty="0"/>
              <a:t>) to the same limited set of blocks </a:t>
            </a:r>
          </a:p>
          <a:p>
            <a:pPr lvl="2"/>
            <a:r>
              <a:rPr lang="en-US" dirty="0"/>
              <a:t>E.g., if the placement policy maps both 0 and 8 to the same block, then referencing 0, 8, 0, 8, 0, 8, ... would miss every time.</a:t>
            </a:r>
          </a:p>
        </p:txBody>
      </p:sp>
    </p:spTree>
    <p:extLst>
      <p:ext uri="{BB962C8B-B14F-4D97-AF65-F5344CB8AC3E}">
        <p14:creationId xmlns:p14="http://schemas.microsoft.com/office/powerpoint/2010/main" val="1945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13300</TotalTime>
  <Words>6363</Words>
  <Application>Microsoft Office PowerPoint</Application>
  <PresentationFormat>On-screen Show (4:3)</PresentationFormat>
  <Paragraphs>1517</Paragraphs>
  <Slides>75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6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Equation</vt:lpstr>
      <vt:lpstr>PowerPoint Presentation</vt:lpstr>
      <vt:lpstr>Cache Memories  18-213/18-613: Introduction to Computer Systems 10th Lecture, September 29, 2022</vt:lpstr>
      <vt:lpstr>Reminder: AIV Policy</vt:lpstr>
      <vt:lpstr>Today</vt:lpstr>
      <vt:lpstr>Recall: General Cache Concepts</vt:lpstr>
      <vt:lpstr>General Cache Concepts: Hit</vt:lpstr>
      <vt:lpstr>General Cache Concepts: Miss</vt:lpstr>
      <vt:lpstr>Working Set, Locality, and Caches</vt:lpstr>
      <vt:lpstr> Recall: 3 Types of Cache Misses</vt:lpstr>
      <vt:lpstr>CPU Cache Memories</vt:lpstr>
      <vt:lpstr>What it Really Looks Like</vt:lpstr>
      <vt:lpstr>What it Really Looks Like (Cont.)</vt:lpstr>
      <vt:lpstr>General Cache Organization (S, E, B)</vt:lpstr>
      <vt:lpstr>Cache Read</vt:lpstr>
      <vt:lpstr>Example: Direct Mapped Cache (E = 1)</vt:lpstr>
      <vt:lpstr>Example: Direct Mapped Cache (E = 1)</vt:lpstr>
      <vt:lpstr>Example: Direct Mapped Cache (E = 1)</vt:lpstr>
      <vt:lpstr>Direct-Mapped Cache Simulation</vt:lpstr>
      <vt:lpstr>E-way Set Associative Cache (Here: E = 2)</vt:lpstr>
      <vt:lpstr>E-way Set Associative Cache (Here: E = 2)</vt:lpstr>
      <vt:lpstr>E-way Set Associative Cache (Here: E = 2)</vt:lpstr>
      <vt:lpstr>2-Way Set Associative Cache Simulation</vt:lpstr>
      <vt:lpstr>What about writes?</vt:lpstr>
      <vt:lpstr>Why Index Using Middle Bits? </vt:lpstr>
      <vt:lpstr>Illustration of Indexing Approaches</vt:lpstr>
      <vt:lpstr>Middle Bits Indexing</vt:lpstr>
      <vt:lpstr>High Bits Indexing</vt:lpstr>
      <vt:lpstr>Intel Core i7 Cache Hierarchy</vt:lpstr>
      <vt:lpstr>Example: Core i7 L1 Data Cache</vt:lpstr>
      <vt:lpstr>Example: Core i7 L1 Data Cache</vt:lpstr>
      <vt:lpstr>Example: Core i7 L1 Data Cache</vt:lpstr>
      <vt:lpstr>Cache Performance Metrics</vt:lpstr>
      <vt:lpstr>How Bad Can a Few Cache Misses Be?</vt:lpstr>
      <vt:lpstr>Writing Cache Friendly Code</vt:lpstr>
      <vt:lpstr>Quiz Time!</vt:lpstr>
      <vt:lpstr>Today</vt:lpstr>
      <vt:lpstr>The Memory Mountain</vt:lpstr>
      <vt:lpstr>Memory Mountain Test Function</vt:lpstr>
      <vt:lpstr>The Memory Mountain</vt:lpstr>
      <vt:lpstr>Closer Look at Stride Effects</vt:lpstr>
      <vt:lpstr>Today</vt:lpstr>
      <vt:lpstr>Matrix Multiplication Example</vt:lpstr>
      <vt:lpstr>Miss Rate Analysis for Matrix Multiply</vt:lpstr>
      <vt:lpstr>Layout of C Arrays in Memory (review)</vt:lpstr>
      <vt:lpstr>Matrix Multiplication (ijk)</vt:lpstr>
      <vt:lpstr>Matrix Multiplication (jik)</vt:lpstr>
      <vt:lpstr>Matrix Multiplication (kij)</vt:lpstr>
      <vt:lpstr>Matrix Multiplication (jki)</vt:lpstr>
      <vt:lpstr>Summary of Matrix Multiplication</vt:lpstr>
      <vt:lpstr>Core i7 Matrix Multiply Performance</vt:lpstr>
      <vt:lpstr>Today</vt:lpstr>
      <vt:lpstr>Example: Matrix Multiplication</vt:lpstr>
      <vt:lpstr>Cache Miss Analysis</vt:lpstr>
      <vt:lpstr>Cache Miss Analysis</vt:lpstr>
      <vt:lpstr>Blocked Matrix Multiplication</vt:lpstr>
      <vt:lpstr>Cache Miss Analysis</vt:lpstr>
      <vt:lpstr>Cache Miss Analysis</vt:lpstr>
      <vt:lpstr>Blocking Summary</vt:lpstr>
      <vt:lpstr>Cache Summary </vt:lpstr>
      <vt:lpstr>Supplemental slides</vt:lpstr>
      <vt:lpstr>The Memory Mountain</vt:lpstr>
      <vt:lpstr>Cache Capacity Effects from Memory Mountain</vt:lpstr>
      <vt:lpstr>Modeling Block Size Effects from Memory Mountain</vt:lpstr>
      <vt:lpstr>2008 Memory Mountain</vt:lpstr>
      <vt:lpstr>Matrix Multiplication (ikj)</vt:lpstr>
      <vt:lpstr>Matrix Multiplication (kji)</vt:lpstr>
      <vt:lpstr>Recap: Stack and instruction pointers</vt:lpstr>
      <vt:lpstr>Recap: stack operations </vt:lpstr>
      <vt:lpstr>Recap: stack operations </vt:lpstr>
      <vt:lpstr>Recap: stack operations </vt:lpstr>
      <vt:lpstr>Recap: stack operations </vt:lpstr>
      <vt:lpstr>Recap: stack operations </vt:lpstr>
      <vt:lpstr>Recap: stack operations </vt:lpstr>
      <vt:lpstr>Recap: stack operations </vt:lpstr>
      <vt:lpstr>Recap: stack operations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615</cp:revision>
  <cp:lastPrinted>2012-10-02T07:07:18Z</cp:lastPrinted>
  <dcterms:created xsi:type="dcterms:W3CDTF">2012-10-02T17:26:51Z</dcterms:created>
  <dcterms:modified xsi:type="dcterms:W3CDTF">2022-09-29T03:00:18Z</dcterms:modified>
</cp:coreProperties>
</file>