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77"/>
  </p:notesMasterIdLst>
  <p:handoutMasterIdLst>
    <p:handoutMasterId r:id="rId78"/>
  </p:handoutMasterIdLst>
  <p:sldIdLst>
    <p:sldId id="1526" r:id="rId5"/>
    <p:sldId id="1473" r:id="rId6"/>
    <p:sldId id="1522" r:id="rId7"/>
    <p:sldId id="1421" r:id="rId8"/>
    <p:sldId id="1409" r:id="rId9"/>
    <p:sldId id="1398" r:id="rId10"/>
    <p:sldId id="1436" r:id="rId11"/>
    <p:sldId id="1529" r:id="rId12"/>
    <p:sldId id="1530" r:id="rId13"/>
    <p:sldId id="1531" r:id="rId14"/>
    <p:sldId id="1532" r:id="rId15"/>
    <p:sldId id="1500" r:id="rId16"/>
    <p:sldId id="1474" r:id="rId17"/>
    <p:sldId id="1527" r:id="rId18"/>
    <p:sldId id="1428" r:id="rId19"/>
    <p:sldId id="1468" r:id="rId20"/>
    <p:sldId id="1429" r:id="rId21"/>
    <p:sldId id="1502" r:id="rId22"/>
    <p:sldId id="1431" r:id="rId23"/>
    <p:sldId id="1433" r:id="rId24"/>
    <p:sldId id="1432" r:id="rId25"/>
    <p:sldId id="1434" r:id="rId26"/>
    <p:sldId id="1503" r:id="rId27"/>
    <p:sldId id="1435" r:id="rId28"/>
    <p:sldId id="1533" r:id="rId29"/>
    <p:sldId id="1504" r:id="rId30"/>
    <p:sldId id="1437" r:id="rId31"/>
    <p:sldId id="1438" r:id="rId32"/>
    <p:sldId id="1439" r:id="rId33"/>
    <p:sldId id="1440" r:id="rId34"/>
    <p:sldId id="310" r:id="rId35"/>
    <p:sldId id="1498" r:id="rId36"/>
    <p:sldId id="1475" r:id="rId37"/>
    <p:sldId id="1476" r:id="rId38"/>
    <p:sldId id="1477" r:id="rId39"/>
    <p:sldId id="1478" r:id="rId40"/>
    <p:sldId id="1479" r:id="rId41"/>
    <p:sldId id="1480" r:id="rId42"/>
    <p:sldId id="1481" r:id="rId43"/>
    <p:sldId id="1491" r:id="rId44"/>
    <p:sldId id="1493" r:id="rId45"/>
    <p:sldId id="1528" r:id="rId46"/>
    <p:sldId id="1482" r:id="rId47"/>
    <p:sldId id="1483" r:id="rId48"/>
    <p:sldId id="1484" r:id="rId49"/>
    <p:sldId id="1485" r:id="rId50"/>
    <p:sldId id="1486" r:id="rId51"/>
    <p:sldId id="1487" r:id="rId52"/>
    <p:sldId id="1523" r:id="rId53"/>
    <p:sldId id="1497" r:id="rId54"/>
    <p:sldId id="1441" r:id="rId55"/>
    <p:sldId id="1442" r:id="rId56"/>
    <p:sldId id="1443" r:id="rId57"/>
    <p:sldId id="1444" r:id="rId58"/>
    <p:sldId id="1446" r:id="rId59"/>
    <p:sldId id="1445" r:id="rId60"/>
    <p:sldId id="1505" r:id="rId61"/>
    <p:sldId id="1506" r:id="rId62"/>
    <p:sldId id="1507" r:id="rId63"/>
    <p:sldId id="1508" r:id="rId64"/>
    <p:sldId id="1509" r:id="rId65"/>
    <p:sldId id="1510" r:id="rId66"/>
    <p:sldId id="1511" r:id="rId67"/>
    <p:sldId id="1512" r:id="rId68"/>
    <p:sldId id="1513" r:id="rId69"/>
    <p:sldId id="1514" r:id="rId70"/>
    <p:sldId id="1515" r:id="rId71"/>
    <p:sldId id="1516" r:id="rId72"/>
    <p:sldId id="1448" r:id="rId73"/>
    <p:sldId id="1495" r:id="rId74"/>
    <p:sldId id="1525" r:id="rId75"/>
    <p:sldId id="1524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45AE9-0EB9-4E56-9FCD-2B36A13225AC}" v="46" dt="2022-10-25T03:20:27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5669" autoAdjust="0"/>
  </p:normalViewPr>
  <p:slideViewPr>
    <p:cSldViewPr snapToObjects="1">
      <p:cViewPr varScale="1">
        <p:scale>
          <a:sx n="92" d="100"/>
          <a:sy n="92" d="100"/>
        </p:scale>
        <p:origin x="23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6/11/relationships/changesInfo" Target="changesInfos/changesInfo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ags" Target="tags/tag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0645AE9-0EB9-4E56-9FCD-2B36A13225AC}"/>
    <pc:docChg chg="custSel addSld delSld modSld sldOrd">
      <pc:chgData name="Phil Gibbons" userId="f619c6e5d38ed7a7" providerId="LiveId" clId="{90645AE9-0EB9-4E56-9FCD-2B36A13225AC}" dt="2022-10-25T03:33:11.240" v="699" actId="20577"/>
      <pc:docMkLst>
        <pc:docMk/>
      </pc:docMkLst>
      <pc:sldChg chg="modSp add mod">
        <pc:chgData name="Phil Gibbons" userId="f619c6e5d38ed7a7" providerId="LiveId" clId="{90645AE9-0EB9-4E56-9FCD-2B36A13225AC}" dt="2022-10-25T02:29:58.394" v="28" actId="20577"/>
        <pc:sldMkLst>
          <pc:docMk/>
          <pc:sldMk cId="1233805520" sldId="310"/>
        </pc:sldMkLst>
        <pc:spChg chg="mod">
          <ac:chgData name="Phil Gibbons" userId="f619c6e5d38ed7a7" providerId="LiveId" clId="{90645AE9-0EB9-4E56-9FCD-2B36A13225AC}" dt="2022-10-25T02:29:58.394" v="28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del">
        <pc:chgData name="Phil Gibbons" userId="f619c6e5d38ed7a7" providerId="LiveId" clId="{90645AE9-0EB9-4E56-9FCD-2B36A13225AC}" dt="2022-10-25T02:30:02.181" v="29" actId="47"/>
        <pc:sldMkLst>
          <pc:docMk/>
          <pc:sldMk cId="2548095738" sldId="1249"/>
        </pc:sldMkLst>
      </pc:sldChg>
      <pc:sldChg chg="addSp delSp modSp add mod ord modAnim">
        <pc:chgData name="Phil Gibbons" userId="f619c6e5d38ed7a7" providerId="LiveId" clId="{90645AE9-0EB9-4E56-9FCD-2B36A13225AC}" dt="2022-10-25T03:23:09.750" v="495"/>
        <pc:sldMkLst>
          <pc:docMk/>
          <pc:sldMk cId="448375045" sldId="1398"/>
        </pc:sldMkLst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3" creationId="{957C8F66-0D5C-A85E-F50F-22AD7206ABD5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4" creationId="{F54FE0D3-E606-A086-5AC0-222C1639089A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5" creationId="{7A07D61E-3049-AC5C-E874-557EDEF95E2D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6" creationId="{1A4C8D5D-8CCB-FB39-6334-5D00558A5BA7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7" creationId="{79D3DEB4-70A3-1E10-96C1-4CF6B7A5556C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8" creationId="{366822EC-A944-7482-7DA0-5FBD0AB51521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9" creationId="{45E4D7D0-9B57-11F5-8415-66124D412236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0" creationId="{6092ED73-8D60-433F-4804-6C776AA0595F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1" creationId="{8DE06307-11FB-B4FC-6290-8A7D7239246E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2" creationId="{A9367D98-F42B-7F26-3D73-91928AFF0C06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3" creationId="{36BC398E-E0C2-5D89-DD60-FFBE7CC126A4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4" creationId="{B979A7DD-0EE0-AFBD-F36C-80C8BB0546E7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5" creationId="{4C0BC6A9-27B0-207A-6583-73CBA922D3E1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6" creationId="{E9387F4A-A1B8-8FD9-D247-439764A9FE75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7" creationId="{D1E6DC2F-6053-4318-11BE-E3A2B0E49071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8" creationId="{361B7D56-8E4D-430E-2D10-956EDF9AD601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19" creationId="{2ECB4B4F-8CD5-0460-6A41-ED52BD2DF545}"/>
          </ac:spMkLst>
        </pc:spChg>
        <pc:spChg chg="mod topLvl">
          <ac:chgData name="Phil Gibbons" userId="f619c6e5d38ed7a7" providerId="LiveId" clId="{90645AE9-0EB9-4E56-9FCD-2B36A13225AC}" dt="2022-10-25T03:16:04.687" v="402" actId="164"/>
          <ac:spMkLst>
            <pc:docMk/>
            <pc:sldMk cId="448375045" sldId="1398"/>
            <ac:spMk id="20" creationId="{3AF12A35-09E1-7B50-977B-F63ED9F1F3D9}"/>
          </ac:spMkLst>
        </pc:spChg>
        <pc:spChg chg="add mod">
          <ac:chgData name="Phil Gibbons" userId="f619c6e5d38ed7a7" providerId="LiveId" clId="{90645AE9-0EB9-4E56-9FCD-2B36A13225AC}" dt="2022-10-25T03:16:47.219" v="422" actId="1076"/>
          <ac:spMkLst>
            <pc:docMk/>
            <pc:sldMk cId="448375045" sldId="1398"/>
            <ac:spMk id="21" creationId="{4926C8FF-3247-91DF-068D-F854F345E685}"/>
          </ac:spMkLst>
        </pc:spChg>
        <pc:spChg chg="mod">
          <ac:chgData name="Phil Gibbons" userId="f619c6e5d38ed7a7" providerId="LiveId" clId="{90645AE9-0EB9-4E56-9FCD-2B36A13225AC}" dt="2022-10-25T03:13:05.102" v="381" actId="14100"/>
          <ac:spMkLst>
            <pc:docMk/>
            <pc:sldMk cId="448375045" sldId="1398"/>
            <ac:spMk id="15361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4:17.511" v="392" actId="255"/>
          <ac:spMkLst>
            <pc:docMk/>
            <pc:sldMk cId="448375045" sldId="1398"/>
            <ac:spMk id="15362" creationId="{00000000-0000-0000-0000-000000000000}"/>
          </ac:spMkLst>
        </pc:spChg>
        <pc:grpChg chg="add del mod">
          <ac:chgData name="Phil Gibbons" userId="f619c6e5d38ed7a7" providerId="LiveId" clId="{90645AE9-0EB9-4E56-9FCD-2B36A13225AC}" dt="2022-10-25T03:15:04.282" v="395" actId="165"/>
          <ac:grpSpMkLst>
            <pc:docMk/>
            <pc:sldMk cId="448375045" sldId="1398"/>
            <ac:grpSpMk id="2" creationId="{FDCBA566-BC39-322A-683B-4A2A7576678C}"/>
          </ac:grpSpMkLst>
        </pc:grpChg>
        <pc:grpChg chg="add mod">
          <ac:chgData name="Phil Gibbons" userId="f619c6e5d38ed7a7" providerId="LiveId" clId="{90645AE9-0EB9-4E56-9FCD-2B36A13225AC}" dt="2022-10-25T03:16:08.972" v="403" actId="1076"/>
          <ac:grpSpMkLst>
            <pc:docMk/>
            <pc:sldMk cId="448375045" sldId="1398"/>
            <ac:grpSpMk id="22" creationId="{D37CB10F-DAD0-D0F3-AA5C-D34C2BD1AD0F}"/>
          </ac:grpSpMkLst>
        </pc:grpChg>
      </pc:sldChg>
      <pc:sldChg chg="addSp modSp mod modAnim">
        <pc:chgData name="Phil Gibbons" userId="f619c6e5d38ed7a7" providerId="LiveId" clId="{90645AE9-0EB9-4E56-9FCD-2B36A13225AC}" dt="2022-10-25T03:20:27.650" v="482"/>
        <pc:sldMkLst>
          <pc:docMk/>
          <pc:sldMk cId="3166770303" sldId="1409"/>
        </pc:sldMkLst>
        <pc:spChg chg="add mod">
          <ac:chgData name="Phil Gibbons" userId="f619c6e5d38ed7a7" providerId="LiveId" clId="{90645AE9-0EB9-4E56-9FCD-2B36A13225AC}" dt="2022-10-25T03:20:21.160" v="481" actId="207"/>
          <ac:spMkLst>
            <pc:docMk/>
            <pc:sldMk cId="3166770303" sldId="1409"/>
            <ac:spMk id="2" creationId="{3103BB4B-BFAD-032C-717D-E87FC246263B}"/>
          </ac:spMkLst>
        </pc:spChg>
        <pc:spChg chg="mod">
          <ac:chgData name="Phil Gibbons" userId="f619c6e5d38ed7a7" providerId="LiveId" clId="{90645AE9-0EB9-4E56-9FCD-2B36A13225AC}" dt="2022-10-25T03:19:09.163" v="436" actId="20577"/>
          <ac:spMkLst>
            <pc:docMk/>
            <pc:sldMk cId="3166770303" sldId="1409"/>
            <ac:spMk id="26626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27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29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30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31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32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33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34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35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36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61" creationId="{00000000-0000-0000-0000-000000000000}"/>
          </ac:spMkLst>
        </pc:spChg>
        <pc:spChg chg="mod">
          <ac:chgData name="Phil Gibbons" userId="f619c6e5d38ed7a7" providerId="LiveId" clId="{90645AE9-0EB9-4E56-9FCD-2B36A13225AC}" dt="2022-10-25T03:19:36.474" v="442" actId="1037"/>
          <ac:spMkLst>
            <pc:docMk/>
            <pc:sldMk cId="3166770303" sldId="1409"/>
            <ac:spMk id="26662" creationId="{00000000-0000-0000-0000-000000000000}"/>
          </ac:spMkLst>
        </pc:spChg>
      </pc:sldChg>
      <pc:sldChg chg="add del">
        <pc:chgData name="Phil Gibbons" userId="f619c6e5d38ed7a7" providerId="LiveId" clId="{90645AE9-0EB9-4E56-9FCD-2B36A13225AC}" dt="2022-10-25T03:17:54.145" v="426" actId="47"/>
        <pc:sldMkLst>
          <pc:docMk/>
          <pc:sldMk cId="770688811" sldId="1419"/>
        </pc:sldMkLst>
      </pc:sldChg>
      <pc:sldChg chg="del">
        <pc:chgData name="Phil Gibbons" userId="f619c6e5d38ed7a7" providerId="LiveId" clId="{90645AE9-0EB9-4E56-9FCD-2B36A13225AC}" dt="2022-10-25T03:20:34.659" v="483" actId="47"/>
        <pc:sldMkLst>
          <pc:docMk/>
          <pc:sldMk cId="2514238394" sldId="1425"/>
        </pc:sldMkLst>
      </pc:sldChg>
      <pc:sldChg chg="modNotesTx">
        <pc:chgData name="Phil Gibbons" userId="f619c6e5d38ed7a7" providerId="LiveId" clId="{90645AE9-0EB9-4E56-9FCD-2B36A13225AC}" dt="2022-10-25T02:51:37.618" v="352" actId="20577"/>
        <pc:sldMkLst>
          <pc:docMk/>
          <pc:sldMk cId="0" sldId="1435"/>
        </pc:sldMkLst>
      </pc:sldChg>
      <pc:sldChg chg="modSp mod">
        <pc:chgData name="Phil Gibbons" userId="f619c6e5d38ed7a7" providerId="LiveId" clId="{90645AE9-0EB9-4E56-9FCD-2B36A13225AC}" dt="2022-10-25T03:20:56.017" v="493" actId="14100"/>
        <pc:sldMkLst>
          <pc:docMk/>
          <pc:sldMk cId="1421495226" sldId="1436"/>
        </pc:sldMkLst>
        <pc:spChg chg="mod">
          <ac:chgData name="Phil Gibbons" userId="f619c6e5d38ed7a7" providerId="LiveId" clId="{90645AE9-0EB9-4E56-9FCD-2B36A13225AC}" dt="2022-10-25T03:20:56.017" v="493" actId="14100"/>
          <ac:spMkLst>
            <pc:docMk/>
            <pc:sldMk cId="1421495226" sldId="1436"/>
            <ac:spMk id="2" creationId="{00000000-0000-0000-0000-000000000000}"/>
          </ac:spMkLst>
        </pc:spChg>
      </pc:sldChg>
      <pc:sldChg chg="modSp mod">
        <pc:chgData name="Phil Gibbons" userId="f619c6e5d38ed7a7" providerId="LiveId" clId="{90645AE9-0EB9-4E56-9FCD-2B36A13225AC}" dt="2022-10-25T02:23:33.308" v="11" actId="20577"/>
        <pc:sldMkLst>
          <pc:docMk/>
          <pc:sldMk cId="0" sldId="1473"/>
        </pc:sldMkLst>
        <pc:spChg chg="mod">
          <ac:chgData name="Phil Gibbons" userId="f619c6e5d38ed7a7" providerId="LiveId" clId="{90645AE9-0EB9-4E56-9FCD-2B36A13225AC}" dt="2022-10-25T02:23:33.308" v="11" actId="20577"/>
          <ac:spMkLst>
            <pc:docMk/>
            <pc:sldMk cId="0" sldId="1473"/>
            <ac:spMk id="9218" creationId="{00000000-0000-0000-0000-000000000000}"/>
          </ac:spMkLst>
        </pc:spChg>
      </pc:sldChg>
      <pc:sldChg chg="modSp mod">
        <pc:chgData name="Phil Gibbons" userId="f619c6e5d38ed7a7" providerId="LiveId" clId="{90645AE9-0EB9-4E56-9FCD-2B36A13225AC}" dt="2022-10-25T02:32:25.680" v="60" actId="20577"/>
        <pc:sldMkLst>
          <pc:docMk/>
          <pc:sldMk cId="0" sldId="1474"/>
        </pc:sldMkLst>
        <pc:spChg chg="mod">
          <ac:chgData name="Phil Gibbons" userId="f619c6e5d38ed7a7" providerId="LiveId" clId="{90645AE9-0EB9-4E56-9FCD-2B36A13225AC}" dt="2022-10-25T02:32:25.680" v="60" actId="20577"/>
          <ac:spMkLst>
            <pc:docMk/>
            <pc:sldMk cId="0" sldId="1474"/>
            <ac:spMk id="3" creationId="{00000000-0000-0000-0000-000000000000}"/>
          </ac:spMkLst>
        </pc:spChg>
      </pc:sldChg>
      <pc:sldChg chg="modNotesTx">
        <pc:chgData name="Phil Gibbons" userId="f619c6e5d38ed7a7" providerId="LiveId" clId="{90645AE9-0EB9-4E56-9FCD-2B36A13225AC}" dt="2022-10-25T03:27:53.148" v="547" actId="20577"/>
        <pc:sldMkLst>
          <pc:docMk/>
          <pc:sldMk cId="0" sldId="1478"/>
        </pc:sldMkLst>
      </pc:sldChg>
      <pc:sldChg chg="modNotesTx">
        <pc:chgData name="Phil Gibbons" userId="f619c6e5d38ed7a7" providerId="LiveId" clId="{90645AE9-0EB9-4E56-9FCD-2B36A13225AC}" dt="2022-10-25T03:30:24.123" v="660" actId="20577"/>
        <pc:sldMkLst>
          <pc:docMk/>
          <pc:sldMk cId="0" sldId="1481"/>
        </pc:sldMkLst>
      </pc:sldChg>
      <pc:sldChg chg="modNotesTx">
        <pc:chgData name="Phil Gibbons" userId="f619c6e5d38ed7a7" providerId="LiveId" clId="{90645AE9-0EB9-4E56-9FCD-2B36A13225AC}" dt="2022-10-25T03:33:11.240" v="699" actId="20577"/>
        <pc:sldMkLst>
          <pc:docMk/>
          <pc:sldMk cId="0" sldId="1483"/>
        </pc:sldMkLst>
      </pc:sldChg>
      <pc:sldChg chg="modNotesTx">
        <pc:chgData name="Phil Gibbons" userId="f619c6e5d38ed7a7" providerId="LiveId" clId="{90645AE9-0EB9-4E56-9FCD-2B36A13225AC}" dt="2022-10-25T03:31:04.635" v="679" actId="20577"/>
        <pc:sldMkLst>
          <pc:docMk/>
          <pc:sldMk cId="0" sldId="1491"/>
        </pc:sldMkLst>
      </pc:sldChg>
      <pc:sldChg chg="addSp modSp del">
        <pc:chgData name="Phil Gibbons" userId="f619c6e5d38ed7a7" providerId="LiveId" clId="{90645AE9-0EB9-4E56-9FCD-2B36A13225AC}" dt="2022-10-25T02:34:47.184" v="65" actId="47"/>
        <pc:sldMkLst>
          <pc:docMk/>
          <pc:sldMk cId="0" sldId="1496"/>
        </pc:sldMkLst>
        <pc:spChg chg="add mod">
          <ac:chgData name="Phil Gibbons" userId="f619c6e5d38ed7a7" providerId="LiveId" clId="{90645AE9-0EB9-4E56-9FCD-2B36A13225AC}" dt="2022-10-25T02:33:53.059" v="62"/>
          <ac:spMkLst>
            <pc:docMk/>
            <pc:sldMk cId="0" sldId="1496"/>
            <ac:spMk id="4" creationId="{FCD33322-C08B-D77D-CA8D-75312800E503}"/>
          </ac:spMkLst>
        </pc:spChg>
        <pc:spChg chg="add mod">
          <ac:chgData name="Phil Gibbons" userId="f619c6e5d38ed7a7" providerId="LiveId" clId="{90645AE9-0EB9-4E56-9FCD-2B36A13225AC}" dt="2022-10-25T02:34:10.908" v="63"/>
          <ac:spMkLst>
            <pc:docMk/>
            <pc:sldMk cId="0" sldId="1496"/>
            <ac:spMk id="5" creationId="{D4CB3810-D21B-4343-FAF0-D7ED29F775D6}"/>
          </ac:spMkLst>
        </pc:spChg>
      </pc:sldChg>
      <pc:sldChg chg="delSp modSp add mod">
        <pc:chgData name="Phil Gibbons" userId="f619c6e5d38ed7a7" providerId="LiveId" clId="{90645AE9-0EB9-4E56-9FCD-2B36A13225AC}" dt="2022-10-25T02:35:03.847" v="81" actId="478"/>
        <pc:sldMkLst>
          <pc:docMk/>
          <pc:sldMk cId="854213799" sldId="1504"/>
        </pc:sldMkLst>
        <pc:spChg chg="mod">
          <ac:chgData name="Phil Gibbons" userId="f619c6e5d38ed7a7" providerId="LiveId" clId="{90645AE9-0EB9-4E56-9FCD-2B36A13225AC}" dt="2022-10-25T02:34:55.324" v="79" actId="20577"/>
          <ac:spMkLst>
            <pc:docMk/>
            <pc:sldMk cId="854213799" sldId="1504"/>
            <ac:spMk id="2" creationId="{00000000-0000-0000-0000-000000000000}"/>
          </ac:spMkLst>
        </pc:spChg>
        <pc:spChg chg="del">
          <ac:chgData name="Phil Gibbons" userId="f619c6e5d38ed7a7" providerId="LiveId" clId="{90645AE9-0EB9-4E56-9FCD-2B36A13225AC}" dt="2022-10-25T02:34:59.470" v="80" actId="478"/>
          <ac:spMkLst>
            <pc:docMk/>
            <pc:sldMk cId="854213799" sldId="1504"/>
            <ac:spMk id="19" creationId="{957F630D-B636-4E5C-99FE-DB0A2F896C83}"/>
          </ac:spMkLst>
        </pc:spChg>
        <pc:spChg chg="del">
          <ac:chgData name="Phil Gibbons" userId="f619c6e5d38ed7a7" providerId="LiveId" clId="{90645AE9-0EB9-4E56-9FCD-2B36A13225AC}" dt="2022-10-25T02:35:03.847" v="81" actId="478"/>
          <ac:spMkLst>
            <pc:docMk/>
            <pc:sldMk cId="854213799" sldId="1504"/>
            <ac:spMk id="42" creationId="{00000000-0000-0000-0000-000000000000}"/>
          </ac:spMkLst>
        </pc:spChg>
      </pc:sldChg>
      <pc:sldChg chg="addSp modSp">
        <pc:chgData name="Phil Gibbons" userId="f619c6e5d38ed7a7" providerId="LiveId" clId="{90645AE9-0EB9-4E56-9FCD-2B36A13225AC}" dt="2022-10-25T02:33:24.018" v="61"/>
        <pc:sldMkLst>
          <pc:docMk/>
          <pc:sldMk cId="2048214369" sldId="1527"/>
        </pc:sldMkLst>
        <pc:spChg chg="add mod">
          <ac:chgData name="Phil Gibbons" userId="f619c6e5d38ed7a7" providerId="LiveId" clId="{90645AE9-0EB9-4E56-9FCD-2B36A13225AC}" dt="2022-10-25T02:33:24.018" v="61"/>
          <ac:spMkLst>
            <pc:docMk/>
            <pc:sldMk cId="2048214369" sldId="1527"/>
            <ac:spMk id="19" creationId="{ADFB5D4B-A248-1EB5-F470-3E5197134844}"/>
          </ac:spMkLst>
        </pc:spChg>
      </pc:sldChg>
      <pc:sldChg chg="modSp add mod">
        <pc:chgData name="Phil Gibbons" userId="f619c6e5d38ed7a7" providerId="LiveId" clId="{90645AE9-0EB9-4E56-9FCD-2B36A13225AC}" dt="2022-10-25T02:36:04.995" v="84" actId="207"/>
        <pc:sldMkLst>
          <pc:docMk/>
          <pc:sldMk cId="322274561" sldId="1533"/>
        </pc:sldMkLst>
        <pc:spChg chg="mod">
          <ac:chgData name="Phil Gibbons" userId="f619c6e5d38ed7a7" providerId="LiveId" clId="{90645AE9-0EB9-4E56-9FCD-2B36A13225AC}" dt="2022-10-25T02:36:04.995" v="84" actId="207"/>
          <ac:spMkLst>
            <pc:docMk/>
            <pc:sldMk cId="322274561" sldId="1533"/>
            <ac:spMk id="3" creationId="{00000000-0000-0000-0000-000000000000}"/>
          </ac:spMkLst>
        </pc:spChg>
      </pc:sldChg>
      <pc:sldChg chg="del">
        <pc:chgData name="Phil Gibbons" userId="f619c6e5d38ed7a7" providerId="LiveId" clId="{90645AE9-0EB9-4E56-9FCD-2B36A13225AC}" dt="2022-10-25T02:22:12.784" v="6" actId="47"/>
        <pc:sldMkLst>
          <pc:docMk/>
          <pc:sldMk cId="2074797501" sldId="1533"/>
        </pc:sldMkLst>
      </pc:sldChg>
    </pc:docChg>
  </pc:docChgLst>
  <pc:docChgLst>
    <pc:chgData name="Phil Gibbons" userId="f619c6e5d38ed7a7" providerId="LiveId" clId="{5ED9ED7A-7DA4-415C-B261-7DF2AE71FAC1}"/>
    <pc:docChg chg="addSld delSld modSld sldOrd">
      <pc:chgData name="Phil Gibbons" userId="f619c6e5d38ed7a7" providerId="LiveId" clId="{5ED9ED7A-7DA4-415C-B261-7DF2AE71FAC1}" dt="2020-10-22T03:42:38.929" v="151" actId="20577"/>
      <pc:docMkLst>
        <pc:docMk/>
      </pc:docMkLst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2203514255" sldId="1441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77063700" sldId="1442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771011977" sldId="1443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61078026" sldId="1444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092034415" sldId="144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1438728782" sldId="1446"/>
        </pc:sldMkLst>
      </pc:sldChg>
      <pc:sldChg chg="modSp mod">
        <pc:chgData name="Phil Gibbons" userId="f619c6e5d38ed7a7" providerId="LiveId" clId="{5ED9ED7A-7DA4-415C-B261-7DF2AE71FAC1}" dt="2020-10-22T03:42:38.929" v="151" actId="20577"/>
        <pc:sldMkLst>
          <pc:docMk/>
          <pc:sldMk cId="0" sldId="1487"/>
        </pc:sldMkLst>
        <pc:spChg chg="mod">
          <ac:chgData name="Phil Gibbons" userId="f619c6e5d38ed7a7" providerId="LiveId" clId="{5ED9ED7A-7DA4-415C-B261-7DF2AE71FAC1}" dt="2020-10-22T03:42:38.929" v="151" actId="20577"/>
          <ac:spMkLst>
            <pc:docMk/>
            <pc:sldMk cId="0" sldId="1487"/>
            <ac:spMk id="39938" creationId="{00000000-0000-0000-0000-000000000000}"/>
          </ac:spMkLst>
        </pc:spChg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922849522" sldId="1497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1556961682" sldId="150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684502478" sldId="150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2289429950" sldId="1506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2849292989" sldId="1506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238541917" sldId="1507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4101890570" sldId="1507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823558449" sldId="1508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878678122" sldId="1508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2502721231" sldId="1509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735137311" sldId="1509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230261240" sldId="1510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728615783" sldId="1510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2043886251" sldId="1511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523491322" sldId="1511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639657431" sldId="1512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676323619" sldId="1512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523310956" sldId="1513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387101970" sldId="1513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1676273268" sldId="1514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2742620686" sldId="1514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460747174" sldId="151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3663635289" sldId="1515"/>
        </pc:sldMkLst>
      </pc:sldChg>
      <pc:sldChg chg="del">
        <pc:chgData name="Phil Gibbons" userId="f619c6e5d38ed7a7" providerId="LiveId" clId="{5ED9ED7A-7DA4-415C-B261-7DF2AE71FAC1}" dt="2020-10-22T03:19:44.845" v="0" actId="2696"/>
        <pc:sldMkLst>
          <pc:docMk/>
          <pc:sldMk cId="1140687909" sldId="1516"/>
        </pc:sldMkLst>
      </pc:sldChg>
      <pc:sldChg chg="add mod modShow">
        <pc:chgData name="Phil Gibbons" userId="f619c6e5d38ed7a7" providerId="LiveId" clId="{5ED9ED7A-7DA4-415C-B261-7DF2AE71FAC1}" dt="2020-10-22T03:20:50.299" v="2" actId="729"/>
        <pc:sldMkLst>
          <pc:docMk/>
          <pc:sldMk cId="3652294208" sldId="1516"/>
        </pc:sldMkLst>
      </pc:sldChg>
      <pc:sldChg chg="modSp add mod ord">
        <pc:chgData name="Phil Gibbons" userId="f619c6e5d38ed7a7" providerId="LiveId" clId="{5ED9ED7A-7DA4-415C-B261-7DF2AE71FAC1}" dt="2020-10-22T03:25:09.277" v="150" actId="20577"/>
        <pc:sldMkLst>
          <pc:docMk/>
          <pc:sldMk cId="162018625" sldId="1529"/>
        </pc:sldMkLst>
        <pc:spChg chg="mod">
          <ac:chgData name="Phil Gibbons" userId="f619c6e5d38ed7a7" providerId="LiveId" clId="{5ED9ED7A-7DA4-415C-B261-7DF2AE71FAC1}" dt="2020-10-22T03:25:09.277" v="150" actId="20577"/>
          <ac:spMkLst>
            <pc:docMk/>
            <pc:sldMk cId="162018625" sldId="1529"/>
            <ac:spMk id="3" creationId="{AB9C05B1-8F6D-754C-9547-33FED72A010F}"/>
          </ac:spMkLst>
        </pc:spChg>
        <pc:spChg chg="mod">
          <ac:chgData name="Phil Gibbons" userId="f619c6e5d38ed7a7" providerId="LiveId" clId="{5ED9ED7A-7DA4-415C-B261-7DF2AE71FAC1}" dt="2020-10-22T03:24:25.928" v="136" actId="20577"/>
          <ac:spMkLst>
            <pc:docMk/>
            <pc:sldMk cId="162018625" sldId="1529"/>
            <ac:spMk id="6" creationId="{00000000-0000-0000-0000-000000000000}"/>
          </ac:spMkLst>
        </pc:spChg>
      </pc:sldChg>
    </pc:docChg>
  </pc:docChgLst>
  <pc:docChgLst>
    <pc:chgData name="Phil Gibbons" userId="f619c6e5d38ed7a7" providerId="LiveId" clId="{6BC9BD61-126B-4150-993C-F6D0D6DCD30D}"/>
    <pc:docChg chg="undo modSld">
      <pc:chgData name="Phil Gibbons" userId="f619c6e5d38ed7a7" providerId="LiveId" clId="{6BC9BD61-126B-4150-993C-F6D0D6DCD30D}" dt="2019-10-16T18:44:02.731" v="25" actId="14100"/>
      <pc:docMkLst>
        <pc:docMk/>
      </pc:docMkLst>
      <pc:sldChg chg="modSp">
        <pc:chgData name="Phil Gibbons" userId="f619c6e5d38ed7a7" providerId="LiveId" clId="{6BC9BD61-126B-4150-993C-F6D0D6DCD30D}" dt="2019-10-16T18:44:02.731" v="25" actId="14100"/>
        <pc:sldMkLst>
          <pc:docMk/>
          <pc:sldMk cId="1438728782" sldId="1446"/>
        </pc:sldMkLst>
        <pc:spChg chg="mod">
          <ac:chgData name="Phil Gibbons" userId="f619c6e5d38ed7a7" providerId="LiveId" clId="{6BC9BD61-126B-4150-993C-F6D0D6DCD30D}" dt="2019-10-16T18:40:50.286" v="0" actId="14100"/>
          <ac:spMkLst>
            <pc:docMk/>
            <pc:sldMk cId="1438728782" sldId="1446"/>
            <ac:spMk id="24582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1:26.177" v="6" actId="1076"/>
          <ac:spMkLst>
            <pc:docMk/>
            <pc:sldMk cId="1438728782" sldId="1446"/>
            <ac:spMk id="24583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4:02.731" v="25" actId="14100"/>
          <ac:spMkLst>
            <pc:docMk/>
            <pc:sldMk cId="1438728782" sldId="1446"/>
            <ac:spMk id="24584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14.550" v="11" actId="14100"/>
          <ac:spMkLst>
            <pc:docMk/>
            <pc:sldMk cId="1438728782" sldId="1446"/>
            <ac:spMk id="24604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40.289" v="16" actId="1076"/>
          <ac:spMkLst>
            <pc:docMk/>
            <pc:sldMk cId="1438728782" sldId="1446"/>
            <ac:spMk id="24605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42.457" v="24" actId="14100"/>
          <ac:spMkLst>
            <pc:docMk/>
            <pc:sldMk cId="1438728782" sldId="1446"/>
            <ac:spMk id="24606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2:56.848" v="17" actId="14100"/>
          <ac:spMkLst>
            <pc:docMk/>
            <pc:sldMk cId="1438728782" sldId="1446"/>
            <ac:spMk id="24626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05.457" v="19" actId="14100"/>
          <ac:spMkLst>
            <pc:docMk/>
            <pc:sldMk cId="1438728782" sldId="1446"/>
            <ac:spMk id="24627" creationId="{00000000-0000-0000-0000-000000000000}"/>
          </ac:spMkLst>
        </pc:spChg>
        <pc:spChg chg="mod">
          <ac:chgData name="Phil Gibbons" userId="f619c6e5d38ed7a7" providerId="LiveId" clId="{6BC9BD61-126B-4150-993C-F6D0D6DCD30D}" dt="2019-10-16T18:43:30.874" v="23" actId="14100"/>
          <ac:spMkLst>
            <pc:docMk/>
            <pc:sldMk cId="1438728782" sldId="1446"/>
            <ac:spMk id="24628" creationId="{00000000-0000-0000-0000-000000000000}"/>
          </ac:spMkLst>
        </pc:spChg>
        <pc:grpChg chg="mod">
          <ac:chgData name="Phil Gibbons" userId="f619c6e5d38ed7a7" providerId="LiveId" clId="{6BC9BD61-126B-4150-993C-F6D0D6DCD30D}" dt="2019-10-16T18:42:29.686" v="14" actId="1076"/>
          <ac:grpSpMkLst>
            <pc:docMk/>
            <pc:sldMk cId="1438728782" sldId="1446"/>
            <ac:grpSpMk id="78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Requires a larger minimum block size: 24 bytes on 64-bit machine since free blocks need space for header, </a:t>
            </a:r>
            <a:r>
              <a:rPr lang="en-US" dirty="0" err="1"/>
              <a:t>prev</a:t>
            </a:r>
            <a:r>
              <a:rPr lang="en-US" dirty="0"/>
              <a:t>, next, footer (32 bytes) and allocated blocks have header (8 bytes) plus payload, which must sum to 32 bytes.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41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8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Bug: First malloc call should be </a:t>
            </a:r>
            <a:r>
              <a:rPr lang="en-US" dirty="0" err="1"/>
              <a:t>sizeof</a:t>
            </a:r>
            <a:r>
              <a:rPr lang="en-US" dirty="0"/>
              <a:t>(int *)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Arithmetic operations on pointers are performed in units that are the size of the objects they point to.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Should be (*size)--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Should </a:t>
            </a:r>
            <a:r>
              <a:rPr lang="en-US" dirty="0"/>
              <a:t>be free(y)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90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4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2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46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7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5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77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1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02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44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89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79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56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44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1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9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60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 (review)</a:t>
            </a:r>
          </a:p>
          <a:p>
            <a:r>
              <a:rPr lang="en-US" dirty="0"/>
              <a:t>Explicit free lists				</a:t>
            </a:r>
            <a:r>
              <a:rPr lang="en-US" dirty="0">
                <a:solidFill>
                  <a:srgbClr val="7F7F7F"/>
                </a:solidFill>
              </a:rPr>
              <a:t>CSAPP 9.9.13</a:t>
            </a:r>
            <a:endParaRPr lang="en-US" dirty="0"/>
          </a:p>
          <a:p>
            <a:r>
              <a:rPr lang="en-US" dirty="0"/>
              <a:t>Segregated free lists			</a:t>
            </a:r>
            <a:r>
              <a:rPr lang="en-US" dirty="0">
                <a:solidFill>
                  <a:srgbClr val="7F7F7F"/>
                </a:solidFill>
              </a:rPr>
              <a:t>CSAPP 9.9.14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Memory-related perils and pitfalls	</a:t>
            </a:r>
            <a:r>
              <a:rPr lang="en-US" dirty="0">
                <a:solidFill>
                  <a:srgbClr val="7F7F7F"/>
                </a:solidFill>
              </a:rPr>
              <a:t>CSAPP 9.11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DFB5D4B-A248-1EB5-F470-3E5197134844}"/>
              </a:ext>
            </a:extLst>
          </p:cNvPr>
          <p:cNvSpPr/>
          <p:nvPr/>
        </p:nvSpPr>
        <p:spPr bwMode="auto">
          <a:xfrm>
            <a:off x="97174" y="350886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25,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2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29E25C7-B3ED-BAD9-7467-7B3F83C081F1}"/>
              </a:ext>
            </a:extLst>
          </p:cNvPr>
          <p:cNvSpPr/>
          <p:nvPr/>
        </p:nvSpPr>
        <p:spPr bwMode="auto">
          <a:xfrm>
            <a:off x="355227" y="4552582"/>
            <a:ext cx="8626937" cy="933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59479"/>
            <a:ext cx="8390107" cy="762000"/>
          </a:xfrm>
        </p:spPr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5B89949-67C1-3737-EA8B-DEF22CB2E6EE}"/>
              </a:ext>
            </a:extLst>
          </p:cNvPr>
          <p:cNvSpPr/>
          <p:nvPr/>
        </p:nvSpPr>
        <p:spPr bwMode="auto">
          <a:xfrm>
            <a:off x="102934" y="4773140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213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15 – Malloc Advanced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</a:t>
            </a:r>
            <a:r>
              <a:rPr lang="en-GB"/>
              <a:t>finding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Boundary Tags for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endParaRPr lang="en-GB" sz="2000" b="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57644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5800" y="4735856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57644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29319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229244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856057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229244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043081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336944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534824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336944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03BB4B-BFAD-032C-717D-E87FC246263B}"/>
              </a:ext>
            </a:extLst>
          </p:cNvPr>
          <p:cNvSpPr txBox="1"/>
          <p:nvPr/>
        </p:nvSpPr>
        <p:spPr>
          <a:xfrm>
            <a:off x="5133090" y="6216134"/>
            <a:ext cx="375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Disadvantage: Internal fragmentation</a:t>
            </a:r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49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0351425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  <p:extLst>
      <p:ext uri="{BB962C8B-B14F-4D97-AF65-F5344CB8AC3E}">
        <p14:creationId xmlns:p14="http://schemas.microsoft.com/office/powerpoint/2010/main" val="37706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  <p:extLst>
      <p:ext uri="{BB962C8B-B14F-4D97-AF65-F5344CB8AC3E}">
        <p14:creationId xmlns:p14="http://schemas.microsoft.com/office/powerpoint/2010/main" val="77101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  <p:extLst>
      <p:ext uri="{BB962C8B-B14F-4D97-AF65-F5344CB8AC3E}">
        <p14:creationId xmlns:p14="http://schemas.microsoft.com/office/powerpoint/2010/main" val="36107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72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  <p:extLst>
      <p:ext uri="{BB962C8B-B14F-4D97-AF65-F5344CB8AC3E}">
        <p14:creationId xmlns:p14="http://schemas.microsoft.com/office/powerpoint/2010/main" val="3092034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96168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29298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5419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Internal vs. External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i="1" dirty="0">
                <a:solidFill>
                  <a:srgbClr val="C00000"/>
                </a:solidFill>
              </a:rPr>
              <a:t>External fragmentation </a:t>
            </a:r>
            <a:r>
              <a:rPr lang="en-GB" sz="2200" dirty="0"/>
              <a:t>occurs when there is enough aggregate heap memory, but no single free block is large enough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7CB10F-DAD0-D0F3-AA5C-D34C2BD1AD0F}"/>
              </a:ext>
            </a:extLst>
          </p:cNvPr>
          <p:cNvGrpSpPr/>
          <p:nvPr/>
        </p:nvGrpSpPr>
        <p:grpSpPr>
          <a:xfrm>
            <a:off x="2209800" y="5062134"/>
            <a:ext cx="5486400" cy="304800"/>
            <a:chOff x="2209800" y="5318259"/>
            <a:chExt cx="5486400" cy="304800"/>
          </a:xfrm>
        </p:grpSpPr>
        <p:sp>
          <p:nvSpPr>
            <p:cNvPr id="3" name="Rectangle 56">
              <a:extLst>
                <a:ext uri="{FF2B5EF4-FFF2-40B4-BE49-F238E27FC236}">
                  <a16:creationId xmlns:a16="http://schemas.microsoft.com/office/drawing/2014/main" id="{957C8F66-0D5C-A85E-F50F-22AD7206A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57">
              <a:extLst>
                <a:ext uri="{FF2B5EF4-FFF2-40B4-BE49-F238E27FC236}">
                  <a16:creationId xmlns:a16="http://schemas.microsoft.com/office/drawing/2014/main" id="{F54FE0D3-E606-A086-5AC0-222C16390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8">
              <a:extLst>
                <a:ext uri="{FF2B5EF4-FFF2-40B4-BE49-F238E27FC236}">
                  <a16:creationId xmlns:a16="http://schemas.microsoft.com/office/drawing/2014/main" id="{7A07D61E-3049-AC5C-E874-557EDEF95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9">
              <a:extLst>
                <a:ext uri="{FF2B5EF4-FFF2-40B4-BE49-F238E27FC236}">
                  <a16:creationId xmlns:a16="http://schemas.microsoft.com/office/drawing/2014/main" id="{1A4C8D5D-8CCB-FB39-6334-5D00558A5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0">
              <a:extLst>
                <a:ext uri="{FF2B5EF4-FFF2-40B4-BE49-F238E27FC236}">
                  <a16:creationId xmlns:a16="http://schemas.microsoft.com/office/drawing/2014/main" id="{79D3DEB4-70A3-1E10-96C1-4CF6B7A55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1">
              <a:extLst>
                <a:ext uri="{FF2B5EF4-FFF2-40B4-BE49-F238E27FC236}">
                  <a16:creationId xmlns:a16="http://schemas.microsoft.com/office/drawing/2014/main" id="{366822EC-A944-7482-7DA0-5FBD0AB51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62">
              <a:extLst>
                <a:ext uri="{FF2B5EF4-FFF2-40B4-BE49-F238E27FC236}">
                  <a16:creationId xmlns:a16="http://schemas.microsoft.com/office/drawing/2014/main" id="{45E4D7D0-9B57-11F5-8415-66124D41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6092ED73-8D60-433F-4804-6C776AA0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4">
              <a:extLst>
                <a:ext uri="{FF2B5EF4-FFF2-40B4-BE49-F238E27FC236}">
                  <a16:creationId xmlns:a16="http://schemas.microsoft.com/office/drawing/2014/main" id="{8DE06307-11FB-B4FC-6290-8A7D72392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65">
              <a:extLst>
                <a:ext uri="{FF2B5EF4-FFF2-40B4-BE49-F238E27FC236}">
                  <a16:creationId xmlns:a16="http://schemas.microsoft.com/office/drawing/2014/main" id="{A9367D98-F42B-7F26-3D73-91928AFF0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5318259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36BC398E-E0C2-5D89-DD60-FFBE7CC1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67">
              <a:extLst>
                <a:ext uri="{FF2B5EF4-FFF2-40B4-BE49-F238E27FC236}">
                  <a16:creationId xmlns:a16="http://schemas.microsoft.com/office/drawing/2014/main" id="{B979A7DD-0EE0-AFBD-F36C-80C8BB054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68">
              <a:extLst>
                <a:ext uri="{FF2B5EF4-FFF2-40B4-BE49-F238E27FC236}">
                  <a16:creationId xmlns:a16="http://schemas.microsoft.com/office/drawing/2014/main" id="{4C0BC6A9-27B0-207A-6583-73CBA922D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69">
              <a:extLst>
                <a:ext uri="{FF2B5EF4-FFF2-40B4-BE49-F238E27FC236}">
                  <a16:creationId xmlns:a16="http://schemas.microsoft.com/office/drawing/2014/main" id="{E9387F4A-A1B8-8FD9-D247-439764A9F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70">
              <a:extLst>
                <a:ext uri="{FF2B5EF4-FFF2-40B4-BE49-F238E27FC236}">
                  <a16:creationId xmlns:a16="http://schemas.microsoft.com/office/drawing/2014/main" id="{D1E6DC2F-6053-4318-11BE-E3A2B0E49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71">
              <a:extLst>
                <a:ext uri="{FF2B5EF4-FFF2-40B4-BE49-F238E27FC236}">
                  <a16:creationId xmlns:a16="http://schemas.microsoft.com/office/drawing/2014/main" id="{361B7D56-8E4D-430E-2D10-956EDF9AD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72">
              <a:extLst>
                <a:ext uri="{FF2B5EF4-FFF2-40B4-BE49-F238E27FC236}">
                  <a16:creationId xmlns:a16="http://schemas.microsoft.com/office/drawing/2014/main" id="{2ECB4B4F-8CD5-0460-6A41-ED52BD2DF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3AF12A35-09E1-7B50-977B-F63ED9F1F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91">
            <a:extLst>
              <a:ext uri="{FF2B5EF4-FFF2-40B4-BE49-F238E27FC236}">
                <a16:creationId xmlns:a16="http://schemas.microsoft.com/office/drawing/2014/main" id="{4926C8FF-3247-91DF-068D-F854F345E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76" y="5818662"/>
            <a:ext cx="4179647" cy="359010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</a:t>
            </a:r>
            <a:r>
              <a:rPr lang="en-GB" sz="1800" dirty="0" err="1">
                <a:latin typeface="Courier New" pitchFamily="49" charset="0"/>
              </a:rPr>
              <a:t>sizeof</a:t>
            </a:r>
            <a:r>
              <a:rPr lang="en-GB" sz="1800" dirty="0">
                <a:latin typeface="Courier New" pitchFamily="49" charset="0"/>
              </a:rPr>
              <a:t>(</a:t>
            </a:r>
            <a:r>
              <a:rPr lang="en-GB" sz="1800" dirty="0" err="1">
                <a:latin typeface="Courier New" pitchFamily="49" charset="0"/>
              </a:rPr>
              <a:t>size_t</a:t>
            </a:r>
            <a:r>
              <a:rPr lang="en-GB" sz="1800" dirty="0">
                <a:latin typeface="Courier New" pitchFamily="49" charset="0"/>
              </a:rPr>
              <a:t>)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558449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373513731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3026124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04388625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3965743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387101970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676273268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460747174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5229420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Review: 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15024</TotalTime>
  <Words>6008</Words>
  <Application>Microsoft Office PowerPoint</Application>
  <PresentationFormat>On-screen Show (4:3)</PresentationFormat>
  <Paragraphs>1047</Paragraphs>
  <Slides>72</Slides>
  <Notes>67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18-213/18-613: Introduction to Computer Systems  15th Lecture, October 25, 2022</vt:lpstr>
      <vt:lpstr>Review: Dynamic Memory Allocation </vt:lpstr>
      <vt:lpstr>Review: Keeping Track of Free Blocks</vt:lpstr>
      <vt:lpstr>Review: Boundary Tags for Coalescing </vt:lpstr>
      <vt:lpstr>Review: Internal vs. External Fragmentation</vt:lpstr>
      <vt:lpstr>Review: 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Keeping Track of Free Blocks</vt:lpstr>
      <vt:lpstr>Segregated List (Seglist) Allocators</vt:lpstr>
      <vt:lpstr>Seglist Allocator</vt:lpstr>
      <vt:lpstr>Seglist Allocator (cont.)</vt:lpstr>
      <vt:lpstr>More Info on Allocators</vt:lpstr>
      <vt:lpstr>Quiz Time!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732</cp:revision>
  <cp:lastPrinted>2016-11-01T18:34:42Z</cp:lastPrinted>
  <dcterms:created xsi:type="dcterms:W3CDTF">2012-11-01T14:52:42Z</dcterms:created>
  <dcterms:modified xsi:type="dcterms:W3CDTF">2022-10-25T03:33:13Z</dcterms:modified>
</cp:coreProperties>
</file>