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310" r:id="rId34"/>
    <p:sldId id="1549" r:id="rId35"/>
    <p:sldId id="1488" r:id="rId36"/>
    <p:sldId id="1489" r:id="rId37"/>
    <p:sldId id="1532" r:id="rId38"/>
    <p:sldId id="1490" r:id="rId39"/>
    <p:sldId id="1491" r:id="rId40"/>
    <p:sldId id="1607" r:id="rId41"/>
    <p:sldId id="1567" r:id="rId42"/>
    <p:sldId id="1602" r:id="rId43"/>
    <p:sldId id="1603" r:id="rId44"/>
    <p:sldId id="1564" r:id="rId45"/>
    <p:sldId id="1570" r:id="rId46"/>
    <p:sldId id="1565" r:id="rId47"/>
    <p:sldId id="1571" r:id="rId48"/>
    <p:sldId id="1572" r:id="rId49"/>
    <p:sldId id="1573" r:id="rId50"/>
    <p:sldId id="1574" r:id="rId51"/>
    <p:sldId id="1608" r:id="rId52"/>
    <p:sldId id="1528" r:id="rId53"/>
    <p:sldId id="1609" r:id="rId54"/>
    <p:sldId id="1512" r:id="rId55"/>
    <p:sldId id="1513" r:id="rId56"/>
    <p:sldId id="1514" r:id="rId57"/>
    <p:sldId id="1505" r:id="rId58"/>
    <p:sldId id="1515" r:id="rId59"/>
    <p:sldId id="1578" r:id="rId60"/>
    <p:sldId id="1554" r:id="rId61"/>
    <p:sldId id="1551" r:id="rId62"/>
    <p:sldId id="1539" r:id="rId63"/>
    <p:sldId id="1558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E244-7A6B-4BF2-AD9E-7BD241DC7572}" v="5" dt="2022-11-08T04:06:1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3570" autoAdjust="0"/>
  </p:normalViewPr>
  <p:slideViewPr>
    <p:cSldViewPr snapToObjects="1">
      <p:cViewPr varScale="1">
        <p:scale>
          <a:sx n="84" d="100"/>
          <a:sy n="84" d="100"/>
        </p:scale>
        <p:origin x="993" y="45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1E7E244-7A6B-4BF2-AD9E-7BD241DC7572}"/>
    <pc:docChg chg="custSel addSld delSld modSld">
      <pc:chgData name="Phil Gibbons" userId="f619c6e5d38ed7a7" providerId="LiveId" clId="{51E7E244-7A6B-4BF2-AD9E-7BD241DC7572}" dt="2022-11-08T17:21:42.232" v="125" actId="20577"/>
      <pc:docMkLst>
        <pc:docMk/>
      </pc:docMkLst>
      <pc:sldChg chg="modSp add mod">
        <pc:chgData name="Phil Gibbons" userId="f619c6e5d38ed7a7" providerId="LiveId" clId="{51E7E244-7A6B-4BF2-AD9E-7BD241DC7572}" dt="2022-11-08T04:30:08.336" v="45" actId="20577"/>
        <pc:sldMkLst>
          <pc:docMk/>
          <pc:sldMk cId="1233805520" sldId="310"/>
        </pc:sldMkLst>
        <pc:spChg chg="mod">
          <ac:chgData name="Phil Gibbons" userId="f619c6e5d38ed7a7" providerId="LiveId" clId="{51E7E244-7A6B-4BF2-AD9E-7BD241DC7572}" dt="2022-11-08T04:30:08.336" v="45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51E7E244-7A6B-4BF2-AD9E-7BD241DC7572}" dt="2022-11-08T00:40:34.478" v="29" actId="47"/>
        <pc:sldMkLst>
          <pc:docMk/>
          <pc:sldMk cId="2564821313" sldId="1249"/>
        </pc:sldMkLst>
      </pc:sldChg>
      <pc:sldChg chg="modAnim">
        <pc:chgData name="Phil Gibbons" userId="f619c6e5d38ed7a7" providerId="LiveId" clId="{51E7E244-7A6B-4BF2-AD9E-7BD241DC7572}" dt="2022-11-08T04:06:10.964" v="43"/>
        <pc:sldMkLst>
          <pc:docMk/>
          <pc:sldMk cId="3652522235" sldId="1560"/>
        </pc:sldMkLst>
      </pc:sldChg>
      <pc:sldChg chg="modSp mod">
        <pc:chgData name="Phil Gibbons" userId="f619c6e5d38ed7a7" providerId="LiveId" clId="{51E7E244-7A6B-4BF2-AD9E-7BD241DC7572}" dt="2022-11-08T05:09:11.002" v="47" actId="20577"/>
        <pc:sldMkLst>
          <pc:docMk/>
          <pc:sldMk cId="3574118798" sldId="1571"/>
        </pc:sldMkLst>
        <pc:spChg chg="mod">
          <ac:chgData name="Phil Gibbons" userId="f619c6e5d38ed7a7" providerId="LiveId" clId="{51E7E244-7A6B-4BF2-AD9E-7BD241DC7572}" dt="2022-11-08T05:09:11.002" v="47" actId="20577"/>
          <ac:spMkLst>
            <pc:docMk/>
            <pc:sldMk cId="3574118798" sldId="1571"/>
            <ac:spMk id="766979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8T17:21:42.232" v="125" actId="20577"/>
        <pc:sldMkLst>
          <pc:docMk/>
          <pc:sldMk cId="3979420828" sldId="1576"/>
        </pc:sldMkLst>
        <pc:spChg chg="mod">
          <ac:chgData name="Phil Gibbons" userId="f619c6e5d38ed7a7" providerId="LiveId" clId="{51E7E244-7A6B-4BF2-AD9E-7BD241DC7572}" dt="2022-11-08T17:16:32.483" v="48" actId="21"/>
          <ac:spMkLst>
            <pc:docMk/>
            <pc:sldMk cId="3979420828" sldId="1576"/>
            <ac:spMk id="2" creationId="{00000000-0000-0000-0000-000000000000}"/>
          </ac:spMkLst>
        </pc:spChg>
        <pc:spChg chg="mod">
          <ac:chgData name="Phil Gibbons" userId="f619c6e5d38ed7a7" providerId="LiveId" clId="{51E7E244-7A6B-4BF2-AD9E-7BD241DC7572}" dt="2022-11-08T17:21:42.232" v="125" actId="20577"/>
          <ac:spMkLst>
            <pc:docMk/>
            <pc:sldMk cId="3979420828" sldId="1576"/>
            <ac:spMk id="3" creationId="{00000000-0000-0000-0000-000000000000}"/>
          </ac:spMkLst>
        </pc:spChg>
      </pc:sldChg>
      <pc:sldChg chg="delSp mod delAnim">
        <pc:chgData name="Phil Gibbons" userId="f619c6e5d38ed7a7" providerId="LiveId" clId="{51E7E244-7A6B-4BF2-AD9E-7BD241DC7572}" dt="2022-11-08T04:26:03.978" v="44" actId="478"/>
        <pc:sldMkLst>
          <pc:docMk/>
          <pc:sldMk cId="3436189431" sldId="1581"/>
        </pc:sldMkLst>
        <pc:spChg chg="del">
          <ac:chgData name="Phil Gibbons" userId="f619c6e5d38ed7a7" providerId="LiveId" clId="{51E7E244-7A6B-4BF2-AD9E-7BD241DC7572}" dt="2022-11-08T04:26:03.978" v="44" actId="478"/>
          <ac:spMkLst>
            <pc:docMk/>
            <pc:sldMk cId="3436189431" sldId="1581"/>
            <ac:spMk id="3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8T05:06:30.635" v="46" actId="14100"/>
        <pc:sldMkLst>
          <pc:docMk/>
          <pc:sldMk cId="1684884698" sldId="1602"/>
        </pc:sldMkLst>
        <pc:spChg chg="mod">
          <ac:chgData name="Phil Gibbons" userId="f619c6e5d38ed7a7" providerId="LiveId" clId="{51E7E244-7A6B-4BF2-AD9E-7BD241DC7572}" dt="2022-11-08T05:06:30.635" v="46" actId="14100"/>
          <ac:spMkLst>
            <pc:docMk/>
            <pc:sldMk cId="1684884698" sldId="1602"/>
            <ac:spMk id="671746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7T21:41:02.267" v="3" actId="20577"/>
        <pc:sldMkLst>
          <pc:docMk/>
          <pc:sldMk cId="0" sldId="1610"/>
        </pc:sldMkLst>
        <pc:spChg chg="mod">
          <ac:chgData name="Phil Gibbons" userId="f619c6e5d38ed7a7" providerId="LiveId" clId="{51E7E244-7A6B-4BF2-AD9E-7BD241DC7572}" dt="2022-11-07T21:41:02.267" v="3" actId="20577"/>
          <ac:spMkLst>
            <pc:docMk/>
            <pc:sldMk cId="0" sldId="1610"/>
            <ac:spMk id="92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8, 2022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Unix I/O					   </a:t>
            </a:r>
            <a:r>
              <a:rPr lang="en-US" sz="2400" dirty="0">
                <a:solidFill>
                  <a:srgbClr val="7F7F7F"/>
                </a:solidFill>
              </a:rPr>
              <a:t>CSAPP  10.1-10.4</a:t>
            </a:r>
            <a:endParaRPr lang="en-US" dirty="0"/>
          </a:p>
          <a:p>
            <a:r>
              <a:rPr lang="en-US" dirty="0"/>
              <a:t>Metadata, sharing, and redirection	   </a:t>
            </a:r>
            <a:r>
              <a:rPr lang="en-US" sz="2400" dirty="0">
                <a:solidFill>
                  <a:srgbClr val="7F7F7F"/>
                </a:solidFill>
              </a:rPr>
              <a:t>CSAPP  10.6-10.9</a:t>
            </a:r>
            <a:endParaRPr lang="en-US" dirty="0"/>
          </a:p>
          <a:p>
            <a:r>
              <a:rPr lang="en-US" dirty="0"/>
              <a:t>Standard I/O				   </a:t>
            </a:r>
            <a:r>
              <a:rPr lang="en-US" sz="2400" dirty="0">
                <a:solidFill>
                  <a:srgbClr val="7F7F7F"/>
                </a:solidFill>
              </a:rPr>
              <a:t>CSAPP  10.10</a:t>
            </a:r>
            <a:endParaRPr lang="en-US" dirty="0"/>
          </a:p>
          <a:p>
            <a:r>
              <a:rPr lang="en-US" dirty="0"/>
              <a:t>RIO (robust I/O</a:t>
            </a:r>
            <a:r>
              <a:rPr lang="en-US"/>
              <a:t>) package			   </a:t>
            </a:r>
            <a:r>
              <a:rPr lang="en-US" sz="2400">
                <a:solidFill>
                  <a:srgbClr val="7F7F7F"/>
                </a:solidFill>
              </a:rPr>
              <a:t>CSAPP  10.5</a:t>
            </a:r>
            <a:endParaRPr lang="en-US" dirty="0"/>
          </a:p>
          <a:p>
            <a:r>
              <a:rPr lang="en-US" dirty="0"/>
              <a:t>Closing remarks				   </a:t>
            </a:r>
            <a:r>
              <a:rPr lang="en-US" sz="2400" dirty="0">
                <a:solidFill>
                  <a:srgbClr val="7F7F7F"/>
                </a:solidFill>
              </a:rPr>
              <a:t>CSAPP  10.11-10.12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19 – System IO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</a:t>
            </a:r>
            <a:r>
              <a:rPr lang="en-US"/>
              <a:t>from </a:t>
            </a:r>
            <a:br>
              <a:rPr lang="en-US"/>
            </a:br>
            <a:r>
              <a:rPr lang="en-US"/>
              <a:t>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18920</TotalTime>
  <Words>6446</Words>
  <Application>Microsoft Office PowerPoint</Application>
  <PresentationFormat>On-screen Show (4:3)</PresentationFormat>
  <Paragraphs>1204</Paragraphs>
  <Slides>63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19th Lecture, November 8, 2022</vt:lpstr>
      <vt:lpstr>Today 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812</cp:revision>
  <cp:lastPrinted>2016-10-19T22:41:27Z</cp:lastPrinted>
  <dcterms:created xsi:type="dcterms:W3CDTF">2012-10-18T16:33:38Z</dcterms:created>
  <dcterms:modified xsi:type="dcterms:W3CDTF">2022-11-08T17:21:46Z</dcterms:modified>
</cp:coreProperties>
</file>