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529" r:id="rId2"/>
    <p:sldId id="1386" r:id="rId3"/>
    <p:sldId id="730" r:id="rId4"/>
    <p:sldId id="1528" r:id="rId5"/>
    <p:sldId id="569" r:id="rId6"/>
    <p:sldId id="693" r:id="rId7"/>
    <p:sldId id="694" r:id="rId8"/>
    <p:sldId id="695" r:id="rId9"/>
    <p:sldId id="696" r:id="rId10"/>
    <p:sldId id="662" r:id="rId11"/>
    <p:sldId id="672" r:id="rId12"/>
    <p:sldId id="674" r:id="rId13"/>
    <p:sldId id="675" r:id="rId14"/>
    <p:sldId id="676" r:id="rId15"/>
    <p:sldId id="686" r:id="rId16"/>
    <p:sldId id="687" r:id="rId17"/>
    <p:sldId id="673" r:id="rId18"/>
    <p:sldId id="688" r:id="rId19"/>
    <p:sldId id="697" r:id="rId20"/>
    <p:sldId id="1527" r:id="rId21"/>
    <p:sldId id="698" r:id="rId22"/>
    <p:sldId id="699" r:id="rId23"/>
    <p:sldId id="620" r:id="rId24"/>
    <p:sldId id="628" r:id="rId25"/>
    <p:sldId id="689" r:id="rId26"/>
    <p:sldId id="690" r:id="rId27"/>
    <p:sldId id="629" r:id="rId28"/>
    <p:sldId id="632" r:id="rId29"/>
    <p:sldId id="631" r:id="rId30"/>
    <p:sldId id="630" r:id="rId31"/>
    <p:sldId id="633" r:id="rId32"/>
    <p:sldId id="621" r:id="rId33"/>
    <p:sldId id="635" r:id="rId34"/>
    <p:sldId id="636" r:id="rId35"/>
    <p:sldId id="637" r:id="rId36"/>
    <p:sldId id="623" r:id="rId37"/>
    <p:sldId id="638" r:id="rId38"/>
    <p:sldId id="639" r:id="rId39"/>
    <p:sldId id="640" r:id="rId40"/>
    <p:sldId id="691" r:id="rId41"/>
    <p:sldId id="310" r:id="rId42"/>
    <p:sldId id="624" r:id="rId43"/>
    <p:sldId id="626" r:id="rId44"/>
    <p:sldId id="627" r:id="rId45"/>
    <p:sldId id="643" r:id="rId46"/>
    <p:sldId id="641" r:id="rId47"/>
    <p:sldId id="642" r:id="rId48"/>
    <p:sldId id="679" r:id="rId49"/>
    <p:sldId id="680" r:id="rId50"/>
    <p:sldId id="681" r:id="rId51"/>
    <p:sldId id="682" r:id="rId52"/>
    <p:sldId id="645" r:id="rId53"/>
    <p:sldId id="683" r:id="rId54"/>
    <p:sldId id="652" r:id="rId55"/>
    <p:sldId id="651" r:id="rId56"/>
    <p:sldId id="653" r:id="rId57"/>
    <p:sldId id="657" r:id="rId58"/>
    <p:sldId id="1532" r:id="rId59"/>
    <p:sldId id="658" r:id="rId60"/>
    <p:sldId id="684" r:id="rId61"/>
    <p:sldId id="685" r:id="rId62"/>
    <p:sldId id="659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85" d="100"/>
          <a:sy n="85" d="100"/>
        </p:scale>
        <p:origin x="1050" y="45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DB359AC-7A9D-41CB-B4BB-C42712D505C0}"/>
    <pc:docChg chg="custSel addSld delSld modSld">
      <pc:chgData name="Phil Gibbons" userId="f619c6e5d38ed7a7" providerId="LiveId" clId="{0DB359AC-7A9D-41CB-B4BB-C42712D505C0}" dt="2021-11-30T03:55:44.226" v="565" actId="20577"/>
      <pc:docMkLst>
        <pc:docMk/>
      </pc:docMkLst>
      <pc:sldChg chg="modSp mod">
        <pc:chgData name="Phil Gibbons" userId="f619c6e5d38ed7a7" providerId="LiveId" clId="{0DB359AC-7A9D-41CB-B4BB-C42712D505C0}" dt="2021-11-30T03:41:38.582" v="445" actId="20577"/>
        <pc:sldMkLst>
          <pc:docMk/>
          <pc:sldMk cId="0" sldId="624"/>
        </pc:sldMkLst>
        <pc:spChg chg="mod">
          <ac:chgData name="Phil Gibbons" userId="f619c6e5d38ed7a7" providerId="LiveId" clId="{0DB359AC-7A9D-41CB-B4BB-C42712D505C0}" dt="2021-11-30T03:41:38.582" v="445" actId="20577"/>
          <ac:spMkLst>
            <pc:docMk/>
            <pc:sldMk cId="0" sldId="624"/>
            <ac:spMk id="3" creationId="{00000000-0000-0000-0000-000000000000}"/>
          </ac:spMkLst>
        </pc:spChg>
      </pc:sldChg>
      <pc:sldChg chg="modSp mod">
        <pc:chgData name="Phil Gibbons" userId="f619c6e5d38ed7a7" providerId="LiveId" clId="{0DB359AC-7A9D-41CB-B4BB-C42712D505C0}" dt="2021-11-30T03:43:49.493" v="447" actId="20577"/>
        <pc:sldMkLst>
          <pc:docMk/>
          <pc:sldMk cId="0" sldId="641"/>
        </pc:sldMkLst>
        <pc:spChg chg="mod">
          <ac:chgData name="Phil Gibbons" userId="f619c6e5d38ed7a7" providerId="LiveId" clId="{0DB359AC-7A9D-41CB-B4BB-C42712D505C0}" dt="2021-11-30T03:43:49.493" v="447" actId="20577"/>
          <ac:spMkLst>
            <pc:docMk/>
            <pc:sldMk cId="0" sldId="641"/>
            <ac:spMk id="3" creationId="{00000000-0000-0000-0000-000000000000}"/>
          </ac:spMkLst>
        </pc:spChg>
      </pc:sldChg>
      <pc:sldChg chg="modSp mod">
        <pc:chgData name="Phil Gibbons" userId="f619c6e5d38ed7a7" providerId="LiveId" clId="{0DB359AC-7A9D-41CB-B4BB-C42712D505C0}" dt="2021-11-30T03:50:04.699" v="475" actId="20577"/>
        <pc:sldMkLst>
          <pc:docMk/>
          <pc:sldMk cId="0" sldId="651"/>
        </pc:sldMkLst>
        <pc:spChg chg="mod">
          <ac:chgData name="Phil Gibbons" userId="f619c6e5d38ed7a7" providerId="LiveId" clId="{0DB359AC-7A9D-41CB-B4BB-C42712D505C0}" dt="2021-11-30T03:50:04.699" v="475" actId="20577"/>
          <ac:spMkLst>
            <pc:docMk/>
            <pc:sldMk cId="0" sldId="651"/>
            <ac:spMk id="3" creationId="{00000000-0000-0000-0000-000000000000}"/>
          </ac:spMkLst>
        </pc:spChg>
      </pc:sldChg>
      <pc:sldChg chg="modAnim">
        <pc:chgData name="Phil Gibbons" userId="f619c6e5d38ed7a7" providerId="LiveId" clId="{0DB359AC-7A9D-41CB-B4BB-C42712D505C0}" dt="2021-11-30T02:55:21.538" v="441"/>
        <pc:sldMkLst>
          <pc:docMk/>
          <pc:sldMk cId="0" sldId="662"/>
        </pc:sldMkLst>
      </pc:sldChg>
      <pc:sldChg chg="modSp mod">
        <pc:chgData name="Phil Gibbons" userId="f619c6e5d38ed7a7" providerId="LiveId" clId="{0DB359AC-7A9D-41CB-B4BB-C42712D505C0}" dt="2021-11-30T02:56:02.536" v="443" actId="1076"/>
        <pc:sldMkLst>
          <pc:docMk/>
          <pc:sldMk cId="0" sldId="672"/>
        </pc:sldMkLst>
        <pc:spChg chg="mod">
          <ac:chgData name="Phil Gibbons" userId="f619c6e5d38ed7a7" providerId="LiveId" clId="{0DB359AC-7A9D-41CB-B4BB-C42712D505C0}" dt="2021-11-30T02:55:52.487" v="442" actId="1076"/>
          <ac:spMkLst>
            <pc:docMk/>
            <pc:sldMk cId="0" sldId="672"/>
            <ac:spMk id="3" creationId="{00000000-0000-0000-0000-000000000000}"/>
          </ac:spMkLst>
        </pc:spChg>
        <pc:grpChg chg="mod">
          <ac:chgData name="Phil Gibbons" userId="f619c6e5d38ed7a7" providerId="LiveId" clId="{0DB359AC-7A9D-41CB-B4BB-C42712D505C0}" dt="2021-11-30T02:56:02.536" v="443" actId="1076"/>
          <ac:grpSpMkLst>
            <pc:docMk/>
            <pc:sldMk cId="0" sldId="672"/>
            <ac:grpSpMk id="7" creationId="{00000000-0000-0000-0000-000000000000}"/>
          </ac:grpSpMkLst>
        </pc:grpChg>
      </pc:sldChg>
      <pc:sldChg chg="modSp add mod">
        <pc:chgData name="Phil Gibbons" userId="f619c6e5d38ed7a7" providerId="LiveId" clId="{0DB359AC-7A9D-41CB-B4BB-C42712D505C0}" dt="2021-11-30T01:48:07.879" v="46" actId="20577"/>
        <pc:sldMkLst>
          <pc:docMk/>
          <pc:sldMk cId="0" sldId="1386"/>
        </pc:sldMkLst>
        <pc:spChg chg="mod">
          <ac:chgData name="Phil Gibbons" userId="f619c6e5d38ed7a7" providerId="LiveId" clId="{0DB359AC-7A9D-41CB-B4BB-C42712D505C0}" dt="2021-11-30T01:48:07.879" v="46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0DB359AC-7A9D-41CB-B4BB-C42712D505C0}" dt="2021-11-30T03:55:44.226" v="565" actId="20577"/>
        <pc:sldMkLst>
          <pc:docMk/>
          <pc:sldMk cId="3900095691" sldId="1387"/>
        </pc:sldMkLst>
        <pc:spChg chg="mod">
          <ac:chgData name="Phil Gibbons" userId="f619c6e5d38ed7a7" providerId="LiveId" clId="{0DB359AC-7A9D-41CB-B4BB-C42712D505C0}" dt="2021-11-30T03:55:44.226" v="565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0DB359AC-7A9D-41CB-B4BB-C42712D505C0}" dt="2021-11-30T01:49:42.639" v="85" actId="20577"/>
        <pc:sldMkLst>
          <pc:docMk/>
          <pc:sldMk cId="3858206087" sldId="1388"/>
        </pc:sldMkLst>
        <pc:spChg chg="mod">
          <ac:chgData name="Phil Gibbons" userId="f619c6e5d38ed7a7" providerId="LiveId" clId="{0DB359AC-7A9D-41CB-B4BB-C42712D505C0}" dt="2021-11-30T01:49:42.639" v="85" actId="20577"/>
          <ac:spMkLst>
            <pc:docMk/>
            <pc:sldMk cId="3858206087" sldId="1388"/>
            <ac:spMk id="7" creationId="{00000000-0000-0000-0000-000000000000}"/>
          </ac:spMkLst>
        </pc:spChg>
      </pc:sldChg>
      <pc:sldChg chg="del">
        <pc:chgData name="Phil Gibbons" userId="f619c6e5d38ed7a7" providerId="LiveId" clId="{0DB359AC-7A9D-41CB-B4BB-C42712D505C0}" dt="2021-11-30T01:48:11.084" v="47" actId="47"/>
        <pc:sldMkLst>
          <pc:docMk/>
          <pc:sldMk cId="0" sldId="1530"/>
        </pc:sldMkLst>
      </pc:sldChg>
      <pc:sldChg chg="del">
        <pc:chgData name="Phil Gibbons" userId="f619c6e5d38ed7a7" providerId="LiveId" clId="{0DB359AC-7A9D-41CB-B4BB-C42712D505C0}" dt="2021-11-30T01:49:10.869" v="51" actId="47"/>
        <pc:sldMkLst>
          <pc:docMk/>
          <pc:sldMk cId="1233805520" sldId="1531"/>
        </pc:sldMkLst>
      </pc:sldChg>
    </pc:docChg>
  </pc:docChgLst>
  <pc:docChgLst>
    <pc:chgData name="Phil Gibbons" userId="f619c6e5d38ed7a7" providerId="LiveId" clId="{D517023C-5871-4291-9729-CD10885AF2BD}"/>
    <pc:docChg chg="custSel addSld delSld modSld">
      <pc:chgData name="Phil Gibbons" userId="f619c6e5d38ed7a7" providerId="LiveId" clId="{D517023C-5871-4291-9729-CD10885AF2BD}" dt="2022-12-01T06:27:27.563" v="183" actId="1076"/>
      <pc:docMkLst>
        <pc:docMk/>
      </pc:docMkLst>
      <pc:sldChg chg="modSp add mod">
        <pc:chgData name="Phil Gibbons" userId="f619c6e5d38ed7a7" providerId="LiveId" clId="{D517023C-5871-4291-9729-CD10885AF2BD}" dt="2022-12-01T05:47:47.873" v="60" actId="20577"/>
        <pc:sldMkLst>
          <pc:docMk/>
          <pc:sldMk cId="1233805520" sldId="310"/>
        </pc:sldMkLst>
        <pc:spChg chg="mod">
          <ac:chgData name="Phil Gibbons" userId="f619c6e5d38ed7a7" providerId="LiveId" clId="{D517023C-5871-4291-9729-CD10885AF2BD}" dt="2022-12-01T05:47:47.873" v="6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D517023C-5871-4291-9729-CD10885AF2BD}" dt="2022-12-01T06:24:42.962" v="179" actId="20577"/>
        <pc:sldMkLst>
          <pc:docMk/>
          <pc:sldMk cId="0" sldId="652"/>
        </pc:sldMkLst>
        <pc:spChg chg="mod">
          <ac:chgData name="Phil Gibbons" userId="f619c6e5d38ed7a7" providerId="LiveId" clId="{D517023C-5871-4291-9729-CD10885AF2BD}" dt="2022-12-01T06:24:42.962" v="179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D517023C-5871-4291-9729-CD10885AF2BD}" dt="2022-12-01T05:53:14.544" v="66"/>
        <pc:sldMkLst>
          <pc:docMk/>
          <pc:sldMk cId="1931010306" sldId="730"/>
        </pc:sldMkLst>
      </pc:sldChg>
      <pc:sldChg chg="modSp mod">
        <pc:chgData name="Phil Gibbons" userId="f619c6e5d38ed7a7" providerId="LiveId" clId="{D517023C-5871-4291-9729-CD10885AF2BD}" dt="2022-12-01T05:45:47.469" v="20" actId="20577"/>
        <pc:sldMkLst>
          <pc:docMk/>
          <pc:sldMk cId="0" sldId="1386"/>
        </pc:sldMkLst>
        <pc:spChg chg="mod">
          <ac:chgData name="Phil Gibbons" userId="f619c6e5d38ed7a7" providerId="LiveId" clId="{D517023C-5871-4291-9729-CD10885AF2BD}" dt="2022-12-01T05:45:47.469" v="20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del">
        <pc:chgData name="Phil Gibbons" userId="f619c6e5d38ed7a7" providerId="LiveId" clId="{D517023C-5871-4291-9729-CD10885AF2BD}" dt="2022-12-01T05:46:01.435" v="21" actId="2696"/>
        <pc:sldMkLst>
          <pc:docMk/>
          <pc:sldMk cId="3900095691" sldId="1387"/>
        </pc:sldMkLst>
      </pc:sldChg>
      <pc:sldChg chg="del">
        <pc:chgData name="Phil Gibbons" userId="f619c6e5d38ed7a7" providerId="LiveId" clId="{D517023C-5871-4291-9729-CD10885AF2BD}" dt="2022-12-01T05:47:51.093" v="61" actId="47"/>
        <pc:sldMkLst>
          <pc:docMk/>
          <pc:sldMk cId="3858206087" sldId="1388"/>
        </pc:sldMkLst>
      </pc:sldChg>
      <pc:sldChg chg="addSp delSp modSp mod">
        <pc:chgData name="Phil Gibbons" userId="f619c6e5d38ed7a7" providerId="LiveId" clId="{D517023C-5871-4291-9729-CD10885AF2BD}" dt="2022-12-01T06:27:27.563" v="183" actId="1076"/>
        <pc:sldMkLst>
          <pc:docMk/>
          <pc:sldMk cId="2731008177" sldId="1532"/>
        </pc:sldMkLst>
        <pc:spChg chg="del">
          <ac:chgData name="Phil Gibbons" userId="f619c6e5d38ed7a7" providerId="LiveId" clId="{D517023C-5871-4291-9729-CD10885AF2BD}" dt="2022-12-01T06:27:21.578" v="181" actId="478"/>
          <ac:spMkLst>
            <pc:docMk/>
            <pc:sldMk cId="2731008177" sldId="1532"/>
            <ac:spMk id="3" creationId="{00000000-0000-0000-0000-000000000000}"/>
          </ac:spMkLst>
        </pc:spChg>
        <pc:spChg chg="add del mod">
          <ac:chgData name="Phil Gibbons" userId="f619c6e5d38ed7a7" providerId="LiveId" clId="{D517023C-5871-4291-9729-CD10885AF2BD}" dt="2022-12-01T06:27:23.703" v="182" actId="478"/>
          <ac:spMkLst>
            <pc:docMk/>
            <pc:sldMk cId="2731008177" sldId="1532"/>
            <ac:spMk id="6" creationId="{CA85EAE6-0261-0592-39D8-629E03FD7A8C}"/>
          </ac:spMkLst>
        </pc:spChg>
        <pc:picChg chg="mod">
          <ac:chgData name="Phil Gibbons" userId="f619c6e5d38ed7a7" providerId="LiveId" clId="{D517023C-5871-4291-9729-CD10885AF2BD}" dt="2022-12-01T06:27:27.563" v="183" actId="1076"/>
          <ac:picMkLst>
            <pc:docMk/>
            <pc:sldMk cId="2731008177" sldId="1532"/>
            <ac:picMk id="4" creationId="{126A0230-2B86-407D-BB44-A9907920A54C}"/>
          </ac:picMkLst>
        </pc:picChg>
      </pc:sldChg>
      <pc:sldChg chg="add del">
        <pc:chgData name="Phil Gibbons" userId="f619c6e5d38ed7a7" providerId="LiveId" clId="{D517023C-5871-4291-9729-CD10885AF2BD}" dt="2022-12-01T05:52:57.414" v="65"/>
        <pc:sldMkLst>
          <pc:docMk/>
          <pc:sldMk cId="1007230613" sldId="1533"/>
        </pc:sldMkLst>
      </pc:sldChg>
      <pc:sldChg chg="add del">
        <pc:chgData name="Phil Gibbons" userId="f619c6e5d38ed7a7" providerId="LiveId" clId="{D517023C-5871-4291-9729-CD10885AF2BD}" dt="2022-12-01T05:48:40.358" v="63"/>
        <pc:sldMkLst>
          <pc:docMk/>
          <pc:sldMk cId="1416287190" sldId="15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1,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6" y="207012"/>
            <a:ext cx="8329782" cy="762000"/>
          </a:xfrm>
        </p:spPr>
        <p:txBody>
          <a:bodyPr/>
          <a:lstStyle/>
          <a:p>
            <a:r>
              <a:rPr lang="en-US" dirty="0"/>
              <a:t>Final Exam is Friday, December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24" y="1066800"/>
            <a:ext cx="8137525" cy="5681976"/>
          </a:xfrm>
        </p:spPr>
        <p:txBody>
          <a:bodyPr/>
          <a:lstStyle/>
          <a:p>
            <a:r>
              <a:rPr lang="en-US" dirty="0"/>
              <a:t>5:30-8:30 pm ET / 2:30-5:30 pm PT, in person</a:t>
            </a:r>
          </a:p>
          <a:p>
            <a:pPr lvl="1"/>
            <a:r>
              <a:rPr lang="en-US" dirty="0"/>
              <a:t>Pittsburgh: TEP 2610, 2611, 2612, 2700, 2701, 2702</a:t>
            </a:r>
          </a:p>
          <a:p>
            <a:pPr lvl="1"/>
            <a:r>
              <a:rPr lang="en-US" dirty="0"/>
              <a:t>SV: TBD</a:t>
            </a:r>
          </a:p>
          <a:p>
            <a:pPr lvl="1"/>
            <a:endParaRPr lang="en-US" dirty="0"/>
          </a:p>
          <a:p>
            <a:r>
              <a:rPr lang="en-US" i="1" dirty="0"/>
              <a:t>Closed</a:t>
            </a:r>
            <a:r>
              <a:rPr lang="en-US" dirty="0"/>
              <a:t> book</a:t>
            </a:r>
          </a:p>
          <a:p>
            <a:pPr lvl="1"/>
            <a:r>
              <a:rPr lang="en-US" dirty="0"/>
              <a:t>Cheat sheets allowed! 2 double-sided pages</a:t>
            </a:r>
          </a:p>
          <a:p>
            <a:pPr lvl="1"/>
            <a:endParaRPr lang="en-US" dirty="0"/>
          </a:p>
          <a:p>
            <a:r>
              <a:rPr lang="en-US" dirty="0"/>
              <a:t>Paper-and-pencil exam (don’t forget to bring a pencil/pen)</a:t>
            </a:r>
          </a:p>
          <a:p>
            <a:pPr lvl="1"/>
            <a:r>
              <a:rPr lang="en-US" dirty="0"/>
              <a:t>Will be imported into </a:t>
            </a:r>
            <a:r>
              <a:rPr lang="en-US" dirty="0" err="1"/>
              <a:t>Gradescope</a:t>
            </a:r>
            <a:r>
              <a:rPr lang="en-US" dirty="0"/>
              <a:t> and graded by the TAs</a:t>
            </a:r>
          </a:p>
          <a:p>
            <a:pPr lvl="1"/>
            <a:endParaRPr lang="en-US" dirty="0"/>
          </a:p>
          <a:p>
            <a:r>
              <a:rPr lang="en-US" dirty="0"/>
              <a:t>8 questions, each with multiple parts</a:t>
            </a:r>
          </a:p>
          <a:p>
            <a:pPr lvl="1"/>
            <a:r>
              <a:rPr lang="en-US" dirty="0"/>
              <a:t>We will post a detailed list of topics covered</a:t>
            </a:r>
          </a:p>
          <a:p>
            <a:pPr lvl="1"/>
            <a:r>
              <a:rPr lang="en-US" dirty="0"/>
              <a:t>Old and recent practice exams are posted on the course web page. Homework questions are good practice too.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25401</TotalTime>
  <Words>4261</Words>
  <Application>Microsoft Office PowerPoint</Application>
  <PresentationFormat>On-screen Show (4:3)</PresentationFormat>
  <Paragraphs>893</Paragraphs>
  <Slides>62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December 1, 2022</vt:lpstr>
      <vt:lpstr>Final Exam is Friday, December 16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859</cp:revision>
  <cp:lastPrinted>2013-11-26T18:14:22Z</cp:lastPrinted>
  <dcterms:created xsi:type="dcterms:W3CDTF">2012-11-29T15:32:24Z</dcterms:created>
  <dcterms:modified xsi:type="dcterms:W3CDTF">2022-12-01T06:27:32Z</dcterms:modified>
</cp:coreProperties>
</file>