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310" r:id="rId31"/>
    <p:sldId id="1529" r:id="rId32"/>
    <p:sldId id="1184" r:id="rId33"/>
    <p:sldId id="1181" r:id="rId34"/>
    <p:sldId id="1182" r:id="rId35"/>
    <p:sldId id="1183" r:id="rId36"/>
    <p:sldId id="1236" r:id="rId37"/>
    <p:sldId id="1185" r:id="rId38"/>
    <p:sldId id="1186" r:id="rId39"/>
    <p:sldId id="1208" r:id="rId40"/>
    <p:sldId id="1209" r:id="rId41"/>
    <p:sldId id="1238" r:id="rId42"/>
    <p:sldId id="1246" r:id="rId43"/>
    <p:sldId id="1210" r:id="rId44"/>
    <p:sldId id="1251" r:id="rId45"/>
    <p:sldId id="1252" r:id="rId46"/>
    <p:sldId id="1253" r:id="rId47"/>
    <p:sldId id="1211" r:id="rId48"/>
    <p:sldId id="1212" r:id="rId49"/>
    <p:sldId id="1244" r:id="rId50"/>
    <p:sldId id="1231" r:id="rId51"/>
    <p:sldId id="1530" r:id="rId52"/>
    <p:sldId id="1224" r:id="rId53"/>
    <p:sldId id="1225" r:id="rId54"/>
    <p:sldId id="1233" r:id="rId55"/>
    <p:sldId id="1215" r:id="rId56"/>
    <p:sldId id="1216" r:id="rId57"/>
    <p:sldId id="1218" r:id="rId58"/>
    <p:sldId id="1219" r:id="rId59"/>
    <p:sldId id="1220" r:id="rId60"/>
    <p:sldId id="1221" r:id="rId61"/>
    <p:sldId id="1234" r:id="rId62"/>
    <p:sldId id="1222" r:id="rId63"/>
    <p:sldId id="1230" r:id="rId64"/>
    <p:sldId id="1243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5CBA0-5B56-4031-9E98-C41646F263F4}" v="318" dt="2022-10-27T16:12:43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87288" autoAdjust="0"/>
  </p:normalViewPr>
  <p:slideViewPr>
    <p:cSldViewPr snapToObjects="1">
      <p:cViewPr varScale="1">
        <p:scale>
          <a:sx n="84" d="100"/>
          <a:sy n="84" d="100"/>
        </p:scale>
        <p:origin x="1197" y="45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4F5CBA0-5B56-4031-9E98-C41646F263F4}"/>
    <pc:docChg chg="undo custSel addSld delSld modSld sldOrd">
      <pc:chgData name="Phil Gibbons" userId="f619c6e5d38ed7a7" providerId="LiveId" clId="{54F5CBA0-5B56-4031-9E98-C41646F263F4}" dt="2022-10-27T16:28:48.483" v="813" actId="20577"/>
      <pc:docMkLst>
        <pc:docMk/>
      </pc:docMkLst>
      <pc:sldChg chg="modSp add mod">
        <pc:chgData name="Phil Gibbons" userId="f619c6e5d38ed7a7" providerId="LiveId" clId="{54F5CBA0-5B56-4031-9E98-C41646F263F4}" dt="2022-10-27T04:53:00.457" v="92" actId="20577"/>
        <pc:sldMkLst>
          <pc:docMk/>
          <pc:sldMk cId="1233805520" sldId="310"/>
        </pc:sldMkLst>
        <pc:spChg chg="mod">
          <ac:chgData name="Phil Gibbons" userId="f619c6e5d38ed7a7" providerId="LiveId" clId="{54F5CBA0-5B56-4031-9E98-C41646F263F4}" dt="2022-10-27T04:53:00.457" v="92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54F5CBA0-5B56-4031-9E98-C41646F263F4}" dt="2022-10-27T04:49:00.112" v="61" actId="47"/>
        <pc:sldMkLst>
          <pc:docMk/>
          <pc:sldMk cId="0" sldId="542"/>
        </pc:sldMkLst>
      </pc:sldChg>
      <pc:sldChg chg="del">
        <pc:chgData name="Phil Gibbons" userId="f619c6e5d38ed7a7" providerId="LiveId" clId="{54F5CBA0-5B56-4031-9E98-C41646F263F4}" dt="2022-10-27T04:49:11.690" v="62" actId="47"/>
        <pc:sldMkLst>
          <pc:docMk/>
          <pc:sldMk cId="0" sldId="1159"/>
        </pc:sldMkLst>
      </pc:sldChg>
      <pc:sldChg chg="modSp mod">
        <pc:chgData name="Phil Gibbons" userId="f619c6e5d38ed7a7" providerId="LiveId" clId="{54F5CBA0-5B56-4031-9E98-C41646F263F4}" dt="2022-10-27T14:55:07.451" v="205" actId="1076"/>
        <pc:sldMkLst>
          <pc:docMk/>
          <pc:sldMk cId="0" sldId="1168"/>
        </pc:sldMkLst>
        <pc:spChg chg="mod">
          <ac:chgData name="Phil Gibbons" userId="f619c6e5d38ed7a7" providerId="LiveId" clId="{54F5CBA0-5B56-4031-9E98-C41646F263F4}" dt="2022-10-27T14:55:07.451" v="205" actId="1076"/>
          <ac:spMkLst>
            <pc:docMk/>
            <pc:sldMk cId="0" sldId="1168"/>
            <ac:spMk id="14338" creationId="{00000000-0000-0000-0000-000000000000}"/>
          </ac:spMkLst>
        </pc:spChg>
      </pc:sldChg>
      <pc:sldChg chg="modSp mod">
        <pc:chgData name="Phil Gibbons" userId="f619c6e5d38ed7a7" providerId="LiveId" clId="{54F5CBA0-5B56-4031-9E98-C41646F263F4}" dt="2022-10-27T14:56:53.068" v="206" actId="20577"/>
        <pc:sldMkLst>
          <pc:docMk/>
          <pc:sldMk cId="0" sldId="1169"/>
        </pc:sldMkLst>
        <pc:spChg chg="mod">
          <ac:chgData name="Phil Gibbons" userId="f619c6e5d38ed7a7" providerId="LiveId" clId="{54F5CBA0-5B56-4031-9E98-C41646F263F4}" dt="2022-10-27T14:56:53.068" v="206" actId="20577"/>
          <ac:spMkLst>
            <pc:docMk/>
            <pc:sldMk cId="0" sldId="1169"/>
            <ac:spMk id="32" creationId="{00000000-0000-0000-0000-000000000000}"/>
          </ac:spMkLst>
        </pc:spChg>
      </pc:sldChg>
      <pc:sldChg chg="add del">
        <pc:chgData name="Phil Gibbons" userId="f619c6e5d38ed7a7" providerId="LiveId" clId="{54F5CBA0-5B56-4031-9E98-C41646F263F4}" dt="2022-10-27T14:13:57.917" v="125" actId="47"/>
        <pc:sldMkLst>
          <pc:docMk/>
          <pc:sldMk cId="0" sldId="1172"/>
        </pc:sldMkLst>
      </pc:sldChg>
      <pc:sldChg chg="del">
        <pc:chgData name="Phil Gibbons" userId="f619c6e5d38ed7a7" providerId="LiveId" clId="{54F5CBA0-5B56-4031-9E98-C41646F263F4}" dt="2022-10-27T14:15:12.060" v="129" actId="47"/>
        <pc:sldMkLst>
          <pc:docMk/>
          <pc:sldMk cId="0" sldId="1173"/>
        </pc:sldMkLst>
      </pc:sldChg>
      <pc:sldChg chg="modSp">
        <pc:chgData name="Phil Gibbons" userId="f619c6e5d38ed7a7" providerId="LiveId" clId="{54F5CBA0-5B56-4031-9E98-C41646F263F4}" dt="2022-10-27T15:09:24.754" v="228" actId="20577"/>
        <pc:sldMkLst>
          <pc:docMk/>
          <pc:sldMk cId="0" sldId="1179"/>
        </pc:sldMkLst>
        <pc:spChg chg="mod">
          <ac:chgData name="Phil Gibbons" userId="f619c6e5d38ed7a7" providerId="LiveId" clId="{54F5CBA0-5B56-4031-9E98-C41646F263F4}" dt="2022-10-27T15:09:24.754" v="228" actId="20577"/>
          <ac:spMkLst>
            <pc:docMk/>
            <pc:sldMk cId="0" sldId="1179"/>
            <ac:spMk id="25602" creationId="{00000000-0000-0000-0000-000000000000}"/>
          </ac:spMkLst>
        </pc:spChg>
      </pc:sldChg>
      <pc:sldChg chg="ord">
        <pc:chgData name="Phil Gibbons" userId="f619c6e5d38ed7a7" providerId="LiveId" clId="{54F5CBA0-5B56-4031-9E98-C41646F263F4}" dt="2022-10-27T14:38:23.288" v="198"/>
        <pc:sldMkLst>
          <pc:docMk/>
          <pc:sldMk cId="0" sldId="1184"/>
        </pc:sldMkLst>
      </pc:sldChg>
      <pc:sldChg chg="del">
        <pc:chgData name="Phil Gibbons" userId="f619c6e5d38ed7a7" providerId="LiveId" clId="{54F5CBA0-5B56-4031-9E98-C41646F263F4}" dt="2022-10-27T14:16:02.749" v="131" actId="47"/>
        <pc:sldMkLst>
          <pc:docMk/>
          <pc:sldMk cId="0" sldId="1187"/>
        </pc:sldMkLst>
      </pc:sldChg>
      <pc:sldChg chg="modSp mod">
        <pc:chgData name="Phil Gibbons" userId="f619c6e5d38ed7a7" providerId="LiveId" clId="{54F5CBA0-5B56-4031-9E98-C41646F263F4}" dt="2022-10-27T15:11:24.194" v="249" actId="20577"/>
        <pc:sldMkLst>
          <pc:docMk/>
          <pc:sldMk cId="0" sldId="1199"/>
        </pc:sldMkLst>
        <pc:spChg chg="mod">
          <ac:chgData name="Phil Gibbons" userId="f619c6e5d38ed7a7" providerId="LiveId" clId="{54F5CBA0-5B56-4031-9E98-C41646F263F4}" dt="2022-10-27T15:11:24.194" v="249" actId="20577"/>
          <ac:spMkLst>
            <pc:docMk/>
            <pc:sldMk cId="0" sldId="1199"/>
            <ac:spMk id="3" creationId="{00000000-0000-0000-0000-000000000000}"/>
          </ac:spMkLst>
        </pc:spChg>
      </pc:sldChg>
      <pc:sldChg chg="modSp">
        <pc:chgData name="Phil Gibbons" userId="f619c6e5d38ed7a7" providerId="LiveId" clId="{54F5CBA0-5B56-4031-9E98-C41646F263F4}" dt="2022-10-27T15:38:12.940" v="540" actId="6549"/>
        <pc:sldMkLst>
          <pc:docMk/>
          <pc:sldMk cId="0" sldId="1209"/>
        </pc:sldMkLst>
        <pc:spChg chg="mod">
          <ac:chgData name="Phil Gibbons" userId="f619c6e5d38ed7a7" providerId="LiveId" clId="{54F5CBA0-5B56-4031-9E98-C41646F263F4}" dt="2022-10-27T15:38:12.940" v="540" actId="6549"/>
          <ac:spMkLst>
            <pc:docMk/>
            <pc:sldMk cId="0" sldId="1209"/>
            <ac:spMk id="35842" creationId="{00000000-0000-0000-0000-000000000000}"/>
          </ac:spMkLst>
        </pc:spChg>
      </pc:sldChg>
      <pc:sldChg chg="modSp mod">
        <pc:chgData name="Phil Gibbons" userId="f619c6e5d38ed7a7" providerId="LiveId" clId="{54F5CBA0-5B56-4031-9E98-C41646F263F4}" dt="2022-10-27T16:06:50.321" v="753" actId="20577"/>
        <pc:sldMkLst>
          <pc:docMk/>
          <pc:sldMk cId="0" sldId="1211"/>
        </pc:sldMkLst>
        <pc:spChg chg="mod">
          <ac:chgData name="Phil Gibbons" userId="f619c6e5d38ed7a7" providerId="LiveId" clId="{54F5CBA0-5B56-4031-9E98-C41646F263F4}" dt="2022-10-27T16:06:50.321" v="753" actId="20577"/>
          <ac:spMkLst>
            <pc:docMk/>
            <pc:sldMk cId="0" sldId="1211"/>
            <ac:spMk id="37889" creationId="{00000000-0000-0000-0000-000000000000}"/>
          </ac:spMkLst>
        </pc:spChg>
      </pc:sldChg>
      <pc:sldChg chg="modSp mod">
        <pc:chgData name="Phil Gibbons" userId="f619c6e5d38ed7a7" providerId="LiveId" clId="{54F5CBA0-5B56-4031-9E98-C41646F263F4}" dt="2022-10-27T16:28:48.483" v="813" actId="20577"/>
        <pc:sldMkLst>
          <pc:docMk/>
          <pc:sldMk cId="0" sldId="1222"/>
        </pc:sldMkLst>
        <pc:spChg chg="mod">
          <ac:chgData name="Phil Gibbons" userId="f619c6e5d38ed7a7" providerId="LiveId" clId="{54F5CBA0-5B56-4031-9E98-C41646F263F4}" dt="2022-10-27T16:28:48.483" v="813" actId="20577"/>
          <ac:spMkLst>
            <pc:docMk/>
            <pc:sldMk cId="0" sldId="1222"/>
            <ac:spMk id="3" creationId="{00000000-0000-0000-0000-000000000000}"/>
          </ac:spMkLst>
        </pc:spChg>
      </pc:sldChg>
      <pc:sldChg chg="del">
        <pc:chgData name="Phil Gibbons" userId="f619c6e5d38ed7a7" providerId="LiveId" clId="{54F5CBA0-5B56-4031-9E98-C41646F263F4}" dt="2022-10-27T14:37:55.094" v="196" actId="47"/>
        <pc:sldMkLst>
          <pc:docMk/>
          <pc:sldMk cId="0" sldId="1223"/>
        </pc:sldMkLst>
      </pc:sldChg>
      <pc:sldChg chg="modSp mod modAnim modNotesTx">
        <pc:chgData name="Phil Gibbons" userId="f619c6e5d38ed7a7" providerId="LiveId" clId="{54F5CBA0-5B56-4031-9E98-C41646F263F4}" dt="2022-10-27T16:12:55.302" v="798" actId="6549"/>
        <pc:sldMkLst>
          <pc:docMk/>
          <pc:sldMk cId="2440562694" sldId="1233"/>
        </pc:sldMkLst>
        <pc:spChg chg="mod">
          <ac:chgData name="Phil Gibbons" userId="f619c6e5d38ed7a7" providerId="LiveId" clId="{54F5CBA0-5B56-4031-9E98-C41646F263F4}" dt="2022-10-27T16:12:26.527" v="796" actId="113"/>
          <ac:spMkLst>
            <pc:docMk/>
            <pc:sldMk cId="2440562694" sldId="1233"/>
            <ac:spMk id="3" creationId="{00000000-0000-0000-0000-000000000000}"/>
          </ac:spMkLst>
        </pc:spChg>
      </pc:sldChg>
      <pc:sldChg chg="addSp modSp mod modAnim">
        <pc:chgData name="Phil Gibbons" userId="f619c6e5d38ed7a7" providerId="LiveId" clId="{54F5CBA0-5B56-4031-9E98-C41646F263F4}" dt="2022-10-27T15:08:27.205" v="227"/>
        <pc:sldMkLst>
          <pc:docMk/>
          <pc:sldMk cId="2956589724" sldId="1235"/>
        </pc:sldMkLst>
        <pc:spChg chg="add mod">
          <ac:chgData name="Phil Gibbons" userId="f619c6e5d38ed7a7" providerId="LiveId" clId="{54F5CBA0-5B56-4031-9E98-C41646F263F4}" dt="2022-10-27T15:06:55.329" v="213" actId="208"/>
          <ac:spMkLst>
            <pc:docMk/>
            <pc:sldMk cId="2956589724" sldId="1235"/>
            <ac:spMk id="7" creationId="{8F88749A-8E69-B892-F252-99D6223A3862}"/>
          </ac:spMkLst>
        </pc:spChg>
        <pc:spChg chg="add mod">
          <ac:chgData name="Phil Gibbons" userId="f619c6e5d38ed7a7" providerId="LiveId" clId="{54F5CBA0-5B56-4031-9E98-C41646F263F4}" dt="2022-10-27T15:07:33.987" v="218" actId="1076"/>
          <ac:spMkLst>
            <pc:docMk/>
            <pc:sldMk cId="2956589724" sldId="1235"/>
            <ac:spMk id="8" creationId="{2F699A66-5D73-5DF1-58DD-C6FE6424084A}"/>
          </ac:spMkLst>
        </pc:spChg>
        <pc:spChg chg="add mod">
          <ac:chgData name="Phil Gibbons" userId="f619c6e5d38ed7a7" providerId="LiveId" clId="{54F5CBA0-5B56-4031-9E98-C41646F263F4}" dt="2022-10-27T15:07:20.018" v="217" actId="1076"/>
          <ac:spMkLst>
            <pc:docMk/>
            <pc:sldMk cId="2956589724" sldId="1235"/>
            <ac:spMk id="9" creationId="{0C3B0CB7-E1CC-389B-3D99-73D4FF2D5927}"/>
          </ac:spMkLst>
        </pc:spChg>
      </pc:sldChg>
      <pc:sldChg chg="modSp mod">
        <pc:chgData name="Phil Gibbons" userId="f619c6e5d38ed7a7" providerId="LiveId" clId="{54F5CBA0-5B56-4031-9E98-C41646F263F4}" dt="2022-10-27T14:09:48.172" v="118" actId="20577"/>
        <pc:sldMkLst>
          <pc:docMk/>
          <pc:sldMk cId="2966365235" sldId="1240"/>
        </pc:sldMkLst>
        <pc:spChg chg="mod">
          <ac:chgData name="Phil Gibbons" userId="f619c6e5d38ed7a7" providerId="LiveId" clId="{54F5CBA0-5B56-4031-9E98-C41646F263F4}" dt="2022-10-27T14:09:48.172" v="118" actId="20577"/>
          <ac:spMkLst>
            <pc:docMk/>
            <pc:sldMk cId="2966365235" sldId="1240"/>
            <ac:spMk id="201735" creationId="{00000000-0000-0000-0000-000000000000}"/>
          </ac:spMkLst>
        </pc:spChg>
      </pc:sldChg>
      <pc:sldChg chg="del">
        <pc:chgData name="Phil Gibbons" userId="f619c6e5d38ed7a7" providerId="LiveId" clId="{54F5CBA0-5B56-4031-9E98-C41646F263F4}" dt="2022-10-27T04:53:04.249" v="93" actId="47"/>
        <pc:sldMkLst>
          <pc:docMk/>
          <pc:sldMk cId="2057406613" sldId="1249"/>
        </pc:sldMkLst>
      </pc:sldChg>
      <pc:sldChg chg="del">
        <pc:chgData name="Phil Gibbons" userId="f619c6e5d38ed7a7" providerId="LiveId" clId="{54F5CBA0-5B56-4031-9E98-C41646F263F4}" dt="2022-10-27T14:12:35.733" v="119" actId="47"/>
        <pc:sldMkLst>
          <pc:docMk/>
          <pc:sldMk cId="1072245650" sldId="1250"/>
        </pc:sldMkLst>
      </pc:sldChg>
      <pc:sldChg chg="modNotesTx">
        <pc:chgData name="Phil Gibbons" userId="f619c6e5d38ed7a7" providerId="LiveId" clId="{54F5CBA0-5B56-4031-9E98-C41646F263F4}" dt="2022-10-27T16:01:47.071" v="726" actId="20577"/>
        <pc:sldMkLst>
          <pc:docMk/>
          <pc:sldMk cId="1975630724" sldId="1252"/>
        </pc:sldMkLst>
      </pc:sldChg>
      <pc:sldChg chg="addSp modSp mod">
        <pc:chgData name="Phil Gibbons" userId="f619c6e5d38ed7a7" providerId="LiveId" clId="{54F5CBA0-5B56-4031-9E98-C41646F263F4}" dt="2022-10-27T14:34:22.559" v="177" actId="6549"/>
        <pc:sldMkLst>
          <pc:docMk/>
          <pc:sldMk cId="2012612904" sldId="1254"/>
        </pc:sldMkLst>
        <pc:spChg chg="mod">
          <ac:chgData name="Phil Gibbons" userId="f619c6e5d38ed7a7" providerId="LiveId" clId="{54F5CBA0-5B56-4031-9E98-C41646F263F4}" dt="2022-10-27T14:34:22.559" v="177" actId="6549"/>
          <ac:spMkLst>
            <pc:docMk/>
            <pc:sldMk cId="2012612904" sldId="1254"/>
            <ac:spMk id="3" creationId="{00000000-0000-0000-0000-000000000000}"/>
          </ac:spMkLst>
        </pc:spChg>
        <pc:spChg chg="add mod">
          <ac:chgData name="Phil Gibbons" userId="f619c6e5d38ed7a7" providerId="LiveId" clId="{54F5CBA0-5B56-4031-9E98-C41646F263F4}" dt="2022-10-27T14:01:58.207" v="113" actId="207"/>
          <ac:spMkLst>
            <pc:docMk/>
            <pc:sldMk cId="2012612904" sldId="1254"/>
            <ac:spMk id="4" creationId="{44315DB7-963E-2E24-4B10-2536A5658881}"/>
          </ac:spMkLst>
        </pc:spChg>
      </pc:sldChg>
      <pc:sldChg chg="modSp add mod">
        <pc:chgData name="Phil Gibbons" userId="f619c6e5d38ed7a7" providerId="LiveId" clId="{54F5CBA0-5B56-4031-9E98-C41646F263F4}" dt="2022-10-27T15:13:28.449" v="252" actId="1076"/>
        <pc:sldMkLst>
          <pc:docMk/>
          <pc:sldMk cId="0" sldId="1396"/>
        </pc:sldMkLst>
        <pc:spChg chg="mod">
          <ac:chgData name="Phil Gibbons" userId="f619c6e5d38ed7a7" providerId="LiveId" clId="{54F5CBA0-5B56-4031-9E98-C41646F263F4}" dt="2022-10-27T15:13:18.593" v="251" actId="1076"/>
          <ac:spMkLst>
            <pc:docMk/>
            <pc:sldMk cId="0" sldId="1396"/>
            <ac:spMk id="14" creationId="{00000000-0000-0000-0000-000000000000}"/>
          </ac:spMkLst>
        </pc:spChg>
        <pc:spChg chg="mod">
          <ac:chgData name="Phil Gibbons" userId="f619c6e5d38ed7a7" providerId="LiveId" clId="{54F5CBA0-5B56-4031-9E98-C41646F263F4}" dt="2022-10-27T15:13:28.449" v="252" actId="1076"/>
          <ac:spMkLst>
            <pc:docMk/>
            <pc:sldMk cId="0" sldId="1396"/>
            <ac:spMk id="15" creationId="{00000000-0000-0000-0000-000000000000}"/>
          </ac:spMkLst>
        </pc:spChg>
      </pc:sldChg>
      <pc:sldChg chg="add del">
        <pc:chgData name="Phil Gibbons" userId="f619c6e5d38ed7a7" providerId="LiveId" clId="{54F5CBA0-5B56-4031-9E98-C41646F263F4}" dt="2022-10-27T14:46:38.034" v="199" actId="47"/>
        <pc:sldMkLst>
          <pc:docMk/>
          <pc:sldMk cId="1652818978" sldId="1447"/>
        </pc:sldMkLst>
      </pc:sldChg>
      <pc:sldChg chg="modSp add mod">
        <pc:chgData name="Phil Gibbons" userId="f619c6e5d38ed7a7" providerId="LiveId" clId="{54F5CBA0-5B56-4031-9E98-C41646F263F4}" dt="2022-10-27T04:48:55.187" v="60" actId="20577"/>
        <pc:sldMkLst>
          <pc:docMk/>
          <pc:sldMk cId="0" sldId="1473"/>
        </pc:sldMkLst>
        <pc:spChg chg="mod">
          <ac:chgData name="Phil Gibbons" userId="f619c6e5d38ed7a7" providerId="LiveId" clId="{54F5CBA0-5B56-4031-9E98-C41646F263F4}" dt="2022-10-27T04:48:55.187" v="60" actId="20577"/>
          <ac:spMkLst>
            <pc:docMk/>
            <pc:sldMk cId="0" sldId="1473"/>
            <ac:spMk id="9218" creationId="{00000000-0000-0000-0000-000000000000}"/>
          </ac:spMkLst>
        </pc:spChg>
      </pc:sldChg>
      <pc:sldChg chg="add">
        <pc:chgData name="Phil Gibbons" userId="f619c6e5d38ed7a7" providerId="LiveId" clId="{54F5CBA0-5B56-4031-9E98-C41646F263F4}" dt="2022-10-27T04:47:48.703" v="0"/>
        <pc:sldMkLst>
          <pc:docMk/>
          <pc:sldMk cId="690093946" sldId="1526"/>
        </pc:sldMkLst>
      </pc:sldChg>
      <pc:sldChg chg="add">
        <pc:chgData name="Phil Gibbons" userId="f619c6e5d38ed7a7" providerId="LiveId" clId="{54F5CBA0-5B56-4031-9E98-C41646F263F4}" dt="2022-10-27T14:13:43.845" v="124"/>
        <pc:sldMkLst>
          <pc:docMk/>
          <pc:sldMk cId="0" sldId="1527"/>
        </pc:sldMkLst>
      </pc:sldChg>
      <pc:sldChg chg="add del">
        <pc:chgData name="Phil Gibbons" userId="f619c6e5d38ed7a7" providerId="LiveId" clId="{54F5CBA0-5B56-4031-9E98-C41646F263F4}" dt="2022-10-27T04:48:31.822" v="5" actId="47"/>
        <pc:sldMkLst>
          <pc:docMk/>
          <pc:sldMk cId="319766319" sldId="1527"/>
        </pc:sldMkLst>
      </pc:sldChg>
      <pc:sldChg chg="add del">
        <pc:chgData name="Phil Gibbons" userId="f619c6e5d38ed7a7" providerId="LiveId" clId="{54F5CBA0-5B56-4031-9E98-C41646F263F4}" dt="2022-10-27T14:13:33.165" v="123"/>
        <pc:sldMkLst>
          <pc:docMk/>
          <pc:sldMk cId="475308500" sldId="1527"/>
        </pc:sldMkLst>
      </pc:sldChg>
      <pc:sldChg chg="add">
        <pc:chgData name="Phil Gibbons" userId="f619c6e5d38ed7a7" providerId="LiveId" clId="{54F5CBA0-5B56-4031-9E98-C41646F263F4}" dt="2022-10-27T14:15:57.434" v="130"/>
        <pc:sldMkLst>
          <pc:docMk/>
          <pc:sldMk cId="0" sldId="1528"/>
        </pc:sldMkLst>
      </pc:sldChg>
      <pc:sldChg chg="add del">
        <pc:chgData name="Phil Gibbons" userId="f619c6e5d38ed7a7" providerId="LiveId" clId="{54F5CBA0-5B56-4031-9E98-C41646F263F4}" dt="2022-10-27T14:14:55.484" v="127"/>
        <pc:sldMkLst>
          <pc:docMk/>
          <pc:sldMk cId="2635411092" sldId="1528"/>
        </pc:sldMkLst>
      </pc:sldChg>
      <pc:sldChg chg="add del">
        <pc:chgData name="Phil Gibbons" userId="f619c6e5d38ed7a7" providerId="LiveId" clId="{54F5CBA0-5B56-4031-9E98-C41646F263F4}" dt="2022-10-27T04:48:29.728" v="4" actId="47"/>
        <pc:sldMkLst>
          <pc:docMk/>
          <pc:sldMk cId="3813479233" sldId="1528"/>
        </pc:sldMkLst>
      </pc:sldChg>
      <pc:sldChg chg="delSp modSp add mod">
        <pc:chgData name="Phil Gibbons" userId="f619c6e5d38ed7a7" providerId="LiveId" clId="{54F5CBA0-5B56-4031-9E98-C41646F263F4}" dt="2022-10-27T14:37:07.565" v="191" actId="113"/>
        <pc:sldMkLst>
          <pc:docMk/>
          <pc:sldMk cId="1890713990" sldId="1529"/>
        </pc:sldMkLst>
        <pc:spChg chg="mod">
          <ac:chgData name="Phil Gibbons" userId="f619c6e5d38ed7a7" providerId="LiveId" clId="{54F5CBA0-5B56-4031-9E98-C41646F263F4}" dt="2022-10-27T14:37:07.565" v="191" actId="113"/>
          <ac:spMkLst>
            <pc:docMk/>
            <pc:sldMk cId="1890713990" sldId="1529"/>
            <ac:spMk id="3" creationId="{00000000-0000-0000-0000-000000000000}"/>
          </ac:spMkLst>
        </pc:spChg>
        <pc:spChg chg="del">
          <ac:chgData name="Phil Gibbons" userId="f619c6e5d38ed7a7" providerId="LiveId" clId="{54F5CBA0-5B56-4031-9E98-C41646F263F4}" dt="2022-10-27T14:35:50.975" v="179" actId="478"/>
          <ac:spMkLst>
            <pc:docMk/>
            <pc:sldMk cId="1890713990" sldId="1529"/>
            <ac:spMk id="4" creationId="{44315DB7-963E-2E24-4B10-2536A5658881}"/>
          </ac:spMkLst>
        </pc:spChg>
      </pc:sldChg>
      <pc:sldChg chg="modSp add mod">
        <pc:chgData name="Phil Gibbons" userId="f619c6e5d38ed7a7" providerId="LiveId" clId="{54F5CBA0-5B56-4031-9E98-C41646F263F4}" dt="2022-10-27T14:37:48.897" v="195" actId="207"/>
        <pc:sldMkLst>
          <pc:docMk/>
          <pc:sldMk cId="3450292280" sldId="1530"/>
        </pc:sldMkLst>
        <pc:spChg chg="mod">
          <ac:chgData name="Phil Gibbons" userId="f619c6e5d38ed7a7" providerId="LiveId" clId="{54F5CBA0-5B56-4031-9E98-C41646F263F4}" dt="2022-10-27T14:37:48.897" v="195" actId="207"/>
          <ac:spMkLst>
            <pc:docMk/>
            <pc:sldMk cId="3450292280" sldId="153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October 26, 2023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16 – Linking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26725</TotalTime>
  <Words>6906</Words>
  <Application>Microsoft Office PowerPoint</Application>
  <PresentationFormat>On-screen Show (4:3)</PresentationFormat>
  <Paragraphs>1205</Paragraphs>
  <Slides>64</Slides>
  <Notes>56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16th Lecture, October 26, 2023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Quiz Time!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676</cp:revision>
  <cp:lastPrinted>2017-10-10T16:05:23Z</cp:lastPrinted>
  <dcterms:created xsi:type="dcterms:W3CDTF">2012-10-04T19:17:13Z</dcterms:created>
  <dcterms:modified xsi:type="dcterms:W3CDTF">2023-10-26T14:59:36Z</dcterms:modified>
</cp:coreProperties>
</file>