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310" r:id="rId50"/>
    <p:sldId id="1287" r:id="rId51"/>
    <p:sldId id="1281" r:id="rId52"/>
    <p:sldId id="1226" r:id="rId53"/>
    <p:sldId id="1279" r:id="rId54"/>
    <p:sldId id="1228" r:id="rId55"/>
    <p:sldId id="1229" r:id="rId56"/>
    <p:sldId id="1280" r:id="rId57"/>
    <p:sldId id="1230" r:id="rId58"/>
    <p:sldId id="1231" r:id="rId59"/>
    <p:sldId id="1232" r:id="rId60"/>
    <p:sldId id="1233" r:id="rId61"/>
    <p:sldId id="1246" r:id="rId62"/>
    <p:sldId id="1275" r:id="rId63"/>
    <p:sldId id="1430" r:id="rId64"/>
    <p:sldId id="1472" r:id="rId65"/>
    <p:sldId id="1473" r:id="rId66"/>
    <p:sldId id="1429" r:id="rId67"/>
    <p:sldId id="1235" r:id="rId68"/>
    <p:sldId id="1236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EB1CE-F80B-4146-A5BF-A27852270EE2}" v="3" dt="2022-11-01T02:58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8324" autoAdjust="0"/>
  </p:normalViewPr>
  <p:slideViewPr>
    <p:cSldViewPr snapToObjects="1">
      <p:cViewPr varScale="1">
        <p:scale>
          <a:sx n="85" d="100"/>
          <a:sy n="85" d="100"/>
        </p:scale>
        <p:origin x="1143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ADEB1CE-F80B-4146-A5BF-A27852270EE2}"/>
    <pc:docChg chg="custSel addSld delSld modSld sldOrd">
      <pc:chgData name="Phil Gibbons" userId="f619c6e5d38ed7a7" providerId="LiveId" clId="{9ADEB1CE-F80B-4146-A5BF-A27852270EE2}" dt="2022-11-01T03:42:06.457" v="82"/>
      <pc:docMkLst>
        <pc:docMk/>
      </pc:docMkLst>
      <pc:sldChg chg="modSp add mod">
        <pc:chgData name="Phil Gibbons" userId="f619c6e5d38ed7a7" providerId="LiveId" clId="{9ADEB1CE-F80B-4146-A5BF-A27852270EE2}" dt="2022-11-01T02:42:27.293" v="58" actId="14100"/>
        <pc:sldMkLst>
          <pc:docMk/>
          <pc:sldMk cId="1233805520" sldId="310"/>
        </pc:sldMkLst>
        <pc:spChg chg="mod">
          <ac:chgData name="Phil Gibbons" userId="f619c6e5d38ed7a7" providerId="LiveId" clId="{9ADEB1CE-F80B-4146-A5BF-A27852270EE2}" dt="2022-11-01T02:42:27.293" v="58" actId="14100"/>
          <ac:spMkLst>
            <pc:docMk/>
            <pc:sldMk cId="1233805520" sldId="310"/>
            <ac:spMk id="7" creationId="{00000000-0000-0000-0000-000000000000}"/>
          </ac:spMkLst>
        </pc:spChg>
      </pc:sldChg>
      <pc:sldChg chg="modSp">
        <pc:chgData name="Phil Gibbons" userId="f619c6e5d38ed7a7" providerId="LiveId" clId="{9ADEB1CE-F80B-4146-A5BF-A27852270EE2}" dt="2022-11-01T02:58:42.414" v="60" actId="20577"/>
        <pc:sldMkLst>
          <pc:docMk/>
          <pc:sldMk cId="2444020211" sldId="1249"/>
        </pc:sldMkLst>
        <pc:spChg chg="mod">
          <ac:chgData name="Phil Gibbons" userId="f619c6e5d38ed7a7" providerId="LiveId" clId="{9ADEB1CE-F80B-4146-A5BF-A27852270EE2}" dt="2022-11-01T02:58:42.414" v="60" actId="20577"/>
          <ac:spMkLst>
            <pc:docMk/>
            <pc:sldMk cId="2444020211" sldId="1249"/>
            <ac:spMk id="483331" creationId="{00000000-0000-0000-0000-000000000000}"/>
          </ac:spMkLst>
        </pc:spChg>
      </pc:sldChg>
      <pc:sldChg chg="modSp mod">
        <pc:chgData name="Phil Gibbons" userId="f619c6e5d38ed7a7" providerId="LiveId" clId="{9ADEB1CE-F80B-4146-A5BF-A27852270EE2}" dt="2022-11-01T02:59:49.733" v="78" actId="20577"/>
        <pc:sldMkLst>
          <pc:docMk/>
          <pc:sldMk cId="3007506737" sldId="1254"/>
        </pc:sldMkLst>
        <pc:spChg chg="mod">
          <ac:chgData name="Phil Gibbons" userId="f619c6e5d38ed7a7" providerId="LiveId" clId="{9ADEB1CE-F80B-4146-A5BF-A27852270EE2}" dt="2022-11-01T02:59:49.733" v="78" actId="20577"/>
          <ac:spMkLst>
            <pc:docMk/>
            <pc:sldMk cId="3007506737" sldId="1254"/>
            <ac:spMk id="4" creationId="{00000000-0000-0000-0000-000000000000}"/>
          </ac:spMkLst>
        </pc:spChg>
      </pc:sldChg>
      <pc:sldChg chg="ord">
        <pc:chgData name="Phil Gibbons" userId="f619c6e5d38ed7a7" providerId="LiveId" clId="{9ADEB1CE-F80B-4146-A5BF-A27852270EE2}" dt="2022-11-01T03:42:06.457" v="82"/>
        <pc:sldMkLst>
          <pc:docMk/>
          <pc:sldMk cId="531894702" sldId="1281"/>
        </pc:sldMkLst>
      </pc:sldChg>
      <pc:sldChg chg="ord">
        <pc:chgData name="Phil Gibbons" userId="f619c6e5d38ed7a7" providerId="LiveId" clId="{9ADEB1CE-F80B-4146-A5BF-A27852270EE2}" dt="2022-11-01T03:42:01.785" v="80"/>
        <pc:sldMkLst>
          <pc:docMk/>
          <pc:sldMk cId="2396007221" sldId="1287"/>
        </pc:sldMkLst>
      </pc:sldChg>
      <pc:sldChg chg="del">
        <pc:chgData name="Phil Gibbons" userId="f619c6e5d38ed7a7" providerId="LiveId" clId="{9ADEB1CE-F80B-4146-A5BF-A27852270EE2}" dt="2022-11-01T02:31:20.472" v="19" actId="47"/>
        <pc:sldMkLst>
          <pc:docMk/>
          <pc:sldMk cId="1514112132" sldId="1290"/>
        </pc:sldMkLst>
      </pc:sldChg>
      <pc:sldChg chg="modSp mod">
        <pc:chgData name="Phil Gibbons" userId="f619c6e5d38ed7a7" providerId="LiveId" clId="{9ADEB1CE-F80B-4146-A5BF-A27852270EE2}" dt="2022-11-01T02:30:18.584" v="15" actId="20577"/>
        <pc:sldMkLst>
          <pc:docMk/>
          <pc:sldMk cId="0" sldId="1476"/>
        </pc:sldMkLst>
        <pc:spChg chg="mod">
          <ac:chgData name="Phil Gibbons" userId="f619c6e5d38ed7a7" providerId="LiveId" clId="{9ADEB1CE-F80B-4146-A5BF-A27852270EE2}" dt="2022-11-01T02:30:18.584" v="15" actId="20577"/>
          <ac:spMkLst>
            <pc:docMk/>
            <pc:sldMk cId="0" sldId="1476"/>
            <ac:spMk id="92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(kernel mechanism called)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October </a:t>
            </a:r>
            <a:r>
              <a:rPr lang="en-US" sz="2000" b="0" dirty="0"/>
              <a:t>31</a:t>
            </a:r>
            <a:r>
              <a:rPr lang="en-US" sz="2000" b="0" baseline="30000" dirty="0"/>
              <a:t>st</a:t>
            </a:r>
            <a:r>
              <a:rPr lang="en-US" sz="2000" b="0"/>
              <a:t>, 2023</a:t>
            </a: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(recall VM lectures)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17 – ECF –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17395</TotalTime>
  <Words>5807</Words>
  <Application>Microsoft Office PowerPoint</Application>
  <PresentationFormat>On-screen Show (4:3)</PresentationFormat>
  <Paragraphs>1344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17th Lecture, October 31st, 2023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</vt:lpstr>
      <vt:lpstr>Making fork More Nondeterministic</vt:lpstr>
      <vt:lpstr>Variable delay fork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683</cp:revision>
  <cp:lastPrinted>1999-09-20T15:19:18Z</cp:lastPrinted>
  <dcterms:created xsi:type="dcterms:W3CDTF">2011-10-11T15:51:12Z</dcterms:created>
  <dcterms:modified xsi:type="dcterms:W3CDTF">2023-10-31T15:08:43Z</dcterms:modified>
</cp:coreProperties>
</file>