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434" r:id="rId2"/>
    <p:sldId id="1386" r:id="rId3"/>
    <p:sldId id="730" r:id="rId4"/>
    <p:sldId id="1411" r:id="rId5"/>
    <p:sldId id="1432" r:id="rId6"/>
    <p:sldId id="1262" r:id="rId7"/>
    <p:sldId id="1286" r:id="rId8"/>
    <p:sldId id="1285" r:id="rId9"/>
    <p:sldId id="1264" r:id="rId10"/>
    <p:sldId id="1412" r:id="rId11"/>
    <p:sldId id="1265" r:id="rId12"/>
    <p:sldId id="1266" r:id="rId13"/>
    <p:sldId id="1268" r:id="rId14"/>
    <p:sldId id="1289" r:id="rId15"/>
    <p:sldId id="1290" r:id="rId16"/>
    <p:sldId id="1212" r:id="rId17"/>
    <p:sldId id="1291" r:id="rId18"/>
    <p:sldId id="1292" r:id="rId19"/>
    <p:sldId id="1293" r:id="rId20"/>
    <p:sldId id="1294" r:id="rId21"/>
    <p:sldId id="1435" r:id="rId22"/>
    <p:sldId id="1430" r:id="rId23"/>
    <p:sldId id="1436" r:id="rId24"/>
    <p:sldId id="1273" r:id="rId25"/>
    <p:sldId id="1414" r:id="rId26"/>
    <p:sldId id="1274" r:id="rId27"/>
    <p:sldId id="1295" r:id="rId28"/>
    <p:sldId id="1277" r:id="rId29"/>
    <p:sldId id="1415" r:id="rId30"/>
    <p:sldId id="1278" r:id="rId31"/>
    <p:sldId id="1387" r:id="rId32"/>
    <p:sldId id="1416" r:id="rId33"/>
    <p:sldId id="1427" r:id="rId34"/>
    <p:sldId id="1428" r:id="rId35"/>
    <p:sldId id="1417" r:id="rId36"/>
    <p:sldId id="1418" r:id="rId37"/>
    <p:sldId id="1419" r:id="rId38"/>
    <p:sldId id="1420" r:id="rId39"/>
    <p:sldId id="1421" r:id="rId40"/>
    <p:sldId id="1433" r:id="rId41"/>
    <p:sldId id="1431" r:id="rId42"/>
    <p:sldId id="1422" r:id="rId43"/>
    <p:sldId id="1423" r:id="rId44"/>
    <p:sldId id="1424" r:id="rId45"/>
    <p:sldId id="1425" r:id="rId46"/>
    <p:sldId id="1429" r:id="rId47"/>
    <p:sldId id="1426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283F1-5D8B-4587-B161-7F18E6B71104}" v="199" dt="2021-10-19T03:45:40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2" autoAdjust="0"/>
    <p:restoredTop sz="94641" autoAdjust="0"/>
  </p:normalViewPr>
  <p:slideViewPr>
    <p:cSldViewPr snapToObjects="1">
      <p:cViewPr varScale="1">
        <p:scale>
          <a:sx n="88" d="100"/>
          <a:sy n="88" d="100"/>
        </p:scale>
        <p:origin x="492" y="57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valid bit is 0 until the subsequent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Locality of reference.  Each PTE corresponds to a 4KB page of memory (or larger, with huge pages)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5th,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VM as a Tool for Memory Management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222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96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445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710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203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809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938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127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427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86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915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812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835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350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818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420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84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937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963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78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962400" cy="4778910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lvl="1"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914400"/>
            <a:ext cx="8442325" cy="5800725"/>
          </a:xfrm>
        </p:spPr>
        <p:txBody>
          <a:bodyPr/>
          <a:lstStyle/>
          <a:p>
            <a:r>
              <a:rPr lang="en-US" dirty="0"/>
              <a:t>Welcome back!</a:t>
            </a:r>
          </a:p>
          <a:p>
            <a:pPr lvl="1"/>
            <a:r>
              <a:rPr lang="en-US" dirty="0"/>
              <a:t>We hope you had a wonderful break!</a:t>
            </a: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Midterm exam solutions are available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Midterm grades will be posted by the end of the week</a:t>
            </a:r>
          </a:p>
          <a:p>
            <a:endParaRPr lang="en-US" dirty="0"/>
          </a:p>
          <a:p>
            <a:r>
              <a:rPr lang="en-US" dirty="0"/>
              <a:t>Malloc is live</a:t>
            </a:r>
          </a:p>
          <a:p>
            <a:endParaRPr lang="en-US" dirty="0"/>
          </a:p>
          <a:p>
            <a:r>
              <a:rPr lang="en-US" dirty="0"/>
              <a:t>Homework continues as usual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PTEs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</a:t>
            </a:r>
            <a:r>
              <a:rPr lang="en-US" sz="1800" b="0" dirty="0">
                <a:latin typeface="Calibri" pitchFamily="34" charset="0"/>
              </a:rPr>
              <a:t>requires kernel mode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14 – VM Concepts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8349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20433</TotalTime>
  <Words>3479</Words>
  <Application>Microsoft Office PowerPoint</Application>
  <PresentationFormat>On-screen Show (4:3)</PresentationFormat>
  <Paragraphs>1074</Paragraphs>
  <Slides>47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Concepts  18-213/18-613: Introduction to Computer Systems 16th Lecture, July 5th, 2023</vt:lpstr>
      <vt:lpstr>Announcements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VM as a Tool for Memory Management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608</cp:revision>
  <cp:lastPrinted>2019-10-21T18:08:37Z</cp:lastPrinted>
  <dcterms:created xsi:type="dcterms:W3CDTF">2011-01-05T23:17:11Z</dcterms:created>
  <dcterms:modified xsi:type="dcterms:W3CDTF">2023-07-05T05:26:20Z</dcterms:modified>
</cp:coreProperties>
</file>