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1386" r:id="rId3"/>
    <p:sldId id="730" r:id="rId4"/>
    <p:sldId id="1460" r:id="rId5"/>
    <p:sldId id="1471" r:id="rId6"/>
    <p:sldId id="1462" r:id="rId7"/>
    <p:sldId id="1463" r:id="rId8"/>
    <p:sldId id="1450" r:id="rId9"/>
    <p:sldId id="1437" r:id="rId10"/>
    <p:sldId id="1438" r:id="rId11"/>
    <p:sldId id="1440" r:id="rId12"/>
    <p:sldId id="1439" r:id="rId13"/>
    <p:sldId id="1441" r:id="rId14"/>
    <p:sldId id="1467" r:id="rId15"/>
    <p:sldId id="1477" r:id="rId16"/>
    <p:sldId id="1444" r:id="rId17"/>
    <p:sldId id="1478" r:id="rId18"/>
    <p:sldId id="1470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74" r:id="rId46"/>
    <p:sldId id="148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544DB-C2AD-4D7B-BE7A-2C12A290A8C4}" v="27" dt="2021-10-21T01:00:11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6" autoAdjust="0"/>
    <p:restoredTop sz="91618" autoAdjust="0"/>
  </p:normalViewPr>
  <p:slideViewPr>
    <p:cSldViewPr snapToObjects="1">
      <p:cViewPr varScale="1">
        <p:scale>
          <a:sx n="83" d="100"/>
          <a:sy n="83" d="100"/>
        </p:scale>
        <p:origin x="867" y="45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050893" y="2188944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Computer Systems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6th,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Everything is as usual</a:t>
            </a:r>
          </a:p>
          <a:p>
            <a:pPr lvl="1"/>
            <a:r>
              <a:rPr lang="en-US" dirty="0"/>
              <a:t>Homework</a:t>
            </a:r>
          </a:p>
          <a:p>
            <a:pPr lvl="1"/>
            <a:r>
              <a:rPr lang="en-US" dirty="0"/>
              <a:t>Malloc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14850</TotalTime>
  <Words>4469</Words>
  <Application>Microsoft Office PowerPoint</Application>
  <PresentationFormat>On-screen Show (4:3)</PresentationFormat>
  <Paragraphs>2024</Paragraphs>
  <Slides>46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Computer Systems 17th Lecture, July 6th, 2023</vt:lpstr>
      <vt:lpstr>Announcements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672</cp:revision>
  <cp:lastPrinted>2019-10-21T18:11:16Z</cp:lastPrinted>
  <dcterms:created xsi:type="dcterms:W3CDTF">2011-01-05T23:16:19Z</dcterms:created>
  <dcterms:modified xsi:type="dcterms:W3CDTF">2023-07-06T14:48:58Z</dcterms:modified>
</cp:coreProperties>
</file>