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1475" r:id="rId2"/>
    <p:sldId id="1386" r:id="rId3"/>
    <p:sldId id="597" r:id="rId4"/>
    <p:sldId id="545" r:id="rId5"/>
    <p:sldId id="599" r:id="rId6"/>
    <p:sldId id="583" r:id="rId7"/>
    <p:sldId id="546" r:id="rId8"/>
    <p:sldId id="548" r:id="rId9"/>
    <p:sldId id="1705" r:id="rId10"/>
    <p:sldId id="547" r:id="rId11"/>
    <p:sldId id="600" r:id="rId12"/>
    <p:sldId id="550" r:id="rId13"/>
    <p:sldId id="602" r:id="rId14"/>
    <p:sldId id="601" r:id="rId15"/>
    <p:sldId id="604" r:id="rId16"/>
    <p:sldId id="605" r:id="rId17"/>
    <p:sldId id="603" r:id="rId18"/>
    <p:sldId id="551" r:id="rId19"/>
    <p:sldId id="567" r:id="rId20"/>
    <p:sldId id="552" r:id="rId21"/>
    <p:sldId id="553" r:id="rId22"/>
    <p:sldId id="554" r:id="rId23"/>
    <p:sldId id="1706" r:id="rId24"/>
    <p:sldId id="589" r:id="rId25"/>
    <p:sldId id="590" r:id="rId26"/>
    <p:sldId id="591" r:id="rId27"/>
    <p:sldId id="1707" r:id="rId28"/>
    <p:sldId id="555" r:id="rId29"/>
    <p:sldId id="565" r:id="rId30"/>
    <p:sldId id="574" r:id="rId31"/>
    <p:sldId id="570" r:id="rId32"/>
    <p:sldId id="572" r:id="rId33"/>
    <p:sldId id="608" r:id="rId34"/>
    <p:sldId id="616" r:id="rId35"/>
    <p:sldId id="573" r:id="rId36"/>
    <p:sldId id="579" r:id="rId37"/>
    <p:sldId id="692" r:id="rId38"/>
    <p:sldId id="566" r:id="rId39"/>
    <p:sldId id="680" r:id="rId40"/>
    <p:sldId id="681" r:id="rId41"/>
    <p:sldId id="617" r:id="rId42"/>
    <p:sldId id="685" r:id="rId43"/>
    <p:sldId id="693" r:id="rId44"/>
    <p:sldId id="1708" r:id="rId45"/>
    <p:sldId id="627" r:id="rId46"/>
    <p:sldId id="607" r:id="rId47"/>
    <p:sldId id="688" r:id="rId48"/>
    <p:sldId id="689" r:id="rId49"/>
    <p:sldId id="606" r:id="rId50"/>
    <p:sldId id="668" r:id="rId51"/>
    <p:sldId id="690" r:id="rId52"/>
    <p:sldId id="669" r:id="rId53"/>
    <p:sldId id="670" r:id="rId54"/>
    <p:sldId id="671" r:id="rId55"/>
    <p:sldId id="672" r:id="rId56"/>
    <p:sldId id="673" r:id="rId57"/>
    <p:sldId id="610" r:id="rId58"/>
    <p:sldId id="609" r:id="rId59"/>
    <p:sldId id="613" r:id="rId60"/>
    <p:sldId id="615" r:id="rId61"/>
    <p:sldId id="1709" r:id="rId62"/>
    <p:sldId id="678" r:id="rId63"/>
    <p:sldId id="611" r:id="rId64"/>
    <p:sldId id="655" r:id="rId65"/>
    <p:sldId id="1710" r:id="rId66"/>
    <p:sldId id="674" r:id="rId67"/>
    <p:sldId id="618" r:id="rId68"/>
    <p:sldId id="619" r:id="rId69"/>
    <p:sldId id="675" r:id="rId70"/>
    <p:sldId id="658" r:id="rId71"/>
    <p:sldId id="659" r:id="rId72"/>
    <p:sldId id="660" r:id="rId73"/>
    <p:sldId id="661" r:id="rId74"/>
    <p:sldId id="662" r:id="rId75"/>
    <p:sldId id="663" r:id="rId76"/>
    <p:sldId id="664" r:id="rId77"/>
    <p:sldId id="665" r:id="rId78"/>
    <p:sldId id="1711" r:id="rId79"/>
    <p:sldId id="682" r:id="rId80"/>
    <p:sldId id="1712" r:id="rId81"/>
    <p:sldId id="1713" r:id="rId82"/>
    <p:sldId id="1714" r:id="rId83"/>
    <p:sldId id="1715" r:id="rId84"/>
  </p:sldIdLst>
  <p:sldSz cx="9144000" cy="6858000" type="screen4x3"/>
  <p:notesSz cx="7302500" cy="9586913"/>
  <p:custDataLst>
    <p:tags r:id="rId8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BFC64-7C4A-4EE2-8B16-217E59B6A2B9}" v="3" dt="2021-11-16T03:55:21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1754" autoAdjust="0"/>
  </p:normalViewPr>
  <p:slideViewPr>
    <p:cSldViewPr snapToObjects="1">
      <p:cViewPr varScale="1">
        <p:scale>
          <a:sx n="79" d="100"/>
          <a:sy n="79" d="100"/>
        </p:scale>
        <p:origin x="132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6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August 1st,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Threading Servers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Threading Servers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4851900" y="1460500"/>
            <a:ext cx="4100509" cy="4972050"/>
          </a:xfrm>
        </p:spPr>
        <p:txBody>
          <a:bodyPr/>
          <a:lstStyle/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32866</TotalTime>
  <Words>8020</Words>
  <Application>Microsoft Office PowerPoint</Application>
  <PresentationFormat>On-screen Show (4:3)</PresentationFormat>
  <Paragraphs>1722</Paragraphs>
  <Slides>83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25th Lecture, August 1st, 2023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Today</vt:lpstr>
      <vt:lpstr>Approach #3: Thread-based Servers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Correct passing of thread arguments</vt:lpstr>
      <vt:lpstr>Pros and Cons of Thread-Based Designs</vt:lpstr>
      <vt:lpstr>Summary: Approaches to Concurrency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975</cp:revision>
  <cp:lastPrinted>2012-11-14T01:18:46Z</cp:lastPrinted>
  <dcterms:created xsi:type="dcterms:W3CDTF">2012-11-14T01:16:09Z</dcterms:created>
  <dcterms:modified xsi:type="dcterms:W3CDTF">2023-08-01T13:21:21Z</dcterms:modified>
</cp:coreProperties>
</file>