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notesSlides/notesSlide4.xml" ContentType="application/vnd.openxmlformats-officedocument.presentationml.notesSlide+xml"/>
  <Override PartName="/ppt/ink/ink12.xml" ContentType="application/inkml+xml"/>
  <Override PartName="/ppt/ink/ink13.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72"/>
  </p:notesMasterIdLst>
  <p:sldIdLst>
    <p:sldId id="858" r:id="rId2"/>
    <p:sldId id="663" r:id="rId3"/>
    <p:sldId id="788" r:id="rId4"/>
    <p:sldId id="789" r:id="rId5"/>
    <p:sldId id="790" r:id="rId6"/>
    <p:sldId id="793" r:id="rId7"/>
    <p:sldId id="794" r:id="rId8"/>
    <p:sldId id="795" r:id="rId9"/>
    <p:sldId id="798" r:id="rId10"/>
    <p:sldId id="796" r:id="rId11"/>
    <p:sldId id="800" r:id="rId12"/>
    <p:sldId id="799" r:id="rId13"/>
    <p:sldId id="802" r:id="rId14"/>
    <p:sldId id="803" r:id="rId15"/>
    <p:sldId id="797" r:id="rId16"/>
    <p:sldId id="804" r:id="rId17"/>
    <p:sldId id="801" r:id="rId18"/>
    <p:sldId id="805" r:id="rId19"/>
    <p:sldId id="516" r:id="rId20"/>
    <p:sldId id="531" r:id="rId21"/>
    <p:sldId id="807" r:id="rId22"/>
    <p:sldId id="527" r:id="rId23"/>
    <p:sldId id="809" r:id="rId24"/>
    <p:sldId id="808" r:id="rId25"/>
    <p:sldId id="834" r:id="rId26"/>
    <p:sldId id="905" r:id="rId27"/>
    <p:sldId id="866" r:id="rId28"/>
    <p:sldId id="867" r:id="rId29"/>
    <p:sldId id="894" r:id="rId30"/>
    <p:sldId id="897" r:id="rId31"/>
    <p:sldId id="895" r:id="rId32"/>
    <p:sldId id="898" r:id="rId33"/>
    <p:sldId id="896" r:id="rId34"/>
    <p:sldId id="901" r:id="rId35"/>
    <p:sldId id="899" r:id="rId36"/>
    <p:sldId id="902" r:id="rId37"/>
    <p:sldId id="903" r:id="rId38"/>
    <p:sldId id="904" r:id="rId39"/>
    <p:sldId id="863" r:id="rId40"/>
    <p:sldId id="856" r:id="rId41"/>
    <p:sldId id="864" r:id="rId42"/>
    <p:sldId id="846" r:id="rId43"/>
    <p:sldId id="857" r:id="rId44"/>
    <p:sldId id="859" r:id="rId45"/>
    <p:sldId id="889" r:id="rId46"/>
    <p:sldId id="893" r:id="rId47"/>
    <p:sldId id="868" r:id="rId48"/>
    <p:sldId id="869" r:id="rId49"/>
    <p:sldId id="870" r:id="rId50"/>
    <p:sldId id="853" r:id="rId51"/>
    <p:sldId id="850" r:id="rId52"/>
    <p:sldId id="852" r:id="rId53"/>
    <p:sldId id="562" r:id="rId54"/>
    <p:sldId id="602" r:id="rId55"/>
    <p:sldId id="603" r:id="rId56"/>
    <p:sldId id="605" r:id="rId57"/>
    <p:sldId id="606" r:id="rId58"/>
    <p:sldId id="607" r:id="rId59"/>
    <p:sldId id="609" r:id="rId60"/>
    <p:sldId id="611" r:id="rId61"/>
    <p:sldId id="614" r:id="rId62"/>
    <p:sldId id="615" r:id="rId63"/>
    <p:sldId id="616" r:id="rId64"/>
    <p:sldId id="618" r:id="rId65"/>
    <p:sldId id="620" r:id="rId66"/>
    <p:sldId id="621" r:id="rId67"/>
    <p:sldId id="622" r:id="rId68"/>
    <p:sldId id="623" r:id="rId69"/>
    <p:sldId id="624" r:id="rId70"/>
    <p:sldId id="625" r:id="rId71"/>
  </p:sldIdLst>
  <p:sldSz cx="12192000" cy="6858000"/>
  <p:notesSz cx="7010400" cy="9296400"/>
  <p:embeddedFontLst>
    <p:embeddedFont>
      <p:font typeface="Cambria Math" panose="02040503050406030204" pitchFamily="18" charset="0"/>
      <p:regular r:id="rId7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 Virtue" initials="PV" lastIdx="1" clrIdx="0">
    <p:extLst>
      <p:ext uri="{19B8F6BF-5375-455C-9EA6-DF929625EA0E}">
        <p15:presenceInfo xmlns:p15="http://schemas.microsoft.com/office/powerpoint/2012/main" userId="aff125923c56321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0000FF"/>
    <a:srgbClr val="EA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23" autoAdjust="0"/>
    <p:restoredTop sz="95510" autoAdjust="0"/>
  </p:normalViewPr>
  <p:slideViewPr>
    <p:cSldViewPr snapToGrid="0">
      <p:cViewPr varScale="1">
        <p:scale>
          <a:sx n="117" d="100"/>
          <a:sy n="117" d="100"/>
        </p:scale>
        <p:origin x="1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1.fntdata"/><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ink/ink1.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4-10-03T15:37:14.150"/>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F0"/>
    </inkml:brush>
  </inkml:definitions>
  <inkml:trace contextRef="#ctx0" brushRef="#br0">3011 3283 28559 0,'-10'-22'2544'0,"0"7"-2032"0,3 9-512 0,3 3 0 0,2 3-320 0,-2-5-176 0,-5-3-16 0,-4-11-16 0,-6-3 528 0,1-4 0 16,1 4 0-16,1-3 0 0,2 3 0 0,0-1 0 16,0 1 0-16,2 1 0 0,0 4-192 0,-1-2 192 15,1 1-192-15,-3-1 192 0,-1 6-144 0,-1-4 144 16,-3 5 0-16,-4 0-144 0,-4 2 144 0,-3 1 0 0,-5 2 0 0,-5 1 0 15,-4-1 0-15,-6 5 0 16,-1-2 0-16,-6 2 0 0,-6 2 0 0,-4 0 0 0,-3 0 0 0,-3 2 0 16,-2-1 160-16,2 2-32 0,1 1-128 0,-2 1 192 15,-1 1 560-15,2-1 96 0,6 0 32 0,-2 2 0 16,-3-1 176-16,1 3 32 0,13 1 16 0,-2-2 0 16,-1 6-672-16,0 1-144 0,4-4-32 0,5 0 0 15,9-1-256-15,5-3 0 0,5 2 128 0,2 0-128 16,1 4 0-16,2 0 0 0,4 0 0 0,6 2 0 15,3 1 0-15,1 3 0 0,2 3-128 0,2 3 128 16,0 3 0-16,3 7 0 16,0 3 0-16,4 4-144 0,1 5 144 0,1 0 0 0,5 1 0 0,-1 2-128 15,2-2 128-15,4 7 0 0,0 10 0 0,2 8 0 16,0 2 0-16,0 1 0 0,0-6 0 0,0 2-128 0,-2 5 128 0,2 4 0 16,1 8 0-16,-2-16 0 0,-2-12 0 0,2 11 0 15,1 19 0-15,-1 13 0 0,-4 5 0 0,-2 3 128 16,1 6-128-16,-5 2 0 0,-4 7 0 0,-3 2 0 15,1-8 0-15,0 3 0 0,-1 4 0 0,6-11 128 16,0-22-128-16,5 4 0 0,3 11 448 0,1-3 32 16,1-3 0-16,-2 0 0 0,-1 7-16 0,-3 7 0 15,0-2 0-15,-5 2 0 0,-2-2-16 0,-2 1-16 16,-2 1 0-16,1-8 0 0,0-17-192 0,2-3-48 16,-1-4 0-16,0-4 0 0,2-7-192 0,0-5 0 15,3-13 0-15,-2-3 0 0,1-6 0 0,-2 2 0 0,-2 0 0 16,0 1 0-16,-2-3 0 15,1-1 0-15,-1-2 0 0,0-4 0 0,1-4 128 0,-1-1 48 0,0-2 0 16,3 3 0-16,0-2 80 0,4-3 32 0,2-3 0 0,2-1 0 16,3-3 0-16,1-2 0 0,3-1 0 0,2-1 0 15,3-4-96-15,0-1 0 0,5-4-16 16,6-6 0-16,6 2 272 0,9-3 48 0,9 1 16 0,6 0 0 16,6 1-80-16,6-1-16 0,3 1 0 0,6-7 0 15,-1 2-224-15,7 2-32 0,2 0-16 0,0 1 0 16,-4-2-144-16,-4 1 0 0,-6 0 0 0,-2 1 0 15,0-2 0-15,-2 6 0 0,-5 1 0 0,-4-3 0 16,-7 2 0-16,-8 1-224 0,-6 2 48 0,-7 1-20736 16</inkml:trace>
  <inkml:trace contextRef="#ctx0" brushRef="#br0" timeOffset="13595.45">2806 11970 15663 0,'-2'-6'1392'0,"2"3"-1120"0,0 0-272 0,2 3 0 0,-1-3 352 0,0 1 16 0,2-2 0 0,-2-3 0 0,1-2-368 0,-2-1-160 16,0 4 16-16,-2-3 0 0,-3 6 832 0,-1 0 160 0,-2 3 48 15,-3 3 0-15,0 0 320 0,-5 3 64 16,0 3 0-16,-4 1 16 0,-1 0 112 0,-1 0 32 0,1 1 0 0,1-1 0 16,2-4 80-16,3 0 16 0,4-2 0 0,2-2 0 15,1 2-400-15,2-4-80 0,3 0-16 0,-1 0 0 16,1 0-464-16,1 0-80 0,-1 0-32 0,3 0 0 15,-1 0-336-15,0 3-128 0,2 1 0 0,-1 3 0 16,3-1 0-16,2 2 0 0,1-1 0 0,2 0 0 16,0-1 0-16,3 3 0 0,4-2 0 0,1 2 0 15,0 0 0-15,1-2 0 0,2 5 0 0,1-2 0 16,-2 5 0-16,1-1 0 0,-1 4 0 0,1 1 0 16,-1 1 0-16,0 1 0 0,-2 1 0 0,-1-2 0 15,-1 1 0-15,-2-4 0 0,-1 2 0 0,-1-3 0 16,0 2 128-16,-3 1 0 0,0-1-128 0,-2 2 192 0,0-1-192 15,-2 0-128-15,-2 2 128 0,-2-4-208 0,-1-1 208 16,-1 0 0-16,-3 2 0 0,-4 1 0 0,-1-3 128 0,-3 2 80 16,-2 5 16-16,-3-4 0 0,0 1-16 0,-4 1 0 15,0-2 0-15,-2-2 0 0,-1 2-208 0,0-3 144 16,1 1-144-16,1-6 128 0,-2 0-128 0,-1-3 0 16,1 0 0-16,0-1 0 0,-2-4 0 0,2 0 0 15,-1-6 0-15,0 1 0 0,1-2 0 0,3-2 0 16,0-1-160-16,5 0 160 15,3 2-1024-15,1-2-96 0,3 1-32 0,4-4-16384 0</inkml:trace>
  <inkml:trace contextRef="#ctx0" brushRef="#br0" timeOffset="13980.41">3446 11811 38703 0,'-12'-10'1712'0,"1"6"352"0,0 0-1648 0,2 4-416 0,4 0 0 0,1 4 0 0,1-2 160 0,-4 5-160 0,-4 3 192 0,-4 2-192 16,1 8-256-16,0-1-176 0,2 5-16 0,2 2-16 0,2 0 464 0,1 1 0 16,0 5 0-16,-1 3 0 0,3-1 0 0,-1 5 0 15,1-1 0-15,-1 3 0 0,2 1 0 0,-1-2 208 16,0-2-16-16,0-3 0 0,0 0 496 0,-1-1 80 16,0-2 32-16,-1-1 0 0,-1-3-576 15,-1 1-224-15,2-1 176 0,0-2-176 0,-1 0 0 0,1-1 0 16,2-3 0-16,0-6 0 0,1-1-176 0,2-3-128 15,0 0-16-15,1-6-17680 0</inkml:trace>
  <inkml:trace contextRef="#ctx0" brushRef="#br0" timeOffset="14198.55">2934 12305 36863 0,'3'-12'3264'0,"-2"2"-2608"0,2 4-528 0,0 1-128 16,3 1 992-16,1 2 160 0,4-2 48 0,6-3 0 16,11-5-912-16,13-4-288 0,9 0 160 0,3-2-160 15,3 2 0-15,-1 0 0 0,0 1 0 0,-1 1 0 16,-2 2 0-16,-4 2 0 0,-5 0 0 0,-4 1 0 16,-5 3 0-16,-4 0 0 0,-3 2-144 0,-4-2 144 15,-4 4-1632 1,-4 0-224-16</inkml:trace>
  <inkml:trace contextRef="#ctx0" brushRef="#br0" timeOffset="14720.67">3884 12262 43311 0,'-11'-4'1920'0,"1"-1"384"0,0 4-1840 0,4 1-464 15,2 0 0-15,2 0 0 16,-2 1-944-16,-5 2-272 0,-4 0-64 0,-5 2-16 0,-1 5 1008 0,-1 0 288 0,1 5 0 16,1 2-128-16,0 2 128 0,2 6 0 15,3-3-144-15,-2 4 144 0,4-1-128 0,-2 3 128 16,4 0-160-16,0 1 160 0,1 2 0 0,2-3-144 0,3 1 144 0,1-6 0 15,2-2 0-15,3-1 0 0,1 1 0 0,0-5-128 16,1-6 128-16,2 0 0 0,0-4 128 0,2 0-128 16,1-2 272-16,1-2-16 0,1-4 0 0,2-2 0 15,-1-2 0-15,3-1-16 0,4-6 0 0,1 1 0 16,0 0-64-16,1-5-16 0,3-1 0 0,-1-2 0 16,-2-1-160-16,-4 3 0 0,-1 0 0 0,-1-4 0 15,1-3 0-15,-2-1 0 0,-2-2-160 0,-3 3 160 16,-4 7 0-16,-1 1 0 0,-2 5 0 0,-3 3 0 0,-1 5 0 15,-2-3 0-15,1 5 0 0,-1 2 0 0,1 0 0 16,1 2 0-16,-1 5 0 0,1 0 0 16,2 2 256-16,1 3-64 0,1 2-16 0,2 0 0 0,1 2 176 0,2 1 32 15,2-1 16-15,0 2 0 0,3 2-80 0,1 2-32 16,1 3 0-16,-1-3 0 0,0 3-144 0,-2-3-16 16,1-3-128-16,-3 1 192 0,0 2-192 0,-2-2 0 15,-2-3 0-15,1-3 0 0,-2 0 0 0,-2-6 0 16,1 0 0-16,0-4-160 15,1-4-736-15,0 0-128 0</inkml:trace>
  <inkml:trace contextRef="#ctx0" brushRef="#br0" timeOffset="15023.66">4484 11756 43311 0,'-4'-4'3840'0,"-2"2"-3072"0,0 6-608 0,3 1-160 0,2 2 512 0,1 2 80 0,-1 7 16 0,-2 6 0 0,3 10-608 0,1 9-320 0,4 8 48 0,2 3 0 15,0 4 128-15,-2 1 144 0,1 1-208 0,-2-1 80 16,0-1-80-16,-3-6-16 0,0-5 0 0,-2-7 0 15,-2-1-112-15,-2-5-32 0,2-6 0 0,-4 2 0 16,0-2 96-16,-2-2 16 0,1-4 0 0,-2-1 0 16,1-1-496-16,-1-5-80 0,0-2-32 0,2-3 0 15,0-2-1536-15,2-6-304 0,2 0-64 0,0-6-11312 16</inkml:trace>
  <inkml:trace contextRef="#ctx0" brushRef="#br0" timeOffset="15220.65">4124 12191 37775 0,'1'-11'3360'0,"0"4"-2688"0,1 1-544 0,0 2-128 0,3 4 1408 0,2-2 240 16,3 2 48-16,6-3 16 0,12 2-1328 0,12-4-256 0,11 1-128 0,5 0 128 15,-1 4-128-15,1-2-272 16,-3 2 64-16,-2 2 16 15,-4 0-704-15,-4 0-144 0,-1 1-32 0,-3-2-17184 16</inkml:trace>
  <inkml:trace contextRef="#ctx0" brushRef="#br0" timeOffset="15613.47">4899 12337 18431 0,'1'2'1632'0,"-2"0"-1312"0,0 1-320 0,1-3 0 16,0 1 4640-16,1-1 864 0,2 2 160 0,-2 1 32 15,1-3-4320-15,3 1-864 0,2 1-192 0,1-2-16 16,3-3-304-16,4 0 0 0,2-3 0 0,4-1 0 16,4-2 0-16,4-3 0 0,2-2 0 0,1-7 0 15,1 1-160-15,-1-2 160 0,2 1-160 0,-5 1 160 16,0 4-384-16,-6-2 0 0,0 1 16 0,-6 1 0 0,-1 2 160 16,-6 0 16-16,-3 2 16 0,-3 2 0 0,-4-1 176 0,-4 3 0 15,-4-2 0-15,-6 4-128 16,-2 0-544-16,-5 3-96 0,-3 3-32 0,-4 3 0 15,-4 1 240-15,-3 4 48 0,-2 3 16 0,2 4 0 0,3 4 368 0,3-1 128 16,5 5 0-16,6 0-144 0,3 4 704 0,5 2 144 16,5 0 16-16,4 2 16 0,2 0 544 0,3-1 128 15,1 2 0-15,1-1 16 0,1 0-864 0,1-3-176 16,-1 4-48-16,2-1 0 0,-2-5-112 0,0 3-32 16,1-1 0-16,-1 1 0 0,-1-5-192 0,1-4 0 0,-1 1 128 0,0-5-128 15,0-2 0-15,2-2 0 0,-1-2 0 16,2-1 0-16,2-3 0 0,2-5 0 0,4-1 0 0,1-1-160 31,2-1-224-31,3-2-32 0,3 0-16 0,0-2-11808 0,0 0-2368 0</inkml:trace>
  <inkml:trace contextRef="#ctx0" brushRef="#br0" timeOffset="16414.93">6405 12157 43311 0,'-3'4'3840'0,"-1"2"-3072"0,1-3-608 0,2 4-160 0,0-1-576 0,-2 0-160 0,0 10-32 0,-3 3 0 16,-3 9 112-16,-1 2 16 0,0 1 0 0,0-3 0 0,2 1 496 0,1-7 144 15,2 0 0-15,1-1 0 0,1-1 0 0,2-5 0 16,1 1 0-16,0-4 0 0,2-1 160 0,0 0 96 16,0-4 32-16,-1-4 0 0,0 1 192 0,1-2 32 15,-2-2 16-15,0-3 0 0,-2 0-288 0,1-3-64 16,-1 0-16-16,-2 0 0 0,-2-4 48 0,0-3 16 16,-3 0 0-16,0-4 0 0,3 3 32 0,-1-2 16 15,1-5 0-15,1 1 0 0,0-6-64 0,2-2-16 0,3-1 0 16,3 1 0-16,2 1-192 0,3-2 0 0,3-1 0 15,4 2 0-15,1 1 0 0,2-2 0 0,4 1 0 0,1 2 0 16,1 0 0-16,2 1 0 0,2 1 0 0,1 1 0 16,-2 3 0-16,-1 2 0 0,0 2 0 0,-3 1 0 15,1 3-432 1,-2 1-16-16,-1 2-16 0,-1-1 0 16,0 4-1440-16,-3 0-272 0</inkml:trace>
  <inkml:trace contextRef="#ctx0" brushRef="#br0" timeOffset="16793.4">6791 12022 911 0,'1'10'0'0,"1"-1"0"0,-1-3 0 0,0-3 0 16,0 0 1024-16,2 3 128 0,1 4 32 0,0 6 0 0,4 5 928 15,2 1 176-15,1 1 32 0,0-6 16 0,-1 0 528 0,1-4 96 16,0-2 32-16,0 0 0 0,2-1-1008 0,-1-4-192 16,0-2-32-16,1-2-16 0,2-2-400 0,-1-2-96 15,4-1-16-15,-2-3 0 0,1 0-720 0,0-2-160 16,1-1-32-16,-1-1 0 0,0-2-192 0,1 3-128 15,-1-5 128-15,-2 2-128 0,-3 2 0 16,1-5 0-16,-1 1 0 0,-2-1 0 0,-2 3 0 0,0-2 128 16,-3-2-128-16,-1 2 0 0,-3 0 416 0,-4 2 16 15,1-1 0-15,-4 1 0 0,-1 3-48 0,-2 3-16 16,-4 1 0-16,-2 5 0 0,1 4-144 0,-4 2-32 16,1 4 0-16,-3 3 0 0,0 5-192 0,-1-1 0 15,-1 4 0-15,2 1 0 0,2 1 224 0,3-1 0 16,3 3 0-16,3-3 0 0,5 4 96 0,4 1 32 0,4-1 0 15,3 2 0-15,2-2-96 0,2 2-32 0,1 0 0 16,2 1 0-16,2-1-224 0,-1 0 0 0,1-2 0 0,1-3 0 16,1-1 0-16,0-4 0 0,4 1 0 0,2-3 0 15,-1-4-384-15,3-4 0 0,4-6-16 0,-1-2 0 32,-1-2-1088-32,4-4-224 0</inkml:trace>
  <inkml:trace contextRef="#ctx0" brushRef="#br0" timeOffset="17467">7821 12246 28559 0,'-6'0'2544'0,"0"2"-2032"0,0 2-512 0,2 0 0 0,3-1 2512 0,2 2 416 0,-1 2 80 16,0 2 0-16,0 10-3008 0,1 3-720 0,3 8-96 0,0 1-16 0,1 1 544 0,-1 5 96 16,1 1 32-16,-1 1 0 0,0 2 160 0,-2 2 0 15,1 3-144-15,-4-2 144 0,-1-3 0 0,0-1 0 16,-1-7 0-16,-2-2 0 0,-1-3 528 0,1-3 80 0,-1-3 16 15,-1 1 0-15,-1-5 160 0,2-2 48 16,0-3 0-16,0-1 0 0,0-6-400 0,-1-2-80 0,1-3-16 0,1-2 0 16,2-5-176-16,-2-1-32 0,1-2-128 0,-1-8 192 15,0 0-192-15,0-3 0 0,0-6 0 0,1-1 0 16,1-3 0-16,0-7 0 0,1-3 0 0,-1-2 0 16,1 1 0-16,1-7 128 0,1-2-128 0,0-3 0 15,0 5 0-15,2-1 0 0,2 6 0 0,-1-1 0 16,2 5 0-16,0 1 0 0,4 3-192 0,0 1 192 15,2 3-128-15,1 5 128 0,3-1 0 0,2 3 0 16,3 3 0-16,4 3 0 0,0 1 0 0,2 4 0 16,1 3 0-16,3 1 0 0,1 3 0 0,0 4 0 15,-3 2 0-15,2 0 0 0,0 2 0 0,-2 1 0 0,-3 0-224 16,-3 0 16-16,-2 0 0 0,-4 4 0 0,-1 3 208 16,-4-2 0-16,-1 6-160 0,-4-2 160 0,-1 4 0 15,-1 3 0-15,-3-3 0 0,1 2 0 0,0 5 0 0,0-1 0 16,2 0 0-16,0-2 0 0,3-3 0 0,-1-1 0 15,2 0 0-15,-2-3 0 0,1-1 0 0,-2-2 208 16,-1 0-48-16,-2 0-16 0,-2 0 80 0,-2 2 16 16,-2 1 0-16,-5-1 0 0,-2 0-64 0,-3 2-16 15,-5 1 0-15,-5-3 0 0,-1 0-32 0,-6 0 0 16,-2 0 0-16,-1-2 0 0,-6-2-128 0,1-1 128 16,4-4-128-16,-1 0 128 0,-2-3-128 0,-4-4 0 15,-3-2 0-15,5-3 0 16,2-1-416-16,7-4-112 0,8-3-32 0,7-1-18512 0</inkml:trace>
  <inkml:trace contextRef="#ctx0" brushRef="#br0" timeOffset="18418.74">8709 12226 30399 0,'-9'4'2704'0,"2"-3"-2160"0,3 1-544 0,2 1 0 0,1 3 1216 0,-3-2 128 0,-4 3 16 0,-3 4 16 0,-1 5-1024 0,0-2-208 0,3 1-144 0,3-1 192 0,2-3 368 0,4-1 80 0,2-3 0 0,1-1 16 16,2-1-480-16,0-1-176 0,1-3 0 0,-1 2 144 16,0-3 64-16,0 0 16 0,-1 0 0 15,-2-3 0-15,-1 2 80 0,1-3 16 0,-1-2 0 0,-1 0 0 16,0-3-64-16,-1 2-16 0,-1-4 0 0,1-1 0 15,1 0 80-15,-1-5 0 0,2-1 16 0,0 0 0 16,1-3-112-16,0-3-32 0,0 0 0 0,2-5 0 16,0 3-48-16,2-2-16 0,1-1 0 0,3-2 0 15,2-1-128-15,1 4 0 0,3-1 0 0,1 5 0 0,2 4 0 16,1-1 0-16,1 4 0 0,1 2 0 16,2 1 0-16,0 3 0 0,1 4 0 0,0 0 0 15,1 2-624-15,-2 4 0 0,1 1 0 0,-1 0 0 16,-1 3-1648-16,1 0-336 0,-2 4-64 0,0-1-16 15,-1 4-2240-15,-1-3-464 0,-3 4-96 0,-1-1-16 16,-3 2 2112-16,-1-2 400 0,-2 3 96 0,-3 0 16 0,-2 0 2272 0,-1-1 464 16,-3 0 144-16,-2 1 0 0,1-1 448 0,-1-1 192 15,1 0 16-15,1-1 16 0,2 3 1136 0,-1-4 240 16,4 1 32-16,2-1 16 0,3-2 880 0,4 2 176 16,1-3 48-16,0 0 0 0,0 1-1040 0,2-4-208 15,3 4-32-15,-1-4-16 0,1 0-448 0,0 0-96 16,0-3-16-16,0 0 0 0,0 0-256 0,0-2-64 0,-1-2-16 15,-1 1 0-15,-1-4-496 0,0-1-112 16,-2 0-16-16,0-4 0 0,-3 2-192 0,-2-1-64 0,-1-3 0 16,-1 2 0-16,-2-4-128 0,-3 0 0 0,-3 0 0 0,-2 0 0 15,-3-2 0-15,-3 2 0 0,-2 0 0 0,-3 3 0 16,-2 1 0-16,-3 5 0 0,-2 1-144 0,-2 3 144 16,-1 3 0-16,-3 5 0 0,1-1 0 0,-3 6 0 15,-3 0 320-15,0 5 64 0,-1 4 0 0,2 4 16 16,0 4-272-16,4-1-128 0,2 5 0 0,4-3 128 15,3 2 16-15,6 1 0 0,3 1 0 0,5 0 0 16,2 2-144-16,3-6 128 0,2 2-128 0,4-2 128 16,1-6 80-16,0-1 16 0,3-2 0 0,1-5 0 15,3-2-224-15,0-2 0 0,3-2 0 0,2-4 0 16,2-1 0-16,2-3 0 0,2-3-176 0,2-3-12432 16,5-1-2480-16</inkml:trace>
  <inkml:trace contextRef="#ctx0" brushRef="#br0" timeOffset="18866.62">10291 11863 43311 0,'-4'-7'1920'0,"-1"1"384"0,-1 0-1840 0,2 3-464 0,3 1 0 0,1 2 0 0,-1 0 0 0,-3-1-336 0,-1 1 48 0,-4 0 16 0,-1 0-528 0,-2 3-96 0,0 4-32 0,-4 1 0 15,-2 3-448-15,-2 4-96 0,-1-2 0 0,-1 3-16 16,0-3-336-16,-2 2-64 0,2-1-16 0,1 1 0 0,1-3 1376 0,3-2 272 0,1 0 48 16,4-2 16-16,2 0 1088 0,2-2 208 0,2-1 48 0,4-1 16 15,0-1-64-15,2-3-16 0,3 3 0 0,2-2 0 16,3 2-192-16,4-3-64 0,1 2 0 15,5-2 0-15,1 4-832 0,4-2 0 0,1 2 0 0,2 0-192 32,1 2-272-32,2 0-64 0,-2 3-16 0,0-2 0 0,-1 3 208 0,-1 2 32 0,-3 3 16 0,-3 1 0 15,-3 3-32-15,-5 1 0 0,-4 1 0 0,-3 1 0 16,-4 4 448-16,-2-4 64 0,-3 0 32 0,-3 1 0 16,-2-2 1008-16,-2 1 208 0,-2-2 32 0,-2-1 16 0,0 2-640 15,-2-2-128-15,-1-2-16 0,-1 4-16 0,-1-2-432 16,-1-3-96-16,-3 3-16 0,2-6 0 0,2 2-144 0,-3-5 0 15,-3 2 0-15,0-4-176 16,-1-2-560-16,0-4-112 0,4-2-32 0,0-3-16720 16</inkml:trace>
  <inkml:trace contextRef="#ctx0" brushRef="#br0" timeOffset="19248.25">10566 12334 22111 0,'9'0'1968'0,"-4"-5"-1584"16,-1 1-384-16,-2 0 0 0,1 2 4432 0,0-2 816 15,2-1 144-15,5-2 48 0,5-8-4368 0,7-2-880 0,7-6-192 0,2 1 0 16,2 1-176-16,0-1-48 0,0 0-16 0,-1-1 0 31,0 1-1040-31,-3-3-224 0,0 1-32 0,-6 0-16 16,-2 2-48-16,-6 0 0 0,-2 1 0 0,-7 4 0 0,-4 1 1152 0,-4 4 208 0,-3 2 48 0,-4 4 16 15,-3 2 1392-15,-2 4 256 0,-2 1 64 0,-4 4 16 16,-4 5-400-16,-4 6-64 0,1 3-32 0,-2 3 0 16,-4 7-480-16,4-1-80 0,2 4-32 0,3 3 0 15,3-1-160-15,5 1-48 0,4 0 0 0,2-3 0 16,2 0-112-16,2-1-16 0,1-3-128 0,3 1 192 16,-1-7-192-16,2-2 0 0,2 1 0 0,0-5 0 15,2 0 160-15,2-4-16 0,1-2 0 0,1-1 0 16,2-5-144-16,2-2 0 0,3-2 0 0,2-2 128 15,5-7-128-15,1-1-192 0,3-2 32 0,2-2 16 16,3-4-1232-16,1-1-240 0</inkml:trace>
  <inkml:trace contextRef="#ctx0" brushRef="#br0" timeOffset="19664.12">11175 12220 29487 0,'8'4'1296'0,"-3"-4"288"0,0 1-1264 0,-1 0-320 0,-2 0 0 0,1 2 0 0,1-2 960 0,1 4 144 16,2 5 32-16,3 2 0 0,0 7-768 0,-2 1-160 0,-1-1-16 0,-2 6-16 16,-4 0 352-16,-1 1 80 15,-4 1 16-15,0-4 0 0,-1 2 64 0,-1 0 16 16,0-3 0-16,0-3 0 0,0-3-176 0,1-3-16 16,1-3-16-16,2-4 0 0,-1-3-240 0,2-3-64 15,1-6 0-15,2 0 0 0,0-4-48 0,0 0-16 0,2-1 0 16,1-3 0-16,2-6-128 0,3-7 192 0,1 1-192 15,0-2 192-15,2-3 48 0,-1-1 16 0,-1-3 0 0,-1-2 0 16,0-3-96-16,-1-3-16 0,-1 1 0 0,-2 5 0 16,2 5-144-16,-1 3 0 0,2 7 0 0,0 6 0 15,-1 7 0-15,0 3 0 0,-1 4 0 0,0 4-176 16,1 1 176-16,-1 3 0 0,1 0 128 0,0 1-128 16,2 0 256-16,3 1-32 0,-1-2 0 0,3 4 0 15,2-2-32-15,2 3-16 0,2 0 0 0,1 4 0 0,1 3 0 16,0 5 0-16,-1 3 0 0,-1 5 0 0,-1 3-176 0,-2-2 192 15,0 0-192-15,-5-1 192 0,1-2-192 0,-2-1 0 16,-1-3 0-16,-1-2 0 0,-1 0 0 0,0-2 0 16,-1-5 0-16,0-3 0 0,-2-1 0 0,0-6-144 15,-1-1 144-15,0-5-208 16,0-2-432-16,-1-7-96 16,1-4-16-16,-1-5-18832 0</inkml:trace>
  <inkml:trace contextRef="#ctx0" brushRef="#br0" timeOffset="19898.12">12019 11677 41471 0,'0'4'3680'0,"-2"1"-2944"0,-1 1-592 0,3-2-144 0,2 3 1344 0,1-1 256 0,2 5 32 0,3 5 16 0,4 13-1328 0,7 9-320 0,3 13 0 0,1 2 0 0,0 1 0 0,-1 3 0 0,-1 6 0 0,-1 2 0 31,-3 0-496-31,-5-8-160 0,-1-6-48 0,-4-4 0 16,-6-6-96-16,-1-7-32 0,-3-5 0 0,-2-3 0 15,-1-7-1568-15,-2-4-320 0,-1-5-64 0,-1-4-13024 0</inkml:trace>
  <inkml:trace contextRef="#ctx0" brushRef="#br0" timeOffset="20048.16">11870 11898 37775 0,'-7'-3'1664'16,"3"-1"368"-16,-1 1-1632 0,2 3-400 0,3-2 0 0,1 2 0 0,2 0 1088 0,1-1 128 15,3 1 16-15,5-3 16 0,7 3-672 0,6-3-144 16,6 3-32-16,3-3 0 0,6-1-400 0,3-1-144 16</inkml:trace>
  <inkml:trace contextRef="#ctx0" brushRef="#br0" timeOffset="20503.86">12905 12034 49759 0,'1'4'2208'0,"-4"-1"448"0,0-3-2128 0,-2 0-528 16,1 0 0-16,0 2 0 15,-2-2-1088-15,-5 4-336 0,-9-2-64 0,-11 2-16 16,-8 0 736-16,-8 2 160 0,-5 2 32 0,0-1 0 15,-1 3-128-15,1 2 0 0,0 2-16 0,6 0 0 16,4 4 0-16,10-1 0 0,7 0 0 0,7 1 0 0,7-2 1200 0,6-3 240 0,5 2 48 0,5-2 16 16,3-4-272-16,3-1-48 0,4-3-16 0,4-2 0 15,3-1-272-15,3-2-176 0,2-2 192 0,1-1-192 16,3 0 128-16,3-3-128 0,1 2 0 0,1-4 0 16,-1 0 0-16,-2 0 0 0,1 1 0 0,-3-2 0 15,-7-1 0-15,0 1 0 0,-3-1 0 0,-4 0 0 16,-3 2 0-16,-4-2 0 0,-3 1 0 0,-2 2 0 0,-4-2 320 15,-2 3-64-15,0 2 0 0,-2 2 0 0,-2 4-16 16,0 1-16-16,1 3 0 0,-3-1 0 0,2 6 32 16,0-1 0-16,2 2 0 0,0 2 0 0,2 4-128 0,2-3-128 15,2 1 176-15,0-2-176 0,5 1 224 16,-1-3-64-16,2 2-16 0,2-5 0 0,1 4-16 0,1-3 0 16,0 0 0-16,2 2 0 0,1 3-128 0,0-2 0 15,-1 2 0-15,-1-1 0 0,1 4 0 0,-2 1 0 16,2-1 0-16,-1 2 0 0,-1-1-240 0,1-6 32 15,-2 0 0-15,-1-5 0 16,1 0-608-16,-3-3-112 0,0-5-32 0,0-3-11824 16,-3 0-2368-16</inkml:trace>
  <inkml:trace contextRef="#ctx0" brushRef="#br0" timeOffset="20701.47">13349 12106 38703 0,'0'14'1712'0,"-2"-6"352"0,1 2-1648 0,1-4-416 0,1 1 0 0,1-4 0 0,0 4 480 0,2 2 16 0,2 10 0 0,3 3 0 0,2 7-176 0,2-1-48 0,0 1 0 0,-1-7 0 16,0 3-48-16,0-3-16 0,-1-4 0 0,-3 0 0 16,0-1-208-16,-1-1 0 0,-2-2 0 0,-1-2 0 31,-3-2-960-31,-1-1-64 0,-1-6-32 0,-2 0-16576 0</inkml:trace>
  <inkml:trace contextRef="#ctx0" brushRef="#br0" timeOffset="21306.02">13247 11607 42383 0,'-1'4'3776'0,"0"1"-3024"0,2 2-608 0,0-1-144 0,2-3 0 0,0 5 0 0,2 7-160 15,3 7 160-15,2 6-336 0,2 7 16 0,3 0 16 0,0 1 0 0,-2-2 304 0,2 3 0 0,2 2 0 0,-1 1 0 0,1 1 0 0,-1 4 0 16,-2-1 0-16,0 0 0 0,-2 4 0 0,-2-7 0 15,-1-3 0-15,-5-1 144 0,-2-5 48 0,-2-1 0 16,-1-2 0-16,-4-6 0 0,-1 4-32 0,-3-3 0 16,-1 0 0-16,-3-1 0 0,0-1-16 0,0-1 0 15,-2-5 0-15,1 0 0 0,4-3-144 0,2-7 0 16,2 0 0-16,3-5-176 16,3-1-368-16,3-1-80 0,4-5-16 0,4 0-11648 15,3-7-2352-15</inkml:trace>
  <inkml:trace contextRef="#ctx0" brushRef="#br0" timeOffset="21585.55">13032 11968 24879 0,'-6'-4'2208'0,"1"-1"-1760"0,1 1-448 0,3 1 0 16,2 3 3424-16,3-3 608 0,0 1 112 0,2-2 16 16,2 0-3200-16,9-4-640 0,4 0-128 0,4 2-16 0,4 0-176 15,3 0 0-15,4 2 0 0,0-1-176 0,2 4 176 0,-1 1 0 16,2 0 128-16,-2 3-128 0,-1 0 0 0,-3 1 0 16,-2-2 0-16,-3-1 0 0,-3 2 0 0,-3-3-192 15,-3 0 32-15,-3-3-11744 16,-1 2-2336-16</inkml:trace>
  <inkml:trace contextRef="#ctx0" brushRef="#br0" timeOffset="21799.59">13905 12069 45151 0,'-2'12'2000'0,"-1"-8"416"0,2 2-1936 0,2 0-480 0,0 1 0 16,3-4 0-16,1 4 0 0,1 5-320 0,4 3 64 0,5 7 0 16,1 4-64-16,1 2 0 0,-1 1 0 0,-3-3 0 31,-1-1-336-31,-2-3-80 0,-3-2-16 0,0-2 0 16,-4-2-2624-16,0-5-528 0,-3-1-96 0,-1-4-32 0</inkml:trace>
  <inkml:trace contextRef="#ctx0" brushRef="#br0" timeOffset="21997.3">14003 11708 50687 0,'-10'-3'2240'0,"1"3"464"0,2-2-2160 0,3 1-544 0,5 1 0 0,2 1 0 15,0 1-1440-15,1-2-400 0,4 3-80 0,1 1 0 16,8-1-1200-16,1 2-224 0,4 3-48 0,2-6-16 0</inkml:trace>
  <inkml:trace contextRef="#ctx0" brushRef="#br0" timeOffset="22394.94">14593 12094 44223 0,'-18'6'1968'0,"3"-6"400"0,-1 0-1904 0,5 0-464 0,5 0 0 16,1 1 0-16,-1 4 0 0,-5-1-128 0,-8 2-16 0,-3 6 0 31,-3 2-304-31,4 5-48 0,3-3-16 0,4 3 0 0,3 2 208 0,3 2 48 0,4 1 0 0,0-1 0 31,1-4-704-31,2 2-128 0,0 2-16 0,2-3-16 0,2-6 720 0,2 2 144 0,-1-2 16 0,6-2 16 16,3 1 384-16,3-1 80 0,4-2 16 0,4-1 0 15,4-3 448-15,2-1 80 0,5 0 32 0,0-5 0 16,1 0-496-16,1-3-80 0,0-3-32 0,-3-1 0 16,2-2-208-16,-5-1 0 0,-4 0 128 0,-2-2-128 0,-3-1 0 15,-4-3 0-15,-4 2 128 0,-2-2-128 0,-4-3 144 0,-3-3-16 16,-2-2 0-16,-5-1 0 0,-1-3 208 0,-3-3 48 16,-3 1 0-16,-3 0 0 0,-1-1-208 0,-3 1-48 15,-2-1 0-15,-1 5 0 0,2 4-128 0,-3 3 0 16,-1 7 0-16,-1 2 0 0,-1 4 256 0,0 3-48 15,-2 3 0-15,0 0 0 0,1 3-208 0,-1 1 0 16,1-2 0-16,2 2 0 0,1-1 0 0,4 0 0 16,1 1 0-16,2 1-160 15,4-2-544-15,3 1-128 0,3 2 0 0,4-2-17808 0</inkml:trace>
  <inkml:trace contextRef="#ctx0" brushRef="#br0" timeOffset="22847.9">15066 12243 41471 0,'-1'3'1840'0,"-2"-6"368"0,2 2-1760 0,1 1-448 0,0 0 0 0,3 0 0 0,-1 1 128 0,3 2-128 0,3-3 128 0,1 2-128 0,4 2-400 0,-1-1-176 0,2 1-16 15,-3 1-16-15,0-1 112 0,-1 0 32 16,-3 1 0-16,-1-2 0 0,-3 0-496 16,-2-2-80-16,-1 2-32 0,-1-3 0 0,0 0 1200 0,-3 0 256 0,2-3 32 0,-2-1 16 15,-1-2 720-15,1 0 160 0,0-4 32 0,1 0 0 16,0-5-816-16,1 2-144 0,1-4-48 0,1-1 0 16,1 0-16-16,3-5-16 0,-1 1 0 0,2-5 0 0,3-3-64 15,-1 2-16-15,2-3 0 0,1 6 0 0,-2 5-224 0,0 2 0 16,-1 6 0-16,-1 2 0 0,0 6 0 0,1 0 0 15,-2 4 0-15,1 4 0 0,1 0 384 0,3 2-32 16,2 2 0-16,6 2 0 0,0 0-32 0,8 3-16 16,5 3 0-16,5-1 0 0,5-2 80 0,2 6 32 15,4-3 0-15,3 4 0 0,-2 2-288 0,1 1-128 16,-1 3 128-16,-2 3-128 0,1-3 0 0,-4 1 0 16,-2 1 128-16,-4-2-128 0,-3-1 272 0,-6-1 32 15,-3 3 0-15,-5-5 0 0,-3 0-304 0,-2-3 0 0,-4-2 0 16,-4-2-144-16,-3-5-144 0,-3-4-32 0,-2-4 0 15,-6-4-20928-15</inkml:trace>
  <inkml:trace contextRef="#ctx0" brushRef="#br0" timeOffset="41781.06">3099 13919 25791 0,'-5'-14'2304'0,"1"4"-1856"0,2 4-448 0,2-2 0 0,2 4 480 0,1 0 0 0,-1-1 0 0,2-2 0 15,2-6-784 1,0-1-144-16,2-2-48 0,-5-1 0 0,0 1 304 0,-2 2 48 0,-2 0 16 0,-3 2 0 16,-2 2 128-16,-2-3 0 0,-3 3 0 0,-1 1-128 15,-4 0 128-15,-1 3 0 0,-3 2 0 0,-2 2 128 16,-1 4 384-16,-1 2 64 0,-1-1 32 0,-1 6 0 16,0 1-80-16,0 5-16 0,-1 1 0 0,-1 0 0 15,3 3-512-15,-1 0 0 0,1 2 0 0,0 2 0 16,3-1 0-16,1 0 0 0,0 3 0 0,1-3 0 0,3 0 384 0,3-2 80 15,3 0 16-15,4-2 0 0,3 1-64 16,3 0-16-16,3-1 0 0,3 2 0 0,2 0 80 0,5 1 16 16,-1-3 0-16,4 0 0 0,2 3-496 0,1-5 0 15,3-4 0-15,3-2 0 0,1-1 192 0,1-6-64 16,2-3-128-16,-1 0 192 0,2-6 384 0,-2 0 80 16,0-4 16-16,0-2 0 0,2-3-224 0,-3-2-64 15,0-2 0-15,-4-3 0 0,-1-1-64 0,-1 1 0 16,-3-3-16-16,-1-1 0 0,-1 2-64 0,-3-7-16 15,-1 1 0-15,-2-1 0 0,-1 3-16 0,-5 2 0 16,0 4 0-16,-3-3 0 0,-4 3-48 0,-1-1-16 16,0 2 0-16,-2 5 0 0,1 4 16 0,-2 2 0 15,1 4 0-15,-2 2 0 0,0 4-160 0,1 4 192 16,-1 2-192-16,0 3 192 0,2 1-192 0,1 2 0 0,1 4 0 0,2 0 0 16,3 3 0-16,2-3 0 0,0 2 0 0,3 1 0 15,5 3 0-15,1 0 0 0,-2-6 0 16,-1 7 0-16,5 1 0 0,-1 2 0 0,-1-1 0 0,0-3 0 15,0 1 0-15,-1-4 0 0,2 2 0 0,-1-3 0 16,-1-1 0-16,2-1 0 0,2-4 0 0,-1 2 0 16,1-4 0-16,-1-1 0 0,1-2 0 0,-2-1 0 15,1 0-288-15,-2-1 16 0,0-3 0 0,0 0-18304 16</inkml:trace>
  <inkml:trace contextRef="#ctx0" brushRef="#br0" timeOffset="42247.89">3822 13753 43311 0,'1'-18'3840'0,"-1"3"-3072"0,0 7-608 0,0 6-160 0,2 1-720 0,-1-5-176 0,1-7-48 0,1-8 0 16,1-5 208-16,-2 0 32 0,0 1 16 0,-2 3 0 0,0 6 544 0,-2 4 144 0,-2 2 0 0,-2 5 0 16,-3 4 0-16,0 1 0 0,-4 3 0 0,0 4 0 15,-3 3 0-15,-2 4 0 0,0 2 0 0,-1 0 0 16,-1 4 0-16,1 3 0 0,-2 1 0 0,1 1 0 15,1 3 448-15,1 1 128 0,-2-1 0 16,1 1 16-16,2-4-144 0,1 0-16 0,1 0-16 0,3 1 0 16,3-1-240-16,4 1-48 0,3-1-128 0,3-2 192 15,3 2-48-15,3-4-16 0,3 1 0 0,1 0 0 16,3 1-128-16,2-4 192 0,-1 2-192 0,3-1 192 16,2-1-192-16,1-1 0 0,2-2 0 0,2-2 0 15,0-2 0-15,1-5 0 0,4-1 0 0,-2-4 0 0,3-2 0 16,-1 4 0-16,0-4 0 0,1-4 0 15,2 2 0-15,-4-4 0 0,2-4 0 0,-2 0 0 16,-2-5-256-16,-1-1-16 0,1 0-16 0,-2-3-12048 16,-3 3-2400-16</inkml:trace>
  <inkml:trace contextRef="#ctx0" brushRef="#br0" timeOffset="42596.8">4406 13251 25791 0,'-5'-8'2304'0,"0"4"-1856"0,0 4-448 0,3 2 0 0,0 2 2624 0,2 2 416 0,-1 3 96 0,0 4 0 16,-2 7-2304-16,1 11-448 0,1 4-112 0,1 2-16 15,0-1-48-15,2 1-16 0,3-1 0 0,1 2 0 16,3 2 48-16,2-6 0 0,3 2 0 0,0 1 0 16,4 2-240-16,-2-1 0 0,-1 3 0 0,-2-4 0 15,0 5 0-15,-5 1 0 0,1 2 0 0,-4-5 0 16,0 0 0-16,-3-3 0 0,0-2 0 0,0-4 0 16,-1-5 0-16,1-2 0 0,0-6 0 0,-1-2 0 15,0-1 0-15,1-7 0 0,-1-3 0 0,-1-2 0 16,1-5 0-16,-1 0 0 0,0-7 0 0,-2-1-17632 15</inkml:trace>
  <inkml:trace contextRef="#ctx0" brushRef="#br0" timeOffset="42782.34">3978 13771 41471 0,'6'-14'1840'0,"0"4"368"0,2 0-1760 0,-1 4-448 15,1 4 0-15,0-1 0 0,5 2 0 0,8-4 0 16,12-3 128-16,13 0-128 0,9 0 0 0,5 0 0 16,-2 2 0-16,0 2 0 0,0 0 0 0,-2 4 0 15,-3-2 0-15,-5 2 0 0,-5 2 0 0,-3-1 0 0,-4 2-224 16,-3-1-18144-16</inkml:trace>
  <inkml:trace contextRef="#ctx0" brushRef="#br0" timeOffset="43013.87">5050 13637 26719 0,'7'2'1184'0,"-2"0"240"0,0 3-1136 0,-1-2-288 0,-1 0 0 0,-1 1 0 15,1 2 128-15,0 4-128 0,3 6 192 0,3 5-192 16,0 5 832-16,-3-2 64 0,0 2 16 0,-1-1 0 16,-1-3 368-16,-2 2 64 0,2 1 0 0,-2 1 16 15,2 1-1040-15,-1-2-192 0,-1 0-128 0,-1-2 128 16,2 1-128-16,-1-1 0 0,1-3 0 0,-2-2 0 15,1 1 0-15,0-6 0 0,0 0 0 0,-1-5 0 16,1-4 0-16,-2-2-160 0,0-2 160 0,-2-5-15744 16</inkml:trace>
  <inkml:trace contextRef="#ctx0" brushRef="#br0" timeOffset="43181.36">5090 13489 50687 0,'-8'-16'2240'0,"2"3"464"0,1 6-2160 0,3 1-544 15,2 3 0-15,2 3 0 16,1 0-1344-16,-1-2-368 0,3 0-80 0,1-3 0 16,3 2 288-16,2 0 64 0,1 2 16 0,4 2 0 0,4 1 1200 0,2-2 224 0</inkml:trace>
  <inkml:trace contextRef="#ctx0" brushRef="#br0" timeOffset="43635.21">5959 13623 39615 0,'6'-2'1760'0,"-5"2"352"0,-1 0-1680 0,-1 2-432 0,-1 0 0 0,0 0 0 15,0 2-400-15,-3 0-176 0,-4 4-16 0,-4 2-16 16,-5 5-256-16,-3 1-48 0,-1 3-16 15,-1 0 0-15,-2 4 784 0,-1-2 144 0,1 5 0 0,2-2 0 0,0 0 0 0,2 1 0 16,3-1 0-16,2-1 0 0,1-1 0 0,4-2 0 16,3-2 0-16,3-2 192 0,3 0 128 15,2-1 48-15,4-1 0 0,-1-2 0 0,4 3 288 16,0-5 64-16,2 2 16 0,1-2 0 0,2 0-544 0,3-1-192 16,2-6 144-16,2 0-144 0,-1-2 0 15,2-2 0-15,2-2 0 0,4-3 0 0,1-4 0 0,3 0 0 16,0-2 0-16,1-4 0 0,1 0 496 0,1-3 16 15,-1 1 0-15,-2-2 0 0,-2 1-192 0,-2-3-16 16,-3 4-16-16,-1-2 0 0,-2-1-112 0,-3-1-32 16,-5-1 0-16,-3 2 0 0,-3 1 16 0,-4-2 0 15,-4 0 0-15,-3 0 0 0,-2-1-160 0,-3 2 0 0,0 4 0 16,-3-1 128-16,-2 1-128 0,0 1 0 0,0 5 0 16,-1 4 0-16,-1 1 128 0,1 2-128 0,-2 4 128 15,1 0-128-15,-2 4 128 0,1-1-128 0,1 4 0 0,-1-1 128 16,2 0-128-16,4 0 0 0,1-2 0 0,1 2 0 15,2-4-128-15,2 2-64 0,4 0-16 0,0 1 0 32,4-1-816-32,3-1-176 0,1 3-16 0,2-2-16400 0</inkml:trace>
  <inkml:trace contextRef="#ctx0" brushRef="#br0" timeOffset="44065.75">6633 13737 30399 0,'6'0'1344'0,"-2"-2"288"0,-1 2-1312 16,1 2-320-16,-1-1 0 0,-1 2 0 0,1-2 0 0,0 4 0 0,2 2 0 0,3 5 0 0,-1-2 560 0,-1 3 144 0,-1 2 16 0,-1 1 16 0,1 3 336 0,-1-3 64 16,-1 2 16-16,1 2 0 0,1 2-416 0,-1-2-80 15,-2 1-16-15,2-2 0 0,-2-6-256 0,1 0-64 16,0-4-16-16,1 0 0 0,0-3-32 0,0-4 0 15,1-4 0-15,1 0 0 0,0-4 176 0,0-2 48 16,2-3 0-16,-1-3 0 0,-1 0-192 0,2-4-48 16,-2 0 0-16,1-4 0 0,1-1-112 0,-3 1-16 15,2-3-128-15,-2-1 192 0,0-2 64 16,0-3 0-16,1-1 0 0,-1-2 0 0,2 2-256 0,2 4 0 16,2 6 0-16,0 2 0 0,4 1 0 0,1 4 0 0,1 6 0 15,2 2 0-15,0 6 0 0,-1 1 0 16,1 4 0-16,0 2 0 0,4 4 0 0,1 3 0 15,4 5 0-15,0 2 0 0,1-2 272 0,1 2-32 0,3 1-16 0,-1-1 0 16,2 1-48-16,0-1-16 0,0-4 0 0,-1 2 0 16,-5-2-160-16,0 0 192 0,2 5-192 0,-4 2 192 15,-2-1-192-15,-3 0 0 0,-4 0-160 0,-1 3 160 16,-2 1 0-16,-6 2 0 0,0 3-128 0,-5-1 128 16,-1 1-352-16,-7 1-32 0,-3 5 0 0,-4-1-13296 15,-4 2-2656-15</inkml:trace>
  <inkml:trace contextRef="#ctx0" brushRef="#br0" timeOffset="45098.27">2833 15053 35935 0,'-1'-6'3200'0,"1"2"-2560"0,1 2-512 0,0 2-128 0,0 0 272 0,1 0 48 0,-1-3 0 0,1 2 0 0,3 1-320 0,1 4 0 0,3 4 0 0,1 10 0 0,1 6 0 0,3 11 0 16,3 7 0-16,2 10 0 0,0 5 0 0,1 0 0 15,0 3 192-15,-3 3-192 0,-2-2 480 0,-3-1-16 16,-3 4 0-16,-1-5 0 0,-2-2 80 0,-4-7 16 16,1-5 0-16,-2-4 0 0,-2-9-336 0,-3-1-64 15,-1 1-16-15,-1-4 0 0,-3-2-144 0,1-3 0 0,-2-2 0 16,-1-3 0-16,1-2 0 0,-3-3 0 0,2-3 0 0,-2-8-12288 15,0-1-2480 1</inkml:trace>
  <inkml:trace contextRef="#ctx0" brushRef="#br0" timeOffset="45381.21">2446 15489 43311 0,'6'-8'3840'15,"2"2"-3072"-15,-1 2-608 0,2 3-160 0,0 1 0 0,5-3 0 16,10-3 0-16,14-4 0 0,11-6-128 0,7 1-16 16,1 2 0-16,-3-2 0 0,-2 5 144 0,-2-3 0 15,0 4 0-15,-3 0 0 0,-5 2 0 0,-3 0 0 16,-3-1 0-16,-3 0 0 0,-2 0 0 0,-3 1 0 15,-2 0 0-15,-1 1 0 16,-4 1-448-16,-2 1-96 0,-3 0-32 16,-3 1 0-16,-2 3-432 0,-2 0-80 0,-3 0-32 0,-1 3-15856 0</inkml:trace>
  <inkml:trace contextRef="#ctx0" brushRef="#br0" timeOffset="45785.68">3548 15774 43311 0,'-4'4'3840'0,"1"2"-3072"0,3 2-608 0,2-1-160 16,1-1-256-16,0 5-96 0,1 6-16 0,1 9 0 31,1 9-80-31,1 1 0 0,1 1-16 0,-2-6 0 0,0-3 304 0,0-4 160 0,-2-3-160 0,0-5 160 31,-2-3-464-31,0-2 0 0,1-4 0 0,-2-2 0 0,-1-3 336 0,0-2 128 0,0 0 0 0,0-6-144 16,0-2 480-16,0-4 112 0,0 0 0 0,1-7 16 16,1-1 256-16,0-4 48 0,-1 4 16 0,2-5 0 15,1-6-144-15,1-1-48 0,-2-3 0 0,2 1 0 16,0 2-208-16,-1 0-64 0,1 1 0 0,1 0 0 0,1 2-320 0,1 3 0 16,3 0 0-16,-1 5 128 0,1 1-128 0,3-2 0 15,-1 1 0-15,1 1 0 0,-1-1 224 0,1 2 32 16,2-2 0-16,0 1 0 0,-1 0-256 0,0 5 0 15,0 3 0-15,-3 2 0 0,0 4 0 0,-2 2 0 16,-1 0 0-16,0 4 0 16,-2 4-768-16,-1 0-208 0,0 2-48 0,1 0 0 15,-1 3-1600-15,1-2-320 0,1 2-64 0,-1 1 0 16,4 0-992-16,1 2-192 0,2-2-32 0,2 0-5936 0</inkml:trace>
  <inkml:trace contextRef="#ctx0" brushRef="#br0" timeOffset="46300.45">4311 15566 623 0,'31'9'0'0,"-18"-7"0"0,-4-2 0 0,-4 0 0 0,-3 0 0 0,3 0 0 16,5-2 0-16,10-1 0 0,8-3 320 0,2-1 0 16,0-3 0-16,-3-1 0 0,-5 0-64 0,-6 2 0 15,-3-1-16-15,-5 4 16 0,-2 0 1648 0,-3-1 320 0,-1 1 64 0,-2 0 16 16,-1 2 656-16,-1 2 128 0,-1 2 32 0,-1 0 0 16,-1 0-768-16,-1 2-160 0,-1 2-16 0,-2 2-16 15,1 0-336-15,-2 1-64 0,-1 3-16 0,-4 2 0 16,-1 3-592-16,-2 1-112 0,1 4-16 0,-3-1-16 15,-1 5-688-15,0-2-128 0,0 0-16 0,0 1-16 16,4 0-160-16,1 1 0 0,6-5 0 0,2 4 0 16,7-4 128-16,2 0 0 0,4 2 0 0,3-5 0 15,2-2 0-15,2 1 0 0,5-3 0 0,1-1 0 0,-1-2-128 16,2-1 0-16,3 0 0 0,0-2 0 0,-1-2 0 0,-1 1 0 16,-2-2 0-16,0-3 0 0,-2 0 0 0,0-2 0 15,1 1 0-15,-2-4 0 0,-1 0 0 0,-2-1 0 16,0-3 0-16,-1-5 0 0,-1 2 0 0,-2 0 160 15,-1-5 16-15,-1-1 0 0,-1-3-32 0,0 1 0 16,-1-5 0-16,-2-1 0 0,1-2 0 0,-2 0 0 16,-1-1 0-16,1 1 0 0,-1 2-144 0,0 5 0 15,2 2 144-15,-1 6-144 0,-1 4 0 0,1 1 0 16,-1 0 0-16,0 4 0 0,-1 0 256 0,0 4 0 16,-2 0-16-16,-1 4 0 0,1 2-112 0,-1 0-128 15,-1 4 176-15,1 4-176 0,-1 3 0 0,3 1 0 16,0 3 0-16,2-2 0 0,2 4 128 0,3 1-128 15,0 1 0-15,1-3 0 0,1 3 256 0,2-3-16 16,0-4 0-16,1-2 0 0,1 1-240 0,2-1 0 16,5 3 0-16,0-3 0 0,2 0 144 0,0 0-144 0,0 0 128 0,-2-1-128 15,2-3 0-15,-3 2 0 0,-1-4-144 0,-1 2 144 32,-1-2-576-32,-2 0-16 0,-1-2 0 0,-2 1-12432 0,-2-3-2480 15</inkml:trace>
  <inkml:trace contextRef="#ctx0" brushRef="#br0" timeOffset="46833.91">5117 15588 36863 0,'0'-10'3264'0,"-1"4"-2608"0,-1 3-528 0,2 3-128 0,0 2 1984 0,3 2 384 0,-1 2 64 0,2 1 0 16,2 8-2752-16,0 5-576 0,3 7-96 0,-3-1-32 0,2 5 656 0,-5-5 128 16,2-1 32-16,-2-3 0 0,-1-3 208 0,-1-7 0 15,-1 2 0-15,0-6 0 0,-1-2 0 0,0 2-144 16,-1-6 144-16,-1 2 0 0,-1-4 0 0,2-2 0 15,1-2 0-15,-2-4 0 0,2 0 0 0,0-5 192 16,-1 1-32-16,2-2-16 0,0-4 128 0,-1-2 32 16,1-1 0-16,-1-1 0 0,1 0 0 0,0-4 0 0,0-3 0 0,0 1 0 15,1 5-304-15,0-4 0 0,2 1 128 16,2-1-128-16,2 4 0 0,1 2 0 0,2 3 0 16,0 3 0-16,1 3 0 0,1 2 0 0,0 0 0 15,3 2 0-15,3 1 320 0,-1 6-64 0,3 1 0 0,-1 4 0 16,1 0-256-16,1 4 128 0,0 0-128 0,0 3 0 15,2 0 0-15,-2 4 0 0,1 3 0 0,-1 2 0 16,-1 2 0-16,-2 3 0 0,1 4 0 0,-2-1 0 16,-1 3 0-16,0-1 0 0,-1 2 0 0,-3-1 0 15,1 0 0-15,-3-3 0 0,-2 0 0 0,1-4 0 16,-2-3 0-16,0-1 0 0,-3-2 0 0,1-3 0 0,0 1 0 16,-1-6 0-16,-1-3 0 0,0 0 0 15,2-2 0-15,-1-4-224 0,0-1 32 0,1-1-19648 16</inkml:trace>
  <inkml:trace contextRef="#ctx0" brushRef="#br0" timeOffset="47337.91">6336 15379 43311 0,'0'-13'1920'0,"0"3"384"0,-1 4-1840 0,1 0-464 0,1 6 0 0,-1-3 0 0,0 3-368 0,0-2-160 0,0 0-48 0,-1 0 0 0,1 1-192 0,-4 2-32 0,0 3-16 0,-1 1 0 16,-2 1 0-16,-3 0 0 0,-1 0 0 0,-4 1 0 0,-2 2 384 0,-3-3 80 0,-1 4 16 0,-1-4 0 16,1 1 336-16,0-1 160 0,2-3-16 0,2 0 0 15,1 1 880-15,2-4 160 0,3 1 32 0,1-2 16 16,3 1-704-16,1 0-144 0,2 0-16 0,3 0-16 15,-1 0-352-15,4 0 0 0,-1 1 0 0,3 1 0 16,-1 2 0-16,2 1 0 0,1-1 0 0,2 2 0 16,3-2 144-16,0 2-144 0,0 2 192 0,-1-1-192 15,1-2 128-15,0 3-128 0,3 1 0 0,-2 1 0 16,-2-4 0-16,1 4 0 0,2 0 0 0,-2 2 0 16,3 1 192-16,-3-1-192 0,1 0 192 0,-2 2-192 15,1 1 144-15,-2-2-144 0,-1 2 0 0,0-1 144 16,-2-2-144-16,-1 0 160 0,0 1-160 0,-3-1 160 15,0 2-160-15,-1-2 192 0,-2 4-192 0,-1 0 192 0,1 0-192 0,-1 0 128 16,-1 2-128-16,-1-1 128 0,2 0 32 0,-2 1 0 16,1-2 0-16,-2 1 0 0,0-1 48 0,-2 0 16 15,1 0 0-15,-1-2 0 0,-1-2-224 0,0-1 0 16,-3-3 128-16,0 0-128 0,1-4 0 0,-4-1 0 16,-2 0 0-16,-3-3-160 0,2-2 160 0,-3-2 0 15,1-4 0-15,-3-4 0 16,1 1-592-16,3-2-48 0,2-2 0 15,2-2 0-15</inkml:trace>
  <inkml:trace contextRef="#ctx0" brushRef="#br0" timeOffset="47583.18">6775 15601 46991 0,'0'2'2080'0,"-1"1"432"0,0 0-2000 0,-1 0-512 0,2 1 0 0,0-1 0 0,2 3-144 0,-2 3-128 0,0 7-32 0,-2 4 0 15,2 5 304-15,0-3 0 0,2-2 0 0,-2-2 0 16,1 3-480-16,0-1 16 0,0-1 0 0,-1-1 0 16,-1-2-272-16,-1 0-48 0,-1-3-16 0,1-1 0 15,-1-2-1120-15,-1-3-240 0,1-2-32 0,-1-1-8720 16,2-6-1744-16</inkml:trace>
  <inkml:trace contextRef="#ctx0" brushRef="#br0" timeOffset="47768.04">6752 15203 41471 0,'-7'-8'1840'0,"2"4"368"0,2-1-1760 15,1 4-448-15,2 1 0 0,2 0 0 0,-1 0 128 0,0 0-128 16,2 0 128-16,2 1-128 0,1 2-192 0,1-1-112 16,3 2-16-16,0 0-16 15,0 4-2992-15,2-1-608 0,4-4-112 0</inkml:trace>
  <inkml:trace contextRef="#ctx0" brushRef="#br0" timeOffset="50189.05">8601 13558 24879 0,'4'-6'2208'0,"-1"2"-1760"0,-2 4-448 0,0-2 0 0,0 2 560 0,-1-2 16 0,3 0 16 0,1-2 0 0,-1-1 64 0,1-1 16 0,0 2 0 0,-3-2 0 16,-1 2-320-16,-3 1-64 0,1-4-16 0,-3 5 0 15,-1-4-272-15,-3 2 0 0,-2 2 0 0,-1 0 0 16,-3 4 0-16,-2 1 192 0,0 2-64 0,-1 1-128 16,-2 4 224-16,-1-2-64 0,0 0-16 0,3 1 0 0,1-3 224 15,3 2 32-15,-1 0 16 0,2-1 0 0,1 0 304 0,1-1 64 16,0 3 16-16,0-2 0 0,1 3-544 16,1-1-96-16,2-1-32 0,2 2 0 0,0 0-128 0,4-1 128 15,2-2-128-15,2 2 128 0,2 1-128 0,2-3 0 16,1 4 0-16,2-1 0 0,1 0 0 0,2-1 0 15,0 1 0-15,2 0 0 0,0 2 0 0,2 0 0 16,1-2 0-16,-2-1-176 0,1 1 176 0,2 0 0 16,-1-2 0-16,1 6-128 0,-2-2 128 0,1 1 0 15,1 3 0-15,-2 0 0 0,1 2 0 0,-2-4 0 16,0 3 0-16,-1 1 0 0,-1 0 0 0,-1-3 0 16,-3-1 0-16,0 0 0 0,-2 2 0 0,-2 1 0 0,-3-1 0 15,-2-4 0-15,-3 4 0 0,-2 0 0 0,-3-3 0 0,-2 3 0 16,-3 0 0-16,-3 0 0 0,0-1 0 15,-4-2 0-15,2-2 0 0,-4 3 0 0,0-5 0 0,-1 0 128 16,1-2-128-16,-2-1 0 0,1-2 0 0,-1-1 0 16,-2 2 0-16,0-4 0 0,-1 3 0 0,-3-1 0 15,-4 0 0-15,-1 2 0 0,-2-1 0 0,1 0 0 16,1-2 0-16,-1-2 0 0,3 0 0 0,3-6-128 31,5 0-960-31,5-7-176 0,4 0-32 0,4-3-8576 0,3-3-1712 0</inkml:trace>
  <inkml:trace contextRef="#ctx0" brushRef="#br0" timeOffset="50963.32">10120 12928 27647 0,'-4'-6'2448'0,"1"3"-1952"0,0 0-496 0,2 3 0 0,0 0 896 16,-1-2 96-16,-1-2 16 0,-4-2 0 0,0 0-592 0,-2-2-112 0,-1 3-32 0,2-1 0 0,-1 2 112 0,-1 1 0 0,0-1 16 0,-2 1 0 0,0 3-240 0,-3 3-160 15,-3-2 192-15,-1 3-192 0,-2 4 832 0,0-1 48 16,2 3 16-16,-6 2 0 0,-7 6 0 0,-4 5 0 16,1 1 0-16,-1 2 0 0,0 3-448 0,1-1-96 15,1 3-16-15,-2-1 0 0,0 5-112 0,1 2-32 0,2 3 0 16,2-1 0-16,4-1-64 0,2 3 0 15,3 3-128-15,3 7 192 0,3 0-48 0,5 6-16 0,2 0 0 0,4 2 0 16,3 2 0-16,1-5 0 0,2-2 0 0,-1-4 0 16,2-1-128-16,2 1 0 0,2 6 0 0,3-5 0 15,1-3 0-15,3-1 0 0,2-6 0 0,1-3 0 16,4-6 0-16,1-1 0 0,3-5 0 0,3-1 0 16,4-3 0-16,2-2 0 0,2-4-160 0,3-5 160 15,2-1 0-15,2-4-144 0,2-2 144 0,2-2 0 31,2-2-496-31,0 0-16 0,1-2 0 0,-1-2-18224 0</inkml:trace>
  <inkml:trace contextRef="#ctx0" brushRef="#br0" timeOffset="51730.77">10649 13440 23951 0,'-1'-2'2128'0,"0"2"-1696"0,1 0-432 0,0 0 0 0,0 0 1360 0,0-3 192 0,0 3 48 0,0-1 0 0,-2 1-1136 0,1-2-208 16,1 1-64-16,0 1 0 0,0 0-192 0,0 0 0 15,0 0 0-15,-27 7 0 16,13-1 0-16,-4 0 0 0,-3 0 0 0,-4 4 0 15,-1 0 0-15,-4 3 0 0,-4 1 0 0,-3 0 0 0,1 1 0 0,0-1 0 16,0 0 0-16,5-3 0 16,5 1 0-16,8-6 176 0,5 0 0 0,6-1 0 0,3 0 576 0,3 1 112 15,5 0 32-15,1 0 0 0,5 2-656 0,1 0-240 16,1 0 176-16,2 1-176 0,1-2 0 0,2 2 0 16,1-3 0-16,2 1 0 0,1 2-176 0,1-3 176 15,2 3-160-15,1-2 160 0,-2 2-224 0,1 1 48 16,-2 0 16-16,-1 2 0 0,-3 0 160 0,-1 1-192 0,-3 3 192 15,-4-4-192-15,-1 1 192 0,-3 0 0 16,-3 1 0-16,-2 1 0 0,-1-1 320 0,-3 2 0 0,1-2 0 0,-4 1 0 16,0-1-32-16,-2 0-16 0,-1 2 0 15,1 0 0-15,-2-2-272 0,-4 3 0 0,-2 1 128 16,-2 3-128-16,-1-3 0 0,-3 0 0 0,-3 0 0 16,-2 1 0-16,0-1 0 0,-3-2 0 0,2 0 0 15,-3-2 0-15,-1 1 208 0,2-3-64 0,1 1-16 0,3-7 0 16,4-1 0-16,4-5 0 0,4-2 0 0,5-7 0 31,4-4-1280-31,3-3-272 0</inkml:trace>
  <inkml:trace contextRef="#ctx0" brushRef="#br0" timeOffset="52033.52">11157 13286 32255 0,'-3'-3'1424'0,"-2"2"304"0,0-1-1392 0,0 2-336 0,2 2 0 0,1 2 0 0,-1 2 624 0,-2 4 48 0,-3 8 16 0,-2 5 0 0,0 6-688 0,1 5 0 0,1 0 0 0,0 5 0 0,2-1 0 0,1 5 128 16,1 6-128-16,1 1 128 0,0 3 256 0,2-2 64 15,-1-4 0-15,0-1 0 0,1 1 112 0,1-3 16 16,-1 0 16-16,1-4 0 0,-3-1-208 0,1-3-64 16,-2-2 0-16,2-3 0 0,-2-2-320 0,2-5 0 0,0-4 0 0,2-1 0 15,-1-7 0-15,2-2 0 0,1-8 0 0,0 2-11776 16,2-6-2320-16</inkml:trace>
  <inkml:trace contextRef="#ctx0" brushRef="#br0" timeOffset="52230.95">10817 13726 43311 0,'-3'-7'1920'0,"0"0"384"0,2 1-1840 0,1 4-464 0,2 1 0 0,2 1 0 15,0-3 0-15,3 1 0 0,7-2 0 0,6 0 0 16,4-2-160-16,6-3-80 0,3 2-16 0,6-2 0 15,3-3-752-15,2 0-144 0,2 0-48 0,2 0 0 16</inkml:trace>
  <inkml:trace contextRef="#ctx0" brushRef="#br0" timeOffset="52714.93">11705 13680 19343 0,'13'8'848'0,"-6"-6"192"0,-1 2-832 0,-1-2-208 15,-2 0 0-15,-3 0 0 0,2 1 544 0,1 0 64 16,0 1 16-16,0 2 0 0,-1 3-112 0,-2-3-32 15,-1 0 0-15,-4-2 0 0,-1 0 384 0,-4-2 80 16,-1 2 16-16,-3-2 0 0,-2 2-256 0,-2-2-32 16,-3 2-16-16,-3 2 0 0,1 1-400 0,-3 0-96 0,1 2-16 15,1 0 0-15,2 4 240 0,0-1 64 16,0 4 0-16,-1 0 0 0,2 3 432 0,2-1 80 16,1 2 32-16,2-1 0 0,3 1-432 0,0 1-96 15,5 1-16-15,4 0 0 0,3-3-320 0,2 0-128 0,4-2 0 0,1-1 0 16,3-2 0-16,2-4 0 0,1-1 0 0,2-5 0 15,2-1 0-15,0 0 0 0,1-6 0 0,2 2 0 16,-1-5 144-16,1 0-144 0,1-3 128 0,-1-3-128 16,2-1 0-16,-1 0 0 0,1-2 128 0,-1-1-128 15,0 0 176-15,-2-4 0 0,1-1 0 0,-3-2 0 16,0-2 224-16,-1-2 48 0,-2-1 16 0,-1 0 0 16,-3 1-192-16,-1 1-32 0,-2 1-16 0,-1 3 0 0,-1 3-224 15,-2 3 0-15,-1 3 0 0,1 1-160 0,-2 5 288 0,0 3 64 16,0 2 16-16,0 2 0 0,1 0-208 0,0 4 0 15,2 2 0-15,-1 2 0 0,2 2 160 0,-2 4-16 16,2 3 0-16,0-1 0 0,-1 4 16 16,1-4 0-16,0 0 0 0,0 2 0 0,0-1-160 0,1 1 0 15,0-2 0-15,0 3 128 0,3 1-128 0,-1 1 0 16,3 1 0-16,0-3 0 0,0-2 0 0,3 1 0 16,4 3 0-16,0-4 0 0,0-1 0 0,2-3 0 15,-1 0 0-15,2-5 0 0,0 2-192 0,0-4-64 16,-2 1 0-16,-2-5-11936 15,0-2-2384-15</inkml:trace>
  <inkml:trace contextRef="#ctx0" brushRef="#br0" timeOffset="53250.82">12237 13223 30399 0,'1'2'2704'0,"2"-2"-2160"0,-2 0-544 0,1 1 0 0,0 4 704 0,1-1 48 0,3 4 0 0,3 6 0 0,3 6-304 0,3 9-64 0,1 2-16 0,-2 6 0 0,-2 5 464 0,-1 2 80 0,-1 3 32 0,-2 0 0 16,-1 1-384-16,-2 2-80 15,3-6-16-15,-3-3 0 0,-1-1-144 0,3-6-48 0,0 0 0 16,1-8 0-16,0 0-112 0,1-2-32 0,-1-1 0 15,0-5 0-15,-1 2-128 0,-2-4-176 0,1 1 48 0,-2-5 0 32,0-1-720-32,-3-5-144 0,0-1-32 0,-1-3-15936 0</inkml:trace>
  <inkml:trace contextRef="#ctx0" brushRef="#br0" timeOffset="53448.51">12066 13669 42383 0,'-5'-4'3776'0,"2"1"-3024"15,1 0-608-15,2 1-144 0,3 2 592 0,-1-1 96 16,2-2 16-16,3-3 0 16,6-2-1008-16,4 2-192 0,9-4-32 0,6-1-16 15,8 1 80-15,4 0 16 0,7-2 0 0,1 2-12032 16,2 0-2384-16</inkml:trace>
  <inkml:trace contextRef="#ctx0" brushRef="#br0" timeOffset="53830.98">12921 13731 35935 0,'-4'4'3200'0,"2"-2"-2560"0,0-1-512 16,2 2-128-16,2-3 1088 0,-1 1 192 0,-1 4 32 0,1-1 16 15,1 2-1056-15,3 0-272 0,2-3 0 0,3-2 0 32,1-1-592-32,2-1-224 0,3-2-32 0,2-3-16 15,1 0-880-15,1-3-176 0,-1 2-48 0,-1-3 0 16,0-1 1216-16,-5 0 240 0,1-1 64 0,-4 1 0 0,-3-4-112 16,-2 3-16-16,-1 0 0 0,-4-2 0 0,-3-1 432 0,-3-1 144 0,-1 0 0 0,-4 3-144 15,-1 0 352-15,-2 5 80 0,-1 1 16 0,-4 6 0 0,-1 1 160 0,-1 4 48 16,-1 2 0-16,0 0 0 15,2 4 160-15,-2 4 32 0,1 3 16 0,1 3 0 16,3 2-272-16,2 0-64 0,1 4-16 0,4 1 0 0,2 2-368 0,-1 3 128 16,4-1-128-16,-1 4 0 0,2-3 688 0,2 0 64 15,1 5 16-15,1 1 0 0,2-1 336 0,0-1 80 16,5-1 16-16,0-3 0 0,3-1-800 0,2-5-144 16,4-1-48-16,4-7 0 0,2-2-208 0,3-6 0 15,2-1 0-15,3-8 0 16,3 2-288-16,3-10-96 0,3 0-32 0,0-4-17632 0</inkml:trace>
  <inkml:trace contextRef="#ctx0" brushRef="#br0" timeOffset="54318.04">12937 12891 15663 0,'-4'3'1392'0,"0"-3"-1120"0,1 2-272 0,0 0 0 0,3 1 4544 0,1 0 832 0,2 0 192 0,1 4 16 0,2 4-3936 0,4 2-800 0,5 3-144 0,6 3-48 0,2-3-272 0,4 3-48 16,8 5-16-16,6 2 0 0,4 3-96 0,1 3-32 16,2 3 0-16,-1-1 0 0,0 7-192 0,0-5 0 15,-1 3 0-15,0 0 0 0,-2-1 0 0,0 0 144 16,-2-1-144-16,-3-1 192 0,0-1 48 0,-4 2 16 15,1 1 0-15,-4-1 0 0,-2 2-16 0,-5-5 0 16,-2 5 0-16,-4-2 0 0,-3-1 64 0,-4 1 16 16,-3 4 0-16,-3 1 0 0,-3-2-112 0,-3 3-16 15,-3 0 0-15,-3-5 0 0,-1 0-192 0,-5-3 0 0,0-1 0 16,-3-6 0-16,-2 0 0 0,-3-4 144 0,-1 1-144 16,-2-9 128-1,-3-4-464-15,-4-2-112 0,-3-4 0 0,-7-3-18736 0</inkml:trace>
  <inkml:trace contextRef="#ctx0" brushRef="#br0" timeOffset="55964.81">7397 15404 21183 0,'-6'4'1888'0,"1"-2"-1504"0,2 1-384 0,2-2 0 0,0 1 160 16,-1-2-32-16,-3 4-128 0,-4 2 192 0,-2 1-192 0,-3-1 128 0,2 0-128 0,1 0 0 0,1-5 1104 0,-1 2 128 15,1-1 32-15,-3-2 0 0,1 0-384 0,-3 2-80 16,2 0-16-16,-3 0 0 0,-1 2-448 0,-1 0-80 15,-2 1-32-15,-1 2 0 0,1 2-224 0,2 1 0 16,-1 2 0-16,1 4 0 0,2 0 0 0,1 0 0 16,2 3-128-16,3-3 128 0,3-1 0 0,3-2 0 15,4 0 0-15,4-3 0 0,1-2 0 0,4-4 0 16,3 0 0-16,4 1 0 0,1-4 480 0,2 1 48 16,3-2 16-16,0 0 0 0,4 2-128 0,0 0-32 0,-1 1 0 15,2 0 0-15,1 0 0 0,-1 1 0 0,0-1 0 16,1 2 0-16,2 3-384 0,-3-2 0 0,-2 2 0 15,-3 2 0-15,-1 3 0 0,-2-1-176 0,-3 2 176 0,-2 2-128 16,-3 2 128-16,-4 1 0 0,-2 1 0 0,-1 1 0 16,-3-2 128-16,-1 1-128 0,-4-1 128 0,1-1-128 15,-4 1 368-15,0-3 0 0,1-4 0 0,-2-2 0 16,1-1 80-16,-4 1 0 0,0-3 16 0,-3-1 0 16,0-1-464-16,-2 0 0 0,-1 0 0 15,-1-4 0 1,-3 2-384-16,-3-1-192 0,1-2-16 0,-3 4-16 15,0-4-2080-15,0 4-432 0</inkml:trace>
  <inkml:trace contextRef="#ctx0" brushRef="#br0" timeOffset="56747.36">8060 15044 27647 0,'-4'5'2448'0,"3"-1"-1952"0,1-3-496 0,1 2 0 0,0-1 384 0,2 4 0 0,-1 0-16 0,2 8 0 0,2 7-64 0,4 5-16 0,1 6 0 0,3 9 0 16,1 2 880-16,1 3 176 0,-1 4 48 0,-3-10 0 16,-3-6-352-16,0 11-64 0,3 19-16 0,-2 12 0 15,1 10-544-15,-8-1-112 0,-1-8-32 0,-5-8 0 16,-1-9-272-16,-1-6 0 0,-2-4 0 0,0-3 0 15,-1-3 0-15,1-9-144 0,1 0 16 0,-1-9 0 16,5-5-1264-16,1-9-240 16,-1-5-48-16,2-7-13952 0</inkml:trace>
  <inkml:trace contextRef="#ctx0" brushRef="#br0" timeOffset="57114.58">7722 15520 43311 0,'-6'0'1920'0,"1"-2"384"0,0 2-1840 0,4 0-464 0,1 0 0 0,2 0 0 15,1 2 512-15,3 2 16 0,5-1 0 0,8 0 0 16,8 1-528-16,10-2 0 0,10-4 0 0,4-4 0 16,-4-2 0-16,11-4-224 0,16-4 64 0,10-6 16 31,0-6-608-31,-2 2-112 0,-4 4-32 0,-5 0 0 15,-10 3-2176-15,-11 5-432 0,-10 2-80 0,-13 1-32 0,-9 4 288 16,-11 3 48-16,-5 4 16 0,-11 4-3184 0,-5 0-624 0</inkml:trace>
  <inkml:trace contextRef="#ctx0" brushRef="#br0" timeOffset="57316.99">8836 15812 36863 0,'-2'13'3264'0,"-2"-4"-2608"16,1 1-528-16,-1-1-128 0,3-3 1408 0,-1-2 240 15,2 2 48-15,0 6 16 0,0 7-1280 0,0 3-256 16,4 4-48-16,0-1-128 0,2-5 0 0,1-5 0 16,0-3-160-16,0-6-12640 15,-1-2-2544-15</inkml:trace>
  <inkml:trace contextRef="#ctx0" brushRef="#br0" timeOffset="57498.4">8933 15264 49759 0,'-9'-8'2208'0,"-1"4"448"0,-2-2-2128 0,2 3-528 0,3 3 0 0,2 0 0 31,-2 3-864-31,-5-3-288 0,-6 2-48 0,-5 2-16 16,5 0 0-16,5-2-16 0,8 2 0 0,7-2 0 0,4 5 912 0,6-7 320 0,9 0-192 0</inkml:trace>
  <inkml:trace contextRef="#ctx0" brushRef="#br0" timeOffset="57864.31">9347 15569 21183 0,'4'2'1888'0,"-3"-1"-1504"0,-1 2-384 0,0-1 0 0,0 2 1920 0,-1-2 320 15,1 6 64-15,0 0 16 16,-1 6-4656-16,-4 2-928 0,-2 5-192 0,-2-2-48 16,-3 3 1792-16,-1 4 368 0,-3-1 64 0,0 1 0 15,1 2 2160-15,-1 3 416 0,1-1 96 0,1 1 16 0,2 0 1696 0,2-3 352 16,3-5 64-16,2-4 0 0,0-3-1744 0,1 0-368 16,3 3-64-16,1-3 0 0,1-1-944 0,3-3-176 15,2-6-32-15,3-2-16 0,0-3-176 0,5-2 0 16,1-3 0-16,1-4-176 15,-1 1-1232-15,1-3-256 0,2-4-64 0,2-2 0 16,0-1 640-16,0-2 128 0,1-4 32 0,0 1 0 0,-1 1 2032 0,-1-1 416 16,0 0 80-16,1-4 0 0,-2 2-256 0,1-2-64 0,-2 0-16 15,-2-2 0-15,-1 1-528 0,-5 1-96 0,0-3-32 0,-4 4 0 16,-1 6-112-16,-3-1-32 0,-3 1 0 0,-2 3 0 16,-1 4-288-16,-1 2-176 0,-3 4 192 0,-1 3-192 15,-2 3 128-15,-2 0-128 0,-1 7 0 0,-1-4 0 16,-1 6 0-16,1-2 0 0,-1 4 0 0,2-3 0 15,1 2-240-15,3-2-96 0,1-1-32 0,4 0-17232 16</inkml:trace>
  <inkml:trace contextRef="#ctx0" brushRef="#br0" timeOffset="58310.24">10023 15895 46079 0,'-9'3'2048'0,"-3"-1"400"0,1 2-1952 0,4-1-496 0,4 2 0 0,3-1 0 0,-1 2-432 0,-1 4-176 0,-2 3-32 0,2 5-16 15,0-2-432-15,5 3-64 0,2-6-32 0,2 0 0 0,2-5 624 0,1 0 128 16,1-5 32-16,-1 2 0 15,1-5-1152-15,-4-2-240 0,1-1-32 0,-2-3-16 0,-1-1 1840 0,0-3 384 16,-2-2 64-16,0-5 0 0,1 1 928 0,-1-2 176 16,1-3 48-16,0 1 0 0,-1-2-800 0,2-5-160 15,0-2-16-15,3-1-16 0,2-2-112 0,1-5-32 0,2-1 0 0,2 3 0 16,3 4-176-16,3 5-32 0,3 2-16 16,2 4 0-16,2 5-240 0,0 1 0 0,2 0 0 15,-1 1 0-15,-1 6 0 0,0-2 0 0,0 5 0 16,1 2 0-16,-1 7 0 0,-3 1 0 0,-3 2 0 0,-3 4 0 15,-2 1 0-15,-1 5 0 0,0 2 0 0,-1 2 0 16,1-1 0-16,-1 5 0 0,0-1 0 0,-4 1 144 16,-1 2 240-16,-3-3 32 0,-1 1 16 0,-1-2 0 15,-1 2-272-15,-3 3-160 0,1-3 192 0,-2 2-192 16,-2-1 0-16,2-4 0 0,-1-5 0 0,-1 2 0 16,0-5-336-1,1-2-128-15,0 0-32 0,1-3-12688 0,-1-4-2528 0</inkml:trace>
  <inkml:trace contextRef="#ctx0" brushRef="#br0" timeOffset="59048.35">12091 14657 35007 0,'-1'0'3120'0,"0"0"-2496"0,1 0-496 0,-2 0-128 0,1 0 0 0,-1 4 176 0,-2-3-176 0,-2 4 192 0,-3 1-192 0,-2 4 0 0,-1-1 0 0,-1 2 0 0,0 1 0 0,-1 3 0 16,2-2 0-16,-1 0 0 0,1 0 0 0,-2 0 0 16,1 2 0-16,-2 1 0 0,-1 4 224 0,-2 3 112 15,1 0 32-15,0 3 0 0,-2 6 576 0,1 6 112 16,-1 8 32-16,2 2 0 0,0 3-496 0,0 2-80 0,4-2-32 16,-2-1 0-16,3-3 96 0,-2-1 32 0,2 0 0 15,-1-2 0-15,3 1-304 0,3-1-64 0,2 1-16 0,4-1 0 16,3 3-224-16,3 0 0 0,4 2 0 0,1-5 0 15,1-1 0-15,3-4 0 0,0 2 0 0,4-3 0 16,0-4-352-16,4 1 32 0,3-4 16 0,2-1 0 16,1-3-240-1,4-5-48-15,4 0-16 0,4-3 0 0,5 1 80 16,4-4 16-16,3-1 0 0,3-5 0 0,3-1-592 0,0-5-112 16,1-1-32-16,6-6-15248 0</inkml:trace>
  <inkml:trace contextRef="#ctx0" brushRef="#br0" timeOffset="60036.7">12839 15230 911 0,'-1'-10'0'15,"0"1"0"-15,2-1 0 0,0 4 0 0,0 2 2288 0,1 2 368 0,0-4 80 0,2 0 16 0,2-10-384 0,0 1-80 0,3 1-16 0,-3 2 0 0,-1 4-144 0,-1 2-16 16,-3 4-16-16,-2 2 0 0,-1 2-240 0,-3 2-64 16,-1 2 0-16,-2 0 0 0,-1 0-1264 0,-1 2-256 15,-2-2-48-15,-1 3-16 0,-2-3 128 0,-2 1 32 0,-1 2 0 0,-3-3 0 16,-2 1 288-16,0 0 64 0,-3 1 16 15,-1-2 0-15,-1 4-64 0,1-2-16 0,1 0 0 16,2-1 0-16,1 1-192 0,1 0-32 0,4-2-16 16,0 3 0-16,5-3-64 0,1-3-16 0,4 4 0 0,2-4 0 15,2 4-336-15,1-4 0 0,2 2 0 0,2 0 0 16,1 0 0-16,0-1 0 0,3-1 0 0,0 0 0 16,1-1 0-16,2-2-256 0,0 0 32 0,1 0 16 15,1-2 208-15,1-2-144 0,1 2 144 0,1-4-128 16,0 2 128-16,2 0 0 0,0 2 0 0,-1-1 0 0,-1 3 128 15,1 3 48-15,-1 0 16 0,0 6 0 0,2-2-16 16,-2 5 0-16,3 1 0 0,-1 2 0 0,0-1-176 0,1 2 0 16,-1 0 0-16,0 0 0 0,-2-1 0 0,1 3 0 15,1 1 0-15,-3 1 0 0,0-1 0 0,0 2 0 16,-2 2 0-16,-3-4 0 0,-2 2 0 0,-1-1 0 16,-3-1 0-16,-2-3 0 0,-3 0 0 0,-1-1 192 15,-1-2-192-15,-2 2 192 0,0-2 0 0,-2-2 0 16,0 0 0-16,-2 2 0 0,-1-3-64 0,0 2 0 15,0-3 0-15,-2-1 0 0,-1 0-128 0,-2-1 0 16,-1 3 0-16,-1-4 0 0,-1 0 0 0,2 0 0 16,-2-2 0-16,0-2 0 0,1-4 0 0,-1-4 0 15,1-1 0-15,1 0 0 16,2-5-448-16,1-3-128 0,0-2-32 0,4-1-12256 0,3 1-2432 16</inkml:trace>
  <inkml:trace contextRef="#ctx0" brushRef="#br0" timeOffset="61071.6">13537 15743 21183 0,'-5'2'1888'0,"0"-2"-1504"0,2 0-384 0,2 0 0 0,1 0 2416 0,0 0 400 0,-3 0 96 0,0 3 16 0,-2-2-2080 0,2 2-400 0,3 0-96 0,3 0-16 16,2 0-96-16,1 0-32 0,3 3 0 0,2-2 0 16,4 2 272-16,2 0 48 0,4 2 16 0,2 3 0 15,3 0-160-15,0 4-48 0,2 1 0 0,-3-1 0 16,1 4-176-16,-3 0-32 0,-1 0-128 0,-3 0 192 15,-6 0-192-15,-1 1 0 0,-2 4 128 0,-3 1-128 16,-4 1 240-16,-3 3 0 0,-3 1 0 0,-4 0 0 16,-3 1 48-16,-4 0 16 0,-4-1 0 0,-1 1 0 15,0-5-96-15,-2-2-16 0,0 1 0 0,0-3 0 16,1-4-192-16,0-1 144 0,1-4-144 0,-1-3 128 0,1-1-128 0,1-2-192 16,0-2 32-16,0-1 16 15,1-1-1904-15,-1-3-384 0,1 0-80 0,1-3-12624 16</inkml:trace>
  <inkml:trace contextRef="#ctx0" brushRef="#br0" timeOffset="61819.48">14826 15272 34095 0,'-17'-6'1504'0,"5"2"320"0,0-2-1456 0,5 2-368 0,3 2 0 0,2 0 0 0,-2 0-288 0,-3-4-128 15,-4-1-32-15,-3-2 0 0,-1-1-256 0,0 1-64 0,2 3-16 0,0 2 0 0,2 2 624 0,-2 4 160 0,-2 2 0 0,-4 2 0 0,-2 4 0 0,-4 2 0 16,-3 4-144-16,0 3 144 0,0-3 0 0,-1 3 0 15,-1 3 160-15,-1 0-160 0,4 0 1344 0,1 1 176 16,4-1 16-16,3-1 16 0,6-1-288 0,4-6-64 16,3 3-16-16,3-1 0 0,6-3-880 0,2 0-176 15,2-1-128-15,4-3 144 0,3-2-144 0,4-1 0 16,5-2 0-16,4-2 0 0,2-2 0 0,4 0 0 16,-5-1 0-16,1 0 0 0,1 0 0 0,-1-2-304 15,-1 2 48-15,-3-1 16 0,-3 2 240 0,-3 0 0 0,-2-3 0 16,-1 2 0-16,-2-2 0 0,-2 0 0 0,-2 0 0 15,0-3 0-15,0 2 0 0,-3-4 0 0,1 0 0 0,-2-2 0 16,-1 2 0-16,0-5 0 0,0 1 128 16,0-4-128-16,0 0 256 0,0-5 0 0,1 1 0 0,0-2 0 15,0-1-64-15,-1 1-32 0,0 4 0 16,-1-1 0-16,-1 5-160 0,0 2 0 0,-2 6 0 0,-1 2 0 16,-1 2 0-16,-2 2 0 0,1 2 0 0,-2 2 0 15,1 2 128-15,-2 3-128 0,1-2 0 0,0 6 128 16,2-1 48-16,2 0 0 0,0 2 0 0,0 1 0 15,2-2-176-15,3 3 192 0,0 3-192 0,2 1 192 16,1 1 48-16,2-1 16 0,1 1 0 0,3 2 0 16,3 4 0-16,-1-2 0 0,2 1 0 0,0-1 0 0,0 1-64 15,1-2-16-15,-2-1 0 0,0-4 0 16,1 2-176-16,-2-4 0 0,0-1 0 0,-1-7 0 0,-2 0 0 0,1-5 0 16,-2-2 0-16,1 0 0 15,0-4-736-15,0 0-32 0,-1-4 0 0,2-4-18192 16</inkml:trace>
  <inkml:trace contextRef="#ctx0" brushRef="#br0" timeOffset="62347.95">14808 14510 38703 0,'-10'-4'1712'0,"2"1"352"0,3 0-1648 0,2 3-416 0,1 0 0 0,4 3 0 0,-1 0 0 0,0 4 0 0,3 5 0 0,0 0 0 0,3 8-560 16,5 1-80-16,3 3-32 0,4 0 0 0,3 1 672 0,4 1 0 0,5-1 0 0,2 1 0 0,4 0 0 15,3 1 0-15,5-4 0 0,-1 2 0 16,1 2 400-16,-1-1 176 0,1-1 16 0,-3 1 16 16,-3-1 48-16,0 1 16 0,-2 2 0 0,0 4 0 15,-3 3-272-15,-2 0-48 0,-3 2-16 0,-4 1 0 0,-3 3-112 0,-5-3-32 16,-1-1 0-16,-3 2 0 0,-3-4-64 15,-2 4-128-15,0 0 176 0,-2-4-176 0,-1 1 144 0,0 1-144 16,-3-1 0-16,1 1 144 0,-2 1-144 0,-2 3 0 16,-3-6 0-16,-2-3 0 0,-2-1 0 0,-3-3 0 15,-1-2 0-15,-3-1 0 0,-1 1 0 0,-4 1 0 16,-3-1 0-16,-5-1 0 0,1-2 128 0,-2 2-128 16,-5-3 0-16,1-1 128 0,1-4-128 0,-2-2-224 15,2-2 48-15,1-7 16 16,4 0-304-16,2-6-64 0,4 0-16 0,4-6 0 15,0 0-928-15,4-5-192 0,5-1-48 0,1-2-14784 0</inkml:trace>
  <inkml:trace contextRef="#ctx0" brushRef="#br0" timeOffset="63246.47">15976 15418 42383 0,'-3'-2'1872'0,"0"2"400"0,1-2-1824 0,0 1-448 0,2 1 0 0,2 0 0 0,1-3-800 0,1 3-256 0,3-3-48 0,7 0-16 0,6-3 1120 0,7 2 0 0,6-2 128 0,5 2 0 0,5-2 160 0,5-3 32 16,1 3 0-16,3-1 0 0,0 1-160 0,-1 1-32 15,0 4 0-15,-3-2 0 0,0 3-128 0,-5 0 160 16,0 3-160-16,-5-3 160 0,-2 0-160 0,-4-3 0 16,-1 3 0-16,-2-2 128 0,0 0 64 0,1 0 16 0,-1-2 0 0,3 0 0 15,1 2 80-15,-1-2 16 0,0 2 0 0,1-2 0 16,1 4-304-16,-3 0 0 0,-2 0 0 0,-2 4-144 16,1-4 144-16,-5 2 0 0,-2-2 0 0,-2 1 0 15,-3 2 0-15,0-1 0 0,-3-2 0 0,-1 0 0 16,-4 2 0-16,0 0 0 0,-3-2 0 0,-3 0-128 15,-1 0 128-15,-2 0 0 0,0 0 0 0,-2 0 0 16,0 0 0-16,-1-2 0 0,-1 0 0 0,-1 0 0 16,6 2 0-16,0 0 0 0,-25-15 160 0,14 8-160 15,-1 1 192-15,-1-7-64 0,0 3-128 0,-2-5 192 16,0 2-192-16,-1-3 0 0,0-3 0 0,0 3 0 0,0-2 128 16,1 2-128-16,1-1 0 0,-1 3 0 0,3 1 0 15,0 2 0-15,-1 0 0 0,1 1 0 0,0 0 0 16,0 4 0-16,0-3 0 0,2 3 0 0,3 1 0 15,-2-1 0-15,0 4 0 0,1-5 0 0,-1 4 144 0,2-4-144 16,0 4 128-16,1-2-128 0,3 1 192 0,0 0-64 16,2-1 0-16,0 1 0 0,3 1-128 0,2-3 0 15,0 2 0-15,0-1 0 0,4 4 0 0,1-2 0 16,-1 0 0-16,2 3 0 0,0 1 0 0,0 1 0 16,1 1 0-16,1 3 0 0,2 0 0 0,0 2 0 15,0 2-144-15,4 1 144 0,-1 2 0 0,3 0 0 16,0 3 0-16,2-1 0 0,0 2 0 0,-1 0 0 0,1 1 0 15,-2 0 0-15,-5-3 0 0,1 1 0 16,1 0 0-16,-3 3 0 0,-2-3 0 0,-2 0 0 16,-2 0 0-16,-3-1 0 0,-3-2 0 0,-2 2 0 0,-2-1 0 15,-2 1 0-15,-1-2 0 0,-1 0 0 0,-2 5 0 0,-1-4 0 16,-3 2 272-16,1 0 16 0,-1 1 0 0,-2-1 0 16,3-3-288-16,-4 3 0 0,-2 0 0 0,-2 2 0 15,2-2 0-15,-3 1 0 0,-1 1 0 0,-1-2 0 16,4-2 0-16,-1-2 0 0,4-2 0 0,3-1 0 15,3-3-128-15,3-4-96 0,2 2-16 0,3-4 0 32,2-2-800-32,3-2-176 0,3-2-16 0,3-1-17072 0</inkml:trace>
  <inkml:trace contextRef="#ctx0" brushRef="#br0" timeOffset="63882.71">18279 14986 19343 0,'-2'-9'1728'0,"0"2"-1392"0,1 5-336 0,0-2 0 0,1 1 1920 0,0 0 304 0,0-3 64 0,-3-7 16 0,2 1-1728 0,-2-4-352 16,0 6-64-16,-1 1-16 0,-2 5 64 0,-3 2 16 15,-2 2 0-15,-3 2 0 0,0 2 160 0,-6-1 16 16,-1 3 16-16,-4-2 0 0,0 2 512 0,-2 1 96 16,-4 2 32-16,0-1 0 0,-2 2 288 0,1 3 64 15,1-3 16-15,0 2 0 0,4 0-640 0,2 2-128 0,3 1-16 16,2-2-16-16,4 0-368 0,2-1-64 0,6-2 0 0,1 2-16 16,4-2-176-16,3 3 160 0,2-3-160 0,2 2 160 15,3-2-160-15,1-2 0 0,2 0 0 0,1-2 0 16,1 0 0-16,0 0 0 0,2 1 0 0,0-5 0 15,-1 4 0-15,0-2 0 0,-1-2 0 0,-1 2 0 16,1 2 0-16,1-2 0 0,-1 2 0 0,3 0 0 16,1 1 0-16,3-1 0 0,0 4 0 0,4-2 128 15,3 2 0-15,1 0-128 0,4 2 192 0,0-2-64 16,1 3-128-16,0-1 160 0,-1 0-160 0,-3 2 160 0,0 1-160 16,-5-4 0-16,-2 4 0 0,-2 1 128 15,-5-1-128-15,-1-2 0 0,-5 3 0 0,-1-1 0 0,-4-2 0 16,-3 3 0-16,-1 0 0 0,-3 0 0 0,-1-1 0 15,-1 1 0-15,-1 1 160 0,-2 0-160 0,2-1 0 0,1-2 0 16,-1 1 0-16,1-3 0 0,3-1 160 0,-1 1-160 16,0-5 128-16,2 2-128 0,-1-3 272 0,1 0-16 15,-2 1-16-15,0 0 0 0,-1-1-48 0,0-3 0 16,-1 4 0-16,-2-1 0 0,-4 0 64 0,0 0 0 16,-3 0 0-16,-1 1 0 0,-2-1-112 0,-3 1-16 15,-2 2 0-15,0-3 0 0,-2 0-128 0,-1-2 0 16,0 2 0-16,0-3 0 0,1 0 0 0,3-3 0 15,2 0 0-15,2-2 0 0,4 1 0 0,1-8 0 16,3 2 0-16,1-6 0 16,3-2-608-16,2-4-96 0,2-3-32 0,3-1 0 15,1-2-480-15,2-1-112 0</inkml:trace>
  <inkml:trace contextRef="#ctx0" brushRef="#br0" timeOffset="64253.18">18780 14281 43311 0,'-4'0'3840'0,"0"0"-3072"0,2 2-608 0,0 2-160 16,1 0-512-16,0 4-128 0,-2 4-16 0,0 7-16 0,0 9 544 0,2 7 128 0,2 2 0 0,4 2 0 0,4 7 0 0,2-1 0 0,4-3 0 0,-2-2 128 0,1-5 0 0,-2-4 16 15,0-3 0-15,-4-5 0 0,-2-4-144 0,-2-4 0 16,-1-9 0-16,-2-1-18480 0</inkml:trace>
  <inkml:trace contextRef="#ctx0" brushRef="#br0" timeOffset="76682.25">3032 16893 21183 0,'-1'0'1888'0,"0"0"-1504"0,2 0-384 0,-1-2 0 0,1 0 320 0,0 0-16 0,2-1 0 0,0 0 0 0,2-1 496 0,3-5 96 16,-1 2 32-16,1 1 0 0,-1-3 112 0,-1 3 32 16,-1 2 0-16,0 0 0 0,-1-1 400 0,-3 4 96 15,-1-1 16-15,-4 2 0 0,-1 0-432 0,-2 2-64 16,-4 2-32-16,-3 2 0 0,-2-2-672 0,-5 1-144 15,-5 0-32-15,-1 0 0 0,0 1-208 0,-3-2 0 16,-2 2 0-16,2 0 0 0,1 0 256 0,3 2-64 16,3 0 0-16,4 0 0 0,4 0-48 0,2 1-16 0,5 1 0 15,0 2 0-15,3-2-128 0,3 2 0 0,-1 4 0 16,3-2 128-16,2 2-128 0,-2 3 128 0,1-1-128 0,0 3 128 16,-1 3 16-16,0 1 0 0,0-1 0 0,-1 0 0 15,1 0 32-15,0 2 0 0,0 3 0 0,0-2 0 16,0 3 0-16,1 1 0 0,0-3 0 0,1 3 0 15,-1 4-176-15,3-3 0 0,-1 0 0 0,3-1 0 16,2-3 0-16,2-3 0 0,0-3 0 0,1 1 0 16,1-6 0-16,1 0 0 0,1-1 0 0,-1-3 0 15,-1 0 208-15,2-3-32 0,3 2-16 0,2 3 0 16,-1-1-160-16,2-2 128 0,0 1-128 0,-1-3 128 0,1-1-128 16,-1 1 0-16,2-1 144 0,-1 0-144 0,-2-3 0 15,1 1 0-15,-1-3 0 0,0-2 0 0,-1-2 0 16,-2 0 0-16,1-3 0 0,-1-3 0 0,-1-1 0 0,3-3 0 15,1-2 0-15,1-4 0 0,2 0 0 0,1-5 0 16,-1-1 0-16,1-3 128 0,0 1-128 0,-2 0 0 16,0-2 0-16,-1-3 0 0,-2 1 0 0,0 1 0 15,-1 1 0-15,-2-2 0 0,-3 5 0 0,-1 1 0 16,-1-1 0-16,-5 5 0 0,-1-1 0 0,-3 1 0 16,-3 2 0-16,0 0 0 0,-2 0 0 0,-1-3 0 15,1 3 0-15,-1-3 0 0,1 3 0 0,1 0 0 16,0 1 0-16,0 2 0 0,2-2 0 0,1 1 0 15,0 2 0-15,-1 2 0 0,4 0 0 0,-1 2 0 16,0-2 0-16,0 1 0 0,0 5 0 0,1-2 0 0,-2 4 0 16,0-2 0-16,-2 3 0 0,0 1 0 0,-2 3 0 15,-2-3 0-15,0 7 0 0,-4-1 0 0,0 0 0 0,-1 1 0 16,-1 2 0-16,-1 1 0 0,0-1 0 0,-1 1 0 16,2-3 0-16,-1 2 0 0,1-2 0 0,1 2 0 15,-2-3 0-15,2 0 0 0,-1 4 0 0,1-4 0 16,-2 3 0-16,1-2 0 0,-1-1 0 0,0 3 0 15,2-3-128-15,0 2 128 0,1-2-128 0,0 0 128 16,1 0 0-16,1 0 0 0,0 1 0 0,2-4 0 16,0 3 0-16,1-3 0 0,0 3 0 0,-1-2-128 15,1 2-112-15,-1-2-16 0,2 2 0 0,0-4 0 16,-1 5-192 0,0-4-64-16,1 1 0 0,-1-2 0 0,0 2-720 0,0-1-160 15,1-3-16-15,-1 0-15408 0</inkml:trace>
  <inkml:trace contextRef="#ctx0" brushRef="#br0" timeOffset="77298">3927 17301 21183 0,'-11'-7'944'0,"3"0"192"0,-1 1-912 0,3 0-224 0,2 4 0 0,1-1 0 0,-1 2-224 0,-5-3-96 0,-3-4 0 0,-6 1-16 16,0 1 1600-16,-2 2 320 0,1 2 64 0,2 4 16 16,0 5-240-16,-1-1-32 0,2 0-16 0,0 1 0 15,0 3-352-15,1 1-64 0,0 1 0 0,3 2-16 16,0 2 240-16,1 1 48 0,1 1 16 0,1-3 0 16,2 2-736-16,0 2-160 0,3 1-32 0,0 1 0 15,3-8-320-15,1 5 0 0,2 1 0 0,1 0-192 16,1-1 192-16,4-1 0 0,1 0 0 0,0-2-128 15,3-3 128-15,-3-2 0 0,3-4 0 0,0 3 0 0,4-2 0 0,3-1 128 16,-2-3-128-16,1 1 176 0,2-2-176 0,1-1 0 16,-1 2 0-16,0-6 128 0,0 2-128 0,-3-1 0 15,1-2 0-15,-1-2 0 0,-1-1 0 0,-2-1 0 16,0 0 0-16,-2-3 0 0,1 0 0 16,-2-1 192-16,-1-1-192 0,0-3 192 0,-2 0-192 0,0-2 0 15,-1-1 0-15,-1-3 128 0,1 2-128 0,-2-5 0 16,-2 3 0-16,-2 0 0 0,-2 0 0 0,-1-1 0 15,-3 1 0-15,-1 1 0 0,-2 3 0 0,-2 0 0 16,0 3 0-16,-1 2 0 0,-1 0 0 0,-2 5 0 16,2 0-128-16,-2 2 128 15,0 4-736-15,-3-2-80 0,3 5-16 0,-1-1 0 16,1 3-896-16,1-3-192 0,3 0-48 0,2 0 0 16,2 0-976-16,2 2-208 0,2-2-48 0,2 4 0 0</inkml:trace>
  <inkml:trace contextRef="#ctx0" brushRef="#br0" timeOffset="78031">4644 17348 19343 0,'2'-10'1728'0,"-2"4"-1392"0,0 0-336 0,0 2 0 0,1 2 1616 0,-1-2 256 0,1 1 48 0,-1 0 16 0,1-6-1392 0,-2-1-288 16,-3 0-48-16,-2 4-16 0,-1 0 704 0,-4 2 128 15,-2 2 16-15,-1-2 16 0,-3 2 96 0,0-2 32 16,0 4 0-16,-2 0 0 0,2 0-368 0,0 4-80 16,1-2-16-16,-2 4 0 0,2 2-80 0,-2-2-32 15,0 2 0-15,0 2 0 0,-1 3-288 0,-2-1-64 16,0 5-16-16,0 2 0 0,1-1-48 0,1 5 0 15,-1-1 0-15,1 3 0 0,3-3-64 0,3 1 0 0,1 2-128 16,4 0 192-16,2 0-192 0,1-3 0 0,2 0 0 0,3-3 0 16,3 1 0-16,0-4 0 0,4-2 0 0,-1 0 0 15,0-4 0-15,3 1 0 0,-1-6 0 0,3-3 0 16,2-2 0-16,0-2 0 0,1-3 0 0,0-1 0 16,-1 0 128-16,3-5-128 0,2-1 176 0,1 0-176 15,1 0 0-15,-1-1 0 0,-1-3-192 0,-2 1 48 16,2 2 144-16,-4-3 0 0,0 0-144 0,-2-2 144 15,0 2 0-15,-4-1 0 0,0 2 0 0,-3-1 0 0,0-4 0 16,-3 3 0-16,0 0 0 0,0 2 0 0,-4-1 0 16,2 0 0-16,0 3 0 0,0 1 0 0,0 5 0 0,-1-2 0 15,0 3 0-15,0-1 0 0,0 5 0 0,-1 1 0 16,4-3 0-16,-2 4 0 0,1 1 0 0,0 2 0 16,3 0 0-16,1 4 0 0,1-1 0 0,1 3 0 15,2 4 0-15,2 2 0 0,0 2 128 0,0 2 0 16,0-1 0-16,1 1 0 0,-1-3 64 0,0 0 0 15,4 3 0-15,-1-3 0 0,1-3-192 0,0 2 0 16,2-1 0-16,1-3 0 0,-1-1 0 0,-1-3 0 16,0 2 0-16,-2-5 0 0,-2-2-304 0,-1-2 64 15,-1 0 16-15,-1-4 0 16,-2-1-1216-16,2-1-240 0</inkml:trace>
  <inkml:trace contextRef="#ctx0" brushRef="#br0" timeOffset="78398.23">5053 16554 39615 0,'0'0'1760'0,"0"1"352"0,1 4-1680 0,-1 2-432 0,0-4 0 0,1 3 0 0,0 4 0 0,2 4-176 0,-1 13 16 0,2 11 0 16,-2 13-320-16,2 2-64 0,-3 2-16 0,-1-2 0 0,-1 0 864 0,-1-1 160 15,-1 4 48-15,2-2 0 0,0 3 256 0,-1-4 48 16,4 4 16-16,-2-3 0 0,1-5-320 0,0-5-48 15,0-1-16-15,2-1 0 0,-1 2-192 0,0-6-64 16,-1 0 0-16,0-3 0 0,0-2-192 16,-1-4 0-16,0-6 0 0,0-2 0 0,-1-2 0 0,1-5-256 15,-1-5 48-15,0-2-12784 16,-1-4-2544-16</inkml:trace>
  <inkml:trace contextRef="#ctx0" brushRef="#br0" timeOffset="78832.05">6215 16981 21183 0,'-5'-6'944'0,"1"1"192"0,2 1-912 0,1 1-224 0,1 2 0 0,0-1 0 0,1 1 384 0,-1-2 16 0,1-1 16 0,1-1 0 0,1 4 992 0,1 1 192 0,-1 4 32 0,1 2 16 0,0 4 592 0,0 2 128 16,0 4 32-16,-1 3 0 0,-1 6-1056 0,0 3-192 15,-2 7-64-15,-3 3 0 0,-1 3-576 0,-2 1-112 16,-2 1-16-16,-2 2-16 0,-1-3-112 0,-2-1 0 16,2-4-16-16,0-4 0 0,2-5-240 0,1 0 0 15,0-4 128-15,1-1-128 0,1-4 0 0,-2-4-192 16,0-1 48-16,-1-5-12656 0,-1-2-2544 15</inkml:trace>
  <inkml:trace contextRef="#ctx0" brushRef="#br0" timeOffset="79098.98">5907 17291 43311 0,'5'-2'3840'0,"0"0"-3072"0,0 2-608 0,-1 0-160 16,0 0-256-16,4-2-96 0,6-4-16 0,8 0 0 15,6-1 368-15,4 0 0 0,-1-2 0 0,-2-1 0 16,-3 1 0-16,0 0 192 0,-3-1-64 0,2 0 0 0,1 1-128 0,-1 1 0 16,2 0 144-16,-2 2-144 0,-2 0 0 0,-3 2 0 15,-2-2 0-15,2 2-192 16,-1-1-880-16,-1 4-176 0,0-1-32 0,-1 2-16 15,1 0-3248-15,1 0-656 0</inkml:trace>
  <inkml:trace contextRef="#ctx0" brushRef="#br0" timeOffset="79464.33">6721 17181 911 0,'3'4'0'0,"0"-2"0"16,-3-2 0-16,0 3 0 0,1-2 2080 0,2 4 336 16,0 5 64-16,3 3 16 0,-1 5 336 0,0-5 80 15,-2 2 16-15,-1-5 0 0,1 0-64 0,-2-1-16 16,3-4 0-16,-1 0 0 0,1-2-512 0,1-3-96 15,2 0-32-15,1 3 0 0,1-6-1184 0,0 0-224 16,3-4-48-16,-1 1-16 0,1 0-464 0,-1-3-80 0,0 2-32 16,-1-5 0-16,0-1-160 0,-1 1 0 0,-2-1 0 0,1 2 0 15,-2-1 0-15,-1-3 0 0,-2 2 0 0,1-4-176 16,-1 3 176-16,-2 0 128 0,-1-3-128 0,-1 1 176 16,-1 0-176-16,-3 2 160 0,2 2-160 0,-3 2 160 15,-2 1-160-15,-3 5 0 0,0 2 0 0,-3 2 0 16,-1 6 0-16,-2 3-176 0,-1 7 176 0,-3 1-192 15,-2 7 64-15,0 2 0 0,-1-1 0 0,2 4 0 16,1 2 128-16,4 0 0 0,2-2 0 0,4-1 0 16,3-2 224-16,3-2 32 0,4-1 0 0,0-1 0 15,2 0 64-15,2-2 0 0,0 1 16 0,1 2 0 16,2 2-80-16,0 0-32 0,3 0 0 0,0 1 0 0,1-4-224 16,0 0 144-16,-1 0-144 0,1-3 128 0,0-3-288 0,-1-4-64 15,1 1-16-15,0-7 0 16,-2-2-656-16,5-2-128 0,0-2-16 0,5-6-17360 15</inkml:trace>
  <inkml:trace contextRef="#ctx0" brushRef="#br0" timeOffset="79999.59">7568 17129 9215 0,'3'-8'816'0,"-1"1"-656"0,-1-1-160 0,-1 3 0 0,0 2 4096 0,0 0 800 0,0 0 160 0,0-3 16 16,-1-3-5072-16,-2-1-1104 0,-1 3-176 0,-2 1-48 0,0 3 1328 0,-3 3 448 0,-2 4 0 0,0 5 0 15,-1-2 1664-15,-2 4 336 0,1 3 64 0,-2 1 16 16,-1-2-1152-16,0 3-224 0,-2-1-64 0,2 1 0 15,-1-3-64-15,0-1-32 0,1 0 0 0,-1-2 0 16,1 0-560-16,0-4-112 0,1 0-32 0,1-2 0 16,1 0-112-16,0 1-32 0,-1-1 0 0,0-1 0 15,2 0-144-15,2-1 0 0,3 2 0 0,2-4 0 0,2 0 0 16,2 0 0-16,1 0 0 0,3-3 0 0,2 2 0 0,1-1-224 16,1-2 80-16,2-1 16 0,3 4-80 0,1-4-16 15,-1 4 0-15,3 1 0 0,0 1 224 0,2 1 0 16,-1 2-160-16,3 1 160 0,-2 1 0 0,3 4 0 15,-1 0 0-15,2 4 0 0,-2-2 0 0,0 3 0 16,-1 1 0-16,-3 0 0 0,-3 2 0 0,-2-1 0 16,-1-1 0-16,-4 0 0 0,-3 0 0 0,-1-1 0 15,-2-3 0-15,-2 0 0 0,-1 1 0 0,-2-2 0 16,-2 1 0-16,2-2 0 0,-1 1 144 0,-3-1 0 16,-4 0 0-16,-2 2 0 0,0 1-144 0,-1-3 0 15,-1 2 0-15,1 0 0 0,0 1 0 0,1-3 0 16,0 0-160-16,1-4 160 0,2-4 0 0,2 2 0 15,3-4 0-15,-2-3 0 0,1 0-384 0,0-3 0 16,2-1 16-16,1-1 0 16,0-2-1648-16,2 0-336 0,0 4-64 0,2-2-7984 0,-1 2-1600 0</inkml:trace>
  <inkml:trace contextRef="#ctx0" brushRef="#br0" timeOffset="80435.05">8025 16877 21183 0,'0'-4'1888'0,"-1"2"-1504"0,0-2-384 0,0 2 0 0,1 2 3552 0,0 0 640 0,0-3 128 0,0 2 32 0,1 1-3104 0,-1-3-608 0,1 7-128 0,-1-4-32 0,0 0-128 0,5 33-32 15,-3-13 0-15,1 2 0 0,1 3 240 0,-2 4 32 16,1 5 16-16,0 1 0 0,1 3 16 0,0 3 0 15,1 1 0-15,-3 1 0 0,2-2 48 0,-1-2 16 16,1-1 0-16,-3-1 0 0,2 1-320 0,-3-3-64 16,1-3-16-16,-2-3 0 0,0-1-288 0,-2 0 0 0,1-2 0 0,-1-1 0 15,0-5-240-15,-2-3-48 0,1-1-16 16,-1-3 0 0,0-3-544-16,-2-1-112 0,-1-2-32 0,0-5 0 15,-2-1 16-15,-3-2 0 0,1-5 0 0,-3-3-17152 0</inkml:trace>
  <inkml:trace contextRef="#ctx0" brushRef="#br0" timeOffset="80681.2">7595 17281 15663 0,'10'0'1392'0,"-4"-2"-1120"0,1-2-272 0,-2 2 0 0,0-1 6192 0,1 2 1168 16,4-3 256-16,8-2 32 0,10-3-5808 0,10-4-1168 16,8 0-224-16,0-1-64 0,-2 4 112 0,0-3 16 15,-2 1 0-15,-1-2 0 0,-1 2-320 0,1-4-48 16,2-3-16-16,4-3-20912 16</inkml:trace>
  <inkml:trace contextRef="#ctx0" brushRef="#br1" timeOffset="100080.4">2326 14728 25791 0,'-12'0'2304'0,"3"2"-1856"0,5-1-448 0,4 2 0 0,0-3 336 0,-1 0-16 0,-4 2-16 0,-4 2 0 0,1-1-16 0,2-2 0 16,3-1 0-16,4-4 0 0,5 0 480 0,7-4 112 16,4-2 16-16,7-3 0 0,3-3-128 0,5 2 0 15,8 0-16-15,0-1 0 0,2 3 272 0,0 4 48 16,4-2 16-16,1 4 0 0,3 3-304 0,0 0-48 16,-4 3-16-16,4 0 0 0,4 0-336 0,3 0-80 0,2 3-16 15,-1 0 0-15,-1 1-96 0,1-2 0 0,0 2-16 0,2-1 0 16,2-2 16-16,2-2 16 0,3 1 0 0,1-3 0 15,0-1-208-15,1 2 176 0,3-1-176 0,-2-1 160 16,1-1-32-16,8-2-128 0,7 0 192 0,6-2-64 16,-4 2-128-16,6 1 0 0,7 0 0 0,-1-1 0 15,-5 1 0-15,-3 2 192 0,1 2-32 0,2 2 0 16,5 2-160-16,-5 2 128 0,-1 2-128 0,3 2 128 16,0 4-128-16,1 0 0 0,-4 3 0 0,-5 3 0 15,-2-2 128-15,-3-1 0 0,1-2 0 0,-2 2 0 16,-1-3 16-16,-2 2 0 0,-2-2 0 0,1 1 0 15,3-3-144-15,2-2 192 0,1 0-192 0,-1-3 192 16,-4-4-192-16,4 1 0 0,6-4 144 0,8 1-144 0,8-6 0 16,0 1 0-16,-3 0 0 0,-3 0 0 0,-1 0 0 0,-7 2 0 15,-4 4 0-15,-5-2 0 0,-5 4 0 0,-5 4 0 16,-3 0 0-16,-4 4 0 0,-3 0 192 0,-2-1-16 16,-2-2-16-16,0 3 0 0,2-1 0 0,6 1 0 15,4 2 0-15,5-3 0 0,-5-3-160 0,7-2 0 16,9-4 0-16,2-3 0 0,2 3 0 0,2-4 0 15,1-2 0-15,0 0 0 0,1-3 0 0,1 2 0 16,-1 3 0-16,-4-2 0 0,-5 4 0 0,-2-2 0 16,0 1 0-16,-3 3 128 0,0 3-128 0,-3-3 0 15,-2 0 0-15,-3 0 0 0,-3 0 0 0,0 4 0 16,2-2 0-16,-2-1 0 0,0 2 240 0,2-7 16 0,6 2 0 16,3-2 0-16,0 1-256 0,0 0 0 0,2-7 0 15,-1 1 0-15,3-4 0 0,-1 0 0 16,1 1 0-16,-1-1 0 0,-1-1 0 0,-3 2 0 0,-6 1 0 15,4 0 0-15,5 3 0 0,0-6 0 0,0 3 0 0,-3 1 0 16,-3 1 0-16,0-1 0 0,0 3 0 0,4-5 0 16,-1 2 0-16,2 1 0 0,-10 2 0 0,2 0 0 15,6-1 0-15,2 2 0 0,1-2 0 0,-3 2 0 16,-1 1 0-16,-3 1 0 0,-2 1 0 0,1 0 0 16,1 1 0-16,-5 0 0 0,-1-1 0 0,-6 0 0 15,-7 3-320-15,-7-3-48 0,-4 3-16 0,-5-3-13552 16,-5 1-2704-16</inkml:trace>
  <inkml:trace contextRef="#ctx0" brushRef="#br1" timeOffset="101333.9">2577 16499 36863 0,'-10'-10'3264'0,"4"2"-2608"0,3 6-528 0,5 2-128 0,0 0 512 0,-1-4 64 0,2-1 0 0,1-2 16 0,2-3-464 0,6 1-128 0,4-1 0 0,4 4 0 16,3 0 0-16,5 2 0 0,5-2 0 0,5 1 0 16,4 1 0-16,3 2 0 0,2 1 0 0,2-2 0 15,5 6 0-15,0-3 0 0,2 0 0 0,3 0 0 16,3-3 320-16,5 2 160 0,3 2 32 0,4 2 0 15,3 0-144-15,-9-3-32 0,-5 0 0 0,12 0 0 16,16-3 32-16,8 3 0 0,4 3 0 0,-1-3 0 0,-6 0-128 16,3 3-32-16,1 0 0 0,-1 4 0 0,1 3 48 0,1-2 16 15,-1 0 0-15,0 0 0 16,0 2-80-16,-1 0 0 0,0-1-16 0,2-3 0 0,3 0 16 16,1-2 16-16,0 0 0 0,7-2 0 0,6-2-208 15,5-2 0-15,1 0 128 0,2-4-128 0,-3 1 0 16,1-2 0-16,3 1 0 0,3-3 0 0,4-1 0 0,-4 3 0 15,-2 0 0-15,-2 1 0 0,-1 0 0 0,-4 4 0 16,-2 4 0-16,-8-2 0 0,-6 1 0 0,-1 4 0 16,0 5 0-16,-4-1 0 0,-4 1 256 0,0 0 0 15,4 2 0-15,0 0 0 0,-8 1-256 0,-1 0 0 16,5 0 0-16,3-1 0 0,6-2 0 0,2-1 0 16,2-2 0-16,8-3 0 0,7-2 0 0,4-2 0 0,0-4 0 0,4-2 0 15,6 0 0-15,-5-3 0 16,-7 2 0-16,5 1 0 0,4-4 240 0,-6 4 0 0,-8 1 0 15,-4 4 0-15,-2-2-80 0,-6 3-16 0,-6 0 0 16,-2 3 0-16,2 0 48 0,-2 3 0 0,-2 1 0 16,-4 0 0-16,-4 2 0 0,0-1 0 0,3 2 0 0,-1 0 0 15,-2-1-192-15,2-2 128 0,0 2-128 0,6-5 128 16,7-1-128-16,4-3 0 0,3-1 0 0,3-1 0 16,6-1 0-16,-9-1 0 0,-8 1 0 0,10-4 0 15,8 4 0-15,-4 0 0 0,-4-3 0 0,-2 4 0 16,-2 0 0-16,-6 0 0 0,-2-2 0 0,-5 2 0 15,-8 4 0-15,4-4 0 0,4 4 0 0,-1-5 0 16,-3 3 128-16,2 0-128 0,1 0 0 0,1 0 128 16,-2-3-128-16,-2 1 0 0,-3 4 0 0,3-2 0 15,4 0 0-15,0 0 128 0,0-2-128 0,0 0 0 0,-2 2 0 16,0 0 0-16,2 0 0 0,-5 0 0 0,-7 0 0 0,-1 0 0 16,-1 0 0-16,0 2 0 0,0 0 0 0,-8 1 0 15,-9-3 0-15,-1 0 0 16,-2 3-736-16,-5-2-32 0,-4 2 0 15,-9-3-20928-15</inkml:trace>
  <inkml:trace contextRef="#ctx0" brushRef="#br1" timeOffset="127774.05">23801 12126 18431 0,'3'-9'1632'0,"-1"4"-1312"0,1-1-320 0,-2 4 0 0,0 2-1840 0,0-4-432 0,2-2-96 0,2-7 0 0,0-3 1984 0,0-2 384 16,-2-2 0-16,0 1 192 0,-2 3-192 0,-1-2 0 0,0 3 0 15,-1 1 0-15,-3 0 192 0,2 2 112 0,-3 4 16 0,0-2 16 16,-1 4 1728-16,-3-1 352 0,-2 4 64 0,-2 3 16 15,-1 0-816-15,-5 3-160 0,-1-1-48 0,-2 3 0 16,0 1-864-16,-2-2-176 0,-1 2-48 0,2 1 0 16,-2 2 304-16,2-1 48 0,-1 4 16 0,2-1 0 15,2 2 336-15,-1 3 64 0,0 5 0 0,-1 3 16 16,1 1-720-16,1-1-128 0,3 5-48 0,2-1 0 16,4 1-272-16,2 3 128 0,3 0-128 0,2-1 0 15,5 0 128-15,2-3-128 0,1 2 0 0,1-2 0 16,3 0 0-16,3 0 0 0,3-2 0 0,1-4 0 15,2 3 0-15,3-3 0 0,2 1 0 0,2-5 0 16,2-1 0-16,0-2 0 0,1-1 0 0,3-3 0 0,2-1 0 16,1-3 0-16,4-1 0 0,1-1 0 15,2-1-1376-15,1-4-176 0,0 0-48 0,1-4-12336 16</inkml:trace>
  <inkml:trace contextRef="#ctx0" brushRef="#br1" timeOffset="128365.02">24776 11999 40543 0,'-24'-9'1792'0,"5"3"384"0,1 2-1744 0,4 2-432 0,6 2 0 0,3 0 0 0,-3 2 0 0,-5 2 0 0,-8-2 0 0,-7 4 0 15,0 4-448-15,0 0-80 0,0 2-16 0,2 5 0 16,3 1-416-1,1 1-96-15,1 3-16 0,1 1 0 0,0 5 736 0,0 0 144 0,1 2 16 0,-1 3 16 16,2-1 160-16,0 0 0 0,2 3 160 0,2-3-160 0,1 2 800 16,1-2 64-16,3-1 16 0,1-3 0 15,3 2-592-15,3-2-112 0,2-3-32 0,2 0 0 0,3 1-144 0,4-7 0 16,3 0 0-16,2-3 0 0,1-1 0 0,2-5 0 16,4 0-144-16,2-2 144 0,6-5 0 15,2-3-128-15,2-3 128 0,2-3 0 16,-4 0-480-16,5-4 16 0,3-2 0 0,2-7 0 15,3 1 464-15,-1-2 0 0,-1 1-128 0,-5 0 128 0,-3 0 0 0,-3-3-144 16,-2 1 144-16,-3-2-128 0,-3 1 128 0,-3 0 0 16,-4 0 0-16,-4 2 0 0,-3-1 0 0,-7 1 0 15,-3 4 0-15,-6-3 128 0,-4 3-128 0,-5 0 0 16,-4 4 0-16,-2-4 0 0,-4 3 0 0,-2-1 0 0,-1 0 0 16,-1 2 0-16,-1-1 0 0,0 1 0 15,2 2 128-15,-1 3-128 0,3 0 192 0,1 2-48 0,1 2 0 0,1 0 0 16,7 2-144-16,-1 1 0 0,2-2 0 0,2-1 0 31,2 2-1392-31,3-4-144 0,3 4-48 0,2-3-12992 0</inkml:trace>
  <inkml:trace contextRef="#ctx0" brushRef="#br1" timeOffset="128882.69">25467 11939 27647 0,'10'-8'1216'0,"-3"4"256"0,2-2-1168 0,-2 2-304 0,1 1 0 0,-1 2 0 0,2-1-576 0,4-4-160 0,11-3-32 0,8-1-16 0,4-4-1472 0,0 3-304 0,-4 4-48 0,-9-2-16 16,-4 5 0-16,-9 4 0 0,-5 3 0 0,-7 3 0 0,-5 2 3664 0,-4 4 736 15,-4 0 144-15,-4 2 16 0,0 1 1200 0,-2 1 224 16,-4 2 48-16,-2 1 16 0,2-2-1280 0,-1 2-256 15,0 2-48-15,0-4-16 0,1 2-480 0,2-3-80 16,3 0-32-16,2-1 0 0,0-3-768 0,1 2-144 16,3-2-48-16,1 0 0 0,2 1-272 0,-1-3 0 15,3 2 0-15,0-3 0 0,4 1 0 0,0-4 0 16,1 0 0-16,3 0-144 0,1 1 144 0,3-4 0 16,0 3 0-16,2-2-128 0,1-2 128 0,2 0 0 15,0 0 0-15,4-1-128 0,0 1 128 0,3-2 0 16,0 0 0-16,3 0 0 0,-2 0-192 0,2 0 0 0,-1 1 0 15,0 1 0-15,-2 4 192 0,1 1-128 0,-1 0 128 16,-1 3-128-16,-3 2 128 0,0 3 0 0,-3 1 0 0,1 0 0 16,-3 3 0-16,-1-3 0 0,-1 2 0 0,-3-2 0 15,0 1 0-15,-3 1 128 0,-1 1-128 0,-1-3 0 16,-3 2 128-16,0 0-128 0,-2 0 128 0,-2 1-128 16,0-1 432-16,-3 2 16 0,0 0 0 0,-2 1 0 15,-3-1-128-15,0 2-32 0,-2-1 0 0,-1 1 0 16,-3-2-288-16,2 1 160 0,-2-2-160 0,2-3 128 15,-3 0 0-15,0-3-128 0,0 0 192 0,2-3-64 16,4-2-128-16,2 1 0 0,2-5 0 0,2-3 128 0,3-2-320 16,1-3-64-16,3-5 0 0,2-3-17152 15</inkml:trace>
  <inkml:trace contextRef="#ctx0" brushRef="#br1" timeOffset="129213.33">26242 11651 30399 0,'-1'-6'1344'0,"0"0"288"0,-1-1-1312 0,2 5-320 0,2 1 0 0,-1 1 0 0,1 0 240 0,2-3-32 0,1 1 0 0,2 1 0 0,3-2-208 0,0 3 0 0,0 4-144 0,0 1 144 0,-3 5 0 0,1 3 0 0,-1 8 0 0,-3 3 0 16,-2 7 1040-16,0 3 208 0,-1 3 32 0,-1 3 16 16,0 3-576-16,0 4-112 0,-1 2-32 0,1 0 0 15,1 2-352-15,0-1-80 0,0 2-16 16,1 1 0-16,-1-2-128 0,-1-1 0 0,0 0 0 0,-3-8 0 16,1-5-160-16,-2-1 160 0,-2 1 0 0,-3 2-144 15,-2-2-1024 1,-1-5-208-16,-3-1-32 0,-1-4-16 0,0 0-944 15,-1-4-192-15,-1-5-48 0,-2-1-9328 0</inkml:trace>
  <inkml:trace contextRef="#ctx0" brushRef="#br1" timeOffset="129430.65">25943 11992 43311 0,'-1'-11'3840'0,"-1"4"-3072"15,4 3-608-15,0 4-160 0,2-2-240 0,1-2-80 16,3-2 0-16,6-7-16 0,7-3 336 0,6 0-176 16,8-2 176-16,-1 2-128 0,2 4 128 0,0 5 0 15,-2 3 0-15,-4 6 0 0,-1 0 0 0,-2 2-128 16,0 2 128-16,-1 0 0 16,2 0-480-16,-1-2-16 0,2 1 0 0,2-1-11552 15,1-1-2320-15</inkml:trace>
  <inkml:trace contextRef="#ctx0" brushRef="#br1" timeOffset="129914.02">27186 11787 20271 0,'2'-2'896'0,"-1"2"192"0,1 0-880 0,-1 2-208 0,-1-2 0 0,1 0 0 16,0 1 144-16,-1 2-16 0,3-1 0 0,-2 2 0 15,0 2-128-15,-2 0 0 0,-3 1 0 0,-2-1 0 16,-4 0 1392-16,-3 0 192 0,-6 1 32 0,-3 2 16 15,-4 1 688-15,-5 0 144 0,-3 5 32 0,-1-2 0 16,-1 2-1024-16,-1-1-208 0,1 4-48 0,0-2 0 16,4 1-656-16,2-3-144 0,4 2-32 0,5-3 0 15,3-2-384-15,4 0 0 0,3-1 128 0,3 0-128 0,5 0 0 16,0-2 0-16,4 0 0 0,2 0 0 16,3-1 0-16,3-1 0 0,2-4-176 0,4 2 176 0,1 0-288 0,1-2 32 15,3-1 0-15,0 2 0 0,0-3 256 0,2 0-192 16,2 0 192-16,4 0-160 0,-1 2 160 15,1-2 0-15,0 2 0 0,-1 0 0 0,0 1 0 0,-2 0-208 16,-2 0 80-16,1 2 128 0,-1 0 0 0,1 1 0 16,-2 1 0-16,-1 2 0 0,0 1 0 0,-2 0 0 15,-1 2 0-15,-2 3 0 0,-1 1 0 0,-3 0 0 16,-1 0 0-16,-1 3 0 0,-1-3 0 0,-2 0 0 16,-2 2 0-16,-2 1 0 0,-3-3 0 0,-1 3 160 15,-3-3-160-15,-1 3 160 0,-2 0 160 0,-3-1 16 16,-3-1 16-16,0 1 0 0,-2-1-64 0,-4 1-16 0,1-2 0 15,-3 0 0-15,-2 0-48 0,-1-2-16 0,-2 3 0 16,-1-1 0-16,-3 0-64 0,0 0-16 0,-3-2 0 16,-1-2 0-16,2-1 48 0,-2-1 0 0,-2-4 0 15,-1 2 0-15,-3-6-176 0,-1-2 0 0,-1-4 0 0,-3-2-19648 16</inkml:trace>
</inkml:ink>
</file>

<file path=ppt/ink/ink10.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4-10-03T15:59:19.164"/>
    </inkml:context>
    <inkml:brush xml:id="br0">
      <inkml:brushProperty name="width" value="0.05292" units="cm"/>
      <inkml:brushProperty name="height" value="0.05292" units="cm"/>
      <inkml:brushProperty name="color" value="#FF0000"/>
    </inkml:brush>
  </inkml:definitions>
  <inkml:trace contextRef="#ctx0" brushRef="#br0">7461 2999 31503 0,'-40'-9'688'0,"-7"2"144"0,12 4 16 0,-1-1 48 0,5 2-704 0,10-2-192 0,6 2 0 0,-2-2 0 0,-11-2 0 0,-13 0 0 0,-14-7 0 0,3 1-176 0,4-1 688 0,6 0 128 16,5 1 16-16,4-1 16 0,4 1 224 0,2 2 64 16,2 1 0-16,-2 4 0 0,-1 3-128 0,-6-1-32 15,-4 6 0-15,-5-1 0 0,-4 2-384 0,-7 0-80 0,-4-1-16 16,-7 2 0-16,-7-1-160 0,-10 2-32 0,-7 0-128 16,-6-2 192-16,7-4-192 0,-13 0 0 0,-14 0 0 15,-6-4 0-15,-4-2 0 0,-5-2 0 0,-6 0 0 0,-1-2 0 16,2-2 0-16,-2 0 0 0,0 2 0 0,1-1 0 15,9-1 304-15,-2 1 16 0,-4-2 0 0,5 3 0 16,10 1-144-16,-1-1-32 0,-3 2 0 0,6 0 0 16,6 2-144-16,-5 0 0 0,-5 2 0 0,5 4 0 15,20 0 0-15,-7 0 0 0,-9 4 0 0,2 0 0 16,5-1 0-16,10 0 0 0,10 0 0 0,9 0 0 16,9-1 0-16,12-2 128 0,12 2-128 0,12-2 128 15,14 0-128-15,14 0 0 0,11-2 0 0,17 2 0 0,16 0 0 16,19-2 0-16,19-4 0 0,21 2 0 0,22-1 0 15,26 0 0-15,26 3 0 0,19-2 0 0,14 5-128 16,7 2 128-16,9 3 0 0,5 0 0 16,1 4-512-1,0-1-16-15,-5 4-16 0,-4-1-18144 0</inkml:trace>
</inkml:ink>
</file>

<file path=ppt/ink/ink11.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4-10-03T16:00:41.424"/>
    </inkml:context>
    <inkml:brush xml:id="br0">
      <inkml:brushProperty name="width" value="0.05292" units="cm"/>
      <inkml:brushProperty name="height" value="0.05292" units="cm"/>
      <inkml:brushProperty name="color" value="#FF0000"/>
    </inkml:brush>
  </inkml:definitions>
  <inkml:trace contextRef="#ctx0" brushRef="#br0">7150 2933 24879 0,'0'-28'2208'0,"-1"12"-1760"0,-1 3-448 0,2 6 0 0,0 2 896 0,0 4 80 0,0 1 32 0,0 0 0 0,-1-3-512 0,0-1-112 15,-3 4 0-15,-2 2-16 0,-4 3-368 0,-4-2 0 16,-4 7 0-16,-6 0-128 0,-3 0-64 15,-4 1 0-15,2-1 0 0,-6-1 0 16,-7 1-544-16,-5 2-112 0,-6-2-32 0,-7 0 0 0,-4-2 496 0,-1-4 112 16,-5-1 16-16,1-6 0 0,5 1 400 0,-7-2 96 15,-5 0 16-15,-7-2 0 0,-1-3 1408 0,-4-1 272 16,-2-2 64-16,-7 2 16 0,-5 1-448 0,-7 2-96 16,-5-4 0-16,-6 4-16 0,-7 0-640 0,-4 1-128 15,-1-1-32-15,-4 1 0 0,-2 3-432 0,-3 1-96 16,4 0 0-16,-3 0-128 0,-6 4 128 0,-4 2-128 0,-2-4 0 15,8 3 0-15,13 0 192 0,-15 3-64 0,-11-2 0 16,1 2-128-16,10-3 0 0,6 1 0 0,10 4 0 0,7 0 0 16,13-2 0-16,8 0 0 0,12 1 0 15,5 2 0-15,3 3-160 0</inkml:trace>
  <inkml:trace contextRef="#ctx0" brushRef="#br0" timeOffset="43814.25">28595 15402 27647 0,'-36'-26'2448'0,"12"7"-1952"0,3 6-496 0,7 3 0 0,8 3 368 16,2 2-32-16,2 2 0 0,-6-7 0 0,0-6 1088 0,-5-3 224 0,3-2 32 0,3 1 16 0,2 4-944 0,5 2-192 16,1 2-48-16,4 4 0 0,1 2-144 0,3 2-48 15,2-2 0-15,1 3 0 0,3 2 64 0,0 1 0 16,2 0 0-16,3 4 0 0,3-3-176 0,2 4-16 15,4-4-16-15,3 2 0 0,4-1-48 0,2-2-128 16,4-2 192-16,2-1-64 0,1 2-128 0,5-5 0 0,4 2 0 16,3 2 128-16,4-2-128 0,1 4 0 0,3 4 0 15,-3-1 0-15,-2 7 144 0,0 1-144 0,-1 5 160 0,-1-2-160 16,-5 2 0-16,1 3 0 0,1 2 0 0,-3 1 0 16,-4-2 0-16,-3-2-128 0,-2-2 128 0,-3-3 0 15,-2-4 0-15,-2 1 0 0,-3-1 0 0,-3-3 0 16,-3 0 0-16,-1 2 0 0,-4 0 0 0,0-1 0 15,-5-1 0-15,-2 1 0 0,-2 2 0 0,-2 3 0 16,1 1 128-16,-4 4-128 0,0 5 0 0,-2 5 144 16,-3 8-144-16,0 7 0 0,-1 8 144 0,-3 6-144 15,0 9 0-15,-2 6 0 0,-1 4 0 0,-1 3 128 0,-3 1-128 16,1-3 0-16,-2 2 0 0,0-5 0 0,2 0 0 0,1-4 0 16,1-2 0-16,0-1 0 0,2-8 0 15,1-2 0-15,3-8 0 0,0-4 0 0,1-5 256 0,1 0-32 16,0 0 0-16,2-1 0 0,-1 0 64 0,1-1 16 15,-1 2 0-15,1-4 0 0,0 3-304 0,2-1 0 16,0-1 0-16,0 1 0 0,3-1 0 0,1 3 0 16,3 3 0-16,2 1 0 0,1 6 0 0,2 1 0 15,1-1 0-15,-1 1 0 0,3 6 0 0,0-5 0 16,0-1 0-16,-1-8 0 0,-1-2 0 0,-3-8 0 16,-1-1 0-16,-1-5 0 0,0-1 0 0,-3-8 0 15,-2 0 160-15,-1-6-160 0,-2 1 288 0,-2-6-32 0,-1-1 0 16,-3 0 0-16,0-5 64 0,-1 1 16 0,2-1 0 15,-4 0 0-15,1-1-80 0,-3-2 0 0,2 3-16 16,-3-4 0-16,0 2-48 0,5 2 0 0,0 0 0 0,-26-7 0 16,15 4-48-16,-4 1-16 0,-5 0 0 15,-6 2 0-15,-6 0 224 0,-6 4 32 0,-7 0 16 0,-7 4 0 16,-7 0-192-16,-8 4-32 0,-7 1-16 0,-5 1 0 16,-4 0 16-16,-3 2 0 0,-1 0 0 0,-2-1 0 15,-1-3-176-15,4-2 128 0,5-1-128 0,7-8 128 16,7-2-128-16,10-8-224 0,7-3 48 0,8-19-22016 15</inkml:trace>
</inkml:ink>
</file>

<file path=ppt/ink/ink12.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4-10-03T16:02:22.581"/>
    </inkml:context>
    <inkml:brush xml:id="br0">
      <inkml:brushProperty name="width" value="0.05292" units="cm"/>
      <inkml:brushProperty name="height" value="0.05292" units="cm"/>
      <inkml:brushProperty name="color" value="#7030A0"/>
    </inkml:brush>
  </inkml:definitions>
  <inkml:trace contextRef="#ctx0" brushRef="#br0">9789 10573 26719 0,'-4'-9'2368'16,"0"3"-1888"-16,2 0-480 0,-1 2 0 0,3 4 2080 0,1 0 320 15,1 0 64-15,0-4 16 0,3 2-1760 0,1-2-336 16,2-2-80-16,2 1-16 16,1 1-1568-16,2 2-304 0,0 1-64 0,1 1-16 0</inkml:trace>
  <inkml:trace contextRef="#ctx0" brushRef="#br0" timeOffset="48116.2">3357 2876 42383 0,'-65'-12'3776'0,"10"4"-3024"0,19 8-608 0,14 0-144 0,2 0 128 0,-22-2-128 16,-39-2 192-16,-43-2-64 0,-24-3-128 0,1 3 0 16,18 2-160-16,23 4 160 0,19 0 0 0,18 0-144 15,13 3 144-15,15-2 0 0,14 2 0 16,15-3 0-16,11 0 0 0,10 0 0 0,12 2 0 0,14-2 0 15,12 0 0-15,22 0 0 0,22-2-192 0,22-2 32 16,20-7 16-16,20-3 0 0,18-2 144 0,9-6 0 16,2 0 0-16,0 1 0 0,1 1 0 0,16-2 0 15,18-3-144-15,10-1 144 0,4-3 0 0,8 5 128 16,8-5 0-16,3 1 0 0,-3 2 352 0,-7 1 64 16,-5 3 16-16,-14 0 0 0,-12 3 64 0,-22 0 16 0,-18 3 0 0,-18 6 0 15,-16 4-208-15,-26 0-48 0,-21-3 0 16,-24 5 0-16,-20 1-384 0,-19-1 0 0,-14 2 0 0,-21-2 0 15,-13-1 256-15,-22 2-48 0,-18-5 0 0,-21-1 0 16,-17 3 112-16,-28 0 32 0,-24 2 0 0,-23 1 0 16,-8 0-224-16,-22 6-128 0,-17 2 160 0,-14 3-160 15,-7 2 0-15,-5 5 0 0,2 1-176 0,11 3 176 16,18 0-144-16,8 0 144 0,6 3 0 0,11 4-14800 16,15 1-2880-16</inkml:trace>
</inkml:ink>
</file>

<file path=ppt/ink/ink13.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4-10-03T16:07:23.854"/>
    </inkml:context>
    <inkml:brush xml:id="br0">
      <inkml:brushProperty name="width" value="0.05292" units="cm"/>
      <inkml:brushProperty name="height" value="0.05292" units="cm"/>
      <inkml:brushProperty name="color" value="#7030A0"/>
    </inkml:brush>
  </inkml:definitions>
  <inkml:trace contextRef="#ctx0" brushRef="#br0">6911 12504 24879 0,'-10'4'2208'0,"3"-3"-1760"0,2 2-448 0,2-3 0 0,1 2 304 0,-2-2-32 0,-2 4 0 0,-6 0 0 0,-4 2-272 0,-1-1 0 15,5 2 0-15,3-4 0 0,5-2 0 0,4-1 0 16,3-1 0-16,6 1 0 0,3-5 0 0,3 1 0 16,5 0 0-16,1-2 0 0,0 2 784 0,1-2 112 15,5 1 0-15,4 2 16 0,8-1 144 0,1 0 32 16,0 2 0-16,-5 2 0 0,-6 0 240 0,6 2 48 16,6 2 16-16,7-2 0 0,1 3-784 0,1 0-160 15,2-1-16-15,2 0-16 0,2-2-256 0,-1-2-160 0,1 0 192 16,1-4-192-16,5 2 368 0,5-4-48 0,3-2 0 0,3 2 0 15,2-3-48-15,5-3-16 0,0 2 0 0,2-2 0 16,4-2-96-16,3 3-32 0,1 1 0 0,0 0 0 16,-1-5-128-16,0 4 0 0,2 3 144 0,-2-2-144 15,0 0 0-15,-4 4 0 0,-2-7 0 0,-4 7 128 16,-1 2-128-16,-3 2 0 0,-6 4 0 0,-6-2 0 16,-4 0 0-16,-4 0 0 0,-3 0 0 0,-5 0 0 15,-3 4-336-15,-3-1 16 0,-3 0 0 0,-4 1-18288 16</inkml:trace>
  <inkml:trace contextRef="#ctx0" brushRef="#br0" timeOffset="2298.9">10553 12457 13823 0,'-9'2'1216'0,"2"-2"-960"0,-1 0-256 0,2 2 0 0,2-2 0 0,2 0 0 0,-2 0 0 0,-4 2 0 0,-5-2 0 0,-3 2-208 0,-1 0 64 0,-2 1 16 0,3 0 592 0,1 0 128 16,3-2 32-16,2 3 0 0,3-2 944 0,2 1 192 16,3 3 32-16,2-2 16 0,5-2-128 0,2 2-16 15,2-2-16-15,5 2 0 0,3-3-288 0,4 2-48 16,5-1-16-16,3-1 0 0,3 2-128 0,-1-1-16 16,-5-2-16-16,4 2 0 0,5-2-560 0,2-2-96 15,1 2-32-15,0 0 0 0,4 0-224 0,1 0-48 16,-2 0-16-16,5 2 0 0,2 0 288 0,5-2 48 15,4 0 16-15,2 0 0 0,-2 0-128 0,5 0 0 16,7 0-16-16,7 0 0 0,3 0-48 0,3 0 0 0,2-4 0 16,0-2 0-16,-16 1-144 0,8 0-48 0,12-1 0 15,1 0 0-15,1 0 0 0,1-3 0 0,-1 2 0 16,2 0 0-16,-1 3-128 0,-2 2 0 0,-5-3 0 0,0 0 0 16,-1 3 0-16,-3-2 0 0,1 4 0 0,-6-2 0 15,-3 2 0-15,-4-3 0 0,-4 0 0 0,1-1-176 16,0 4 176-16,-1-3 0 0,-1 3 128 0,-2 0-128 15,-7 0 0-15,-4-3 0 0,-2-1-160 0,-2 1 160 16,-2-3-128-16,0 3 128 0,-5 0 0 0,0 1-13056 16,-1-2-2512-16</inkml:trace>
  <inkml:trace contextRef="#ctx0" brushRef="#br0" timeOffset="9533.54">1438 5226 27647 0,'-38'-16'2448'0,"12"8"-1952"0,5 2-496 0,7 2 0 0,9 4 0 0,5-2-336 16,0 2 48-16,-1 0 16 0,0 0 496 0,1 0 96 16,5 0 32-16,8 2 0 0,6 0-352 0,6 0 0 15,8-2-160-15,7 0 160 0,8-2-320 0,4 0 64 0,2 0 0 0,4-2 0 32,2 2-704-32,1-5-144 0,5 4-32 0,3-3 0 0,2-1 688 0,2 4 128 15,2-2 16-15,-1 1 16 0,-1 4 288 0,5-4 0 0,9 2 0 16,0-2 0-16,1 0 0 0,0 2 0 0,4-4 144 0,3 0-144 15,2-3 640-15,0 2 64 0,-4-3 0 0,-4 1 0 16,1 2-16-16,3-2 0 0,3-1 0 0,-2 0 0 16,-1-2-112-16,-7 2 0 0,-3 4-16 0,-4-3 0 15,-2 3-240-15,-4 0-32 0,-4-2-16 0,-4 2 0 16,-6 0-144-16,-2 0-128 0,-4 3 192 0,-4-1-192 16,-5 1 0-16,-6 0 0 0,-3-3 0 0,-7 0-144 15,-2-3 144-15,-6 2-208 0,-4-2 80 0,-4 2 128 0,-3 1-256 16,-4-3 80-16,-1 3 16 0,-4-2 0 0,-3 2 160 15,-2 0 0-15,-2-4 0 0,-3 1 0 0,-1 2 240 0,-3 1 16 16,-1-3 16-16,-1 2 0 0,-2-4 48 0,0 1 16 16,-1 0 0-16,-1-3 0 0,1 1 64 0,2 0 16 15,1 2 0-15,1-3 0 0,3 4 160 0,1-4 48 16,1 3 0-16,1 0 0 0,2 1 0 0,-1 2 0 16,2 1 0-16,0 1 0 0,1 4-416 0,1-3-80 15,-1 3 0-15,3 1-128 0,-1 1 0 0,2 3 0 16,1 0 0-16,1 2 0 0,2 3 0 0,0 2 0 15,5 3 0-15,1 3 0 0,2-1-128 0,2 0 128 16,2 2 0-16,1-3-144 0,1 1 144 0,2-2 0 16,0 1 0-16,-3 1-128 0,0-4 128 0,-4 2 0 15,0 1 0-15,-2-2 0 0,0 2 0 0,-1 2 0 0,-3 4 0 16,-1 2 0-16,-2-1 0 0,-2-1 0 0,-2 5 0 16,-3-1 176-16,-1 1-176 0,-1 2 0 0,-3 0 0 0,0-2 0 15,-2 3 432-15,-1-2 96 0,-2 1 32 0,2-4 0 16,0 1-176-16,-2-7-48 0,0 2 0 0,-2 1 0 15,1-1-336-15,-2 1 0 0,-3 2 0 0,-1 5-17888 16</inkml:trace>
  <inkml:trace contextRef="#ctx0" brushRef="#br0" timeOffset="19067">8942 11149 27647 0,'-4'-10'2448'0,"0"1"-1952"0,3 3-496 0,1 5 0 0,0-1 0 0,-1-2-240 0,-1-5 32 0,-3-3 0 0,0-4-960 0,-2 0-192 0,0-4-48 0,-1 5 0 15,0-1 672-15,0 4 128 0,1-2 32 0,1-1 0 0,1 2 384 0,0-2 192 0,3 1-160 16,0-4 160-16,1-1 416 0,-1-1 176 0,2 2 48 0,0-7 0 16,0 3 368-16,0-4 80 0,-1-3 0 0,-1-2 16 15,-2 3-160-15,-1-1-48 0,-2-5 0 16,-3-1 0-16,0 3 64 0,-2-6 16 0,-2-6 0 0,-2 0 0 16,0-1-80-16,-4-5-32 0,0-1 0 0,-1-6 0 15,0 0-160-15,0 3-48 0,0-3 0 0,-2-6 0 16,-1-3-160-16,-2-7-48 0,1 0 0 0,1-2 0 15,3 8-144-15,-3-2-48 0,3-8 0 0,-2-2 0 16,0 1-96-16,0-3-32 0,1 4 0 0,-2 0 0 16,-1-2 64-16,-1 1 0 0,-2-1 0 0,-2-4 0 15,-2 2 80-15,-1 2 32 0,-1-1 0 0,-1 2 0 16,-3-1-160-16,1 0-16 0,3 5-128 0,2 5 192 0,2-1-192 16,-2-9 144-16,-3-6-144 0,1-4 128 0,-1 1-128 0,2 0 192 15,0 6-192-15,2-4 192 0,2 3-192 0,-2-2 0 16,0 3 0-16,3 3-176 0,4 19 176 0,-1-8 0 15,-4-5 128-15,-1-1-128 0,1 2 0 0,1-1 0 16,3 4 0-16,-1 2 0 0,2-2 0 0,-2-2 0 16,2 6 0-16,-2-2 0 0,0 0 0 0,0 4 0 15,0 4 0-15,-2-2-128 0,-1 4 128 0,0 0 0 16,-1 2 0-16,-1 3 0 0,0-2 0 0,0 4 0 16,4 5 128-16,1 2-128 0,1 2 0 0,1-1 0 15,-1-2 0-15,1-1 0 0,3 4 0 0,2 3 0 16,0 1 0-16,3-2 0 0,1 5 0 0,2-3 0 0,1 2 0 15,3 3-128-15,0 2 128 0,0 6 0 0,2-1 0 16,1 5 0-16,1 4 0 0,-1 1 0 16,1 3 0-16,0 2 0 0,0 4 0 0,1-2 224 0,0 6-48 15,3 2-16-15,0 0-32 0,0 2 0 0,2 6 0 16,0 0 0-16,3 3-128 0,1 4 0 0,0 4 0 0,1 3 0 16,1 7 0-16,1-1 0 0,0 7 0 0,0 0 0 15,-2 4 0-15,-1-2 0 0,0-2 0 0,-3 3 0 16,0 5 0-16,-2 3 0 0,-2 3 0 0,0 2 0 15,-1 0 0-15,-2 2 0 0,0 1 0 0,-1-4 0 16,0 1 0-16,-1-3 0 0,-1-1 0 0,1-5 0 16,1-4 0-16,-2 2 0 0,2 1 0 0,1-3 0 15,0-4 0-15,1-1 0 0,2-5 0 0,1-3 0 16,-1-5 0-16,0-6 0 0,1 0 0 0,0-8 0 0,-1 0 0 16,0-6 0-16,-2-3 0 0,-1-6 0 0,0-5 0 0,-1-3 0 15,-3-3 0-15,2-6 0 0,-2-2 0 0,1-1 0 16,-1-4 0-16,-1-5 0 0,0-4 0 0,0-5 0 15,2-3 0-15,0 2 0 0,2 0 0 0,2 1 0 16,3-3 0-16,1 5 0 0,1 4 0 0,4-4 0 16,0-2 0-16,3 3 0 0,0-1 0 0,2 2 0 15,4 2 0-15,-1 3 0 0,3 2 0 0,1 5 0 16,0 0 0-16,0 5 0 0,-2 4 0 0,0 6 0 16,-3 3 0-16,1 10 0 0,-2 0 0 0,2 6 0 15,1 4 0-15,2 6 0 0,3 0 0 0,0 4 0 16,2 0 0-16,2 1 0 0,0 2 0 0,2 2 0 15,2 3 0-15,3 1 0 0,-1 5 432 0,2 1 96 0,1 5 32 16,3 5 0-16,2 5-560 0,5 6 0 0,5 8 0 0,4-1 0 16,1 0 0-16,2 0 0 15,2 3 0-15,8 7-13776 0,8 6-2688 0</inkml:trace>
  <inkml:trace contextRef="#ctx0" brushRef="#br0" timeOffset="20433.4">13518 11399 15663 0,'-12'3'1392'0,"0"2"-1120"0,5-1-272 0,3-1 0 15,2-2 960-15,-3 1 144 0,-5 5 32 0,-7 2 0 0,-4 0-864 0,-2 1-272 0,2-3 160 0,4 0-160 0,4-4 320 0,1 2 0 16,5-1-16-16,1-2 0 0,1 0 1104 15,2 0 208-15,2 1 48 0,1 0 16 0,1 1-272 0,-1 0-48 16,0 1-16-16,0 1 0 0,-1 1-736 0,1-1-160 16,-1 3-16-16,-2-3-16 0,2 0-416 0,1 1 0 15,-1-4 0-15,2-1 0 0,0-2 0 0,3-5 0 16,1-2 0-16,2-4 0 0,5-2 656 0,2-10 48 16,6-4 16-16,3-2 0 0,2-6 160 0,4-6 16 15,3-1 16-15,-1-7 0 0,1-2-496 0,0-3-96 16,-2-2-32-16,-3-2 0 0,-2-2-160 0,-3-3-128 0,-2-3 144 15,-3-5-144-15,-1 2 256 0,-2-4-64 0,0-3 0 16,0-3 0-16,1-5 64 0,-1-2 16 0,1 0 0 16,-2-3 0-16,0 4-112 0,-1-3-32 0,3 5 0 15,-2-2 0-15,1 3 64 0,0-3 0 0,-1 2 0 16,1-5 0-16,2-3-192 0,2-1 192 0,1 0-192 0,1 0 192 16,-2 4-192-16,1 1 0 0,-2 1 0 0,-1 0 0 15,-2 4 0-15,-2-1 0 0,-1 2 0 0,-2-5 0 16,0 3 0-16,-4-2 0 0,-2 6 0 0,0 10 0 15,-1 2 0-15,1-5 0 0,-2-11 0 0,-1-6 0 16,2 4 128-16,1 0-128 0,1 4 0 0,1 1 128 16,3 1 16-16,2-3 0 0,1-1 0 0,2 2 0 15,-1 9-144-15,2-1 0 0,3-1 0 0,0 2 0 16,1 2 0-16,-1 0 0 0,-1 7 0 0,0 3 0 16,0-2 0-16,0 1 0 0,0 1 0 0,-1 3 0 0,-3 0 0 15,0 6 0-15,-5 10 0 0,-1-3 0 0,0-6 0 0,-2 2 0 16,0 1 0-16,-1 0 0 0,1 5 0 0,0 1 0 15,2 3 0-15,1 1 0 0,2 1 0 0,2 3 0 16,3 0 128-16,-1 5-128 0,2 0 0 0,-1 2 0 16,1 1 0-16,0 3 0 0,-3 3 0 0,-1 3 0 15,-1 2 0-15,-3 2 0 0,0 3 0 0,-5 2 0 16,1 1 0-16,-3 1 0 0,-2 4 0 0,0 1 0 16,-3 0 0-16,-1 0 0 0,0 3 0 0,-3 0 0 15,-4 3 0-15,-3 1 0 0,-3 6 0 0,-2-3 0 16,-2 2 0-16,-1 3 0 0,-2 1 0 0,-2 4 0 15,-1 1 0-15,-2 1 0 0,0 4 0 0,0-1 0 16,1 1 128-16,-1 0-128 0,3 1 0 0,1 1 128 16,2-4-128-16,4-2 128 0,1-1-128 0,4-2 0 15,1-3 0-15,4-4-176 0,3 0 176 0,1-2 0 0,4-4 0 16,0 1 0-16,4-4 0 0,2 0 0 0,3-3 0 0,3-5 0 16,2 1 0-16,4-6 0 0,2-2 0 0,4-3 0 15,1-1 0-15,3-4 0 0,3-2 0 0,3-3-128 16,4-3 128-16,0-1 0 0,-2 3 0 0,0-1 0 15,1 1 0-15,0-5 0 0,2 2 0 0,-1-2-128 16,-2 2 128-16,-1 1 0 0,-4 2 0 0,-4 4 0 16,-1-1 0-16,-6 5 0 0,-1 2 0 0,-5 3 0 15,-1 3 0-15,-3 2 0 0,0 4 0 0,-4 0 0 16,0 3 0-16,-2 4 0 0,0 3 0 0,1 2 0 16,-1 2 0-16,-1 6 0 0,0 1 0 0,0 5 0 15,0 5 0-15,0 3 0 0,0 4 0 0,2 1 128 0,-1 2 192 16,3 1 32-16,0 1 16 0,2-2 0 0,3-3-176 0,2 0-48 15,1-6 0-15,2 1 0 0,4-1-144 0,3 1 0 16,4 1 0-16,4 1 0 0,-1-2-208 0,5-1-80 16,6 1-16-16,4-7-20112 15</inkml:trace>
  <inkml:trace contextRef="#ctx0" brushRef="#br0" timeOffset="23650.4">16028 3429 12895 0,'0'-4'1152'0,"-1"2"-928"0,-2 2-224 0,2 0 0 0,0 0 2080 0,1 2 368 0,0-2 80 0,-2 4 16 0,-1 0-1648 0,-1 2-336 0,-2 2-64 0,0 0-16 0,-1 4-480 0,0-2 0 15,0 3-128-15,-2-1 128 0,2 0-192 0,-2 1 192 16,-1 3-192-16,-1 0 192 0,1 2-160 0,-1-2 160 16,0 3-128-16,0 1 128 0,0 1 0 0,-2-1 0 15,1 2 0-15,-3 0-128 0,-1 3 128 0,-1 0 0 16,0 0 0-16,-3 0 128 0,0 1-128 0,0-1 0 15,-1 3 0-15,0 1 0 0,0-1 0 0,0-2 0 0,1 0 0 16,3-1 0-16,3-7 320 0,0 5 32 0,0-1 16 0,0 0 0 16,2 0 48-16,2-3 16 0,1 0 0 0,2-3 0 15,2-3-304-15,0 2-128 16,3-3 0-16,-1-2 128 0,1 3-128 0,0-6 0 0,0 2 0 0,1-5 0 16,1 2 0-16,0-4 0 0,0 2 0 15,0-4 0-15,1 0 0 0,-1 0 0 0,1-4 0 0,0 2 0 16,1-2 176-16,-1-2 0 0,0-3 0 0,0 2 0 15,1 1 464-15,-2-4 112 0,0 1 16 0,0-3 0 16,-2 2 0-16,2-3 0 0,0 3 0 0,0-2 0 16,-1 0-224-16,1-2-32 0,0-1-16 0,-1-1 0 15,2 0-320-15,-1 0-176 0,1-2 192 0,1 1-192 0,-1-1 256 16,1 4-64-16,0-1-16 0,0 2 0 0,1 2 144 0,-2 3 16 16,1 2 16-16,-2 0 0 0,1 6 16 0,-2 0 0 15,0 4 0-15,-1 2 0 0,-2 2-368 0,1 5 0 16,-2 0 0-16,2 2 128 0,-2 1-128 15,0 7 0-15,0-1 0 0,-1 1 0 0,1 5 0 0,1-4 0 16,0 2 0-16,3-1-128 0,1-3 128 0,1 1 0 16,3-1 0-16,0-4 0 0,1-2 0 0,0 0 0 15,0-3 0-15,1-1 0 0,0-1 0 0,0 0 0 16,0-3 160-16,-1 1-160 0,0-6 0 0,0 3 0 16,0 1 0-16,1-4 0 0,-1 2 0 0,1-1-128 0,1-3 128 15,-1 2 0-15,1-1 0 0,1-4 0 16,-1 2 0-16,2-4 0 0,1-2-272 0,-1-3 48 15,3-1 16-15,0 0-10736 0,3-4-2160 16</inkml:trace>
  <inkml:trace contextRef="#ctx0" brushRef="#br0" timeOffset="24367.55">16691 3445 19343 0,'-21'0'1728'0,"6"2"-1392"0,0 2-336 0,5-1 0 0,5 0 704 0,3 0 80 0,-2 1 16 0,-2 3 0 0,-5 5-432 0,-4 7-96 0,-1 3-16 0,-3 3 0 0,2 3-128 0,1-2-128 16,0 3 144-16,1 2-144 0,3-5 0 0,-1 2 0 16,2 0-128-16,0-3 128 0,1-1 0 0,2-1 224 15,-2-3-16-15,1 2 0 0,0 1 352 0,1-2 64 16,-2 1 16-16,1-2 0 0,-2 2-512 0,0 3-128 15,-1-3 0-15,-1 3 0 0,-2 1 0 0,2-2 0 16,-2 2 0-16,1-1 0 0,1-2 192 0,0 0 0 16,1-2 16-16,1-1 0 0,1-2 528 0,0-3 96 0,1-1 32 0,2-2 0 15,0-3-320-15,-1-5-64 0,1 1-16 0,-1 2 0 16,2-4-464-16,0 0 0 0,0-2 0 0,1-1 0 16,0-1 128-16,1 1-128 0,2-3 0 0,-2 0 0 15,2 0 0-15,-2-1 128 0,1 2-128 0,1-4 0 16,-1 2 0-16,1-2 0 0,-1 0 0 0,1-2 0 15,0 2 0-15,0-5 0 0,1 4 0 0,1-6 0 16,0 3 128-16,0-2 96 0,1 0 16 0,1-2 0 16,0 2 592-16,-1-3 112 0,2 1 16 0,0-1 16 15,0 2-496-15,2 0-96 0,0 1-32 0,0 0 0 16,1-1-128-16,0 3-32 0,2 0 0 0,0 1 0 0,1 0-192 16,1 3 0-16,-2-2 128 0,2 2-128 0,-1 4 0 0,-2-1 128 15,1 3-128-15,-1 3 0 0,-1-1 0 0,-1 2 0 16,-1 2 0-16,0 4 0 0,-2 0 0 0,-1 5 0 15,1-2 0-15,-2 6 0 0,-2 1 0 0,0 3 128 16,-1 3-128-16,1 2 0 0,-2 3 272 0,1 2 16 16,-2-1 0-16,1-4 0 0,1-2-64 0,1-1-16 15,1-3 0-15,1-1 0 0,1-1-64 0,1-5-16 16,2-2 0-16,1 0 0 0,3-6-128 0,1 2 0 16,4-6 0-16,3 0 0 0,2-6 0 0,3 2 0 15,3-5 0-15,4-3-11984 16,6 0-2480-16</inkml:trace>
  <inkml:trace contextRef="#ctx0" brushRef="#br0" timeOffset="25910.25">3382 11781 911 0,'2'-12'0'15,"0"2"0"-15,-1 3 0 0,-1 1 0 0,1 3 3184 0,0 0 544 0,2-3 112 0,-1 0 32 0,5-7-2224 0,-1 0-448 0,1-2-96 0,1 1-16 0,-2 4 480 0,-1 4 96 0,-2 0 0 0,0 4 16 16,-1 2-64-16,-2 0-16 0,2 3 0 0,-2 2 0 16,0 1-368-16,0-1-80 0,0 4 0 0,2 0-16 15,1 4-48-15,1 0-16 0,4 3 0 0,-1 2 0 16,1-2-384-16,0 4-80 0,5 2-16 0,-1 6 0 16,2-2-336-16,-1 4-64 0,0 0 0 0,-2 1-16 15,-1 1 0-15,0 5 0 0,-2 4 0 0,1 0 0 0,1 3-48 16,-3-3-128-16,2-5 192 0,-2-5-64 0,2-6-128 0,1-3 192 15,0-6-192-15,0-4 192 0,-2-4 80 0,1-4 32 16,1-2 0-16,-2-2 0 0,1-4-16 0,1-2 0 16,-1-2 0-16,-1-5 0 0,2 2 32 0,-1-8 0 15,1 1 0-15,1-8 0 0,0 1 32 0,3-6 16 16,0-3 0-16,4-6 0 0,0-3-80 0,5-8-16 16,4-2 0-16,1-1 0 0,4-3-16 0,2-3-16 15,0 0 0-15,1 0 0 0,0 3-240 0,-2 3 0 16,3 0 0-16,0 3 0 0,3 4-128 0,1 0 128 15,1 2 0-15,-3 1 0 0,-1-1-304 0,-2 2 48 16,-2 2 16-16,-2 2-21232 0</inkml:trace>
  <inkml:trace contextRef="#ctx0" brushRef="#br0" timeOffset="41116.65">9047 15900 5519 0,'-8'-6'496'0,"2"0"-496"0,2 3 0 0,3 2 0 0,0-2 1536 0,-3 0 192 0,-3-3 64 0,-4-4 0 16,-6-1 464-16,0-1 112 0,-1 6 0 0,0 0 16 15,0 6-544-15,-1 1-112 0,-1 5-32 0,3 3 0 16,1 1-240-16,2 0-48 0,3-1-16 0,1 0 0 16,3 0-48-16,3-3 0 0,2 2 0 0,1-5 0 15,1 0-192-15,0-1-32 0,1 0-16 0,1-2 0 0,1-2-480 0,-1 0-112 16,2-2 0-16,-2-1-16 0,1 2-48 0,-1-1-16 16,1-5 0-16,-2 3 0 0,2-1-272 0,-3 2-160 15,1 0 192-15,-1 0-192 0,0 3 224 0,0 0-64 16,1 0-16-16,0 0 0 0,3 2-144 0,2 0 192 15,2 0-192-15,1 0 192 0,6 2-192 16,3 0 0-16,5 0 0 0,3 2 0 0,5 0 0 0,2 0 0 16,1 1 0-16,-1-2 0 0,1 1 0 0,-1-2 128 15,2-2-128-15,0 0 128 0,1-3 96 0,6-3 16 16,5-1 0-16,3 1 0 0,3 0-16 0,0-3 0 16,3 4 0-16,-2 3 0 0,-7-4-224 0,3 2 0 15,-1-1 0-15,1 1 0 0,-3 4 0 0,-3 3 0 0,-2 1 0 16,-1 2 0-16,0 1 272 0,-3 2 16 0,-2-1 0 15,1-1 0-15,1-1-288 0,2-1 0 0,1 0 128 0,-3-2-128 16,2-3 0-16,3 3 0 0,4-6 0 0,1 3 0 16,4-3 0-16,-3 0 0 0,-2 0 0 0,-2-6 0 15,-2-1 0-15,-1 0 0 0,-1 0 0 0,-4 4 0 16,-7 0 416-16,-2 3 32 0,-2 0 0 0,-3 3 0 16,-5-3-448-16,-3 6 0 0,-3-3 0 0,-2 0 0 15,-1 1 192-15,-2-1-64 0,1 2 0 16,-2-4 0-16,1 2-128 0,1-1 0 0,-1 1 0 0,2-4 0 15,-1 1 0-15,2-3 0 0,-1 0 0 0,1 0 0 16,-1-1 0-16,-1-2 0 0,0-1 0 0,-2 1 0 16,-1 2 144-16,-3-2-144 0,-1-1 160 0,-2 0-160 15,-2 2 272-15,-5-2-32 0,-2 1-16 0,-3 2 0 16,-1 1-224-16,-3-3 0 0,-6 3 0 0,-1 0 0 0,-5-1 0 16,-3 1 0-16,-1-1 0 0,-4 1 0 0,-2-1 0 0,-2 1 0 15,1-1 0-15,-1 1 0 0,1-3 0 0,3 3 0 16,4-4 0-16,1 4 0 0,2-4 0 0,2 0 0 15,-1 1 144-15,2-1-144 0,2 1 0 0,2-3 0 16,5 5 0-16,2 1 0 0,3 0 0 0,-1-1 0 16,3 1 0-16,1 0 0 0,1 2 0 0,3 2 0 15,3 1 128-15,-1-2-128 0,3 1 0 0,1 2 0 16,1 0 0-16,3 0 0 0,0 0 0 0,4 0 0 16,2 2 0-16,2-2 0 0,2 0 0 0,2 0-192 15,4 0 64-15,1 0 128 0,3 3 0 0,0 0 0 0,-1 1 0 16,5 2 0-16,-1 3 0 0,0 1 0 0,0 6 0 15,-1-3 0-15,-2 5-144 0,-3-2 144 0,0 2 0 16,0-2 0-16,0 4 0 0,1-4 0 0,0 3 0 16,0-3 0-16,1 0 0 0,-1 0 0 0,0-1 0 0,-2 1 0 15,0-1 0-15,-3-2-128 0,-1 2 128 0,-1-4 0 16,-1 2 0-16,-2-1 0 0,0-2 0 0,-2 1 0 16,-2-1 0-16,-2 0 0 0,-1-1 0 0,-3 1 0 15,-2-1 0-15,-3 1 0 0,-2 0 0 0,-4 1 0 16,0-1 0-16,-1 3 0 0,-4-1 0 0,-2 4 0 15,-2-4 0-15,0 4 0 0,-3 1 0 0,1 1 0 16,1-2 128-16,2 0-128 0,2 0 0 0,2-1 0 16,0 1 0-16,2-3 0 0,2 0 0 0,1 0 0 15,0-1 0-15,1-2 0 0,1 0 0 0,-2 2 0 0,0-2 0 0,0 2 0 16,-2 1 0-16,-1-1 0 0,-1 4 0 16,-2-3 0-16,-3-4 0 0,-2 4 0 15,-3-3-704-15,-5-2-64 16,-8 5-32-16,-8-10 0 0</inkml:trace>
</inkml:ink>
</file>

<file path=ppt/ink/ink14.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4-10-03T16:13:37.902"/>
    </inkml:context>
    <inkml:brush xml:id="br0">
      <inkml:brushProperty name="width" value="0.05292" units="cm"/>
      <inkml:brushProperty name="height" value="0.05292" units="cm"/>
      <inkml:brushProperty name="color" value="#7030A0"/>
    </inkml:brush>
  </inkml:definitions>
  <inkml:trace contextRef="#ctx0" brushRef="#br0">21234 4865 21183 0,'-2'-4'1888'0,"0"-2"-1504"0,4 2-384 0,-1 4 0 0,0-2 512 0,0-1 16 0,-1-3 16 0,2-4 0 0,-1-2-544 0,0-2 0 0,1-1 0 0,1 2 0 16,-1-4 0-16,1 5 0 0,1-3 0 0,-2 2 0 15,1 0 0-15,-1 1 0 0,-1 2 0 0,-2 0 0 16,0-1 576-16,-2 4 48 0,-2-3 16 0,-1 4 0 15,0 1 624-15,-4 0 128 0,-2 2 16 0,-3 1 16 16,-1 0-528-16,-3 2-96 0,-3 0-32 0,2 2 0 16,0 0-160-16,-3 2-32 0,-3 2-16 0,-1 3 0 15,0-2-80-15,-2 6-16 0,1 1 0 0,-1 2 0 0,1 0-160 16,1 3-48-16,1 1 0 0,1-2 0 0,4 2-256 16,2 1 0-16,3-1 0 0,3-1 0 0,0-1 0 0,3 1 0 15,2-2 0-15,2 1 0 0,-1 1 0 16,2-3 0-16,2 0 0 0,0 0 0 0,2 0 0 0,1 2 160 15,4-5-160-15,2 0 192 0,1-1-192 16,4 0 0-16,3-2 0 0,1 3 0 0,2-3-144 16,2-1 144-16,2 1-192 0,0 1 192 0,2-1-144 0,0-4 144 15,1 2 0-15,0-2-144 0,-1 0 144 0,1-2 0 16,-1-2 0-16,2 1 0 0,-2-3 0 0,1 0 0 16,-1-3 0-16,1 1 0 0,-3-2 0 0,1 1 0 15,-1-1 0-15,-1-2 0 0,0-1 0 0,-3 1 0 16,-1-2 0-16,-1 0 0 0,-1 2 0 0,-3-3 0 15,-1 2 0-15,-2-2 0 0,0-1 0 0,-2 1 0 16,-1-3 0-16,0 0 0 0,-1-2 0 0,-1-2 0 0,1 0 0 0,-2 0 0 16,1-1 0-16,-3 1 0 0,1-1 0 15,-3-1 128-15,0 1-128 0,1-2 0 0,-2 1 0 0,-1-2 0 16,-1 1 0-16,0 1 0 0,0-2 0 0,0 2 0 16,0 1 0-16,1 1 144 0,1 2-144 0,-1 1 0 15,0 3 576-15,1 2 0 0,0 4 0 0,-1-2 0 16,3 5-576-16,-1 1 0 0,-1 0 0 0,2 0 0 15,1 3 0-15,0 1 0 0,-1 2 0 16,1 0 0-16,1 3 0 0,1-2 0 0,2 2 0 0,0 1 0 16,2 0 0-16,1 2 0 0,1 1 0 0,0-1 0 15,2 2 0-15,0 0 0 0,1 2 0 0,1 1 0 16,-1 1 0-16,1-2 0 0,0 3 0 0,0-2 0 16,-1 0 208-16,0 3-64 0,1 2-16 0,2 3 0 15,-1 0-128-15,0-3 0 0,-1 0-160 0,0 1 160 0,-2-4 0 0,1-3 0 16,-1 3-128-16,-1-4 128 0,0 1 0 15,-1-4 0-15,1 2-160 0,0-5 160 16,1 0-656-16,-1-2-64 0,1-1-16 0,0-2-16288 16</inkml:trace>
  <inkml:trace contextRef="#ctx0" brushRef="#br0" timeOffset="1167.47">22106 4766 16575 0,'-3'-7'1472'0,"1"3"-1168"0,2 2-304 0,0 0 0 0,-1 2 384 0,-1-3 32 0,0 2 0 0,-2-5 0 15,-2 0 96-15,0-4 32 0,-3 1 0 0,-1 2 0 16,0 1-416-16,1-1-128 0,-1 2 0 0,0 1 0 15,0 1 816-15,0-3 96 0,0 2 32 0,0-1 0 16,2 2 464-16,-1 0 80 0,1 2 32 0,2-2 0 16,0 3-544-16,1 3-96 0,-1-2-32 0,1 4 0 15,-1 1-464-15,0 2-112 0,-2 4-16 0,0 0 0 16,-4 2 32-16,1 3 0 0,-1 3 0 0,-2 2 0 16,1 1-128-16,-1-1-32 0,2 0 0 0,-1 0 0 15,2 1-128-15,3-2 128 0,1 1-128 0,4-2 128 16,1-2 64-16,1 1 16 0,4 3 0 0,-2-3 0 0,3-1-208 15,1-2 0-15,1 0 128 0,1 0-128 0,2 3 0 0,1-7 0 16,2 2 0-16,2-2 0 0,-1 1 0 0,1-4 0 16,2 0-128-16,0 1 128 0,0-3 0 0,3 0 0 15,-2-2 0-15,2-2 0 0,-2 0-192 16,1-3 192-16,3 0-192 0,0-5 192 16,3 1-1904-16,-2-2-272 0</inkml:trace>
  <inkml:trace contextRef="#ctx0" brushRef="#br0" timeOffset="1665.92">22599 4197 12895 0,'-5'-6'1152'0,"2"1"-928"0,1 3-224 0,2 2 0 0,0 0 1232 0,0 0 208 0,-1-2 32 0,-1-2 16 0,-1-2-16 0,1 0 0 0,0 0 0 0,1 2 0 0,2 4-192 0,2 1-64 15,1 4 0-15,1 5 0 0,2 5-400 0,2 7-96 16,1 4-16-16,1 5 0 0,1 7 16 0,2 3 0 15,-2 1 0-15,0-5 0 0,1 4-256 0,-2 1-48 16,1 6-16-16,-2 2 0 0,-1-2-400 0,-1 2 128 16,-3-2-128-16,-2-1 0 0,-1-5 0 0,-2-1 0 15,2-3 0-15,-4-3-176 0,1-2 176 0,0-1-160 16,1-3 160-16,0-5-160 16,1-4-672-16,0-1-128 0</inkml:trace>
  <inkml:trace contextRef="#ctx0" brushRef="#br0" timeOffset="1916.78">22370 4643 33167 0,'-26'-18'2944'0,"10"8"-2352"0,4 2-464 0,6 6-128 16,5-1 640-16,1 2 96 0,2 1 32 0,-1-2 0 0,3-2-256 15,2 2-64-15,5-1 0 0,3 2 0 16,5 1-448-16,0 0 0 0,6 4 0 0,2-2 0 16,2 4 0-16,3 0 0 0,5 2 0 0,2 0 0 0,5-1 0 0,0 0 0 15,3-1 0-15,0 0 0 0,-2-2-256 0,-1 1 48 16,3-1 16-16,-1-4-16208 16</inkml:trace>
  <inkml:trace contextRef="#ctx0" brushRef="#br0" timeOffset="2142.73">23392 4782 37775 0,'-15'16'1664'0,"5"-3"368"0,3 2-1632 0,2-2-400 0,4-7 0 16,1 0 0-16,0 0 0 0,-2 5 0 0,0 10 0 15,-2 5 0-15,-1 5 0 0,-1-1-176 0,0-3 176 0,0-2-128 32,-1-3-368-32,2-6-64 0,2 0-16 0,0-3 0 15,3-1-640-15,-1-2-128 0,2 0-16 0,1-4-12960 0</inkml:trace>
  <inkml:trace contextRef="#ctx0" brushRef="#br0" timeOffset="2334.91">23402 4365 43311 0,'-11'-4'3840'0,"2"4"-3072"16,5 0-608-16,3 4-160 16,1-2-592-16,0-2-160 0,-2 4-16 0,-3-1-16 0,0 0 432 0,1 1 96 15,3 2 0-15,2 3-17504 16</inkml:trace>
  <inkml:trace contextRef="#ctx0" brushRef="#br0" timeOffset="2752.26">24029 4712 17503 0,'-13'0'768'0,"3"3"176"0,1-2-752 0,0 2-192 0,4 0 0 0,0-3 0 16,0 4 400-16,-6 2 48 0,-6 3 16 0,-7 3 0 15,-3 4 1040-15,-3 3 208 0,2-2 32 0,1 2 16 16,-1-1-400-16,4 1-80 0,0-1 0 0,4 0-16 16,3 0-16-16,3-2 0 0,3 3 0 0,4-4 0 15,3 1-672-15,2 1-144 0,2 0-32 0,2 0 0 16,3-1-400-16,3-4 0 0,-1 0 0 0,4-1 0 15,3 1 0-15,2-2 0 0,1-1 0 0,3-2 0 16,2-4 0-16,0 2 0 0,3-1-128 0,1-4 128 16,-1 2 0-16,1-4-144 0,0-1 144 0,-2 0 0 0,1-1 0 0,-3-2 0 15,1 0 0-15,-2-3 0 16,0 2 0-16,-4-3 0 0,-1 1 0 0,-3-3-160 0,-4 2 160 0,0-3 0 16,-4-1 0-16,-1 0 128 0,-4-1-128 0,-3-1 0 15,0-1 128-15,-5-5-128 0,-2 0 0 0,-2 0 0 16,-3-4 0-16,-1 2 128 0,-3-1-128 0,-2 1 0 15,2 1 128-15,-2 3-128 0,1 0 0 0,0 2 0 16,1 3 0-16,3 5 128 0,2 0-432 0,2 6-80 16,1-1 0-16,4 5-15280 0</inkml:trace>
  <inkml:trace contextRef="#ctx0" brushRef="#br0" timeOffset="3232.92">24518 4868 21183 0,'-3'9'944'0,"0"-3"192"0,1 0-912 0,2 1-224 0,0-4 0 0,1 0 0 0,-1 0 256 0,1 4 16 0,0 2 0 0,1 4 0 0,-1 3 480 0,0 2 80 0,-1-1 32 0,0-4 0 16,-1 2 128-16,0-5 32 0,-1 0 0 0,0-2 0 16,1 1 352-16,-1-4 80 0,2 0 16 0,0-1 0 0,0-2-560 15,2-4-96-15,0 2-32 0,1-4 0 0,0-1-496 0,1-2-96 16,0-2-32-16,-1-3 0 0,1-2-160 0,-1-2 0 16,-1 0 0-16,1-3 128 15,-3-5-128-15,1-1 0 0,-1-2 0 0,0-4 0 0,1-1 0 16,-2-3 128-16,1 4-128 0,0 0 192 0,0 5 96 0,-1 0 32 15,1 1 0-15,0 6 0 0,1 1-16 0,0 5 0 16,2 3 0-16,-1 4 0 0,2-1-304 0,2 5 128 16,0 1-128-16,4 2 0 0,1 1 128 0,1 5-128 15,3-1 0-15,3 4 0 0,0 0 0 0,1 2 128 16,2 0-128-16,1 4 0 0,3 3 128 0,-1 1-128 16,2 1 0-16,-1 1 0 0,0 0 0 0,0 1 0 15,-2-1 0-15,-2 0 0 0,-1-3 0 0,-3-1 0 0,-3-2 0 16,-1 0 0-16,0 0 0 0,-2 0 0 0,-1-1 0 15,-2-1 0-15,0-2 0 0,1 1 0 0,-2-3-160 0,-1-1-17888 16</inkml:trace>
  <inkml:trace contextRef="#ctx0" brushRef="#br0" timeOffset="7639.06">26298 3945 22111 0,'1'-7'1968'0,"1"4"-1584"0,0-1-384 0,-1 4 0 0,1-3 0 0,1 1 128 0,2-2-128 0,1-4 0 0,3-2 0 0,1-3 0 0,-1 4 0 0,-1 1 0 0,-4 3 0 0,-2 4 0 0,-2 1 128 0,-2 1-128 16,-3 5 832-16,-2 4 96 0,-2 3 16 0,-3 1 0 15,0 5-64-15,-3 1-16 0,-2 0 0 0,-2 4 0 16,1-3-480-16,-2 5-80 0,-2 5-32 0,-2 3 0 16,0 5-272-16,-2 3 0 0,1 5 0 0,0 0 0 15,2 1 160-15,-1 2-160 0,1 1 128 0,-1 3-128 16,1 7 192-16,2 0-64 0,3 1 0 0,3-5 0 15,6-1 48-15,1-9 0 0,6-5 0 0,2-5 0 0,2-2-176 16,3-3 0-16,3 0 0 0,-1-6 0 0,3-3-176 16,2 0 48-16,3-4 0 0,4 0-9024 15,2-3-1792-15</inkml:trace>
  <inkml:trace contextRef="#ctx0" brushRef="#br0" timeOffset="8249.34">26938 4328 28559 0,'-6'-14'2544'0,"0"4"-2032"0,1 4-512 0,1 0 0 0,2 6 1856 0,1 0 288 0,-1-2 48 0,-1 0 16 0,-2 0-1696 0,-3-1-352 0,-2 2-160 0,-1-1 160 0,0 4-160 0,-1-1 0 0,-2 4 0 0,-1-1 0 15,-1 3 0-15,0 2 0 0,-2 1 0 0,-1 2 0 0,0-2 128 16,0 3-128-16,0-1 0 0,1 0 128 16,-1 1 272-16,0-1 48 0,5-2 16 0,-2 2 0 0,2-2-336 0,2 0-128 15,3-1 0-15,2-2 0 0,0 2 0 0,4-3 0 16,1 1 0-16,2-2 0 16,2 2 0-16,1-4 0 0,4 1 0 0,1-4 0 0,2 3 0 0,1-3 0 15,3-3 0-15,1 3 0 0,1-2 0 0,1 0-128 16,2 2 128-16,0 0 0 0,2 2 0 0,0 0 0 15,0 2 0-15,2 1 0 0,-4 1 0 16,1-1 0-16,-1 3 0 0,1 1 0 0,-2-1 0 0,1 1 0 16,0 3 0-16,1-1 0 0,-1 0 0 0,-2 1 0 15,0-1 0-15,0 2 0 0,-1-1 0 0,-4 3 0 16,0-1 0-16,-1 0 0 0,-2 0 0 0,-1-2 0 16,-2 2 0-16,-4 1 0 0,-1-2 0 0,-2 2 0 0,-1-2 0 15,-4 0 0-15,-2 2 0 0,-3-3 0 0,-1 2 0 0,-4-2 0 16,-3 3 0-16,-1-1 0 0,-2-2 0 0,-2 1 0 15,0-1 0-15,-3-2 0 0,-1 0 0 0,0-2 0 16,-1 2-256-16,0-4 0 0,-2-2 0 0,1-1-16624 16</inkml:trace>
  <inkml:trace contextRef="#ctx0" brushRef="#br0" timeOffset="8716.2">27074 3783 35935 0,'-7'-18'1600'0,"1"8"320"0,2 3-1536 0,2 2-384 0,2 4 0 0,1 1 0 16,0-3-992-16,0 2-272 0,2-1-48 0,2-2-16 0,1 1 1040 0,2 0 288 16,4 3 0-16,1 3-128 0,2 1 128 0,2 5 0 15,2 4 0-15,1 2 0 0,2 5 0 0,1 1 0 0,3 3 0 0,0 0 0 16,0 2 0-16,0 1 0 0,2-1 0 0,-1 5 0 15,1-1 0-15,-2 3 0 0,0-3 0 0,0 3 128 16,1 6-128-16,0-1 0 0,2 3 0 16,-3 1 0-16,0 2 0 0,-1 3 0 0,-2 3 0 0,-1-2 0 15,-3-7 128-15,1 6-128 0,-2 4 160 0,1-1-160 16,-2 1 144-16,-2-3-144 0,-1-1 128 0,-3-3-128 16,-3-10 128-16,-3-2-128 0,-2-2 0 0,-3-3 128 15,-2-3 352-15,-1-1 64 0,-3-3 16 0,-2-1 0 16,1-1 32-16,-3-4 16 0,0 1 0 0,-4-2 0 15,1-4-608-15,-5 1-288 0</inkml:trace>
  <inkml:trace contextRef="#ctx0" brushRef="#br0" timeOffset="10749.56">21260 6382 14735 0,'-4'0'1312'0,"1"0"-1056"0,1 0-256 0,2 0 0 0,0 0 1648 0,0 0 272 0,0 2 48 0,-1 2 16 0,1 2-640 0,3 2-112 15,2 3-16-15,1 2-16 0,2 6-272 0,4 0-48 16,0 6-16-16,1 1 0 0,2 8-432 0,1 0-96 16,0 5-16-16,1-1 0 0,-3 0-320 0,-1 0 0 0,-2-4 0 15,-4-2 0-15,-1-3 0 0,-2-4 0 0,-3-6 0 16,-1 0 0-16,-1-3 0 0,-1-4 0 0,-2-3 0 0,0-2 0 16,1-4 128-16,-4-2-128 0,2-2 128 0,-2-5-128 15,0-3 1024-15,-1-1 128 0,0-6 16 0,-2 0 16 16,0-3-736-16,-1-3-160 0,0-4-32 0,-1-1 0 15,-1-3-32-15,0-4-16 0,1-1 0 0,1 0 0 16,1 2-48-16,1-3-16 0,2-1 0 0,2 2 0 16,3 3-144-16,2 3 0 0,2 1 0 0,3 4 0 15,2 0 400-15,3 2 0 0,3 3 0 0,3-3 0 16,1 4-16-16,2-2 0 0,3-1 0 0,-1 1 0 16,1 4-192-16,0 1-64 0,2 1 0 0,-1 2 0 0,3 0-128 15,2 2 0-15,-1-1-192 0,0 3 192 0,0-2-128 0,2 4 128 16,-2 3 0-16,0 0 0 0,1 3 0 0,-2 3 0 15,-1 1 0-15,-1 3 0 0,-1 1-144 0,-2 0 144 16,0 3 0-16,-2 1-11920 16,-1 4-2304-16</inkml:trace>
  <inkml:trace contextRef="#ctx0" brushRef="#br0" timeOffset="11165.23">22131 6540 20271 0,'-10'-7'1792'0,"3"4"-1424"0,3 0-368 0,1 3 0 0,4 0 2752 0,1 0 496 0,0 1 80 0,0 1 32 0,3-2-2624 0,2 3-528 0,3-2-208 0,1-1 176 15,2-1-176-15,2 1 0 0,0-5 0 0,1 1 0 16,1 0 0-16,-1-2 0 0,2-4 0 0,-2 2 0 15,2-5 0-15,0 1 160 0,1-2-160 0,0-1 160 16,0 2-160-16,-3-3 0 0,-2 0 0 0,-1 1 0 16,-2-1 0-16,-5 1 0 0,-1 1-176 0,-5 0 176 15,-2 0-192-15,-3 2 32 0,-4-2 16 0,-2 2 0 0,-3 0-112 16,-3 1 0-16,-3 3-16 0,-2-2 0 0,-2 4 272 16,-2 3 0-16,0 6 0 0,-1 4 0 0,0 4 128 0,-1 6-128 15,0 7 176-15,1-2-176 0,2 4 832 16,2 0 48-16,1 3 16 0,1 5 0 0,2 3-624 0,3 2-112 15,1-1-32-15,5 3 0 0,3-3-128 0,3 2 0 16,3-2 0-16,5-3 0 0,3-3 0 0,5-1 128 16,3-8-128-16,3-1 0 0,3-3 0 0,3-4 0 15,5-2 0-15,4-4 0 0,3-3-320 0,4-2-32 16,3-1-16-16,4-6-14992 16</inkml:trace>
  <inkml:trace contextRef="#ctx0" brushRef="#br0" timeOffset="11632.58">22980 6173 34095 0,'-17'0'1504'0,"6"0"320"0,1 2-1456 0,2 2-368 0,3-3 0 0,3 2 0 0,-3 1 0 0,-2 2 0 0,-6 2-192 0,-3 6 64 0,-5 2 128 0,-1 1-128 0,-2 3 128 0,0-4-128 16,1 3 128-16,2-7 0 0,3 0 0 0,0-4 128 16,4-2 816-16,2 0 160 0,5-2 48 0,2-2 0 15,1 1-624-15,3-3-112 0,0 0-32 0,1 0 0 16,1 1-384-16,2-1 0 0,-1 3 0 0,3-3 0 0,1 0 0 15,2 0 0-15,2 0 0 0,1 0 0 0,2 0 0 0,3-3 0 16,0 2 0-16,3 1 0 16,1-3-128-16,0 6 128 0,-2-3 0 0,2 4 0 0,1 2 0 0,-1 0 0 15,1 1 0-15,-3 2 0 0,1 3 0 0,-2-2 0 16,-1 3 0-16,-1-1 0 0,-3 0 0 0,1 2 0 16,-3 1 0-16,0 1 0 0,-3 1 0 0,-2 2 0 15,-1 2 0-15,-3 1 0 0,-2 2-128 0,-2 0 128 16,-2 4 0-16,0-2 0 0,-2-2 0 0,-1 2 0 15,0-1 0-15,-2-3 0 0,-1 2 0 0,-2-1 0 16,0-1 0-16,-3 1 0 16,-2-1-400-16,0-3-64 0,-2 0-16 0,-1-3-16288 0</inkml:trace>
  <inkml:trace contextRef="#ctx0" brushRef="#br0" timeOffset="12102.13">23445 6347 43311 0,'-19'3'1920'0,"5"0"384"0,-1 6-1840 0,4-3-464 0,4 2 0 0,4 0 0 15,-2 2-688-15,-5 6-224 0,-5 9-48 0,-3 10-16 16,0 3 752-16,2 3 224 0,3-3 0 0,4-3 0 15,3-4 0-15,3-4 0 0,3-2 0 0,4-4 0 16,3-2 0-16,3-6 0 0,3-1 0 0,1-4 0 0,5-2 0 0,1-4 0 16,3-2 0-16,2-3 0 0,3-4 0 0,1-5 128 15,1 0-128-15,-1-3 0 16,0-3 0-16,0 0 0 0,2-4-224 0,-2-1 80 16,-2 2-256-16,-1 2-48 0,1-4-16 0,-1 1 0 15,-1 1-96-15,-2-1-16 0,0 2 0 0,-4-2 0 0,0 0 384 0,-4 3 64 16,-2 3 128-16,0 0-208 0,-3 0 208 0,-3 3 0 15,-2 2 0-15,-1 4-144 0,-3 1 144 0,-2-1 0 16,1 7 0-16,-2-2 0 0,0 4 0 0,1 1 128 16,-2 3 0-16,0 0 0 0,1 4 448 0,0 3 80 15,2 3 32-15,0 0 0 0,1 2-288 0,2 5-48 0,1 2-16 16,3 1 0-16,0-1-336 0,1 0 0 0,-1-3 0 16,3 3 0-16,2 3 0 0,1-2 128 0,0 3-128 0,0-1 0 15,-1-6 0-15,-1 1 0 0,0-2 0 0,-1-5-128 16,0 0 128-16,0-3-128 0,-3-1 128 0,1-2-128 31,0-4-1216-31,0 0-224 0,-1-5-48 0,-2-1-14112 0</inkml:trace>
  <inkml:trace contextRef="#ctx0" brushRef="#br0" timeOffset="12404.94">24381 5708 42383 0,'-7'-21'1872'0,"0"11"400"0,3 3-1824 0,1 4-448 0,2 3 0 0,1 3 0 0,0 0 176 0,0 7-176 0,1 3 192 0,0 6-192 0,3 9 0 0,0 7 0 15,2 4 0-15,-1 2 0 0,-1 3 0 0,1 3 0 16,-1 3 0-16,1 0 0 0,2 2 0 0,0 1 0 15,0 4 0-15,3-4 0 0,0-2 0 0,1-4 0 16,2-2 0-16,-1-1 0 0,2-2 0 0,-2-1 0 16,2 2 128-16,-2-4-128 0,2-5 0 0,-3-2-256 15,2 1 64-15,0-5 0 16,-1-1-1184-16,-1-7-224 0,-1-1-64 0,-1-7-15376 0</inkml:trace>
  <inkml:trace contextRef="#ctx0" brushRef="#br0" timeOffset="12969.25">25106 5781 39615 0,'-8'-3'3520'16,"3"2"-2816"-16,4 2-560 0,1 2-144 0,1-3 224 0,-1 2 16 0,-1 2 0 0,0-3 0 0,-2 4-240 0,2 3 0 0,1 2 0 0,0 2 0 0,1 4 0 0,3 1 0 0,0 6 0 0,1 3 0 15,1 2 0-15,1 4 0 0,3 5 0 0,0-1 144 16,3 4 112-16,-2 1 32 0,2 1 0 0,1-2 0 16,-1 2-288-16,1-2 0 0,1 0 128 0,-3-3-128 15,-1-5 0-15,-1-1 0 0,1-3 0 0,-2-3 0 16,0-3 0-16,-2-2 0 0,3-2-144 0,0-4 144 15,-1-2-768-15,-1-2-80 0</inkml:trace>
  <inkml:trace contextRef="#ctx0" brushRef="#br0" timeOffset="13192.99">24774 6321 41471 0,'-13'-2'3680'0,"4"-2"-2944"0,7 4-592 0,3 0-144 0,1 0 368 0,1-2 32 16,0 0 16-16,2-4 0 0,4 0-416 0,7-5 0 15,9 1 0-15,5 0 0 0,7 0 0 0,5-2 0 16,5 2 0-16,3-2 0 0,5 2 0 0,0-3 0 16,4 3 0-16,-5-1 0 0,-1 4-128 0,-3 1 128 15,-2 0 0-15,-4-1-12704 16,-4 4-2480-16</inkml:trace>
  <inkml:trace contextRef="#ctx0" brushRef="#br0" timeOffset="13549.83">26355 5427 41471 0,'0'-10'1840'0,"-2"4"368"0,1 0-1760 0,1 2-448 0,1 4 0 0,2-2 0 15,-1 2-640-15,2-4-192 0,1-1-64 0,2 0 0 0,2 0 704 0,-2 2 192 16,0 0 0-16,-2 2 0 0,-3 2 384 0,-1 4 128 16,-1-1 48-16,-3 4 0 0,-1 6 16 0,-4 1 0 15,0 7 0-15,-6 2 0 0,-1 4-272 0,-2 5-48 16,-1 3-16-16,-5 5 0 0,2 1-240 0,-2 5 0 15,0 3 0-15,2-2 0 0,2 3 0 0,-1 2 0 16,1 0 0-16,3 1 0 0,1 3 0 0,2 0 0 16,3 0 128-16,5-4-128 0,3 2 0 0,4-7 0 15,4-1 0-15,4 0 0 0,4-5 0 0,3-1 0 16,5-3 0-16,4-1 0 0,4 0-256 0,5-5-80 0,2-1-32 16,2-1-12224-16,2-5-2448 15</inkml:trace>
  <inkml:trace contextRef="#ctx0" brushRef="#br0" timeOffset="14151.31">27261 6031 35935 0,'-4'-13'1600'0,"1"3"320"0,-1 4-1536 0,1 3-384 0,2 0 0 0,0 3 0 0,0-2 640 0,-3 0 48 0,-1-3 16 0,-2 2 0 0,-1-1-64 0,-3 2-16 16,0 2 0-16,0 2 0 0,-2 2-352 0,-1-1-64 0,-1 6-16 0,-1 0 0 0,0 1-192 0,0 0 0 15,-3 2 128-15,-1 1-128 0,2 2 128 0,-2-2-128 16,1 0 176-16,0 2-176 0,0-2 192 0,0 0-192 16,1-1 192-16,-1 1-192 0,3-1 0 0,1-2 0 15,3 2 0-15,3-4 0 0,2 1 0 0,3-3 0 0,3 0 0 16,1-2 0-16,3-1 0 0,1 0 0 0,3-1 0 0,1 0 0 15,2 0 0-15,1 2 0 0,3-2 0 16,1 2 0-16,2 2 0 0,3 0 0 0,1 4 0 0,2-1 0 16,2 2 0-16,-1 0 0 0,0 1 0 0,0 2 0 15,2-2 0-15,-3 1 0 0,1-1 0 0,-2-1 0 16,0 4 0-16,-3-3 0 0,-1 1 0 0,0-1 0 16,-3 2 0-16,-2-4 0 0,-2 2 0 0,-1 0 0 15,-1 1 0-15,-4 0 0 0,0 2 0 0,-4 1 0 16,0-2 0-16,-2 1 0 0,-2 1 0 0,-1-1 0 15,-1 1 0-15,-3 0 0 0,0 2 0 0,-2 2 0 16,-3-1 0-16,-2 3 0 0,-1 0 0 0,-1 0 0 0,-2 1 0 16,0-2 0-16,-2 1-192 0,0-5 192 15,0 1-704-15,-2-1-64 16,4-1 0-16,-4-1-17040 0</inkml:trace>
  <inkml:trace contextRef="#ctx0" brushRef="#br0" timeOffset="14567.75">27881 6920 40543 0,'-4'-1'3600'0,"3"-2"-2880"0,1 3-576 0,1 3-144 16,3-3 224-16,-2 0 16 0,2 1 0 0,1 1 0 0,3 1-240 0,3 2 0 0,3 1 0 0,2 3 0 0,0 0 0 0,0 6 0 0,0 1 0 0,0 4 0 0,-3 5 0 0,-1 0 0 16,-3 3 0-16,-2-2 0 0,-2 2 0 0,-2-2 0 15,-5 2 0-15,0-2 0 0,-3 2 0 0,-1-3 0 16,-2 0 0-16,-2-6 0 16,-1 0-752-16,-1-3-32 0,0 0-16 0,-1-4 0 15,0-2-1328 1,-1-1-272-16</inkml:trace>
  <inkml:trace contextRef="#ctx0" brushRef="#br0" timeOffset="15165.56">29214 6236 34095 0,'0'-12'3024'0,"0"2"-2416"0,-2 5-480 0,2 4-128 15,0 1 1280-15,0-4 256 0,2-2 32 0,-2-7 16 16,0 1-1248-16,-2-4-336 0,0 3 128 0,-3 4-128 16,-1 0 304-16,-4 5 16 0,-3 4 0 0,-3 0 0 15,-5 6 0-15,-2 4 0 0,-3 3 0 0,-3 0 0 16,0 6-112-16,-1-4-16 0,-1 4 0 0,1 0 0 15,2 0 48-15,0 3 0 0,0 1 0 0,2 2 0 16,3 0-240-16,2 1 128 0,4-2-128 16,2 1 0-16,4-1 0 0,2 0 0 0,4 1 0 0,1-3 0 15,4-3 0-15,3-2 0 0,1 2 0 0,3-4 0 0,0-2 0 16,3-4 0-16,1 1 0 0,2-4 0 0,0-2 0 16,1-4-128-16,2 0 128 0,0-4 0 0,0 0-192 0,3-2 64 15,0-5 128-15,1 0-208 0,0-2 0 0,1-4 0 16,0 0 0-16,-1-2 0 0,-2-2 32 0,0 1 16 15,-2-2 0-15,-3 2 0 0,1 2 32 0,-4-1 0 16,0 3 0-16,-3 4 0 0,-1 2 128 0,1 0 0 16,-4 4 0-16,1 0-128 0,-2 1 128 0,1 1 0 15,1 3 0-15,-1-2 128 0,1 0 0 0,1 0 0 16,1 3 0-16,2-2 0 0,-1 0 0 0,2 2 0 16,-1 0 0-16,2 2 0 0,1 0-128 0,-1 1 0 0,1 0 0 15,1 4 128-15,0 2 0 0,-1 1 16 16,3 5 0-16,-2 1 0 0,-1-2-144 0,2 3 160 0,-2 3-160 15,0-1 160-15,0-1-160 0,0 4 0 0,0 1 0 16,2 3 0-16,-1-2 0 0,-1 2 0 0,1-1 0 0,1 3 0 16,-2-3-192-16,0 2-32 0,1 1 0 15,-2-4 0 1,0-1-624-16,-1-1-128 0,1 1-32 0,-2-4 0 16,1-7-2704-16,0-2-560 0</inkml:trace>
  <inkml:trace contextRef="#ctx0" brushRef="#br0" timeOffset="15799.5">29369 5291 3679 0,'-12'-10'320'0,"2"0"-320"0,0 2 0 0,4 4 0 0,2 2 6624 0,3 2 1248 0,0-3 256 0,-3 2 64 0,-1-3-5632 0,0-2-1104 0,3 0-240 0,2 1-32 15,3 1-544-15,4 2-128 0,3 0 0 0,2 4-16 16,4 3-144-16,3 1-32 0,0 0 0 0,9 8 0 15,6 2-48-15,11 5-16 0,7 5 0 0,4 5 0 16,6 1 32-16,0 2 0 0,-3 2 0 0,-2 1 0 16,1 4-16-16,1 1 0 0,-1 3 0 0,-5 0 0 15,-2 4-16-15,-6-2 0 0,-3 3 0 0,-5-3 0 16,-3 2 48-16,-7 1 0 0,-2 0 0 0,-3 2 0 16,2 8-144-16,-2 3-32 0,-2 0 0 0,-2-3 0 0,-2-6-128 0,-2-3 0 15,-4 0 0-15,-5-2 0 0,-3-1 0 0,-4-1 0 16,-3 0 0-16,-6-2 0 0,-6 2 0 0,-2 0 0 15,-5-3 0-15,-3 1 0 0,-3 2 0 0,-4-3 0 16,-2-2 0-16,-4-1 0 0,2-4 128 0,-3-5-128 16,-2-3 0-16,0-4 128 0,1-3-128 0,1-6 0 15,2-6 0-15,5-4 0 0,3-4 0 0,4-2 0 16,2-2 0-16,1-4 0 16,2-4-784-16,1-2-144 0,1-1-32 0,3 0-18480 0</inkml:trace>
</inkml:ink>
</file>

<file path=ppt/ink/ink15.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4-10-03T16:16:23.014"/>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0000"/>
    </inkml:brush>
    <inkml:brush xml:id="br2">
      <inkml:brushProperty name="width" value="0.05292" units="cm"/>
      <inkml:brushProperty name="height" value="0.05292" units="cm"/>
      <inkml:brushProperty name="color" value="#7030A0"/>
    </inkml:brush>
    <inkml:brush xml:id="br3">
      <inkml:brushProperty name="width" value="0.05292" units="cm"/>
      <inkml:brushProperty name="height" value="0.05292" units="cm"/>
      <inkml:brushProperty name="color" value="#00B0F0"/>
    </inkml:brush>
  </inkml:definitions>
  <inkml:trace contextRef="#ctx0" brushRef="#br0">1946 11033 27647 0,'0'-1'2448'0,"2"1"-1952"0,-1 0-496 0,0 0 0 0,2 1 432 0,-1 1-16 0,0 1 0 15,3-3 0-15,2 3 736 0,1 4 128 0,1-1 48 0,0 4 0 0,-1 0-816 0,0 2-144 0,0 0-48 0,0 4 0 16,0 3-320-16,-1 3 0 16,1 7 0-16,0 2 0 0,-2 7 0 0,0-2 144 0,-2 1-16 0,-2 1-128 15,-1-3 560-15,1 2 0 16,-4 2 0-16,0 2 0 0,-1 0-304 0,-1 0-48 0,-3 0-16 15,1-3 0-15,0-3-192 0,-1-4 0 0,2-2 0 0,0-4-160 32,3-6-960-32,0-6-192 0</inkml:trace>
  <inkml:trace contextRef="#ctx0" brushRef="#br0" timeOffset="1103.06">1816 10987 24879 0,'-1'-5'2208'0,"1"1"-1760"0,3 2-448 0,-2 1 0 0,0 1-416 0,2-3-160 0,-1-1-48 0,4-2 0 0,2 0 624 0,2-4 0 16,1 4 0-16,4-4 128 0,1 4 448 0,1 0 96 16,2 0 16-16,-1 2 0 0,2-1 208 0,1 1 32 15,2 2 16-15,1-2 0 0,-1 0-48 0,2-2 0 16,0 0 0-16,-2 0 0 0,3 0 0 0,-1 2-16 15,0-2 0-15,-3-1 0 0,-1 5 16 0,0 1 0 16,0-2 0-16,-1 6 0 0,-2 0-496 0,0 4-80 16,-3-1-32-16,-2 4 0 0,0-2-288 0,-4 4 0 15,1 2 128-15,-1-1-128 0,-2 3 0 0,0-4 0 16,-4 4 0-16,-1 0 0 0,-4 0 0 0,-1 0 0 0,-1-1 0 16,-2 1 0-16,-2-3 160 0,-3 0-32 0,-1 3 0 15,-3-1 0-15,-2 1-128 0,-3-1 0 0,-1-4 0 16,0 4 0-16,0-5 128 0,1-1 0 0,1-3 0 0,1 0 0 15,1-1-128-15,1 0 0 0,1-1-160 0,0-2 160 16,2 2 0-16,1-2 0 0,1 2 0 0,2 0 0 16,2-1 0-16,-1 0 0 0,4 1-128 0,0-2 128 15,1 1 0-15,2 0 0 0,2 0 0 0,1 0 0 16,0 0 0-16,1 1 0 0,1-1 0 0,1 0 0 16,2-2 0-16,-1 2 0 0,1-1 0 0,2 2 0 15,1-2 0-15,2-1 0 0,2 2 0 0,1-3 0 16,-1 2 0-16,4-2 0 0,0 2 0 0,2 0 0 15,1-1 0-15,1 4 0 0,2-1 0 0,-3 0 0 16,1 2 0-16,-2 0 160 0,-2 3-160 0,0-2 128 16,-1 2-128-16,-3 1-144 0,-2 0 144 0,-2 1-208 0,-1 2 208 0,-3 0 0 15,-1 3 0-15,-3-3 0 0,1 2 0 0,-2 4 0 16,-1-1 0-16,-3-2 0 0,2 2 0 0,-3 0 0 16,1 1 0-16,-3-1 0 0,-1-2 0 0,1 3 0 15,-1-3 0-15,-2 3 0 0,2-3 0 0,-2 0 0 16,0 0 0-16,-2-1 0 0,1 1 0 0,-2 0 0 15,0 0 0-15,-2-4 0 0,0 1 0 0,1-1 0 16,-2-2 0-16,-1 0 0 0,-1-2 0 0,-2-1 320 16,1 0-64-16,-2 2 0 0,-1-3-256 0,1-2 0 15,-2 2 0-15,-1-3 0 0,0 4 0 0,-2-5 0 16,-1 2 0-16,0-2 0 16,0 0-448-16,-2 0-32 0,-3 1-16 0,1 0 0 15,-1 1-864-15,3-2-176 0,-1 2-48 0,5-1 0 16,3-3-928-16,2 0-192 0,4 1-48 0,4-2 0 0</inkml:trace>
  <inkml:trace contextRef="#ctx0" brushRef="#br0" timeOffset="2143.75">2965 11411 27647 0,'-5'-4'2448'0,"0"2"-1952"0,2-1-496 0,0 2 0 0,3 1 1248 0,0 0 160 0,0 1 16 0,-1 2 16 0,-2-3-1088 0,1 2-224 0,0-2-128 0,-2 2 160 0,-1 0-336 0,-3-2-64 16,1 1-16-16,-3-2 0 15,-1 1-704-15,-3 0-160 0,0 0-32 0,-4 1 0 0,2 2 688 0,-1 3 128 16,1 0 16-16,-3 4 16 0,2 5 704 0,0 1 144 15,-2 6 32-15,2 1 0 0,1 5 944 0,1 0 192 0,1 1 32 16,2 3 16-16,2 1-864 0,1 0-160 0,2-1-32 16,3-4-16-16,2-2-560 0,0-2-128 0,5-5 0 0,1 0 0 15,2-5 0-15,0-2 0 0,3-2 0 0,1-2 0 16,2-4 0-16,0-1-144 0,3-3 144 0,0-5-160 16,1 0 160-16,-2-1 0 0,1-3 0 0,-1-5 0 15,0 2 0-15,-2 0 0 0,1-4 0 0,-1-1 0 16,-2 0 0-16,0-3-128 0,-3 1 128 0,-1-4-128 15,1 5 128-15,-4-5 0 0,0-1 0 0,-2 1 0 16,0 2 0-16,-1 4 0 0,0 5 0 0,2-1 0 16,-2 5 0-16,1 4 0 0,0 0 0 0,0 4 0 0,-1 2 128 15,1 0 96-15,1 2 32 0,-1 1 0 0,1 1 320 16,1 0 64-16,-1 4 0 0,1 0 16 0,-1 2-448 0,2 1-80 16,1 0-128-16,1 0 176 0,0 1-176 0,2-2 0 15,0 0 0-15,0 0 0 0,2-2 0 0,-2 1 0 16,2-1 0-16,0 0 0 0,0-1 0 0,-1-2 0 15,-1 2 0-15,0-5 0 0,-1 2-128 0,-1-3 128 16,2 1-160-16,-1-1-17888 16</inkml:trace>
  <inkml:trace contextRef="#ctx0" brushRef="#br0" timeOffset="2518.88">3164 11743 37775 0,'-5'3'3360'0,"3"-2"-2688"0,1 4-544 0,2-1-128 0,0-1 0 0,0 0 160 0,-1 6-160 0,0 1 160 16,0 6-592-16,2 0-112 0,0 0-32 0,-1-1 0 0,2-1 576 0,-2-2-128 0,0-3 128 0,-1-3 0 15,0 0 0-15,0-2 0 0,0-1-128 0,0-3 128 16,0 0 160-16,-1-3 96 0,1-2 0 0,0 0 16 15,0-4 480-15,0 0 80 0,-1 0 32 0,1-5 0 16,-1-2-416-16,-2-3-64 0,1 1-32 0,-1-4 0 16,-1-4-32-16,-1 1 0 0,2-4 0 0,-2 1 0 15,1-1-48-15,0 1-16 0,1 0 0 0,1-3 0 0,2 5-256 16,0 1 0-16,4 0 0 0,0 2 0 0,2 1 0 0,3 0 0 16,1 3 0-16,3-2 0 0,3 1 0 0,3 0 0 15,3 2 0-15,3-1 0 0,2 5 0 0,0 0 0 16,0 4 0-16,1 0 0 0,-4 4 0 0,-1 1-144 15,-2 3 16-15,-4 0 0 16,0 2-336-16,-2 4-64 0,-1 1-16 0,-2 1-17936 16</inkml:trace>
  <inkml:trace contextRef="#ctx0" brushRef="#br0" timeOffset="3010.55">3629 11569 2751 0,'-3'0'256'0,"-1"0"-256"0,3 3 0 0,-1-3 0 16,2 1 0-16,-1-1 0 0,-1 3 128 0,-2-1-128 15,0 2-240-15,2 0-80 0,-1-1-32 0,2 0 0 16,2 0 1840-16,1 0 368 0,0-3 80 0,0 0 16 16,3-3 1360-16,0 2 272 0,2-1 48 0,-1-2 16 15,0-1-800-15,3 0-160 0,-1-1-16 0,2-3-16 0,1 1-1680 16,0-2-336-16,3-3-64 0,-2 0 0 0,2 0-576 0,-2 0 0 16,2-2 0-16,-2-1 0 0,1 1 0 0,-3 1 0 15,-2 0 0-15,0 0 0 0,-3-1 0 0,-3 4 0 16,-2-4 0-16,-4 5-144 0,-2 0 144 0,-2 2 0 15,-5 2 0-15,-2 4-128 0,-1 2 128 0,-5 4 0 16,-2 2 0-16,-3 4 0 0,1 2 912 0,-2 2 176 16,-2 2 16-16,2 1 16 0,2 0-448 0,2 0-96 15,1 0 0-15,1 3-16 0,2-5-272 0,2 2-48 16,2 2-16-16,3 2 0 0,0 1-224 0,5 0 0 16,1 0 0-16,2 1 0 0,2-1 224 0,2 0-48 15,2 0-16-15,3-2 0 0,3 1-160 0,-1-2 160 16,4-2-160-16,1-2 160 0,3-1-160 0,1-2 0 0,2-2 0 15,1-2 128-15,4 1-128 0,0-3 0 16,2-2 0-16,0-1 0 16,1-2-832-16,0-2-32 0,-2 1-16 0,1-3 0 0</inkml:trace>
  <inkml:trace contextRef="#ctx0" brushRef="#br0" timeOffset="4320.89">4217 10719 30399 0,'-2'-5'2704'0,"1"1"-2160"0,1 4-544 16,1 0 0-16,1 2 944 0,0-2 80 0,2 3 0 0,1 1 16 0,3 2-768 0,0 0-144 0,2 8-128 0,-3 0 144 0,1 6-144 0,-2 3 0 15,-1 1 0-15,-2 5 0 0,-1 0 0 0,-1 5 0 16,-1 4 0-16,-1-1-176 0,-2 3 176 0,-1 1 0 16,0 2 0-16,-1-2 0 0,-2-3 384 0,1-3 128 15,1-1 0-15,-2-4 16 0,1-2 160 0,-2 1 16 16,1 2 16-16,-1-3 0 0,0 1-208 0,-1 1-32 0,2 4-16 0,-2-1 0 16,0 2-240-16,2 0-48 0,2-3-16 0,-1-4 0 15,2 1-160-15,0-3 160 0,1-1-160 0,0-1 160 16,2-2-160-16,0-6 160 0,1 0-160 0,2-6 160 15,2-1-160-15,2-5 0 0,2-2 144 0,1-2-144 16,4 0 192-16,4-5-48 0,3-2 0 0,6-2 0 16,1-1-16-16,4-3 0 0,2 0 0 0,3 2 0 15,3 0-128-15,-2 0 128 0,-2 1-128 0,-1-2 128 16,-3 2-128-16,-4-3 0 0,-2 3 0 0,-4 1 0 0,-5-1-256 16,-3 3-16-16,-3-1-16 0,-5 0-18464 15</inkml:trace>
  <inkml:trace contextRef="#ctx0" brushRef="#br0" timeOffset="4950.75">1940 12565 911 0,'-4'-6'0'0,"1"2"0"0,-1-1 0 0,3 1 0 0,1 4 7584 16,1-2 1440-16,1 1 272 0,1-4 64 0,1 0-7312 0,2-4-1472 15,3 3-304-15,2 0-48 0,0 2-224 0,-1 4 0 16,0 4 0-16,-1 6 0 0,0 4 0 0,0 5 0 15,-2 4 0-15,-2 6 0 0,1 4 128 0,-4 6-128 16,-1 1 0-16,-2 5 0 0,-3-3 160 0,-1 1-160 16,-1 2 160-16,-2-4-160 0,1 1 240 0,-2-2-48 15,-1 1-16-15,0 0 0 0,1 0 400 0,-1-5 96 0,0-2 16 16,1-3 0-16,3-2-192 0,1-7-48 0,4-2 0 16,1-5 0-16,3-3-448 0,1-5 0 0,1 0 0 15,3-7-11984-15,0-3-2416 16</inkml:trace>
  <inkml:trace contextRef="#ctx0" brushRef="#br0" timeOffset="5671.7">1888 12459 26719 0,'0'-4'2368'0,"1"0"-1888"16,2 4-480-16,-1-2 0 0,1 0 496 0,1 2 0 15,2-5 0-15,5-1 0 0,5-1 128 0,3-3 16 16,3 4 16-16,-1-3 0 0,0 3 816 0,1 0 176 15,-1 2 16-15,1-2 16 0,1 2-848 0,1-2-192 16,1 1-16-16,4 1-16 0,-1 3-240 0,2-1-48 16,-1-1-16-16,1 3 0 0,-2 3-176 0,0 3-128 0,-1 0 144 15,-2 4-144-15,-2 0 0 0,-3 5 0 0,-3 1 0 0,-2 0 0 16,-4 2 0-16,-2 2 0 0,-4 2 0 0,-3-1-160 16,-3 2 160-16,-3-4 0 0,-3 2 0 0,-2 2 128 15,-4-4-128-15,-3 0 0 0,2-7 0 0,-2 4 128 16,-4-2-128-16,0-2 0 0,-2 1 0 0,1-3 0 15,2-2 224-15,2-4 32 0,-1-1 0 0,3 0 0 16,1-3-256-16,3 0 0 0,2 0 0 0,2-2 0 16,0 4 0-16,2-4 0 0,0 1 0 0,1 1 0 15,1 0 0-15,1 1-128 0,2-1 128 0,0 2 0 16,2-2-256-16,1 4 48 0,1 1 16 0,1-1 0 16,2-1 192-16,2 4 0 0,2 2 0 0,2 0 0 15,2-3 0-15,1 0 0 0,2 1 0 0,-1-1 0 16,-2 1 0-16,1 2 0 0,0-2 0 0,-1 2 0 15,0-2 0-15,11 11 0 0,-14-11 0 0,-1 2 0 16,-1 1-192-16,0 0 192 0,-2 2-192 0,0 3 192 0,-1-2 128 16,-2 3 0-16,-1-1-128 0,-2 1 0 0,0 3 0 15,-4 1-160-15,-1-2 160 0,-2 1-128 0,-3 3 128 16,0 2 0-16,-5 0 0 0,0-1 0 0,-2-1 0 16,-2-1 0-16,-1-1 0 0,1-2 0 0,0-2 0 15,-2 0 0-15,-1-3 128 0,2-1-128 0,-2-2 128 16,0-1-128-16,-2-2 128 0,0 2 0 0,-1-3 0 15,0-2 0-15,-2-1 0 0,-1 2-128 0,-1-1 0 16,0-3 0-16,0 2 0 0,2-3 0 0,1 0 0 16,0-3 0-16,1 2 0 0,1-3 0 0,4 2 0 15,2-1 0-15,3 0 0 16,3 0-736-16,4-1-128 0,4 1-32 0,2-4-16384 0</inkml:trace>
  <inkml:trace contextRef="#ctx0" brushRef="#br0" timeOffset="6246.02">2926 13115 35007 0,'-10'-10'1552'0,"2"4"320"16,1-3-1488-16,3 6-384 0,3-1 0 0,0 4 0 0,0-5-912 0,-2-2-256 0,-2-3-48 0,-1-3-16 0,0 1 976 0,-2 0 256 0,2-1 0 0,-1 6 0 0,-1 1 544 0,1 1 160 16,-2 4 16-16,1 4 16 0,-4 1-400 0,0 6-80 15,0 1 0-15,-3 5-16 0,-2 4-240 0,-2 5 0 16,-1 3 0-16,-1 0 0 0,3 1 0 0,-1-3 0 15,2 2 0-15,2-1 0 0,3-3 944 0,2-3 80 16,2-2 32-16,5-8 0 0,1-3-544 0,4 1-96 16,1-3-32-16,2-2 0 0,1 0-256 0,3-4-128 15,2-3 128-15,2-1-128 0,0-2 0 0,2-1 0 0,1 1 0 16,1-4 0-16,1 1 0 0,0-1 0 0,1 0 0 16,-2-1 0-16,-1-1 0 0,0-2 0 0,-1 2 0 15,-1-2 0-15,-1 2 0 0,0-1 0 0,-2 1 0 0,0 2 0 16,-1 2 0-16,-2 1 0 0,1 4 0 0,-1 0 0 15,-1 3 0-15,-1 3 0 0,-1-3 0 0,-1 0 0 16,0 2 192-16,-1 4-64 0,0-2 0 0,-1 3 0 16,-1 2 128-16,-1 0 32 0,0 2 0 0,-2 4 0 15,-1-3-32-15,0 2 0 0,-1 1 0 0,0-3 0 16,2 0-112-16,-1-1-16 0,5 1-128 0,0-3 192 16,2-1-192-16,1 1 0 0,1-3 0 0,3 0 0 15,-1 0-224-15,2 0-32 0,1-2-16 0,2 0 0 16,-2-2-624-16,1 1-112 15,0-2-16-15,1-4-10608 0,-1 2-2112 0</inkml:trace>
  <inkml:trace contextRef="#ctx0" brushRef="#br0" timeOffset="6587.79">3388 13282 43311 0,'-6'1'1920'0,"-1"2"384"0,-1-3-1840 0,3 2-464 16,3-2 0-16,0 0 0 0,2 0-528 0,-2 2-208 0,-3 0-32 0,-1 2-16 0,1-1-2656 0,1 0-528 0,2 1-96 0,-1-2-32 16,3-2 1712-16,-1 3 336 0,2-6 64 0,-1 3 0 0,0-2 1328 0,2 0 256 15,-4 0 48-15,2-2 16 0,-1-1 1680 0,-1 0 352 0,-1-1 64 0,1 0 16 16,-2-3 656-16,-1-4 128 0,1 0 16 15,-1-3 16-15,0-1-784 0,0-3-144 0,2 0-48 0,-1-1 0 16,0-1-816-16,2-3-160 0,-2-1-48 0,3 0 0 16,1 2-336-16,1-1-80 0,2 6-16 0,0 2 0 15,3 2-160-15,2 2 0 0,1 3 0 0,-1 1 128 16,5-1-128-16,0 0 0 0,4 2 0 0,1 1 0 16,2-1 0-16,2 3-320 0,1-1 48 0,2-1 16 15,2 3-752-15,2 0-144 0,-2 0-16 16,-1 4-10256-16,1-2-2048 0</inkml:trace>
  <inkml:trace contextRef="#ctx0" brushRef="#br0" timeOffset="7538.35">3778 13062 34095 0,'-5'-1'3024'0,"0"1"-2416"0,2 0-480 0,2 0-128 0,2 1 672 0,-1-1 112 15,-1 2 32-15,-1-2 0 16,0 2-1920-16,2-1-384 0,3 0-80 0,-3-1-16 0,0 0 1584 0,22-2 0 0,-10 0 256 15,5-1 0 1,0-2-608-16,3-1-112 0,-1-1-32 0,1 0 0 0,1-2 304 0,-1 2 192 0,-3 1-208 0,-3-3 80 16,-4 3 128-16,-2 0 0 0,0 2 128 0,-4 0-128 15,-2-1 464-15,-2 2 32 0,-1-1 0 0,-3-2 0 16,0 2 640-16,-1-2 128 0,1 0 16 0,-4-3 16 16,3 2-752-16,-1 0-160 0,0-2-16 0,-2-3-16 15,2 1-352-15,-2 0 144 0,0 1-144 0,-1 0 0 16,1-2 128-16,-2 0-128 0,-1 2 0 0,0-3 0 15,-2 3 128-15,0 2-128 0,-1 0 0 0,0 2 0 16,2 4 144-16,-1 1-144 0,-1 4 0 0,0 1 144 16,2 0-144-16,-2 2 0 0,3 5 0 0,-1-1 0 15,2 3 0-15,0 4 0 0,0 1 0 0,2 1 0 0,0-1 0 0,1 2 0 16,0 1 128-16,1-1-128 0,3 2 272 0,-1 0-16 16,1 3-16-16,2-3 0 0,0 3 32 0,1-1 16 15,0 3 0-15,2-5 0 0,2 0-112 0,1 0-32 16,2 1 0-16,2-7 0 0,2 0-144 0,0-4 0 15,2-2 0-15,-1-1 128 0,3-5-128 0,1-2 0 16,1-2 0-16,2-4 0 16,-1-1-832-16,1-1-160 0,3-1-32 0,-1-3-16256 0</inkml:trace>
  <inkml:trace contextRef="#ctx0" brushRef="#br0" timeOffset="7904.99">4596 12496 35935 0,'-6'-3'1600'0,"0"2"320"0,1 1-1536 0,1 0-384 0,2 0 0 0,1 4 0 0,-1-2 272 0,0 4-16 0,-2 4 0 0,-1 6 0 0,0 7-1024 0,2 2-192 0,0 6-64 0,-1 4 0 0,2 10 1024 0,1-5 0 15,-1 5 224-15,1-1-32 0,0-3 112 0,0 0 16 16,-1-3 16-16,-1-1 0 0,0-2 112 0,-2 1 0 15,0-1 16-15,-1-5 0 16,1 0-16-16,0-5-16 0,3-3 0 0,-2-3 0 0,2-3-240 16,0 0-32-16,2-8-16 0,0 2 0 15,2-7-560-15,0-3-112 0,2 0-32 0,-2-6-16112 16</inkml:trace>
  <inkml:trace contextRef="#ctx0" brushRef="#br0" timeOffset="8354.67">4588 12391 34095 0,'6'-13'3024'0,"-1"2"-2416"0,0 4-480 0,0 0-128 16,-2 5 1568-16,2 1 288 0,3-4 64 0,4 1 16 16,9-3-1760-16,5-4-368 0,6 3-64 15,-2 2 0-15,0 3 80 0,-4 6 32 0,-4 1 0 0,-1 4 0 16,-1 5 144-16,-4 3 0 0,0 0 0 0,-1 6 0 15,-1 0 0-15,-1 4 0 0,0 3 0 0,-1 2-128 16,-4 3 128-16,-3-3 0 0,-2 1 0 0,-3-6 0 16,-2 3 0-16,-4-2 0 0,-2 0 0 0,-5-2 0 15,0 0 176-15,-2-3 64 0,-1-4 16 0,-2 1 0 16,0-3 16-16,-2-4 16 0,0 2 0 0,-1-2 0 0,0-2-288 0,-2-1 0 16,-1-3 0-16,-1 0 0 0,1-1 0 0,-1 0 0 15,1-4 0-15,1-1 0 0,2-1 0 0,2-1 0 16,2-1 0-16,2 2 0 0,2-5 0 0,0 2 0 15,3 2 0-15,1 2 0 0,1 0 0 0,1 2 0 16,2-1 0-16,1 4 0 0,3 3 0 0,2-2 0 16,4 3 0-16,4-2 0 0,4 2 0 0,5 3 208 15,4-2-32-15,4 2-16 0,3-1 32 0,2 2 0 16,2-1 0-16,1 3 0 0,2 1 48 0,2 3 16 16,3-2 0-16,-4 4 0 0,-2-1-256 0,-3 1 144 15,-2 1-144-15,-7-3 128 0,-2 0-128 0,-3 0 0 16,-6-3-192-16,-2-4 192 0,-3-2-256 0,-2-4 80 0,-2-3 16 15,-2-3-12592-15,0-5-2528 16</inkml:trace>
  <inkml:trace contextRef="#ctx0" brushRef="#br0" timeOffset="33858.9">2934 10271 911 0,'-5'-7'0'0,"2"0"0"0,0 4 0 0,3-2 0 0,0 1 2624 16,0 4 432-16,0-4 80 0,-1 1 32 0,0-4-2432 0,-1 1-480 0,-2-2-112 0,-3 0-16 0,0 2-128 0,-2 4-144 16,-2 2 144-16,-2 0-208 0,-2 0 400 0,-3 2 96 15,0 2 16-15,-2-2 0 0,-1 3 528 0,-1 1 96 16,0-1 32-16,-1 1 0 0,0-1-272 0,-1 0-48 16,3 2-16-16,0-4 0 0,1 0-384 0,-1 0-80 0,2 0-16 15,-1-2 0-15,0 3-144 0,-1-2 0 0,1 1 0 0,-2-2 0 16,0 1 0-16,0 1 0 0,-3 1 0 0,-1-2 0 15,-1 4 608-15,-3-2 32 0,-1 2 16 0,0 2 0 16,0 0 608-16,-2 2 112 0,-1 3 32 0,1-4 0 16,0 4-224-16,2-1-32 0,0-2-16 0,1 0 0 15,0 1-736-15,3 3-144 0,1-6-16 0,-1 6-16 16,0 1-224-16,-2 1 0 0,1 2 0 0,0 0 0 16,0 0 0-16,0 1 0 0,1 1-176 0,1-2 176 0,2 1-128 15,0-3 128-15,-4 2 0 0,1 1 0 16,2 1 0-16,1-2 0 0,1 2 0 0,1 1 0 0,2-1 0 15,1 0 128-15,1 1 0 0,1 1 0 0,0 0-128 0,-1 3 128 16,2 3-128-16,-1 1 128 0,1 5 432 0,0-1 80 16,2 2 0-16,1 2 16 0,1-2-416 0,3 0-96 15,-1 1-16-15,1 1 0 0,2 0-128 0,-2 1 0 16,0 0 0-16,2 0 0 0,-1-5-144 0,1 4 144 16,0 0-192-16,0-2 192 0,2-2 0 0,-1 2-128 15,3-1 128-15,-1 1 0 0,3-2 0 0,-1 1 0 16,2-1 0-16,2-1 0 0,-2 0 0 0,1-1 0 15,0-2 0-15,0 2 0 0,-1 3 128 0,0 5-128 16,0-3 0-16,-1 2 144 0,1 5 384 0,0 2 80 16,0-1 16-16,0 3 0 0,1-2-496 0,2-2-128 0,1-1 0 15,0-1 0-15,1-4 0 0,3 1 0 0,-2 1 0 0,1-2 0 16,2-1 0-16,0-2 0 0,1 1-144 0,0 1 144 16,1 1 0-16,0-3 0 0,0 1 0 0,-1-4 0 15,0 1 0-15,-2-3 0 0,0-1 0 0,0 0 0 16,0-3 0-16,-1 5 0 0,2 7 0 0,-2 4 0 15,2-2 0-15,0 1 0 0,-1-2 0 0,1-3 0 16,0 3 0-16,-1-6 0 0,3 2 0 0,1-6 128 16,0 4 256-16,3-3 64 0,1 3 0 0,1-6 0 15,3 1-256-15,0-5-64 0,3 3 0 0,2-3 0 16,1 1-128-16,0-4 0 0,0 2 0 0,0-1 128 16,2 0-128-16,1 1 0 0,0 1 0 0,0 1 0 15,2-1 0-15,0-2 0 0,-2 2 0 0,3-1 0 0,2-3 0 16,0 1 0-16,0-3 0 0,0 0 0 0,4 0 0 0,0-3 0 15,0-4 0-15,2 1 0 0,2-1 0 0,1-3 192 16,-3 0-192-16,3 1 192 0,4-3-192 0,-1 1 128 16,-3 2-128-16,3-1 128 0,2 0-128 0,0-1 0 15,0 4 0-15,-3-1 0 0,-8-2 192 0,3 2 0 16,5 2 0-16,2 1 0 0,-1 0-192 0,0 0 0 16,-2-1 0-16,0 0 0 0,-4-1 0 0,1-2 0 15,0-1 0-15,0 0 0 0,-2-3 0 0,5-2 0 16,3-1 0-16,1-1 0 0,-4-2 0 0,5-3 0 15,0 2 0-15,1-2 0 0,-2 3 0 0,-1-2 0 16,-4 3 0-16,-1 0 0 0,-1 2 0 0,1-3 0 16,1 2 0-16,1 1 0 0,-4 0 0 0,-1 0 0 15,-2 1 0-15,-4-1 0 0,1 3 0 0,-2-3 0 0,-3 2 0 16,1-2 0-16,1 0 0 0,2 0 0 0,2 0 0 0,2-5 0 16,1 2 0-16,3-5 0 0,-1 0 0 0,4-5 0 15,3 0 0-15,4-5 0 0,2 1 0 0,0-2 0 16,-1-3 0-16,1 0 0 0,2-3 0 0,-2 1 0 15,-2 0 0-15,-3 2 0 0,-1-3 128 0,-4-3-128 16,-2-1 128-16,-4 1 0 0,-2-1 0 0,-4 1 0 16,-2-1 48-16,-3-2 0 0,0 5 0 0,0-8 0 15,1-1-176-15,1-3 0 0,0-3 144 0,-1 0-144 16,2 0 0-16,-1-4 0 0,1-2 0 0,-3-4 128 16,-2 0-128-16,-1 1 0 0,-2 0 0 0,-2-3 0 15,1-1 0-15,-3-1 0 0,0 2 0 0,-3 2 0 16,-2 1 0-16,-4-1 0 0,-2 4 0 0,-3 0 0 0,-2 1 0 0,-2-3 0 15,-3-4 0-15,-2-2 0 0,-1 2 0 0,-2-1 0 16,-1 3 0-16,-1-2 0 0,0 1 0 16,-2 0 0-16,2-3 0 0,0 2 0 0,1 1 0 0,0-3 0 15,0 3 0-15,1-1 0 0,0-2 0 0,-2 4 0 16,-2 2 0-16,-1 1 0 0,-3 1 0 0,0 2 0 16,-4 1 0-16,-2 3 0 0,-3 3 0 0,-3 0 0 15,0 4 0-15,-4-1 0 0,0 1 0 0,1 1 0 16,1 1 0-16,-4 1 0 0,-3-3 0 0,-3 2 0 15,0-3 0-15,1 3-128 0,0 3 128 0,0-2 0 16,2 1 0-16,-1 0 0 0,1 3 0 0,0-2 0 16,-1 3 0-16,0-2 0 0,0-1 0 0,0 1 0 15,1 3 0-15,-2 2 0 0,1 0 0 0,-2 5 0 0,0-1 0 16,-1 3 0-16,0 0 0 0,-4 0 0 16,-2-2 0-16,0-1 0 0,2 3 0 0,2 0 0 0,2 1 0 15,0-1 0-15,1 0 0 0,0-3 0 0,1 3 0 0,2-4-128 16,-2 2 128-16,2-1 0 0,0 1 0 0,-1 0 0 15,1 4 0-15,1-2 0 0,0 0 0 0,0 1 0 16,1 2 0-16,0 2 0 0,-1 3 0 0,0 1 0 16,2 1 0-16,-1 2 0 0,-1 1 0 0,0 1 0 15,-1 1 0-15,-2-1 0 0,-2 1 0 0,0-2 0 16,1-1 0-16,1 2 0 0,1-2 0 0,1 2 0 16,3-2-176-16,1-1 176 0,0 0-208 0,2 0 80 15,0-1 128-15,0 0-208 0,3 1 80 0,2-1 128 16,3-1-176-16,-2 1 176 0,0 0-128 0,-2 0 128 15,1 0-768-15,0 2-64 0</inkml:trace>
  <inkml:trace contextRef="#ctx0" brushRef="#br0" timeOffset="36871.25">4371 10513 6447 0,'-6'0'576'0,"1"0"-576"0,0 0 0 0,1 3 0 0,2-3 1936 0,1 4 288 0,1-4 48 0,-3 3 16 0,1 0-896 0,-2 3-176 16,-1 0-48-16,1 0 0 0,1 2-272 0,1-6-64 16,1 2-16-16,2-4 0 0,3-4-608 0,1 2-208 15,1-1 144-15,-1-2-144 0,3 0 208 0,0-2-32 16,1 1-16-16,0 0 0 0,2-3 1120 0,1 1 208 15,2 2 48-15,1 0 16 0,-1 2-208 0,0-2-64 0,1 4 0 0,-2 2 0 16,0-3-272-16,-1 3-64 0,1 0-16 16,-1 3 0-16,0-3-560 0,-1 0-112 0,1 0-32 0,0-4 0 15,1 2-80-15,1-5-16 0,0 1 0 0,1-1 0 16,2-4-128-16,0-3 0 0,0 2 144 0,3-4-144 16,3-3 0-16,0 1 128 0,3-2-128 0,2-1 0 15,3 1 0-15,0-2 0 0,1-1 0 0,2 1 0 16,-2 1 224-16,1-1 80 0,-1 0 16 0,-1-1 0 15,0 4 80-15,-1-4 32 0,2 1 0 0,3 0 0 16,2-7-304-16,0 5-128 0,-4-2 0 0,4-2 128 16,3 0-128-16,1-2 0 0,1 2 0 0,-1-3 0 15,-2 3 0-15,-2-3 0 0,-1 1 0 0,-2 1 0 0,-4 1 0 16,1 0 0-16,0-1 0 0,-1 1 0 0,-2 3 0 16,0 0 0-16,-1 2 0 0,1-1 0 0,1 2 144 15,-2 2 0-15,0 2 0 0,-2 2 0 0,-2 3-16 0,1 0 0 16,1 0 0-16,-2 3 0 0,3-2-128 0,-1 0 0 15,1-3 0-15,0 1 0 0,1 2 0 0,-1-2 0 16,-1-1 0-16,-1 2 0 0,0-2 0 0,-2 3 0 16,-1-2 0-16,-4 4 0 0,-2-1 0 0,0 1 0 15,0-4 0-15,-1 2 0 0,-2 2 0 0,0-1 0 16,-2 4 0-16,0-3 0 0,-3 4 0 0,1-3 0 16,-2 3 0-16,1-2 0 0,0 3 0 0,-1-1 0 15,0 0 0-15,0 0 0 0,0 1 0 0,1-1 0 0,-1 1 0 16,0 1 0-16,-1 0 0 0,-1-1 0 0,-2 2 0 15,-1 1 0-15,1 0 0 0,-2-1 0 0,-2 2 0 16,0 1 0-16,-2 1 0 0,-1 2 0 0,0-1 0 0,-1 0 0 16,0 0 0-16,-2 1 0 0,1-2 0 0,0 1 0 15,0-2 0-15,2 0 0 0,1 0 0 0,0-3 0 16,0 0 0-16,2-1 0 0,-1-2 0 0,2-2 0 16,-2 1 0-16,1 1 0 0,1 0 0 0,-2-1 0 15,0 0 0-15,-1-1 0 0,-1 2 0 0,-1-1 0 16,0 4 0-16,-3-1 0 0,0 0 0 0,-2 2 0 15,0-2 0-15,-1 4 128 0,-3-2-128 0,-1-1 192 16,1 2-64-16,-1-2-128 0,1 3 192 0,-1-3-64 16,0-3-128-16,1 1 0 0,0 0 0 0,2-2 0 0,0 1 0 15,3-2 0-15,2 0 0 0,0 2 0 16,3 1 0-16,0 1 0 0,3 1 0 0,-1 0 0 0,2 2 0 16,1 1 0-16,0 0 0 0,0 0 0 0,1 4 0 0,2-4 0 15,1 3 0-15,-1 0 0 0,1 1 0 0,-4-4 0 16,0 0 0-16,21 6 0 0,-12-4 0 0,1-2 0 15,-1 1 0-15,3-1 0 0,0 0 0 0,0-1 0 16,2 1 0-16,1-2 0 0,0-1 0 0,2 2 0 16,1 1 0-16,2-2 0 0,1-2 0 0,1-1 0 15,2 4 128-15,1-3-128 0,1 4 0 0,0 0 0 16,-4 0 0-16,0 0-176 0,2 1 176 0,-3 2 0 16,1-2 0-16,-2 1 0 0,0 1 0 0,-2 1 0 15,-1-1 0-15,-1 2 0 0,-2 1 0 0,-2-1 0 16,0 4 0-16,-3-3 0 0,-2 0 0 0,0 2 0 15,-3 3 0-15,-3-1 0 0,-1 0 0 0,-1-2 0 0,-2 3 0 16,0 1 0-16,-1-2 0 0,-2-2 0 0,-3 2 0 16,-1 2 0-16,-1 2 0 0,0-2 0 0,0 1 0 0,-2 0 0 15,-1 3 0-15,-3 2 0 0,1-1 0 0,-2 4 0 16,1-1 0-16,-1 1 0 0,1-1 0 0,0-2 0 16,-1 2 0-16,1-1 0 0,1-5 0 0,-1 2 0 15,-1-2 0-15,2 1 0 0,0-4 0 0,1 1 0 16,2 0-352-16,0-3 16 0,5-1 0 0,-1 1-18000 15</inkml:trace>
  <inkml:trace contextRef="#ctx0" brushRef="#br0" timeOffset="38773.1">5370 13576 43311 0,'-2'0'3840'0,"2"0"-3072"0,0 0-608 0,0 0-160 0,2 0-928 0,0 2-224 0,-1-2-32 0,1 2-16 0,3 1 976 0,0 0 224 0,3 0 0 0,-2 3 0 15,1-1 0-15,-1 0-128 0,2 1 128 0,-1 1-160 16,2 2 160-16,1-1-128 0,0 3 128 0,0-1-128 16,2 6 128-16,2-3 0 0,0 5-144 0,1 1 144 15,4 0 288-15,-1 3 128 0,3-2 32 0,3 1 0 16,-1 1 48-16,1-2 16 0,1 2 0 0,3 3 0 16,4 6-96-16,0 1-16 0,0 3 0 0,2 3 0 0,0 7-96 0,2 2-32 15,-1 0 0-15,0-3 0 0,-3 3-272 0,0-6 0 16,-1-2 0-16,-2-1 0 0,0-6 0 0,-2-1 0 15,2-2 0-15,-1 2 0 0,4 0 0 0,1 1 0 16,5 3 0-16,-3-3 0 0,0 1 0 0,0 0 0 16,-3-1 0-16,-2-4 0 0,-2 3 0 0,-2-3 0 15,-1 1 0-15,-3 1 0 0,-1 1 336 0,-5-3-32 16,0-3-16-16,-2 3 0 0,-2 4-144 0,-1-3-16 16,-2-3-128-16,-2 1 192 0,-1-5-192 0,1 0 0 15,-1-5 0-15,-1-1 0 0,0-7 0 0,-2 0 0 16,2-3 0-16,-1-2 0 0,0-2 0 0,-1-2 144 15,1-2-144-15,1 2 128 0,0-4-128 0,0 2 0 16,1 2 0-16,0-4 0 0,1 0 0 0,-1-1 0 0,0 2 0 16,1-1 0-16,1 2 176 0,-2-2 96 0,1-1 32 15,0 0 0-15,0 3-304 0,-2-5 0 0,1 4 0 0,-2-4 0 16,0 1 0-16,-2 0 0 0,-1-3 0 0,-1 2 0 16,-1 1 0-16,0-3 0 0,0 2 0 0,-2-6 0 15,-1 1 0-15,1-4 0 0,-2-3 0 0,0-3 0 16,1-3 0-16,-1-1 0 0,0-2 0 0,-1-3 0 15,1 1 0-15,-2-1 0 0,-1-1 0 0,1 1 0 16,-2 0 0-16,2 4 0 0,-1 3 0 0,2 1 0 16,-1 2 0-16,0 4 0 0,0 2 0 0,0-1 0 15,0 4 0-15,0-2 208 0,0 3-32 0,-1 1-16 16,3 0-160-16,-1 4 0 0,2-3 0 0,1 6 0 16,1-4 0-16,1 4 0 0,1-1-160 0,1-2 160 15,1 3-272-15,0 3 32 0,3-2 16 0,0 2 0 16,-1 2 80-16,1-2 16 0,1 4 0 0,1 2 0 0,2 3 128 15,0-2 0-15,2 6 0 0,0 2 128 0,2 2-128 16,1 4 0-16,1 4 0 0,-1-3 0 0,-1 4 0 0,-1-1 0 16,2 1-176-16,-2-2 176 0,0-5 0 0,-1 3 0 15,0 0 0-15,-1-2 0 0,1 1 0 0,-1 1 0 16,1 1 0-16,-1-1 0 0,1 4 0 0,-1 1 0 16,-3-5 0-16,-1 1-144 0,1 3 144 0,-2 0 0 15,-2 1 0-15,-2-5 0 0,-2 3 0 0,-1-3 0 16,-1-2 0-16,-2-2 0 0,-1-2 0 0,0-2 0 15,0 1 0-15,-2-3 0 0,1 1 0 0,-2-2 0 16,-1 0 0-16,2-4 0 0,-1 2 0 0,0-2 128 16,2-1-128-16,-2 1 128 0,2-2-128 0,-2-2 0 15,-1 1 0-15,0-1 0 0,1 0 0 0,-3-3 192 16,-1 0-64-16,-1 3 0 0,-2-3 128 0,-1 0 16 0,-3 0 16 16,0 0 0-16,1 0-32 0,-1 3-16 0,-3 0 0 15,2 1 0-15,3 2-16 0,-3 0 0 0,1 4 0 16,-1-1 0-16,1 4-96 0,-1-1 0 0,-2 5-128 0,-1-3 192 15,5 0-192-15,-4 0 0 0,0 0 0 0,0-1 0 32,6-3-704-32,1-4-64 0,1-4-32 0,4-2-20336 0</inkml:trace>
  <inkml:trace contextRef="#ctx0" brushRef="#br0" timeOffset="46198.31">3684 7715 22111 0,'-10'4'1968'0,"1"-1"-1584"0,0 1-384 0,5 1 0 0,1-1 2224 0,1-1 352 0,0 2 80 0,-3 5 16 0,0 3-2048 0,-1 6-416 0,-1 4-80 0,3 1 0 0,4-1-128 0,1 1 0 0,3 2 0 0,2 3 0 0,2 2 0 0,2 1 0 16,-1 0 0-16,1 0 0 0,0 2 0 0,-1 0 0 15,0 0 0-15,-3 0 0 0,-3 1 0 0,-1-2 0 16,-2-1 0-16,-3-3 0 0,1-7 0 0,-3-2 0 15,-1 1 0-15,-2-7 0 0,1 0 416 0,-3-6 16 16,0-2 0-16,1-4 0 0,-1-2 336 0,1-8 80 16,-1-3 16-16,-1-4 0 0,1-5-128 0,0-5-32 15,-1-3 0-15,1-7 0 0,0 1-352 0,0-5-80 16,0-5-16-16,-1-3 0 0,1 6-256 0,-1-4 0 16,-1-8 128-16,0 5-128 0,4 1 0 0,-1 3 0 15,0 3 0-15,3 2 0 0,0 1 0 0,1 5 0 0,4 3 0 16,1-1 0-16,1 3 0 0,4-5 128 0,4 5-128 0,1-3 160 15,0 8-160-15,2-2 128 0,5-4-128 0,4 1 128 16,4 0-128-16,0-1 0 0,3 1 0 0,-1 3 0 16,-2 5 0-16,-1 8 0 0,-2 3 0 0,-2 8 0 15,-1 7 0-15,-4 4 0 0,-1 0 0 0,-1 6 0 16,0 5 0-16,-1 1 0 0,1 0 0 0,-2 1 0 16,0-1 0-16,-1 3 0 0,1 1 0 0,-3 0 0 15,1 1 0-15,-1 1 0 0,-1 1 0 0,-2-1 0 16,-1-2 0-16,-2 0 0 0,-1 1 0 0,-2-4 0 15,-3 0 0-15,-1-1 0 0,-1-1 0 0,-2-2 0 0,-2-2 0 16,-1 1 0-16,-1-5 0 0,0 0 0 0,-4-1 0 16,-3 1 0-16,-3 2 0 0,-3-2 0 0,3-3 0 15,-1-3 0-15,-2 2 0 0,3-6 0 16,3 0-448-16,4-1-192 0,4-2-16 16,1-2-11072-16,3-2-2224 0</inkml:trace>
  <inkml:trace contextRef="#ctx0" brushRef="#br0" timeOffset="46638.83">4100 7453 36863 0,'-8'-3'3264'0,"2"1"-2608"0,3 4-528 16,3 1-128-16,1-2 608 0,-1 2 96 0,0 0 0 0,-2 3 16 0,1 3-720 0,2 1 0 0,3 2 0 0,2 2-160 16,2 1 160-16,4-3 0 0,1 2 0 0,3-4 0 15,2 2 0-15,0-2 0 0,1 1 0 0,0-4 0 16,2 2-352-16,-2-1 16 0,0-2 0 0,-3-1 0 31,-2-4-176-31,1-1-16 0,-1-1-16 0,-1-2 0 0,1-3 320 0,-3 0 64 0,-1 0 16 0,-1-4 0 16,-2 0-160-16,-2-1-16 0,0 0-16 0,-1-4 0 15,-2 1-48-15,-1-4 0 0,-1 1 0 0,-1-1 0 16,1 2 384-16,-2 0 0 0,-2-3 0 0,2 1 0 0,-2 2 0 16,1 0 0-16,1 1 0 0,1 5 0 0,1 0 128 15,0 1-128-15,1 6 128 0,0 0-128 0,0 6 384 0,2-1-16 16,1 4 0-16,-1-1 0 0,1 4 256 0,2 1 48 16,2 5 16-16,2 1 0 0,2 2-128 0,3 1-32 15,1 1 0-15,1 2 0 0,2-4-384 0,-2 1-144 16,0-3 0-16,2-4 144 0,-2 2-144 0,-1-2 160 15,0 1-160-15,-1-3 160 0,-1-1-160 0,-2 0 0 16,0 1 0-16,0-4 0 16,-4 0-432-16,1-2-112 0,-2-1-32 0,-2 0-16320 0</inkml:trace>
  <inkml:trace contextRef="#ctx0" brushRef="#br0" timeOffset="46886.56">4769 7005 31327 0,'-6'0'2784'0,"4"3"-2224"0,0 3-560 0,4 0 0 0,1 0 1808 0,2-2 256 0,3 5 48 0,0 0 16 0,9 10-1680 0,6 7-448 0,5 5 0 0,6 2 128 16,-1 4-128-16,1-2 0 0,0 2-176 0,-3 1 176 15,-4-3-128-15,-3 1 128 0,-3 2 0 0,-5-1-144 16,-4 0-672-16,-4-4-128 0,-2-1-16 0,-4-4-15232 16</inkml:trace>
  <inkml:trace contextRef="#ctx0" brushRef="#br0" timeOffset="47090.97">4779 7178 43311 0,'-2'-16'1920'0,"2"6"384"0,2 4-1840 0,3 0-464 16,1 1 0-16,2 1 0 0,2 1 192 0,5-6-64 16,9-1-128-16,11-10 192 0,11-2-192 0,4-3 0 15,0 3-144-15,-4 0 144 16,-3 3-720-16,-5 1-48 0,-1 2-16 0,-6 2-17744 0</inkml:trace>
  <inkml:trace contextRef="#ctx0" brushRef="#br0" timeOffset="47734.78">4349 8121 35935 0,'-9'-7'3200'0,"3"1"-2560"16,2 5-512-16,3 1-128 0,1 0 512 0,-1-3 96 15,-2 1 16-15,-3-4 0 0,-2-2-624 0,-2 0 0 16,-1 0 0-16,1 2-192 0,1 1 192 0,2 4 0 16,0 1 0-16,1 0 0 0,0 4 0 0,0 2 0 15,-3 0 0-15,2 1-128 0,-2 2 128 0,-1 1 0 16,2 0 0-16,-2 1 0 0,0 0 0 0,0 0 0 0,0-1 0 0,1 0 0 15,2 0 0-15,1 1 0 0,0-1 0 0,1 0 0 16,0 0 0-16,2 2 0 0,1-3 0 0,1 2 0 16,2 0 0-16,0 1 0 0,4-2 0 0,0-2 0 15,4 0 0-15,0-1 0 0,3-1 0 0,1-3-128 16,2 4 128-16,1-5 0 0,1 2 0 0,2-2 0 16,2 0 0-16,0 0 0 0,2-1 0 0,1 2-128 15,1-1 128-15,1 2 0 0,-2 2 0 0,4-2 0 16,-1 4 0-16,-1-1 0 0,-4 3 0 0,-1-2 0 15,-1 3 0-15,-3 2 0 0,-3-1 0 0,-2 3 0 16,-2-2 0-16,-3 2 0 0,-2 1 0 0,-2-3 0 0,-1 0 0 16,-2 0 0-16,-1-1 0 0,-1 0 0 15,-2 0 0-15,-1-1 0 0,1 1 0 0,-2-2 128 0,-3 2-128 16,-2 2 0-16,0 1 0 0,-1-3 0 0,-2 2 0 0,-2 1 0 16,1 1 0-16,-2-3 0 0,-3 2 0 0,-1 1 0 15,1-2 0-15,-2 1 0 0,0-3-128 0,1-2 0 16,1-4 0-16,2 0 0 15,0-2-1456-15,2-4-272 0,3-2-64 0,0 0-12672 16</inkml:trace>
  <inkml:trace contextRef="#ctx0" brushRef="#br0" timeOffset="48158.31">4896 8177 43311 0,'-20'7'1920'0,"5"-1"384"0,3 0-1840 0,4 0-464 0,4-2 0 0,3 0 0 0,-1 1-1040 0,-5 4-304 0,-1 8-64 0,-3 1-16 0,-2 4 848 0,3 2 192 0,2-1 16 0,0-3 16 31,2 0-688-31,2 1-144 0,1-3-32 0,2-1 0 0,-1 1 512 16,2-1 112-16,2 2 16 0,0-4 0 0,2-2 576 0,-1 0 0 0,5-1 0 0,-1-4 0 16,3 0 0-16,1-2 0 0,2-3 128 0,0-2-128 15,2-2 128-15,0-2 0 0,-1 0 0 0,0-4 0 16,-1 1-128-16,-1 0 0 0,0-4 0 0,1 2 0 0,0-5 560 16,0 0 16-16,-1-3 16 0,-1 1 0 0,-1-1-144 0,-1-3-16 15,-2 3-16-15,-2-3 0 0,-2 3-16 0,-1-2 0 16,-2-1 0-16,-2-1 0 0,-3-2 160 0,-1 0 16 15,1-3 16-15,-3-1 0 0,1 0-256 0,-1 2-48 16,2 1-16-16,1 5 0 0,0 2-272 0,2 0 0 16,-1 4 0-16,0 1 0 0,0 3-208 0,2-1-112 15,-1 4 0-15,1 3-11168 16,1 2-2224-16</inkml:trace>
  <inkml:trace contextRef="#ctx0" brushRef="#br0" timeOffset="48581.13">5415 8079 35935 0,'-6'-9'1600'0,"1"0"320"0,1 3-1536 0,2 2-384 0,0 3 0 15,1-1 0-15,0-1 0 0,0-1 0 0,-3-2 0 0,-2-4-128 16,0 0-16-16,-3 2 0 0,1-2 0 0,0 1 0 16,-1 2-240-16,0 1-64 0,0 1 0 0,-1 1 0 15,0 3-448-15,0 2-80 0,0 1-32 0,-1 2 0 16,-1 5 672-16,-1-2 128 0,1 6 16 0,-2-1 16 16,2 2 176-16,-1 0 128 0,4 2-128 0,-1-1 176 0,1 1 304 0,0 3 64 15,2 1 16-15,1 2 0 0,3-3-48 16,2 3-16-16,2-4 0 0,4 2 0 0,3-1-368 0,0-1-128 15,6-2 0-15,0-2 0 0,2 1 0 0,-2-3 0 16,4-2 0-16,-1-3 0 0,0 2 0 0,2 0 0 16,1-2 0-16,-1-3 0 0,0 1 0 0,2-4 0 15,0 2 0-15,1-3 0 16,-1-3-624-16,2-1-16 0,-2-2 0 0,-2-1-13536 0</inkml:trace>
  <inkml:trace contextRef="#ctx0" brushRef="#br0" timeOffset="49074.38">5458 7408 37775 0,'-9'-1'3360'0,"3"1"-2688"0,4 3-544 0,3 0-128 0,2 2 608 0,0-1 96 0,0 5 0 0,-1 0 16 0,4 10-576 0,6 7-144 0,4 5 0 0,2 1 0 0,4 6 0 0,4-1 0 16,2 3 0-16,-1 1 0 0,-1 2 0 0,-2-1 0 0,0-2 0 0,-4-2 0 31,-4-3-544-31,-1-1 16 0,-3 5 0 0,-3-5 0 16,-3 1-48-16,-2-3-16 0,-2-1 0 0,-1 1 0 0,-2-3 256 0,1-6 48 0,-1-2 16 0,1-2-10288 15,1-3-2048-15</inkml:trace>
  <inkml:trace contextRef="#ctx0" brushRef="#br0" timeOffset="49416.49">5820 7720 32255 0,'-4'-4'1424'0,"-1"3"304"15,1 1-1392-15,1 0-336 0,3 0 0 0,-1 1 0 0,1 2 0 0,-1-2 0 16,1 4 0-16,-3 1-128 0,0 1 128 0,-1 2-160 16,-1 1 160-16,0 2-160 0,-1-2 160 0,0 0 0 15,-2 1 0-15,0 3 0 16,-2-2-544-16,1 1-80 0,-1-1-16 0,2-1 0 0,0 0 640 0,1-1 0 16,2 2 192-16,1-4-64 0,2-2 0 0,0 0-128 15,2-3 192-15,0 3-64 0,3-2-128 0,1-1 0 16,-1 2 0-16,2 0 0 0,3 1 0 0,0 3 256 15,2 0-32-15,3-2-16 0,3 2 896 0,2 1 176 16,3 0 48-16,1-4 0 0,2 0-368 0,1-2-64 0,1-2 0 16,0-2-16-16,1 0-656 0,-1-4-224 0,-5 2 144 15,1 0-144-15,-1-2 0 0,-1 0 0 0,-2-1-224 16,-2 0-11296-16,-3 3-2272 0</inkml:trace>
  <inkml:trace contextRef="#ctx0" brushRef="#br0" timeOffset="49919.57">5995 7067 29487 0,'-5'-5'2624'0,"1"4"-2112"0,3 2-512 0,1 2 0 0,1 0 1504 0,0 0 192 0,1 0 32 0,-1 4 16 0,1 5-1424 0,3 4-320 16,3 9 0-16,2 4 0 0,3 6 0 0,1 5 0 16,1-2 0-16,-2 0 0 0,2 1 0 0,0 1 0 15,-1-2 0-15,-3-3 0 0,0 2 0 0,-1-4 0 16,0 1 144-16,-2-3-144 0,1-1 640 0,-3-2 64 15,0 1 0-15,-1-2 0 0,-2-1-416 0,-2-4-80 16,0 3-16-16,-2-3 0 0,0 0 224 0,-2-3 32 0,1-2 16 16,-2 1 0-16,2 1-208 0,-1-3-32 0,2-1-16 15,0-1 0-15,2-4-208 0,1-2 144 0,2-4-144 16,1-1 128-16,1-6-128 0,0 1 0 0,3-3 0 0,0-4 0 16,1-1 208-16,2 0-32 0,3-2-16 0,2 0 0 15,0-1 64-15,1 0 16 0,1 1 0 0,2 0 0 16,3 1 112-16,-1 2 32 0,1-1 0 0,1 4 0 15,-1-4-176-15,1 4-16 0,1 0-16 0,-1-3 0 16,1 2-176-16,0-4 0 0,0 0 0 0,-2-2 0 16,0 1-192-16,-1-3-32 0,1 1 0 0,1-2-19648 15</inkml:trace>
  <inkml:trace contextRef="#ctx0" brushRef="#br0" timeOffset="51239.08">4074 14775 11055 0,'2'-15'976'0,"-4"5"-784"0,1 3-192 0,1 2 0 0,0 3 6528 0,0 0 1248 0,-1 2 256 0,1-3 48 0,0 2-6416 0,-1-1-1280 16,-1 4-256-16,1 6-128 0,0 6 0 0,1 5 0 15,-1 7 0-15,1 2 0 16,-1 5-448-16,1 4 16 0,-2 1 16 0,0 6 0 0,-1 0 416 0,1 0-160 16,-1 1 160-16,2-4 0 0,-1-6 0 0,-1 3 0 15,0-4 0-15,-1-5 0 0,1-1 528 0,0-6 64 16,-1-3 16-16,-1-6 0 0,-1 2-256 0,0-7-48 0,1-2-16 15,-2-4 0-15,4-2-288 0,0-5 128 0,2-4-128 0,0-5 0 16,3-5 256-16,1-5-48 0,0-6-16 0,4-3 0 16,-1-6-192-16,0-3 0 0,0 1 0 0,0-3 0 15,1-3 0-15,-1-4-128 0,-1 1 128 0,-2-1 0 16,1 6 0-16,0 0-192 0,1-1 192 0,1 1-160 16,0 6 160-16,2 4-128 0,0 5 128 0,2 6-128 15,0 1 128-15,1 1 0 0,3 4 0 0,2-1-128 16,2 5 128-16,2 2 0 0,1 0 0 0,4 2 0 15,0 4 0-15,3-1 0 0,1 4 0 0,-1 0 0 0,-1 6 0 0,-3 0 0 16,-2 4 0-16,-6 3-128 0,-2-1-32 0,-5 6 0 16,-1 1 0-16,-4 7 0 0,-4-2-64 0,-3 2-16 15,-4 2 0-15,-2-3 0 0,-3 3 240 0,-2-3 0 16,-3 2 0-16,-3-1 0 0,-2 1 0 0,-2-2 0 16,0 3 0-16,-1-7 0 0,3 2 0 15,-2-2 0-15,-1 1 0 0,2-3 0 0,-1 3 0 0,2-1 0 16,1-2 0-16,-1-2 0 0,1 1 0 0,1-5 0 15,1-1-128-15,3-2 128 16,2-5-2112-16,1-1-320 0</inkml:trace>
  <inkml:trace contextRef="#ctx0" brushRef="#br0" timeOffset="51720.83">4589 14582 41471 0,'-15'-6'3680'0,"4"2"-2944"0,1 1-592 0,5 6-144 0,4-3 752 0,2 4 112 0,0-2 32 0,-2 5 0 0,1 2-1536 0,0 4-320 0,1 3-48 0,2 3-16 16,0 2-16-16,2 2-16 15,0 3 0-15,2-2 0 0,-1 0 128 0,-1-2 32 0,1 0 0 0,-2-1 0 16,-1-1 896-16,1-1 0 0,0-3 0 0,1-1 0 0,-2-5 880 0,1-2 96 16,1-3 32-16,-1 0 0 0,-1-4-224 0,4-1-32 15,1-1-16-15,5-9 0 0,1-1-368 0,3-3-80 16,-1-2-16-16,1-2 0 0,-1-1-272 0,0-1 160 16,0-1-160-16,-1-1 128 0,1-1-128 0,-2-2 0 15,-1 0 0-15,-3 3 128 0,0 2-304 0,-4 5-64 16,0 3-16-16,-1 2 0 0,0 0 256 0,-1 2 0 15,-2 4 0-15,0 1 0 0,-2 3 0 0,0 5 0 16,0 2 0-16,-2 2 0 0,1 4 0 0,1 0 128 16,0 2 16-16,-1 1 0 0,1 7 304 0,0-1 48 15,1 3 16-15,0-3 0 0,1 0-208 0,-1 0-48 16,1-6 0-16,2 3 0 0,1 1-256 0,0 1 0 16,0-5 0-16,-1 0 0 0,-1-3 0 0,0 2 0 15,-1-2-128-15,-2-3 128 16,0-3-496-16,-1 2 0 0,-3-3 0 0,1-4 0 15,-2 2-832-15,0-3-160 0</inkml:trace>
  <inkml:trace contextRef="#ctx0" brushRef="#br0" timeOffset="52305.28">5244 14124 911 0,'-2'3'0'0,"1"-1"0"0,1-1 0 0,0 2 0 0,1-3 352 0,1-3-16 0,1 2 0 0,0-1 0 0,2-2-336 0,3-1 0 0,-1 1 0 0,-1-4 0 16,-1 3 0-16,-1-1 0 0,-2 3 0 0,0 1 0 15,-2-2 0-15,-2 1 0 0,0 2 0 0,-2-1 0 16,2 2 1408-16,-2 0 224 0,2 2 32 0,-1 2 16 16,2 0 2800-16,0 1 544 0,1 4 112 0,1 1 32 15,0 3-2688-15,2 3-544 0,-1 2-96 0,1 1-32 16,-2 1-480-16,0 2-112 0,0 0 0 0,1 3-16 15,-2-3-432-15,-2 3-64 0,1-3-32 0,-1 4 0 16,-2 5-224-16,-2 4-64 0,0-3 0 0,-3 2 0 0,0 1-384 16,1 3 0-16,-2 0 0 0,-1 0-176 0,1 0 176 0,0-1 0 15,1 2 128-15,0-7-128 0,3-6 0 0,0-2-256 16,1-1 32-16,0-7 16 16,1-1-2224-16,1-5-432 0</inkml:trace>
  <inkml:trace contextRef="#ctx0" brushRef="#br0" timeOffset="52511.93">5101 14480 48831 0,'2'-11'2176'0,"1"6"432"0,0-1-2096 0,4 4-512 16,0-2 0-16,0 4 0 0,5-3 192 0,4 0-64 0,10-2 0 0,8 0-128 31,7-4-256-31,4 3-144 0,0 0-48 0,2 0 0 16,0 2-704-16,-3-2-160 0,-2 2-32 0,-5-2-18480 0</inkml:trace>
  <inkml:trace contextRef="#ctx0" brushRef="#br0" timeOffset="53187.18">4339 15555 35935 0,'-6'-2'3200'0,"1"-1"-2560"0,2 3-512 0,2 0-128 0,1 3 0 0,-1-3 0 0,-4 2 128 0,-2-2-128 0,-2 0 0 0,-2 0 0 0,0 4-192 0,0-3 64 16,2 4 128-16,0 1 0 0,-1-2 0 0,-1 2 0 16,0 4 0-16,0-2 144 0,-3 5-144 0,1 0 160 15,-2 2-160-15,-1 3 192 0,0 3-192 0,-2-2 192 16,1 6-192-16,-3-3 0 0,-1 4 144 0,2-1-144 15,0-3 0-15,0 1 0 0,1 1 0 0,1-5 128 16,4-2-128-16,1-2 0 0,3-1 0 0,4-3 0 16,3-4 0-16,4-2 0 0,3-1 0 0,3-3 0 0,3-1 352 15,1-1 0-15,4-2 0 0,3 2 0 0,1 0-208 16,-1 1-144-16,1 2 192 0,0 2-192 0,-2 1 0 0,0 1 0 16,-3 0 0-16,-1 4 0 0,1 3 0 0,0-2 0 15,-3 1 0-15,0 3 0 0,-1 1 0 0,-3 3 0 16,0-1 0-16,-4 2 0 0,-3-1 0 0,-2-3 0 15,-2 0 0-15,-2-1 0 0,-1-2 368 0,-1-1 16 16,-1-2 0-16,-2-1 0 0,2 1-16 0,-1-4 0 16,-1 4 0-16,-1-4 0 0,1 0-368 0,-2 2 0 15,-2 0 0-15,-1 1 128 0,-2-3-128 0,0 2 0 16,-2-2-176-16,-2-2 176 16,1 1-896-16,-3-2-64 0,-1 3-32 0,1-2-10480 15,0 0-2096-15</inkml:trace>
  <inkml:trace contextRef="#ctx0" brushRef="#br0" timeOffset="53604.82">4562 15821 42383 0,'-15'0'1872'0,"2"0"400"0,1 4-1824 0,3-2-448 0,4-1 0 0,2 4 0 0,-2-1-128 0,-5 6-128 0,-6 5-32 0,-4 4 0 0,-3 6-80 0,0 4-16 0,2 0 0 0,3 2 0 0,2 0 384 0,2-2 0 0,2-1 0 0,3-2 0 0,4 0 0 0,0-1 0 16,4-3 0-16,2-4 0 0,3 1 0 0,1-3 0 15,3 0 0-15,1-3 0 0,0-4 0 0,1 1 192 16,2-1-64-16,0-5 0 0,4-2 0 0,1-2 0 15,2-2 0-15,4-2 0 0,-1-2-128 0,3-4 0 16,1-2 0-16,0-5 0 0,1-1-160 0,-1-3-16 16,0 1 0-16,-4-2 0 0,-2 0-128 0,-4 1-16 15,-3 1-16-15,-3 0 0 0,-2-2 336 0,-5-2 0 16,0 1 0-16,-6-2 0 0,-2-1 192 0,-3 1 96 16,-2 1 32-16,-4-2 0 0,-1 1-160 0,-2 1-32 15,-1 6 0-15,-2-3 0 0,1 4-128 0,2 2 0 16,0 2 0-16,1 6 0 15,2 4-560-15,2 3 16 0,-1 7 0 0,2-1-16912 0</inkml:trace>
  <inkml:trace contextRef="#ctx0" brushRef="#br0" timeOffset="54266.1">5231 15844 11055 0,'-2'-3'976'0,"0"0"-784"0,-1 2-192 0,2-3 0 0,0 4 4480 0,1-2 832 0,0-1 192 0,0 0 16 15,-1-1-4944-15,-2-5-976 0,1 2-208 0,-1-2-32 0,1-1 400 0,-2 2 96 0,0 0 16 0,-2-1 0 16,0-3 288-16,-1 2 64 0,-1 0 16 0,-2 0 0 15,0 2 464-15,1-2 80 0,-1 4 32 0,0 0 0 16,1 3 16-16,0 3 16 0,1 5 0 0,-2 1 0 16,0 4-288-16,-2 2-64 0,-2 6-16 0,-1 0 0 15,-2 5-208-15,1 1-32 0,0-4-16 0,-2 7 0 16,-1 3-224-16,0 1 0 0,1 4 128 0,3-5-128 0,1 0 0 16,2-3 0-16,3 2 0 0,2-3 0 0,0 5 336 15,5-3 32-15,3 1 0 0,2-4 0 0,3-2-64 16,1-1-16-16,4-2 0 0,1-3 0 0,0-1-288 0,2 0 0 15,2-3 0-15,0-3 0 0,1-4-304 0,3 0 48 16,0-2 0-16,1-2 0 16,1-4-1488-16,0-2-304 0,4 0-48 0,-1-4-13088 15</inkml:trace>
  <inkml:trace contextRef="#ctx0" brushRef="#br0" timeOffset="54900.58">5594 15334 41471 0,'-7'-3'3680'0,"2"3"-2944"0,2 0-592 16,3 3-144-16,2 0 0 0,-4 1 192 0,1 2-192 0,-3 3 192 0,1 4-1216 0,0 6-256 0,1 3-32 0,2 3-16 16,2 3 640-16,1 1 128 0,-1-3 32 0,1 5 0 0,0 7 528 0,1 7 0 0,-3 2 0 0,1 3 0 15,-2-1 720-15,-3 0 160 0,-1-4 16 0,-2 2 16 16,1-5-32-16,-1 1-16 0,0-1 0 0,-2-1 0 15,1 0-544-15,0-3-128 0,-2-4 0 0,1-1-16 16,1-1-176-16,1-5 0 0,0-5 0 0,0-2 0 16,-1-5-320-1,1-5-80-15,1-7-32 0,-1 0-11840 0,1-6-2368 0</inkml:trace>
  <inkml:trace contextRef="#ctx0" brushRef="#br0" timeOffset="55292.97">5773 15810 40543 0,'-3'1'3600'0,"-1"0"-2880"16,2 2-576-16,2-3-144 0,0 3 288 0,0 0 32 15,-2 1 0-15,0-1 0 16,-3 6-2176-16,0 3-416 0,-2 1-96 0,-2 0 0 16,-2 2 720-16,0-1 160 0,-3 2 16 0,-2 0 16 15,-3 2 752-15,0 1 128 0,-1-3 48 0,-2 3 0 0,-1-1 1360 0,1-4 256 16,0 2 64-16,1-4 16 0,2-2 688 0,2-1 128 0,3-3 16 0,3 0 16 16,3-2-976-16,3-2-192 0,2-1-32 0,3 2-16 15,3-1-640-15,3 0-160 0,0 3 0 0,4-2 0 16,2 4 0-16,2 0-224 0,3 4 48 0,-1-1 16 15,3 0 160-15,-1 2 0 0,1-2-144 0,-1 0 144 16,1 2 0-16,-3-3 208 0,-1-2-16 0,-2 2-16 16,1 1-32-16,-4-1 0 0,0-3 0 0,-3 1 0 15,-2-1-144-15,0-2 0 0,0 1 0 0,0-4 0 16,-1 2-1264-16,-1-2-272 0</inkml:trace>
  <inkml:trace contextRef="#ctx0" brushRef="#br0" timeOffset="55670.38">6120 15372 32255 0,'-5'-6'2864'0,"0"2"-2288"0,0-1-576 0,2 4 0 0,3 1 1888 0,0 0 272 0,2 0 48 0,-2 1 16 16,1 2-2224-16,1 0-608 0,2 6-32 0,1 5-16 0,1 4 400 0,3 4 64 0,1 7 32 0,0 5 0 16,-2 5 160-16,1 5 0 0,0 7 0 0,-2 5 128 15,-3 2 560-15,-3 1 112 0,-1 4 32 0,-4 0 0 16,-1 0-544-16,-2-2-96 0,-2-2-32 0,-2 2 0 15,0-4-160-15,-1-7 0 0,0 1 0 0,0-8 0 16,0-3 432-16,1-3 48 0,1-5 16 0,-1-1 0 16,1-2-304-16,1-7-64 0,3-4-128 0,0-5 192 15,2-7-512 1,1-5-128-16,2-2 0 0,1-5-18320 0</inkml:trace>
  <inkml:trace contextRef="#ctx0" brushRef="#br0" timeOffset="56172.09">6158 15392 38703 0,'-2'-20'3440'0,"-1"8"-2752"16,1-1-560-16,0 5-128 0,2 4 1024 0,2 0 192 15,0 0 16-15,1-2 16 16,0-2-1424-16,3-2-272 0,2-3-64 0,1 5-16 15,0 3 48-15,3 5 16 0,0 0 0 0,2 7 0 16,-1 2-560-16,1 1-128 0,-1 2 0 0,1 0-16 0,2 6 640 0,0 0 128 16,1 3 16-16,1 2 16 0,-1 0 752 0,-2-1 128 0,-2 1 48 15,-1 1 0-15,-1 4 336 0,-3 0 80 16,-1 2 16-16,-4 1 0 0,-2 1-544 0,-2 2-128 0,-2-3 0 16,-4 1-16-16,0-3-304 0,-3-3 0 0,0-1 128 0,-3-1-128 15,-1 2 0-15,-3-1 0 0,-2 0 0 0,1-2 0 16,-3 2 0-16,1-7 0 0,2-1 0 0,-1-1 0 15,-4 0 0-15,2-4 0 0,2-3 0 0,2-4 0 16,3-3 128-16,1-2-128 0,3 0 144 0,2-4-144 16,-1 1 256-16,3-2-32 0,1 4-16 0,1-2 0 15,3 3-208-15,0 3 0 0,3 0 0 0,2 3 0 16,0 1 128-16,3 3-128 0,3 3 176 0,2 4-176 16,2 3 384-16,2 2-48 0,0 4 0 0,3 2 0 15,-1 0-80-15,2-3-32 0,0 1 0 0,-3-8 0 16,-1-2 208-16,3 3 32 0,4 3 16 0,3 0 0 0,1 1 224 15,1 0 64-15,-4 1 0 0,0-2 0 0,-3 0-464 0,0-2-96 16,-1-4-16-16,-3-1 0 0,-3-8-448 0,-3-2-112 16,-3-1-16-16,-1-8-21216 15</inkml:trace>
  <inkml:trace contextRef="#ctx0" brushRef="#br0" timeOffset="66983.5">8627 7546 20271 0,'3'-4'1792'0,"-1"0"-1424"0,0 4-368 0,-2 0 0 0,1 0 240 0,-1 0-32 0,1-2 0 0,0-2 0 0,1 1-208 0,-1 0 0 0,-4 0 0 0,0 0 0 0,-4 0 0 0,0 2 0 0,-2-2 0 0,-1 1 0 0,-1 1 0 0,-2-2 0 16,-3 1 0-16,-2 0 0 0,0 2 240 0,-4 0 144 16,-1 0 48-16,-1 2 0 0,4 0 400 0,-4 1 64 15,-2 3 32-15,-3 1 0 0,-2 2 128 0,-3 3 32 16,-3-1 0-16,-2 4 0 0,-1 1-96 0,-2 3-16 16,-2 1 0-16,-1 1 0 0,4-2-512 0,-2 3-96 15,-5 0-32-15,-2 0 0 0,2 4-192 0,2-4-144 16,3 3 192-16,5-5-192 0,3 1 128 0,4-1-128 15,4-2 0-15,0 1 0 0,3 0 0 0,1 0 0 16,2 3 0-16,2-2 0 0,3 1 0 0,1 1 0 16,3 3 0-16,-2 4 0 0,1 3 384 0,0 0 32 0,2 2 0 0,0 1 0 15,0 0 96-15,0-1 0 0,0 1 16 0,-2 0 0 16,3-6-304-16,-2 8-64 0,0 2-16 0,1-1 0 16,2-5 48-16,1 3 16 0,2-4 0 0,3 2 0 15,-1 0-208-15,4 0 0 0,1-1 0 0,2-1 0 16,0-3 160-16,3 2-16 0,2-5 0 0,-1-2 0 15,3 0 112-15,3 1 0 0,3 3 16 0,1 3 0 16,0-3-128-16,2 5-16 0,2 1-128 0,0 3 192 16,0-1-192-16,0 1 144 0,1 2-144 0,-1-1 128 15,0-1-128-15,0-2 0 0,0-2 0 0,-1 0 0 16,1-3 0-16,0 1 0 0,0 0 0 0,0-1 0 16,0-2 0-16,1-1 0 0,3 2 0 0,0-1 0 0,1 1 176 15,1-6 0-15,1 2 0 0,1-4 0 0,-1-1-48 16,3-2 0-16,-1-2 0 0,1 0 0 0,2-2-128 0,1-2 160 15,-3-1-160-15,2 1 160 0,3-1 32 0,2-1 16 16,2-3 0-16,2 2 0 0,2-3-208 0,2 1 0 16,2-1 0-16,3 1 0 0,0-1 256 0,-1-1 0 15,1-2 0-15,-2-1 0 16,0-4 0 0,-2-1 0-16,0 0 0 0,2-3 0 0,4 0-256 0,0 0 0 0,4-2 0 15,-1 0 0-15,0-2 0 0,-1-5 0 0,2-1 0 0,0-3 0 0,1 2 0 0,-1-7 0 16,1 1-160-16,-1-2 160 0,-1-1 0 0,-3-2 0 15,-2 3 0-15,-2-1 0 0,-8 4 0 0,1 0 0 16,5-3 0-16,1-4 0 0,2 1 192 0,-1-4 112 0,-2 3 16 16,-2 1 16-16,-2 0-192 0,0-6-144 15,0-2 192-15,-2 3-192 0,-1 3 128 0,-2-2-128 0,-2-1 0 16,-5 1 0-16,-4-3 0 0,1-2 0 0,0-5 0 16,-4-3 0-16,0-2 0 0,-3-3 0 0,-1-1 0 15,-3 0 0-15,-3 2 0 0,-2 0 0 0,-1 1 0 0,-3-2 0 16,-4 3 0-16,-1 2 0 0,-2 1 0 0,-3 0 0 15,-2 6 0-15,-3 0 0 0,-1 3 0 0,-3-2 0 16,-1 2 0-16,-1 6 0 0,0 0 0 0,-5 1 0 16,-1-3 0-16,-5 2 0 0,-2-2 0 0,-2 3 0 15,-4 0 0-15,-4 2 0 0,-3-3 0 0,0 1 0 16,-2 2 0-16,-1 1 0 0,1-1 0 0,0 1 0 16,2-3-192-16,0 1-32 0,0 1-16 0,3 3 0 15,1 4 0-15,-3 0 0 0,-3 3 0 0,-1 0 0 0,4 4 240 16,-4-3 0-16,-3 2 0 0,-2 2-144 15,3 0 144-15,2 4 0 0,3-2 0 0,1 2 0 0,-1 0 0 16,-1-1 0-16,5 2 0 0,-1-1 0 0,-1 4 0 0,-1-4 0 16,-2 4 0-16,0-2 0 0,1 4 0 0,1-3 0 15,0-1 0-15,-3 4 0 0,1-4 0 0,1 3-128 16,3 2 0-16,-2 0 0 0,-3 4 0 0,-3-1 0 16,-1 3 0-16,-2 1 0 0,-2 2-128 0,-2 3 0 15,-1-1-16-15,-3 4 0 0,8-2 272 0,-2-1-128 16,-2 4 128-16,0 3 0 15,4-3-496-15,3 0 16 0,3 2 0 0,3-2-18160 0</inkml:trace>
  <inkml:trace contextRef="#ctx0" brushRef="#br0" timeOffset="69296.16">8264 7905 39615 0,'-4'-6'3520'0,"2"2"-2816"0,0 4-560 0,1 0-144 0,1 0-192 0,-1 2-64 0,-3-2 0 0,-2 2-16 16,-4 1-2032-16,-2 0-384 0,-4 4-96 0,-2 2-16 16,-1 1 384-16,-4 5 80 0,0-2 16 0,-1 3 0 15,3 0 464-15,-1 0 80 0,-3 2 32 0,2 2 0 0,2 1 1360 0,1-1 384 0,6-2-160 0,1-1 160 16,2-3 1920-16,2 0 464 0,4-4 96 0,3-1 16 16,-1-2-384-16,3-1-64 0,4 0 0 0,0 3-16 15,-1-3-1072-15,2-2-192 0,1 0-64 0,1 1 0 16,1-2-480-16,2-2-96 0,3 2-128 0,0-1 176 15,2-2-1296-15,1 0-256 16,3 0-48-16,2 0-16 0,1 0-80 0,0 0-16 16,2 0 0-16,-2 4 0 0,3-1 1216 0,-3 3 320 0,0-2 0 0,0 3-144 0,-1 2 464 0,2 0 112 15,-4 3 16-15,0 1 0 0,-3 0 432 0,-2 0 80 16,-3 0 32-16,-2 1 0 0,-2 0 128 0,-1 2 32 16,-1 3 0-16,-1-3 0 0,-2 2-368 0,-2-2-64 15,0 3-16-15,-2-1 0 0,-2-2-464 0,-2 1-112 16,-2-1 0-16,-1-4-128 15,-4 0-480-15,0-2-208 0,-3-4-32 0,2 1-16 16,0-4 0-16,-1 0 0 0,-4-2 0 0,-4-2 0 16,1-2-16-16,0 0 0 0,1-1 0 0,1-5-11424 0</inkml:trace>
  <inkml:trace contextRef="#ctx0" brushRef="#br0" timeOffset="69736.11">8758 8090 33167 0,'-4'-4'1472'0,"-3"0"304"0,1 1-1424 0,1 0-352 0,3 3 0 0,1 0 0 0,-1 0-272 0,-1 3-128 0,-5-3-32 0,-2 1 0 0,-1 2-2384 0,-1 2-496 0,-1 2-80 0,1-1-32 16,2 1 1808-16,-1 2 352 0,0 1 80 0,0-2 16 15,2 4-288-15,0 0-48 0,1 0-16 16,0 1 0-16,2 0 2192 0,-1 2 432 0,1 1 96 0,-1-1 16 16,2 1 1056-16,2-2 224 0,0 1 32 0,2-2 16 0,1 2-1216 0,0-3-240 15,1 2-64-15,2-2 0 0,2 4-608 0,2-3-128 16,2 0-32-16,1 0 0 0,1-1-256 0,2-2-272 15,2-1 48-15,1-3 16 16,2-3-1216-16,-1-3-240 0,0 0-64 0,1-3 0 16,0-1 640-16,-1-5 128 0,1 1 32 0,-3-2 0 0,-3 0 752 0,-2-2 176 15,1-2 0-15,-2-3 0 0,-3 3 704 0,-1-4 144 16,0-1 32-16,-3-1 0 0,1 0 528 0,-3 2 96 16,-2-3 32-16,0 4 0 0,-2-2 64 0,-1 3 0 15,-2 0 16-15,-1 1 0 0,-1 3-928 0,-1 2-192 16,-1 0-48-16,-1 1 0 0,1 5-448 0,0 1 0 15,2 0 0-15,0 1-160 16,-1 2-992-16,1 2-192 0</inkml:trace>
  <inkml:trace contextRef="#ctx0" brushRef="#br0" timeOffset="70104.32">9258 8107 19343 0,'-5'-3'1728'0,"0"0"-1392"0,0 3-336 0,3 0 0 0,1 0 1920 0,-3-3 304 0,-2 1 64 0,-4-2 16 0,-4-2-1792 0,-3 0-336 15,-2 0-176-15,1-1 160 0,0 4-160 0,1-1-176 16,0 1 48-16,-1 1 0 0,4 2-160 0,-2 2-32 15,1 2 0-15,-3 2 0 0,2 3 320 0,-1 1-160 16,-2 5 160-16,1 1-128 0,-1 1 128 0,2 4 224 16,1 1-48-16,1 1-16 0,3-1 544 0,1-1 128 15,3 1 0-15,2 1 16 0,4-4 240 0,2 2 32 16,1-1 16-16,4-1 0 0,0-1-672 0,2 0-128 16,1 0-16-16,0 1-16 0,2-3-448 0,1-1-96 15,2-2-16-15,0-1 0 16,1-2-1600-16,-2-3-320 0,-1-5-64 0,2 2 0 15,-1-7 176-15,3 2 32 0,-2-5 16 0,2 0-4448 0,0-1-880 0</inkml:trace>
  <inkml:trace contextRef="#ctx0" brushRef="#br0" timeOffset="70604.38">9324 7763 35007 0,'-4'-6'3120'0,"1"2"-2496"0,1 4-496 0,2 0-128 0,0 0 976 0,0 0 176 0,0-2 48 15,0-1 0-15,0 2-1488 0,0-3-288 0,0 4-64 0,1 2-16 16,0 0-48-16,2 2 0 0,-1 2 0 0,2 0 0 0,0 4 432 0,-1 2 80 16,1 1 0-16,1 3 16 0,-1 0 176 0,0 5 0 0,1 1 0 0,-2 4-128 15,1 0 128-15,0 8 0 0,-1 4 0 0,0 3 0 16,-2-9 128-16,-1 2 48 0,-1 5 16 0,-2-1 0 16,0 2 128-16,-1-4 48 0,-1 1 0 0,-1-3 0 15,-2-2-368-15,1 1 0 0,-2-2 0 0,2-3-128 16,-1-2-1520-1,1-5-288-15,1-4-64 0,1-2-11760 0</inkml:trace>
  <inkml:trace contextRef="#ctx0" brushRef="#br0" timeOffset="70975.28">9683 8029 28559 0,'-9'3'2544'0,"-1"0"-2032"0,2 1-512 0,3-2 0 0,3 1 2000 0,-4 1 304 16,-6 3 64-16,-7 4 16 16,-6 3-3024-16,-3 4-624 0,-2-2-112 0,3 3-32 15,3-3-320-15,2 3-80 0,2-3-16 0,4 0 0 16,1-1-16-16,2-2 0 0,0 2 0 0,0-4 0 0,2 0 1456 0,-2-1 384 15,2 3 0-15,0-6 0 0,1 2 1248 0,1-2 352 16,2-1 80-16,1-1 16 0,1-1-32 0,0 2 0 0,0-2 0 16,1 2 0-16,3 3-640 0,1-3-128 0,1-1-16 0,3 1-16 15,3 0-688-15,2-1-176 0,2-1 0 0,3-2 0 16,4 2 0-16,3-4 0 0,4 0 0 0,3-3 0 16,2 2-192-16,1-1-64 0,2-2 0 0,0-2-16 31,-3 0-800-31,0-1-144 0,-1 1-48 0,-3 0-12176 0</inkml:trace>
  <inkml:trace contextRef="#ctx0" brushRef="#br0" timeOffset="71479.39">9897 7763 13823 0,'-3'-6'1216'0,"-1"2"-960"0,0 2-256 0,2 2 0 0,1 0 4256 0,-1 0 800 16,2 2 176-16,-1 2 16 0,-1 0-3856 0,-2 4-784 16,1-1-160-16,0 5-16 15,1-2-752-15,0 3-128 0,2 3-48 0,0-1 0 16,0 1-224-16,-1 3-48 0,-1-1-16 0,0 2 0 0,0-1 784 0,-1-1 0 15,1 2 0-15,-1 1 144 0,2-5 1072 0,0 2 224 0,-2 3 32 16,2-2 16-16,-2 4-272 0,2-2-64 16,-1-3-16-16,-2 0 0 0,0 3-784 0,1-2-160 0,-2 4-16 0,-1 1-16 15,-2 1-160-15,-1 1 192 0,0 2-192 0,0 1 192 16,-2-1-192-16,1 1 0 0,0-3-160 0,0-2 160 16,3-2-128-16,0-6 128 0,5-4 0 0,-2-2-144 15,3-4 144-15,0-2 0 0,1-2 0 0,0-1 0 16,0-1 0-16,1-1 0 0,0 1 0 0,1-2 0 15,0 2 0-15,2-3 128 0,1 2-128 0,1-1 128 16,0-1 224-16,3 2 48 0,3-2 16 0,3 1 0 16,3-2-208-16,2 0-32 0,2 1-16 0,2-3 0 15,-1-1-368-15,1-1-80 0,2 0-16 0,1 2 0 16,4-3-784-16,0 0-144 16,0 0-48-16,-1 2 0 0,-1-3-1344 15,1 1-288-15,1-1-48 0,-2 0-10320 0</inkml:trace>
  <inkml:trace contextRef="#ctx0" brushRef="#br0" timeOffset="72574.83">8125 8901 34095 0,'-3'7'3024'0,"0"-1"-2416"0,3-1-480 0,1-1-128 0,2 0 0 0,-2 4 0 0,2 4-176 0,-2 9 176 16,3 7-240-16,-2 7 48 0,3 6 16 0,-1-1 0 16,-3 0-16-16,0 3-16 0,-2-5 0 0,0 1 0 15,-1-2-704 1,-1-6-144-16,0 1-32 0,0-6 0 0,0 0 608 0,1-3 112 0,0-3 32 0,0-1 0 16,1-3 336-16,1-4 0 0,0-2 0 0,0-4 0 15,1 0-1472-15,-1-4-256 0</inkml:trace>
  <inkml:trace contextRef="#ctx0" brushRef="#br0" timeOffset="73427.34">8002 8769 38703 0,'-5'-13'1712'0,"2"6"352"0,3-2-1648 0,3 5-416 16,0-1 0-16,1 4 0 0,1-1 0 0,4-2 0 15,6-6-192-15,4-1 192 0,5 1-208 0,1 0 80 16,-1 4 128-16,1 0-208 0,-1 2 208 0,-2 4-176 0,1-2 176 16,0 4-160-16,-1-1-16 0,-1 2 0 0,2 3 0 15,0-2 0-15,-1 2 176 0,0 3 0 16,-1-3 0-16,-2 1 0 0,-1 2 128 0,-2 1-128 0,2-2 160 0,-3 5-160 15,-2-2 384-15,-1 1-32 0,0 3 0 0,-3-3 0 16,0 2-128-16,-3 1-32 0,1-4 0 0,-3 1 0 16,0 3-192-16,-1-2 0 0,-3 0 0 0,-2 0 0 15,-1 1 0-15,-5 0 0 0,1-2-128 0,-4 2 128 16,-2-2 0-16,0 1-160 0,-3-1 160 0,-2-2-128 16,0 0 128-16,-2-1-160 0,1-1 160 0,0 2-160 15,-2-4 160-15,-2 2 0 0,0 0 0 0,1-1 0 0,3-4 0 16,1 1 0-16,0-2 0 0,2 1 0 0,0 1 0 0,1-3 0 15,4 0 0-15,0 3 0 0,2-4 0 0,3 1 0 16,0 1 0-16,1-2 0 0,3 3 0 0,-1-3-128 16,3 1 128-16,-1 2 0 0,1-3 0 0,1 0-160 15,0 0 160-15,-1 0 0 0,2 0 0 0,-1 0-128 16,-1 0 128-16,0 0 0 0,0 0 0 0,0 0 0 16,0 0 0-16,0 0 0 0,0 0 0 0,20-9 0 15,-18 9 0-15,1 0 144 0,-1 0-144 0,0-1 0 16,1 1 0-16,-1 0 0 0,2 0 0 0,-1 1 0 15,0-1 0-15,0 0 0 0,2 2 0 0,-2-4 0 16,2 2 0-16,3 0 0 0,-2 0 0 0,3 0 0 16,-1 2 0-16,1-4 0 0,3 1 0 0,-1 1 0 15,1-4 144-15,0 2-144 0,3-1 208 0,0-1-16 16,1 2-16-16,0 1 0 0,1-2 32 0,0 3 16 0,3 0 0 16,-1 3 0-16,2-3-224 0,0 3 0 0,-3 4 0 15,-2-1-160-15,-2 1 160 0,-4 2 0 0,0 1 0 0,-3 0 0 16,-2 1 0-16,0-1 0 0,-2 0 0 0,-2-1 0 15,0 0 0-15,-1 1 0 0,-1-1 0 0,0 1 0 16,-1-3 0-16,0 2 0 0,-1 0 0 0,1 0 0 16,-1 1 192-16,1-3-16 0,-2 2-16 0,-1 1 0 15,-1 0-160-15,0 1 0 0,0-4 144 0,-3 2-144 16,2 1 0-16,-4 0 0 0,-2 2 0 0,0 1 0 16,-1 0 0-16,-1 2 176 0,0 1-176 0,-2 3 192 15,1-1-192-15,-1 0-144 0,-1-1 144 0,2-1-208 0,0 0 208 16,1-4 0-16,0-2 0 0,1 0 0 15,0-4 0-15,-1-2 0 0,-2 1 0 0,-2-4 0 0,0-1 0 16,-2-1 0-16,0-1 0 0,0-2 0 0,-2-2 0 0,2-4 0 16,0 1 0-16,3-3-144 15,-1-1-1648-15,2 0-320 0,2-6-64 0,1 3-13600 16</inkml:trace>
  <inkml:trace contextRef="#ctx0" brushRef="#br0" timeOffset="73919.23">8953 9195 43311 0,'-15'-6'1920'0,"4"2"384"0,1 2-1840 0,4-2-464 0,2 2 0 0,1 2 0 16,0 2-1504-16,-3-2-400 0,-6 0-80 0,-4 0 0 15,-1 0 608-15,-2 4 128 0,1 0 32 0,-1 2 0 16,2 2-1008-16,1 2-192 0,0 3-32 0,1-1-16 16,-1 0 1056-16,1 4 192 0,0-3 64 0,2 3 0 0,0 0 1984 0,2 2 384 0,3 2 96 0,0-5 16 15,3 1 1152-15,3-2 224 0,0 1 48 0,4-3 16 16,0 5-1232-16,2-1-240 0,2 2-48 0,3-5-16 15,1 0-864-15,0-1-176 0,-1-6-48 0,4 0 0 0,2 1-144 16,1-6 0-16,1-1 0 0,0-4-176 16,1-2-320-16,-2-3-64 0,0 2-16 0,-3-6 0 15,1 0-912-15,-2 1-192 0,-2-7-48 0,0 3 0 16,-2 1 624-16,-2 1 112 0,-1-2 32 0,-3 0 0 0,2 5 960 0,-3-2 0 16,2 0 0-16,-1 3 0 0,1 0 1200 0,-1 4 128 15,2 1 16-15,-3 4 16 0,1-1-352 0,1 4-80 16,-2 2-16-16,0 2 0 0,2 1-672 0,-3 4-240 15,1-1 144-15,-1 4-144 0,0 1 128 0,0-3-128 16,0-2 0-16,0 0 128 0,-1 2-128 0,1 1 0 16,0-3 0-16,-1-2 0 0,1 0 0 0,-2-2 0 15,2 0 0-15,0 0 0 0,0-3-352 0,3 0 48 16,-2 1 16-16,2-1-9968 0,0-2-2000 16</inkml:trace>
  <inkml:trace contextRef="#ctx0" brushRef="#br0" timeOffset="74219.88">9075 9533 21183 0,'3'3'1888'0,"-2"-3"-1504"0,0 2-384 0,0-2 0 0,0 2 1760 0,1-2 288 0,-1 3 48 0,3 0 16 0,1 0-1600 0,-2 1-320 0,1-2-64 0,-2 2-128 0,0-2 0 0,-2-2 0 0,0 1 0 0,-2-2 0 0,1-1-368 0,-1-1 32 15,1 0 0-15,-2-4 0 16,3 7 336-16,0 0 256 0,-1-26-32 0,3 12-16 16,1 0 1376-16,0-5 272 0,4-5 48 0,-1-1 16 15,1-2-928-15,1-2-176 0,0-2-48 0,0-1 0 16,-1-2-512-16,-1 0-128 0,1 5 0 0,-2 4-128 0,-2 5 0 16,1 1 0-16,0 1 0 0,-2 2 0 0,1 0 0 15,-1 1 0-15,1 1 0 0,-1 2 0 0,0 2-272 0,2-2-16 16,0 2 0-16,1 1-10912 15,1 2-2192-15</inkml:trace>
  <inkml:trace contextRef="#ctx0" brushRef="#br0" timeOffset="74623.95">9500 9214 26719 0,'-1'0'1184'0,"0"0"240"0,0 0-1136 0,-1 0-288 0,2 0 0 0,2 0 0 16,0 0 896-16,2-3 112 0,1 3 16 0,3 0 16 16,5-2-832-16,0 1-208 0,4-2 0 0,1-3 0 15,1 2 0-15,0-4 0 0,0 0 0 0,-2-1-160 16,1 2 0-16,-4-5 0 0,-1 2 0 0,-3-3 0 16,0 2 160-16,-3 0 0 0,-2-1 0 0,-1 2-128 15,-4-5 256-15,-2 3 48 0,0 2 16 0,-4-3 0 16,-2 4 304-16,-2-1 64 0,1 3 16 0,-4 1 0 15,1 0 32-15,-3 6 16 0,-1 0 0 0,1 3 0 16,4 0-352-16,-3 3-64 0,-2 4-16 0,-1 4 0 0,1 3-192 16,1 6 0-16,1-1 0 0,3-2 0 0,3 1-176 0,1-2-16 15,4 4-16-15,2-5 0 0,1 1 208 0,0-2 0 16,1 4 0-16,0-2 0 0,-1-3 128 0,0 2 0 16,1-2 16-16,0 0 0 0,1-3 432 0,0-1 96 15,2-2 16-15,0 0 0 0,-1-4-80 0,3 1-16 16,3 2 0-16,0-3 0 0,1 1-384 0,1-5-80 15,2-1 0-15,1-1-128 16,3 0-384-16,2-1-176 0,1-1-32 0,2-5-16592 16</inkml:trace>
  <inkml:trace contextRef="#ctx0" brushRef="#br0" timeOffset="74956.92">9912 8813 42383 0,'-8'-10'1872'0,"-1"4"400"0,1 0-1824 0,4 2-448 0,2 4 0 0,2 0 0 0,0 0-320 0,-1 0-176 0,-1-2-16 0,0 2-16 0,2 0-32 0,3 3 0 0,1 4 0 0,0 1 0 0,4 5 176 0,-2-1 16 0,0 4 16 0,0 3 0 16,-1 3 144-16,-1 4 16 0,-1 5 16 0,-2 1 0 15,-2-3 176-15,-2 5 0 0,-1 1 0 0,-2 0 0 16,0 2 192-16,-1-2 80 0,-1 0 16 0,1-3 0 0,-1-1 0 0,3-5 0 16,0-2 0-16,0-1 0 0,3-5-288 15,-2 0 0-15,3-4 0 0,0-4-11472 16,1-1-2240-16</inkml:trace>
  <inkml:trace contextRef="#ctx0" brushRef="#br0" timeOffset="75435.59">9797 8714 40543 0,'-7'-12'1792'0,"2"2"384"0,2 1-1744 0,3 3-432 0,2 0 0 0,0 2 0 16,3 0 128-16,1-2-128 0,4-6 0 0,4-4 128 16,7-3-352-16,2 1-80 0,3 4-16 0,1-1 0 31,-2 5-352-31,2 2-80 0,3 0-16 0,2 6 0 16,0-2-656-16,-2 5-144 0,-3 4-32 0,-3 3 0 15,-6 2 896-15,-4 4 192 0,-4-1 16 0,-4 3 16 0,-2 0 640 0,-4 5 128 0,-2 1 32 0,-3 1 0 16,-2 2 848-16,-4 0 176 0,0-1 48 0,-3-1 0 15,3 3-336-15,0-7-64 0,2 0-16 0,-1-2 0 16,2 1-640-16,-1-3-128 0,0-1-16 0,-1-2-16 0,1 2-176 16,-3-3 0-16,0-1 0 0,-4 2 0 0,-3-1-256 15,0 1-48-15,-4 0 0 0,0-3 0 16,-2 4-96-16,-1-3-32 16,0 0 0-16,0-1 0 0,2 0 432 0,0-5 0 0,6-2 0 0,1 0 0 0,8-2 0 0,2-2 304 15,4 4-48-15,3-2-16 0,2 2 448 0,4-2 80 16,3 4 32-16,3 2 0 0,4 0-528 0,3 3-96 15,3 1-32-15,3 0 0 0,2 4-144 0,0 0 0 16,2 2 144-16,-2 0-144 0,0 3 0 0,-2-3 144 16,-2 1-144-16,-2-1 0 0,-1 1 224 0,-1 1-64 15,-2-1-16-15,-1-2 0 0,-2-1-144 0,-2-2 0 16,-1 0 144-16,-1 1-144 0,-1-5 0 0,-2 0 0 16,-1-5 0-16,1 2-18736 0</inkml:trace>
  <inkml:trace contextRef="#ctx0" brushRef="#br0" timeOffset="76684.11">8531 13684 43311 0,'-4'-12'3840'0,"2"-1"-3072"0,2 6-608 0,-1 2-160 0,1 1-1264 0,-2-2-272 0,-1-8-64 0,-4-7-16 0,-2-5 1328 0,-4-1 288 0,-3 4 0 0,-5 7 0 0,1 3 480 0,-4 11 32 15,-2 4 16-15,-7 6 0 0,0 7-224 0,-4 3-48 16,-4 4-16-16,0 2 0 0,1 3-240 0,-1 1 128 15,1 2-128-15,-2 1 0 0,1 0 192 0,-2 1-48 16,1-3-16-16,2-1 0 0,6-2-128 0,0 2 192 16,1 3-192-16,0 8 192 0,-1 5-192 0,2 6 0 15,0 2 0-15,2 3 0 0,2 2 400 0,1-2 0 16,3-5 0-16,-2 5 0 0,-1 8-240 0,-1 8-160 16,-2 5 192-16,0 3-192 0,-1 0 0 0,2 0 0 15,-2 4 0-15,0 2 0 0,5-8 0 0,-3 8 0 16,0 9 0-16,0-6 0 0,4 1 0 0,2-3 0 15,4-5 0-15,6-2 0 0,4-4 0 0,7-7 0 0,7-8 0 16,3-3 0-16,6-6 240 0,4 2-64 0,7 1-16 0,5-3 0 16,3-1 32-16,6-6 16 0,-1-6 0 0,6 1 0 15,11 2-64-15,7-1-16 0,8 5 0 0,1-4 0 16,-5-1-128-16,2-4 0 0,7 1 144 0,3-2-144 16,2 0 0-16,0-1 0 0,1 0 0 0,-1-3 0 15,-5-3 0-15,5-6 0 0,1-1 0 0,3-1-128 16,0-4-64-16,0-3 0 0,1-7 0 0,1-4 0 15,2-1 192-15,-3-1 0 0,-7-1 0 0,1-5-128 16,4-3 128-16,4-7 0 0,7 0 0 0,-2-6 0 16,0 0 0-16,-6-9 0 0,-5-1 0 0,0-3 0 15,4-3 0-15,-3-6 0 0,0-4 0 0,-3-3 0 16,-5 1 0-16,-2-3 0 0,1-1 0 0,-3 0 128 16,-2-3-128-16,-6-2 0 0,-6 1 128 0,-4-4-128 0,-4-1 128 15,-3 2-128-15,-6 1 128 0,-2-1-128 0,-2 2 144 0,-5-7-144 16,-6 2 192-16,-1-2-192 0,-5 2 0 0,-3-5 0 15,-1-1 0-15,-3-3-144 0,0-2 272 0,-1-4 48 16,0 6 16-16,-2-6 0 0,0 0 32 0,-2 3 16 16,-1 0 0-16,-3 8 0 0,1 9-112 0,-3-4-128 15,-3-2 176-15,-5 0-176 0,-5 6 0 0,-5 2 0 16,-5 3 0-16,-4 4 0 0,-4 5 0 0,-3 4 0 16,-3 0-128-16,-9 0 128 0,-7 3-416 0,-5 0 16 15,-5 0 0-15,-3 4 0 0,-1 2 144 0,-3-2 16 16,-4 2 16-16,-6 0 0 0,-4 0 224 0,0-3 0 15,0 4 0-15,7 0 0 0,5 5 0 0,-6-5 0 0,-6 2 0 16,2 0 0-16,3 5 0 0,1 1 0 0,5 4 0 16,-4 1 0-16,-2 5 0 0,0 3 0 0,0 4 0 0,0-3 0 15,3-1 0-15,-2 4 0 0,-4 2 0 16,-4 2 0-16,2 2-192 0,1-2-64 0,7 0 0 16,4-2-12672-16,6 2-2560 15</inkml:trace>
  <inkml:trace contextRef="#ctx0" brushRef="#br0" timeOffset="78497.3">8077 13852 26719 0,'-1'0'2368'0,"0"0"-1888"0,1 3-480 0,0-3 0 0,0 0 416 0,0 0-16 0,0 1 0 0,-2 1 0 0,1 1 192 0,0 1 48 16,0-1 0-16,1 2 0 0,-2 1 576 0,2 2 128 15,-1 0 32-15,0 4 0 0,0 2-480 0,0 5-112 16,-1-3-16-16,1 6 0 0,0 7-512 0,-2 2-128 16,1 3 0-16,-1 5-128 0,0 1 256 0,-2 5-48 15,0-1-16-15,-1 1 0 0,-1-4 128 0,1-3 32 16,1-1 0-16,-1-5 0 0,2-1-224 0,-1-1-128 0,2 1 160 16,-2-5-160-16,4-1 160 0,-2-3-160 0,2-4 160 15,0-5-160-15,-1-3 176 0,2-7-176 0,-1 1 192 16,2-4-192-16,1-1 128 0,-1-4-128 0,1 0 0 0,0-4 0 15,-1-1 128-15,1-2-128 0,0-7 0 0,-1 0 0 16,0-4 0-16,0 1 0 0,2-3 128 0,-1 1-128 16,2-2 0-16,0-3 0 0,3 2 0 0,2 4 0 15,1-2 0-15,2 3 0 0,2 3 0 0,2 3 0 16,1 0 0-16,0 4 0 0,3 2 0 0,0 0-144 16,0 1 144-16,1 3 0 0,0-3 0 0,1 4 0 15,-1 0 0-15,1 2 0 0,0 3 0 0,1-3 0 16,-2 6 0-16,-1 0-128 0,-3 4 128 0,-4 1 0 0,0 5 0 0,-5 0 0 15,-1 6 0-15,-4-1 0 0,0 2 0 16,-2 2 0-16,-1 3 0 0,-1-3 0 0,1 1 0 0,0 1 0 16,-1 2 0-16,1-3 0 0,0-2 0 0,-2-2-192 15,1-3 192-15,-1 0-192 0,-1-3 192 0,-1-1 0 16,-1-2 0-16,-2-1 0 0,0-2 0 0,-3-1 0 16,-1 1 128-16,-4-1-128 0,0-3 0 0,-1 0-288 15,1-1 48-15,-1 0 16 0,-1-4 224 0,-2 0-144 16,1-1 144-16,0-3-128 0,2 1-208 0,1-3-48 15,0-1 0-15,2-1 0 16,4 3-1408-16,-1-2-304 0,2-1-48 0,0-2-12976 0</inkml:trace>
  <inkml:trace contextRef="#ctx0" brushRef="#br0" timeOffset="79081.17">8844 14257 34095 0,'-4'-4'3024'0,"0"1"-2416"0,2 0-480 0,1 0-128 0,1 1 1536 0,-2-2 304 0,0 0 48 0,-3-6 16 0,0-2-1600 0,-1 0-304 0,-2-3 0 0,2 4-176 15,-1 2-656-15,-2 5-128 0,-1 1-16 0,-1 3-16 16,-2 1-240-16,-3 5-48 0,-2 3-16 0,-4 3 0 0,0 4 1040 0,-3 0 256 16,-1 3 0-16,0 1 0 0,0 2 1088 0,0-4 208 15,1 5 48-15,4-4 16 0,2 4-320 0,2-2-64 16,6-2-16-16,3 0 0 0,3 0-624 0,2-1-128 16,3 2-16-16,4-2-16 0,3-1-176 0,2-1 0 15,5-4 0-15,-2 0 0 0,2-5-144 0,-2-1 144 16,3-3-192-16,1-5 192 0,4 1-208 0,-1-5 64 15,4-3 16-15,-2-1 0 0,-1 0 128 0,-4-2 0 16,-3 3 0-16,2-3 0 0,2-4 0 0,-1-2 0 16,1 0 0-16,-5-1 0 0,-3 7 0 0,-3-1 0 15,-1 4 0-15,-3-1 0 0,-2 0 160 0,1 4 16 16,-2-3 0-16,1 5 0 0,0-2-48 0,-1 4-128 0,2 4 192 16,-1-2-64-16,0 4-128 0,1-1 0 15,-1 4 0-15,0-1 0 0,2 3 0 0,-1-2 0 0,0 4 0 16,0 1 0-16,1-2 256 0,-1 3-16 0,0-3-16 0,0-1 0 15,1 4-16-15,1-1 0 0,0-4 0 0,2 3 0 16,1-1-208-16,1-3 0 0,-2 2 0 0,3-3 0 16,2 1 0-16,-1 4 0 0,4-1 0 0,-2 0 0 15,-1-1-512 1,-2-2 16-16,0 2 0 0,-2-5 0 0,0 2-1120 16,-2-4-240-16,0-2-32 0,-2 0-14544 0</inkml:trace>
  <inkml:trace contextRef="#ctx0" brushRef="#br0" timeOffset="79354.07">9096 14468 28559 0,'-2'7'1264'0,"-1"-2"272"0,1-1-1232 0,0-1-304 0,2 0 0 0,0-3 0 0,0 3 928 0,-1 0 128 0,0 4 32 0,0-1 0 0,1 1-912 0,0 2-176 15,0-3 0-15,1-2 0 0,1-2-192 0,0 2 64 16,-1-4 0-16,0 2 0 0,0-4-48 0,-1 2 0 15,0-3 0-15,0 2 0 0,-1-4 432 0,0 2 64 16,1 3 32-16,0 0 0 0,-5-20 992 0,2 11 192 16,3-1 32-16,-1-2 16 0,1-2-496 0,1-1-80 15,2-1-32-15,1-2 0 0,-1-4-448 0,4-1-80 0,1-1-32 16,1-2 0-16,1-3-288 0,1-2-128 0,1 2 128 16,1 0-128-16,-1 4 0 0,2 1 0 0,0 4-224 0,1 4 80 31,-4 1-240-31,2 1-32 0,0 3-16 0,0 0 0 15,-2 2 0-15,-1 0 0 0,2 2 0 0,-2 1-11584 0,0 2-2320 0</inkml:trace>
  <inkml:trace contextRef="#ctx0" brushRef="#br0" timeOffset="79744.37">9467 14383 35935 0,'4'-3'3200'0,"-2"2"-2560"0,1 1-512 0,-1 0-128 16,1-2 1200-16,2 2 208 0,2-4 64 0,5-1 0 16,7-1-1216-16,1-1-256 0,1 0 0 0,-3 1 0 15,1 0-448-15,-3-2 0 0,0 2-16 0,-4-3 0 16,-1 3-752-16,-2-1-128 0,-1 1-48 0,-5-1 0 0,1 1 800 0,-4-2 144 16,0 0 48-16,-4 0 0 0,1-1 736 0,-5-1 160 15,1 0 16-15,-3 0 16 0,0 0 528 0,0-1 96 16,-2 0 32-16,1 2 0 0,-2 3-592 0,0 0-112 15,0 2-32-15,-2 4 0 0,2 0-304 0,-2 4-144 16,-1 5 128-16,-3 1-128 0,0 3 0 0,-1 3 0 16,1 2 0-16,-1 4 0 0,3 0 0 0,0 0 0 15,3 1 0-15,1-1 0 0,1 0 0 0,4 0 0 16,2-6-224-16,2 1 80 0,3-3 400 0,1 2 96 16,2-1 16-16,2-1 0 0,1 1-144 0,2-2-32 15,2 2 0-15,0-4 0 0,-1 0-192 0,3-1 176 0,2 0-176 16,-1-1 160-16,2-2-368 0,-1-1-80 0,3-2-16 0,0-1 0 31,3-3-1648-31,1-4-336 0,2-2-64 0,0 0-13808 0</inkml:trace>
  <inkml:trace contextRef="#ctx0" brushRef="#br0" timeOffset="80168.53">10122 13842 25791 0,'0'3'2304'0,"-2"0"-1856"0,-2-1-448 0,2-1 0 0,-1 0 3456 0,3 2 608 0,-1-2 112 0,0 1 32 0,-3 5-3552 0,-1 1-656 15,1 0-224-15,2 0 0 16,-1-2-208-16,3-2-32 0,0 2-16 0,3 1 0 0,-1-1 480 0,0 0 0 15,0 4-128-15,-1 0 128 0,1 2 0 0,-4 4 240 16,-1 3-48-16,-4 0-16 0,0 6 368 0,-2 1 80 16,-2 1 16-16,-1 2 0 0,-2 3-352 0,-1 0-64 15,1 2-16-15,0-2 0 0,3-8-208 0,0-1 0 16,3-1 0-16,2-6 0 0,5 0 0 0,1-6 0 0,2-1 0 16,5-3 0-16,0 0 320 0,3-1-16 15,2 0-16-15,2 1 0 0,2-2-160 0,0-1-128 0,-2 2 192 16,3-1-192-16,4 0 128 0,0 2-128 0,1 0 0 0,1 0 0 15,-2 1 128-15,0-4-128 0,-3 3 0 0,-3-3 0 16,-1 1 0-16,-2-2-256 0,-3 2 64 0,-2-2 0 31,-3 0-480-31,-2-2-96 0,-1 2 0 0,-3-2-17552 0</inkml:trace>
  <inkml:trace contextRef="#ctx0" brushRef="#br0" timeOffset="80726.75">8605 15256 38703 0,'3'-3'1712'0,"-5"2"352"0,-1 1-1648 0,-1-2-416 0,2 2 0 0,-2 0 0 0,0 0 368 0,-3 2-16 0,-6-2 0 0,-3 1 0 15,-4 4-1728-15,-1-1-352 0,0-2-64 0,0 5 0 0,-2-4 1504 0,-1 3 288 0,1 1 0 0,-1 3 176 16,1-2 48-16,-2 3 16 0,0 4 0 0,3-2 0 16,0 3-432-16,0 0-64 0,1 2-32 0,1-2 0 15,0 0 288-15,3-1 0 0,2 1 0 0,3-2 0 16,3-2 0-16,1-3-128 0,2 2 128 0,4 0 0 16,1 2 320-16,2 0 128 0,3 0 32 0,0-1 0 15,3 0 32-15,1 4 16 0,5-2 0 0,0 2 0 16,1 1-368-16,2-3-160 0,0 1 128 0,1 1-128 15,3 0 0-15,0-3-176 0,-2 2 16 0,0-5 0 16,-2-4-368-16,1 1-80 0,-1 0-16 0,0-1 0 16,-2-1 432-16,-2 1 192 0,-2 2-192 0,-2 0 192 0,-2 0 0 15,-4 2 160-15,1-2 16 0,-5 5 0 0,1-1 336 16,-4 0 80-16,-1 2 16 0,0-2 0 0,0-2-336 16,0-1-64-16,-1 1-16 0,-1-1 0 0,-2 0-192 0,-1 1 144 15,-2 0-144-15,0 0 128 0,-2 1-368 0,0-3-80 16,-1 0 0-16,1-2-16 15,3 1-1856-15,-2-1-368 0</inkml:trace>
  <inkml:trace contextRef="#ctx0" brushRef="#br0" timeOffset="81169.64">8893 15595 15663 0,'-8'-2'1392'0,"0"0"-1120"0,0-1-272 0,1 2 0 0,5-3 4864 16,-1 2 896-16,1-1 192 0,-4 2 48 15,-2-5-7248-15,-3 0-1440 0,0 0-304 0,-1 2-48 16,2 2 560-16,1 2 112 0,2 2 32 0,-2 3 0 15,2 4 528-15,-1 3 96 0,1 0 32 0,-2 4 0 0,2 0 1984 0,1 4 400 0,-1 4 64 0,2-2 32 16,2 0 2448-16,-2 1 480 0,2-1 112 0,1-2 0 16,1-4-1520-16,1-2-304 0,0-1-64 0,1-1-16 15,3-2-1216-15,-1-2-240 0,3-2-48 0,1-1-16 0,0-4-224 0,2-1-64 16,2-1 0-16,1-6 0 0,-1 3-128 0,3-4 0 16,1-1 0-16,0-3-176 0,-2 0 176 0,1-2 0 15,-1-2 0-15,-1 0 0 0,-3 0 192 0,-1-3 64 16,-2 1 0-16,-3 2 16 0,-1-3 176 0,-3 3 48 15,0-4 0-15,-4 2 0 0,0-1-272 0,-4-3-48 16,0 2-16-16,-2 2 0 0,-1-3-32 0,-1 1 0 16,2 5 0-16,-2-1 0 0,0 2-128 0,1 2 0 15,0 3 0-15,0 2 0 0,3 4-384 0,-1 0 0 16,1 3 0-16,0 0-17424 0</inkml:trace>
  <inkml:trace contextRef="#ctx0" brushRef="#br0" timeOffset="81588.78">9369 15679 7359 0,'7'-9'656'0,"-5"2"-528"0,0-5-128 0,0 5 0 0,-1 1 6912 0,0 2 1360 0,0-5 272 0,1-3 48 16,0-8-8096-16,-1-4-1632 0,-1-5-320 0,-1 1-64 16,-3 5-768-16,-2 4-144 0,-1 1-48 0,-2 5 0 15,-4 0 1872-15,-1 3 368 0,-1 2 80 0,-1 4 16 0,-3 4 848 0,-2 3 192 16,-1 3 16-16,0 4 16 0,-2 2 576 0,2 4 112 15,-1 3 32-15,-2 0 0 0,0 4-336 0,-1 3-64 16,0 1-16-16,-1 5 0 0,2-1-768 0,1 4-144 16,0 0-48-16,4 0 0 0,2 0-272 0,4-4 0 15,3-2 0-15,6 0 0 0,3-1 624 0,4-1 160 16,2-1 48-16,5-3 0 0,2 1-592 0,2-1-112 16,2-7-128-16,2 0 176 0,3-4-176 0,2-6-176 15,2 0 48-15,-1-6 0 16,0 0-944-16,-4-3-176 0,2-2-32 0,2-3-15584 0</inkml:trace>
  <inkml:trace contextRef="#ctx0" brushRef="#br0" timeOffset="81999.75">9667 14829 35007 0,'0'6'3120'0,"-1"3"-2496"0,1-3-496 0,-1 0-128 0,1-1 1328 0,0 6 240 0,1 5 48 0,-1 13 16 0,0 9-1264 0,0 7-368 0,0 4 144 0,0-1-144 0,-1 3 0 0,0 2 0 15,-1-2 0-15,1 2 0 0,-1-1 0 0,0 4 0 16,0 1 0-16,0-3 0 0,0 0 0 0,0 2 0 16,1-1 0-16,-1-2 0 0,1-3 224 0,-1-5-32 15,-2-4 0-15,0-3 0 0,-1 0-192 0,-1-1 176 16,-1-7-176-16,-2-1 160 0,-1-2-160 0,0-5 0 15,-1-2-192-15,0-2 192 16,-1-5-1280-16,0-6-144 0,1-2-32 0,0-5-15632 0</inkml:trace>
  <inkml:trace contextRef="#ctx0" brushRef="#br0" timeOffset="82431.35">9858 15509 43311 0,'5'-1'1920'0,"-3"-3"384"0,-1 2-1840 0,1-2-464 0,-1 2 0 0,0-1 0 16,2 2-960-16,-1-4-272 0,3-2-64 15,2-2-16-15,1-1-32 0,-2 4 0 0,0-2 0 0,-2 6 0 16,-3 2 256-16,-2 1 32 0,-3 5 16 0,-3 3 0 15,-3 3 208-15,-4 1 32 0,-1 3 16 0,-3 2 0 0,-1 2 1120 0,-2-1 240 16,0-1 32-16,-1 2 16 0,1-1 1296 0,-2-1 272 16,2-1 48-16,0-2 16 0,1-2-1056 0,0-1-224 15,1-2-32-15,1 0-16 0,-1 0-640 0,3-2-128 16,1 2-32-16,2-1 0 0,0-2-128 0,4-1 0 16,1 1-160-16,2-1 160 0,2 0 0 0,2-2-144 15,1 2 144-15,2-2 0 0,2 1 0 0,5-2 0 0,1 0 0 16,3 0 0-16,3 4 0 0,1 0 0 15,0 2 0-15,2-2 0 0,3 4 0 0,0 2-128 0,2 0 128 16,-1 0 0-16,2 3 0 0,-5-4 0 0,0 0 0 0,2 5 0 16,0-1-160-16,-1 2 160 0,-2-2-192 0,-3 0 192 31,-3 0-720-31,-2-1-48 0,-2 1 0 0,-5-3 0 16,1-1-816-16,-4-2-160 0,1-4-48 0,-2 0-13184 0</inkml:trace>
  <inkml:trace contextRef="#ctx0" brushRef="#br0" timeOffset="85479.77">10058 15142 35007 0,'-4'-4'3120'0,"2"1"-2496"0,3 0-496 0,2 3-128 0,-1 0 384 0,2 0 48 0,1 0 16 0,2-2 0 0,4 0-192 0,4 4-48 0,2 0 0 0,2 4 0 0,-2 0 0 0,-1 4 0 16,-2-1 0-16,1 5 0 0,-2 0-208 0,1 9 0 16,-2-1-144-16,-3 6 144 0,0 5 0 0,-6 4 0 15,-1 2 0-15,-5 6 0 0,-2 4 0 0,-3-1 0 16,-1 2 0-16,-3-2 0 0,-2 3 0 0,-1-4 0 16,-1 0 0-16,0-6 0 0,2-3 368 0,3-3 16 0,1-6 0 0,4-2 0 15,4-4-384-15,2-5 0 0,3-4 0 16,2-6 128-16,3-1-384 0,-1-6-80 0,3-2-16 15,2-6-11120-15,2-1-2224 16</inkml:trace>
  <inkml:trace contextRef="#ctx0" brushRef="#br0" timeOffset="86166.89">10246 15010 29487 0,'-2'-2'2624'0,"0"2"-2112"0,2 2-512 0,0 0 0 0,2-2 704 0,-1 3 16 15,0-3 16-15,0 1 0 16,1 1-2400-16,-1 1-496 0,1 0-80 0,-2-3-32 16,0 0 592-16,0 0 112 0,0 0 32 0,0 0 0 0,0 0 1536 0,0 0 0 15,0 0 256-15,0 0 0 0,0 0 2240 0,0 0 464 16,0 0 96-16,25 0 16 0,-18-3-720 0,2-2-144 16,2 1-32-16,0-5 0 0,2 3-1280 0,0-1-256 15,3-2-48-15,3 2-16 0,1-2-400 0,1 3-176 16,5 0 128-16,0 5-128 0,2 1 0 0,1 3 0 0,-1 6 0 0,-2 1 0 15,0 2 0-15,-1 4 0 0,-4 3 0 0,-3 3 0 16,-2 4 0-16,-5 0 0 0,-1 5 0 0,-5 1 0 16,-2 3-128-16,-3-1 128 0,-2 1 0 0,-1-3 0 15,-2 1 0-15,-1 0 0 0,-1-4 0 0,-1 0 128 16,0-2-128-16,1-2 0 0,-2 1 0 0,-1-2 0 16,1-1 0-16,-1-1 0 0,0 0 0 0,-1 0 0 15,-1-2 0-15,0 1 192 0,-1 1-64 0,-1 1 0 16,-2-1-128-16,2-3 0 0,1-7 0 0,-3 4 0 15,-3 0 0-15,-1-4 0 0,2 1 0 0,-2-3 0 16,0-3 0-16,2-2 0 0,4 1 0 0,-2-2 128 16,-3-4-128-16,1 0 0 0,4 0 0 0,-1 0 0 15,-2-4 0-15,1 2 0 0,0-2 0 0,4-2 0 16,2 1 0-16,3 1 0 0,2 2 0 0,3 0 0 0,1 2 0 16,2 0 0-16,3 0 0 0,2 4 0 0,4 0 0 0,0 1 0 15,2-1 0-15,0-2 0 0,2 2 208 0,0-4-32 16,0 2-16-16,0 2 0 0,-2-4-160 0,1 2 128 15,0 2-128-15,2 0 128 0,0 0 0 0,-1 2 0 16,-1 0 0-16,1 3 0 0,-2 0-128 0,-1 4 160 16,2-1-160-16,-3 4 160 0,0-2-160 0,-2 1 0 15,1-3 0-15,-2 4 0 0,1-4 0 0,-2 1-192 16,1-3 64-16,2-4-18672 0</inkml:trace>
  <inkml:trace contextRef="#ctx0" brushRef="#br0" timeOffset="90020.5">10718 8374 8287 0,'-1'-7'736'0,"-1"4"-592"0,-1-1-144 0,1 2 0 0,1 2 2144 0,-2 0 400 0,1 2 80 0,-3-2 0 0,-2 0-1488 0,-2 0-304 16,-1 0-64-16,-1 2-16 0,1 0-496 0,0-2-112 16,1 0-16-16,3 0 0 0,1 0 192 0,1-2 16 15,3 0 16-15,1 0 0 0,3 1 336 0,0-2 64 16,3 0 16-16,2-2 0 0,2 1 400 0,0-2 96 15,-1 2 16-15,3 0 0 0,-1-4-304 0,1 1-48 16,0 0-16-16,1-2 0 0,-2 3-192 0,0 0-32 16,1-3-16-16,0 2 0 0,1 1 160 0,1-4 48 15,2 0 0-15,1 1 0 0,5-1-464 0,1 1-96 0,-2 0 0 0,3-3-16 16,7 2-144-16,5-5-32 0,8 1 0 0,1-2 0 16,2 1 0-16,-7 2-128 0,-7 3 192 0,7-5-64 15,8-1-128-15,10-4 0 0,9-3 0 0,2-1 0 16,-3 3 0-16,-3 1 0 0,-3-2 0 0,1 0 0 15,-3-1 0-15,0 1 0 0,0 1 0 0,-1 3 0 16,-1 2 0-16,-4 0 0 0,0 2 0 0,-4-3 0 16,-4 3 0-16,1 2 0 0,1-2 0 0,-3 2 0 15,-2-1 0-15,0 3 0 0,-2-2 0 0,1 2 0 16,-2 1 128-16,-1 2-128 0,-2-4 0 0,-2 4 128 16,1-3-128-16,-1-3 160 0,-1 2-160 0,-1 0 160 15,-1-1-160-15,-2 2 0 0,2-3 0 0,-3 1 0 0,0-3 0 16,-3 3 0-16,-1 1 0 0,-3 0 0 0,-3-1 0 0,-1 4 0 15,-2-1 0-15,-3 2 0 0,-2 1 0 0,-2-1 0 16,1 1 0-16,-2 2 0 0,-1-1 128 0,0 2-128 16,-2 2 192-16,1-2-64 0,-1 1 0 0,-1 0-128 15,2 0 192-15,-1-1-64 0,0 2-128 0,1 1 0 16,-1-2 0-16,0-2 0 0,-1 2 0 0,1-2 0 16,-3 1 0-16,0 0 0 0,-1-1 0 0,-2-1 0 15,-2 1 0-15,-2 1 0 0,-2 0 0 0,-2-1 0 16,-3 2 0-16,-2-2 128 0,-2 2 0 0,0 0 0 15,0 0 0-15,2-2 0 0,0 4 0 0,0-2 0 16,1-2 0-16,0 2 0 0,1 0-128 0,1 1 128 16,-1 0-128-16,0 1 128 0,2 0-128 0,0 1 0 0,-2 0 0 15,2 3 0-15,-1 0 0 0,0-2 0 0,-3 4 0 16,0-2 0-16,1 0 0 0,-1 0 0 0,0 1 0 16,-4 1 0-16,3-5 0 0,-1 4 0 0,2-5 0 0,0 0 0 15,0 0 0-15,1-5 0 0,3 1 0 16,2-3 0-16,3 1 0 0,0-3 0 0,5 0 0 0,1-1 0 15,4 3 0-15,5-4 0 0,3 1 0 0,5 3 0 16,1-2 0-16,4 2 0 0,3 0 0 0,1 2 0 16,3 2 0-16,-1-1 0 0,0 4 0 0,3-3 0 15,1 3 0-15,-1 0 0 0,-1 3 0 0,1-3 0 16,0 4 0-16,-3-2 0 0,-1-1-144 0,-1 4 144 16,-3-1 0-16,-4-1 0 0,0 1 0 0,-2 1 0 15,-1 2 0-15,-3-4 0 0,0 3 0 0,1 1 0 0,-1-4 0 16,-1 4 0-16,0 1 0 0,0-3 0 0,1 4 0 15,-3-3 0-15,3 6 0 0,-4-2 0 0,-2 0 0 0,1 1 0 16,-2 3 0-16,-3-1 0 0,1 5 0 0,-5-5 0 16,0 6 0-16,-2-3 0 0,-1 0 0 0,-1-1 0 15,-1-1 0-15,-2 0 0 0,-2 2 0 0,-2 1 0 16,-1-1 0-16,-2 0 0 0,-1-1 0 0,1 3 0 16,-1-2 0-16,0 0 0 0,-2 3 0 0,1-3 0 15,-2 0 0-15,1-2 144 0,2 0 144 0,1-1 32 16,2-1 0-16,2-1 0 0,3 0-320 0,1-1 0 15,3 0 0-15,1-1 0 16,2 1-448-16,0-3-160 0</inkml:trace>
  <inkml:trace contextRef="#ctx0" brushRef="#br0" timeOffset="92207.33">10696 9006 19343 0,'-11'2'1728'0,"0"-2"-1392"0,2 4-336 0,4-1 0 0,0-3 1584 0,-1 3 240 0,-6 1 48 0,-9 5 16 0,-6 1-1456 0,-2-2-304 16,6 2-128-16,5-4 128 0,7 1 192 0,4-6 48 15,4 1 0-15,3-2 0 0,4 0 528 0,5 0 128 16,-1-2 0-16,6 1 16 0,3-2-208 0,6 3-32 15,-4-2-16-15,5 2 0 0,5 0 48 0,5 2 0 0,0 4 0 0,4-2 0 16,-1 5-304-16,0-2-48 16,-5 2-16-16,3 1 0 0,4 4-224 0,4 0-48 0,2 5-16 0,1-1 0 15,2 1-176-15,-1 0 0 0,0 0-192 16,0 0 192-16,0-3 0 0,2-3 192 0,4 3 0 0,3-1 0 16,1-3 80-16,0-2 32 0,-1 0 0 0,3-1 0 15,5 1-112-15,3-3 0 0,-3 2-16 0,1 3 0 16,0-2-176-16,-2 5 128 0,-3-1-128 0,3 4 128 15,5 2-128-15,-3 5 0 0,-4 3 0 0,-4 1 128 16,1-1-128-16,-4 3 0 0,-4 1 0 0,-3-4 0 16,-3 1 0-16,-3-1 0 0,-4-2 0 0,-2-1 0 15,-3-3 128-15,-3-3-128 0,0-3 128 0,-4-2-128 0,-3 0 128 0,-1-1-128 16,-1-1 128-16,-2-2-128 0,0-3 240 0,-1 2-48 16,-2 0 0-16,-2-4 0 0,-2 1 0 0,-1-1 0 15,-1 1 0-15,-3 0 0 0,-1-2-192 0,-2 0 128 16,-3-2-128-16,-2 2 0 0,-1-2 0 0,0 0 0 15,-4 0 0-15,-2-2 0 0,-1 0 0 0,-2 0 0 16,-1-4 0-16,-1 2 0 0,-2-2 0 0,-2-2 0 16,1 0 0-16,0-3 0 0,2 2 192 0,-1-3-16 15,0 1 0-15,0-5 0 0,1 3 32 0,0-2 16 16,1-2 0-16,3-1 0 0,1 0-96 0,2 0 0 16,0-5-128-16,1 1 192 0,2-2-192 0,0-1 128 15,1 1-128-15,0 0 0 0,2 6 176 0,-1-3-176 0,1-2 192 16,0-2-192-16,-1 0 0 0,1 2 0 0,-1 5 0 15,-1 0-192-15,2 0 192 0,-2 1 0 0,1 5 0 0,-2-2 0 16,-2 5 0-16,1-2 0 0,0 0 0 0,0 4-144 16,2 0 144-16,0 2 0 0,2 3 0 0,2-4-128 15,0 4 128-15,2 0 0 0,2 0 0 0,2 4-128 16,4-1 128-16,3 6 0 0,0-1 128 0,4 4-128 16,1 3 0-16,0 3 0 0,3 8 0 0,3-3-128 15,-3 3 128-15,0 1 0 0,-1 2 128 0,-1 0-128 16,0 2 0-16,0 0 0 0,-2 1 0 0,-1-4-128 15,0 3 128-15,-2-1 0 0,-3 1 0 0,-1-3 0 16,0 2 0-16,-3 1 0 0,0 1 0 0,0-1 0 16,-1 0 0-16,-3-3 0 0,2-2 0 0,-2-1 0 15,-2-2 0-15,-1 0 0 0,-1-1 0 0,-4 1 0 0,-1 0 0 16,-3-4 0-16,-1 0 0 0,-2 0 0 0,-3-6-336 0,-1 0-48 16,-1-5 0-16,1 0 0 15,2-5-528-15,0 0-112 0,4-7-32 16,1-6 0-16</inkml:trace>
  <inkml:trace contextRef="#ctx0" brushRef="#br0" timeOffset="95166.13">10514 9679 23039 0,'-2'3'2048'0,"1"0"-1648"0,1 1-400 0,0-4 0 0,1 0 576 0,-1 2 48 0,0 2 0 0,0 2 0 0,-1 4-176 0,1 0-16 0,-2 1-16 0,2-1 0 16,2 0-416-16,-2 2 0 0,2 0 0 0,-1-1 0 16,2 4 0-16,-1-1 128 0,0 3-128 0,-1 3 0 15,0-1 0-15,-1 3 0 0,0 4 0 0,-1 1 0 16,0-3 192-16,-2 4-32 0,-1 3-16 0,-1 3 0 16,2-1 432-16,-1-1 96 0,0-1 16 0,3-5 0 0,0-3-528 15,1-3-160-15,2-1 0 0,0-7 0 0,0-2 144 16,-1-4-144-16,2-2 0 0,-1-4 144 0,-1-4 288 15,-1-1 48-15,0-1 16 0,0-4 0 0,-1-2-496 0,0-2 128 16,-1-2-128-16,-2-3 0 0,0 0 0 16,-2-4 0-16,1 2 0 0,-2 1 0 0,0-1 0 0,-3-1 0 15,1-4 0-15,-3-2 0 0,3-4 0 0,-3 1 0 16,4-1-128-16,2 1 128 0,3-1 0 0,3 3 0 16,4 4 0-16,2-1 0 0,4 5-144 0,2 2 144 15,2-2 0-15,2 3-144 0,0 0 144 0,3-1 176 16,2 3-48-16,0-3 0 0,0 6 96 0,0-2 16 15,1 1 0-15,-2 2 0 0,-1 2-240 0,-1-2 0 16,-3 6-144-16,-3-1 144 0,0 1-144 0,-3 3 144 16,0 0-128-16,-3 3 128 0,-1 0-192 0,-1 3 64 0,-2-3 0 15,0 3 0-15,1 3 128 0,-2 4 0 0,2 0 0 16,-2 3 0-16,1 1 208 0,1 3-16 0,-2-1-16 16,2 2 0-16,-1 2 80 0,-1-2 0 0,2 2 16 0,-2 1 0 15,-1 2-272-15,-3 21 0 0,0-22 0 16,-1-3 0-16,-1-1 0 0,0-1 0 0,-2-1 0 15,-2 0 0-15,0-2 0 0,-2 0 0 0,-1 0 0 16,-2-2 128-16,-1 0-128 0,-2 1 0 0,2-5 0 16,2-1 0-16,-2 0 0 0,-5-1 0 0,-1-3 0 15,3-2 0-15,-1-2 0 0,4-2 0 0,2-3-9920 16,0-1-2080-16</inkml:trace>
  <inkml:trace contextRef="#ctx0" brushRef="#br0" timeOffset="95702.45">10972 9748 18431 0,'-3'0'816'0,"1"1"160"0,-1 2-784 0,2-3-192 0,0 2 0 0,1-2 0 0,-1 4 256 0,-2-2 16 0,1 6 0 0,-3-2 0 0,0 4-80 0,0 2 0 0,-1-2-16 0,1 2 0 0,1 1 544 0,0-1 112 15,2 1 32-15,1-1 0 0,1-2-560 0,0 0-112 16,2-2-32-16,-1 2 0 0,3-2 544 0,0 0 128 0,1-2 0 0,-1 1 16 16,0-4-128-16,1 0-16 0,0-2-16 15,2 2 0-15,0-3-112 0,-1 0 0 0,2-3-16 0,-2-1 0 16,1 1-320-16,1-4-64 0,-1 1-16 0,0 0 0 15,2-3-160-15,-1 2 0 0,0-2 0 0,1-1 0 16,-2 1 0-16,2-1 0 0,-2-1 0 0,1-1 0 16,-1 4-128-16,-1-2 128 0,1 1 0 0,-3 2 0 15,0-2 0-15,-1 2 0 0,-2 1 0 0,1-1 0 16,0 1 0-16,-1 1 0 0,1 2 0 0,1-1 0 16,-1 0 0-16,2 2 128 0,0-2-128 0,-1 1 192 15,2 1 320-15,3 1 64 0,-1-2 0 0,1 3 16 0,0 3-464 16,1-2-128-16,2 4 0 0,0 1 0 0,3 5 480 0,-3 2 32 15,1 1 0-15,-2 3 0 0,1-1-320 0,-1 2-48 16,-1 1-16-16,-1-2 0 0,0 0-128 0,-2 1 0 16,0-2 0-16,0-1 0 0,-1-2 0 0,2 2 0 15,-2-5 0-15,-2 0 0 0,2-2 0 0,-1-1 0 16,0-5 0-16,-2-1 0 16,2-1-1136-16,-2-1-144 0,2-1-48 0,-2-5 0 0</inkml:trace>
  <inkml:trace contextRef="#ctx0" brushRef="#br0" timeOffset="96000.92">11499 9447 23951 0,'-2'-2'2128'0,"1"2"-1696"0,0 2-432 0,2 2 0 0,2-1 2128 0,-1 0 352 0,2 5 64 0,2 0 16 0,4 8-1888 0,2 1-368 0,3 4-80 0,-1-2-16 0,2 0-208 0,-1 3 0 0,-2-2 0 0,1 1 0 15,-2 1 0-15,-2-2 0 0,-1 2 0 0,-2 3 0 16,1 1 0-16,-5 1 0 0,1-1 0 0,-3 0 0 16,-2-2 0-16,0 2 0 0,-2-2 0 0,-2 2 0 15,0 0 0-15,-1-1 0 0,0 0 0 0,0-6 0 16,1 3-1344-16,1-6-192 0,1 0-64 15,0-4-11824-15</inkml:trace>
  <inkml:trace contextRef="#ctx0" brushRef="#br0" timeOffset="96169.93">11353 9719 35007 0,'-4'-2'3120'0,"3"-2"-2496"15,2 4-496-15,3 0-128 0,-1 0 928 0,2-2 160 16,3 2 48-16,3-4 0 0,5 0-960 0,5-2-176 16,4 0 0-16,1 1 0 0,2 1-144 0,-1 1 144 15,2 0 0-15,-3 2 0 0,-3 1-288 0,-2 0 48 16,-3 1 16-16,-4 2-11120 16,-2 3-2224-16</inkml:trace>
  <inkml:trace contextRef="#ctx0" brushRef="#br0" timeOffset="96769.49">10932 10311 35935 0,'-7'-3'1600'0,"0"3"320"0,-1-2-1536 0,3 2-384 15,3 0 0-15,0 0 0 16,0 2-448-16,-4-2-176 0,-2 3-16 0,-2 0-16 15,-2 1 96-15,1 0 32 0,0 2 0 0,0-1 0 16,1 1-912-16,-1 0-176 0,0-1-48 0,-3 4 0 16,0-1 624-16,0 2 112 0,-3 0 32 0,0 3 0 0,0-1 704 0,1-2 192 15,-2 0 0-15,2 0 0 0,2 1 656 0,0-5 176 16,3 1 16-16,2 0 16 0,3-1-64 0,2-4-16 16,2-1 0-16,2 2 0 0,2-3-528 0,2 0-128 0,3 0 0 0,2 0-128 15,5 0 0-15,0 2 0 0,4-2 0 0,-1 2 0 16,3 0 0-16,-2-1 0 0,3 2-144 0,-1-1 144 15,1 0 0-15,0 0 0 0,2 0 0 0,-2 2-128 16,-3-1 128-16,-1 0-128 0,-1 4 128 0,-2-1-128 16,0 4 128-16,-4 0 0 0,-2 2 0 0,-2 3-128 15,-2 1 128-15,-1-3 0 0,-3 6 0 0,-2-3 0 16,0 0 320-16,-1 0 32 0,0-1 16 0,-1 1 0 16,0-2 352-16,1-2 80 0,-1 0 16 0,-1 1 0 15,1-1-672-15,-1-2-144 0,-1 0 0 0,0-1 0 16,-3 1-144-16,1-1-32 0,-4 3 0 0,-1-1 0 15,-1 0-736-15,1-1-160 16,-6 2-16-16,-3 2-16 0,0 0 576 0,-4 3 112 0,0-4 32 0,-2 0 0 0,2-1 64 16,2-3 32-16,2-3 0 0,0-5-7328 15,8-2-1472-15</inkml:trace>
  <inkml:trace contextRef="#ctx0" brushRef="#br0" timeOffset="97556.9">11274 10529 3679 0,'-3'-3'320'0,"1"0"-320"0,-1 0 0 0,2 3 0 0,0 0 4960 0,1 0 928 0,-1 0 176 0,-1 0 32 0,1 0-3200 0,0 0-640 16,-2 1-128-16,0 1-16 0,-1 2-1824 0,-1 1-288 15,1-1-192-15,-2 2 16 16,-1 1-1424-16,-2 2-304 0,0 0-48 0,-1 0-16 16,-1 5 368-16,-2 1 80 0,-1 1 16 0,-1 4 0 0,2 2 1504 0,0-1 0 15,1 4 320-15,3-2-64 0,2 2 1152 0,1-3 208 0,2-2 48 16,3 1 16-16,1-5-528 0,3-1-128 0,2-1 0 0,2-2-16 15,2-5-752-15,3 2-128 0,1-7-128 0,3 2 144 16,-1-4-144-16,1 0 0 0,1-4 0 0,0 0 0 16,1 0-160-16,-1-4 160 0,1 0-208 0,-1-1 80 31,2 2-672-31,-3-3-128 0,-1-1-32 0,-1 3 0 0,0-2 480 0,-2-1 96 0,1 1 0 0,-2-2 16 16,-1 2 368-16,-3-2 0 0,-2 2 0 0,-1-3 0 15,-2 4 192-15,-2-4 96 0,-1 3 32 0,-3-2 0 16,-1 2 192-16,-1-2 64 0,-2-2 0 0,-2-1 0 15,-4 2-384-15,-1-2-192 0,-1-1 192 0,-1-5-192 16,-4 3 192-16,0 2-192 0,0 4 192 0,1 0-192 16,3 5-224-16,-1 4-160 0,0 4-16 0,2 4-16 15,1 2-912-15,3 2-176 0,2-2-32 0,2 3-9440 16</inkml:trace>
  <inkml:trace contextRef="#ctx0" brushRef="#br0" timeOffset="97849.5">11786 10517 2751 0,'-4'-1'128'0</inkml:trace>
  <inkml:trace contextRef="#ctx0" brushRef="#br0" timeOffset="97857.5">11757 10536 12479 0,'-4'2'544'0,"1"-2"128"0,0 0-544 0</inkml:trace>
  <inkml:trace contextRef="#ctx0" brushRef="#br0" timeOffset="98123.92">11710 10538 17503 0,'-2'0'768'0,"-1"-2"176"16,1 2-752-16,0 0-192 0,2 0 0 0,0 0 0 15,-1 0 1456-15,1-3 256 0,-1 2 48 0,0 1 16 16,0 0-832-16,1 0-176 0,0 0-16 0,0 0-16 16,0 0-1344-16,0 0-272 0,0 0-48 15,0 0-16-15,0 0-496 0,0 0-96 0,0 0-32 0,-20 0 0 0,17 0 1440 0,1-3 272 16,-3 3 64-16,-1 0 16 0,-3 0 1760 0,2 0 368 15,-2 0 64-15,0 0 16 0,-1-2-512 0,2 2-112 16,-1-1-16-16,0 1 0 0,2 1-768 0,0 1-176 16,0 1-16-16,0 1-16 0,1 2-544 0,-2 1-96 15,2 4-32-15,-1 2 0 0,1 3-144 0,-1 4 0 16,2-2 0-16,2 4 0 0,0 3 0 0,1 4-176 16,1-1 176-16,-1 0-128 0,1 1 0 0,1-3 0 15,0-6 0-15,3-2 0 0,-1-3 128 0,2-3-160 16,1-2 160-16,2-4-160 0,1 1 160 0,0-4 0 0,2 0 0 0,4-3 0 31,1 0-400-31,2-6-112 0,4-1 0 0,1-1-16 16,2-2-1904-16,-1 0-368 0</inkml:trace>
  <inkml:trace contextRef="#ctx0" brushRef="#br0" timeOffset="98434.13">11898 10134 26719 0,'-2'6'2368'0,"-1"0"-1888"0,1 0-480 0,2 2 0 0,1-2 2544 0,0 3 400 0,2-2 96 0,-1 8 16 0,3 11-2176 0,2 6-432 0,2 7-96 0,0 4-16 0,-1-3-336 0,1 1 0 0,-1 0 0 0,-1-1 0 0,-2-3 0 0,-1-6 0 15,-1-3 0-15,-1 4-128 16,-2 0-704-16,-2-1-128 0,0 1-16 0,-2-3-16 16,-1-3-1008-16,1-1-208 0,0-7-32 0,-3-2-11136 0</inkml:trace>
  <inkml:trace contextRef="#ctx0" brushRef="#br0" timeOffset="98796.4">12107 10403 39615 0,'-6'3'1760'0,"1"-3"352"0,0 4-1680 0,1-4-432 0,3 2 0 0,0-1 0 16,0-1-320-16,-3 5-128 0,-1-1-48 0,-2 5 0 16,-2-2-192-16,0 3-32 0,1 1-16 0,-2-1 0 15,1 2-832-15,-1-1-160 0,0 2-48 0,0-1 0 16,0 3 1072 0,1-3 192-16,0 4 64 0,0-3 0 0,1 0 752 0,1-3 144 0,1 3 48 0,2-1 0 0,2-2 1088 0,1 2 208 15,2-3 64-15,1-3 0 0,3 1-944 0,3-3-176 16,3 1-32-16,1-1-16 0,4 0-432 0,3-1-64 15,2 2-32-15,0-1 0 0,3 2 128 0,-2 0 32 16,2 0 0-16,0 1 0 0,-1-1-96 0,-1 0-16 16,-3 0 0-16,0 2 0 0,-3 0-208 0,-1-2 0 15,-3 2 0-15,-1-2 0 16,-2 3-1168-16,-4-3-336 0,-4 1-64 0,-1 0-14928 0</inkml:trace>
  <inkml:trace contextRef="#ctx0" brushRef="#br0" timeOffset="99207.11">12348 10206 11967 0,'3'-3'1072'0,"-3"0"-864"0,0 3-208 0,0-2 0 0,2 4 5552 0,-1-2 1056 0,-1 3 224 0,1-2 32 0,2 4-4944 0,0 0-976 15,1 3-208-15,1 2-32 0,1 3-576 0,0 2-128 16,2 1 0-16,-1 2 0 0,1 2-336 0,-1 2-48 16,-1-3-16-16,0 3 0 15,1 3-64-15,-1 1-16 0,0-2 0 0,-1 5 0 0,2-1 480 0,-2 2 0 16,-1 1 0-16,0 1 0 0,-1 3 0 0,-1-3 0 16,0-1 128-16,-1 0-128 0,1-3 0 0,-1-2-256 15,0-4 64-15,1-3 0 16,2-3-2144-16,1-4-416 0</inkml:trace>
  <inkml:trace contextRef="#ctx0" brushRef="#br0" timeOffset="99683.79">12291 10004 6447 0,'1'-12'576'0,"-2"5"-576"0,0 1 0 0,1 2 0 16,1 2 7824-16,3-1 1456 0,0 2 304 0,3-2 48 16,4-3-7568-16,5-1-1504 0,6-2-304 0,5-1-64 15,3 0-528-15,3 2-112 0,2-1 0 0,2 4-16 16,-4 3-704-16,2 2-144 0,-2 0-32 0,0 2 0 16,-1 2 0-16,-4 3 0 0,2 4 0 0,-4 1 0 15,-4 2 1088-15,-3 2 256 0,-4 3 0 0,-4 3 0 0,-4 1 992 16,-4-1 256-16,-3 3 48 0,-4 3 16 15,-2 0-496-15,-3 1-112 0,-3 1 0 0,-1-3-16 0,0-1-432 0,-2-4-96 16,1-1-16-16,-2-1 0 0,1-2-144 0,-2-2 0 16,0 0 0-16,-2-1 0 0,2-4 0 0,-4 2-144 15,1-1 144-15,-3 1-208 16,-5-4-192-16,-1 1-48 0,-1 1 0 0,-3-3 0 0,-1 2 448 0,0-2 0 16,0-1 0-16,3-1-128 0,4-2 128 0,6-2 0 15,6 2 0-15,5-1 0 0,4 2 400 0,5-3 16 16,3 3 0-16,6-1 0 0,4 3 352 0,4 1 64 15,4 1 0-15,3-2 16 0,7 3-576 0,1 1-112 16,2 1-32-16,3-1 0 0,1 0-128 0,1 0 0 0,0-1 0 16,-2 0 0-16,0 0 0 0,-2-2 0 15,-2 2 0-15,-2-1 0 0,-3 1 0 0,-3 0 0 0,-4-2 0 0,-4 2 0 32,-4 0-704-32,-2-1-80 0,-4 1-16 0,-2-3-16672 0</inkml:trace>
  <inkml:trace contextRef="#ctx0" brushRef="#br0" timeOffset="102316.68">11725 8159 11967 0,'0'0'1072'0,"0"0"-864"0,0 0-208 0,0 0 0 0,1 0 320 0,-1 0 32 0,1-1 0 0,1 1 0 0,-1 0 192 0,1-3 32 15,1 6 16-15,-3-3 0 0,0 0 832 0,0 0 176 16,0 0 16-16,0 0 16 0,16 11-176 0,-14-5-48 16,2 5 0-16,0-1 0 0,0 4-544 0,-2 0-112 15,0 0-32-15,1 1 0 0,-1 3-560 0,0-1-160 16,-2-5 0-16,0 4 0 0,0 1 0 0,-2 1 0 15,0-2 0-15,1 2 128 0,-3-2-128 0,0 0 0 16,1 3 0-16,-1-6 0 0,-1 2 0 0,1-1-128 16,-2 1 128-16,1-4-128 15,1 0-480-15,-1-4-96 0,3 0 0 0,0-1-16 16,0-4-1616-16,0-2-320 0</inkml:trace>
  <inkml:trace contextRef="#ctx0" brushRef="#br0" timeOffset="106066.29">12304 8057 18431 0,'-2'-6'1632'0,"2"3"-1312"0,0-1-320 0,2 1 0 0,-2 1 1104 0,1-2 160 0,0-2 16 0,0-4 16 0,2-2 208 0,-1-2 32 0,2-3 16 0,-1 3 0 0,0 2-128 0,0 0-16 15,-1 2-16-15,-1 1 0 0,1 2-960 0,-1 3-192 16,-1 1-48-16,-1 3 0 0,-2 3-192 0,1 2 0 15,-3 3 0-15,-1 2 0 0,-2 5 0 0,0 1-192 16,-1 3 192-16,0-2-160 0,2 2 160 0,1 2-160 16,1 2 160-16,1 2-160 0,0 0 160 0,3-2 0 15,0 4 0-15,2-2 128 0,1 1-128 0,2-1 0 0,1 1 128 0,3-4-128 16,-1-3 0-16,3-3 0 0,2 0 0 16,2-6 0-16,-1 1 0 0,2-4 0 0,0-1 0 0,1-2 0 15,1-1 0-15,2-3 0 0,1 0 0 0,0-4-128 16,-2 1 128-16,1 0-160 0,-3-4 160 0,-1 1-160 31,-1 0-784-31,-1-4-144 0,-3 4-48 0,-2-4 0 0,0-1 96 16,-3 1 16-16,-3-2 0 0,-2-1 0 0,0 0 816 0,-1-1 208 0,0 2 0 0,-2-3 0 15,2 3 0-15,-1 2 0 0,-1-3 0 0,2 3 0 16,0 4 0-16,-1-1 0 0,2 2 128 0,0 4-128 16,0-2 0-16,0 6 0 0,0-3 0 0,-1 3 0 15,0 4 0-15,0 0 0 0,-1 2-128 0,1-1 128 0,-1 2 0 16,2 0 0-16,1 0 0 0,1 2 0 0,2-2 336 15,1 3 176-15,2 1 16 0,1 0 16 0,1 1 1088 0,0 1 224 16,3 0 32-16,-3-2 16 0,1-2-1008 0,1 0-208 16,2 1-48-16,-1-3 0 0,-1-2-512 0,2-2-128 15,0 1 0-15,-2-4 0 16,2 1-880-16,-3-4-144 0,1-2-48 0,-1 0-14192 0</inkml:trace>
  <inkml:trace contextRef="#ctx0" brushRef="#br0" timeOffset="106331.47">13051 7776 34095 0,'-5'-4'1504'0,"0"4"320"0,0 4-1456 0,1-3-368 0,2 4 0 0,2-2 0 0,-2 1 320 16,0 5-16-16,-2 1 0 0,-1 6 0 0,1 5-304 0,2 2 0 0,2 4 0 0,1 2 0 0,3 3 0 0,1-1 0 0,1 4 0 0,1 0 0 16,2 3 0-16,1-4 0 0,-1 1 0 0,1-3 0 15,-1 0-320-15,-1-1 48 0,-2-2 0 0,-2-6 0 16,-2-1-2352-16,-2-3-480 0,-1-4-96 16,-4-3 0-16</inkml:trace>
  <inkml:trace contextRef="#ctx0" brushRef="#br0" timeOffset="106519.17">12915 8117 43311 0,'2'-5'1920'0,"-1"4"384"0,0-3-1840 0,2 4-464 15,1 0 0-15,2 0 0 0,1 0 0 0,3-3 0 16,7 0 0-16,7-2 0 0,4-1-176 0,6-2 32 15,2 0 0-15,1 0 0 16,-3-1-512-16,0 2-112 0,0 1 0 0,1 0-17408 0</inkml:trace>
  <inkml:trace contextRef="#ctx0" brushRef="#br0" timeOffset="107388.59">11690 8177 15663 0,'-2'0'1392'0,"-1"0"-1120"0,1 0-272 0,2 0 0 0,0 3 1616 0,1-3 272 0,0 0 48 0,1 0 16 0,1 0-1104 0,2 0-208 16,1 0-64-16,-6 0 0 0,0 0 176 0,25-6 16 0,-16 0 16 0,1 1 0 0,0-3-224 0,1-2-48 15,0 0-16-15,0-1 0 16,1-1-336-16,2-2-160 0,0-1 160 0,0 2-160 0,0-2 176 0,1 1-176 16,0-2 192-16,0 0-192 0,2 4 784 0,-2 0 48 15,0 2 16-15,-3 3 0 0,0 4-432 0,-1 3-96 16,-1 0 0-16,-1 3-16 0,1 4-304 0,-1 0 160 16,-1 2-160-16,1 1 128 0,1 0-128 0,-2 1 0 15,1-1 0-15,1-1 0 0,1 0 0 0,0 2 0 16,2 0 0-16,-2 0 0 0,0 2-160 0,-3-2 160 15,-1 3 0-15,-2-2-144 0,-2 0 144 0,-1 2 0 16,-4 2 0-16,-1-1 0 0,-2 3 0 0,-2-2 0 16,0-2 0-16,-2 1 0 0,-1-3 0 0,-1-2 0 15,-1 0 0-15,-2-1 0 0,1-3 0 0,-3 0 0 0,0 1 0 16,-2-3 0-16,1 1 0 0,0-4 0 0,-2 2 0 0,-2-1 0 16,0-2 0-16,-2 2 0 0,-1 0 0 0,-2-1-128 15,1 2 128-15,-1-1 0 0,-1-1 0 0,1 2-128 31,0-3-352-31,0 0-64 0,2 0-16 0,-1-3 0 16,5 2-1744-16,0-1-336 0</inkml:trace>
  <inkml:trace contextRef="#ctx0" brushRef="#br0" timeOffset="108118.89">12519 8433 6447 0,'11'-6'576'0,"-4"0"-576"16,0 2 0-16,-4 1 0 0,0 3 1520 0,-2 1 192 0,0 1 32 0,2 0 16 0,2 3-80 0,-2 1-16 0,0 4 0 0,-2-1 0 16,-2 4-800-16,-2-1-160 0,0 2-48 0,-2-2 0 15,-1 3-528-15,-3-4-128 0,0 4 0 0,1-3 0 16,-1-2 128-16,-1 0 0 0,0 1 0 0,0-1 0 0,2 0 624 0,-1-3 112 15,-1 2 32-15,1-3 0 16,1 3 96-16,-1-3 32 0,0 2 0 0,1-2 0 0,0 2-704 0,2-4-144 16,0 2-32-16,1 1 0 0,0-4-144 0,1 3 0 15,2 1 0-15,1-4 0 0,1 3 0 0,1-3 0 16,0 1 0-16,3-2 0 0,2 2 0 0,1 0 0 16,2-1-176-16,0 2 176 0,1-4 0 0,1 2 0 15,1-1 0-15,2 0-128 0,-1 0 128 0,3 2 0 16,2-2 160-16,-1 4-160 0,3-2 0 0,0 0 0 15,-1 1 0-15,1-1 0 0,0 2 0 0,-2 0 0 16,1 4 0-16,-5-2 0 0,-3 4 0 0,-3-1 0 16,0 1 0-16,-4-1 144 0,-3 4-144 0,-1-3 0 15,-3 2 0-15,-3 1 0 0,1-5 0 0,-1 2 0 16,-1-2 128-16,-2 0-128 0,0-1 832 0,1 0 144 16,-2-2 32-16,-3 0 0 0,1-1-144 0,-2 0-32 0,-2 1 0 15,-1-1 0-15,2 0-480 0,-1 3-96 0,-2-3-32 0,-1 4 0 16,0-3-224-16,0 2 0 0,-1-1 0 0,-2-3 0 31,1 2-880-31,1-2-112 0,1-5-32 0,4-3-14144 0</inkml:trace>
  <inkml:trace contextRef="#ctx0" brushRef="#br0" timeOffset="108634.87">12915 8364 43311 0,'-8'9'1920'0,"4"-3"384"0,1 4-1840 0,3-4-464 0,1-2 0 0,1 0 0 0,1 0-1184 0,1 6-336 0,1 4-64 0,2 7-16 0,2 5 1088 0,-1 0 224 15,0 1 32-15,-2 2 16 0,0-3 32 0,-3 2 0 16,-2 0 0-16,-2 1 0 0,-2 2 0 0,-3-2 0 16,-2 2 0-16,1-2 0 0,-2-4 208 0,2-3 0 15,1-4 192-15,0-2-192 0,1-2 688 0,2-2 16 16,2-3 16-16,0-5 0 0,1 2-288 0,0-6-64 16,0 0-16-16,1-3 0 0,3 0-352 0,-1-3 128 15,2-4-128-15,1-3 0 0,2 1 0 0,1-4 0 0,-2 0 0 0,0-3 128 16,2 1-288-16,-3-1-48 15,0-1-16-15,1 2 0 0,-2 4 32 0,-2 4 0 16,2-1 0-16,-1 7 0 0,0 1 192 0,-1 0 0 0,2 6 0 0,0 3 0 16,1 0 256-16,3-2 0 0,1 2 0 0,2 0 0 15,3 0-64-15,0 1-32 0,1 0 0 0,0-1 0 16,-1 3-160-16,0 1 0 0,-3 0 0 0,1 0 0 16,-4 1 0-16,1 0 0 0,-2 0 0 0,-2 2 0 15,-1-3 0-15,-1 2 0 0,-2 1 0 0,-1-1 0 16,2 1 0-16,-2-1 0 0,0 2 0 0,-1-2 0 15,1 2 0-15,-1-3 0 0,-1-4 0 0,1 2 0 16,0-5-720-16,1-1-80 16,1 0-16-16,-1-3-15952 0</inkml:trace>
  <inkml:trace contextRef="#ctx0" brushRef="#br0" timeOffset="109072.89">13363 8799 24879 0,'-2'0'2208'0,"-1"-2"-1760"0,2 2-448 16,2-2 0-16,1 2 1904 0,-1-2 288 0,0 0 64 0,0-1 16 0,2 0-2928 0,2 0-592 0,0 2-112 0,0 1-32 16,1 1 16-16,0 4 0 0,-2 3 0 0,0 0 0 15,-1 5 560-15,-2-1 112 0,-1 4 32 0,-1 0 0 0,-1 0 672 0,-1-4 0 16,0 2 176-16,-1-2-48 0,3 1 144 0,1-5 32 15,1-1 0-15,0-2 0 0,0 0 976 0,2-2 192 0,-1-3 32 0,2 0 16 16,1-3-656-16,-1-1-128 0,2-1-32 0,0-3 0 16,1 2-128-16,1-4-16 0,-1 4-16 0,1-2 0 15,-1 1-352-15,-1-3-192 0,0 1 192 0,1 0-192 16,-1-3 0-16,-1-1 0 0,-2 2 0 0,0-4 0 16,-1 2 0-16,0-2 0 0,-2-1 0 0,-2 0 0 15,0-3 288-15,-2 3-48 0,1 0-16 0,-1 0 0 16,-1 1 224-16,0 3 32 0,-1 2 16 0,0 0 0 15,-2 0-32-15,1 1 0 0,-2 6 0 0,2-2 0 16,-1 3-240-16,0 2-48 0,0 0-16 0,2 4 0 16,0-1 32-16,0-2 0 0,-2 4 0 0,2 1 0 0,0-1-192 15,0 1 0-15,2 0 0 0,-1 3 0 0,1-3 0 16,2 0 0-16,1 2 0 0,-1-2 0 16,2 0-432-16,3 3-16 0,-1-3 0 0,2 0-10528 15,0 0-2112-15</inkml:trace>
  <inkml:trace contextRef="#ctx0" brushRef="#br0" timeOffset="110184.18">13580 8658 12895 0,'-3'0'1152'0,"1"0"-928"0,2 0-224 0,1-1 0 0,-1 2 224 0,1-2 0 0,-1 1 0 0,2-2 0 0,-1-2-928 0,1-2-192 0,3 1-48 0,-1 0 0 0,1 0 816 0,0 1 128 15,-1-2 0-15,0 2 128 16,-1 1-1600-16,1 0-320 0,-3 1-64 0,0 1-16 0,0 1 2576 0,1-3 528 16,-1 6 112-16,-1-3 0 0,1 0 1312 0,0 0 256 15,1 0 48-15,-1 0 16 0,1 0-384 0,-2 0-80 16,0 0-16-16,0 0 0 0,0 0-1088 0,20-9-208 15,-15 5-48-15,1 2-16 0,-1-2-800 0,0 0-144 16,1 2-48-16,-1-4 0 0,0 2-144 0,0 1 0 0,-1 0 0 0,0 0 0 16,-1 0 0-16,1-2 0 0,-2 1 0 0,0 0 0 15,0 2 0-15,-2 0 0 0,1 2 0 0,-1 0 0 16,0 0 768-16,0 0 192 0,0 2 16 0,2 0 16 16,-1 1-224-16,1 0-64 0,1-1 0 0,-1 3 0 15,2-4-448-15,0 1-112 0,1 1-16 0,-2-2 0 16,1 1-128-16,0 1 0 0,-1-3 0 0,0 0 0 15,-1 0 0-15,1 0 0 0,-2 0 0 0,0-3 0 16,-1 3 128-16,0 0-128 0,-1-2 192 0,0 1-64 16,-2 1 192-16,3 0 16 0,0 0 16 0,0 0 0 15,0 0-48-15,0 0-16 0,0 0 0 0,-21 0 0 0,16 3-160 16,2 0-128-16,0 3 144 0,0-1-144 0,1 4 0 0,1-1 0 16,2 2 0-16,1-2 0 0,0 0 0 15,2-1 0-15,3-1 0 0,1-4 0 0,-2-1 0 16,2-1 0-16,1-1 0 0,2-1 0 0,-1-1 0 0,2 0 0 15,1-4 0-15,-1 1 0 0,1 0 0 0,-1-1 0 16,2-2 0-16,-1-1 0 0,-2 0 128 0,0 1-128 16,-2 1 176-16,0 0-176 0,-1 2 0 0,-1 0 0 15,-3 0 0-15,0-2 0 0,0 3 0 0,-3 2 0 16,-1-3 0-16,1 2 0 0,-2-1 0 0,1 0 0 16,0-1 0-16,-1 0 0 0,0-3 0 0,1 2 0 15,-2-2 0-15,1-1 0 0,-1 0 0 0,-1-1 0 16,-2 1 0-16,0-4 0 0,0 2 0 0,-1 0 0 15,0 2 0-15,-3-1 0 0,2 3 0 0,-2 5 0 0,1 0 0 16,-3 3-192-16,1 4 192 0,-3 2 0 0,1 6 0 0,-3 1 0 16,1 5 0-16,2-2 0 0,1-2 0 0,-1 7 0 15,-3 1 0-15,0 4 0 0,0 0-128 0,1 1 128 16,1-1 0-16,0-1 0 0,5 0 0 0,-2-2 0 16,3 2 0-16,-1-4 0 0,2 1 0 0,0 1 0 15,2-4 0-15,2 1 0 0,-1 4 0 0,2-5 0 16,1-3 0-16,2-1 0 0,2 1 0 0,2-2 0 15,4 1 0-15,1-3 0 0,2-2 0 0,-1-2 0 16,0-2 0-16,4 0 0 0,4-2 0 0,2-3 0 16,3-1-320-16,0-3 16 0,-3 3 16 0,0-3 0 15,1-2-1904-15,-1 1-384 0,0-2-80 16,-2-2-16-16</inkml:trace>
  <inkml:trace contextRef="#ctx0" brushRef="#br0" timeOffset="111717.32">14251 8035 12895 0,'-1'0'1152'0,"1"3"-928"0,0-2-224 0,0 1 0 0,0-2 1600 0,1 3 256 0,-1-2 64 0,1 4 16 0,1-1-880 0,-1 2-176 0,1 0-48 0,0 0 0 0,0 1-320 0,-1 0-80 15,1 2-16-15,-2 0 0 0,-2 1 32 0,1 3 0 16,-1 0 0-16,-1 2 0 0,-1-1 384 0,1 3 64 16,-2-1 32-16,-1 1 0 0,-1 5 544 0,0-3 96 15,0 6 32-15,-3 0 0 0,1 1-496 0,0 0-80 0,0 5-32 16,0 0 0-16,0 1-592 0,2 2-112 0,-1 5-32 16,2 1 0-16,2 1-256 0,2-6 0 0,1 0 0 0,2-7 0 15,1-2 0-15,1-4 0 0,3-1 0 0,-1-5 0 16,1-6 128-16,2-2-128 0,0-2 0 0,1-1 0 15,2-5 240-15,0 0-16 0,4 0 0 0,0-5 0 16,2 4-32-16,2-2 0 0,3-1 0 0,2 1 0 16,3 0 64-16,0 3 0 0,1-2 0 0,1 2 0 15,-1 2-64-15,2-2 0 0,0 0 0 0,-1 0 0 16,-1 0-192-16,-4 0 0 0,-1-2-192 0,-4 0 192 16,-3 4-208-16,-2 0 64 0,-4-2 16 0,-4-2-18624 15</inkml:trace>
  <inkml:trace contextRef="#ctx0" brushRef="#br0" timeOffset="113372.43">10976 14253 35935 0,'-14'1'3200'0,"5"2"-2560"0,7-3-512 0,3 0-128 0,2-3 272 0,-2 3 48 0,-1-1 0 0,0-2 0 16,4 0-1136-16,5-4-208 0,9-1-64 0,4-2 0 0,5 0 448 15,3 0 96-15,3 1 16 0,2 0 0 0,2 0 400 0,-1-1 128 0,1 3 0 0,-2-2 0 16,0 0 0-16,0-1 176 0,0 3 0 0,-3-2 0 16,-4-1 496-16,1 1 96 0,0-4 32 0,4-2 0 15,0 2 192-15,3-6 32 0,1-1 16 0,4-1 0 16,2-5-208-16,3-1-32 0,-4 1-16 0,8-2 0 0,11-8-384 15,3-1-80-15,4 2 0 0,0-3-16 16,-1 1-304-16,-1 1 0 0,0 1 0 0,-1 2-144 0,-3 3 144 0,-2-1 0 16,-2 5 0-16,0-1 0 0,1 4 0 0,-5-2 0 15,-6 3 0-15,-3 2 0 0,-2 1 0 0,-5 3 0 16,-3 1 0-16,-5 3 0 0,-2 2 0 0,-3 3 0 16,-3-2 0-16,-2 0-128 0,-3 2 128 0,-2 1 0 15,-1 2 0-15,-5-2 0 0,1 3 0 0,-3 0 0 16,-3 0 0-16,0 0 0 0,0 0 0 0,-2-1 0 15,0 2 0-15,-2 1-128 16,1-2-480-16,-2-1-96 0,-2 0 0 0,2 2-17200 0</inkml:trace>
  <inkml:trace contextRef="#ctx0" brushRef="#br0" timeOffset="115041.12">13189 13288 18431 0,'-6'5'1632'0,"1"-2"-1312"0,2-1-320 0,3-2 0 0,0 0 336 0,-1 0 0 0,-1 1 0 0,-2 2 0 16,-1-3-896-16,1 0-176 0,2-4-32 0,-1-2-16 0,3 0 576 0,2 0 208 0,0-4-144 0,1 0 144 16,2-1 464-16,0 1 176 0,-1-4 48 0,3 3 0 15,-2 0 704-15,1-1 144 0,-1 3 16 0,0-3 16 16,0 2 64-16,-3 0 16 0,1 0 0 0,-3 1 0 16,-2 2-752-16,-1-2-128 0,-4 3-48 0,-1 0 0 15,-2-3-16-15,-5 4-16 0,-1 3 0 0,-3-4 0 16,1 2-176-16,-4-2-16 0,-2 1-16 0,-1 0 0 15,2-4-160-15,3 3-48 0,2 0 0 0,-1-2 0 16,-1-3-144-16,-1 0-128 0,1-1 192 0,3-3-192 16,0 2 0-16,3 0 0 0,3 1 0 0,2 2 0 15,1-3 0-15,2 1 0 0,-1-2 0 0,4 3 0 16,0 1 0-16,2 0 0 0,0 0 0 0,2 4-144 0,0 0 144 16,0 2 0-16,2 2 0 0,1 2 0 0,-1 0 0 0,2 2-128 15,1 0 128-15,2 1 0 16,1 2-464-16,0 1-16 0,4-2 0 0,-1 2 0 0,4 1 160 0,2 0 48 15,0 2 0-15,4-3 0 0,3 1 272 0,2 2-160 16,3 1 160-16,3-2-128 0,2 5 128 0,1-3 0 16,-3 0 0-16,-1 2 0 0,1-3 0 0,-8 1 0 15,-1-1 0-15,-2 0 0 0,-1 7 0 0,-2 0 0 16,-3 0 0-16,-5 3 128 0,-1 1-128 0,-5 2 0 16,-3 3 0-16,-4-3 0 0,-3 0 192 0,-4-3-48 15,-1 3 0-15,-3 0 0 0,-1 0 288 0,-1 1 48 0,-2-2 16 16,-2-1 0-16,2-1-112 0,0 2-32 0,0-2 0 0,-2 1 0 15,0-2-32-15,1 1 0 0,1 1 0 16,-1-7 0-16,6 2-320 0,-3-3 0 0,1 1 0 0,2-3 128 16,2-3-128-16,0 2 0 0,4-3 0 15,0-4 0-15,2 2 0 0,3-4-240 0,1-2 48 0,1 0-17600 16</inkml:trace>
  <inkml:trace contextRef="#ctx0" brushRef="#br0" timeOffset="116367.07">10602 16501 14735 0,'-10'-2'1312'0,"3"-2"-1056"0,2 4-256 0,4-3 0 0,-1 2 1472 0,-1-1 256 0,-3-2 32 0,-7-6 16 0,0 1-736 16,0-4-144-16,2 0-16 0,4 1-16 0,2 0 128 0,2 2 32 16,3-3 0-16,3 3 0 0,-1 4 224 0,3 0 48 15,1 4 16-15,1 0 0 0,-1 2-160 0,-1 0-48 16,0 4 0-16,0-3 0 0,-1 2-560 0,3 1-112 16,-2 0-32-16,0 0 0 0,2 2-208 0,-1-2-64 15,0 2 0-15,3-2 0 0,3 5-128 0,4 3 0 16,4 0 0-16,0 1 0 0,2 0 320 0,7 3 0 15,5 5-16-15,6 5 0 0,6 5-16 0,2 1 0 16,4 3 0-16,3 0 0 0,2 3-160 0,3-2-128 0,2-3 144 16,-1-4-144-16,1-7 0 0,0 0 0 0,1-3 0 15,3 3 0-15,-2 0 0 0,-3 3 128 0,-6-1-128 0,-4-2 0 16,-4 0 0-16,0 5 0 0,1 2 0 0,-2-1 0 16,-2 1 0-16,-2-3 0 0,-2 0 0 0,-4 1 0 15,-2-1 208-15,-1-2 0 0,-6-1 0 0,0 1 0 16,1 6-80-16,1 1 0 0,-1 0-128 0,0 1 192 15,-3-3-192-15,0-1 0 0,0-3 0 0,-3-3 0 16,2 0 0-16,-2-4 128 0,3-1-128 0,-1-4 0 16,1-3 0-16,-4-3 0 0,-1-5 0 0,-4-2 0 15,-2-4 0-15,-2-2 0 0,0 0 0 0,-3-3 0 16,-2 2 0-16,0-2 128 0,-4-1-128 0,0 2 0 0,-3 0 0 16,-1 0 0-16,-1-2 0 0,-1 1 0 0,-1 2 0 15,-1 0 0-15,0 1 0 0,-1-2 0 0,1 4 0 0,-1-2 128 16,1 0-128-16,-1-2 0 0,2 2 0 0,0-3 0 15,3-1-144-15,-2-2 144 0,3 2-176 0,-1-6 176 16,1 1-192-16,0 2 192 0,0-3 0 0,0 1 0 16,0 1 0-16,-1-3 144 0,0-1-144 0,-3 0 192 15,0 3-192-15,-1 1 192 0,-1 2-192 0,-1-3 128 16,-2-1-128-16,-1 3 128 0,0-2-128 0,0 1 160 16,1 4-160-16,-1-2 160 0,1 2-160 0,0 1 0 15,3 1 0-15,0 3 0 0,1 2 0 0,1 3 0 16,2 0 0-16,1 1 0 0,1 4 0 0,1 2-192 15,1-1 0-15,2 1 16 0,2 3 16 0,2 1 0 0,2-1 0 16,1 0 0-16,1 0 160 0,2-1 0 16,0 0 0-16,1-2 0 0,1 1 0 0,-1 0-128 0,1 0 128 15,-1 0 0-15,1 0-240 0,0 0 48 0,-1 3 0 0,0-1 0 32,1 0-192-32,0 2-16 0,-1-2-16 0,-3 2 0 0,-1 2 64 0,1 3 16 0,-1 3 0 0,1 5 0 15,-1 1 336-15,-2 2-144 0,1 1 144 0,-4-1 0 16,-2 1 0-16,-2-3 144 0,-1 2 16 0,-2-1 0 15,-1-1 80-15,-3-4 16 0,-2-3 0 0,0-7 0 16,-2 1-16-16,-2-7 0 0,0 0 0 0,-2-2 0 16,-2-3 80-16,-1 1 0 0,-2-2 16 0,-1-3 0 15,-2 0-192-15,-3 2-144 0,-1 1 192 0,1 1-192 16,-2 5 304-16,-3 3-48 0,1 1-16 0,-1 2 0 16,2 1-80-16,-1 0-16 0,-2 3 0 0,-1 1 0 0,3 1 80 15,0 1 16-15,4-3 0 0,3-4 0 0,2-2-240 16,3-4 0-16,4-2 0 0,2-5 0 0,2-4-272 0,3-6-112 15</inkml:trace>
  <inkml:trace contextRef="#ctx0" brushRef="#br0" timeOffset="118268.14">10570 12992 10127 0,'3'-7'896'0,"-3"4"-704"0,0 0-192 0,1 3 0 0,-1-2 2480 0,1 2 464 0,0-2 80 0,0 2 32 16,3 0-1440-16,1 4-272 0,1-1-64 0,3 7-16 15,0-1-1008-15,-2 4-256 0,0 3 0 0,0 2 0 16,0 1 0-16,0 3 0 0,1 7 0 0,-1 0 0 16,-1 8 0-16,-1-2 0 0,-1 6 0 0,-3-5 0 15,1-4 0-15,-1-1 0 0,-1-5-160 0,0-2 160 16,0-2-304-16,1-3 32 0,0-3 0 0,1-3 0 15,-1-5-144-15,0-3-32 0,0-2 0 0,2-1-9952 16</inkml:trace>
  <inkml:trace contextRef="#ctx0" brushRef="#br0" timeOffset="118657.42">10381 12802 35935 0,'-16'-15'3200'0,"5"6"-2560"16,1-1-512-16,5 4-128 0,4-1 448 0,1 4 64 15,1-4 0-15,1-2 16 0,3-8-144 0,3-1-16 16,5-4-16-16,3-1 0 16,4 1-768-16,1 5-160 0,0 6-16 0,3-2-16 15,-2 7-192-15,1 2-32 0,0 2-16 0,-1 2 0 16,-1 2 64-16,0 3 16 0,-2 4 0 0,-1 1 0 0,-2 5 384 0,-2 1 96 0,-3 2 16 0,-2 5 0 15,-2-1 272-15,-1 3 0 0,0 3 0 16,-1 1 0-16,-1-6 0 0,0 2 0 0,-1-1 176 0,1-1-176 16,0-1 256-16,0 0-64 0,-2 1-16 0,0-5 0 15,3-2-176-15,-2 0 128 0,1 0-128 0,-1-3 128 16,-1-3-128-16,-1-2 0 0,0 2 0 0,-2-4 0 16,1 0 0-16,-3-3 0 0,1 1 0 0,-2-3 0 15,-2 4 0-15,-3-1 0 0,-1-2 0 0,-2 2 128 16,-2-2-128-16,0 2 0 0,-4-2 0 0,0 2 0 0,-1-4 0 15,-1 0 0-15,2 1 0 0,-1-2 0 16,3 1-480-16,-1-4-176 0,1 2-48 0,1-2-12592 16</inkml:trace>
  <inkml:trace contextRef="#ctx0" brushRef="#br0" timeOffset="119165.5">10890 12708 37775 0,'-10'3'1664'0,"3"-3"368"0,2 2-1632 0,3 0-400 0,0 0 0 0,2 0 0 0,2 0 0 0,-2 3-224 0,1 5 32 0,1-1 0 16,2 5-448-16,2 1-96 0,0-2-16 0,2 2 0 16,0-2-448-16,2-1-80 0,-1-2-32 0,0 0 0 0,1 2 896 0,-2-3 176 0,1 1 48 0,-1-4 0 15,1 1 192-15,-1-2 0 0,1-1 0 0,-1-3 0 16,1 2 720-16,-1-3 96 0,1 0 16 0,-2-4 0 16,3-2-32-16,-1-3 0 0,2 2 0 0,-1-6 0 15,1-1-608-15,0 2-192 0,1 1 0 0,0 1 0 16,0-3 0-16,-1-2 0 0,-1-1 0 0,0-3 0 15,-3 0-160-15,1 0-32 0,-2 3-16 0,-1 1 0 16,0 1-544-16,-3 0-96 0,-1 0-32 0,1-1 0 16,-2 5 544-16,0 3 96 0,0 2 32 0,0 1 0 0,-2 4 336 15,2 3 64-15,-1 0 0 0,1 1 16 0,1 2 432 16,3 3 64-16,1-2 32 0,0 3 0 0,3 1 128 0,0-1 32 16,2-1 0-16,1 1 0 0,2 0-448 0,-1-4-64 15,2 1-32-15,-2 2 0 0,0-3-352 0,-1 0 0 16,2 2 0-16,-5 0 0 0,2 1 0 0,-1 1 0 15,-2 0 0-15,0 2 0 0,0 2 0 0,-2 1 0 16,1-3 0-16,-1 2 0 0,2 0 0 0,0-1 0 16,0 0 0-16,2-3-128 15,-1-1-736-15,2-3-144 0,1-2-16 0,1-4-16 16,0-4-1360-16,-1 2-272 0</inkml:trace>
  <inkml:trace contextRef="#ctx0" brushRef="#br0" timeOffset="119453.1">11410 12306 35935 0,'-8'-3'1600'0,"3"3"320"0,2 0-1536 0,1 0-384 0,2 0 0 0,3 2 0 0,1 2 208 0,0 0-16 0,5 4-16 0,5 2 0 16,2 4-176-16,5 7-192 0,4-3 32 0,-2 6 16 16,2 1-736-16,-2-1-144 0,0 2-16 0,-4-3-16 15,0 1 448-15,-3-4 96 0,-1 1 0 0,-4 1 16 0,-1-3 336 16,-3 1 160-16,-1-2-160 0,-2-2 160 16,-3 0-560-16,-1 0-16 0,0-3 0 0,-2-3-12256 15</inkml:trace>
  <inkml:trace contextRef="#ctx0" brushRef="#br0" timeOffset="119683.46">11373 12512 35935 0,'-3'-4'1600'0,"2"0"320"0,1 2-1536 0,1 2-384 15,2-3 0-15,0 3 0 0,2-1 0 0,1 1 144 0,6-2-144 0,2-2 0 16,6-1 0-16,2 1 0 0,3-2 0 0,-1 0 0 16,0 0 0-16,2-2-144 0,0 2 144 0,2-4 0 31,-1 2-432-31,0-1 0 0,-1-1 0 0,0 0 0 16,0 4-1232-16,-3-4-240 0,3 4-48 0,-2 0-7008 0,-2 2-1392 0</inkml:trace>
  <inkml:trace contextRef="#ctx0" brushRef="#br0" timeOffset="120330.06">11235 12998 31327 0,'-13'0'1392'0,"3"0"272"0,1 0-1328 0,4 0-336 0,3 0 0 0,0 0 0 0,1 1 320 0,-1 1 0 0,-4-2 0 0,-2 4 0 0,0 0-1808 0,-2 1-368 0,0 1-80 0,0 1-16 16,0 0 304-16,0 1 64 0,0 2 16 0,-2 0 0 0,2 0 1056 0,-1 1 224 0,0 0 32 0,1 0 16 15,1 2 240-15,0 0 208 0,1 0-32 0,0-1-16 16,2 0 528-16,0-2 96 0,1 3 32 0,1-4 0 15,1-1-112-15,1 1 0 0,4-3-16 0,0 0 0 16,2 0-400-16,3 0-80 0,2-2-16 0,2 2 0 16,3-2 112-16,-1 1 16 0,5-1 0 0,-1-1 0 15,4 1-16-15,0-2 0 0,0 2 0 0,0-1 0 0,0-1-464 0,-1-2-96 16,0 0 0-16,-3-2-16 16,-1 2-592-16,0 2-112 0,-1-1-32 0,-3 2 0 15,-1 1 688-15,-2 2 128 0,-4 0 16 0,-1 3 16 0,-2 0 288 0,-1 4 48 16,-1-1 16-16,0 2 0 0,-2-1 800 0,-1 2 160 15,1-2 48-15,-2-1 0 0,2 0-240 0,-2 2-32 16,0-4-16-16,1 1 0 0,-2 3-672 0,0-5-240 16,1 1 144-16,-2 1-144 0,-2 1 0 0,0 0 0 15,-2 3 0-15,-1-3-176 0,-3 4 176 0,-1-2 0 16,0 1 0-16,-2-2 0 0,0 2 0 0,-3-3 0 16,0 1 0-16,-1-3 0 0,1 0 0 0,2-4 0 15,1-2 0-15,2-2 0 16,1-2-1760-16,2-2-320 0</inkml:trace>
  <inkml:trace contextRef="#ctx0" brushRef="#br0" timeOffset="120811.81">11620 13172 8287 0,'-10'-2'736'0,"3"2"-592"0,-1 0-144 0,3 2 0 0,3-2 2352 0,-1 3 432 0,1-2 96 0,-3 2 0 0,-4 4-2096 0,-1 4-416 16,-2 2-96-16,0 2-16 0,-1 1 32 0,2 3 0 15,-1-2 0-15,1 2 0 0,-1-3-128 0,3 0-32 16,1 1 0-16,-1-1 0 0,3 0-128 0,0-3 0 16,2-3 0-16,1 2 0 0,1 0 1152 0,1-1 208 15,2 1 48-15,1-3 0 0,1 1-528 0,2-3-112 16,3-1 0-16,0-4-16 0,2-1-752 0,3-2 0 16,0-1 0-16,2-2-160 0,2-2 160 0,-1-3 0 15,-1 2 0-15,1-2 0 0,-2 0-224 0,0 2 32 0,-3-3 16 16,-1 1 0-16,-3 1-80 0,-1 0 0 0,-1-1-16 15,-2 0 0-15,-2-1 272 0,-1 0 0 0,-1 0 0 16,-1 2 0-16,0-2 512 0,-1-3 64 0,0 1 16 0,-3 0 0 16,-1 2 304-16,0-5 64 0,0 1 16 0,-1 2 0 15,1-1-400-15,-1 4-64 0,1-1-32 0,-1 3 0 16,2 1-480-16,-1 4 128 0,-1 4-128 0,0-2 0 31,0 3-1776-31,0 0-400 0</inkml:trace>
  <inkml:trace contextRef="#ctx0" brushRef="#br0" timeOffset="121217.74">11951 13166 17503 0,'2'-9'768'0,"-2"6"176"0,0-4-752 16,1 4-192-16,-1 0 0 0,1 2 0 0,0-2 0 0,-1 1 0 0,1-4 0 0,-1-2-176 0,2 2-992 0,-4-4-208 0,0 4-32 0,-3 0-16 0,0 2 1696 0,-2 2 352 15,-1-2 64-15,-2 4 16 0,0 0 960 0,-1 0 208 16,1 4 48-16,-1-2 0 0,-1 2-64 0,-2 2 0 15,1 4 0-15,-1-1 0 0,2-2-960 0,-1 3-208 16,2 1-48-16,3-1 0 0,-1 2-448 0,2-1-192 0,2 2 128 0,1 2-128 16,3-5 0-16,-1 2 0 0,4 0 0 15,0 1 0-15,1 0 0 0,0 0 0 0,2-3 0 0,0 2 0 16,1-3-128-16,2 0 128 0,-1 1 0 0,2-3 0 16,1 1 0-16,-2-3 0 0,2 0 0 0,0-1 0 15,1-2-592 1,0 2-112-16,2-2 0 0,0 0-16 0,2 0-2176 15,-1-2-432-15</inkml:trace>
  <inkml:trace contextRef="#ctx0" brushRef="#br0" timeOffset="121580.9">12055 12759 27647 0,'4'3'1216'0,"-3"-3"256"0,2 2-1168 0,-1 2-304 16,1-2 0-16,-1 2 0 0,0-2 176 0,3 5-32 15,3 4 0-15,0 3 0 0,4 3-144 0,-1 1 0 16,-1 4 0-16,0 1 0 0,-4-1-144 0,-1 3 144 0,0-2 0 16,-3 2 0-16,-1-3 0 0,-1 3 0 0,0 3 0 0,-1 1 0 15,-1 2 0-15,-2-3 0 0,1 2 0 0,0-2 0 16,0 1 0-16,1-2 0 0,1-5 0 0,-1-2 144 16,2-2-320-16,0-4-64 0,0 1-16 0,0-5-12000 15</inkml:trace>
  <inkml:trace contextRef="#ctx0" brushRef="#br0" timeOffset="121802.42">12358 12885 24879 0,'-6'3'2208'0,"0"-1"-1760"0,1-1-448 0,1 2 0 0,3-1 1648 0,0 0 240 15,-1 0 48-15,0 2-10480 16,-3 4-2096-16</inkml:trace>
  <inkml:trace contextRef="#ctx0" brushRef="#br0" timeOffset="121947.22">12220 13036 18335 0,'-3'1'1632'0,"3"-1"-1312"0,0 0-320 0,-4 3 0 0,-3 5 0 0,-7 2 0 16,-5 9-192-16,-6 3 192 0,-1 0 2416 0,1 1 576 0,5-5 112 15,6-4 32-15,1 1-1632 0,6-6-320 16,2 1-64-16,2-1-16 0,5 1-1104 0,1-3 0 0,5 2-240 0,0-3 48 16,2 0-64-16,3 2 0 0,0-3 0 15,1 1 0-15,2-2 96 0,0-2 16 0,3 2 0 0,-3-4 0 16,1 0-48-16,-1-4 0 0,0 2 0 0,0-2 0 31,-2-2-1216-31,-1 0-256 0,1-1-64 0,-3 1-10064 0</inkml:trace>
  <inkml:trace contextRef="#ctx0" brushRef="#br0" timeOffset="122461.77">12513 12360 15663 0,'-4'-4'688'0,"0"4"144"0,2-3-656 0,1 3-176 0,1 0 0 0,0 0 0 0,1 0 448 0,0 3 48 15,1-3 16-15,2 4 0 0,0-2-192 0,-4-2-16 16,0 0-16-16,21 22 0 0,-14-11 192 0,2 4 32 15,1 1 16-15,-1 0 0 0,-1 5 320 0,-2-1 64 16,1 5 16-16,-2-3 0 0,-3 4 288 0,-1 3 48 16,-2 3 16-16,-1 7 0 0,-1 3-640 0,-3 5-128 15,-2-5-32-15,0 2 0 0,-2-6-480 0,0 3 0 16,0-4 0-16,1-2 0 0,2-3 0 0,1-4 0 0,3-2 0 16,2-1 0-16,0-3 1024 0,1-6 176 0,1 0 16 0,2-1 16 15,-2-2-272-15,0-2-48 0,2-3-16 0,-2-2 0 16,0 1-704-16,0-1-192 0,3 0 0 0,-2-2 0 15,1-2 0-15,-1-2 0 0,1 4 0 0,-1-2-176 16,2-2 176-16,-1 2 0 0,0 0 0 0,1-2 128 16,0 1-128-16,1 2 0 0,1-3 0 0,0 0 0 15,0 0 0-15,3 0 0 0,-1 2 0 0,1-2 0 0,2-2 0 16,2-2 0-16,-1 2 0 0,3-2 0 0,0 0 0 16,-1-1 0-16,3-2 0 0,-3-2 0 0,1 2 0 15,0 1 0-15,-3-3 0 0,1 2-11200 16,-2-2-2176-16</inkml:trace>
  <inkml:trace contextRef="#ctx0" brushRef="#br0" timeOffset="124293.11">11505 16024 11967 0,'2'-10'1072'0,"0"4"-864"0,-1-1-208 0,-1 5 0 0,0 1 1472 0,1-2 256 0,2-7 64 0,-1-2 0 0,3 0-1072 0,-1-2-208 0,-2 3-32 0,1 5-16 0,-3 1-192 0,1 2-32 0,-1 1-16 0,0 1 0 15,0-2-224-15,-1 3 0 16,1 0 0-16,-2-2 0 0,1 2 160 0,0 2-16 0,0-2 0 0,-2 4 0 15,3-4 64-15,0 0 16 0,-2 25 0 0,2-9 0 16,1-2 816-16,0 6 176 0,2 5 16 0,-1 1 16 16,1 2 96-16,0 3 32 0,2 1 0 0,0 1 0 15,0-3-1104-15,0 0-272 0,-1-5 0 0,1 0 0 16,0-7 0-16,-2-1 0 0,2 1 0 0,0-6 0 16,0 2 0-16,0-6 0 0,1 2 0 0,-1-4 0 15,0-2 192-15,-1 0-32 0,0-2 0 0,-1-4 0 16,-1 1 336-16,0-4 64 0,2-3 16 0,-3 0 0 0,0-2-576 0,2-5 0 15,-2 1 0-15,1-5 0 0,0 0 0 16,-1-3 0-16,0-3 0 0,-1-3 0 16,-1-1 0-16,-2 3 0 0,1-2 0 0,-2-1 0 0,1 1 0 15,-1 1 0-15,-1 1 0 0,0-3 0 0,-1 1 0 16,0-1 0-16,-1 3 0 0,2 2 0 0,2-2 0 0,0 1 0 16,3 3 0-16,2-1 0 0,0 1 384 0,0 0 128 15,2 0 32-15,1-2 0 0,1 4-192 0,2 1-32 16,0 1-16-16,2 2 0 0,0 3-304 0,1-2 128 15,0 5-128-15,1 0 0 0,-1 1 0 0,-1 6 0 16,-1-1 0-16,4 1 0 0,-1 2 0 0,2 2-176 16,-2 2 32-16,3 1 0 15,-1 2-400-15,-1 0-80 0,1 4-16 0,-2 0 0 0,-1 2 448 0,0 3 192 16,-1 1-192-16,0 0 192 0,0 3 0 0,0-1 0 0,0 2 0 16,-3-1 0-16,2-1 0 0,-3 2 0 0,-1-4 0 15,-1 0 0-15,-3 3 0 0,-1-1 128 0,0-2-128 0,-2-3 0 16,-2-4 0-16,-1 0 0 0,-1-1 0 15,-3-2 0-15,-1 2 0 0,-1-4 128 0,1 2-128 0,-2-2 0 16,-3 0 0-16,-2 1 0 0,-2-2 0 0,-2 0 0 16,-1 1 0-16,0-4 0 0,2 0 0 0,0 0 0 15,0-4-1072 1,3-1-144-16,1-3-16 0,5 2-12832 0</inkml:trace>
  <inkml:trace contextRef="#ctx0" brushRef="#br0" timeOffset="124739.12">11940 15650 25791 0,'-5'0'2304'0,"1"0"-1856"0,2 0-448 0,1 1 0 0,1 2 1776 0,1-3 256 0,-1 2 48 0,0 5 16 0,2 0-1840 0,6 5-256 16,4 1-288-16,4 0 64 16,4 5-832-16,1-1-160 0,3 4-48 0,-2-1 0 0,0 1 736 0,-2-1 144 15,0-2 16-15,-3 1 16 0,-2-3 352 0,-4 0 0 16,-1 0 128-16,-1-4-128 0,-3 1 368 0,-1-3-16 16,0-4 0-16,0 0 0 0,0-2 432 0,-2-2 96 15,1-2 16-15,1 0 0 0,1-5-512 0,1-2-112 0,1-2-16 16,1-1 0-16,0-3-256 0,0 0 0 0,0-2 0 0,-3 2 0 31,0 0-1088-31,0-3-160 0,-2 0-32 0,0-1-16 16,-2 1 288-16,-2 0 64 0,-1 2 16 0,0 2 0 0,0 6 288 15,-1-1 64-15,0 4 16 0,1 3 0 0,-1 3 560 0,1 4 0 0,1-1 192 0,1 4-48 16,3 0 1120-16,0 2 208 0,2 3 64 0,1-2 0 16,1 0 256-16,2 0 64 0,2 2 16 0,0-2 0 15,0-1-1168-15,-1-2-224 0,0 0-48 0,0-2-16 16,0-1-416-16,-1 0 0 0,-3-1 0 0,0 0 0 15,-3-2 0-15,0 1 0 0,-3-1-176 0,-1-4-10608 16,0 0-2128-16</inkml:trace>
  <inkml:trace contextRef="#ctx0" brushRef="#br0" timeOffset="124965.58">12560 15303 43311 0,'-3'2'3840'0,"1"3"-3072"0,-2 1-608 0,3 3-160 0,2-3-192 0,1 0-80 0,2 4-16 0,1 5 0 15,4 11-160-15,3 5-48 0,3 7 0 0,2 1 0 16,4-1-3296-16,0-1-672 0,0-1-128 0,-2-3-16 0</inkml:trace>
  <inkml:trace contextRef="#ctx0" brushRef="#br0" timeOffset="125180.28">12488 15483 13823 0,'7'-8'1216'0,"-3"0"-960"0,1-2-256 0,-1 4 0 16,-2 1 6688-16,2 1 1296 0,2 1 256 0,4-6 48 0,6-3-6208 0,8-4-1248 15,3-2-240-15,0 0-48 16,0 2-928-16,-2 3-176 0,-4 3-32 0,-1 4-12560 16,-4 0-2512-16</inkml:trace>
  <inkml:trace contextRef="#ctx0" brushRef="#br0" timeOffset="125714.88">12351 16324 42383 0,'-4'-6'3776'0,"1"2"-3024"0,2 1-608 0,1 3-144 15,0-3-256-15,1-1-96 0,-1-2-16 0,-1-5 0 32,1-3-336-32,-1 1-80 0,0 0-16 0,-2 1 0 0,1 3-704 15,-3 3-144-15,0 3-16 0,-4 0-16 16,1 6 848-16,-5-3 160 0,-2 6 32 0,-1 0 16 0,-1 0 624 0,0 4 0 0,-1-1 0 0,4-3 0 15,0 1 320-15,3-1 192 0,1 1 48 0,3-5 0 16,2 2 464-16,2-3 80 0,3 0 32 0,0-1 0 16,1 2-752-16,4 0-160 0,1-1-32 0,2 2 0 15,1-1-192-15,-1 2 0 0,3-2-144 0,2 2 144 16,-1 0-128-16,0-1 128 0,1 2 0 0,-1 2-144 0,1-1 144 0,-1 0 0 16,0-1 0-16,-2 1 0 0,-2 0 0 0,1 3 0 15,0 1 0-15,0 2 0 0,-1 1 0 0,-1-1 0 16,0 2 0-16,-1-2 0 0,-1 3 0 0,0-2 128 15,0 0-128-15,-1 0 128 0,1 2-128 0,-2-2 0 16,0-1 0-16,-1 1 0 0,0 0 0 0,-4-1-128 16,1 1 128-16,-1-4 0 0,-2 5-128 0,-1 1 128 15,-2 1-128-15,-2-4 128 0,-1 2 0 0,-2 1-128 16,-2 3 128-16,-2-2 0 0,-1-3 0 0,-1-3 0 16,-1 2 0-16,-1-2 0 0,1-4-160 0,1 0 0 0,-1-6 0 15,3-3 0 1,2-4-1616-16,2-1-320 0,3-6-64 0,2-1-11408 0</inkml:trace>
  <inkml:trace contextRef="#ctx0" brushRef="#br0" timeOffset="126181.87">12613 16014 40543 0,'-5'6'1792'0,"0"-2"384"0,1 2-1744 0,3 0-432 0,2 0 0 0,0 0 0 0,2 2 0 0,1 7 0 0,2 7 0 0,2 10 0 0,5 6-1360 0,2 3-304 0,0 0-64 0,-2-4-16 16,-1-2 464-16,0-2 112 0,-4 0 16 0,-2 0 0 0,1-5 800 0,-5 3 160 15,-1-1 48-15,-1-2 0 0,-2-1 416 0,-2-1 96 16,-1-3 16-16,-1-4 0 15,1 2 1120-15,-4-5 224 0,4-2 64 0,1-3 0 0,0-3-864 0,0-6-160 16,0 1-48-16,2-6 0 0,-1-1-496 0,2-2-96 16,1-2-128-16,-1-5 176 0,1 0-176 0,0-4 0 15,0-1 0-15,0-3 0 0,1 1-192 0,0-2 192 16,2 2-192-16,-2-1 192 0,3 1-208 0,0-1 80 16,1 3 128-16,1 2-208 0,1 6 208 0,3 0 0 15,-1 6 0-15,-1-1 0 0,0 4 0 0,0 1 0 16,1 1 192-16,2 4-192 0,0-1 224 0,2 3-64 0,2 2-16 15,-2 0 0-15,0-2-144 0,-2 2 128 0,0 3-128 0,0-1 128 16,-1 0-128-16,-2 2 0 0,2 0 0 0,-1 0 0 16,0 0 0-16,-1 0 0 0,1 1 0 0,0 0 0 15,-2 2 0-15,-1 0 0 0,0 1 0 0,-1-3 0 16,0 1-192-16,-1-4-64 0,1 4 0 0,-3-5-11584 16,0 2-2304-16</inkml:trace>
  <inkml:trace contextRef="#ctx0" brushRef="#br0" timeOffset="126572.01">13234 16440 42383 0,'-7'0'1872'0,"1"-2"400"0,0 2-1824 0,1 0-448 0,3 0 0 0,-1 2 0 0,1 0 0 0,-6 0-128 0,-2 4-16 0,-4 4 0 0,-3 0-1456 0,1 1-304 0,0 5-48 0,3-2-16 16,-1 4 288-16,4-2 48 0,3-1 16 0,1 1 0 0,2 0 1168 0,1-2 224 15,3-2 48-15,2 1 16 0,1-1 528 0,4-3 96 16,1 1 32-16,3-3 0 0,3 2 672 0,1-7 144 16,1 2 32-16,1-3 0 0,2 2-672 0,0-1-128 15,1-2-32-15,0-2 0 0,-1-2-384 0,0-1-128 16,1 0 0-16,-3-1 0 0,0 1 0 0,-3 1 0 15,-1-3 0-15,-3 2 0 0,-3 1-256 0,-2-2 32 0,-3 2 16 0,-3-2 0 16,-1-3 208-16,-3 2 0 0,-3-2 0 16,-1-1 0-16,-4-2 0 0,-2 0 0 0,0-1-160 0,-1-3 160 15,0 0-288-15,-1-4 16 0,-2-2 0 0,2 1 0 16,1-4 272-16,2 6 0 0,5-1 0 0,-1 3 0 31,0-1-848-31,1 2-112 0,3 4-32 0,0 3-13504 0</inkml:trace>
  <inkml:trace contextRef="#ctx0" brushRef="#br0" timeOffset="126952.46">13699 16567 43311 0,'1'0'1920'0,"-1"-3"384"0,-1 3-1840 0,1-4-464 15,1 2 0-15,0-1 0 0,1 0-128 0,2-4-128 16,1-5-32-16,3-4 0 16,1 0-3520-16,0-4-704 0,1-1-144 0,-1-1-16 15,-2 0-320-15,-1 2-48 0,0-4-16 0,-2 1 0 16,-4 4 3200-16,-4 0 624 0,-2 1 128 0,-2 2 16 0,-2 3 3136 0,0 0 640 16,-1 3 112-16,0 2 16 0,-2 4 144 0,2 4 32 15,-1 4 0-15,-2 4 0 0,0 0-1376 0,1 2-272 16,1 1-48-16,-2 5-16 0,-1 0-560 0,-2 0-112 15,-2 3-32-15,2-1 0 0,0 2-432 0,-1-2-144 16,2 2 0-16,1 1 0 0,3 3 128 0,2-1-128 0,1 3 0 0,6-4 0 16,0-2 320-16,6 1-32 0,2-1-16 0,3 1 0 15,2-4 1152-15,4 1 240 0,-1 1 32 0,2-4 16 16,0 1-1008-16,1 0-208 0,3 1-48 0,1-5 0 16,-2 4-448-16,1-6 0 0,0 2 0 0,0-3 0 15,-1-2-1120 1,-1-1-224-16</inkml:trace>
  <inkml:trace contextRef="#ctx0" brushRef="#br0" timeOffset="127966.88">13907 16071 35935 0,'2'-3'3200'0,"-1"-1"-2560"0,0 2-512 0,2 4-128 0,-2 0 0 0,1 3 0 0,2-2 128 0,2 4-128 0,3 2 0 0,2 10 0 16,0 7 0-16,0 7-192 0,-2 3 192 0,-2 5-192 16,0 4 192-16,-5-1-192 0,-1 1 192 0,-2-6-208 15,0-4 80-15,-3 7 128 0,-3 5-144 0,-1 1 144 16,0-1 0-16,-1-6 0 0,2-5 0 0,-2-3 0 16,3-4 0-16,-2-6 0 0,2-4 0 0,0-5 176 15,2-1-176-15,0-6 160 16,1-3-880-16,0-2-176 0,2-4-48 0,1-2-13856 0</inkml:trace>
  <inkml:trace contextRef="#ctx0" brushRef="#br0" timeOffset="128418.17">13886 16058 10127 0,'3'-15'896'0,"-2"4"-704"0,-1-4-192 0,1 6 0 15,1 2 6240-15,-1 1 1216 0,3-4 240 0,2-6 48 16,4-6-6016-16,5-9-1216 0,6-1-256 0,2-3-32 31,2 7-1664-31,2 3-336 0,0 3-64 0,0 6-16 0,3 3 432 0,-2 4 80 16,2 2 0-16,-3 7 16 0,1 4 560 16,-5 5 128-16,-1 3 0 0,-4 2 16 0,-5-2 432 0,-2 7 192 0,-1 4-160 0,-4 6 160 15,-2-1 0-15,-5 3 320 0,-2 4-64 0,-3-3 0 16,0 2 624-16,-3-3 112 0,0-1 32 0,-1 3 0 0,-3 2-320 0,0 0-64 15,-1 0-16-15,0-2 0 0,2 0-448 0,-1-7-176 16,-1-1 128-16,-1-6-128 0,1 2 0 16,-2-5 0-16,0-3 0 0,1-2 0 0,2-2 0 0,-3 1 0 15,-4-2 0-15,-2 0 0 0,-1 0 0 0,2-2 0 16,0-2 144-16,3-1-144 0,2-2 176 0,2-1-48 16,4-1 0-16,4 1 0 0,2-3 704 0,4 3 128 15,3 3 16-15,2 0 16 0,1 4-160 0,4-1-48 16,2 6 0-16,4-2 0 0,3 6-592 0,3-1-192 15,2 1 0-15,2 4 0 0,2 1 192 0,2 1-192 16,-3 0 192-16,0 2-192 0,-1 1 320 0,0-1-64 0,-2 5 0 16,-2-5 0-16,-2-1-64 0,-2 0-32 0,-1 2 0 15,-2-3 0-15,-4 3-160 0,-1-3 0 0,-3 3 0 0,-3 1-18080 16</inkml:trace>
  <inkml:trace contextRef="#ctx0" brushRef="#br1" timeOffset="152278.41">10627 1131 3679 0,'-1'-1'320'0,"-1"-2"-320"0,2-1 0 0,0 2 0 0,2 0 1200 0,-2 2 160 0,1-2 48 0,1-1 0 0,1-2-416 0,1 1-80 16,0-3-16-16,0-1 0 0,0 1-528 0,0 1-112 15,0 0-32-15,-3 1 0 0,2-1-224 0,-3 1 0 16,0 2 0-16,-3-2 0 0,1 3 0 0,-3-2 0 16,-1 3-128-16,-1-5 128 0,0 5 416 0,-2-2 144 15,-1 0 16-15,0 1 16 0,-2-2 1008 0,-3 3 192 16,2-2 32-16,-2-1 16 0,2 0-256 0,-3 4-48 16,1-4-16-16,0 3 0 0,-1-1-512 0,-1 0-112 0,1 1 0 0,-1 1-16 15,-1-2-432-15,1 2-64 0,1 2-32 0,1-2 0 16,0 3-352-16,-1 0 144 0,0 1-144 0,2 2 0 15,-1 0 0-15,2 1 0 0,0 3 0 0,-1-2 0 16,2 1 0-16,-1 2 0 0,1 0 0 0,0 2 0 16,2 1 0-16,0-1 0 0,0 1 0 0,4 2 0 15,0 0 0-15,4-2 0 0,-2-1 0 0,4 0 0 16,0-1 0-16,0 1 0 0,4 0 0 0,0-2 0 16,1 1 0-16,0-4 160 0,4 2 0 0,0-2 0 15,1-2 16-15,0 1 0 0,2 0 0 0,0-2 0 16,-1-1 48-16,2 0 16 0,1 1 0 0,3-2 0 15,-3-1-240-15,3 3 0 0,-3-3 128 0,1 0-128 16,0 0 0-16,-1-1 0 0,0-2 0 0,1-1 0 0,-1-2 0 0,2 2 0 16,-2-3 0-16,0-3 0 0,-1 2 128 0,-1-1-128 15,-1-1 0-15,2-3 0 0,-1 2 0 0,-1-1 0 16,-3-1 0-16,1 1 0 0,-1-2 160 0,-2 1-160 16,1 1 160-16,-4-2-160 0,1 1 352 0,-2 1-32 15,-1 1 0-15,-2-3 0 0,0 4-320 0,-1-3 0 16,-1 2 0-16,1 0 0 0,-2-1 0 0,0 1 128 15,2 2-128-15,-2 0 0 0,1 2 0 0,0-1 128 16,1 4-128-16,0 0 0 0,1 0 384 0,0 2 0 16,0 0 0-16,-1 4 0 0,2-2-48 0,0 0 0 15,0 3 0-15,2 1 0 0,0 2-192 0,-1-3-144 0,1 5 192 16,1-2-192-16,0 1 128 0,0 0-128 0,2 2 0 16,-1-2 0-16,2 2 0 0,-1-2 0 0,1 2 0 0,1 1 0 15,0-1 160-15,0 1-160 0,0 1 128 0,1-1-128 16,-1 1 448-16,0 0 16 0,0 1 0 0,-1 1 0 15,1-1-464-15,-2-1 0 0,0 2 0 0,0-2 0 16,-2-1 0-16,1 1 0 0,-3-3 0 0,2 1 0 16,-1-1 0-16,-1-3-160 0,0-1 160 0,-1 1-11872 15,1-2-2288-15</inkml:trace>
  <inkml:trace contextRef="#ctx0" brushRef="#br1" timeOffset="152746.46">11223 1114 11055 0,'-4'-8'480'0,"1"3"112"0,2-2-464 0,-1 3-128 0,2 3 0 0,0-3 0 0,0 2 1056 0,0-2 192 0,-1-3 32 0,0-2 16 0,-2-2-608 0,0 0-128 0,0 3-32 0,-3-3 0 0,1 2-528 0,-4 0 0 0,-2 1 0 15,0 1 0-15,-1-1 0 0,-1 3 0 0,0 1 128 0,0 2-128 16,2 2 1056-16,-1 0 160 0,-1 1 16 0,-1 4 16 15,0 3 144-15,-1 0 16 0,2 4 16 0,-2 1 0 16,1 3-352-16,-1-2-80 0,2 5-16 0,-3-2 0 16,2 1-400-16,-2 0-96 0,2 2-16 0,2 0 0 15,0-2-128-15,4-2-16 0,0 1-16 0,2-1 0 16,1 0 16-16,5 0 0 0,0 0 0 0,0-2 0 16,2 0-320-16,4 1 128 0,0 0-128 0,5 1 0 15,2-1 0-15,0-2 0 0,3-1 0 0,-1-3 0 16,4 0 0-16,3-1 0 0,2-3-160 0,0-2 160 15,4 0-192-15,0-3 16 0,1 0 16 0,1-6 0 16,0 3-1904-16,-1-4-384 0</inkml:trace>
  <inkml:trace contextRef="#ctx0" brushRef="#br1" timeOffset="153066.65">11678 626 13823 0,'1'-8'608'0,"-1"4"128"0,1 4-592 15,0 2-144-15,-1 0 0 0,0 3 0 0,1-1 1056 0,-1 5 176 0,-1 4 48 16,0 9 0-16,-1 4 720 0,-1 4 160 0,-1 4 16 0,0-2 16 15,-1-2-1088-15,2 1-208 0,1 0-64 0,0 0 0 16,1-4-240-16,0 1-48 0,2 1-16 0,2 1 0 16,2 0-528-16,0 2 0 0,0-2 0 15,1-1 0-15,1-3 0 0,-1-2 0 0,0-5 0 0,0 2 0 16,0-4 0-16,-2 2-192 0,1-5 192 0,-1 5-192 31,-1-1-192-31,-3-2-16 0,1-3-16 0,-1-2-12816 0</inkml:trace>
  <inkml:trace contextRef="#ctx0" brushRef="#br1" timeOffset="153308.87">11427 948 35007 0,'3'-3'3120'0,"2"1"-2496"16,1 5-496-16,1-1-128 0,0 3 320 0,2-4 64 15,4 4 0-15,7-3 0 0,9 4 176 0,5 3 32 16,5-1 16-16,-4 3 0 0,-4-4-432 0,-2 0-176 16,2 1 128-16,-2 2-128 0,0-3-160 0,-2 4-112 15,-2-4-32-15,-3 1-16656 0</inkml:trace>
  <inkml:trace contextRef="#ctx0" brushRef="#br1" timeOffset="153474.81">12044 1152 35935 0,'-15'3'1600'0,"5"1"320"0,5 1-1536 0,1-1-384 0,4 0 0 0,1-3 0 16,2 3 784-16,0 4 96 0,2 2 16 0,2 3 0 16,1 3-400-16,3 1-80 0,1 0-16 0,0 0 0 15,0-2-400-15,1-2 0 0,1 0 0 0,-1-1-12000 16,0-4-2400-16</inkml:trace>
  <inkml:trace contextRef="#ctx0" brushRef="#br1" timeOffset="153654.37">12177 810 35007 0,'-14'-4'3120'0,"5"1"-2496"0,2 3-496 0,5 0-128 15,1 0-512-15,2 1-112 0,1 2-16 0,0 0-16 0,0 3 496 0,1 1 160 16,4 4 0-16,0 0 0 0</inkml:trace>
  <inkml:trace contextRef="#ctx0" brushRef="#br1" timeOffset="154014.07">12600 1013 23039 0,'-10'5'2048'0,"1"-1"-1648"0,3 1-400 16,5-2 0-16,0 0 144 0,-3-2-144 0,-5 6 160 0,-6 3-160 16,-6 5 480-16,-4 2 0 0,-4 4 0 0,0-3 0 15,2 4-320-15,2-3-160 0,0-2 160 0,3-1-160 16,1 2 0-16,2-6 0 0,2 3 0 0,3 0 0 16,1-2 0-16,2 0 0 0,4 1 0 0,1 0 0 15,5 1 640-15,1-4 48 0,2-2 0 0,4 1 0 16,5 0-496-16,4 0-192 0,4-4 128 0,2 1-128 15,-1-4 320-15,5 2-32 0,6-4 0 0,0 2 0 16,3-2-128-16,0-1-32 0,0 0 0 0,-1 0 0 0,-3-1-128 16,1-3 0-16,2 1 0 0,-2-2 0 15,1 0 0-15,-3 0 0 0,-3-2 0 0,-4 1 0 0,-2-1 0 16,-4-2 0-16,-2 0 0 0,-3 0 0 0,-6-2 0 0,0 1 0 16,-3 2 0-16,-4-4 128 0,-4-3-128 0,-3-2 128 15,-4 1-128-15,-4-3 128 0,-3-1-128 0,-2-1 128 16,-2 2-128-16,0-2 128 0,1 0 160 0,0 5 32 15,1 0 0-15,2 3 0 0,2 1 0 0,3 4 16 16,2 2 0-16,0 2 0 16,3 3-656-16,1-1-144 0,3 2-32 15,2 2 0-15</inkml:trace>
  <inkml:trace contextRef="#ctx0" brushRef="#br1" timeOffset="154478.31">13033 1195 16575 0,'1'3'1472'0,"-1"0"-1168"0,3 1-304 0,-2 1 0 0,0-1 1168 0,-1-3 176 0,0 3 48 0,1 3 0 0,0 1 400 0,-1 5 64 0,0 4 32 0,0 1 0 0,-1-2-1232 0,-1 1-240 0,-2-1-48 0,0-2-16 16,3-1-352-16,-1-3 0 0,1-2 0 0,0-3 128 16,1 1-128-16,1-4 0 0,1 0 0 0,0-5 0 15,2 2 224-15,-1-3 80 0,0-1 16 0,-1-3 0 16,2-4 432-16,0-1 80 0,-1-1 32 0,-1-4 0 16,2-4-352-16,-3 0-64 0,2-2 0 0,-1-3-16 0,-2-1-304 15,2 1-128-15,-1 6 0 0,1-2 128 0,0-2-128 0,2 2 0 16,-1-1 0-16,3 7 0 0,0 4 192 0,0 4 128 15,2 1 0-15,1 4 16 0,-1 3 304 0,4-2 64 16,0 6 16-16,0-1 0 0,2 1-416 0,0 1-96 16,2 1-16-16,-3 1 0 0,4 0 48 0,-2 1 0 15,2 0 0-15,-2 3 0 0,2 1-240 0,-1 1 0 16,1 1 0-16,-1 0 0 0,-2-1 256 0,1 3-32 16,-2 3-16-16,-2-2 0 0,-1-1-208 0,-1 2 128 15,-2-1-128-15,-2 0 0 0,-1 1 0 0,-2 1 0 16,0 5 0-16,-1 2 0 0,-1 1-208 0,2 1-144 15,0-1-32-15,1-3-17840 0</inkml:trace>
  <inkml:trace contextRef="#ctx0" brushRef="#br1" timeOffset="156042.81">14031 912 17503 0,'-5'-4'1552'0,"-1"-1"-1232"0,1 5-320 0,4-3 0 0,-2 3 768 0,1 3 80 15,-1-3 32-15,-1 0 0 0,-5 2 320 0,-3 1 64 0,-3 1 16 0,-4 1 0 0,0 1-416 0,-1 1-80 0,-2 1-16 0,-1 1 0 16,-2 1-608-16,-1-1-160 0,-1-1 0 0,-1 2 0 16,1 1 0-16,0-4 0 0,2 0 0 0,0 1 0 15,3-3 272-15,3 3-16 0,3-4-16 0,3 2 0 0,4-5 144 0,3 3 16 16,1-3 16-16,2 0 0 0,2 2-288 0,1-1-128 15,3 1 0-15,2 0 128 0,0 2-128 0,3 0 0 16,-1-1 0-16,2 1 0 0,3 1 0 0,2 3 0 16,3 0 0-16,1-1 0 0,3 2 0 0,0 1 0 15,-1-3 0-15,3 0 0 0,1 1 0 0,0 0 0 16,-1-1 0-16,-1 0 0 0,-3-1 0 0,-2-1 0 16,-2 2 0-16,-4-1 0 0,2-1 0 0,-2 0 0 15,-4 3-192-15,2-1 192 0,-4 0 0 0,0 1 0 16,-1-2 0-16,-2 1 0 0,0 2 0 0,-1 1 0 15,-2 1 0-15,0 1 0 0,-1-2 768 0,-2 1 64 16,0 0 0-16,1-1 16 0,-1-2-448 0,-2 0-80 16,1 1-32-16,-4 1 0 0,2 1-288 0,-3-5 0 15,0 4 0-15,-1-1 0 0,-4 0-192 0,0 0 48 0,-2 0 16 16,-1 0-15056-16</inkml:trace>
  <inkml:trace contextRef="#ctx0" brushRef="#br1" timeOffset="156684.91">15563 1009 23951 0,'-4'-5'2128'0,"0"0"-1696"0,3 2-432 0,1 2 0 0,0 1 1296 0,-2-3 176 0,0-2 48 0,-2-1 0 0,-1-1-464 0,-3-4-96 0,0 1 0 0,-1-2-16 0,-2 5-608 0,1-2-112 0,-1 3-32 0,1 0 0 15,-3 3-192-15,0 1 0 0,-2 2 0 0,0 0 0 16,-1 2 0-16,-4 1-128 0,1 3 128 0,-4 0 0 16,-1 4 0-16,0 0 0 0,0 2 0 0,0-3 0 15,-1 1-128-15,3 0 128 0,5 0 0 0,0-2 0 16,-1 1 0-16,2 0 0 0,3 3 0 0,1-1 0 15,4-1 496-15,2 1 144 0,3-4 48 0,3 3 0 16,3-1-224-16,2 0-32 0,3-2-16 0,3 2 0 16,3-3-272-16,3 2-144 0,1 0 160 0,3-3-160 15,3 2 0-15,0-1 0 0,0 0 0 0,0-1 0 16,2 3 0-16,-1-2 0 0,0 2 0 0,-5-2 0 16,-3 1 0-16,-4-2 0 0,-1 3 0 0,-5 0 0 15,-1 0 0-15,-1 2 0 0,-4-1 0 0,-1-2 0 0,0 0 0 16,-1 2 0-16,-2-1 0 0,0-2 0 0,2 0 0 15,-3 2 0-15,-1 0 0 0,-1 1 0 0,-3 3 128 0,-2-1-128 16,2 2 0-16,-3-2 0 0,0 1 0 0,-1 1 0 16,-1-2 0-16,-1 1 0 0,-1 0 0 0,-1 1 0 15,0-4 0-15,-1 3 0 0,0-4 0 0,1 2 0 16,-3-4 0-16,3 1 0 0,0-5 0 0,0 3-192 16,-2-5 192-16,4 0-16624 0</inkml:trace>
  <inkml:trace contextRef="#ctx0" brushRef="#br1" timeOffset="156945.87">15776 1149 26719 0,'-4'6'2368'0,"1"-2"-1888"0,1 1-480 0,1-1 0 0,1-3 1168 0,-1 6 144 0,-2-1 32 0,-2 7 0 16,-2 7-176-16,-2 2-16 0,-1 2-16 0,2-3 0 15,0 0-784-15,0-4-160 0,2 1-16 0,-3-1-16 16,2-1-160-16,1 0 0 0,0-6-160 0,-1 0 160 0,3-1-288 16,0 0 32-16,0-5 16 0,2 1-10256 15,0-2-2064-15</inkml:trace>
  <inkml:trace contextRef="#ctx0" brushRef="#br1" timeOffset="157480.64">15770 773 37775 0,'-4'-5'3360'0,"1"3"-2688"0,1 2-544 0,2 2-128 0,0 0 512 0,0 0 80 0,0-1 16 0,-1 0 0 0,1 1-608 0,0 2 0 0,1 1 0 0,1 1-11744 15,1 1-2432-15</inkml:trace>
  <inkml:trace contextRef="#ctx0" brushRef="#br1" timeOffset="158092.47">15913 1258 16575 0,'-6'8'736'0,"-1"0"160"0,3 0-720 0,2-3-176 0,2-2 0 0,0-2 0 16,1 2 1040-16,-1 3 176 0,0 1 48 0,-1 2 0 15,1 3 528-15,0-2 96 0,1-3 32 0,0 1 0 16,1-3-1120-16,2-2-224 0,-2-1-32 0,2-3-16 16,-1 0 48-16,1-5 0 0,1 0 0 0,-2-3 0 15,1 0-224-15,1-3-32 0,-2-3-16 0,2 1 0 16,1-6 208-16,0-1 32 0,3-4 16 0,1-3 0 0,-1 0-432 15,2-1-128-15,1 4 0 0,1 1 0 0,-1 7 0 16,-1 4 0-16,4 3 0 0,-1 5 0 0,0 5 0 0,0 5 0 16,3 5 192-16,-2 2-192 0,1 6 592 0,-1 0 16 15,1 4 0-15,-2-5 0 0,0 4-416 0,-3-6-64 16,-2 0-128-16,-1-2 176 0,-2 0-176 0,1 0 0 16,-1-1 0-16,-1 0 128 0,-2-1-128 0,1-1 0 15,-1-2 0-15,-1-2 0 0,-1 1 0 0,-1 0 0 16,0-2 0-16,0-3-176 0,0 0 176 0,0-2 0 15,0 0 0-15,0-2 0 0,0 0 0 0,0-6 0 16,0 3 0-16,-1-6 0 0,1-1 0 0,0-1 0 16,-1-2 0-16,1-4-128 0,1-3 128 0,0-3 0 15,0-3 0-15,2 2 0 0,-1 1 0 0,1 6-160 16,-1 3 160-16,1-3 0 0,2 1-144 0,1 4 144 0,0 2 0 16,1 0-144-16,0 2 144 0,1 3 0 0,1 2 0 15,2 1 128-15,-3 0-128 0,1 1 0 0,2 1 0 0,1 0 0 16,0 2 0-16,0 0 0 0,0 0 0 0,1 0 0 15,-1 0 0-15,-1 2 0 0,1 0 0 0,-1 1 128 16,0 2-128-16,-2 0 0 0,0 5 0 0,0 3 128 16,-2 0-128-16,-2 2 128 0,-2-2-128 0,-1 5 128 15,-1 1 512-15,-1 5 96 0,-1 2 32 0,-1-1 0 16,-1 1-576-16,0-1-192 0,-1-4 144 0,0-1-144 16,1 1 0-16,-1-1 0 0,0-1 0 0,2 0 0 15,0-2-144-15,0-2-64 0,4-4-16 0,-2 1 0 16,2-3-2176-16,0-3-432 15</inkml:trace>
  <inkml:trace contextRef="#ctx0" brushRef="#br1" timeOffset="158628.87">16970 1033 21183 0,'-6'-8'1888'0,"0"4"-1504"0,3 3-384 0,-1-1 0 0,1 2 1232 0,2 0 176 0,-1 0 48 0,-1 2 0 0,-2-1 336 0,-5 3 64 15,1 1 0-15,-3 3 16 0,-1 1-1040 0,0 3-224 0,0 1-32 0,1 4-16 16,0 0-368-16,2 4-192 0,-2-3 192 0,3 2-192 15,1 0 0-15,2 0 0 0,1-2 0 0,2-2 0 16,0-1 0-16,3 1 0 0,1-1 0 0,1 0 0 16,3 0 0-16,-1-4 0 0,1-1 0 0,0-4 0 15,4 2 0-15,1-1 0 0,2-3 0 0,1-2 0 16,1-2 0-16,2-2 0 0,-3-1 0 0,5-2 0 16,-1 0 0-16,0-3 0 0,0 0 0 0,0-1 0 15,2-1 0-15,-4-3 0 0,1-2 0 0,-1 0 0 16,-1 1 0-16,-2-5 0 0,-1 2 0 0,-2-2 0 15,-1-4 0-15,-3 2 0 0,2-2 0 0,-3 6 0 16,-1-2 0-16,0 6 0 0,-1 4 0 0,-2 1 0 0,0 4 0 16,0 3 0-16,0 4 0 0,-2 2 0 0,-1 5 0 15,2 1 0-15,0 3 128 0,-1 2-128 0,0 4 176 16,0-3-32-16,2 1 0 0,0-2 0 0,1 5-16 16,1-4 0-16,0-3 0 0,0 2 0 0,-1 0-128 0,3 1 128 15,-1-1-128-15,-1 0 128 16,0-4-448-16,0 1-112 0,1-1-16 0,-1 0 0 15,1-3-1600-15,-2 0-336 0,1-2-64 0,0-1-10736 0</inkml:trace>
  <inkml:trace contextRef="#ctx0" brushRef="#br1" timeOffset="159141.6">17351 966 11967 0,'-1'-3'1072'0,"0"-1"-864"0,1 4-208 0,0-2-3504 0,0 2-736 0</inkml:trace>
  <inkml:trace contextRef="#ctx0" brushRef="#br1" timeOffset="159543.07">17385 698 18431 0,'-8'-10'816'0,"4"6"160"0,-1-1-784 0,2 1-192 0,2 3 0 0,0-2 0 0,1 0 1360 0,0 0 240 15,-2-1 32-15,0-3 16 0,-2-1-32 0,1 0 0 16,1 3 0-16,0-1 0 0,0 4-1040 0,-1 0-224 16,2 0-32-16,0 4-16 0,-1-2-304 0,2 3 0 15,0 1 128-15,0 2-128 0,0 1 832 0,0 4 96 16,0 0 32-16,2 5 0 0,-1 5-32 0,-1 2 0 16,1 4 0-16,2-1 0 0,-2-1-224 0,2 1-64 15,-1 2 0-15,1-2 0 0,2 0-416 0,-2-3-96 16,1-2 0-16,-2 2-128 0,2 1 128 0,-2 3-128 0,0 1 0 0,0-2 0 15,-2-1 0-15,-2 0 0 0,1 0 0 0,-3-3 0 16,-1 1 0-16,0-4 0 0,-2 3 0 16,0-3 0-16,0-1 0 0,1-6 0 0,-2 1 0 0,3-2 0 31,1-1-432-31,0-4-144 0,1-1-16 0,-1-1-17008 0</inkml:trace>
  <inkml:trace contextRef="#ctx0" brushRef="#br1" timeOffset="160012.04">17721 732 23039 0,'3'-5'1024'0,"-2"2"192"0,1 2-960 0,-1-2-256 0,0 2 0 0,0 2 0 0,0-1 1440 0,1 4 240 15,-2-3 48-15,2 4 16 0,0 4-32 0,0 4-16 0,-1 1 0 0,-1 5 0 16,-1 2-592-16,0 2-112 0,-2 1-32 0,1 1 0 16,0 2-384-16,-2 0-64 0,1 2-32 0,0-1 0 15,-2 1-336-15,0-1-144 0,0-2 128 0,-1 0-128 16,1 1 0-16,-3-5 0 0,1 0 0 0,0-1 0 15,0-5 0-15,1 1 0 0,-1-4 0 0,1 0 0 16,0-1-624-16,0-1-48 16,-1-4-16-16,1 2-10944 0,0-3-2192 0</inkml:trace>
  <inkml:trace contextRef="#ctx0" brushRef="#br1" timeOffset="160186.19">17518 1009 43311 0,'0'-1'1920'0,"1"-3"384"0,2 2-1840 0,-1 2-464 16,3 0 0-16,-1 0 0 15,0 0-736-15,4 0-240 0,3 0-48 0,6 0-16 0,6 2 864 0,3-1 176 16,1 2 0-16,3-2 0 16,0 2-1856-16,0-2-448 0,0 1-80 0,2 0-32 0</inkml:trace>
  <inkml:trace contextRef="#ctx0" brushRef="#br1" timeOffset="160561.22">18106 1002 26431 0,'3'-3'576'0,"-2"1"128"0,-1 2 32 0,0 0 0 0,0 0-592 0,-1 0-144 15,1 2 0-15,-2-2 0 0,0 3 2096 0,-3-1 384 16,-2 3 80-16,-2 1 0 0,-1 0-1600 0,-3 3-336 0,-2-1-64 0,0 1-16 16,-1 2-416-16,-3 2-128 0,1-1 0 0,-3 3 0 15,2 1 0-15,0 1 0 0,1 1 0 0,-1 1 0 16,5-2 0-16,1-1 0 0,2-2 0 0,3-1 0 15,3-2 0-15,1 1 0 0,4-5 0 0,0 4 0 16,4-3 0-16,0-3 0 0,4 0 0 0,-2-4 0 16,1 1 0-16,3-2 0 0,4 0 0 0,0-3-144 0,3-2 144 15,2 0-128-15,-1-2 128 0,0 1-128 0,-1-2-208 16,2-3-48-16,-4 2 0 0,0-1 0 0,1-1 176 0,-3-1 16 16,-2-4 16-16,-1 1 0 0,0-1 176 0,-2 2 0 15,-1-1 0-15,-2 5 0 0,-1 1 0 0,-2 3 144 16,-1 2-144-16,-1 2 0 0,-1 2 496 0,0 2-16 15,-1 4 0-15,0-2 0 0,1 7 96 0,-1-3 32 16,1 7 0-16,0-1 0 0,1 2-208 0,0 2-32 16,1 0-16-16,0-3 0 0,-1-4-352 0,2 4 128 15,0 0-128-15,1 0 0 0,0 2 0 0,2 0 0 16,-2-2 0-16,1-5 0 0,1 2-240 0,-3-4-16 16,2-1 0-16,-1-1-11648 15,1-1-2352-15</inkml:trace>
  <inkml:trace contextRef="#ctx0" brushRef="#br1" timeOffset="160981.14">18360 1142 35935 0,'-4'0'3200'0,"1"2"-2560"0,1 1-512 0,0 1-128 0,2 0-512 0,0-3-112 0,0 2-16 0,-1 2-16 0,1 4 1120 0,-3 3 240 0,0 1 32 0,0 0 16 0,0 0-608 0,2-1-144 0,-2-3 0 0,0 0 0 16,1-2 0-16,-1-2 0 0,2 1 0 0,0-4 0 15,1-1 0-15,-2-1 0 0,2-1 0 0,0-1 0 16,0-1 0-16,2-2 0 0,-1-2 0 0,0-1 128 0,0 0 592 0,1-2 112 16,0-1 32-16,-1-1 0 0,2-3-368 0,0-2-80 15,0-2-16-15,0 1 0 0,3 1-400 16,-1 1 0-16,2 0 0 0,1 2 0 0,0 2 0 15,1 3 0-15,2 1 0 0,-1 2-176 0,-1 0 176 0,-1 5 0 16,2 0 0-16,-2 1 0 0,1 0 0 0,0 1 0 16,-2 3 0-16,2-1 128 0,0 3-128 0,-2-1 128 15,1 3-128-15,0 3 128 0,-1-1-128 0,0 1 0 16,0 2 0-16,-1 1 0 0,-2 1 0 0,3 0 0 16,-3 4 0-16,1-5 0 0,0 5 0 0,1-6 0 15,0 2 0-15,1 0 0 0,-1-3 0 0,2 1 0 16,0-3 0-16,1 1 0 15,-1-1-704-15,0-4-144 0</inkml:trace>
  <inkml:trace contextRef="#ctx0" brushRef="#br1" timeOffset="161421.24">18869 1231 35935 0,'0'0'3200'0,"1"-2"-2560"0,0 1-512 0,2 1-128 0,-1 0-192 0,0-2-48 0,3-1-16 0,2-1 0 0,3-1 432 0,1-3 80 16,2-2 0-16,0 1 16 0,0-2-272 0,0-2-304 15,0-1 64-15,2-1 16 16,0 0-1024-16,-3 0-208 0,1-2-32 0,-1 1-16 16,-1-3 752-16,-2 2 160 0,-3 2 16 0,0-1 16 0,-2 2 688 0,-3 3 144 15,-4-1 32-15,0 4 0 0,-4-2 1232 0,-2 4 256 16,-3 4 64-16,-3 2 0 0,-3 2-752 0,0 2-144 16,-2 3-16-16,-1 2-16 0,1 2-480 0,-1 4-80 15,2 0-32-15,-1 6 0 0,2 1-160 0,-1 3-48 16,1 1 0-16,2 3 0 0,2-4 96 0,0 3 16 15,3-2 0-15,0-1 0 0,3-5-112 0,2-1-128 16,1 1 176-16,2-3-176 0,0 4 0 0,2-4 0 0,1 1 0 16,1-2 0-16,2 1-176 0,2-4 176 0,2 0-192 15,3-5 192 1,1 1-1680-16,3-6-240 0,3 0-32 0,3-5-14384 0</inkml:trace>
  <inkml:trace contextRef="#ctx0" brushRef="#br1" timeOffset="161866.68">19573 1114 1839 0,'3'-12'160'0,"-3"4"-160"0,1 1 0 0,-1 2 0 15,0 2 1408-15,0 1 240 0,0 1 48 0,0-4 16 0,-1-3 80 0,-2 0 32 16,0-2 0-16,0-1 0 0,-3 4-352 0,0 0-64 15,-1 2 0-15,1-1-16 0,-2 6 576 0,0-1 112 16,-1 2 32-16,-2-1 0 0,-1 3 16 0,1 0 16 16,-2 0 0-16,-2 0 0 0,0 4-528 0,-3-1-96 15,1 1-32-15,-1 2 0 0,-1 0-976 0,-1 3-192 16,0 2-32-16,-1 3-16 0,0 0-272 0,4 0 0 16,0 2 0-16,1-1 0 0,-1 2 0 0,4-2 0 15,1 0 0-15,4-2 0 0,1 1 0 0,2 0 0 16,4-2 160-16,2 1-160 0,1-1 0 0,4-2 0 15,2-1 0-15,3 0 0 0,1-3-176 0,3-2 176 0,1-1-128 16,2-2 128 0,3-3-416-16,-1-1 0 0,0-1 0 0,1-3 0 0,-1 1 240 0,2-4 176 0,0-2-208 15,-1-3 80-15,-3 1 128 0,1 0 0 0,-1-5 128 0,1-3-128 16,-3 2 240-16,-1-4-32 0,-2-1 0 0,-3 0 0 16,-2 1-208-16,-5 0 0 0,-2 0 0 0,-2 0 0 15,-4 0 0-15,-3 6 0 0,-3-2 0 0,-1 8 0 16,-1-1 192-16,-3 2-16 0,-2 3 0 0,0 3 0 15,-2 0-48-15,3 4 0 0,1 0 0 0,1 0-12240 16,2 3-2464-16</inkml:trace>
  <inkml:trace contextRef="#ctx0" brushRef="#br1" timeOffset="162344.66">19746 1081 17503 0,'8'-4'768'0,"-3"3"176"0,-1-2-752 0,-1 3-192 0,1 3 0 0,-4-3 0 0,2 1 2048 0,2 1 384 0,-1 2 80 0,2 3 16 0,0 5-304 0,-2 0-64 0,0 4-16 0,-3-2 0 0,-1 1-1040 0,-2 2-208 16,0-2-32-16,-3 2-16 0,1-1-400 0,0-1-64 15,0 2-32-15,1-4 0 0,2 0-352 0,-1-1 0 16,2 0 0-16,1-2 128 0,2-1-128 0,1-3 0 15,0 1 0-15,2-5-128 0,1 0 128 0,0 1 0 16,2-3 0-16,-1-1-128 0,0-1 128 0,2 0 0 16,-3 0 0-16,1-4 0 0,1 2 160 0,-1-1-32 0,0-1-128 15,1-1 192-15,-1-1-192 0,3-3 0 0,0-1-144 0,-1-2 144 16,-1 0-224-16,1 1 48 0,-2 1 16 0,-1-3 0 31,-1 0-640-31,1 1-128 0,-2 0-32 0,-3 3 0 16,1-1-64-16,-3 3 0 0,0 0-16 0,0 3 0 0,0 4 832 0,0-3 208 0,0 5 0 0,-2 0 0 15,3 0 256-15,-1 5 112 0,0-3 16 0,-1 4 0 16,2 1 224-16,-1 1 48 0,1 1 16 0,0-1 0 16,1 2-384-16,2 1-80 0,-2-1-16 0,2 1 0 15,0 2 224-15,0-4 32 0,1 2 16 0,2 0 0 16,-1 1-144-16,0 0-16 0,0 1-16 0,2-1 0 16,-2 0-144-16,3 1-16 0,0-1-128 0,-1-1 192 15,3 0-192-15,-2-1 0 0,3 1 0 0,1-4 0 16,1 3-1552-16,2-4-208 0,2-2-32 0,2-1-13440 15</inkml:trace>
  <inkml:trace contextRef="#ctx0" brushRef="#br1" timeOffset="162807.46">20694 954 7359 0,'0'-3'656'0,"-1"0"-528"0,1 3-128 0,-1 0 0 0,1 0 4192 0,-1 0 800 0,-2 1 176 0,2 3 16 0,-5-3-2528 0,-1 4-512 15,-4-1-96-15,-7 4-32 0,-1 0-992 0,-5 2-208 16,-1-2-48-16,-3 3 0 0,-1-2 0 0,-1 1-16 16,-5 3 0-16,1-2 0 0,1 1-112 0,-1 1-32 0,2-2 0 0,2 0 0 15,4 0-384-15,1-1-80 0,4 1-16 0,2-2 0 16,5-2-128-16,2 2 0 0,4-5 0 0,3 0 0 15,2 1 0-15,3-5 0 0,0 1 0 0,3-1 0 16,2 1 0-16,1-2-144 0,0 1 144 0,2-1-160 16,1 1 160-16,3 0-192 0,1 0 192 0,3 0-192 15,1 0 192-15,-1 2 0 0,4 1 0 0,0 1 128 16,1 1-128-16,-1 3 0 0,1 0 0 0,-1-1 0 16,-1 3 0-16,0 1 0 0,-1 1 0 0,-1 1 0 15,-3 1 0-15,-2 0 0 0,-3-3 0 0,-2 1 0 0,-1 1 0 16,-3 0 0-16,-1-1 0 0,-2 1-128 15,-2-3 128-15,-2 2 0 0,-2-3 0 0,-1 0 0 16,-1-1 0-16,0-2 0 0,-2 1 0 0,-1-2 0 0,1 1 0 16,-2-2 0-16,0-1 0 0,-1-1 0 15,1-2-480-15,1-2-112 0,-2-1-32 0,-1-1-16912 16</inkml:trace>
  <inkml:trace contextRef="#ctx0" brushRef="#br1" timeOffset="163090.68">20852 611 36863 0,'-3'2'1632'0,"2"-1"336"0,-2 3-1584 0,3 1-384 0,0-3 0 0,0 2 0 0,0 1 496 0,-1 2 16 0,1 6 0 0,-1 7 0 16,-2 4-384-16,0 8-128 0,1-1 0 0,-2 1 0 0,-1 1 128 0,2-2-128 0,-1 2 0 0,0-1 144 15,1 3-144-15,0-3 0 0,-1 0 0 0,-1-1 0 16,3-2 0-16,-2-2 0 0,3-1 0 0,-2-1 0 16,2-2 0-16,0-4 0 0,1-4-224 0,0 0 80 15,0-1-560 1,2 1-128-16,1-1 0 0,-2-6-10096 0</inkml:trace>
  <inkml:trace contextRef="#ctx0" brushRef="#br1" timeOffset="163369.25">20978 1089 28559 0,'5'1'1264'0,"-2"1"272"0,1 0-1232 0,-2 0-304 16,0 0 0-16,0 1 0 0,-2 0 1984 0,3-1 320 16,2 6 80-16,0 3 16 0,1 2-992 0,0 1-208 15,0-1-48-15,0 2 0 0,2-2-768 0,-2 0-176 16,2-1-16-16,0 1-16 0,0-3-368 0,0 0-80 16,1-3-16-16,-1 0 0 15,1 0-2096-15,2-5-432 0,-1 1-64 0,1-3-32 16,-1 2-672-16,0-4-128 0,0 2-16 0,1-3-16 15,0-2 368-15,0-2 80 0,-1-1 16 0</inkml:trace>
  <inkml:trace contextRef="#ctx0" brushRef="#br1" timeOffset="163574.65">21395 908 9215 0,'4'-5'400'0,"-2"0"96"0,-1 3-496 0,0 1 0 0,-1 1 0 0,0 1 0 15,1 0 2208-15,-1-1 352 0,2 2 64 0,-2 2 0 16,-2 1 784-16,0 3 160 0,0 1 16 0,-4 1 16 0,0 4-1152 0,-4 4-224 15,0 2-48-15,-5 5-16 0,1 3-1200 0,-5 3-256 16,0 4-32-16,-3 3-16 0,2-2-224 0,-4-1-48 16,3 1-16-16,-3 0 0 0,2-3-224 0,0 2-144 15,-1-1 192-15,-1 2-192 0,-1-1 0 16,-2-2 0-16,1 3 0 0,-3-4 0 16,1 1-384-16,-3-5-64 0,1-2-32 0</inkml:trace>
  <inkml:trace contextRef="#ctx0" brushRef="#br1" timeOffset="172351.71">10539 2566 9215 0,'-2'0'816'0,"-1"0"-656"16,2 0-160-16,0 0 0 0,1 0 1120 0,0 0 192 0,-1 0 32 0,-1 1 16 0,-1-1-752 0,0 0-160 0,2-1-16 0,-1 1-16 0,1-3-160 0,1 1-16 16,1 0-16-16,-1-2 0 0,1 0-224 0,0 0-192 15,-1 0 48-15,0-1 0 0,0 1 144 0,-1 0 0 16,-1-1 0-16,-1 1 0 0,-1-2 704 0,-2 1 64 16,0 2 0-16,-2-2 16 0,-1 1 304 0,0-1 48 15,0-1 16-15,-3-1 0 0,-1 2-256 0,0 2-64 16,-1-1 0-16,0 0 0 0,-1 4-384 0,0 0-96 15,-1 4-16-15,0 1 0 0,1 2-336 0,-3 3 144 0,2 2-144 16,1 3 0-16,0-2 0 0,0 4 0 0,2-3 0 16,0 2 0-16,3-1 0 0,0 2 0 0,-1 1 0 0,2 0 0 15,0-3 0-15,2 2 0 0,1 0 128 0,3-1-128 16,-1-2 592-16,2 2 64 0,2-2 16 0,1-1 0 16,3-2-32-16,-1 2 0 0,3-4 0 0,2 0 0 15,1 3-480-15,3-3-160 0,0 0 0 0,1 1 0 16,1-4 128-16,1 3-128 0,2-2 0 0,-1-1 0 15,-1-2 128-15,2-1-128 0,0 0 0 0,-4-6 0 16,-1 3 0-16,0-3 0 0,1 1 0 0,0-3 0 16,-1-2 0-16,-1-1 0 0,-1 0 0 0,-3 0 0 15,-1 1 0-15,0-3 0 0,0 0 0 0,-2-1 0 0,-1 1 0 16,0-2 0-16,0-1 0 0,-1-3 0 0,0-2 480 16,-1 1-16-16,1 0 0 0,0 0 0 0,1 1 112 0,-1 0 32 15,0 0 0-15,1 1 0 0,-1 0-480 0,1 2-128 16,-1 0 0-16,1 1 0 0,-2-1 0 0,2 4 0 15,-2 0 0-15,1-1 0 0,0 4 272 0,-2 1 48 16,3 0 0-16,-2 2 0 0,1-1-64 0,-1 4-16 16,0 0 0-16,0-1 0 0,-1 1-240 0,0 1 0 15,1-1 0-15,-1 0 0 0,1 0 0 0,0-1 128 16,-1 1-128-16,0 0 0 0,0 0 0 0,0 0 128 16,0 0-128-16,0 0 0 0,17-6 304 0,-13 6-48 15,0 0 0-15,0 2 0 0,0-2-112 0,-1 4-16 16,-1-1-128-16,2 2 192 0,-3 0-192 0,2 3 0 15,-1-2 0-15,-1 3 0 0,0-2 0 0,0 1 0 0,0 0 0 16,1 1 0-16,-1-2 0 0,-1 0 0 0,1 4 0 16,1-4 0-16,0 0 0 0,-1 2 128 0,0 1-128 0,0-3 0 15,2 4 224-15,-2-1 0 0,0 0 0 0,2-1 0 16,-1 0-64-16,-2 0-16 0,2 0 0 0,-1-3 0 16,0 0-144-16,1 1 0 0,-1 7 0 15,-1-7 0-15,0-1 0 0,-1 3 0 0,-1-1 0 16,1 0 0-16,-1 1 0 0,1 2 0 0,-1 0 0 15,0 1 0-15,0 0 0 0,2 0 0 0,-1 1 0 16,1-1 0-16,-2-2 0 0,4-3 0 0,-2 1 0 16,1 0 0-16,-1-4 0 0,2 0 0 0,1-2 0 15,-2 1 0-15,1-1 0 0,2-2 0 0,-2 0 0 0,2 0 0 16,-2 0 0-16,1 0 0 0,0 0 0 0,1 0 0 0,-3-2 0 16,2 2 0-16,-2-4 0 0,1 4-192 15,-1-1-80-15,0-3-16 0,-2 2-17824 16</inkml:trace>
  <inkml:trace contextRef="#ctx0" brushRef="#br1" timeOffset="172827.95">10615 1996 18431 0,'-6'-4'816'0,"3"3"160"0,-1-1-784 0,3 0-192 0,-1 1 0 0,2 1 0 0,2 0 128 0,-2-2-128 0,0 2 176 0,1-3-176 0,2 1 448 0,-1-1 0 0,4 3-16 0,-1-2 0 0,0 2 208 0,3 2 32 0,-1 1 16 0,2 2 0 0,1 3-96 0,2 2-16 15,1 3 0-15,-1 3 0 0,5 3 16 0,-1 3 0 16,1 2 0-16,0 1 0 0,-3-2 48 0,-2 0 0 15,2 5 0-15,1 2 0 16,-1 1-480-16,-1 0-160 0,-1 1 0 0,2-1 144 0,-3 2 720 0,1-3 144 16,-3 2 16-16,0-3 16 0,-1 2-464 0,-1-1-80 15,-2-4-32-15,1-1 0 0,-1-4-336 0,-1 2-128 16,0 0 0-16,0-1 144 0,-2-2-144 0,2 0 0 16,-1-3 0-16,-1 0 0 0,0 1 0 0,-1-3 0 15,1-2 0-15,0-2-15584 0</inkml:trace>
  <inkml:trace contextRef="#ctx0" brushRef="#br1" timeOffset="173449.3">11093 2474 30399 0,'-5'-5'1344'0,"2"3"288"0,-2-1-1312 0,2 3-320 0,2 3 0 0,1-2 0 16,0 0 848-16,0 3 112 0,1 0 0 0,0 4 16 0,2 0-832 15,1 1-144-15,1-1 0 0,3 3 0 16,-1-2-144-16,3 3 144 0,0-3 0 0,1 3 0 15,1-2 0-15,-1 3-128 0,0-1 128 0,0 3 0 0,-1-1 0 0,-1-4 0 16,0 4 0-16,-2-3 0 0,0 0 0 0,-2-1 0 16,1-2 0-16,-2-1 0 0,2 2 0 0,-2-3 0 15,1 0 0-15,0-2 0 0,-2 1 0 0,0-1 0 16,0-4 144-16,1 0-144 0,-2 0 0 0,1 0 0 16,1-3 0-16,0 1 0 0,-1-3 0 0,0 2 0 15,0 0 0-15,0 2 0 0,-1-1 0 0,0 4 0 16,1 2 128-16,0 1-128 0,0 5 0 0,-1 0 0 15,0 5 0-15,0 1 0 0,1 0 0 0,1-1 0 16,1 0 0-16,1-3 0 0,-1-2 0 0,3-1 0 0,0-2 0 16,1-4 0-16,-1-1 0 0,4-4 0 0,0-3 0 15,1-1 0-15,-1-3 0 0,1-3 0 0,0 0 0 0,1-3 0 16,-1 0 0-16,-1 0 0 0,0-1 0 0,0-1 0 16,-1-7 0-16,1 2 0 0,0-3 0 0,-5 1 0 15,-1-1 512-15,-2 0 32 0,-2 2 0 0,-1-1 0 16,-3 2 288-16,1 1 48 0,-2-1 16 0,2 3 0 15,1 4-512-15,-1 3-112 0,-2 1-16 0,2 3 0 16,-1 2-16-16,1 0-16 0,-1 0 0 0,0 4 0 16,2-2-224-16,0 1 144 0,0 0-144 0,0 2 128 15,-1-2-128-15,1 2 0 0,-2-2 0 0,2 1 0 16,-1-1 0-16,0 2 0 0,0-2 0 0,-1 2 0 16,1-1-736-16,-1 0-128 0,0 1-32 15,1 1-16432-15</inkml:trace>
  <inkml:trace contextRef="#ctx0" brushRef="#br1" timeOffset="174275.51">12034 2472 23951 0,'-5'-8'2128'0,"1"4"-1696"0,3-1-432 0,-1 5 0 0,1 0 272 0,-1-3-16 0,-2 0-16 0,-3-1 0 0,-3-3-240 0,-4 3 0 0,-1 2 0 0,0 2 0 0,1 2 0 0,1 2 0 15,1 5 0-15,-1 2 0 0,2 3-160 0,1 1 32 16,1 3 0-16,1 0 0 0,-1 2 128 0,4-2 0 16,-1-3 0-16,2 1 0 0,2 0 0 0,-1 0 0 15,2 0 0-15,-2-1 0 0,3 3 0 0,0-6 0 16,0 1 0-16,2 0 0 0,0-1 0 0,-1 1 0 0,1-2 0 16,0-1 0-16,1 0 0 0,2-2 128 0,-1-3-128 15,1-1 0-15,2-1 0 0,2-2 0 0,-2-2 0 0,2-2 0 16,0 1 0-16,-2-2 0 0,1-4-144 0,2 0 144 15,-3 0 0-15,1-2 0 0,2 0 0 0,-2-3 0 16,0 0 0-16,-1 1 0 0,0 1 0 0,-1-1 0 16,0-3 288-16,0 0-32 0,-2 0 0 0,0 0 0 15,-1 0 128-15,-1 3 32 0,-1 2 0 0,-2 0 0 16,0 5-416-16,0 0 0 0,-2 2 0 0,2 3 0 16,-2 0 0-16,1 2 0 0,-1 2 0 0,1-2 0 15,0 3 0-15,4-2 0 0,-1 1 0 0,1 4 0 16,2-3 0-16,0 3 240 0,4 0-48 0,0 0 0 15,-3 0 720-15,5 1 144 0,0 1 32 0,2 2 0 0,1 1-592 16,2 0-112-16,-3-2-32 0,2 1 0 0,1 0-352 0,1-3-128 16,1 1 0-16,-1 1-9424 15,2-4-1888-15</inkml:trace>
  <inkml:trace contextRef="#ctx0" brushRef="#br1" timeOffset="174511.34">12373 2473 41471 0,'-4'1'3680'0,"1"5"-2944"0,1 0-592 0,3 1-144 0,3-2 432 0,-2 1 48 0,1 5 16 0,1 8 0 0,2 3-496 0,2 6 0 0,0-1 0 0,1 3-160 16,-1-2-400-16,1-2-80 0,1 2 0 0,-1-2-11712 0,2 0-2320 0</inkml:trace>
  <inkml:trace contextRef="#ctx0" brushRef="#br1" timeOffset="174792.23">12630 2500 43311 0,'-22'10'1920'0,"5"-2"384"0,-2 4-1840 0,7-2-464 0,6 1 0 0,5-1 0 0,-3 2 0 0,-4 10-160 15,-5 13 0-15,-8 13 0 0,-3 14 32 0,-2 4 0 16,0 3 0-16,1-4 0 0,2-1 128 0,4-8 0 16,1-4 0-16,5-5 0 15,1-4-592-15,4-7-96 0,1 0-16 0,2-5 0 16,0-3-1344-16,2-3-256 0</inkml:trace>
  <inkml:trace contextRef="#ctx0" brushRef="#br1" timeOffset="175356.44">13242 2322 33167 0,'-19'-6'1472'0,"5"5"304"0,0 2-1424 0,5 0-352 0,5 2 0 0,0-1 0 0,0 1 352 0,-3 1 0 16,-8 4 0-16,-3 2 0 0,-3 0-352 0,-1 1 0 15,2 2 0-15,-1-1 0 0,4-1 0 0,0-2 0 16,4 3 0-16,1-3-128 0,4-1 128 0,-1-1 0 15,3-1-144-15,4-1 144 16,-1-1-640-16,2 1-48 0,3-1-16 0,1 0 0 16,2-1-320-16,1 0-64 0,2 1 0 0,1-2-16 0,-2 2 720 0,2-3 128 15,2 3 48-15,0 0 0 0,2 1 208 0,0 0 128 16,0 4 0-16,2 0-128 0,0 1 160 0,0-2-160 16,1 3 128-16,-2-6-128 0,2 3 480 0,-2-3 16 0,-1 2 0 15,2-2 0-15,-1 0-304 0,-1 0-48 0,0 3-16 16,-1-4 0-16,-1 3-128 0,-2-1 0 0,-1 2 0 15,-1 0 0-15,-1 1 0 0,-3 0 0 0,-1 1 0 16,-1-1 0-16,-2 0 0 0,-1 1 0 0,-2 2 144 0,-2-1-144 16,0 2 144-16,-3-1-144 0,-2 3 192 0,-1-2-192 15,-2 2 784-15,-3-1 48 0,0 3 16 0,-4-5 0 16,2 4-624-16,-2-3-224 0,-2-1 144 0,-1 1-144 16,-1-1 0-16,3 0 0 0,0-5 0 0,3 0 0 15,3-2-608-15,5-5-160 16</inkml:trace>
  <inkml:trace contextRef="#ctx0" brushRef="#br1" timeOffset="176025.28">14701 2523 30399 0,'-3'-11'1344'0,"1"4"288"0,-1 0-1312 0,2 3-320 0,1 3 0 0,-1-3 0 0,1 4 352 0,-3-4 0 0,1-1 0 0,-2-3 0 0,-3 0-352 0,0 0 0 0,0 1 0 0,-4 1 0 16,2 1 0-16,-2 2-208 0,-2 0 80 0,-1 1 128 15,-2 2-416-15,3 2 32 0,-5 0 16 0,-1 2 0 16,2 5 368-16,-1-1 0 0,1 4 0 0,-2 1 0 15,2 5 576-15,-1-1 192 0,0 3 48 0,-1 1 0 16,5-1-384-16,-2 1-80 0,3 4-16 0,1-2 0 16,3-2-336-16,1-2 0 0,3 0 0 0,1-2 0 15,0-1 0-15,3 0 0 0,0-4 0 0,2 1 0 0,1-4 0 16,2-1 0-16,2-2 0 0,0-2 0 0,2-1 0 16,1-3-128-16,2 0 128 0,-1-5 0 15,3 0-960-15,-1-2-96 0,1-1-32 0,-1-2 0 16,2-1 496-16,0-4 80 0,-3 2 32 0,1-2 0 0,-1 0 480 0,0 2 128 15,-1-5 16-15,-1 3 0 0,-1-3 832 0,2 2 176 16,-2 0 16-16,0 2 16 0,1 1-336 0,0 4-64 16,-1-2-16-16,0 6 0 0,1 0-640 0,-2 2-128 15,0 2 0-15,-1 1 0 0,0 0 0 0,0 0 0 16,0 1 0-16,-2 2 0 0,1 2 0 0,0 0 0 0,-2 0 0 16,1 2 0-16,-1 4 608 0,0-1 112 15,-1 3 32-15,1 0 0 0,-1 2-96 0,1-1-16 0,0 3 0 16,2 0 0-16,-1-1-352 0,0 0-80 0,1-2-16 0,1-1 0 15,1 0-192-15,1-1 0 0,1 1 128 0,2-2-128 16,-2-4 0-16,0 0 0 0,0-3 0 0,-2 3 0 31,-1-5-640-31,0-2-192 0,-1 0-16 0,-2-2-16672 0</inkml:trace>
  <inkml:trace contextRef="#ctx0" brushRef="#br1" timeOffset="176574.37">15505 2553 34095 0,'4'-6'1504'0,"-2"-1"320"0,-2 1-1456 0,-2 2-368 0,2 2 0 0,0 0 0 0,0-1 496 0,-2 1 16 0,0-7 16 0,-4-1 0 0,-1 1-912 0,-2-4-176 0,-3 5-32 0,-1-2-16 16,-1 0-624-16,-2 5-128 0,0-3-32 0,-2 4 0 16,0 3 560-16,-1-1 128 0,-1 4 0 0,-1 1 16 0,-1 2 688 0,0 2 128 15,-2-1 16-15,0 3 16 0,1 2 1392 0,-2 3 288 16,0 4 48-16,2 0 16 0,3 0-544 0,2 2-96 15,3-1-32-15,1 1 0 0,2 1-832 0,2 1-160 0,3-3-48 0,2 2 0 16,1 2-192-16,4 1 0 0,3-2 0 0,3-1 0 16,3-5 0-16,1-2 0 0,1-5 0 0,1-1 0 15,1-2-400-15,0-5 16 0,1-1 16 0,1-3 0 32,1-1-176-32,-2 0-32 0,3-5-16 0,-2-2 0 0,2 0 592 0,1-4 0 0,-2-3 0 0,2 0 0 15,0-5 160-15,2 1 96 0,-2-7 32 0,3 2 0 16,-4-4 448-16,2-4 96 0,-1-3 0 0,-2-3 16 15,-3 11-400-15,-1-8-64 0,1-6-32 0,-1-2 0 16,0-3-352-16,-3 5 0 0,-1 3 0 0,-3 3 0 16,-1 2 0-16,-5 5 0 0,-1 2 0 0,-4 7 128 0,0 3 80 15,-2 4 32-15,-2 6 0 0,0 1 0 0,-1 3-240 16,-1 3 0-16,0 2 0 0,1 3-18464 16</inkml:trace>
  <inkml:trace contextRef="#ctx0" brushRef="#br1" timeOffset="177063.04">16173 2551 38703 0,'-7'-15'1712'0,"2"4"352"0,-1 1-1648 0,2 2-416 0,1 3 0 0,1 3 0 0,0-2 480 0,-4-3 16 0,-1-5 0 0,-5-3 0 15,-1-4-496-15,-4 1-192 0,4 5 16 0,-4 0 0 16,2 7-736-16,-1 1-160 0,0 8-16 0,-3 2-16 0,2 2 368 15,-2 6 80-15,-1 3 16 0,-1 1 0 0,1 6 640 0,-1-1 0 0,-1 1 0 0,0 2 0 16,3-4 0-16,2-3 0 0,1-1 160 0,-2 5-160 16,0 3 128-16,-2-1-128 0,3 1 0 0,3-3 144 0,2-1 320 15,1-1 64-15,4 1 16 0,3-8 0 0,3 1-32 0,3-6-16 16,3 0 0-16,3-3 0 0,2-2-496 0,4-2 0 16,1-3 0-16,5-4 0 0,0 2 0 0,2-6 0 15,2-3 0-15,1-2 0 0,-3 1 0 0,2-5 0 16,0 0 0-16,0-5 0 0,0 1 560 0,-1-2 16 15,-1-3 0-15,-2-1 0 0,0 2-80 0,-3-3-16 16,-1-3 0-16,-1-2 0 0,-2 3-144 0,-2-1-16 16,0-2-16-16,-1-5 0 0,-2-2-304 0,2 0 160 15,-3 2-160-15,-3 2 128 0,-1 2-128 0,-3 3 0 16,-1 6 0-16,-4 1 0 0,-1 1 0 0,0 4 0 16,0 3 0-16,-3 0-12720 15,-1 1-2576-15</inkml:trace>
  <inkml:trace contextRef="#ctx0" brushRef="#br1" timeOffset="179011.75">17473 2485 17503 0,'-6'-2'1552'0,"-1"-1"-1232"0,2 6-320 0,3-3 0 0,1 2 2688 0,0 0 496 0,1 1 80 0,-3 3 32 0,2 3-2464 0,-2 3-512 16,1 5-80-16,2 0-32 0,1 4 48 0,1 2 0 15,2 5 0-15,2 4 0 0,-1-1-256 0,2 5 0 16,0 2 0-16,0 5 0 0,1 0 256 0,-4-1 16 0,1-3 0 16,-4-1 0-16,2-4 176 0,-3-1 16 0,-2-1 16 15,0-3 0-15,-2-3-64 0,1-1-16 0,-1-2 0 0,-1-1 0 16,2-4-16-16,0 0 0 0,-1-6 0 0,0 0 0 16,3-5-384-16,-2-1 0 0,1-5 128 0,0-2-128 15,-1 1 0-15,1-8 0 0,0 0 0 0,-2-5 0 16,0 0 0-16,0-5 0 0,-2-5 144 0,-1-4-144 15,-2-1 352-15,1-8 0 0,1 0 0 0,-1-7 0 16,0-2-128-16,1-2-32 0,3 7 0 0,0-4 0 16,3 2-64-16,-2-8-128 0,5 0 176 0,-2 2-176 15,2 3 0-15,5 6 0 0,-3 1 0 0,3 2 0 16,0 6 0-16,1 4 0 0,2 3 0 0,1 1 0 16,2 0 0-16,0 3 0 0,1 1 0 0,0 0 0 15,2 5 0-15,-2 0 0 0,0 6 0 0,-2 2 0 0,0 1 0 16,-1 4 0-16,0 0 0 0,-3 4 0 0,4 1 0 0,-4 2 0 15,0 1-160-15,0 3 160 0,-1-4 0 0,-1 5-144 16,3 3 144-16,0 1 0 0,0 4 0 0,1 1-128 16,0 1 128-16,0 2 0 0,1-1 0 0,1 2 0 15,-3-3 0-15,0 1 0 0,-1-5 0 0,-1 0 0 16,-1 0 0-16,-2 0 0 0,-1-2 0 0,-2 1 0 16,-2-4 0-16,-2-1 0 0,-2 1 0 0,-1-1 0 15,-1-1 0-15,-4 0 0 0,-2-2 0 0,-3 2 0 16,-3-2 0-16,-2-1 0 0,1-2 0 0,-1-1 0 0,-1 0 0 15,-2-3 0-15,2 1 0 0,1-3 0 16,1-3 0-16,-1-2 0 0,3 1-176 0,2-7-16 16,2 1-16-16,3-1-16752 0</inkml:trace>
  <inkml:trace contextRef="#ctx0" brushRef="#br1" timeOffset="179448.31">17969 2590 25791 0,'-8'14'2304'0,"4"-3"-1856"0,-1-2-448 16,2 0 0-16,2-2 1344 0,1-4 160 0,0 2 32 0,-1 3 16 0,0 6-144 0,0 5-48 0,-3 0 0 0,1 2 0 0,0-3-512 0,0-3-96 15,-1-2-32-15,1-4 0 0,1 0-544 0,-1-4-176 16,1-3 0-16,-1-2 0 0,1 0 176 0,0-4-176 16,2-1 160-16,-1-2-160 0,-1 1 384 0,1-6 0 15,1-1-16-15,-1 1 0 0,1 5-224 0,-1-5-144 16,-1-2 192-16,0-11-192 0,2 0 256 0,-2-6-48 16,2-2-16-16,2-1 0 0,-1-1-192 0,4-1 176 15,-1 2-176-15,1 3 160 0,2 0-32 0,1 6 0 16,-1 0 0-16,2 7 0 0,0-1-128 0,-1 7 128 15,1 1-128-15,1 2 128 0,-1 1-128 0,1 4 0 16,1 0 0-16,0 2 128 0,1-1-128 0,0 0 0 16,2 3 0-16,-1-1 0 0,2 1 0 0,-1 1 0 15,-1-1 0-15,0 3 0 16,1 0-480-16,0-1 32 0,2 3 0 0,-2 1 0 16,0-1-2512-16,-1 0-496 0</inkml:trace>
  <inkml:trace contextRef="#ctx0" brushRef="#br1" timeOffset="179812.02">18286 2623 8287 0,'7'-1'176'0,"-2"-1"32"0,2-1 16 0,-3 3 32 0,-2-2-256 0,1 2 0 0,0 0 0 0,0-4 0 16,6 3 2064-16,2-2 368 0,2 0 80 0,0-3 16 0,0 3 352 0,-1-2 80 15,0 0 16-15,-2 1 0 0,1-1-1440 0,-1-2-272 16,0 1-64-16,-1-2-16 0,-1 0-720 0,0-1-144 16,-2-1-16-16,-3 3-16 0,1-4-288 0,-3 1 0 15,0-1 0-15,-3-1 0 0,-1 2 0 0,-1-2 0 16,-1 0 0-16,-3 1 0 0,0 0 0 0,0 2 0 16,-2-3 0-16,-2 5 0 0,-1 2 0 0,0 4 0 15,-4 1 0-15,2 1 0 0,-2 5 384 0,0 0 32 16,1 6 0-16,-1-2 0 0,0 5-272 0,2-1-144 15,0 4 160-15,1 0-160 0,3 0 0 0,2-1 0 16,2 1 0-16,2-2 0 0,1 0 144 0,2 1-144 0,2 1 128 16,1-1-128-16,1 4 672 0,1-4 48 15,5 2 16-15,1-5 0 0,2 1-544 0,3-3-192 16,1-2 0-16,2-1 144 0,5-1-144 0,0-3 0 0,4-2 0 16,2-1-11376-16,-2-2-2192 15</inkml:trace>
  <inkml:trace contextRef="#ctx0" brushRef="#br1" timeOffset="180498.83">18728 2352 10127 0,'3'0'896'0,"-2"0"-704"0,0 0-192 0,-1-2 0 0,1 2 1216 0,-1 0 224 16,1 0 32-16,0 0 16 0,2-1-464 0,-2-1-112 0,0 2-16 0,-1-4 0 0</inkml:trace>
  <inkml:trace contextRef="#ctx0" brushRef="#br1" timeOffset="181109.16">19022 2413 16575 0,'-4'-4'1472'0,"4"-1"-1168"0,-1 1-304 0,-1 2 0 0,2 0 2496 0,0 2 448 16,0-3 96-16,-1 1 16 0,0-2-1440 16,0-3-272-16,-3 1-64 0,-2-3-16 0,-1 1-304 15,-1 1-48-15,-3 0-16 0,-1 1 0 0,-2 3-336 0,0-1-80 16,-2 1-16-16,1 3 0 0,-2-2 48 0,0 2 0 16,-3 2 0-16,-3 1 0 0,2 4-64 0,-1-1-16 15,1 3 0-15,2 4 0 0,1 0-304 0,0 2-128 16,-1 4 128-16,3-2-128 0,-2 3 0 0,1 3 0 15,0-1 0-15,3 1 0 0,0 0 0 0,4-2 192 16,-1 2-192-16,3-3 192 0,3 0-192 0,1 1 0 16,1-6 0-16,3-2 0 0,1 3 0 0,1-5 0 15,5 2-192-15,0-3 192 0,1-1 0 0,3-4 0 16,3-1 0-16,2-3 0 0,3-1 0 0,1-2 0 0,3-6 0 16,2 0 0-16,0-1 0 0,1-2 0 0,-1-4 0 15,-5 3 0-15,-3 1 0 0,0-2 0 0,6-5 0 16,1-2 0-16,2-3 128 0,-2-2 64 0,-1 1 0 0,-4 2 0 15,-2-5 0-15,-3 2 16 0,-2 3 0 0,-4-3 0 16,-1-1 32-16,-1-2 0 0,-2-3 0 0,-1-2 0 16,-3-1-240-16,-1 2 0 0,-2-1 128 0,-5 2-128 15,1 1 0-15,-2 2 0 0,-3 1 128 0,1 3-128 16,0 5 0-16,1 0 0 0,-1 1 0 0,-1 5 0 16,2-2 0-16,0 2-208 0,0 8 32 0,2-2 16 15,1 4-704 1,-1 3-144-16,2 0-16 0,1 5-16912 0</inkml:trace>
  <inkml:trace contextRef="#ctx0" brushRef="#br1" timeOffset="181314.23">19281 2498 14735 0,'2'0'1312'0,"-1"2"-1056"0,0 0-256 0,0 1 0 0,0-1 4160 0,0 1 784 0,1 0 160 0,-1 2 16 0,3 2-2976 0,0 6-608 16,1 0-112-16,0 0-16 0,-1 2-864 0,-1-2-160 15,2 2-48-15,-2-2 0 0,-1 2-336 0,0-2 0 16,-1-1 0-16,-1-2 0 16,0-1-1760-16,0-2-368 0,-1-2-80 0,1-1-13088 0</inkml:trace>
  <inkml:trace contextRef="#ctx0" brushRef="#br1" timeOffset="181478.96">19311 2156 34095 0,'-4'-9'1504'0,"1"4"320"0,3 2-1456 0,-1 0-368 0,1 3 0 0,1 0 0 15,-1 0 432-15,0 0 16 0,3 0 0 0,-1 0 0 16,1 3-704-16,1-2-144 0,0 3-32 0,1 1 0 15,2-1 304-15</inkml:trace>
  <inkml:trace contextRef="#ctx0" brushRef="#br1" timeOffset="181791.21">19828 2472 21183 0,'-4'-10'944'0,"-1"4"192"0,2-1-912 0,-1 3-224 15,1 1 0-15,1-1 0 0,-1 1 1280 0,-4-2 192 16,-2-4 64-16,-3-3 0 0,-3-1 448 0,-4 0 80 16,-2 4 32-16,1 0 0 0,0 4-880 0,-2 2-160 15,2 6-32-15,-1 2-16 0,0 5-512 0,2 2-112 0,2 1 0 0,2 5-16 16,3 2-368-16,0 2 0 0,3-2 0 0,2 0-128 15,3 1 128-15,1-4 0 0,4 0 0 0,1 0 0 16,2-4 0-16,1 0 0 16,2 2 0-16,1-4 0 0,2 2 0 0,1-1 0 0,2 1 0 0,1 0 0 15,2-2 0-15,2-1 0 0,-1 1 0 16,3-3-11600-16,4-2-2272 0</inkml:trace>
  <inkml:trace contextRef="#ctx0" brushRef="#br1" timeOffset="184928.46">11738 4262 27647 0,'4'-2'2448'0,"-3"0"-1952"0,0 2-496 0,-1 0 0 0,2 2 2256 0,-4-2 368 0,2 0 64 0,-1 2 0 0,-3 0-2064 0,-6 1-432 0,-7 0-64 0,-6 0-128 32,-8-3-256-32,-9 0-160 0,-4 0-32 0,-10 0 0 15,-5-3-1232-15,-9 3-256 0,-7 0-48 0,-8-2-16 0,-2 1 960 16,-8-2 192-16,-4 3 32 0,-7 0 16 0,-7 3 960 0,-3-3 192 0,1-3 32 0,-5 3 16 16,-2-2 304-16,0 0 48 0,3-3 16 0,5 1 0 15,9-1-160-15,-4 1-32 0,2 0 0 0,1 2 0 0,8-1 640 16,-4 3 112-16,-5 6 16 0,-1-1 16 0,8 2-592 0,-5-4-112 15,2 3-16-15,-2 2-16 0,3 1-368 0,5-3-64 16,7-3 0-16,1 1-16 0,3 5-48 0,7-7-128 16,9 2 192-16,9-7-64 0,6 0-128 0,8-1 0 15,10-2 0-15,6 0 0 0,8 0 0 0,7-1 0 16,9 1 0-16,7 0 0 0,9 0 128 0,9 2 0 16,9-2 0-16,13 3 0 0,10 2-128 0,11 1 128 15,9 1-128-15,8-1 128 0,1 0-128 0,8 0 0 16,10 3 0-16,5-1 0 0,2 2 0 0,-2-4 0 15,-5 0 0-15,5 3-176 0,2 0 32 0,0-3 0 16,-5 0 0-16,4 0 0 0,3 1 144 0,5-2 0 16,1-1 0-16,1-2 0 0,1 2 0 0,1-2 0 15,5-2 0-15,-5 0 0 0,-3-1 0 0,-4 1 0 16,0 0 0-16,-4-1 0 0,-4 0 0 0,-6-3 0 0,-7 4 0 16,-8 0 0-16,-10 0 0 0,-8 0 0 0,-7 2 0 15,-10-2 0-15,-10 3 0 0,-9 0 0 0,-7-1 0 0,-12 1 0 16,-5 1 0-16,-11 1 0 0,-9-2 0 0,-11 1 0 15,-10 1 0-15,-16-2 0 0,-15 3 0 0,-15 0 0 16,-5 3-144-16,-19 0-48 0,-14 3-16 0,-12 1 0 16,-4 0-224-1,-16 4-32-15,-10-1-16 0,-9 0 0 0,0 2-224 0,-9 2-64 16</inkml:trace>
  <inkml:trace contextRef="#ctx0" brushRef="#br2" timeOffset="208542.78">18688 16956 2751 0,'0'-12'256'0,"0"5"-256"0,-2 1 0 0,2 3 0 0,0 0 5520 0,1 2 1072 0,0-2 192 0,0 0 64 0,3-6-5168 0,0-1-1024 0,1 0-208 0,0-1-32 16,-3 4-1760-16,0-2-368 0,-2 3-64 0,-1-2-16 0,-1 5 1248 16,-2-2 240-16,-2 4 48 0,0-2 16 0,-2 3 1552 0,0 3 304 15,-2-2 64-15,0 4 16 0,0-2-288 0,-1 1-48 16,-2 2-16-16,0 1 0 0,0-1-624 0,-1 0-128 15,-1 4-16-15,-2-4-16 0,0 0-240 0,0 2-64 16,0 0 0-16,-2 1 0 0,3-3 176 0,3-1 16 16,0 0 16-16,-2 1 0 0,-2 0-272 0,-1 2-64 15,-1 0-128-15,-1 0 192 0,0 0-192 0,-1-1 0 0,2 3 0 16,-2-4 0-16,1 2 0 0,0 0 0 0,0 0 0 0,2 0 0 16,-2 1 0-16,3-2 0 0,0 4 0 0,3-3 0 15,0 0 272-15,0 2 64 0,5-4 16 0,-1 2 0 16,2 0 144-16,2-1 16 0,1-1 16 0,1 0 0 15,3 0-336-15,1 0-64 0,3 0 0 0,2-2-128 16,2-1 0-16,2-2 0 0,4 1 0 0,2-2 0 16,2-2 0-16,3 1 0 0,-1-1 0 0,3 1 0 15,2-1 0-15,-1 2 0 0,-1 2 0 0,1-1 0 16,-2 4 0-16,0 2 0 0,0 0 0 0,-2 2 0 16,-1 3 192-16,-3-2-192 0,1 2 192 0,-4 2-192 15,0 4 0-15,-1-3 0 0,-2-1 0 0,0 4-192 16,1 2 192-16,0 5 0 0,2 1 0 0,-2 1 0 15,1 1 0-15,-1-2 0 0,0-1 0 0,1 1 0 0,0-4 0 0,1 1 0 16,-1-2 0-16,1-2 0 0,-1-2 0 0,-1-1 0 16,0-2 0-16,-2 3 0 0,0-4 0 0,-3 2 0 15,-2 1 0-15,-2-1 0 0,-1-4 0 0,-3 4 0 16,-1-3 0-16,-2 1 0 0,-2-1 0 0,0-2 0 16,-3 2 0-16,-3-2 0 0,-2 2 0 0,-1-2 0 15,-3 0 0-15,-1 3 0 0,0-6 0 0,-4 4 0 16,-1-1 0-16,0-4 0 0,-1 0 0 0,1-2 0 15,0-1 0-15,0-3 0 0,3-3 0 0,0-1 0 16,0-2 0-16,-1 0 0 0,2 0 0 0,-1 2 0 16,0-2-192-16,2 1 192 15,4 4-1216-15,0 1-128 0,2 1-48 0,1 4 0 16,1 1-944-16,2-2-192 0,1 5-32 0,0-5-10768 0</inkml:trace>
  <inkml:trace contextRef="#ctx0" brushRef="#br2" timeOffset="209497.37">19378 16589 21183 0,'-2'0'1888'0,"0"-3"-1504"0,2 1-384 0,0 1 0 0,0 1 144 0,0 0-144 0,0-3 192 0,-1-1-192 0,-1-2 0 0,0 0 0 0,0 0-240 0,-2 2 80 0,0-2 160 0,-1 3 0 16,1 1 0-16,-4 2-128 0,1 2 128 0,-3 2 0 15,0 1 0-15,-1 3 0 0,-2 1 320 0,1 4 32 16,-2 2 16-16,1 3 0 0,-2 2 656 0,1 2 144 15,1 3 32-15,3 0 0 0,1 1-560 0,3-2-96 16,4-1-32-16,2-4 0 0,2 0-144 0,2 0-48 16,2-3 0-16,1 2 0 0,1 0-320 0,0 0 0 15,2-2 0-15,-1 0 128 0,-2-1-128 0,2-1 0 16,1 0-176-16,-1 3 176 0,1-5 0 0,1 0-144 0,0 1 144 16,0-6 0-16,0 2 0 0,1-6-128 0,2-3 128 15,1 0 0-15,1-6 0 0,1 0 0 0,2-4 144 16,2-2-144-16,1-2 640 0,0-4 0 0,1 2 16 15,-2-5 0-15,-2 1-336 0,1 1-64 0,-3-1 0 0,-2 2-16 16,-1 2-240-16,-3-3 0 0,-1 1 0 0,-1-1 0 16,-2 2 0-16,-2-2 0 0,-3 3 0 0,-2-2 0 15,-2 2 384-15,-4 0 144 0,-2 3 32 0,-3 1 0 16,-2 2-32-16,-3-1 0 0,-4 3 0 0,-1 0 0 16,-3 0-352-16,1 2-176 0,-3 0 160 0,-1 0-160 15,-1 2 0-15,-1-2 0 0,-1 3 0 0,-1 0 0 16,1 3-304-16,0 0 48 0,-1 1 16 0,2 4-15776 15</inkml:trace>
  <inkml:trace contextRef="#ctx0" brushRef="#br2" timeOffset="210621.4">17411 11935 29487 0,'-8'-4'2624'0,"3"0"-2112"0,4 4-512 0,2-3 0 0,2 2 816 0,-2-1 48 0,0-2 16 0,0-2 0 16,2-3-192-16,3 2-48 0,3 3 0 0,3 4 0 16,2 5 80-16,3 6 16 0,0 1 0 0,2 8 0 15,1 5-384-15,-2-2-80 0,1 8-16 0,-2 1 0 16,-1 3-256-16,-3 3 0 0,-4 6 128 16,-2 0-128-16,-4 3 0 0,0-2 0 0,-1 2 0 0,0-3 0 15,-1-2 384-15,1 2 0 0,1 0 16 0,-2-2 0 16,3 1-64-16,-1-2-16 0,4-2 0 0,1-5 0 15,3-3-192-15,3-5-128 0,0-7 160 0,0-10-12416 16,1-2-2480-16</inkml:trace>
  <inkml:trace contextRef="#ctx0" brushRef="#br2" timeOffset="211421.29">17323 11588 35935 0,'-19'-6'3200'0,"7"2"-2560"16,2 2-512-16,5 2-128 0,4-3 208 0,1 3 32 0,1-1 0 15,0 1 0-15,1 0 80 0,1-3 32 0,2 0 0 0,4 0 0 16,2-3-352-16,3 2 0 0,-1 1 0 0,3 0 0 16,0-1 0-16,2 4 0 0,1-2-144 0,1 0 144 15,1 4 0-15,2-2 0 0,-1 2 0 0,1 2 0 16,1 0 0-16,-1 0 0 0,3 1 0 0,-1-2 0 16,-4 1 0-16,1 1 0 0,3-1 0 0,0 2 0 15,-1 0 0-15,-1 0 0 0,-1 2 0 0,-1 1 0 16,-1 3 192-16,1-3 64 0,-1 1 16 0,1 3 0 15,0-3-64-15,0 2-16 0,-2 0 0 0,-1 1 0 16,-3-1-192-16,-3 2 0 0,-3 2 0 0,-3 0 0 16,-4 1 0-16,-3 0 0 0,-3 5 0 0,-3-3 0 15,-3 2 0-15,-4 2 0 0,-4 5 0 0,-2-4 0 16,-3 3 0-16,-3-4 0 0,-4 4 0 0,0-3 0 16,2-1 0-16,-1-3 0 0,1-1 0 0,3-7 0 0,5-1 0 0,2-2 0 15,1-3 0-15,0 0 0 0,5-3 0 0,2 0 0 16,2-3 0-16,1 2 0 0,4-2 0 0,0 0 0 15,3 0 0-15,3 2 0 0,0-2 0 0,1 0 0 16,2 0 0-16,2 3 0 0,-1-3 0 0,2 3-128 16,1 0 128-16,0-2 0 0,2 4 0 0,1-4 0 15,1 3 0-15,0-2 0 0,1 1 0 0,-1-2 0 16,2 2 0-16,1-3 0 0,-1 0-144 0,0-3 144 16,0 3 0-16,0-1-144 0,1 1 144 0,-1 0 0 15,-1 1 0-15,0 2-128 0,0-3 128 0,0 0 0 16,-2 0 0-16,2 2 0 0,-1-1 0 0,-2 4 0 15,0-1 0-15,-1 0 128 0,-2 1-128 0,-1 2 0 0,-1 2 0 16,-3 1 0-16,-2 2 0 0,-2 4 0 0,-1-2 0 0,-2 0 0 16,-2 3 0-16,-1-3 0 0,1 4 0 0,-2-2 0 15,1 1 0-15,-3-1 0 0,2-2 0 0,-2 1 0 16,0 1 0-16,1 0 0 0,-1-3 0 0,0 2-128 16,0 1 128-16,-1-1 0 0,0-1 0 0,-1 1 0 15,-1 1 0-15,1 0 0 0,0 0 0 0,-2 0 0 16,-2 2 0-16,0-2 144 0,-1 1-144 0,-1-1 0 15,0 0 128-15,-1 1-128 0,-1 3 0 0,0 0 0 16,-1 1 0-16,-1-3 0 0,1-2 0 0,-1-3 0 16,0 0-320-16,-1-4-128 0,1-2-32 0,0-1-16496 15</inkml:trace>
  <inkml:trace contextRef="#ctx0" brushRef="#br2" timeOffset="211959.53">18400 12185 27647 0,'-17'-5'2448'0,"4"4"-1952"0,1-1-496 0,4-1 0 0,5 3 1696 0,0 3 240 0,0-3 48 0,-5 2 16 0,-5 4-1376 15,-4 0-288-15,-1 4-48 0,-1 3-16 0,3 3-272 0,1-3-144 0,4 3 16 0,0 3 0 32,4 2-1024-32,-1 1-208 0,3 2-48 0,2 4 0 0,-1-1 928 0,3 3 176 0,-1 1 48 0,2-3 0 15,0 3 1024-15,2-1 192 0,0-2 64 0,1 0 0 16,2-2-320-16,-2-4-64 0,1-1-16 0,1-1 0 15,0-4-352-15,0-1-64 0,0-5-16 0,0-4 0 16,-2 4-192-16,1-7 176 0,-1 1-176 0,-1-5 160 16,1-3-160-16,-1-5 0 0,2-3 0 0,-2 0 0 15,2-2 0-15,0-4 0 0,-1 1-144 0,1-4 144 16,0 2 0-16,-2-6 0 0,1 1 0 0,-1 1 0 16,-1-1 0-16,-1 0 0 0,0-2 0 0,-1 1 0 0,1 5 0 15,-1 2 0-15,1 2 0 0,-1 4 0 0,0 5 0 16,1 3 0-16,-2 2 0 0,1-1 0 0,0 6 784 0,1-1 176 15,1 2 16-15,0-1 16 0,1 1-544 0,1 3-96 16,2 1-32-16,1-2 0 0,2 4-192 0,-1 0-128 16,2 3 128-16,0-1-128 0,0 0 0 0,1 1 0 15,1-1 0-15,3 4 0 0,0 3 0 0,-1-2 0 16,1 2 0-16,1 0 0 0,-3 2 0 0,0-2 0 16,0-3 0-16,-4 0 0 0,0-1 0 0,-2-1 0 15,-3-2 0-15,1 0 0 16,-1-2-1488-16,-2-1-272 0</inkml:trace>
  <inkml:trace contextRef="#ctx0" brushRef="#br2" timeOffset="212309.58">18558 12560 24879 0,'1'9'2208'0,"2"-3"-1760"0,-2-3-448 0,2 0 0 0,-1-1 1200 0,1 2 144 0,-1 4 48 0,3 4 0 0,0 4-832 0,0 1-176 0,-1-3-16 0,-3-4-16 0,-1-2 832 0,-1-1 160 0,-2-4 48 0,1-3 0 16,-1-3-368-16,1-2-80 0,0 0-16 0,1-8 0 0,0 1-416 0,2-3-64 15,2-2-32-15,0-7 0 0,2 2-224 0,3-1-32 16,0-6-16-16,2-2 0 0,1-1-144 0,1 0 128 15,-3-1-128-15,1 0 128 0,0-1-128 0,-1 2 128 16,0-2-128-16,-2 5 128 0,-1 0-128 0,0 4 0 16,-1 6 0-16,0 0 128 0,-1 3-128 0,0 0 0 15,1 1 0-15,0 1 0 0,-1 3 0 0,3 0 0 16,1-1 0-16,1-1 0 0,-2 4-272 0,3-4 64 16,1 1 16-16,3 0-18256 0</inkml:trace>
  <inkml:trace contextRef="#ctx0" brushRef="#br2" timeOffset="212702.75">18928 12315 28559 0,'-3'1'2544'0,"3"2"-2032"0,2-3-512 0,0 0 0 15,2 0 1296-15,0 0 176 0,2-3 16 0,2 3 16 16,6-1-1216-16,1-1-288 0,3-1 0 0,1-2 0 15,-1-1 0-15,1 0 0 0,0 0 0 0,-2-4 0 16,0 1 0-16,-2-1 0 0,-1 0 0 0,-3-1 0 16,0 1 0-16,-2-2 0 0,-1 0 0 0,0-2 0 15,-2 2 0-15,0-1 0 0,0 1 0 0,-3-2 0 16,0 2 0-16,-1 2 0 0,-1 0 0 0,-1 1 0 16,-3 3 0-16,-2-1 0 0,-1-2 0 0,-4 5 0 15,2 2-192-15,-5 2 64 0,-2 6 0 0,-2 0 0 16,0 7-384-16,-4 3-80 0,-4 4-16 15,-2 7 0-15,0 1 448 0,1 4 160 0,2 1 0 0,3-3-144 0,3-1 320 0,4-7 64 16,3 3 16-16,4-5 0 0,2-1 1360 0,2-1 288 16,3 2 48-16,3-6 16 0,2 2-1056 0,-1-3-208 15,1-2-32-15,4 1-16 0,3 4-496 0,6 3-160 16,0 0 0-16,1-1 0 0,-1-1 0 0,2 1 0 16,-1-5 0-16,-1 2 0 0,-2-2 0 0,0 0-144 15,-1 1-16-15,0-3-12032 16,-1-5-2400-16</inkml:trace>
  <inkml:trace contextRef="#ctx0" brushRef="#br2" timeOffset="213279.22">19631 11484 34095 0,'-2'-4'1504'0,"-2"2"320"0,2-1-1456 0,1 2-368 0,1 2 0 0,0 2 0 0,1-1 336 0,-1 2 0 0,1 5 0 0,-1 1 0 0,0 6-336 0,0 2 0 0,-1 5 0 0,0 3-128 0,-1 2 128 0,-1 3 0 15,-1 3 0-15,1 5-128 0,-1-1 128 0,-3 0 0 16,1 2 0-16,0-2 0 0,0-2 384 0,-3 3 96 15,2 1 32-15,-3 4 0 0,1 0 400 0,2-3 96 16,-1 0 16-16,5-5 0 0,0-3-576 0,2-3-96 16,1-4-32-16,1 1 0 0,2-5-48 0,-1 3-16 0,1-2 0 15,2-2 0-15,1 2-256 0,0-7 0 0,1 0 128 0,1-4-128 16,2-3 0-16,1 1 0 0,0-4 0 16,0-2 0-16,1-2 0 0,2-2 192 0,1 0-64 0,1 0-128 15,4-2 256-15,-1-2-64 0,2 1-16 0,0-3 0 16,2 3-176-16,0-4 0 0,3-1 144 0,-1 0-144 15,0-2 0-15,-2 2 0 0,1-2 0 0,-3 0-19392 16</inkml:trace>
  <inkml:trace contextRef="#ctx0" brushRef="#br2" timeOffset="213636.97">17596 13440 12895 0,'-10'0'1152'0,"2"2"-928"0,3 0-224 0,1 1 0 0,3 0 176 0,-4 0-16 0,-5 0 0 0,-5 4 0 0</inkml:trace>
  <inkml:trace contextRef="#ctx0" brushRef="#br2" timeOffset="213962.69">17591 13406 2751 0,'5'-6'256'0,"-4"-1"-256"0,1 4 0 0,-1 3 0 0,0 0 7424 0,0 0 1424 15,2 1 304-15,0 1 48 0,4 1-6752 0,1 2-1344 16,2 3-272-16,3 5-48 0,-1-1-656 0,0 4-128 15,2 0 0-15,-3 3 0 0,1 3 0 0,1 0 0 16,0 7 0-16,-1 2 0 0,-1 3 0 0,0 8 0 16,0 5 0-16,-1 0 0 0,0 4 0 0,-2 4 0 15,-1 1 0-15,-1 1 0 0,-1 0 0 0,-2-4 0 16,1 2 0-16,0-11 0 0,-2 0 128 0,-1-12-128 16,3-8 0-16,0-6 0 0,1-3 0 0,0-5 0 0,0-2 0 15,1-7 0 1,-1-1-688-16,-1-3-192 0,-2-6-32 0,2-2-16 0</inkml:trace>
  <inkml:trace contextRef="#ctx0" brushRef="#br2" timeOffset="214529.7">17576 13359 38703 0,'-8'-16'1712'0,"2"3"352"0,3 3-1648 0,3 4-416 0,3 0 0 0,1 2 0 0,3-1 384 0,4-4 0 0,5-5 0 0,9-5 0 0,5-2-384 0,4 5 0 16,0 4 0-16,4 4-176 0,-1 5 176 0,-1 0 0 15,1 1 0-15,-2 4 0 0,0 1 0 0,-4 3 0 16,-1 1-176-16,-3 3 176 0,-4 1 0 0,-4 5 0 16,-3 1 0-16,-5 2 0 0,-2 2 0 0,-3-1 0 15,-4 1 0-15,-3-1 0 0,0-1 0 0,-3 0 0 16,-2 2 0-16,-1-3 0 0,-2 0 0 0,-1 1 0 15,-1-3 0-15,-3 0 0 0,0 2 128 0,-3-1-128 16,-1 1 0-16,-2-2 0 0,-1 3 0 0,-1-3 128 16,-2-3-128-16,2-2 0 0,1-3 0 0,1-3-256 15,3-1 32-15,2-4 0 0,0-4 224 0,5 1-176 16,2 0 176-16,4-4-160 0,3 3 160 0,2 0 0 16,4 0 0-16,1 2 0 0,3 0 0 0,2 0 0 0,6-1 0 0,3 2 0 15,4 1 0-15,0 0 0 0,4-2 0 0,-3 2 0 16,4 0 0-16,-2 0 0 0,3 0-144 15,-3 0 144 1,-1 2-480-16,-4-2-32 0,-3 4 0 0,-1 2 0 0,-2 4 336 0,-1-1 176 0,-2 2-192 0,-3 1 192 16,-2 3 0-16,0-1 0 0,-1 4 0 0,-1-2 0 15,2 3 0-15,-5-1 0 0,1 2 0 0,-4 1 0 16,1 1 128-16,-2 1-128 0,-1-1 0 0,-2 0 0 16,1 0 0-16,0 1 128 0,-2-4-128 0,0 5 0 15,-1-1 0-15,-3 5 0 0,-1-5 0 0,-1 4 0 16,-1-3 0-16,-2 1 0 0,-1-1 128 0,-2-1-128 15,-1 1 256-15,-1 0 16 0,-4 1 0 0,0-3 0 0,-3-4 112 16,-1-2 0-16,2-2 16 0,0-2 0 0,4 0-96 16,0-5-32-16,1-1 0 0,3-3-12144 15,2-3-2432-15</inkml:trace>
  <inkml:trace contextRef="#ctx0" brushRef="#br2" timeOffset="-214436.56">18755 13793 9215 0,'-11'-11'816'0,"0"2"-656"0,1 2-160 0,1 2 0 0,4 3 6544 0,1 0 1280 0,-1-1 256 0,-3 0 48 0,-7-1-6448 0,-4-2-1296 0,0 6-256 0,-1 1-128 16,1 8-576-16,2 3-192 0,1 2-32 0,0 3-16 16,2 3-208-16,1 0-64 0,1 4 0 0,3 2 0 0,0 2 832 0,3-5 256 0,1 2-160 0,0-3 160 15,2-1 1056-15,2 1 288 0,0-3 64 0,2-2 16 16,2-2-656-16,0-3-144 0,3-2-32 0,1-2 0 15,-1-3-464-15,2-2-128 0,1-3 0 0,1-3 0 0,0-2 0 16,0-3-256-16,0 0 32 0,-2-2 16 16,0 2-1072-16,-1-4-192 0,1 1-64 15,-2 0 0-15,-1-4 976 0,-2 2 192 0,0 0 48 0,-2-2 0 0,0 1 1184 0,-1 0 240 16,-1 0 48-16,0-2 16 0,1 1-80 0,0 1-32 16,0 2 0-16,2 6 0 0,1 0-640 0,2 3-128 15,0 3-32-15,0 3 0 0,0 0-96 0,2 6-32 16,2 1 0-16,1 2 0 0,0 2 128 0,-1 1 32 15,3 1 0-15,-3-3 0 0,3 5-160 0,-3-2-128 16,0 0 144-16,0 0-144 0,-1 0 0 0,0 0 0 16,-1 0 0-16,-1-1 0 0,2-1 0 0,-1-2 0 15,1 0 0-15,-1-2 0 0,1 1 0 0,-1-1 0 16,0-2 0-16,1-2 0 16,-1 0-544-16,-1-2-160 0,2-3-16 0,-2-1-17312 0</inkml:trace>
  <inkml:trace contextRef="#ctx0" brushRef="#br2" timeOffset="-214092.75">18985 14001 12895 0,'-4'12'1152'0,"0"-5"-928"0,1 4-224 0,1-4 0 0,4-1 3648 0,0-5 672 0,1 3 144 0,-1 4 16 15,2 5-3376-15,-1-1-672 0,2 2-144 0,2-2-32 16,-2-3-256-16,-2-3 0 0,1-2 0 0,-3-2 0 0,0-2 0 16,-2-2 0-16,-1-1 0 0,-1 0 0 15,1-1 1312-15,-2-2 256 0,0-1 48 0,-1-2 16 0,2-3-48 0,-1-1-16 16,0-3 0-16,1 0 0 0,0 1-752 0,1-7-160 16,-1-4-16-16,1-3-16 0,0-2-192 0,2-5-48 15,2 2 0-15,1-3 0 0,2 2-384 0,3 3 0 16,2 3 0-16,1 2 0 15,0 7-448-15,1-2 0 0,2 4-16 0,-1 2 0 16,1-1-32-16,1 5 0 0,-1 0 0 0,0 2-18240 0</inkml:trace>
  <inkml:trace contextRef="#ctx0" brushRef="#br2" timeOffset="-213734.22">19347 13873 35007 0,'-4'1'1552'0,"3"-1"320"0,2 0-1488 0,2-1-384 0,1 1 0 16,-2-2 0-16,2-2 0 0,1-2-240 0,3 0 48 0,5-4 0 31,2-3-1008-31,-1 1-192 0,1 0-32 0,-1-2-16 16,-1 5 160-16,-1-3 48 0,-3 5 0 0,1-2 0 0,-2 0 1008 0,-2 6 224 0,0-4 0 0,-3 4 0 15,0-1 0-15,-3-2 0 0,2 3 0 0,-4 0 128 16,0-2 208-16,-3 1 48 0,-1 0 0 0,-2 1 0 0,0 0 256 0,-2 3 48 16,-1 0 16-16,-4 0 0 0,0 4-512 0,-1 2-192 15,1 3 128-15,-1 3-128 0,0 2 0 16,0 4 0-16,1 1 128 0,1 0-128 0,2 0 672 0,3 0 96 16,2 0 32-16,2 0 0 0,1-1 560 0,4 0 112 15,1-1 32-15,4-1 0 0,2-3-704 0,0 0-144 16,2-4-16-16,-1 1-16 0,3 0-240 0,1-2-64 15,1 2 0-15,0-2 0 0,-2 0-320 0,0-4 128 16,0 1-128-16,0 0 0 0,-1 0-192 0,1-4-96 16,0 1-32-16,0 1-17552 0</inkml:trace>
  <inkml:trace contextRef="#ctx0" brushRef="#br2" timeOffset="-213386.55">19692 13150 42383 0,'0'4'1872'0,"0"2"400"0,1 4-1824 0,3-2-448 0,1 2 0 0,1-4 0 0,2 4 240 0,1 9-48 0,9 9-16 0,2 11 0 0,3 4-320 0,-2 1-64 0,-2 1-16 0,-3-1 0 16,-1 3-480-16,-4 2-112 0,-3 0-16 0,-3 2 0 16,-3-1 192-16,-5-1 16 15,1-2 16-15,-6-4 0 0,-1-1 608 0,0-4 0 0,-1-1 0 0,1-2 0 0,0-3 352 0,1-3-16 16,-1-1 0-16,0-6 0 0,2-3-16 0,1-3-16 15,-2-6 0-15,1-1-11888 16,0-6-2384-16</inkml:trace>
  <inkml:trace contextRef="#ctx0" brushRef="#br2" timeOffset="-212938.99">19638 13151 35935 0,'-2'-16'3200'0,"2"4"-2560"16,0 4-512-16,2 2-128 0,1 4 832 0,0-6 160 16,2-8 32-16,2-9 0 0,2-7-1024 0,2-1-320 0,1 3 0 0,2 8 0 31,0 3-656-31,0 7-144 0,0 0-32 0,2 4 0 16,1 2 544-16,2 0 96 0,2 6 32 0,1 0 0 0,2 3 256 0,-1 6 48 0,1 5 16 0,-2 1 0 15,-1 1 160-15,-1 2 0 0,0 4 0 0,-3 1 0 16,0-4 0-16,0 6 256 0,1-1-64 0,-1 3-16 15,0 3 528-15,-2 1 128 0,-2-1 0 0,-5 0 16 16,-2 3-272-16,-3-4-48 0,-2-1-16 0,-3 1 0 16,-4-3-320-16,-3-1-192 0,-2 0 192 0,-4 0-192 0,-1 0 128 15,-3 1-128-15,1-1 0 0,-3-2 0 0,-4 4 0 0,0-1 160 16,-1-1-160-16,0 1 128 0,0 0-128 0,0-4 0 16,2 2 0-16,3-7 128 0,2 2-128 0,7-7 0 15,2-3 0-15,5-2 0 0,1 2 192 0,4-3-32 16,0 0-16-16,3 1 0 0,2 2 304 0,1 1 64 15,2 0 16-15,4-1 0 0,2 0-304 0,4 1-64 16,1-1-16-16,1 1 0 0,-1 0 160 0,4 2 16 16,6 1 16-16,3 0 0 0,1 2-64 0,2-1-16 15,1 2 0-15,-2 1 0 0,0-1-128 0,4 0-128 16,4 0 192-16,3 3-192 0,-2-3-192 0,0-3-128 16,1 0-48-16,0-1-18720 0</inkml:trace>
  <inkml:trace contextRef="#ctx0" brushRef="#br2" timeOffset="-209737.83">23043 16690 11055 0,'1'0'976'15,"1"-2"-784"-15,-1 2-192 0,0 0 0 0,-1 0 592 0,1-3 80 0,2 2 16 0,-1-1 0 0,2-1 1168 0,1-1 224 16,-1 1 48-16,-2 0 16 0,2 2 592 0,-3-2 112 16,0 3 32-16,1-3 0 0,-1 3-1024 0,1 0-208 15,-1 0-48-15,-1 1 0 0,2-1-656 0,-1 0-144 16,-1 2-32-16,1 2 0 0,-1 1-480 0,0 1-96 15,0 2-32-15,0 0 0 0,0 0-160 0,-1 0 0 16,0 2 144-16,-2 3-144 0,0 3 192 0,-1 2-16 16,-1 1-16-16,0 3 0 0,-1 2 64 0,-3 4 16 15,0 3 0-15,-2 1 0 0,1 3-64 0,-3 3-16 16,-3 5 0-16,-3 4 0 0,-2 2-160 0,-4 1 0 16,-1 1 0-16,-1-2 0 0,-1 0 0 0,-2 1 192 0,-1-3-192 15,-1 0 192-15,1-1-64 0,0 0 0 0,0-2 0 0,2-2 0 16,-1-1-128-16,5-6 0 0,3-3 0 15,3-5 0-15,3-1 0 0,4-6 0 0,2-5 0 0,5-3 0 32,0-6-592-32,3-2-112 0,2-4 0 0,2-4-17984 0</inkml:trace>
  <inkml:trace contextRef="#ctx0" brushRef="#br2" timeOffset="-209280.82">23226 16609 33167 0,'-7'6'1472'0,"1"-3"304"0,-1 2-1424 0,4 0-352 0,0 0 0 0,2-3 0 0,0 2 288 0,-2 4-16 0,-3 7 0 0,0 2 0 0,0 4 800 0,-1-2 144 0,1 3 48 0,3-4 0 0,-1 2-352 0,3-1-64 0,-1-1-16 0,2 2 0 0,2-1-464 0,0-1-112 0,3 0 0 15,2 3-16-15,1 1-16 0,2 3 0 0,-2-3 0 0,2 6 0 16,1 1-224-16,-1-1 0 0,0 2 128 0,0 2-128 16,-1 1 0-16,-1 2 0 0,0 3 0 0,1 1 0 15,-3-5 0-15,0 3 0 0,-1-2 0 0,-1 1 0 16,1-2 0-16,-2-1 0 0,1 1 0 0,-2 1 0 16,2 2 0-16,-1-2 0 0,-3-1-160 0,-2-2 160 15,0 0-640 1,-2-1-64-16,-1-2 0 0,-1-1 0 0,-1-5-2096 15,-2-1-416-15</inkml:trace>
  <inkml:trace contextRef="#ctx0" brushRef="#br2" timeOffset="-209031.49">22812 17629 19343 0,'-6'-3'1728'0,"2"3"-1392"16,4 0-336-16,1 0 0 0,0 0 912 0,1-2 112 15,-1 1 32-15,0-2 0 0,3-3-480 0,2 0-80 16,3-2-32-16,1-3 0 0,2 1 1072 0,0 0 192 16,4-2 64-16,2-2 0 0,2 0-64 0,1 0 0 15,2-1 0-15,2 2 0 0,0 4-704 0,-1-1-160 16,3 4-32-16,1 2 0 0,-1 2-512 0,0 2-128 16,0 0 0-16,-1 0-16 0,0 0-176 0,-2 0 0 15,-3 0 0-15,-2 2 0 0,0-2-224 0,-3 0-32 16,-4 0 0-16,1 0-17728 0</inkml:trace>
  <inkml:trace contextRef="#ctx0" brushRef="#br2" timeOffset="-205797.51">23744 16526 13823 0,'-1'-3'1216'0,"1"0"-960"0,1 3-256 0,0-3 0 16,1 3 640-16,-1 0 64 0,0-4 32 0,2 1 0 0,0-4-288 0,2 1-64 15,-1 1-16-15,0 2 0 0,-1-4 272 0,1 4 48 16,-1 0 16-16,-1 2 0 0,-1-1-384 0,1 2-80 16,-2 0-16-16,0 2 0 0,-3-2 816 0,1 1 176 15,-2 2 16-15,-1-1 16 0,0 2 80 0,-1 0 16 16,-2 2 0-16,0-2 0 0,-1 0-208 0,-1 3-48 16,0 0 0-16,-1 2 0 0,1-2-128 0,0 2-48 15,1 3 0-15,1 1 0 0,2-4-448 0,1 5-80 16,4 2-32-16,0 1 0 0,3 1-352 0,2 0 0 15,1 1 0-15,1-1 0 0,2 0 0 0,2 3 0 16,2-3 0-16,0 2-128 0,1-1 128 0,2-3-128 0,0 0 128 16,1-1-128-16,-1-2 128 0,2 0 0 0,2-5 0 0,1 2 0 15,1-4 0-15,0-2 0 0,1-2 0 0,2-2 0 16,0-2 0-16,1-2 0 0,0-4 0 0,-2-2 0 16,1-5-336-16,-1-1 16 0,-2-3 0 0,0-1 0 15,-1-5 320-15,-3-3 0 0,-2 2 0 0,-4 0 0 16,-2-2-128-16,-4 3 128 0,-5-3 0 0,-3 3 0 15,-3 2 0-15,-4 1 0 0,-2 0 0 0,-4 0 0 16,-1 2 0-16,-4-1 0 0,-2 1 0 0,1 2 0 16,-1 3 304-16,-2 4-32 0,-1 2 0 0,-1 3 0 15,1 2-272-15,-2 2 0 0,5 4-128 0,-1 2 128 16,2 2-800-16,1 3-64 16,0 1-16-16,3-3 0 0,2 4-336 0,1-1-80 15,2 0-16-15,2 0-8224 0,3 0-1664 0</inkml:trace>
  <inkml:trace contextRef="#ctx0" brushRef="#br2" timeOffset="-198969.47">20208 7314 35935 0,'0'-3'3200'0,"2"-2"-2560"0,1 5-512 0,-1-2-128 0,2 2 0 0,-2-2 0 16,3-4 0-16,3-2 0 15,0-3-768-15,0 0-64 0,-2 0 0 0,-5 1-16 16,-2 3-16-16,-4 0 0 0,-4 1 0 0,-4 1 0 15,-3 4-32-15,-4-1 0 0,-5 2 0 0,-5 2 0 0,-2 2 624 0,-5 0 112 16,-4 0 32-16,-3 3 0 0,-4-2 128 0,-3 0 144 16,-2-2-16-16,-2 0-128 0,1 0 672 0,-2-3 32 15,1 3 0-15,0-6 0 0,0 1 480 0,-2-2 96 0,0 2 32 0,-4 1 0 16,-1-4-416-16,-1 3-64 0,-1-1-32 0,1 0 0 16,6 1-576-16,-5 0-224 0,-2 0 176 0,-3 0-176 15,0 0 0-15,-1 4 0 0,2 0 0 0,-2 2 0 16,0 2 0-16,-3 3 0 0,-3-2 0 0,0 4 0 15,1-1-144-15,1 0 144 0,4-1 0 0,1-2-144 16,3 3 144-16,1 0 0 0,1 1 0 0,3-4 0 16,4-1 0-16,3-2 0 0,4-1 0 0,2-3 0 15,4 0 0-15,3 0 0 0,3-2 0 0,3 1 0 16,2 0 0-16,1-2 0 0,4 0 0 0,0 0 128 16,3 2-128-16,-1-4 0 0,2 1 0 0,-2 1 0 15,2-1 0-15,-1 1 0 0,-2 3 0 0,0 0-128 0,-1 0 128 16,-1 3 0-16,-3 2 0 0,2 1 0 0,2 3 0 15,1-2 0-15,0 2 0 0,-2 3 128 0,-1 4-128 0,-2 3 0 16,4 1 0-16,1 1 0 0,3-3 0 0,2 2 0 16,4-2 0-16,3 2 0 0,3 1 0 0,2-1 0 15,2 2 0-15,4 1 0 0,2-1 0 0,1 3 0 16,3 3 0-16,1 4 0 0,1 3 0 0,1 3 256 16,-1 0-64-16,2 2-16 0,-2 1 80 0,0 1 32 15,-2 5 0-15,0 7 0 0,-4 9-288 0,-2 7 0 16,-1 3 0-16,-4-4 0 0,0 0 0 0,-3-5 0 15,0 2 0-15,0 1 0 0,-1 4 0 0,1 2 0 16,3 4 0-16,-2-5 0 0,2 1 0 0,-2 1 0 16,2 4 0-16,-1 3 0 0,0 2 0 0,0-1 0 0,1-13 128 15,-1 10-128-15,1 8 240 0,-2 4-16 0,1 3 0 16,-3-2 0-16,2-6-224 0,-3 8 176 0,-2 9-176 0,-2 0 160 16,1-12-160-16,-4 11 0 0,-2 5 144 0,-3 2-144 15,-1 1 0-15,-3-2 0 0,-3-1 0 0,0 6-192 16,-1 1 192-16,2-3 0 0,1-7 0 0,4-3 0 15,0 0 0-15,4-3 0 0,2 0 0 0,4-5 0 16,2-2 0-16,0 3 0 0,2 3 0 0,1-3 0 16,3-5 0-16,0 1 0 0,0 3 0 0,0 1 128 15,0-3-128-15,0-1 0 0,0-4 0 0,1 4 0 16,-2 8 0-16,1-6 0 0,-2 2 0 0,-1-5 128 16,0 0-128-16,-1 7 0 0,-2 4 0 0,-1-2 0 15,2-7 0-15,-1-2 0 0,4-6 0 0,-1-1-128 16,2-1 128-16,3-7 0 0,2-6 0 0,1-5 0 0,2-6 0 15,2 4 0-15,1 6 0 0,3-4 0 0,3-4 0 16,1-2 0-16,1-6 0 0,3-3 0 0,2-1 0 0,-1 0 0 16,-1-3 0-16,-1 2 0 0,0 1 0 0,-1 0 0 15,-4 0 0-15,-2-2 128 0,-2-1-128 0,-3 1-160 16,-1-2 160-16,-3-1-208 0,-2 5 208 0,-4 0 128 16,-1 0 0-16,-1-3-128 0,0 1 0 0,-1-4 0 15,0 0-240-15,2-6 80 0,3-4 160 0,2-5 0 16,3-5 0-16,0 2 0 0,4-1 0 0,1-2 0 15,1-2 0-15,3-2 0 0,1 3 0 0,1-1 0 16,0-4 0-16,0 1 0 0,0 1 160 0,-1-2-32 0,2 2-128 16,-2-2 192-16,-1 3-192 0,-1-1 0 0,-1 2 0 15,0 1 0-15,-2 0 0 0,-1 0 0 0,-2 3 0 16,0-3 0-16,0 1 0 0,-1 1 0 0,0-5 0 16,1-3 0-16,0 0-176 0,1-3 176 0,1-2-160 0,1 0 160 15,2 0 0-15,0-1 0 0,0-1-128 0,1 0 128 16,0 0 0-16,2-2 0 0,-1 2 0 0,2 0 0 15,-2-2 0-15,0 2 0 0,1 0 0 0,-2 0 0 16,0-2-384 0,-1 2-48-16,-1-2 0 0,-2 1 0 15,0-1-912-15,-1 2-176 0,-1 0-32 0,0 0-13552 0</inkml:trace>
  <inkml:trace contextRef="#ctx0" brushRef="#br2" timeOffset="-197293.78">15893 16288 14735 0,'-2'-5'1312'0,"-2"2"-1056"0,1-1-256 0,0 1 0 0,3 3 5456 0,0-2 1040 0,1 1 208 0,1 1 32 16,1-5-5888-16,3 1-1168 0,6 0-256 0,1 2-32 15,3 1-1728-15,4 1-352 0,3 0-64 0,5 3 0 16,4-1 704-16,2 0 128 0,4 1 48 0,2-7 0 15,2 1 112-15,4-3 32 0,2-2 0 0,2-2 0 16,-1 0 688-16,3-3 144 0,3 3 16 0,2-4 16 16,2 3 1648-16,1-4 336 0,0 5 64 0,-1 0 16 0,1 1 752 0,4 1 160 15,3 3 16-15,2-2 16 0,-1 1-288 0,1 4-64 16,2 2-16-16,-6 0 0 0,-1 0-928 0,7 2-176 16,7 4-32-16,2 1-16 0,-1-2-480 0,-1 0-144 15,3-2 0-15,0-3 0 0,1 0 0 0,1-2 0 16,0 1 0-16,-2-4-144 0,-2 3 0 0,0 2 0 15,1-2 0-15,0 1 0 0,-1 1-16 0,0-3 0 16,-2 6 0-16,-3 0 0 0,2-3 160 0,-2 2 0 16,0-2 0-16,-1 2 0 0,0-2 0 0,-4 3 0 15,0 0 0-15,-3 0 0 0,-1-2 352 0,-3 1 0 16,0 1 0-16,-3-2 0 0,0 4 784 0,-3 0 144 0,-1 4 48 0,-2-1 0 16,-1 2-544-16,-4 0-96 0,-1 2-32 0,-4 1 0 15,-2 0-464-15,0 2-192 0,0-1 176 0,-2 1-176 16,2-3 0-16,-1-2 0 0,-1 0 0 0,0-1 0 15,-1 0 0-15,-3 1 0 0,-1 0 0 0,-2-1 0 16,1-3 0-16,-3-2 0 0,0 2 0 0,-1 0 0 16,-3-2 0-16,-3-2-128 0,-2 4 128 0,-2-4 0 15,-2 3 0-15,-1-2 0 0,-1 0 0 0,-2 1 0 16,1-1 0-16,-4 3 0 0,0 1 0 0,-3-1 0 16,-1 0 0-16,-1 0 0 0,-1 2 128 0,-3 0-128 15,-1-2 0-15,-1 2 0 0,-1 1 0 0,-2-3 0 16,0 1 0-16,0-1 0 0,1-1-144 0,0 1 144 15,1-4-192-15,1 0 192 0,-2 1-208 0,1-3 80 16,-1-3-16-16,1-1 0 0,-1 2 0 0,0-2 0 0,-1-2-48 16,0-3 0-16,-1 2 0 0,-1-2 0 0,0-1 192 15,0-2 176-15,-2 0-48 0,0-4 0 0,-1 0 128 0,0-1 0 16,-1-1 16-16,0-4 0 0,3-1-272 0,-2 1 0 16,3-3 0-16,1-3 0 0,3 0 0 0,1-5 0 15,2 2 0-15,1-1 0 0,2 4 0 0,1-1 0 16,1 2 0-16,1-2 0 0,3-2 304 0,0-1 0 15,0-1 0-15,1 2 0 0,-1-1-48 0,0 1-16 16,-1-1 0-16,-1-2 0 0,0-4-240 0,-1 3 144 16,1 4-144-16,-2-4 128 0,2-3-128 0,4-6 0 15,-1-1 0-15,0-2 0 0,-1 2 0 0,0-2 160 16,0 3-160-16,-3-1 160 0,0 1-160 0,0-3 0 0,-1 2 0 16,-3 1 128-16,0 0-128 0,-1-3 0 15,-2-5 0-15,0-3 128 0,-1 0 64 0,-1 2 0 0,-1-1 0 0,1 1 0 16,1 2-192-16,-3-3 0 0,1-6 144 0,0 0-144 15,-1 3 0-15,0-3 128 0,2 6-128 0,-1-5 0 16,0 0 0-16,0-4 144 0,1-2-144 0,0-2 0 16,5 0 0-16,-1-1 0 0,3 1 0 0,0 1 0 15,0-1 0-15,0-2 0 0,0-4 0 0,-1 0 0 16,-2 4 0-16,-1-1 0 0,1 1 0 0,-1 2 0 16,-1 7 0-16,-1-10 0 0,-3-3 0 0,-1 2 0 15,0 1 0-15,-1 0 0 0,-2-2 0 0,1-1 0 16,-2-1 0-16,1 2 0 0,-2 2 0 0,-1-4 0 15,2 3 0-15,2 4 0 0,0 1 0 0,3-6 0 16,1-5 0-16,1 2 0 0,0-2 160 0,2 2-160 0,0-1 128 16,2 0-128-16,0-5 0 0,-1 2 128 0,1 5-128 0,-4-2 0 15,1 7 0-15,-3-4 0 0,1 0 0 0,-2-2 0 16,-3 4 0-16,0 0 0 0,-4 0 0 0,1-1 0 16,-1 6 0-16,-2-6 0 0,2-1 0 0,-3 3 0 15,2-3 0-15,-1 1 0 0,0 1 0 0,2 2 0 16,1-3 0-16,0 3 0 0,2 2 0 0,0-3 0 15,2-6 0-15,1 3 0 0,1 7 0 0,1 0 0 16,0 6 0-16,2-10 0 0,-2-5-192 0,2-2 16 16,-1 4 16-16,0 0 0 0,-1 2 160 0,-2 4-128 15,0 0 128-15,-1 4-128 0,4-3 128 0,-1 2 0 16,3 5 0-16,1-4-128 0,2 0 128 0,-1 2 0 0,2 4 0 16,1 3 0-16,-1 2 0 0,1 1 0 0,0 0 0 15,-2 3 0-15,2 4 0 0,0 0-160 0,-1 2 160 16,1 2 0-16,0 1-192 0,-1 5 192 0,2-1-192 15,0 0 192-15,0 3-144 0,2-2 144 0,0 0 0 0,0 1-144 16,2 6-48-16,-2 1 0 0,0 0 0 0,-1 1 0 16,-1 3 192-16,0-1-128 0,-2 1 128 0,0 1-128 15,-1 3 128-15,0 0 0 0,-2 3 0 0,-2 2 0 16,1 0 0-16,-1 4 0 0,-1-3 0 0,-1 5 0 16,1-3 0-16,-2 4 0 0,1-3 0 0,-2 3 0 15,-2 0 0-15,0 2 0 0,-1 0 0 0,-1 0 0 16,-1 0 0-16,-2 1 0 0,-1 2 0 0,-1 1 0 15,0-2 0-15,0 2 0 0,1-4 0 0,-4 4 0 16,1-3 176-16,-2 3-48 0,2-1 0 0,-3 1 0 0,-1 0-128 16,-1 0 0-16,-3 1 0 0,-1 2 0 0,-1-1 0 15,-4 2 0-15,-2 0 0 0,-3 0 0 0,0 0 0 0,3-2 0 16,1 3 0-16,4-5 0 0,4 0-128 0,1-3 128 16,4-1 0-16,1 2-17968 15</inkml:trace>
  <inkml:trace contextRef="#ctx0" brushRef="#br2" timeOffset="-182469.4">22487 10089 1839 0,'0'0'160'0,"0"1"-160"0,0 2 0 0,-2-3 0 0,1 2 640 0,1-2 112 0,-1 2 16 0,0 1 0 0,-2 2 208 0,2-1 48 0,0 2 16 0,0-3 0 0,1 0-272 0,0-3-64 16,1 3-16-16,0-6 0 0,2 3 160 0,-2-2 48 15,0 1 0-15,0-2 0 0,0 3 704 0,-1 0 128 16,0 0 48-16,0 0 0 0,0 0 272 0,0 0 48 16,0 0 16-16,0 0 0 0,0 0-256 0,15 16-64 15,-12-10 0-15,-2 3 0 0,1 1-576 0,0 4-128 0,0 0-32 16,-1 5 0-16,2 3-672 0,-1 1-144 16,1 5-32-16,-2 0 0 0,2 5-208 0,-3-5 0 0,1 0 0 0,0 3 0 15,-1 5 0-15,1 3 0 0,0 0 0 0,-1-4 0 16,0-2 0-16,0 1 0 0,2-5 0 0,-4 0 0 15,0-2 0-15,1-5 0 0,-2 0 0 0,1-3 0 16,-1-3 0-16,1 0-192 0,-2-4 48 0,0-2 0 16,1-1-1392-1,-1-2-288-15,0-4-48 0,-1 1-13360 0</inkml:trace>
  <inkml:trace contextRef="#ctx0" brushRef="#br2" timeOffset="-182032.42">22411 10058 2751 0,'-8'-10'256'0,"3"4"-256"16,1 0 0-16,1 2 0 0,2 2 944 0,1-2 144 15,0 2 16-15,0-5 16 0,0-2 1696 0,1-4 320 16,3-3 80-16,0 1 16 0,2-1-368 0,1 3-80 15,2-2-16-15,1 1 0 0,2-1-752 0,2 3-160 16,1 1-16-16,0-1-16 0,1 2-848 0,1 1-160 16,0 3-48-16,2 0 0 0,-1 2-592 0,4-1-176 15,-1 1 0-15,0 3 0 0,0 1 0 0,0-2 0 16,-2 2 0-16,0 0-128 0,-2 0 128 0,-1 2 0 0,-2 2 0 16,-2-2-128-16,-1 6 128 0,-2-2 0 0,-3 0 0 0,0 1 0 15,-1 5 0-15,-1-3 128 0,-1 5-128 16,-2 1 128-16,-1 1-128 0,-3 0 0 0,2 3-128 0,-3 0 128 15,1 2 0-15,-2-1 0 0,0 1 0 0,-1 1 0 16,-1 1 0-16,-1-1-160 0,-1 3 160 0,-1-3 0 16,-1-2-128-16,-1-1 128 0,-1 0 0 0,0 2 0 15,-2-5 0-15,0 0 0 0,-1-3 0 0,0-1 0 16,0 0 0-16,-1-2-128 0,-2 0 128 0,-1-1 0 16,2-3 0-16,2 1-128 0,-1-3 128 0,5-1 0 15,1-3-1008-15,1-3-80 16,1-1-32-16,3 1-14192 0</inkml:trace>
  <inkml:trace contextRef="#ctx0" brushRef="#br2" timeOffset="-181515.25">23063 9932 28559 0,'-14'-4'2544'0,"4"2"-2032"0,3 2-512 0,2 2 0 0,3-2 976 0,0 4 112 0,1-1 0 0,-3 3 16 0,-1 4-1104 0,-3 2 0 0,-1 4-160 0,-1 0 0 31,0 3-480-31,0 1-112 0,2 1-16 0,0-4 0 0,2 1 608 0,1 1 160 16,2 0 0-16,0-1 0 0,3 2 256 0,1-4 112 0,2 3 16 0,0-6 16 15,2 4 176-15,2-3 16 0,1-2 16 0,1-3 0 16,2 1-400-16,0-4-80 0,2-2 0 0,0-2-128 16,2-2 288-16,0 0-48 0,1-2-16 0,1-4 0 15,-1-1-224-15,2-2 128 0,-1-4-128 0,-2 0 0 16,0 0 128-16,-1-4-128 0,1 0 0 0,-2-2 0 16,-1-1 0-16,-2 2 128 0,0-1-128 0,-3 3 0 15,-1 1 0-15,-1-1 0 0,-1 0 0 0,-1 0 0 16,-2 1 0-16,-2 4 0 0,-1-1 0 0,-1 3 0 0,0 2 0 15,-1 2 0-15,-1 3 0 0,-1 0 0 0,1 6 0 0,-1 1 0 16,2 5 0-16,1-1 0 0,-1 1 224 0,2 5 48 16,0 1 16-16,2 0 0 0,2 3 544 0,-1-3 96 15,4 2 32-15,1 0 0 0,1-1-576 0,2-3-128 16,0 1 0-16,1-2-16 0,-1 0-240 0,0-1 0 16,1 0 0-16,-1-2 0 0,-1 0 0 0,0 0 144 15,-1-1-144-15,2-2 128 0,-2-1-128 0,-1 0 0 16,1-1-160-16,-1-1 160 15,-1-2-752-15,0 0-48 0,-2-2-16 0,2-2-15952 16</inkml:trace>
  <inkml:trace contextRef="#ctx0" brushRef="#br2" timeOffset="-181197.82">23614 9435 28559 0,'-2'0'1264'0,"-1"1"272"0,3 2-1232 0,0 0-304 0,2 2 0 0,-1-1 0 0,0 2 0 0,2 7 0 0,0 3-208 0,1 10 80 0,1 6 432 0,0 5 80 0,0 1 32 0,1 3 0 16,0 0-288-16,-2 0-128 0,1 0 128 0,-3-3-128 15,1 0 272-15,-3-1-16 0,0-3-16 0,-1-1 0 16,-2 2 80-16,-1-3 32 0,1-1 0 0,-2 1 0 0,0-1-352 16,-1-4 0-16,-1 0 0 0,1-2-128 0,0-3-96 15,2-6-16-15,1 0 0 0,-1-3 0 16,3-3-1376 0,-2-7-288-16</inkml:trace>
  <inkml:trace contextRef="#ctx0" brushRef="#br2" timeOffset="-180996.25">23414 9874 30399 0,'-9'-6'1344'0,"6"0"288"0,0 3-1312 0,3 1-320 15,3 1 0-15,0 1 0 0,2 0 608 0,3-3 48 16,4 3 16-16,5-4 0 0,5 4 352 0,2-3 64 16,1 1 0-16,-2 2 16 0,3-1-416 0,-1 1-96 0,1 0-16 15,0 1 0-15,-1 1-448 0,0-1-128 16,-2 1 0-16,-1-2 0 15,-1 2-320-15,-3-2-64 0,-1 0-32 0,-2-2-16448 0</inkml:trace>
  <inkml:trace contextRef="#ctx0" brushRef="#br2" timeOffset="-180446.64">24204 9367 27647 0,'1'-7'2448'16,"2"0"-1952"-16,1 4-496 0,-2 0 0 0,2 0 336 0,1-1-16 15,1-5-16-15,3-3 0 16,2-2-1632-16,-3-1-320 0,0 3-64 0,-6 5-16 16,-2 4 192-16,-2 3 16 0,-3 4 16 0,-3 1 0 0,0 1 2640 0,-2 4 528 15,-1 0 96-15,-2 2 32 0,0 0 528 0,-1 2 112 16,-1 1 32-16,1-3 0 0,0 2-1056 0,0-1-192 16,2 2-64-16,0-2 0 0,3-3-656 0,0-2-144 0,2 0-32 15,1-2 0-15,0 3-64 0,1-3 0 16,0 4-16-16,0-4 0 0,2 0-240 0,2 0 144 0,0 0-144 15,2 0 128-15,1 2-128 0,2-4 160 0,2 4-160 16,1-5 160-16,0 4-160 0,2-1 0 0,0 1-160 0,1-1 160 16,0 0 0-16,0 0 0 0,0 0 208 0,0 0-64 15,1 4-144-15,-2-2 0 0,1 4 0 0,-2 3 0 16,1 1 0-16,1 0 0 0,-2 3 0 0,1-1 0 16,1 0 0-16,0 3 0 0,0-3 0 0,-3 2 0 15,-1-2 0-15,-2 2 0 0,-1-1 0 0,-2 1 0 16,-1-2 0-16,-1 1 0 0,-2-3 0 0,2 2 0 15,-3-2 0-15,2-1 0 0,-1-1 0 0,0-2 0 16,-1 4 0-16,-1-1 0 0,1-1 0 0,-2 1 0 0,0 1 0 16,-2 0 0-16,1 0 0 0,0 0 0 0,-2-1 0 15,0-2 0-15,-1 0 0 0,-1-1 0 0,-1 0 0 16,-2-2 0-16,-1 0 0 0,1-1-11632 16,-4-2-2320-16</inkml:trace>
  <inkml:trace contextRef="#ctx0" brushRef="#br2" timeOffset="-179945.92">24626 9910 21183 0,'-3'-6'1888'0,"1"2"-1504"0,2 2-384 0,0 0 0 0,-1 2-272 0,-1-2-128 0,0-2-32 0,-3-5 0 0,-4 0 288 0,1-4 144 0,-3 3-160 0,-2-2 160 16,2 3 1328-16,-2 2 352 0,-1-2 80 0,-1 3 16 15,0 2 1424-15,-1 1 304 0,1 0 48 0,2 3 16 16,0 4-2176-16,2 1-432 0,1 1-96 0,2 4-16 15,-1 2-656-15,2 2-192 0,-2 7 0 0,2-1 0 16,2-1 0-16,0 6 0 0,2 0 0 0,2 0 0 16,2 3 0-16,2-2 0 0,0 0 0 0,2 1 0 15,-1 2 0-15,2-6 0 0,0 2 0 0,1-7 0 0,-1 1 0 0,2-3 0 16,0-4 0-16,0-2 0 0,4-3 0 16,-2-1 0-16,2-3 0 0,-1-5 0 0,0 1 0 0,2-5 0 15,-1-3 0-15,0-1 0 0,1-2 0 0,-1-2 0 16,-1-1 0-16,0-3 0 0,-1-1-128 0,-2 2-64 15,-1-2 0-15,-1-1 0 0,-2-1-48 0,-4 2-16 16,0-4 0-16,-4 1 0 0,-1 4 256 0,-2-1 0 16,-2-1 0-16,-1 3 0 0,-1 3 0 0,0 2 0 15,-3 0 0-15,1 4 0 0,-3 3 0 0,1 4 0 16,1-2 0-16,1 6 0 16,-1 1-1072-16,2-1-160 0</inkml:trace>
  <inkml:trace contextRef="#ctx0" brushRef="#br2" timeOffset="-179552.72">24923 9922 34095 0,'-6'-2'3024'0,"1"1"-2416"0,2 1-480 0,2 0-128 0,1 0 448 0,-1 0 80 0,-3 0 16 0,-1-3 0 0,-4-1-544 0,2 2 0 0,-2-2 0 0,2-1 0 0,1 4-240 0,-1-3 0 16,2 2 0-16,1-1 0 0,-3 2 240 16,2 2 0-16,-2 2 0 0,0-1-144 0,-1 3 144 15,0 4 0-15,-2 0 0 0,-2 4 128 0,1 3 448 0,-1 3 80 16,1-1 32-16,0 2 0 0,2-1-112 0,0-1 0 15,1 4-16-15,2-3 0 0,-1 1-416 0,2 1-144 16,2-1 0-16,0-4 144 0,2-1-144 0,1 1 0 16,3-4 0-16,1-2 0 0,4 0 144 0,1 0 0 15,2 0 0-15,1-2 0 0,0-2 48 0,3 1 0 16,0-1 0-16,2-3 0 0,1 0-192 0,-1 1 0 16,0-4 0-16,3 0 0 15,0 0-1600-15,1-4-240 0</inkml:trace>
  <inkml:trace contextRef="#ctx0" brushRef="#br2" timeOffset="-179108.23">25217 9305 35935 0,'-6'4'1600'0,"1"0"320"0,0 2-1536 0,2-2-384 0,3 0 0 0,0 0 0 16,-1 2 0-16,0 4 0 0,-2 5 0 0,1 7 0 0,-2 4 0 0,2 3 0 16,-1 2 128-16,1 1-128 0,1 2 224 0,-2 1-32 15,3 3 0-15,-2-3 0 0,-1 3 192 0,1-1 48 16,-1 2 0-16,0-1 0 0,-1-7 112 0,-1 4 32 15,1-3 0-15,-1 2 0 0,2-1-320 0,-2-5-64 16,0 3-16-16,1-3 0 0,-1-2-176 0,1-3 0 16,2-2 0-16,-1-8 0 0,2 2 0 0,1-7 0 15,1 0 144-15,2-2-144 0,1-2 320 0,-1-1-16 16,3-3 0-16,1 1 0 0,-1 1-128 0,0 2-32 16,4-2 0-16,-3 2 0 0,3-1 0 0,0 0 0 15,2 0 0-15,2-2 0 0,2 4-144 0,-1-5 0 16,2 0 0-16,-1 0 0 0,2 0 0 0,-2 0 0 0,1 0 0 15,-1-2 0-15,0-1 0 0,-1 2 0 0,0-2 0 16,0 0 0 0,-4 0-416-16,-3-1-64 0,0 1-16 0,-3 0-12016 0,-3 0-2400 0</inkml:trace>
  <inkml:trace contextRef="#ctx0" brushRef="#br2" timeOffset="-176213.18">22505 11629 23039 0,'-2'3'2048'15,"1"0"-1648"-15,1 1-400 0,1-1 0 0,0 4 1072 0,0-1 128 0,0 6 16 0,1 8 16 0,1 11-320 0,1 3-64 0,1 7-16 0,-1-2 0 0,1-1-416 0,0-1-96 16,-3-2 0-16,1-2-16 0,0 7-304 0,1 4 0 16,0-3 128-16,-2 0-128 0,2-2 400 0,0-4 32 15,1-2 0-15,0-3 0 0,1-3 176 0,0-3 32 16,0-3 16-16,2-1 0 0,-2-6-528 0,0 0-128 15,1-2 0-15,-2-3 0 0,1-5 0 0,-3-1-144 16,-1-3 144-16,-2 0-160 16,2-3-672-16,-4-4-128 0,0-1-16 0,-1-5-16 15,0 0-384-15,-3-3-80 0,-1-6-16 0,-1-1 0 0,-1 1 1904 0,-1-6 368 16,-2-3 80-16,-1-1 16 0,2 1 416 0,-1-8 96 16,1-2 0-16,0-1 16 0,2-3-592 0,2 0-112 0,3 1-16 15,0 2-16-15,3-3-496 0,1 2-192 0,1-2 176 16,2 4-176-16,0-1 128 0,1 2-128 0,2 0 0 0,0 2 144 15,2 6-16-15,-1 1 0 0,-1 7 0 0,2 2 0 16,-1 1 384-16,1 5 64 0,2 6 0 0,-1 0 16 16,3 5-352-16,0 4-80 0,0 2-16 0,2 4 0 15,1 5-144-15,0 0 0 0,1 5 0 0,0 1 0 16,0 3-176-16,0 0 48 0,0 3 0 0,0 1 0 16,1-1-16-16,1 0 0 0,-1-1 0 0,-1 1 0 15,1-2 144-15,1 0-128 0,-3 1 128 0,-3-3-128 16,-2 2 128-16,-3-1 0 0,-3 1 0 0,-3 1 0 0,-5 1-352 15,-3 0 16-15,-5 0 0 0,-4 1 0 16,-3 1-96-16,-3-1-16 0,-4-5 0 0,-4 2 0 16,0-1 448-16,0-3 0 0,0-4 0 0,1-2 128 0,3-1-128 0,3-6-192 15,1-2 64-15,3-2-10704 16,4-1-2144-16</inkml:trace>
  <inkml:trace contextRef="#ctx0" brushRef="#br2" timeOffset="-175770.97">23125 11525 23039 0,'-13'6'2048'0,"3"0"-1648"0,2 0-400 0,2 2 0 0,2-2 2976 0,1-2 512 0,1 4 96 0,-3 5 32 0,-2 7-2464 0,-3 7-480 0,0 5-96 0,1 3-32 16,2-3-176-16,3 0-48 0,2-1 0 0,-1-3 0 16,4-2-320-16,2-1 0 0,1-5 0 0,0-2 0 15,3-2 0-15,1-3 0 0,1-1 0 0,2-3 0 16,0-6 0-16,2 0 0 0,-1-3 0 0,3-3 0 16,-2 0 0-16,1-6 0 0,1-1 0 0,0-5 0 15,-2 2-448 1,1-3-64-16,-1-3-16 0,-1-1 0 0,-1-2-112 0,-4 1 0 0,2-1-16 15,-3 0 0-15,-1 2 432 0,0 1 96 0,-1 1 128 0,-1 3-208 0,0 5 208 16,-1 6 0-16,-1 0 0 0,1 6 160 0,-2 3 16 0,0 1 0 16,0 5 0-16,-2 4 0 0,4 3 368 0,-2 2 80 15,0-1 16-15,0 3 0 0,0-2-256 0,1 1-64 16,1-3 0-16,1 2 0 0,1-4 64 0,1-1 0 16,2 1 0-16,-1-2 0 0,2-2-224 0,-1 0-32 15,2 1-128-15,-1-3 192 0,0-2-192 0,-1 0-160 16,-1-2 32-16,2-4 0 15,-2 2-1632-15,-1-1-320 0</inkml:trace>
  <inkml:trace contextRef="#ctx0" brushRef="#br2" timeOffset="-175519.64">23760 11066 43311 0,'-18'12'1920'0,"4"0"384"0,2 2-1840 0,6-4-464 0,3-1 0 15,3-2 0-15,0 6 128 0,-1 9-128 0,0 13 0 0,1 9 0 16,0 9 0-16,2-2-160 0,-1 0 0 0,2-1 0 31,-2-1-256-31,-1-2-48 0,-1 0-16 0,-2-3 0 0,1-1-176 16,-1-2-48-16,2-5 0 0,0-4 0 0,0-4-288 0,1-5-64 15,0-2-16-15,1-5-15008 0</inkml:trace>
  <inkml:trace contextRef="#ctx0" brushRef="#br2" timeOffset="-175354.68">23527 11459 32255 0,'-19'0'2864'0,"7"0"-2288"16,2 3-576-16,5-3 0 0,5 0 2048 0,2-3 288 15,1 3 64-15,2-1 16 0,2-1-1824 0,6-2-352 16,4-1-80-16,5-1-16 0,4-2-400 0,3-1-64 16,3-3-32-16,5 1-17728 0</inkml:trace>
  <inkml:trace contextRef="#ctx0" brushRef="#br2" timeOffset="-174935.81">24314 11114 40543 0,'-21'0'1792'0,"5"-2"384"0,3 1-1744 0,4 1-432 0,4-3 0 15,3 2 0-15,-2 0 0 0,-2-1 0 0,-5-1 0 0,-4-3 0 32,-3 1-1216-32,2 1-112 0,1 0-16 0,-1 4-16 0,3 4 160 15,-2 0 48-15,3 4 0 0,0 0 0 0,1 4 896 0,1 3 256 0,2-1 0 0,-1 2-128 16,2 1 1200-16,-1 3 240 0,1-4 48 0,-1 2 16 15,2-2-320-15,0-1-64 0,1-1-16 0,3-4 0 0,-1 1-480 16,3-4-112-16,3-1 0 0,-1 1-16 0,3-4-240 0,2 2-128 16,2-1 128-16,1 0-128 0,4-2 0 0,0-1 0 15,4 4 0-15,2-3 0 0,1 3 0 0,1-1 0 16,1 3 0-16,1 1 0 0,-2 1 0 0,-1-2 0 16,-1 6 0-16,-2-3 0 0,0 2 0 0,-3 3 0 15,-2 2 0-15,-2 2 0 0,-2 2 0 0,-3-1 0 16,-2 2 0-16,-2 0 0 0,0-1 0 0,-4-1 0 15,0 0 0-15,-1-2 0 0,0 1 0 0,-2-3 0 16,0-4 0-16,-1 4 0 0,-1-3 0 0,0-3 0 16,0 2 0-16,-2-3 128 0,0 0 64 0,1-1 0 15,-2 1 16-15,-1-2 0 0,-2 2-208 0,0-3 0 16,-3 2 0-16,-1-1 0 0,1 0 0 0,0-1-240 16,0 3 80-16,0-4-12192 0,1 6-2432 15</inkml:trace>
  <inkml:trace contextRef="#ctx0" brushRef="#br2" timeOffset="-174511.4">24684 11607 20271 0,'-2'-5'1792'0,"-1"1"-1424"0,2 1-368 0,1 2 0 0,-1 1 848 0,-1-2 112 0,0-2 0 0,-3-2 16 0,-1-4 592 0,-3 1 112 0,-1 3 32 0,2 2 0 16,-1 2-192-16,0 4-48 0,-1 2 0 0,0 2 0 15,1 3-160-15,-3 2-32 0,3 4-16 0,-3 1 0 0,4 0-720 0,-1 5-144 16,2-1-16-16,1-2-16 0,2 2-208 0,0 1-32 16,3-1-128-16,0 1 192 0,1-4-192 0,0-1 0 15,2 2 0-15,2-6 0 0,0 2 0 0,0-6 0 16,1 3 0-16,3-2 0 0,-1-3 0 0,2 0 0 15,2-3 0-15,0 1 0 0,2-3 0 0,-2-2-160 16,1 1 160-16,0-5-192 0,2 0 0 0,0-1-16 16,-2-3 0-16,3-1 0 0,1-2 208 0,0-4 0 15,1 0-160-15,-2-3 160 0,-1 3 0 0,-2-3-176 16,-2 0 176-16,-3 0-128 0,-3 3 128 0,-1 0 0 16,-5 1 0-16,0-1 0 0,-4 4 0 0,-2-2 0 15,-4 2 0-15,0 0 128 0,-2 3 112 0,-1 1 16 0,-1 2 16 16,0 0 0-16,0 2-112 0,1 4-32 15,1 0 0-15,1 4 0 16,0 0-672-16,1 4-144 0</inkml:trace>
  <inkml:trace contextRef="#ctx0" brushRef="#br2" timeOffset="-174167.69">25166 11553 39615 0,'-18'-2'1760'0,"4"1"352"0,2 1-1680 0,3 0-432 0,4-3 0 0,3 3 0 0,-3 0 288 0,-4 0-32 0,-5-4 0 0,-4 4 0 0,-2-2-256 0,-2 4 0 16,2 2 0-16,2 4 0 15,1 0-496-15,4 2-96 0,1 5-32 0,2-1 0 0,2 4 624 0,1 4 0 16,2-1 0-16,1 2 0 0,2-1 0 0,0 0 256 16,2 0 0-16,3-2-16 0,-1 1 208 0,2-1 32 15,2-1 16-15,2-3 0 0,-1 2-496 0,2-4 128 16,1 2-128-16,0-1 0 0,1 1 0 0,0-4 0 16,1 1 0-16,2-4 0 15,-1-2-672-15,1-1-176 0,0-2-48 0,0-2-10688 0,1-4-2160 16</inkml:trace>
  <inkml:trace contextRef="#ctx0" brushRef="#br2" timeOffset="-173872.12">25423 10921 32255 0,'-3'0'1424'0,"0"0"304"0,2 0-1392 0,1 3-336 0,1 1 0 0,1-1 0 16,-1 4 256-16,0 2-32 0,1 7 0 0,2 9 0 15,1 7 240-15,0 8 48 0,3 2 16 0,-1 1 0 0,2 3-528 0,-2 0 0 16,0 0 0-16,0-1 0 0,-4 0 832 0,1-3 48 16,-3 1 16-16,-1-3 0 0,2-3-320 15,-4 0-48-15,0 1-16 0,-1 1 0 0,0-2-512 0,-2-5 0 16,0-1-192-16,-1-3 48 15,2-1-352-15,-2-3-64 0,1-4-16 16,0-2 0-16,1-4-1488 0,-1-3-304 0,3-4-64 0,-1-7-11792 16</inkml:trace>
  <inkml:trace contextRef="#ctx0" brushRef="#br2" timeOffset="-173420.27">25589 10925 34095 0,'-1'-7'1504'0,"-2"-3"320"0,2 4-1456 0,0 3-368 16,2-1 0-16,0 4 0 0,1 0 528 0,-1-2 48 0,0-2 0 0,2 2 0 15,-1-2-32-15,2 0 0 0,-2 2 0 0,1 4 0 16,-1 0-272-16,0 1-48 0,0 6-16 0,0 0 0 16,2 2-32-16,1 4-16 0,1 1 0 0,0 2 0 15,3-2-160-15,0 3 0 0,1-1 0 0,0 0 128 16,-2-1-128-16,2-1 0 0,2 0 0 0,0 0 0 15,-1-2 0-15,-1 1 0 0,-2-2 0 0,1 2 0 16,-4-2 0-16,-1 0 0 0,-2 3 0 0,-3 2 0 16,-2-2 0-16,-2 1 0 0,-1 0 0 0,-2 1 0 15,-2-1 176-15,-4-1 0 0,0 0 0 0,1-4 0 0,-2 1 32 16,1-3 16-16,-2 0 0 0,2-3 0 0,0 2-96 0,-1-6-128 16,-1 3 176-16,0-1-176 0,1 0 144 0,1-2-144 15,1 1 0-15,-1-2 144 0,2 2-144 0,1-2 192 16,1 1-192-16,1 0 192 0,4 0-192 0,2 1 0 15,3-1 0-15,2 1 0 0,3 1 128 0,2 1 0 16,3 2 0-16,3 0 0 0,3 2 160 0,2-1 32 16,5 4 0-16,3 0 0 0,1 0-160 0,2 2-32 15,2-1 0-15,1 1 0 0,2 1-128 0,-2-1 0 16,-1-2 0-16,0 2 0 0,-1 1 0 0,-1 1 0 16,1 1 0-16,-3 1-176 15,-2 4-464-15,-4-1-112 0</inkml:trace>
  <inkml:trace contextRef="#ctx0" brushRef="#br2" timeOffset="-170164.81">28436 16592 2751 0,'5'-8'256'0,"-2"2"-256"0,0 2 0 0,-3 4 0 0,0 0 1024 0,0 0 176 0,0-4 16 0,1 1 16 0,2-4 2608 0,-3 1 528 0,-2 0 112 0,1 3 0 0,0 0-336 0,0-1-80 0,1-1-16 0,-2 1 0 15,4 2-2336-15,-1-2-480 0,3 1-80 0,-1-4-32 16,3 4-608-16,1-4-128 0,-1 1-32 0,0 0 0 16,0 0-352-16,0 0 0 0,-2 2 0 0,-1 2 0 15,-3-2 0-15,-2 4 0 0,0 0 0 0,-6 0 0 16,0 4 0-16,-3-1 0 0,-3 6 0 0,-2-2 0 16,-1 6 128-16,-4 2-128 0,-3 1 128 0,-2 6-128 15,-2 0 0-15,-2 3 0 0,-1 3 0 0,0 1 0 16,2-1 0-16,-1 1 0 0,0-3 0 0,3-4 0 0,5 0 0 15,1-1 0-15,5 1 0 0,1-4 0 0,2-3 128 0,4-3-128 16,4-2 128-16,2 0-128 0,3 0 0 0,1-2 0 16,3-2 0-16,0 1 0 0,1 0 0 0,0 2 0 15,1-1 0-15,0 2 0 0,0-2 0 0,2 0 0 16,-1 1 0-16,2-2-128 0,1 0 128 16,-1 1 0-16,4-3 0 0,0 4-128 0,2-3 128 0,3 0 0 15,-1 0 0-15,4 2 0 0,1 0 0 0,2-1 0 16,0 0 0-16,2 2 0 0,0-3 0 0,0 0 0 15,2 0 0-15,-2 0 0 0,1 2-256 0,-1-2 48 16,-3 3 0-16,-2-2 0 0,-3 4 0 0,-5-1 0 16,-3 3 0-16,-1 0 0 0,-3 2 80 0,0 2 128 15,-1 2-208-15,0 2 80 0,-1-1 128 0,1 1 0 16,-2 2 0-16,1-1 0 0,0 3 0 0,-2 0 0 0,2 1 0 16,-3 0 0-16,-1 1 0 0,0-1 0 0,-1 0 0 15,-4-1 0-15,-1-3 0 0,-2 0 0 0,2-3 0 0,-1-1 0 16,-3 1 0-16,0-3 0 0,-1 0 0 0,-2-2 128 15,0 3-128-15,-1-4 0 0,-1 0 128 0,-3 0-128 16,-2 2 304-16,-1-5-16 0,-1 3 0 0,-2-5 0 16,0 0 80-16,-2-2 16 0,-2-2 0 0,0-2 0 15,0-2-256-15,-1-2-128 0,-2 0 128 0,0-4-128 32,2 1-592-32,0 0-192 0,2-3-48 0,5 1-18064 0</inkml:trace>
  <inkml:trace contextRef="#ctx0" brushRef="#br2" timeOffset="-169565.37">29345 16156 18431 0,'-14'0'1632'0,"3"0"-1312"0,1 0-320 0,5 0 0 0,4 0 2752 15,1-3 464-15,-1 3 112 0,-1-2 0 0,0 1-1872 0,1-3-384 0,-1-1-80 0,4 4-16 0,0-2-48 0,2 6-16 0,1-2 0 0,-2 8 0 0,2 1-16 0,0 5 0 16,-1 7 0-16,0 4 0 0,-2 5-512 0,-1 3-128 16,1 5 0-16,-2-1-16 0,1 0-112 0,-2 1 0 15,-2 0-128-15,2 0 192 0,-1-1-192 0,-1-4 0 16,1 1 0-16,-1-5 0 0,-1-3 0 0,2-2 0 16,-1-3 0-16,1-6-18528 0</inkml:trace>
  <inkml:trace contextRef="#ctx0" brushRef="#br2" timeOffset="-166516.75">29693 7229 29487 0,'-2'-6'2624'0,"1"2"-2112"0,1 2-512 0,0-1 0 0,0 3 480 0,-2-1-16 0,1-3 0 0,-1-2 0 0,-2 0-128 0,-1-3-16 0,-2 2-16 0,-2-2 0 0,0 5 96 0,-1-2 32 0,-3 4 0 15,-2-2 0-15,1 0 80 0,-2 2 32 0,-1-2 0 0,-4 2 0 16,2-1 320-16,-4 2 64 0,-4-2 16 0,-5 1 0 15,-4 1-304-15,-3 1-64 0,-1 0-16 0,-3-3 0 16,3 1-208-16,-4-2-32 0,-1 0-16 0,-4-2 0 16,1 2-32-16,-9-2 0 0,-9 0 0 0,-7-3 0 15,-3 3-272-15,1 0 0 0,4 1-176 0,3-1 176 16,5 0 0-16,6-3 0 0,4 3 128 0,6-1-128 16,4 0 192-16,5 1-64 0,5 1-128 0,-4-1 192 15,-4 1-192-15,-3-1 0 0,-2 3 0 0,0 0 0 16,3 3 0-16,1-3 0 0,4 3 0 0,1 0 0 15,1 3 0-15,1-3 0 0,2 1 0 0,-1 1 0 0,5 1 0 16,0 1 0-16,2-1 0 0,-3 2 0 16,0 3 0-16,-3 0 0 0,1 2 0 0,3 3 0 0,3-3 0 15,1-1 0-15,3 4 0 0,1-5 0 0,3 4 0 16,1-1 128-16,2 0-128 0,0 1 0 0,3 1 0 0,0 1 0 16,-1 0 128-16,2 1-128 0,-1 1 0 0,-1 2 0 15,1 2 0-15,0 2 0 0,-2 3 0 0,2-3 0 16,-1-2 0-16,1 1 0 0,1 2 0 0,-2-4 0 15,1 2 0-15,0 2 0 0,-1 0 0 0,2 1 0 16,0 2 0-16,0-2 0 0,1 2 0 0,0 3 0 16,1-1 0-16,1 1 0 0,-1 2 368 0,0-2-32 15,1 2 0-15,0 1 0 0,2-1-176 0,0-1-32 16,0 3-128-16,1-1 192 0,0 7 64 0,1 2 0 16,2 1 0-16,1 5 0 0,1 6-256 0,1 0 0 15,2 1 0-15,-1 0 0 0,0 0 0 0,1-1 0 16,-1 4 0-16,-1-9 0 0,1-1 0 0,-2 6 0 0,0 10 0 15,-2 2 0-15,-1 2 0 0,-1-2 0 0,-1-2 0 16,-1 4 0-16,1 0 0 0,-1 4 0 0,0 2 0 0,1 0 0 16,-2-3 176-16,1-1 80 0,1 4 32 0,2 0 0 15,1 2-96-15,4-2 0 0,0-2-16 0,1-6 0 16,1-7-176-16,3 8 0 0,1 6 0 0,2 2 0 16,1 4 0-16,-1-4 0 0,0-2 0 0,-2 1 0 15,-2-4 0-15,-3 6 0 0,0 6 0 0,-2 0 0 16,-2 1 0-16,-3-1 0 0,0 2 0 0,0 5 0 15,0 5 0-15,-1 1 0 0,-1-3 0 0,1 5 0 16,-1-1 0-16,-1 2 0 0,2 5 0 0,0-3 0 16,1-2 0-16,0 1 0 0,3 2 0 0,1-7 0 15,1-5 0-15,1-3 0 0,3 0 0 0,3-2 0 16,0 0 0-16,2-1 0 0,3-6 0 0,-4 0 0 0,3-3 0 16,-4 5 0-16,1 2 0 0,-3 2 0 0,-1-3 0 15,-2-1 0-15,-2 1 0 0,-1-2 0 0,-3 1 0 0,-2-2 0 16,0 1 0-16,-2-4 0 0,0-1 0 0,-2-3 0 15,-1 4 0-15,0-3 0 0,1-1 0 0,0-3 0 16,0-5 0-16,1-2 0 0,2-1 0 0,0-1 0 16,2 2 0-16,1-4 0 0,1 0 0 0,2-4 0 15,0-4 0-15,2-2 0 0,-1-5 0 0,-1 0 0 16,1 0 0-16,-1-5 0 0,-1 3 0 0,0-4 0 16,-1 1 0-16,1-2 0 0,-1 2-128 0,-1-2 128 15,0-3 0-15,-1 1 0 0,-1-5 0 0,0 1 0 16,0-1 0-16,0-4 0 0,0 3 0 0,0 0 0 0,0-6 0 15,2 0 0-15,-1 1 0 0,0 1 0 16,0-1 0-16,2-4 0 0,1 2 0 0,-1-5 0 0,4-1 0 16,-2-5 0-16,1 2 0 0,1-5 0 0,0-1 0 0,0 0 0 15,1-1 0-15,-2-2 208 0,1 0-48 0,2-2-16 16,-2-1 176-16,1 2 48 0,1-4 0 0,1 2 0 16,0-4-16-16,1 4 0 0,1-4 0 0,2 4 0 15,1-3-352-15,1-1 128 0,2 1-128 0,2 0 0 16,3 0 0-16,-1 0 0 0,3 2 0 0,1-2 0 15,-2 2 0-15,5 2 0 0,2-2 0 0,0 1 0 16,2 1 0-16,1-2 0 0,0 2 0 0,0 0 0 16,1-1 0-16,0-2 0 0,1 1 0 0,4 0 0 0,2 2 0 15,3-2 0-15,-1 1 0 0,3 0 0 0,4 3 0 16,1 0 0-16,1 0 0 0,2-2-192 0,-3 0 192 0,2-3 0 16,3 2 0-16,1-1 0 0,3-1 0 0,2 4 0 15,1-2 144-15,1 2-144 0,0 2 0 0,-2-1 0 16,-2-1-192-16,0 1 48 0,2 0 144 0,-2 0 0 15,-2 1 0-15,-1 2 0 0,2-2 0 0,-4 1 0 16,-1 1 0-16,-3-2-128 0,-3-1 128 0,3 0 0 16,2 3 0-16,-2-3 0 0,-4 0 0 0,0 2 0 15,2 2 0-15,-1 0 0 0,1 1 0 0,-2-2 0 16,-1-2 0-16,-4 2 0 0,2-3 0 0,-2 0 0 16,2 0 0-16,-3 0 0 0,-2 0 0 0,-2 2 0 15,0-2 0-15,2 4 0 0,-3-1 0 0,-1-2 0 16,-1 4 0-16,-3-2 0 0,-1 1 0 0,-5 2 0 15,0-3 0-15,0 3 0 0,0 0 0 0,2 0 0 0,0 2 0 16,0-2 0-16,1 0 0 0,-1 2 0 0,2-2 0 0,-2 0 0 16,1 0 0-16,-1 0 0 0,2 3 0 0,-1-3 0 15,-1 0 0-15,1 1 0 0,-2-3 0 0,0 1 0 16,-1-1 0-16,-2-1 0 0,-2 0 0 0,-1 0 0 16,-1 1 0-16,-3-2 0 0,1-1 0 0,-3 2 0 15,-1 0 0-15,0 1 0 0,-1 1 0 0,-1-4 0 16,-2 4 0-16,0-1 0 0,-1-2 0 0,-2 0 0 15,1 0 128-15,-1-1-128 0,-1 2 160 0,0-1-160 16,1 0 0-16,-1-2 0 0,0 2 0 0,-1-2 0 16,0 0 0-16,1-2 128 0,-1 0-128 0,0 2 0 15,0 0 0-15,0 0 0 0,7-22 0 0,-6 12 0 16,0-1 0-16,2-3 128 0,-2 0-128 0,0-2 0 16,0-1 0-16,-1-2 0 0,1-2 0 0,-1-2 0 0,0 1 0 15,0-3 0-15,0-1 0 0,0 2 0 0,-1-2 144 16,0 0-16-16,0-5 0 0,0 0 0 0,-2 1 0 0,2-4 0 15,-2-1 0-15,3-2 0 0,-1-1 0 0,1-3-128 16,0-1 192-16,0-2-64 0,0 2-128 0,0-2 160 16,-1-3-160-16,0 2 160 0,-1 1-160 0,2 1 0 15,0-2 0-15,0-4 128 0,0-3 48 0,2-2 0 16,0 0 0-16,1-2 0 0,-2 4-176 0,0-1 160 16,0 3-160-16,1-5 160 0,-2 0-160 0,1-2 0 15,0-1 0-15,1-2 0 0,0 1 0 0,0 1 128 16,1-2-128-16,-3 0 0 0,1 0 0 0,-1-4 0 0,1 1 128 15,-1 0-128-15,1 0 0 0,-2 0 160 16,1 0-160-16,0-3 160 0,-1 2-160 0,0-3 160 0,1-1-160 16,1 0 160-16,0-1-160 0,-1 0 0 0,1 2 0 15,1-2 0-15,-1 3 0 0,0-3 0 0,0 1 0 0,-1-1 0 16,0 2 0-16,0 4 0 0,-1-3 0 0,1-1 0 16,0 1 0-16,1-4 0 0,1 1 144 0,0 0-144 15,2 2 128-15,-1-2-128 0,2-4 160 0,0 0-160 16,0 1 0-16,1 2 0 0,-1 0 0 0,0 4 0 15,0-1 0-15,0-5 0 0,1-3 0 0,1 1 0 16,0-1 0-16,-1 5 0 0,0 7 0 0,1-4 0 16,-2 0 0-16,1-4 0 0,-1 0 0 0,-2 2 0 15,2 2 0-15,-2 1 0 0,0 0 0 0,-1-1 0 0,0 1 0 16,-2 2 0-16,1 1 0 0,-2 0 0 0,0 6 0 16,-2-2 0-16,2 2 0 0,-2-3 0 0,0-1 0 0,-1-1 0 15,1-1 0-15,-1 2 0 0,0 7 0 0,2-2 0 16,-2 2 0-16,2-3 0 0,-2-4 0 0,1-1 0 15,0 2 0-15,-1-1 0 0,2 4 0 0,-3 3 0 16,1 1 0-16,-1 0 0 0,1 2 0 0,0-2 0 16,1 1 0-16,-1-1 0 0,0 4 0 0,1 2 0 15,0 3 0-15,-2-1 0 0,2 2 0 0,-1 2 0 16,-1 3 0-16,0 0 0 0,1-3 0 0,0 0 0 16,2 0 0-16,0 3 0 0,0-3 0 0,2 5 0 15,2-1 0-15,0 0 0 0,2 4 0 0,-1-2 0 16,4 0 0-16,-1 1 0 0,0-1 0 0,1-2 0 15,0 1-128-15,-1 1 128 0,1-2 0 0,1 1 0 0,-2 3 0 16,1 3 0-16,-1-2 0 0,1 3 0 0,-1 1 0 16,0 4 0-16,-1-4 0 0,1 5 0 0,-1-2 0 0,0 1 0 15,0 1 0-15,-1 1 0 0,1 0 0 0,-2-1 0 16,2 4 0-16,-1-4 0 0,0 0 0 0,-1 3 0 16,0 0 0-16,-1-1-128 0,1 3 128 0,-2 0 0 15,0 4 0-15,0 0 0 0,1 2 0 0,-2-1 0 16,1 3 0-16,0 1 0 0,0 0 0 0,1 0 0 15,-2 2 0-15,1 1-128 0,0-1 128 0,-1 1 0 16,0 3 0-16,0-2 0 0,-1 3-128 0,0-1 128 16,-2 3 0-16,-1 0 0 0,0 0-128 0,-1 0 128 15,-2 3 0-15,0 1-128 0,-2 0 128 0,-2 2 0 16,0 0-176-16,-1 3 176 0,-3 1-160 0,0-2 160 16,0 2 0-16,0-2 0 0,1 0 0 0,-3 1 0 15,3 1 0-15,-1-4-144 0,-1 4 144 0,0-3 0 0,0 2 0 16,-2-3 0-16,1 2 0 0,-2-2-128 0,0 0 128 0,-1-1 0 15,0-1 0-15,-1-1 0 0,1 1 0 0,-1-1 0 16,-1 0 0-16,-2 0 0 0,1-1 0 0,-2 2 0 16,-1-2 0-16,-1-2 0 0,-1 2 0 0,-2 0 0 15,1-2 0-15,1 0 0 0,0 0 0 0,-1 0 0 16,1-2 0-16,1 0 0 0,-1 0 0 0,2-2 0 16,0 2 0-16,2-2 0 0,0-1 0 0,1 0 0 15,-1 3 0-15,1-2 0 0,-1 1-320 0,3 0-16 16,-1 3-16-16,1-3 0 15,1 3-416-15,2-3-64 0,0 3-32 0,3-4-21536 0</inkml:trace>
  <inkml:trace contextRef="#ctx0" brushRef="#br2" timeOffset="-154170.45">27822 11929 25791 0,'2'-12'2304'0,"0"3"-1856"0,2 3-448 0,1 2 0 0,-2 2-1408 0,2-3-368 0,3-4-80 0,3-6 0 0,3-2 1440 0,0-4 416 0,-1 3-160 0,-5 4 160 0,-3 4-144 0,-5 1 144 0,-3 7-192 0,-6 2 192 0,-2 1-176 0,-3 3 176 16,-2 0-160-16,0-1 160 0,-1 2 1904 0,1-1 464 15,-2 0 112-15,2-2 48 0,2 1-288 0,1-2-64 16,5-1-16-16,1 0 16 0,4 2-1216 0,3-2-256 16,1 4-64-16,3-1 48 0,3 0-32 0,2 3 0 15,2 2 0-15,1 0 32 0,0-1-176 0,1 3-48 16,0 2 0-16,0 3 48 0,-2 1-240 0,-1 4-32 15,-1 4-16-15,-2 1 32 0,-2 5-64 0,-1 2-16 16,-3 5 0-16,-1 0 16 0,-1 1-48 0,-3 3-16 16,0-1 0-16,-2-1 48 0,1 0-176 0,-4-5 0 15,1 2 0-15,-1-5 0 0,-2-2 0 0,1-3 0 0,-1-2-192 16,-1-5 192-16,0 1-384 0,1-4 0 0,3-1-16 16,-2-3 16-1,1-6-960-15,0 0-192 0,1 0-32 0,-2-6-15440 0</inkml:trace>
  <inkml:trace contextRef="#ctx0" brushRef="#br2" timeOffset="-153554.68">27821 11592 22111 0,'-5'-14'976'0,"3"5"208"0,2 1-944 0,0 4-240 0,2 0 0 0,-1 4 0 0,3-2 144 16,0-2-16-16,2 0 0 0,3-2 0 0,1 0-128 0,1 0 0 16,-1 0 0-16,0 2 0 0,-1 2 1472 0,3 2 400 15,-1 0 96-15,0 0 16 0,1 2 528 0,2 2 112 16,1-2 32-16,2 2 0 0,0-2-1680 0,3 3-336 16,-1 0-64-16,-1 1 0 0,-1 1-400 0,-1 0-176 15,1 3 160-15,-3 1-160 0,-1 3 0 0,-2-2 0 16,-2 4 0-16,-4-1 0 0,-3 2 0 0,-2 2 0 15,-4 2 0-15,-2-1 0 0,-4 2 0 0,-3-2 0 16,-3 3 0-16,-3-1 0 0,-2 1 0 0,-3-1 0 16,1 1 0-16,-1-2 0 0,2-2 0 0,2-3 0 15,1-4 0-15,4 0 0 0,1-4 0 0,4 1 0 0,3-5 0 16,1-2 0-16,3 2 0 0,2-4 0 0,2 0 0 16,2-3 0-16,0 2 0 0,4-1 0 0,0 2 0 0,3-4 0 15,2-1 0-15,2 1 0 0,2-2 0 16,2 2 0-16,1-2 0 0,1 2 0 0,1 2 0 0,0-2 0 15,-1 4 0-15,-2 0 0 0,0 2 0 0,-4 0 0 16,0 2 0-16,-3 1 0 0,-1 2 0 0,-1-1 0 16,-2 3 0-16,-1 1 0 0,-1 0 0 0,-1 2 0 15,0-2 0-15,-2 2 0 0,1 1 0 0,-2-1 0 16,1 0 0-16,-2 2 0 0,0-2 0 0,-1 1 0 16,0-1 0-16,-3 2 0 0,0-2 0 0,-1 0 0 15,0 5 0-15,-3-4 0 0,-1 4 0 0,1 0 0 0,-4-1 0 16,1 2 0-16,-2 2 0 0,-1-4 0 15,0 3 0-15,-2-1 0 0,-1 1 0 0,-1 0 0 0,-1 1 192 16,-1-2-48-16,2-2-16 0,-1 0 0 0,-1 0-128 0,2-3 0 16,-2 2 0-16,0-2 0 0,4-1-176 0,0-2 176 15,0 0-128-15,2-4 128 0,2 0-176 0,2-3 176 16,1-3-208-16,4 0-18144 16</inkml:trace>
  <inkml:trace contextRef="#ctx0" brushRef="#br2" timeOffset="-153095.09">28552 12110 24879 0,'0'-13'1088'0,"-1"4"256"0,-1 2-1088 0,1 1-256 0,0 2 0 0,1 4 0 0,-1 0 864 0,-2-2 112 16,0 2 32-16,-4-2 0 0,0 4 672 0,-4 4 144 0,-3 3 32 0,-1 4 0 0,1 4-848 0,-4 4-176 0,2-2-16 0,0 6-16 15,0-3-368-15,1 4-80 0,0 0-16 0,2-1 0 16,3 0 64-16,0-1 16 0,4-1 0 0,1-3 0 16,2-2-288-16,2-4-128 0,2 0 0 0,1-4 128 15,1 3-128-15,1-5 0 0,0 0 0 0,1-2 0 16,2-2 0-16,1-2 0 0,0-2 0 0,2-2 0 15,0-2 0-15,2-2 0 0,2-4 0 0,1 0 0 0,0-2 0 16,-1-1 0-16,3-3 0 0,-3 0 0 0,1 0 0 16,-2-2 0-16,-2-1 0 0,-1 3 0 0,-2-3 0 0,0 1 128 15,-1 1-128-15,-2-1 128 0,-1 2 64 0,-1 3 0 16,-1 1 0-16,-1 7 0 0,-1 0-192 0,-1 5 0 16,-2 3 0-16,1 4 0 0,-3 6 0 0,0 2 0 15,1 3-176-15,0-2 176 0,1 0-208 0,1 3 32 16,1-3 16-16,2 2 0 0,1-1 160 0,0-1 0 15,3 0 0-15,0-4 0 0,3-2 0 0,-1-1 0 16,3 0 0-16,0-2 0 0,1-1 0 0,0 0 0 16,-1-2 0-16,1-1 0 0,-2 0-256 0,-2-1-80 15,0 0-16-15,0 0-17552 0</inkml:trace>
  <inkml:trace contextRef="#ctx0" brushRef="#br2" timeOffset="-152780.4">28792 12413 17103 0,'0'6'368'0,"-1"-2"80"0,1-1 0 0,0 0 64 0,1-3-512 0,0 1 0 0,0-1 0 0,1 3 0 0,0-3-480 0,-1 2-192 0,2-1-32 0,-3-1-16 0,0 0 1504 0,-1-1 304 0,-3-1 64 0,0-2 16 16,-1 1 2912-16,-1-3 576 0,-1 0 112 0,-1-1 32 15,1 0-2336-15,-1-2-464 0,0-4-80 0,1-2-32 0,1-1-1008 0,3-4-208 16,0-1-32-16,4-2-16 0,2-2-480 0,1-3-144 16,3 1 0-16,3 1 0 0,1 0 0 0,0 3 0 15,3 1 0-15,-2 1 0 0,2 3 0 0,-2 1 0 16,2 1 0-16,-1 3 0 0,-2 2 0 0,2 3 0 16,-2-2 0-16,0 4 0 15,-1 1-448-15,0 4 16 0,-2-1 0 0,1 2-12624 16,-3 0-2512-16</inkml:trace>
  <inkml:trace contextRef="#ctx0" brushRef="#br2" timeOffset="-152426.31">29005 12236 40543 0,'-12'4'1792'0,"5"-2"384"0,1 2-1744 0,2-4-432 15,4 2 0-15,1-2 0 0,1 0 192 0,-1 0-64 16,0 0 0-16,2 0 0 0,3 0-128 0,1-5-192 0,3 2 32 0,1-4 16 31,4 1-976-31,0-1-192 0,3-2-32 0,1-3-16 16,2 2 656-16,1-2 128 0,0-2 16 0,2 2 16 0,-1-1 352 0,0 1 64 0,-2-2 128 0,-3 3-208 15,-2 1 208-15,-2 0 0 0,-3 0 0 0,-2 2 0 16,-3 0 912-16,-1 2 80 0,-4 0 16 0,-1 0 0 16,-1 1-64-16,-2 1-16 0,-2 3 0 0,-2-2 0 15,0 3-640-15,-3 0-128 0,-1 3-32 0,-2 1 0 16,0 2-384-16,-3 1-96 0,-1 2-16 0,0 3 0 15,-1 4 80-15,-2 3 16 0,0 3 0 0,-1 0 0 16,1 7 272-16,0-1 0 0,2 1 0 0,2-1 0 0,2-2 128 16,3-1-128-16,2 0 0 0,3-2 144 0,3-1-144 15,1-1 0-15,2-2 144 0,3-5-144 0,3 0 0 16,1-4 144-16,2 0-144 0,1-6 0 0,1 1 0 0,3-5-192 16,2 0 0-16,1-3 0 15,4 0-1344-15,1-4-256 0</inkml:trace>
  <inkml:trace contextRef="#ctx0" brushRef="#br2" timeOffset="-152064.05">29733 11630 36863 0,'-6'2'1632'0,"1"2"336"0,1 0-1584 0,3 1-384 0,1-1 0 0,1-2 0 0,-1 2 192 0,0 2-32 0,1 4-16 0,-1 5 0 0,-1 4-144 0,-1 1 0 0,-1 1 0 0,-2 2 0 0,-1 1 0 0,-1 2 0 0,-3 3 0 0,0-1 0 16,-3 4 0-16,0 5 0 0,-2 2 0 0,-2 5 128 15,-1 1 336-15,2 2 64 0,0 0 16 0,4 0 0 16,2-6-544-16,5-6 0 0,5-6 0 0,4-4 0 15,4-3 160-15,2-4 32 0,5-2 0 0,0-3 0 16,1-3 208-16,3-4 48 0,4 0 16 0,2-2 0 16,1-2-256-16,1-2-48 0,1 0-16 0,1-5 0 0,-1 2-144 15,-2-1 0-15,0 1 0 0,-1-3 0 16,0 5-528-16,-3-2 16 0,-1 0 0 0,-4 3-17664 16</inkml:trace>
  <inkml:trace contextRef="#ctx0" brushRef="#br2" timeOffset="-151630.65">27770 13223 35935 0,'-7'2'1600'0,"2"2"320"15,0-2-1536-15,3 2-384 0,2 0 0 0,0-2 0 0,1 2 640 0,0 2 48 0,2 4 16 0,0 9 0 0,2 0-16 0,3 6 0 0,0 4 0 0,1-1 0 16,0 3-352-16,-1 1-64 0,1 3-16 0,0-1 0 0,-1-1-16 0,0 1-16 16,-1 1 0-16,-1-1 0 0,-1 1-224 0,-2-5 176 15,-1-2-176-15,-2-4 160 0,-2-2-160 0,-1 0 0 16,-2-2 0-16,-1-2 0 15,-1 2-480-15,-2 1-80 16,-2-1-16-16,-3 2-17920 0</inkml:trace>
  <inkml:trace contextRef="#ctx0" brushRef="#br2" timeOffset="-150967.86">27831 13071 34095 0,'-7'-13'1504'0,"3"7"320"0,0 2-1456 0,3 2-368 0,1-1 0 0,0 3 0 16,1 0 800-16,-1-1 96 0,1 1 0 0,2 0 16 16,-1-2 112-16,2 2 32 0,0 0 0 0,-4 0 0 15,0 0-352-15,0 0-80 0,26 8-16 0,-18-4 0 16,4 0-32-16,-1 1-16 0,2-2 0 0,3 1 0 15,3 0-416-15,1-2-144 0,1 2 0 0,-1-1 144 16,-2-1-144-16,-1-1 0 0,1 2 0 0,-2-1 0 16,-3-1 0-16,0 3 0 0,-2 1 0 0,-1-1 0 15,-3 2 0-15,-2 3 0 0,0 1 0 0,-4-1 0 0,1 4 0 16,-4-1 0-16,-1 2 0 0,-2 1 0 0,-2-2 0 0,0 2 0 16,-2 1 0-16,1-4 0 0,-3 2 0 0,-1-2 0 15,1 1 0-15,-1-1 0 0,0-2 0 0,-1-4 0 16,2 2 0-16,1 0 0 0,2-1 0 0,-1-1 0 15,1 0 0-15,2 0 0 0,1 0 0 0,0-2 0 16,3 2 0-16,1-3 0 0,2 0 0 0,0 1 0 16,3-1 0-16,2-3 0 0,0 3 0 0,3-3 0 15,1 3 0-15,1-3 0 0,-1 1-176 0,1 1-16 16,3 1 0-16,-1-2 0 0,1 4-64 0,1 0 0 16,-1 4-16-16,1-3 0 0,-1 3 80 0,-1 0 32 15,1 1 0-15,-3 0 0 0,0-1 160 0,-2-2 0 16,0 2 0-16,-3-3 0 0,0 0 0 0,-1 0 0 15,0 1 0-15,-1-2 0 0,-1 1 0 0,0 0 0 0,-2 3 0 16,0-2 0-16,2 2 176 0,-2 1-48 0,0-1 0 0,2 3 0 16,-2-3-128-16,0 1 192 0,-1-1-192 0,0 3 192 15,0-2-192-15,-2 0 0 0,-1 3 0 0,-2-4 0 16,2 1 0-16,-4 0 0 0,1 1 0 0,-1-1 0 16,-3 0 0-16,0 3 0 0,-1-4 0 0,-3 1 128 15,1-1 192-15,-2 1 48 0,-2-1 0 0,-1-2 0 16,0 2-112-16,-1-3 0 0,-2 0-16 0,1-2 0 15,2 2-96-15,-2 0-16 0,3-2 0 0,-1 2 0 16,5-2-128-16,-1 2-176 0,2 0 48 0,1 3 0 16,1-3-688-1,2 1-128-15,3 2-16 0,3-3-18736 0</inkml:trace>
  <inkml:trace contextRef="#ctx0" brushRef="#br2" timeOffset="-150513.42">28634 13491 32255 0,'-7'-2'2864'0,"2"0"-2288"0,2 1-576 0,2 1 0 0,1 0 1216 0,-2 0 128 0,-1 0 16 0,-5-1 16 0,-2 1-288 0,-1 0-48 0,-2 1-16 15,-4 5 0-15,1 5-384 0,-1 2-96 16,-3 7-16-16,0 2 0 0,2 4-208 0,-2 1-64 16,2 3 0-16,0 1 0 0,3-3-256 0,3 1 0 0,3-4 0 0,2-2 0 15,3-2 176-15,2-5-176 0,2 0 160 0,1-4-160 16,3-3 0-16,-1-2 128 0,2-3-128 0,2-1 0 16,0-3 0-16,4-4-128 0,0-2 128 0,2-3-208 15,1-1 208-15,1-5 0 0,3-1 0 0,-1-4 0 16,3 1-192-16,-2-5 192 0,2 1-208 0,0-2 80 15,0-1-160-15,-2-1-32 0,1 1 0 0,-4 0 0 16,-4 1-128 0,-1 3-48-16,-4 0 0 0,-3 5 0 0,-1 5 192 0,-2 2 48 0,-2 5 0 0,0 4 0 15,0 5 256-15,-1 2 256 0,-1 4-64 0,2 0 0 0,-1 2 384 16,2 3 64-16,1-1 0 0,1 0 16 0,4 2-112 16,0-3-32-16,3 3 0 0,-1-4 0 0,2-1-384 0,1 0-128 15,0 2 0-15,-1-6 0 0,3 2 0 0,-1-2 0 16,-1 2 0-16,1-3 0 15,-1 0-496-15,0 1-96 0,-2 0-32 0,0 2-18448 16</inkml:trace>
  <inkml:trace contextRef="#ctx0" brushRef="#br2" timeOffset="-150165.46">28965 13668 2751 0,'1'1'256'16,"-1"2"-256"-16,1-1 0 0,-1 2 0 0,2-4 192 0,-2 4-16 0,0 2 0 0,1 0 0 0,0 6 3120 0,-1 1 624 0,-1 3 128 0,0-4 32 0,-2 2 1136 0,0-2 224 0,-1 0 64 0,0-4 0 16,-1 3-3136-16,0-5-640 0,1 0-112 0,1-1-16 15,0-2-672-15,2-3-128 0,1-3-32 0,1 0 0 16,1-1-608-16,-1-5-160 0,1 2 0 0,-1-3 0 15,2-2 128-15,-1-3 0 0,1-1 0 0,-1-3 0 16,1-1-128-16,-1-2 0 0,0-6 0 0,-1-5 128 16,1 0-128-16,0-3 0 0,0-3 0 0,0 0 0 15,2 1 0-15,-1 1 0 0,0 3 0 0,1 4 0 16,0 4 0-16,-1 3 0 0,2 5 0 0,0-1 0 16,0 4 0-16,1 4 0 0,-1-1 0 0,2 6 0 15,0 2-656 1,-2 1-64-16,2 6-16 0,1 1-19344 0</inkml:trace>
  <inkml:trace contextRef="#ctx0" brushRef="#br2" timeOffset="-149819.05">29233 13560 40543 0,'-5'8'1792'0,"0"-2"384"0,0-2-1744 0,3-2-432 15,3 1 0-15,2-3 0 16,-1 0-336-16,2 0-160 0,1 0-16 0,2 1-16 15,4 1-912-15,3-2-176 0,1 0-48 0,-2 0 0 16,2 0 480-16,-1-2 96 0,-2 1 0 0,-1-2 16 0,2 1 1520 0,-2-2 320 16,0 0 48-16,-2 1 16 0,1-4 64 0,-2-1 0 15,0-2 16-15,-2 0 0 0,0 1-672 0,-1-3-240 0,-3 2 144 0,0 0-144 16,-2 0 0-16,-2 2 0 0,-3-1 0 0,-1 3 0 16,-2 2 0-16,-4 3 0 0,0 2 0 0,-4 5 0 15,0 3-208-15,-4 3-32 0,0 2 0 0,1 1 0 16,-1 2 240-16,0 2 128 0,3-1 0 0,2 2-128 15,3-2 848-15,2 1 64 0,2-1 16 0,3-1 0 16,2 1 0-16,1 2 0 0,2-2 0 0,2-1 0 16,1-1-416-16,2 2-64 0,3 1-32 0,2 0 0 15,1 1-416-15,0-1 128 0,1-1-128 0,2 1 0 16,-1-5-192-16,0-2-112 0,0 0-16 0,0 1-12224 16,-2-6-2448-16</inkml:trace>
  <inkml:trace contextRef="#ctx0" brushRef="#br2" timeOffset="-149474.43">29802 13131 38703 0,'-6'9'3440'0,"0"-3"-2752"0,1 2-560 0,4-5-128 0,-1 3 1328 16,1 6 224-16,-3 4 48 0,-2 10 16 0,-1 8-1200 0,-2 7-240 0,2 6-48 0,1-2-128 0,1-1 0 0,0-3 0 0,1 3 0 0,0-3 0 15,1 0 0-15,-1-3 0 0,1-3-192 0,1-3 192 16,2-3 0-16,-3-5 0 0,2-1 0 0,1-5 0 15,-1 2-192-15,-2-8 48 0,2 1 16 0,0-4 0 16,0 1-256 0,-2-3-32-16,2-1-16 0,-3-4 0 0,1-1-272 15,-1 2-64-15,0-7-16 0,-1 2-17328 0</inkml:trace>
  <inkml:trace contextRef="#ctx0" brushRef="#br2" timeOffset="-149021.48">29675 13089 38703 0,'-6'-15'1712'0,"3"5"352"0,2 4-1648 0,1 0-416 0,2 2 0 0,1 2 0 0,1-1 192 0,0 0-32 15,5-3-16-15,3-2 0 0,6-1-144 0,0 2 0 16,2 1 0-16,-1 0 0 0,-1 6 0 0,-2 0 0 16,2 0 192-16,-2 6-64 0,0-1 288 0,0 3 48 15,-1 2 16-15,1 2 0 0,-1 1-256 0,-1 1-48 16,1 3-16-16,-2-1 0 0,-2 6-160 0,-3-2 0 15,0 1 0-15,-3 1 0 0,-3 2 0 0,1 1 0 16,-3-3 0-16,-3-1 0 0,1 1 0 0,-3-3 0 16,0 3 0-16,0-5 0 0,0-1 0 0,-1 2 0 15,1-5 0-15,-1 3 0 0,1-3 0 0,-1-3 0 0,1-2 0 16,0 0 0-16,0-3 0 0,-1-2 0 0,1 0 0 16,-2-3 0-16,1 0 0 0,-2-3-320 0,-1 0 48 15,-3-1 16 1,-1-1-496-16,-2 1-80 0,-2 2-32 0,-2 1 0 15,-2 1-352-15,-2 6-64 0,-1 1 0 0,3 6-16 16,3 0-112-16,2 4 0 0,3 0-16 0,5-1 0 0,7 0 1744 0,3-1 368 0,4-2 64 0,5 2 16 16,3-1 1056-16,5 0 224 0,2-2 32 0,2-1 16 15,2 0-1200-15,-1 0-224 0,4-1-48 0,-1 0-16 16,1 2-208-16,2 0-32 0,2 1-16 0,-1-1 0 16,0-1-16-16,-3 2 0 0,0 2 0 0,-1-3 0 15,-1 1-208-15,-1 2-128 0,-2 3 160 0,-2 0-160 0,-1 1 0 16,-5-1-320-16,-3-2 64 0,-3-2-12432 15,-4-2-2480-15</inkml:trace>
  <inkml:trace contextRef="#ctx0" brushRef="#br2" timeOffset="-142721.22">28041 8965 14735 0,'2'-4'1312'0,"-1"1"-1056"0,0 0-256 0,0 3 0 0,-1 0 1008 0,1-2 144 0,1 1 16 0,-1-6 16 0,1 1 448 0,1 0 96 0,-2 0 0 0,0-2 16 16,-2 3-576-16,1 2-112 0,-2-1-32 0,0-1 0 15,0 1 160-15,1 4 32 0,-3-2 0 0,0 2 0 16,-1 0-112-16,-1 2-16 0,-3 2 0 0,0 2 0 15,-4 3-560-15,-2-2-112 0,-1 4-32 0,-2 2 0 16,-2 3-256-16,-2 0-128 0,-2 0 0 0,0 4 128 16,0-2-128-16,2 1 0 0,3-7 0 0,-2 4 0 15,-1 0 0-15,1 3 0 0,1-3 0 0,3-2 0 16,2 1 0-16,4-6 0 0,3 1 128 0,3-1-128 16,4-3 0-16,4-2 0 0,2-2 0 0,2 0 128 15,4 0-128-15,3 1 0 0,2-6 0 0,4 3 0 16,1-2 0-16,0 0 0 0,1-1 0 0,-1 3 0 15,1-3 0-15,-2 3 0 0,1 0 0 0,-1 0 0 0,0 3 0 0,-1-2 0 16,0 1 0-16,-2 0 0 0,-1 0 0 0,2 1 0 16,-1 0 0-16,-1 3 0 0,0-2 0 0,0 1 0 15,0 2 0-15,-1 0 0 0,1-1 0 0,-2 3 0 16,-1-2 0-16,0 3 0 0,-2 1 0 0,-2 0 0 16,-1 4 0-16,-3-3 0 0,0 4 0 0,-4 0 0 15,-1 1 0-15,-3 1 0 0,-2 1 0 0,-2-3 0 16,-2 2 0-16,-3 2 128 0,-2 0-128 0,-4 3 0 15,-1 0 0-15,-4-1 0 0,0-2 0 0,-4 1 0 16,-2 1 0-16,-1-2 0 0,1-2 0 0,0 1 0 16,2-3 0-16,1-4 0 15,3 2-768-15,0-6-256 0,6 0-32 0,0-3-15312 0</inkml:trace>
  <inkml:trace contextRef="#ctx0" brushRef="#br2" timeOffset="-142283.15">28412 9179 25791 0,'-5'-12'1152'0,"2"2"224"0,0 1-1104 0,1 5-272 0,0 2 0 0,1 1 0 0,0 1 640 0,-2-3 64 0,-1 0 0 0,-3-4 16 0,0 2 400 0,-3 2 80 0,0 3 16 0,-2 0 0 0,-1 6-736 0,0 6-144 16,-2 4-16-16,-2 4-16 0,-2 5 48 0,1 3 16 16,-1 3 0-16,0-2 0 0,3 0-208 0,-1-1-32 15,3 0-128-15,5-3 192 0,1-2 192 0,3 2 16 16,3-3 16-16,2 0 0 0,2-3-160 0,3 0-48 16,5-6 0-16,2-3 0 0,6 1-208 0,1-6 0 15,6-2 0-15,1-3 0 0,1-4 0 0,2-2 0 16,1-4 0-16,0-3 0 0,-1-1 0 0,-1-4 0 15,3 0 128-15,-2-4-128 0,-2 3 0 0,-5-2 0 16,-1 1 0-16,-4 0 0 0,-3 2 0 0,-3 2 0 16,-3-3 0-16,-5 3 0 0,-1 0 224 0,-4 0 96 15,-1 1 32-15,-4-1 0 0,-1 0 32 0,-3 1 0 0,-3 2 0 16,-2 0 0-16,-1 1-240 0,-3-2-144 0,-1 6 192 16,-1-2-192-16,-1 1 128 0,1 5-128 0,0 1 0 0,0 3 0 15,2 0-192-15,0 1-160 0,0 7-32 0,2-1-11520 16,2 3-2304-16</inkml:trace>
  <inkml:trace contextRef="#ctx0" brushRef="#br2" timeOffset="-141902.78">28997 9085 911 0,'-1'-1'0'0,"-3"-2"0"0,0 1 0 0,2 1 0 0,0 1 4880 0,0 0 896 0,0 0 176 0,-2 0 48 0,-2 0-3552 0,-3 0-704 16,-2 0-144-16,-1 1-16 0,-1 1-496 0,1 1-112 15,0 1-16-15,-1-1 0 0,1 3-608 0,0-2-128 16,-1 2-32-16,1 3 0 0,-1-2 512 0,1 5 80 15,0-3 32-15,1 8 0 0,1-1-288 0,0 5-48 16,0 7-16-16,1-2 0 0,1 2-176 0,1-2-32 16,1 2-16-16,3-2 0 0,-1 0-240 0,1 2 176 15,0-1-176-15,1-1 160 0,2 0-160 0,0 1 0 16,2-3 0-16,-1-3 0 0,3-3 0 0,1-1 0 16,1-4 0-16,2-1 0 0,4-3 0 0,1-3 0 0,2 1 0 15,2-7 0 1,1 1-736-16,0-2-128 0,4-4-32 0,1-2-15104 0</inkml:trace>
  <inkml:trace contextRef="#ctx0" brushRef="#br2" timeOffset="-141202.99">29233 8490 26719 0,'-10'-2'2368'0,"2"4"-1888"0,3 1-480 0,4 0 0 0,-1 4 304 0,1-1-48 0,-3 4 0 0,-2 6 0 0,-1 9-112 0,-2 4-16 15,3 11-128-15,1 4 192 0,3 5 576 0,0 0 128 16,2-1 0-16,2 3 16 0,1-2 448 0,2 2 96 15,3 0 16-15,-1-3 0 0,0 0-368 16,1 2-64-16,-1-3-16 0,-1-3 0 0,1 1-704 0,-2-4-160 16,-2-7-32-16,1 1 0 0,-2-6-128 0,1-1 0 15,-1-6 0-15,1 0 0 16,1-3-352-16,-1-3-96 0,4-4-32 0,-3-4-17168 0</inkml:trace>
  <inkml:trace contextRef="#ctx0" brushRef="#br2" timeOffset="-140855.47">29618 8907 28559 0,'-4'0'2544'0,"2"0"-2032"0,-1 0-512 0,2 0 0 16,0 4-736-16,-2-2-240 15,-2-1-48-15,-2 4-16 0,-5 5 832 0,-7 0 208 0,-3 9 0 0,-4-2 0 16,1 4-192-16,-3 1 0 0,-1 1 0 0,-1-1 0 16,0 3 784-16,-3-1 176 0,3 2 16 0,-1-1 16 0,3 1 96 0,2-1 32 15,5-6 0-15,5 0 0 0,5-5-352 0,6 0-64 16,4-4 0-16,5-3-16 16,2 1 64-16,5-2 16 0,3-2 0 0,2 2 0 0,0 0-64 0,1 1 0 15,2-1 0-15,-2 1 0 0,-1-3-240 0,0 2-48 16,1 0-16-16,1 1 0 0,0-1-16 0,2 0 0 15,2 0 0-15,1 0 0 0,1 0-192 0,-1 2 0 16,0 1 0-16,-3-2 0 0,-2 4 0 0,0-4-256 16,-5 5 48-16,0-2-10800 15,-3-1-2144-15</inkml:trace>
  <inkml:trace contextRef="#ctx0" brushRef="#br2" timeOffset="-140452.75">29836 8683 32255 0,'-3'-6'1424'0,"2"4"304"0,1 0-1392 0,0 2-336 0,1 0 0 0,0 2 0 15,1 0 512-15,0 2 48 0,0 2 0 0,2 5 0 0,2 5-128 16,2 4-32-16,-1 5 0 0,1 1 0 16,-1 5-400-16,0 1 0 0,0 0 128 0,-4 2-128 0,1 4 0 0,0-3 0 15,-2 3 144-15,1-3-144 0,-1 0 512 0,1 0 48 16,-1-2 0-16,-2-1 0 0,0 3-368 0,-2-6-64 16,-1 2 0-16,-1-2-128 0,1-1 128 0,-3-2-128 15,1 1 0-15,1-4 0 0,1-4 0 0,3 0 128 16,2 0-128-16,1-3 0 0,2-3 464 0,3 2-16 15,0-3 0-15,4-2 0 0,1-1-240 0,2-3-48 16,1-1-16-16,3-2 0 0,2-3-144 0,1-3 0 16,0-1 0-16,-1 1 0 0,-2-1 0 0,0-5 0 15,4-1-176-15,1 1 176 16,0-4-480-16,-2 1-16 0,0 2 0 0,-2-2-16976 0</inkml:trace>
  <inkml:trace contextRef="#ctx0" brushRef="#br2" timeOffset="-139518.68">28192 10304 28559 0,'-5'-6'2544'0,"3"0"-2032"0,0 6-512 0,2-2 0 0,2 2 416 0,-1-2-16 0,0 0 0 0,-1-4 0 0,1-1-272 0,1-2-128 16,0 2 0-16,1 4 128 0,-2-2 384 0,0 4 80 16,-1 1 16-16,-2 3 0 0,-1 1 464 0,-2 5 80 15,-2 0 32-15,-2 1 0 0,-2 3-208 0,-4 2-32 16,-1-2-16-16,-2 3 0 0,-4 3-480 0,-1-3-112 15,-3 5-16-15,-2-1 0 0,2-2-144 0,0-2-48 16,1 3 0-16,3-6 0 0,3 2-128 0,3-5 0 16,2 0 0-16,3-1 0 0,4-6 0 0,2 4 0 15,2-5 0-15,3-1 0 0,0 2 0 0,4-2 0 16,4 0 0-16,-1 1 0 0,2 0-224 0,2-1 32 16,2 2 0-16,2-3 0 0,1 2 32 0,3-2 16 15,1 4 0-15,1-2 0 16,1 2-320-16,0-1-64 0,2 0-16 0,-2 1 0 15,-1 2 32-15,-1 0 0 0,-3 1 0 0,0-1 0 0,-1 0 368 0,-1 0 144 0,-1 0 0 16,-2 4-144-16,-3-2 144 0,-2 3 0 0,0 1 0 0,-6 4 0 16,-1 0 0-16,-1 0 128 0,-3 0-128 0,-2 0 0 15,-2 3 0-15,0-3 128 0,-4 3-128 0,0-1 0 16,-2-2 0-16,0-2 0 0,-2 2 0 0,-2-1 128 16,0 1-128-16,-3-1-256 0,-3 2 64 0,-3 0 0 31,-1 3-1280-31,-2-1-256 0</inkml:trace>
  <inkml:trace contextRef="#ctx0" brushRef="#br2" timeOffset="-139018.28">28742 10377 19343 0,'-7'-6'848'0,"2"0"192"0,3 2-832 0,-1-1-208 0,3 4 0 0,1-1 0 0,2-1 0 0,-3-1 0 0,1-2 0 0,0-1 0 0,2-2 0 0,-3 2 0 0,1 1 0 0,-1-1 0 0,-2 5 896 0,-2-1 256 0,0 2 32 0,-2 1 16 16,-2 1 1392-16,-1 4 288 15,-3 2 48-15,-1 0 16 0,-2 5-1360 0,-1 3-272 0,-3 1-48 0,1 8-16 16,-1 3-912-16,-2 5-176 0,-1 5-32 0,1 3-128 16,2 3 0-16,3-2 0 0,3 1 0 0,4-4 0 15,4-3 0-15,5-4 0 0,3-6 128 0,4-3-128 16,4-4 0-16,2-4 0 0,1-2 0 0,2-6 0 31,4 1-512-31,3-4-64 0,0-3-16 0,2 0 0 0,2-3 272 0,-1-4 48 0,1 1 16 0,-1-4 0 16,-1-2 256-16,-2-4-160 0,-2 0 160 0,-2-3-128 15,-4 1 464-15,-2-2 112 0,0-2 0 0,-5 1 16 0,0 1-64 16,-3-2-16-16,-3-3 0 0,-1 3 0 0,-3-4-144 0,-2 1-48 16,-3 0 0-16,-2 3 0 0,-2 0-192 0,-4 2 0 15,-1-1 128-15,-2 5-128 0,-3 0-144 0,-2 3-80 16,1 5-16-16,1 4 0 15,-1 0-1888-15,1 4-384 0</inkml:trace>
  <inkml:trace contextRef="#ctx0" brushRef="#br2" timeOffset="-138627.36">29306 10444 13823 0,'-3'-4'1216'0,"1"2"-960"0,1 2-256 0,1-3 0 0,1 2 1248 0,1 1 208 0,-2-3 32 0,0-4 16 0,-2-1 32 0,2-2 16 0,0-3 0 0,-1 4 0 16,0-1-208-16,-2 1-32 0,0-1-16 0,-2 1 0 16,-1 6-112-16,-3-3-32 0,-2 6 0 0,-2 0 0 15,-1 0 112-15,-3 6 16 0,0 0 0 0,-1 4 0 16,-1 5-752-16,1 1-144 0,-1 4-16 0,0 2-16 16,3 2-352-16,0 5 144 0,3-1-144 0,0 2 0 0,2 3 192 15,1 0-192-15,4-1 192 0,2-5-192 0,3-5 0 16,1 0 0-16,4 1-240 0,1-1 80 0,3 0 160 0,2-3 0 15,1-1 0-15,2-4 0 16,0-2-1328-16,2-3-224 0</inkml:trace>
  <inkml:trace contextRef="#ctx0" brushRef="#br2" timeOffset="-138272.45">29498 9930 31327 0,'-7'-2'1392'0,"2"2"272"0,1 0-1328 0,3 0-336 15,1 2 0-15,0 0 0 0,0 1 976 0,0 0 128 0,1 4 32 0,1 5 0 16,1 4 208-16,2 6 64 0,1 4 0 0,1 5 0 15,3 4-768-15,0 2-160 0,1 1-32 0,2 3 0 16,-1 1-192-16,-1-1-64 0,1 1 0 0,-2 1 0 16,0-2-192-16,-2 0 0 0,-1 3 0 0,-2-3 0 15,-2-3 0-15,-2 1 0 0,-1 2 0 0,-4-3 0 16,0-1-256-16,-3-2-112 0,0-3-16 0,-2-4 0 16,-1 4-912-16,0-7-192 0,-1 1-48 15,-1 1 0-15</inkml:trace>
  <inkml:trace contextRef="#ctx0" brushRef="#br2" timeOffset="-137801.45">29871 10356 7359 0,'-5'-1'656'0,"0"-1"-528"0,1-1-128 16,0 3 0-16,1 3 6336 0,1-3 1216 0,1 2 256 0,-3-1 64 15,-1 4-5968-15,-4 1-1200 0,1 1-224 0,-1 0-48 16,-1 2-432-16,0 1-272 0,0 0 32 0,0 2 16 31,-1-2-496-31,0 0-112 0,-1 2 0 0,-2 3-16 0,-1-2 640 0,-1 2 208 0,-2 1 0 0,-1 3-160 16,-1-3 352-16,-1 0 80 0,2 0 16 0,3-1 0 16,2-5 400-16,4-3 80 0,3-1 0 0,4-3 16 15,2-1 48-15,2-2 0 0,5-2 0 0,2-2 0 0,2 2-512 16,3-4-112-16,1 2-16 0,2 1 0 0,1 1-192 0,2 2 0 15,1 1 0-15,1 3 0 0,1 3 0 0,0 2 0 16,2 3 0-16,-2 2 0 0,-1 1 0 0,-3 1-128 16,1 0 128-16,-4 2 0 0,-2 1 0 0,0 1 0 15,-3-2 0-15,-2 2 0 0,0-1 0 0,-2-1 0 16,1-2 0-16,0 0 0 0,-1-1-176 0,0-4 32 16,-1 2 0-16,0-2 0 15,0-1-1680-15,-3-4-336 0</inkml:trace>
  <inkml:trace contextRef="#ctx0" brushRef="#br2" timeOffset="-137501.53">30091 9928 43311 0,'-3'-2'3840'0,"-1"4"-3072"0,3 2-608 0,1 0-160 32,2 5-576-32,0-1-128 0,0 6-48 0,-1 6 0 0,0 10 576 0,2 9 176 0,-1 8 0 0,1 0 0 15,-1 4 0-15,-2-3 0 0,0 1 0 0,-1-2 0 16,0 1 0-16,0-3 0 0,-2 2 0 0,2 0 0 16,-2-3 0-16,2 1 0 0,0-3 128 0,1-1-128 0,1-4 192 15,-1-2-48-15,3-3-16 0,-2-1 0 0,0-5-128 16,2-2 0-16,-1-4 0 0,2-1 0 15,0-3-880-15,-2-4-48 0,0-5-16 0,1 0-16400 16</inkml:trace>
  <inkml:trace contextRef="#ctx0" brushRef="#br2" timeOffset="-137065.95">29944 10030 32255 0,'-1'-35'1424'0,"0"9"304"0,2 2-1392 0,0 7-336 15,2 9 0-15,-1 4 0 0,3-2 528 0,0-8 48 16,5-4 0-16,2-9 0 0,3 1-448 0,3-3-128 16,-2 3 0-16,-2 8 0 0,-1 2 384 0,-2 6-48 15,-2 3 0-15,-1 3 0 0,-2 6 624 0,1 0 112 16,0 5 16-16,-1 3 16 0,3 2-528 0,0 4-96 0,0 0-32 16,3 4 0-16,0 1-272 0,3 1-176 0,1 3 192 0,1 3-192 15,2 1 0-15,-1-1 0 0,2 2 0 0,0-2 0 16,-2 1 0-16,2-2 0 0,0 1 0 0,1 1 0 15,-1-3 0-15,0 0 0 0,-1 1 0 0,0-4 0 16,-4 5 0-16,-2-6 0 0,-4-2 0 0,-2 1 0 16,-3-1 128-16,-5-2-128 0,-3 1 144 0,-2 0-144 15,-4 0 0-15,-2 0 128 0,-4 0-128 0,-4 4 0 16,-2-1 0-16,-33 25 128 0,24-25-128 16,2 0 160-16,-2-2-16 0,2 1 0 0,3-2 0 15,4-3-144-15,3-4 0 0,5-1 0 0,1-2 0 16,3 0 0-16,2 0 0 0,3 1 0 0,2-3 0 0,2 2 0 15,2 1 0-15,3 1 0 0,0 3 0 0,2 1 0 16,1-1 0-16,1 4 0 0,2 1 0 0,-2 3 192 0,2 0 16 16,1 3 0-16,-2 1 0 0,0 2-208 0,-2 1 0 15,0 0 128-15,0 5-128 0,-1-2 0 0,1-1 176 16,1 1-176-16,3-4 160 0,2 1-160 0,5-4-144 16</inkml:trace>
  <inkml:trace contextRef="#ctx0" brushRef="#br2" timeOffset="-134464.45">32216 16403 35935 0,'-5'-3'3200'0,"2"3"-2560"0,3-3-512 0,2 6-128 0,-1-3 0 0,0 0 0 0,-1 0 0 0,0 0-128 0,0 1 1056 0,0 4 224 0,-1 1 32 0,1-6 16 16,-1 20-304-16,-2-5-48 0,0 4-16 0,-1 7 0 16,-4 5-208-16,-3 6-48 0,-1 3-16 0,-5 6 0 15,-4 4-48-15,-4 1 0 0,-2 3 0 0,-4 6 0 16,-1 3-304-16,-3 1-64 0,0 5-16 0,-1 1 0 15,1-1-128-15,-3 1 0 0,3 2 0 0,0-5 0 16,3-4 0-16,2 0 0 0,2-5 0 0,4-5 0 16,6-8 0-16,4-8 0 0,5-5-128 0,6-10 128 15,3-6-688-15,2-6-64 16,6-5-16-16,2-7-19424 0</inkml:trace>
  <inkml:trace contextRef="#ctx0" brushRef="#br2" timeOffset="-134170.42">32338 16235 43311 0,'-6'0'1920'0,"1"0"384"0,1 1-1840 0,2 4-464 16,3-1 0-16,-1-2 0 15,1 5-560-15,-1 3-208 0,0 2-32 0,0 10-16 0,2 7 1184 0,-1 5 224 0,0 6 48 0,0 6 16 16,1 4 272-16,0 5 48 0,1 4 16 15,-1 2 0-15,1 2-224 0,-1-3-64 16,2 3 0-16,-1-3 0 0,2 0-128 0,2-5-16 0,1 0-16 16,2-4 0-16,1 0-192 0,-1-7-32 0,2-3-16 15,-2 0 0-15,2-3-304 0,-4 1 0 0,1-5 128 0,-3 1-128 16,-1-1 0-16,-3-5 0 0,-2-4-176 0,-1-6 176 31,-1-3-720-31,-2-3-48 0,-2-6 0 0,-2-2-14080 0,0-5-2816 0</inkml:trace>
  <inkml:trace contextRef="#ctx0" brushRef="#br2" timeOffset="-133979.87">31941 17351 41471 0,'-8'3'3680'0,"4"-3"-2944"0,4 0-592 0,4 0-144 0,1 0 640 0,0 0 80 15,1 0 32-15,2 0 0 0,4 0-304 0,2 0-48 16,4 0-16-16,1-2 0 0,3 1-128 0,1-2-16 15,1-1-16-15,0-1 0 0,2-1-224 0,0-4-160 16,1 0 32-16,3-9-20352 0</inkml:trace>
  <inkml:trace contextRef="#ctx0" brushRef="#br2" timeOffset="-133739.58">33094 15569 23951 0,'-5'12'2128'0,"0"2"-1696"0,1 3-432 0,3 0 0 15,0-1 2352-15,1-1 384 0,0 1 80 0,0 9 0 16,-1 19-640-16,-1 13-128 0,1 13-16 0,0-1-16 15,0-6-992-15,1-6-208 0,-2-5-48 0,2-8 0 16,-1-4-512-16,-3-7-128 0,-1-4 0 0</inkml:trace>
  <inkml:trace contextRef="#ctx0" brushRef="#br3" timeOffset="-121908.47">17324 12947 19343 0,'-7'1'1728'0,"0"2"-1392"0,4-3-336 0,2 0 0 16,-1 2 496-16,0-2 16 0,-3 1 16 0,-4 2 0 0,-2 1-704 0,1-1-144 16,2 0-16-16,1-1-16 15,4-4-352-15,3 2-64 0,1-3 0 16,3 2-16-16,2-4 16 0,2 1 0 0,2 1 0 0,0-1 0 0,1 2 1648 0,0-2 336 16,2 1 64-16,0 1 0 0,2 1 784 0,0-2 160 15,0 3 16-15,1 0 16 0,3 3-592 0,2-3-112 16,3 3-16-16,2-3-16 0,5 3-592 0,4 1-112 15,6-2-32-15,4-4 0 0,9 2-208 0,4-9-32 16,4 1-16-16,7-4 0 0,9 0-240 0,8-1-48 0,11 1-16 16,4-2 0-16,0-2 176 0,8 0 48 0,5 4 0 15,1-3 0-15,-4 1-240 0,-2 5-32 0,-2-3-16 16,-5 5 0-16,-2-2-160 0,-8 2 0 0,-7 1 0 0,-6 3 0 16,-5 6 0-16,-4-3 0 0,-7 3 0 0,-6 1 128 31,-5 2-2096-31,-8 1-416 0,-3-1-96 0,-8 0-13008 0</inkml:trace>
  <inkml:trace contextRef="#ctx0" brushRef="#br3" timeOffset="-121262.31">17310 14496 36863 0,'0'-6'3264'0,"3"3"-2608"0,2-2-528 0,4 3-128 0,3 0 784 0,5-4 128 0,13-2 32 0,22-4 0 0,25-4-2144 0,21-8-416 0,14 1-96 0,6 1-16 0,7-1 1264 0,6 1 240 16,3 1 48-16,1 3 16 0,2 0 288 0,-1 3 48 16,0-1 16-16,-2 4 0 0,-3 2 704 0,-5 4 160 15,-3 0 32-15,-5 2 0 0,-3 1-240 0,-5 1-32 16,-4 7-16-16,-6-1 0 0,-4 4-656 0,-7 0-144 15,-4 4 0-15,-3 3-18176 0</inkml:trace>
  <inkml:trace contextRef="#ctx0" brushRef="#br3" timeOffset="-118300.49">20359 12506 3679 0,'5'0'320'0,"-1"-2"-320"0,1 2 0 0,-1 0 0 0,0 0 0 0,2 0 0 0,3-2 0 0,6 2 0 0,6-3 0 0,6 0 0 16,2-1 0-16,2 1 0 0,0 0 496 0,-2-3 80 15,-1 2 0-15,1-1 16 0,-1 1 432 0,0 0 96 16,1 2 16-16,-2-2 0 0,-1-1 80 0,1 0 32 16,0 0 0-16,3-1 0 0,0 0-112 0,2 0-32 15,1-2 0-15,2 2 0 0,1 0-272 0,1 2-48 16,1-2-16-16,2 3 0 0,2 0-512 0,-1-1-96 15,-2 2-32-15,0-1 0 0,-2 0-128 0,1-1 0 16,0 2 0-16,1-1 0 0,-3 2 336 0,-1 1 192 16,4 0 48-16,-3 0 0 0,-1 4 0 0,1-2 16 15,-1 2 0-15,-2-2 0 0,-2 2-384 0,0-2-80 16,0-2 0-16,1 0-128 0,2-2 144 0,-1 2-144 0,0-3 0 16,2 2 144-16,5 1 48 0,0-2 16 0,1 2 0 15,1 0 0-15,0 0 304 0,0-3 48 0,0 2 16 16,-1 1 0-16,-1-2-272 0,-1 2-48 0,0 2-16 0,0 2 0 15,0-2 16-15,-1 2 0 0,1 2 0 0,0 0 0 16,-2 2-256-16,-1 0 0 0,-2-2 0 0,-1 2 0 16,-1-2 0-16,-1 0 0 0,-1-1 0 0,1 1-160 15,3-2 160-15,-5 0 0 0,2-2 0 0,3 2 0 16,3-2 0-16,2 2 0 0,1 0 128 0,1 1-128 16,-2-1 512-16,1-3 48 0,1 1 0 0,-2 2 0 15,2-2 32-15,-6 1 16 0,-8 1 0 0,5-2 0 16,6 4-400-16,6 2-80 0,0-2 0 0,0 0-128 15,0 0 0-15,-2 0 0 0,-1 1 0 0,-3-4 0 0,1 4 0 16,-1-4 0-16,-1 2 0 0,0-1-144 0,0 0 144 0,2-4 0 16,-1 2 0-16,0-2 0 0,-1-2 0 0,2 2 0 15,0-3 0-15,2 2 0 0,-1-2 0 0,2 2 0 16,1 1 0-16,-1 0 128 0,0 0-128 0,-1-1 0 16,-3 0 0-16,5-2 0 0,7 2 0 0,1-1 0 15,-2-2 0-15,-1 1 0 0,-5 1 0 0,1 1 0 16,-1-2 0-16,2-1-128 0,-2 2 128 0,0-2 0 15,-1 1 0-15,1 0 0 0,-1-1 0 0,4 2 0 16,-2-2 0-16,0-2 0 0,-1 2 0 0,4-2 0 16,3-3 0-16,0 3 0 0,2 0 0 0,-1 2 0 15,1 1 0-15,-1-4 0 0,-2 5 0 0,-1-2 0 16,-3-2 0-16,-2 2 0 0,-2 2 0 0,-4-2 0 0,0 4 0 16,-5-2-128-16,-3 2 128 0,-2 2 0 0,0-2 0 15,-1 0-128-15,1 1-96 0,2-2-16 0,1 1 0 16,-2 0 0-16,0-2-32 0,2-1-16 0,1 2 0 0,0-4 0 15,1 1 288-15,0 1-160 0,2-1 160 0,-1 1-128 16,-2 0 128-16,-1-2 0 0,-1 4-144 0,0-2 144 16,-2 3 0-16,-2-2 0 0,-2 2 0 0,-1-2 0 15,-3 0-144-15,-2-1 144 0,-3 0 0 0,-2-1 0 32,-2 0-608-32,-2 2-16 0,0-2 0 0,0-2 0 0,-2 1 496 0,0 0 128 0,0 0 0 0,-1 1 0 15,0-2 0-15,0 0 0 0,0 0 0 0,1 0 0 16,-1 2 0-16,1 0 0 0,0-2 0 0,1 1 128 15,-1 1-128-15,-1 1 0 0,1-3 0 0,-1 2 0 16,0-1 0-16,0 1 0 0,-2 0 128 0,1 1-128 16,-1 0 448-16,-3 0 16 0,1-2 0 0,-2 1 0 0,-1 0-256 15,0-1-48-15,-3 2-16 0,0-1 0 0,-4 0-144 16,-2-2 0-16,-1 0 0 0,-2 0 128 0,1-1-128 0,-3-1 0 16,0 0 0-16,-2 0 128 0,0 0 48 0,0 0 0 15,0-2 0-15,0 0 0 0,1 1 192 0,1-1 32 16,1 0 16-16,0-1 0 0,4 1-96 0,-1 0-32 15,2 1 0-15,1-1 0 0,2-1-128 0,1 3-32 16,2-1 0-16,-1 2 0 0,0-2-128 0,1 2 0 16,0 1 0-16,-1 0 0 0,1-1 0 0,0 1 0 15,2 4 0-15,0-2 0 0,2 4 0 0,0-4 0 16,3 4 0-16,-1 0 0 0,3 0 0 0,0-2 0 16,1 4-128-16,3-2 128 0,0 0 0 0,1 2 0 0,2 0-144 15,0 1 144-15,2 0 0 0,1 1 0 0,1 0 0 16,0 1 0-16,-1 1 0 0,2 0 0 0,0 4 0 15,2 0 0-15,-2 2 0 0,1-2 128 0,-2 2-128 0,-1 1 0 16,1 0 0-16,-2 2 0 0,1 1 0 0,-1-2 0 16,0 1 0-16,-2 1-128 0,-1-3 128 0,0 2 0 15,-2-2 0-15,1-1 0 0,-3 0 0 0,1-2 0 16,-2 0 0-16,0 0 0 0,-1-1 0 0,-1-2 144 16,-1 2 176-16,0-1 16 0,-1 0 16 0,-1 0 0 15,-1-1 144-15,-1 0 16 0,0 3 16 0,-3-1 0 16,-1-3-528-16,-1 1 0 0,-3 2 0 0,-2 0 0 15,-1 0 0-15,-3 1 0 0,-2-1 0 0,-3 1 0 16,-1 0 0-16,-2-2 0 0,-2 2 0 0,-1 0 0 16,-1 3 0-16,-2-4 0 0,-1 4 0 0,2-3 0 0,-2 0 0 15,3-2 0-15,0 2 0 0,0-1 0 0,2-3 0 0,2 0 0 16,2 2 0-16,2-2 0 0,3-3 0 0,1 2 0 16,4 2 0-16,1 0-11696 15,4-1-2320-15</inkml:trace>
  <inkml:trace contextRef="#ctx0" brushRef="#br3" timeOffset="-116984.35">20717 13821 11967 0,'-8'-7'1072'0,"0"1"-864"0,3 2-208 0,3 1 0 0,2 1 4864 0,2 2 912 0,3-1 192 0,1 1 48 0,5 0-6288 0,8-5-1264 0,7 0-240 0,6-1-48 16,4 1 432-16,6 1 96 0,3-2 16 0,3 2 0 0,4 0 832 0,3-1 192 0,2 2 16 0,1-1 16 16,0 4 80-16,-1-2 16 0,-1-1 0 15,1 2 0-15,1-2 1472 0,3 2 320 0,2-1 48 0,2-2 16 16,2 4 352-16,0-2 80 0,2-1 16 0,0-1 0 16,3 2-784-16,2-2-160 0,5-2-16 0,0 2-16 15,1-2-752-15,1 0-160 0,8 0-32 0,0 0 0 16,1 2-256-16,2-2 128 0,2 2-128 0,2 1 0 15,1-3 0-15,1 3 0 0,0-1 0 0,0 1 0 16,-3 0 0-16,-1 0 0 0,3-1 0 0,-6 2 0 16,-3-2 0-16,-1 4 0 0,-2 0 0 0,-1-2-144 0,-1 2 144 15,-4 2 0-15,-6-2 0 0,2 4 128 0,3-2-128 16,-2 2 0-16,-2-4 0 0,-1 3 0 0,0-2 0 16,-3 1 0-16,-2 1 0 0,2-2 0 0,1-1 0 0,0-1 0 15,1 1 0-15,-3-3 128 0,-5 0-128 0,2 0 0 16,3-1 0-16,-4 0 0 0,1 0 0 0,-2 0 0 15,-2 0 0-15,-5-1 0 0,-5 2 0 0,-4 0 0 16,-2 2 0-16,-5-1 0 0,-3 2 0 0,-1-4 128 16,-1 1-128-16,-3 3 128 0,1-3-128 0,-1-1 0 15,1 1 0-15,-1 0 0 0,2 0 0 0,-2 0 176 16,-1 0-48-16,1 1 0 0,1-2-128 0,-1 0 0 16,2 1 0-16,-2-2 0 0,-3 1 0 0,0 0 0 15,-1-1 0-15,0 2 0 0,-2-1 0 0,-2 0 0 0,-2 2 0 16,-1-2 0-16,-2 1 0 0,-1 1 0 15,-2 1 0-15,-1-2 0 0,0 3 0 0,-1-3 0 0,-1 3 0 0,-2-3 0 16,0 1 0-16,2 0 0 0,-2 2 0 16,1-2 0-16,-2 1 0 0,1 1 0 0,1-3 0 0,-1 1 0 15,2 0 0-15,0-2 0 0,0 2 0 0,0-4 0 16,0 2 0-16,1-1 0 0,-2 2 0 0,-1-3 0 16,-2 2 0-16,-1-2 0 0,-3 2 0 0,-1 1 0 15,-3 0 0-15,-2 0 128 0,0 0-128 0,-2 0 128 16,-2 1-128-16,-1-2 0 0,-1 1 0 0,-3 2 0 15,-1-4 0-15,0 2 128 0,-3-1-128 0,-3 0 0 16,0-1 128-16,-2 1-128 0,0-2 0 0,-2 0 128 16,-2-1-128-16,-2-2 0 0,2 0 0 0,0-2-176 15,1 0 176-15,0 0 0 0,2-1 0 0,2-3 0 0,2 5 0 16,3 0 0-16,-1 0 0 0,3 1 0 0,0 0 0 16,2 2 0-16,-1 1 0 0,3 0 0 0,0 0 0 0,1 2 0 15,1 0 0-15,3 2 0 0,1-2 0 0,2 2 0 16,3-2 0-16,1 2-128 0,3-1 128 0,1 2 0 15,4-2-144-15,-1 3 144 0,3 3-192 0,0-2 48 16,0 4 0-16,2-1 0 0,-3 2 144 0,-1 1 0 16,1 4 0-16,-1-1-128 0,-2 0 128 0,1-1 0 15,-2 1 0-15,1 0 0 0,3 0 0 0,-1 2 0 16,-1 3 0-16,0-3 0 0,-2 2 0 0,-1-2 128 16,-2 1-128-16,-2 3 128 0,1-4-128 0,-1 4 0 15,-3 0 0-15,1 0 0 0,-1 3 0 0,-2-1 0 16,-1 1-128-16,-1 1 128 0,-1-2 0 0,-1-1 0 0,-2 2 0 15,-1 0 0-15,-2-1 0 0,-1-2 0 16,0 3 0-16,-5-1 0 0,0 2 0 0,-3-1-192 0,-4 3 192 0,-4 3-18112 16</inkml:trace>
  <inkml:trace contextRef="#ctx0" brushRef="#br3" timeOffset="-115936.33">23004 14130 6447 0,'-19'-1'576'0,"5"1"-576"0,2-2 0 0,2 2 0 0,5 0 3904 0,3 0 656 16,-1-3 144-16,-3 2 32 0,-3-1-2608 0,-2-2-512 16,3-1-96-16,0 1-32 0,3-3-320 0,3 2-64 15,4 1-16-15,2-2 0 0,2 2-16 0,3 2-16 16,1-2 0-16,0 4 0 0,1-2-448 0,0 4-96 15,0-1 0-15,-2 4-16 0,-2 1-240 0,-1 1-64 16,2 2 0-16,-3 1 0 0,-2 5-192 0,-1-1 0 0,-1 1 0 0,-2 2 0 16,-2 1 0-16,-1-1 0 15,-1 1 0-15,-2-2-160 0,1 0 160 0,-3-1 0 0,2-1-144 0,-1-4 144 16,1-2 240-16,2 1 112 0,0-5 32 0,3-2 0 16,-1 2-112-16,3-4-16 0,0 0 0 0,1-3 0 15,1 0-96-15,-1-4-32 0,1 1 0 0,1-4 0 16,0 0-128-16,1-2 0 0,0 0 0 0,1-4 0 15,0 0 0-15,0 0 0 0,0-2 0 0,1 1 128 16,0-2-128-16,1-3 160 0,2 1-160 0,-1 4 160 16,0 2-160-16,2 1 0 0,1-1 0 0,3 2 128 15,1 2-128-15,1 1 0 0,-1 0 0 0,1 0 0 16,1 4 0-16,0 0 0 0,3 2 0 0,0-1 0 0,-2 4 0 16,2-2 0-16,-1 3 0 0,-3 0 0 0,-1 4 0 15,-3 1 0-15,-2 2 0 0,-3 2 0 0,-1 3 0 16,-2 2 0-16,-3 1 0 0,1 2 0 0,-2 2 0 0,-2-1 0 15,1 1 0-15,0-3 0 0,-2 2 144 0,1-1 0 16,1-1 0-16,0-3 0 0,1 2-144 0,0-3 0 16,0 1 0-16,1-2 0 0,0 0 0 0,0-5 0 15,2 4 0-15,-1-4 0 16,2 0-640-16,-2 1 0 0,2-1 0 0,0-1 0 16,1 1-1472-16,-3 0-288 0,2 0-64 0,-2-1-12832 0</inkml:trace>
  <inkml:trace contextRef="#ctx0" brushRef="#br3" timeOffset="-115469.83">23864 14070 36863 0,'-2'-4'1632'0,"-1"-2"336"0,1 3-1584 0,-1 0-384 0,2 3 0 15,1 0 0-15,0 0-1296 0,0-3-352 0,-1 1-64 0,0 1-16 16,-2-2-1200-16,1 2-240 0,-2 1-48 0,-1 4-16 0,-1-1 2240 16,-3 1 448-16,1 5 96 0,-4-1 0 0,1 2 1536 0,-2 3 288 0,-1-2 64 0,-1 4 16 15,0 1 1040-15,-2 2 224 0,1 1 32 0,-1 0 16 16,-1 3-1280-16,1-3-256 0,2 1-48 0,0-1-16 16,4-3-800-16,1-1-176 0,3-3-16 0,3-2-16 15,3 0-160-15,3-4 0 0,3 3 0 0,3-5 0 16,2 1 0-16,2-1 0 0,4-1 0 0,1-3 0 0,3-3 0 15,3 1 0-15,0 0 0 0,2-4 0 0,-2 0 256 0,-1-3 64 16,0 2 0-16,-3-2 16 0,0 2-336 0,-2-4 0 16,-2 3 0-16,0-2 0 0,-3 2 144 0,-2-1-144 15,-1-1 192-15,-3 0-192 0,0 0 224 0,-3-2-64 16,-1-1-16-16,-1 0 0 0,-1 1 176 0,-2-4 16 16,-3 1 16-16,-1 1 0 0,-2-2-208 0,0 1-144 15,-4-1 192-15,0 4-192 0,-3-2 192 0,-2 2-192 16,-2 0 192-16,0 2-192 0,-2 1 160 0,0 3-160 15,-3 2 128-15,1 2-128 0,0 0 0 0,2 2 0 16,2 4 0-16,0-4-176 0,3 4 16 0,1-2 0 0,4 4 0 16,1-2 0-1,3 2-1120-15,3-3-240 0,3 4-32 0,3-3-15008 0</inkml:trace>
  <inkml:trace contextRef="#ctx0" brushRef="#br3" timeOffset="-114779.52">24134 14072 11231 0,'-1'-2'496'0,"-1"2"112"0,2-3-480 0,0 2-128 0,0 1 0 0,0 0 0 0,0 0 2176 0,0-2 400 0,0-1 96 0,0 2 32 0,0-2 304 0,0 3 48 0,0 0 16 0,0 0 32 0,0 0-1184 0,0 0-224 16,0 0-48-16,-10-19 16 0,8 16-960 0,1 3-192 15,-1 0-48-15,1 0 32 0,1 0-496 0,0 0 128 16,0 0-128-16,0 0 0 0,1 3 128 0,1 0-128 15,-1 0 0-15,-1-3 160 0,0 0-160 0,0 0 0 16,0 0 0-16,0 0 0 0,11 16 320 0,-10-15 64 16,1 2 16-16,-1-3 48 0,-1 2-176 0,0-2-16 15,-1 4-16-15,-1 0 16 0,0 2-256 0,-1 0 0 0,0 3 0 0,0 0 0 16,-1 4-240-16,1-1 80 0,0 2 16 0,2-2 144 16,1 4-240-16,1-3 64 0,2-1 16 0,3 0 32 15,4-1 128-15,1 1 0 0,3-3-144 0,0-1 144 16,2 3 0-16,4-5 0 0,0 4 0 0,1-4 0 15,0 0 0-15,-1 1 0 0,1 0 0 0,0-1 0 16,0 3 0-16,1-3 0 0,-2-2 0 0,0-2 0 16,-2-2 0-16,0 0 0 0,-1-1 0 0,-1-3 0 15,-2 3 0-15,-1-4 0 0,2-1 0 0,1-1 0 16,-1-2 0-16,1-1 192 0,0-2-32 0,1-2-16 16,2-5 0-16,0 1 0 0,0-2 0 0,0-5 0 15,-2 3-144-15,-2-4 0 0,-1 3 0 0,-5 0 0 16,-1 1 0-16,-4 2 0 0,-3 2 0 0,-4-1 0 0,0 2 0 15,-5-2 0-15,-2 3 0 0,-2 4 0 0,-2 0 0 0,-3 2 0 16,-6 1 0-16,-3 3 0 0,-3 2-144 0,-2 0-16 16,0 2 0-16,-2 2 0 0,0 2 160 0,0 2-208 15,1-1 80-15,3 2 128 0,1 0-336 0,2-2 48 16,2 3 16-16,0-2 0 0,3 1 96 0,0-1 32 16,4 0 0-16,1-2 0 0,1 2 144 0,3-1 0 15,0 2 0-15,4-1-128 16,0 0-528-16,2 2-112 0,2 0 0 0,4-3-10432 15,2 3-2064-15</inkml:trace>
  <inkml:trace contextRef="#ctx0" brushRef="#br3" timeOffset="-114038.03">24998 13987 28559 0,'-2'-3'1264'0,"-2"3"272"0,1 0-1232 0,1 0-304 0,1 3 0 0,0-2 0 0,-1 3 256 0,-1 2 0 16,-1 5 0-16,-2 3 0 0,-2 4-256 0,1 5-192 0,-1 1 16 0,0 2 16 0,0-1 160 0,0 4 0 0,-1 0 128 0,0 2-128 0,1 0 480 0,0-3 32 15,1 5 0-15,-1-5 0 0,5 3-160 0,-3 1-32 16,2 0 0-16,-1-1 0 0,1 4 0 0,0-3-16 16,2-1 0-16,0-1 0 0,-1-2-304 0,2-3 160 15,1-3-160-15,0-2 128 0,1-3 256 0,2-6 64 16,-1 0 0-16,2-4 0 0,-1-3 496 0,1-2 96 15,1-2 32-15,1-5 0 0,0-1-352 0,1-4-64 16,-1-4-16-16,0-4 0 0,0-5-256 0,0-1-48 16,-1-5-16-16,0 1 0 0,0-4-128 0,0-3-48 15,0-3 0-15,1-2 0 0,0 0-144 0,2 1 128 16,-1-1-128-16,2 3 128 0,1 0-128 0,0 1 0 16,1 3 0-16,1-3 128 0,1 1-128 0,1-2 0 0,1 4 0 0,3 4-176 15,-2 2 176-15,1 2 0 0,-1 6 0 0,1-1 0 16,-1 4 0-16,1 1 0 0,0 3 0 0,0 2 0 15,2 0 0-15,-1-1 0 0,0 3 0 0,-1 2-128 16,-1 0 128-16,0 2 0 0,-1 1 0 0,-2 1 0 16,0 4-256-16,-2-1 16 0,-1 5 16 0,0-2 0 15,-2 2-16-15,1 2 0 0,1 2 0 0,-1 3 0 16,-2-1 240-16,-1 2-176 0,2 2 176 0,-2 1-160 16,0 3 160-16,-1-2 0 0,-3 1-144 0,-2-2 144 15,-1 2 0-15,-1-1-176 0,-3-2 176 0,-3-1-128 16,1-1 128-16,-3 1 0 0,-1-4 0 0,-3 0 0 15,3 0 128-15,-4 0 0 0,0-3 0 0,-3 0 0 0,-2 0-128 0,-2-2 176 16,-3 0-176-16,-1-2 192 0,-2 1-192 0,-1-4 160 16,0 1-160-16,-2-2 160 0,2 0-160 0,-2-3 128 15,2-1-128-15,-1-1 128 0,3-1-128 0,0-1 160 16,2-2-160-16,3 1 160 0,-1-3-320 0,4 1-64 16,1 1-16-16,3-1-18256 0</inkml:trace>
  <inkml:trace contextRef="#ctx0" brushRef="#br3" timeOffset="-111937.27">23895 12162 30399 0,'-12'0'1344'0,"4"-2"288"0,2 1-1312 0,4-3-320 0,2 4 0 0,1-2 0 0,0-1 0 0,2 0 0 0,2-6 0 0,1-1 0 16,2 0 0-16,1-2 0 0,0 2 0 0,-1 4 0 15,-1 0 0-15,-1 3 128 0,-3 2 0 0,0 1 0 16,-2 4 576-16,-1-2 128 0,-1 5 32 0,-2 3 0 15,0 5 320-15,-2 0 64 0,0 5 16 0,-1 2 0 16,1 3-784-16,-1 1-160 0,2 5-16 0,1-3-16 16,2 1-64-16,1 0-16 0,0 2 0 0,3 0 0 0,0-1 112 0,2 1 32 15,0-3 0-15,0 2 0 0,1 4-352 0,-2 1 0 16,0-2 0-16,-4 0 0 0,0-1 0 0,-3-1 0 16,0-2 0-16,-4 2-128 0,0-5 128 0,-3 1 0 15,0-2 0-15,-1-3 0 0,1-2 0 0,-1-4 0 16,0 3 0-16,1-7 0 0,1-2 0 0,3-1 0 15,2-6 0-15,2-1 0 0,1-2 192 0,1-2 0 16,3-4 16-16,1-2 0 0,1 0-48 0,3 0-16 16,3-2 0-16,1-5 0 0,3 1-144 0,1-1 0 15,4 2 0-15,1-3 0 0,0 3 0 0,2 0 0 16,3 0 0-16,3 1 0 0,-1 0 0 0,1 2 0 16,-1 0 0-16,-1 1 0 0,-1 3 0 0,-2 4 0 15,-3 0 0-15,-3 0 0 0,-2-1-128 0,-1 3 128 16,-1 3 0-16,-3-3 0 0,-1 6 0 0,-2-2 0 0,2 4 0 15,-1 0 0-15,0 0 0 0,-2 1 0 0,0 1 0 16,2 0 0-16,-1-1 0 0,-1-2 0 0,0 2 0 0,1-3 0 16,0 0 0-16,0 0 0 0,-1-2 0 0,1 0 0 15,-2-1 0-15,0 0 0 0,-1-1 0 0,-1 2 0 16,-2-4 0-16,-1 0 0 0,1 2 0 0,-1-2 0 16,-2 0 0-16,1-2 0 0,-2-1 0 0,0 2 0 15,1-4 0-15,-1 2 128 0,1-4-128 0,0 0 0 16,0-2 240-16,1-1-48 0,0-2 0 0,1 0 0 15,0-7-48-15,0-1-16 0,1-2 0 0,-2 0 0 16,1-5-128-16,0 1 0 0,0-5 0 0,3 1 0 16,-1 2 0-16,-2-3 0 0,1 2 0 0,0 0 0 15,0-2 0-15,1-1 0 0,-1-2 0 0,0 2 128 0,0 4-128 16,-2-1 0-16,1 7 0 0,-2 2 128 0,-1-1-128 16,2 5 0-16,-2 1 0 0,1 4 0 0,-2 2 0 0,1 1 0 15,-1 3 0-15,1 2 0 0,-1 1-128 0,1 2 128 16,-2 2 0-16,2 1 0 0,-1 0 0 0,2-1 0 15,0 3 0-15,1-4 0 0,-1 1 0 0,1 1 0 16,1-2 0-16,-1 2 0 0,0-3 0 0,0 0 0 16,0 0 0-16,0 0 0 0,-1 0 0 0,-1-4 0 15,2 4 0-15,0 0 0 0,0 0 0 0,0 0 0 16,-19-13 0-16,10 11 0 0,0 1 0 0,-1-2 160 16,-2 1-32-16,-3 1-128 0,-1-2 0 0,-1 3 0 15,-3 0 0-15,-2 3 0 0,-2-2 192 0,-1 4 0 0,-1-2-16 16,1 1 0-16,0 2-176 0,1-3 0 0,1 1 144 15,-1-2-144-15,2 2 128 0,0-2-128 0,2-2 160 0,1 0-160 16,1 0 176-16,2-2-176 0,0-1 192 16,3 0-192-16,2-4 0 0,0 0 0 0,2 1 0 0,1-5 0 15,0 0 0-15,1-1 0 0,2 2 0 0,1 1 0 16,2-1-560 0,2 1-112-16,1-1-32 0,4 4-18784 0</inkml:trace>
  <inkml:trace contextRef="#ctx0" brushRef="#br3" timeOffset="-110812.85">23997 13276 17503 0,'0'-6'1552'0,"0"1"-1232"0,1 1-320 0,0 3 0 0,0 1 240 0,-1-3-16 0,1 0 0 0,1-4 0 0,0-1 320 0,-2 0 64 0,0 2 16 0,-1 4 0 15,-3-1 784-15,1 3 144 0,-2 3 48 0,-2 3 0 16,0 0 288-16,0 4 64 0,0-1 16 0,0 1 0 15,1 2-432-15,1-2-64 0,1 2-32 0,2 1 0 16,2-4-672-16,0 4-128 0,2 0-16 0,-1 2-16 16,2-1-320-16,-2 1-64 0,-1 1-16 0,0 0 0 15,0 4-32-15,-1 1-16 0,1-2 0 0,-3 2 0 16,2 2-160-16,0-3 0 0,-2 1 144 0,1 1-144 16,1 0 0-16,-3 0 0 0,2 1 0 0,-2-5 0 0,1 2 0 15,0-4 0-15,-1-1 0 0,1-3 0 0,1-2 0 0,-1-3 144 16,2-2-144-16,1-1 0 0,0-1 384 0,0-3-16 15,3-3-16-15,-2 3 0 0,1-4-176 0,2 2-48 16,0-2 0-16,1-1 0 0,1 4-128 0,0-1 0 16,2 2-160-16,-1 0 160 0,2 0 0 0,1 0 0 15,3 2 0-15,2-1 0 0,1 2 0 0,1-3 0 16,3 2 0-16,0-1 0 0,0 4 0 0,1-3 0 16,0 3-128-16,-1-2 128 0,1-1 0 0,0 0 0 15,0 1 0-15,-2-2 0 0,0 1 0 0,-2-2 0 16,-2 3 0-16,1-3 0 0,-2 0 0 0,-2 0 0 15,1 1 0-15,-2 1 0 0,-1 1 0 0,-1-3 0 0,1 4 0 16,-2-3 0-16,-1 1 0 0,1 2 0 16,-2 1 0-16,-1-1 0 0,0 2 0 0,-2 0 0 0,1 0 0 15,-1 2 0-15,-1 0 0 0,-1-2 0 0,2 4 0 0,-3-3 0 16,1 1 0-16,-2-2 0 0,1 2 0 0,-2-2 0 16,1-2 0-16,0 1 160 0,1-4-160 0,-1 1 128 15,1-2 192-15,0 0 48 0,1 0 0 0,0-6 0 16,0 0-176-16,2-3-48 0,-1-1 0 0,1-3 0 15,-1-3 80-15,0-2 16 0,0-1 0 0,-2-4 0 16,0-3-96-16,0-2-16 0,-1-3 0 0,-2-1 0 16,1-5-128-16,-1-5 0 0,0 1 0 0,0-4 0 15,2 0 0-15,0 3 0 0,-2 0 0 0,2 5 0 16,0 4 0-16,-2 5 0 0,2 3 0 0,1 5 0 0,-1 2 0 16,1 5 0-16,0 5 0 0,-1 2 0 0,1 2 0 0,0 1 0 15,0 3 0-15,0 3 0 0,1-3 0 0,0 2 0 16,0-2 0-16,1 2 0 0,-1 0 0 0,1 1 0 15,0-2-224-15,-1 1 80 0,1 1 144 0,-1-3 0 16,1 1 0-16,-2-1 0 0,0 2 0 0,0-2 0 16,0 0 0-16,-2 0 0 0,1 0 0 0,0 0 0 15,-1 0 0-15,-1 0 0 0,3 0 0 0,0 0 128 16,0 0-128-16,0 0 176 0,-20-2-176 0,14 2 0 16,1 2 0-16,-2-2 0 0,-1 3 0 0,0-3 0 15,-3 4 0-15,-1-3 128 0,-2 4-128 0,-3-1 0 16,0 2-160-16,-1 0 160 0,-3 0 0 0,-3-2 0 15,-1 2 208-15,-1 0-64 0,2-2 128 0,-1-2 32 16,-1 2 0-16,1-1 0 0,1-3 0 0,-2 0 0 0,0-4 0 0,0-1 0 16,2 1-48-16,1-4-16 0,2-2 0 0,0-3 0 15,3 1-240-15,1-2 0 0,2 2 0 0,2-2 0 16,1 2-192-16,4 2-48 0,0-1 0 0,5 0-14608 16,3 0-2912-16</inkml:trace>
</inkml:ink>
</file>

<file path=ppt/ink/ink16.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4-10-03T16:25:18.681"/>
    </inkml:context>
    <inkml:brush xml:id="br0">
      <inkml:brushProperty name="width" value="0.05292" units="cm"/>
      <inkml:brushProperty name="height" value="0.05292" units="cm"/>
      <inkml:brushProperty name="color" value="#FF0000"/>
    </inkml:brush>
  </inkml:definitions>
  <inkml:trace contextRef="#ctx0" brushRef="#br0">19797 2150 5519 0,'-2'0'496'0,"0"0"-496"0,0 0 0 16,1 0 0-16,0 0 976 0,0 0 112 0,0-1 0 16,-1 1 16-16,1 0 368 0,-2 0 80 0,-1 0 16 15,-1-2 0-15,3 2 208 0,-1-3 32 0,0 1 16 0,0-1 0 16,1 1-784-16,-1-1-144 0,-1 0-48 0,1 1 0 15,0-1 80-15,0 1 16 0,-1-1 0 0,1-2 0 16,0 3-160-16,0 0-16 0,-1 2-16 0,-1 0 0 16,0 0-208-16,-2 0-32 0,2 2-16 0,-3 1 0 15,0 1-112-15,-2 1 0 0,1 3-16 0,-3-2 0 16,0 3 96-16,-1-1 32 0,1-1 0 0,-1 4 0 16,1-1 112-16,0 0 32 0,1 1 0 0,-1-2 0 15,1 2-304-15,2 1-48 0,0-2-16 0,1 3 0 0,-1 0-272 16,2-1 0-16,1 1 128 0,2-2-128 0,-1 1 0 15,3-2 0-15,0 1 0 0,2-1 0 0,1 0 0 16,2-3 0-16,0 1 0 0,0-3 0 0,4 3 0 0,-2-4 0 16,2 0 0-16,-1 1 0 0,4-1 0 0,-1 0 0 15,1-2-128-15,0-1 128 0,1 1 0 0,1-4 0 16,-1 1 0-16,1-1 0 0,1-2 0 0,1 0 0 16,-1-3 0-16,1 1 0 0,-2-2 0 0,0 1-144 15,1-3 144-15,-1 2 0 0,0-2 0 0,-2 0 0 16,0 0 0-16,-2 1-128 0,-2-3 128 0,-2 2 0 15,-1-3 0-15,-2 1 0 0,-1-1 0 0,-1 2 0 16,-1 1 0-16,-1 3 0 0,-1-1 0 0,0 6 0 16,-1-4 0-16,0 4 0 0,0 2 0 0,0-3 0 15,2 3 0-15,-4 0 0 0,6 0 0 0,-3 3 0 16,2-3 0-16,2 0 0 0,0 2 0 0,1 1 0 0,1 0 0 16,1-1 0-16,1 0 0 0,1 4 0 0,0-2 0 0,1 1 0 15,0 3 0-15,1 0 0 0,-1 0 0 0,2 2-128 16,-3 2 128-16,2-1 0 0,-2-1 0 0,1 3 0 15,-1-2 0-15,-1-1 0 0,-1 0 0 0,1 0 0 16,0 2 0-16,0-3 0 0,-1 3 0 0,0-2 0 16,-1 0 0-16,2-3 0 0,-1 2 0 0,-1-3-128 15,0 1-800-15,0-2-160 16,1 0-16-16,-2-1-9632 0,0-2-1920 0</inkml:trace>
  <inkml:trace contextRef="#ctx0" brushRef="#br0" timeOffset="361.56">20147 1754 16575 0,'-1'4'1472'0,"0"1"-1168"0,1-1-304 0,0 0 0 0,1 1 192 0,-1-1-32 16,0 5 0-16,1 6 0 0,1 8 1344 0,-2 3 272 0,1 3 48 0,-1 3 16 16,0 0-864-16,0-1-160 0,-1-1-48 0,-1 1 0 15,0-1-576-15,-1 2-192 0,1-3 0 0,-1 0 0 16,-2 1 256-16,1-3-48 0,1 0-16 0,0-2 0 15,0-3-32-15,2-2-16 0,0-1 0 0,1-2 0 16,0-4-144-16,1-1 0 0,1 1 0 0,0-2 0 16,0-1-224-16,-1-2 32 0,0-1 0 0,1-2-7936 15,-1-2-1568-15</inkml:trace>
  <inkml:trace contextRef="#ctx0" brushRef="#br0" timeOffset="657.74">19965 2106 12895 0,'-4'-3'576'0,"2"0"112"0,0 2-560 0,2-2-128 0,0 2 0 0,2-1 0 0,-1 0 640 0,0 0 80 16,2-1 32-16,1-3 0 0,2 1 1856 0,1-2 368 15,1 1 80-15,1-1 16 0,0 3-928 0,2 1-176 16,-1-3-48-16,0 3 0 0,0 2-640 0,0-3-128 16,1 4-16-16,-1-1-16 0,1 1-576 0,0 0-112 15,1 0-32-15,0-3 0 0,0 3-400 0,0-1 0 0,1-1-144 0,0 0 144 16,0 0-160-16,0-4 160 16,2 2-128-16,-2-1 128 15,0-1-816-15,-1 2-80 0,1-2 0 0,-1 3-15296 0</inkml:trace>
  <inkml:trace contextRef="#ctx0" brushRef="#br0" timeOffset="1696.37">20495 2215 16575 0,'0'3'1472'0,"0"-3"-1168"0,0 1-304 0,0 1 0 0,0-2 880 0,1 0 112 15,-1 1 32-15,1 0 0 0,2 1 640 0,1 2 128 16,1-4 16-16,2 0 16 0,0 0-832 0,2-3-160 15,-1 2-48-15,-1-2 0 0,3-1-208 0,-1-1-32 0,0 0-16 16,0-2 0-16,2 1-112 0,-1-1-32 0,0-1 0 0,-1 0 0 16,1-1-240-16,-1 1-144 0,0 0 160 15,-2 0-160-15,1-1 144 0,-3 0-144 0,0 2 128 0,-1-1-128 16,-1 1 128-16,0-4-128 0,-2 3 0 0,0-1 128 16,-1 1 192-16,-1 0 48 0,-3-2 0 0,1 3 0 15,-2-4-368-15,-1 4 0 0,-4 1 0 0,2 2 128 16,-3 4-128-16,0 0 0 0,-1 2 0 0,-1 1 0 15,-1 5 0-15,2-2 0 0,0 1 0 0,-1 2 0 16,0 4 0-16,-2 0 0 0,1 4 0 0,1 1 0 0,2 0 0 0,2-2 0 16,1 1 0-16,1 1-128 0,1-2 128 15,1 1 0-15,0 0 0 0,2 0 0 0,2 0 0 16,0 0 0-16,1-3 0 0,0 2 128 0,1-3-128 16,1-1 0-16,0 2 128 0,2-3-128 0,-2 1 0 0,3-3 0 15,1 3 0-15,0-2 128 0,1-1-128 16,0-2 0-16,4-1-176 0,-2-3 176 15,2 1-768-15,1-2-64 0,1-4-16 0,4-2-13856 16</inkml:trace>
  <inkml:trace contextRef="#ctx0" brushRef="#br0" timeOffset="2193.12">21076 1940 17503 0,'-9'-2'1552'0,"2"0"-1232"16,0 2-320-16,2 0 0 0,2 2 704 0,0-2 96 0,-2 2 16 0,0-2 0 15,-3 3 208-15,-7 0 32 0,0-1 16 0,-1 2 0 16,1 0-368-16,-2-2-80 0,3 5-16 0,2-6 0 15,-1 4-464-15,2-1-144 0,1-1 0 0,1 2 0 16,2-1 384-16,2-2-48 0,1 0 0 0,0 2 0 16,2-1 368-16,0-1 64 0,1 0 0 0,2 0 16 0,1-2-320 0,0 3-64 15,3-3-16-15,-1 1 0 0,4-1 128 16,-1 2 0-16,2-2 16 0,0 0 0 0,2 2-208 0,-1-1-64 16,3 0 0-16,-1 1 0 15,1 2-256-15,-1-1 128 0,1 1-128 0,-1-1 0 0,-2 3 0 0,-2-2 0 16,3 4 0-16,-3-1 0 0,-2 0 0 0,2 1 0 15,-1-2 0-15,-1 2 0 0,-1 3 0 0,2-2 160 16,-3 3-160-16,1-2 128 0,-1 1 176 0,-1 1 16 16,-1-1 16-16,0 1 0 0,-1-1 80 0,-1 1 16 15,-1 1 0-15,-2 0 0 0,1 0-64 0,-1-3-16 16,-1 5 0-16,0-5 0 0,-3 2-112 0,1-3-32 16,0 3 0-16,-2-4 0 0,0 2-208 0,-1-2 144 15,0 0-144-15,0 1 128 0,-4-1-128 0,1 0 0 16,1-1 0-16,-2-2 0 0,0 3-352 0,-2-3 48 15,-1 0 16-15,-1-2-17216 0</inkml:trace>
  <inkml:trace contextRef="#ctx0" brushRef="#br0" timeOffset="3624.08">8221 376 24879 0,'1'0'2208'0,"1"3"-1760"0,-1 0-448 0,-1-1 0 16,0 2 736-16,3-4 64 0,-1 6 16 0,1 2 0 0,1 4-816 0,2 4 0 16,0 3 0-16,-2 1 0 0,0 0 0 0,-1 2-144 15,-1-2 144-15,1 1 0 0,-1 0 0 0,0 2-160 16,2 2 160-16,-2-1 0 0,1-2 0 0,-2 6 304 15,1 4-48-15,-3 1 0 0,0 4 512 0,-2-3 80 16,2 0 32-16,-2-6 0 0,1-3-688 0,-1-4-192 16,2-4 0-16,-2-4 128 0,2 0-128 0,1-4 0 15,0 0 0-15,0-3 0 0,0-2 0 0,1-3-128 16</inkml:trace>
  <inkml:trace contextRef="#ctx0" brushRef="#br0" timeOffset="4221.38">8367 0 18431 0,'-2'0'1632'0,"2"0"-1312"16,2 0-320-16,-1 0 0 0,0 0 576 0,2 0 32 15,-1 0 16-15,1 0 0 0,2 0-400 0,1 0-80 16,3 1-16-16,-1 1 0 0,2 1 208 0,0 0 48 15,1 1 0-15,1 1 0 0,1-3-384 0,0 6 128 16,5-2-128-16,1 3 0 0,2 1 192 0,3 3-48 16,2 2 0-16,0 3 0 0,1 2 304 0,-2 1 64 15,-2-1 16-15,-1 3 0 0,-2-1-528 0,-3 5 0 16,-1 0 0-16,-1 6 0 0,1 3 160 0,-1 3-160 0,-2 4 128 0,-2-3-128 16,0 1 688-16,-6-3 48 0,-1-2 16 0,0-2 0 15,-4-2 192-15,0-2 32 0,-3 4 16 0,-1 1 0 16,-1-2-608-16,-2 0-112 0,1 1-16 0,-4-1-16 15,1-5-240-15,-3-1 0 0,3-1 0 0,-3-1 0 16,0 1 0-16,-2-3 0 0,0-1 0 0,0 2-9664 16,-2-1-1824-16</inkml:trace>
  <inkml:trace contextRef="#ctx0" brushRef="#br0" timeOffset="5524.3">8016 2068 17503 0,'-1'-3'1552'0,"1"0"-1232"16,0 2-320-16,1-2 0 0,1 3 880 0,-1-3 112 15,1 0 32-15,1-4 0 0,4-2-736 0,1-1-144 16,1-2-16-16,3 0-128 0,1 1 288 0,1-1-48 16,1 2-16-16,3-1 0 0,0 1-224 0,1-2 176 15,1 1-176-15,3 0 160 0,-1 0-160 0,2 0 0 0,0 1 0 0,-1 2 0 16,-3 1 0-16,1 5 0 0,-1 0 0 16,-1-1 0-16,-1 6 0 0,-3-1 256 0,2 2-32 15,-4 1-16-15,0 3 528 0,-1 0 96 0,-3 2 32 0,-1 0 0 16,0 0-528-16,-4 1-96 0,0 1-32 0,-1 2 0 15,-2 3-16-15,-1 0 0 0,0 0 0 0,-1 0 0 16,-2-3-192-16,-1 5 0 0,0 1 128 0,-3 3-128 16,-2 2 0-16,0 0 0 0,-3 0 0 0,1 1 0 15,-1-2-144-15,-1 0 144 0,1-5 0 0,1-4-144 16,1-2 144-16,2-1 0 0,0-1 0 0,-1 0 0 16,1-2 0-16,1-1 0 0,1 0 0 0,1 0 128 15,0-2-128-15,1 5 128 0,2-3-128 0,1 2 128 0,-1 1 448 16,2 0 112-16,0 0 16 0,2-1 0 0,-1 3-64 15,2 0 0-15,0 5 0 0,3-3 0 0,-1 5-320 16,3-2-64-16,2-2 0 0,2 1-16 0,1-2-240 0,1-4 0 16,1-1 0-16,2-2 0 0,-1-1 0 0,-1-5 0 15,-1 1 0-15,2-3 0 0,-3 0 0 0,0-2-128 16,0 1 128-16,0-3 0 0,-1 0-288 0,0 2 0 16,1-3 0-16,0-1-9472 15,0-1-1888-15</inkml:trace>
  <inkml:trace contextRef="#ctx0" brushRef="#br0" timeOffset="6079.19">8430 1414 26719 0,'-11'3'1184'0,"6"-3"240"0,1 2-1136 0,1-2-288 0,5 3 0 0,-1-3 0 0,0 0 0 0,3 2 0 16,0 1 0-16,4 2 0 0,1 2 0 0,3-1 0 16,1 2 0-16,3 1 0 0,0 2 0 0,2-1 0 15,1 2 0-15,1-1 160 0,-1 1 240 0,1 1 48 16,1 1 16-16,1 2 0 0,0 5-304 0,0 0-160 15,-2-2 160-15,-2 5-160 0,4 6 128 0,1 3-128 16,0 4 0-16,1 2 144 0,1 5-144 0,0 1 0 16,-1-4-192-16,-2-3 192 0,-2 0 0 0,-1 0 0 15,-1-2 0-15,0 5 0 0,0 3 640 0,0 2 240 16,-4-2 48-16,-3-2 16 0,-1-5-112 0,-3-5 0 16,-3-1-16-16,0 2 0 0,-1 2-304 0,-2 2-48 0,-1-1-16 15,-4-4 0-15,2 1-144 0,-3-4-48 0,0 1 0 0,-2-4 0 16,0-2-256-16,-2-2 0 0,-1-1 0 0,-3 0 0 15,-1 1 0-15,-2-3 0 0,0-2 0 0,-1-4-16688 16</inkml:trace>
  <inkml:trace contextRef="#ctx0" brushRef="#br0" timeOffset="13017.68">21632 1621 4607 0,'-3'0'400'0,"0"0"-400"0,0 0 0 0,1 0 0 0,1 0 2192 0,1 0 368 15,0 0 64-15,0 1 0 0,0-1-1728 0,-1 2-368 16,1-2-64-16,0 0-16 0,0 0-448 0,0 0 0 15,0 0 0-15,0 0 0 0,0 0 0 0,0 0 0 16,0 0-128-16,0 0 128 0,-8 18 288 0,6-16 112 16,-1 2 32-16,-1 2 0 0,3 0 560 0,-4 1 112 15,-1 1 32-15,1 0 0 0,-2 2-352 0,0 3-64 16,1-1-16-16,-1 4 0 0,0-2 160 0,-1 0 32 16,4 1 0-16,-4 2 0 0,2 3 128 0,-2 1 16 15,1 2 16-15,1 3 0 0,3-1-672 0,-1 1-144 0,4-1-32 16,0 1 0-16,2-3-208 0,1 2 0 0,0 2 0 15,2-3 0-15,0 1 0 0,1-1 0 0,1-1 0 0,-2-1 0 16,1 0 0-16,0 2 0 0,0-1 0 0,-2-2 0 16,3-2 0-16,-1 0 0 0,3 5 0 0,-1-3 0 15,3 2 0-15,0-4-128 0,2 1 128 0,0-1 0 16,0-3-1904 0,0 0-272-16,0-5-48 0,0-1-9360 0</inkml:trace>
  <inkml:trace contextRef="#ctx0" brushRef="#br0" timeOffset="13741.74">22211 2085 17503 0,'0'-5'1552'0,"0"2"-1232"0,1 1-320 0,-1 2 0 0,1 1 960 0,-1-1 144 0,2-1 32 16,-2-2 0-16,1 1-1136 0,-2-1-192 0,-2 0-48 0,-1 3-16 31,0 0-240-31,-2 0-48 0,0 0-16 0,-3 0 0 16,0 0-256-16,0 0-48 0,-2-1-16 0,-1 1 0 0,-2 0 880 0,0 0 208 0,-3 0 32 0,0 1 0 16,-3 2 1024-16,-1 2 208 0,0 0 32 0,-1 3 16 15,-1 3-384-15,1-1-80 0,2 2-16 0,1 1 0 16,1 0-256-16,2-1-48 0,1 1-16 0,4 0 0 15,0 0-272-15,3 0-48 0,1 0-16 0,2-2 0 16,3 3-384-16,-1-3 0 0,2 1 128 0,0-3-128 16,2 1 0-16,0-1 0 0,0 0 0 0,1 1 0 0,2-2 0 15,-3 0 0-15,3 2 0 0,0-2 0 0,0 2 0 16,1-2 0-16,0 2 0 0,-1-3 0 16,3-1 0-16,-1-2 0 0,2 1 0 0,1-2 0 0,2 0 0 15,2-3 160-15,1 0-32 0,2-2-128 0,1-2 768 0,2-1 32 16,-2 1 16-16,0-1 0 0,0-1-560 15,2-1-128-15,2-4 0 0,-1 1-128 0,1 0 128 0,-4-1-128 16,1-1 0-16,-2-1 0 0,-2 1 0 0,-2 0 0 16,-2 0 0-16,-5-1 0 0,0 2 256 0,-1-3-64 15,-4 0-16-15,-1-3 0 0,-2 0 192 0,-2-3 32 16,1 0 16-16,-3-3 0 0,2-2 96 0,-3 1 0 16,0-2 16-16,1 0 0 0,-1 0-208 0,0-5-32 15,-1 0-16-15,1-4 0 0,0 4-272 0,-1 0 128 0,1 1-128 16,0 2 0-16,0 5 304 0,3 3-48 15,-2 3-16-15,2 1 0 0,1 3-240 0,0 4 0 0,0 0 128 16,0 2-128-16,0 4 0 0,2 1-160 0,-2 2 32 0,1 2 0 31,1 4-1408-31,0-2-256 0</inkml:trace>
  <inkml:trace contextRef="#ctx0" brushRef="#br0" timeOffset="14366.31">22555 1956 19343 0,'-4'-5'1728'0,"1"2"-1392"16,1 0-336-16,1 3 0 0,1 0 864 0,-1 0 96 16,-1-2 32-16,-1-1 0 0,-2 0-736 0,-2 1-128 15,0 0-128-15,-1 2 144 0,0 2-144 0,1 1 0 16,-1 4-160-16,1-1 160 0,-2 3-176 0,1 2 176 15,0 2-192-15,1 2 192 0,-1 0 0 0,1 3-128 0,0 0 128 16,2-1 0-16,0 1 0 0,1 0 0 0,3-3 0 16,1 0 0-16,1-2 320 0,1 0 128 0,3-2 32 0,1-2 0 15,1 0 672-15,1 1 128 0,2-1 16 0,3 2 16 16,-1-2-784-16,1 2-144 0,-1-1-48 16,1 1 0-16,0-1-336 0,-2-1 0 0,2 1 0 0,-3 0 0 15,0-2 0-15,-1 0-256 0,0 0 64 0,0-3 0 16,0 0-704-16,1-3-128 15,-2 1-48-15,-1-3 0 0,1-2 160 0,0-1 16 0,0 0 16 0,-3-2 0 16,3-3 608-16,-3-1 112 0,2-1 32 0,-4-1 0 16,2-1 736-16,0-2 160 0,-2-2 16 0,1-1 16 15,-1 0-64-15,-1-4-16 0,-1 2 0 0,-1-2 0 16,-1 0-528-16,-4 1-192 0,1 0 0 0,-2-1 144 16,-2 5-144-16,-1 2-144 0,0 3 144 0,0 1-208 0,-3 2-48 15,0 2 0-15,-2 0 0 0,-1 0 0 0,0 2 480 0,2-1 96 16,-1 1 0-16,1 3 16 0,1-2 240 0,0 1 64 15,0-1 0-15,1 3 0 0,2 0 64 0,0 0 0 16,-1 0 16-16,2 0 0 0,1 1-432 0,0 1-96 16,3 0 0-16,-1 1-16 0,1-2-176 0,1 3 0 15,1-1 0-15,-1 2-9856 16,2-3-1856-16</inkml:trace>
  <inkml:trace contextRef="#ctx0" brushRef="#br0" timeOffset="15031.57">22894 2065 28559 0,'-5'-2'1264'0,"1"-2"272"0,1 3-1232 0,2 1-304 0,1 0 0 0,0 0 0 0,1 0 384 0,-1 0 0 0,1 1 16 0,0-1 0 15,1 4-400-15,-1-4 0 0,1 2 0 0,-1 3-176 0,2-3 176 16,-3 3-208-16,2 1 80 0,-1 1 128 15,0 0-704-15,-1 2-32 0,1 0 0 0,0-1 0 0,0 2 480 16,-1-1 112-16,1 0 16 0,-1-1 0 0,1 0 560 0,0-1 112 16,1 1 32-16,-1-2 0 0,-1 1 736 0,0-1 160 15,3 1 16-15,-2-1 16 0,1-2-608 0,1 1-128 16,0-3-32-16,0-1 0 0,0 0-336 0,1-1-64 16,-1-1-16-16,0 0 0 0,0 1-192 0,0-4-128 15,0 1 128-15,-3-4-128 0,3 1 0 0,-1-2 0 16,-1-1 0-16,0 0 0 0,0-3 0 0,0-1 0 15,0 0 0-15,0-5 0 0,0 1 0 0,0 1 0 0,2-2 0 16,-1 0 0-16,1 2 0 0,1-1 0 0,1 3 0 16,0 1 0-16,-1 3 0 0,2 0 0 0,-1 4 0 15,1-2 0-15,0 6 320 0,0-2 0 0,0 4 0 0,0 4 0 16,1-1-160-16,0 4-32 0,2-1-128 0,0 1 192 16,2 2-192-16,1 0 0 0,1 1 0 0,0 2 0 15,0 4 0-15,3-3 0 0,-2 1 0 0,-1 2 0 16,0-1 0-16,-3 3 0 0,-1-2 0 0,1 1 0 15,-3-2 0-15,-1 0 0 0,0 1 0 0,-1-1 0 16,-2-2 0-16,3 3 0 0,-2-1 144 0,-1-1-144 16,2 3 320-16,0-2-32 0,-2-1 0 0,1-1 0 15,1 0-288-15,0-2 0 0,1-1 0 0,-2-2 0 16,1-1 0-16,-1-2 0 0,-1-2 0 0,0-1 0 16,1-2-912-16,-1 0-240 0,1-5-64 0,0 0-15552 15</inkml:trace>
  <inkml:trace contextRef="#ctx0" brushRef="#br0" timeOffset="15316.91">23340 1691 35935 0,'-2'-3'3200'0,"-2"0"-2560"16,2 4-512-16,2 1-128 0,2-1 624 0,-1 1 96 0,0 0 32 15,1-2 0-15,-1 3-752 0,0 0-256 16,4 2 0-16,-2-1 0 15,1 0-832-15,0 1-144 0,0 0-48 0,-1 2-14208 0</inkml:trace>
  <inkml:trace contextRef="#ctx0" brushRef="#br0" timeOffset="15788.65">23794 1662 22111 0,'-1'-8'976'0,"1"2"208"16,0 2-944-16,0 2-240 0,0 2 0 0,0 1 0 0,0 0 624 0,1-1 80 0,1 3 0 0,0-2 16 15,0 5-720-15,1 0 0 0,0 4 0 0,1 1-208 16,0 4 400-16,0-1 96 0,-2 3 16 0,2-1 0 15,0 3 720-15,-1-1 160 0,-3-1 32 0,3 3 0 16,-1 2-144-16,0 3-32 0,0 1 0 0,0-1 0 16,-1 3-304-16,3 2-64 0,-2 1-16 0,0 2 0 15,0 0-256-15,-1-4-48 0,0 0-16 0,-1-3 0 16,0-4-144-16,0-1-16 0,0 0-16 0,0-1 0 16,1-6-320-16,0 3-64 0,0-6-16 0,1 0 0 15,0-4-1888-15,-2-1-384 0</inkml:trace>
  <inkml:trace contextRef="#ctx0" brushRef="#br0" timeOffset="16038.27">23591 2055 23903 0,'-3'-5'512'15,"1"0"128"-15,0-1 0 0,2 4 48 0,0 2-560 0,3-3-128 0,-2 3 0 0,3-2 0 0,0-3 1728 0,3 2 320 16,2-2 64-16,1 1 16 0,3 3-640 0,2-1-128 16,1-1-16-16,0 2-16 0,2 1-496 0,2-2-112 15,2-1-16-15,-1 2 0 0,3 0-544 0,-4-4-160 16,0 5 0-16,-2-6 0 0,4 3 0 0,0-3 0 0,-1-1 0 0,-1 1-128 31,-1-2-1216-31,-2 2-256 0,-1 0-32 0,-1-2-13920 0</inkml:trace>
  <inkml:trace contextRef="#ctx0" brushRef="#br0" timeOffset="16816.99">25270 1987 23951 0,'-5'0'2128'15,"2"0"-1696"-15,1 0-432 0,0 0 0 0,2 0-624 0,-1-1-208 0,-4 1-32 0,-1-3-16 0,-3 2-32 16,-1-3-16-16,-4 2 0 0,1-3 0 0,0 2 624 0,0 0 128 0,-1-2 32 0,1 3 0 16,-1 0 144-16,-1 2 0 0,0 2 0 0,0 0 0 15,0 3 1344-15,-2-1 368 0,0 3 64 0,0 1 16 16,-1 2 176-16,2-1 32 0,-3 3 16 0,1-1 0 15,1 4-1136-15,-1 2-240 0,-1 0-32 0,2 0-16 16,2 3-464-16,1-3-128 0,3 0 0 0,0 1 0 0,3-3 0 16,2 1 0-16,2-4 0 0,2 1 0 0,1 3 0 15,2-1 0-15,1 0 0 0,2 1 0 0,0-4 304 0,1 0 80 16,0-2 32-16,2-1 0 0,3 0 32 16,1-1 0-16,3-3 0 0,3 0 0 0,-1-4-240 0,4-1-32 15,-1-1-16-15,1-4 0 0,1 2-432 0,-1-6-96 16,-2 1-16-16,1-3 0 0,0-1 160 0,-2-1 32 15,-1-2 0-15,0 0 0 0,-2 0 192 0,-1-6 0 16,0 1 144-16,-1-3-144 0,-1-3 384 0,-1-2 0 16,-2-4-16-16,-2 1 0 0,0 3 48 0,-2-5 16 15,-1 3 0-15,-3-6 0 0,1-5-304 0,-2-2-128 16,-1-1 0-16,-2 1 128 0,0 5-128 0,0 2 128 0,-1 0-128 0,-1 7 128 16,1 2 304-16,0 5 48 0,2 1 16 0,-2 2 0 15,1 1-208-15,2 4-32 0,2 2-16 0,-1 4 0 16,1 3-240-16,1 4-288 0,0-1 64 0,3 5-17568 15</inkml:trace>
  <inkml:trace contextRef="#ctx0" brushRef="#br0" timeOffset="17269.59">25521 2051 35007 0,'0'-1'1552'0,"1"-3"320"0,1 0-1488 0,1 3-384 0,0-1 0 16,-1 2 0-16,3-2-256 0,2-1-128 0,3-3-32 15,3-1 0-15,2 0-560 0,3-4-112 0,-1-1-32 0,-1 2 0 16,0-2-736-16,0 1-160 0,-4 1-32 0,-1-1 0 16,-2 2-128-16,-2-4-16 0,-3 5-16 0,-3 0 0 0,-2 0 1600 0,-3 1 320 15,-3 1 64-15,-2 5 16 0,-3-2 1552 0,-2 3 320 0,-4 0 64 16,-1 4 16-16,-3 0-112 0,0 4-32 16,2-1 0-16,-2 1 0 0,-1 3 96 0,1 1 16 0,4 0 0 15,-2 4 0-15,2 1-576 0,-1-1-112 16,2 2-32-16,3 0 0 0,1 2-592 0,1-1-112 0,2 5-32 0,0-6 0 15,0 2-256-15,4 0 0 0,-1-2 0 0,2 0 0 16,-1-2 0-16,5-1 0 0,-2-3 0 0,3 1 0 16,3-3 128-16,1 2 0 0,2 0 16 0,2-2 0 15,3-1 240-15,3 1 32 0,1-2 16 0,2-1 0 16,5-3-848 0,-1 0-160-16,4-3-48 0,0-2-10304 0,4-1-2064 0</inkml:trace>
  <inkml:trace contextRef="#ctx0" brushRef="#br0" timeOffset="17665.77">25996 1537 35935 0,'-5'-7'1600'0,"1"1"320"0,2 3-1536 0,-2 2-384 0,3 1 0 0,1 1 0 0,0 1-128 0,0-2-112 16,-2 1-16-16,2 0 0 0,-1 4 256 0,1-2 0 15,0 1 0-15,0 0 0 0,1 1 0 0,2 2 0 0,-1 1 0 16,0 0 0-16,0 3 0 0,2 1 0 0,-1 3-128 0,0-1 128 15,-1 6 128-15,2 1 64 0,-1 3 0 16,-1 2 16-16,1 4 688 0,1-3 128 0,-3-2 16 0,1 1 16 16,0 3-512-16,-1 3-96 0,0 2-32 0,-1-1 0 15,1 3-224-15,0 4-64 0,0-1 0 0,2-2 0 16,1-4-128-16,-1-4 0 0,2-3 0 0,0-3 0 16,-1 0-320-16,3-4-32 0,-3 1-16 0,1-2 0 15,0-3-2144-15,-2-2-432 0</inkml:trace>
  <inkml:trace contextRef="#ctx0" brushRef="#br0" timeOffset="18186.87">26357 2071 22111 0,'3'-1'1968'0,"-2"-2"-1584"15,1 3-384-15,-1 0 0 0,0 0 1616 0,1 0 240 16,2 0 64-16,1-2 0 0,1 1-1168 0,3 1-240 0,0 0-32 16,1-1-16-16,-1-3-208 0,0 3-32 15,1-2-16-15,-1-1 0 0,0 0-208 0,0-1-128 0,0 0 128 0,-1-3-208 16,0 0 208-16,2 1-176 0,-2-4 176 0,1 2-160 15,0-1 320-15,1 0 64 0,-3 1 16 0,0-2 0 16,0 2 672-16,-2 1 144 0,1-4 32 0,-2 3 0 16,-1 0-96-16,-1 1-16 0,-1 0 0 0,-2 1 0 15,-1 1-688-15,-1 0-144 0,-1 2-16 0,-2 2-128 16,0 0-176-16,-1 2-144 0,-4 1-16 0,0 0-16 16,-1 2-192-16,-1 2-32 15,-1-1-16-15,0 2 0 0,-2 1 464 0,2-1 128 0,2 0 0 0,0 0 0 16,4 0 0-16,0 2 0 0,1 1 160 0,0 2-160 15,3 0 608-15,0 3 16 0,3 2 0 0,-1 3 0 0,1 3-112 16,-1 4-32-16,2 3 0 0,-1 1 0 0,1 1-192 16,0-3-32-16,1-2-16 0,1-1 0 0,0-1-240 0,0-3 0 15,4 0 0-15,0-3 0 0,2 0 0 0,1-6 0 16,2-1 0-16,2 0-160 16,1-5-528-16,2-2-96 0,1-2-32 0,1-3 0 15,0-1-912-15,1-1-192 0,0-3-48 0,2-3-12960 0</inkml:trace>
  <inkml:trace contextRef="#ctx0" brushRef="#br0" timeOffset="18500.25">26961 1680 42383 0,'-3'-10'1872'0,"0"3"400"0,1 2-1824 15,2 4-448-15,0 1 0 0,0 0 0 16,2 1-432-16,1 1-176 0,-1 0-32 0,3 3-16 16,1 1 80-16,-1 4 32 0,3 3 0 0,-1 1 0 0,1 3 48 15,-1 3 16-15,-1-2 0 0,-1 5 0 0,-1-1 256 0,0 3 48 0,-3 4 16 0,0-2 0 16,0 0 160-16,-2 3 224 0,1 0-48 0,-1 4-16 15,0-1 576-15,0-3 112 0,-1 0 32 0,2-2 0 16,-1-2-496-16,1-1-80 0,0-4-32 0,1-1 0 0,2-2-272 16,-1-1 0-16,1-2 0 0,0-1 0 15,1-2-1312-15,-1-2-320 0,1-2-64 0,-1-3-14592 16</inkml:trace>
  <inkml:trace contextRef="#ctx0" brushRef="#br0" timeOffset="18706.96">26884 1928 21183 0,'-5'-10'1888'0,"3"4"-1504"0,-1 1-384 0,2 1 0 0,1 4 3600 0,1 0 656 16,2 0 128-16,-2 0 32 0,3 0-3072 0,-1-3-624 15,4 2-112-15,3-1-32 0,0 2-576 0,3 0 0 16,3-2 0-16,1 2 0 15,3 0-480-15,-2 0-160 0,6 2-48 0,-2 0 0 16,0 2-1328-16,1-4-272 0,-2 4-48 0,1-2-11600 0</inkml:trace>
  <inkml:trace contextRef="#ctx0" brushRef="#br0" timeOffset="19142.59">27554 2004 35935 0,'0'-1'3200'0,"1"0"-2560"0,-1 0-512 0,1 2-128 16,2-1 336-16,-1 0 48 0,1-1 16 0,2-1 0 16,1-1-400-16,3 1-304 0,-1-2 48 0,0 0 16 15,1 0-1184-15,-2-1-240 0,0 1-64 0,0-1 0 16,-1-2-1776-16,-4 2-352 0,0-1-80 0,-1 1-16 15,-2-3 1536-15,-1 1 304 0,0-1 64 0,-4 1 16 0,-1-5 3200 0,0 6 640 16,-2-1 128-16,0-2 32 0,-2 5 528 0,0-1 96 16,0 1 32-16,0 2 0 0,0 1-528 0,1 1-112 15,1 1 0-15,-2 1-16 0,2 2-1072 0,-2 1-224 16,-2 0-32-16,1 3-16 0,0-1-624 0,2-1 0 16,2 1 0-16,1 1 0 0,-2 4 0 0,-1 3 0 15,-1 3 0-15,1 0 0 0,0 2 144 0,3 0 112 16,-1 0 32-16,4 0 0 0,-1 2 480 0,3-4 112 0,1 4 16 15,1-4 0-15,1 0-320 0,2-2-48 0,1-2-16 0,0 2 0 16,3-3-512-16,-1 0 0 0,2-1 0 0,2 1 0 16,1-6 0-16,1 3 0 0,3-5-192 0,0 1 48 31,3-2-624-31,0-3-128 0,1-1-32 0,1-1 0 0,3-2-1792 16,-2-2-352-16,2-1-80 0,-2 1-9984 0</inkml:trace>
  <inkml:trace contextRef="#ctx0" brushRef="#br0" timeOffset="19828.59">27247 1411 28559 0,'0'2'2544'0,"1"-2"-2032"0,1 2-512 0,0-2 0 0,1 0 192 0,-1 1-64 0,4 2-128 15,1 1 192-15,5 1 112 0,4 2 16 0,2 2 0 0,4 1 0 0,2 4-160 0,1 0-32 16,1 1 0-16,3 3 0 0,-1 1-128 0,1 0 0 15,-2 2 0-15,2 1 0 0,1 2 512 0,-2 1 0 16,2 5 16-16,-3-1 0 0,-1-3 432 0,-3 2 64 16,-2-1 32-16,-1-2 0 0,0 0-128 0,-1 4-32 15,2-2 0-15,-4 2 0 0,1 1-640 0,-2-2-128 16,-1 3-128-16,-2 1 192 0,-2 3-192 0,-1-1 0 16,-3 5 0-16,-3-3 128 0,0-1-128 0,0-3 192 15,-2 0-192-15,0-4 192 0,-2 0-192 0,0-1 0 16,0-1 0-16,0 0 0 0,-3-1 0 0,-2-4 0 15,0-2 0-15,-3 0 0 16,1-5-448-16,-3-1-32 0,-2-1 0 0,-6-3-16928 0</inkml:trace>
</inkml:ink>
</file>

<file path=ppt/ink/ink17.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4-10-08T15:04:53.515"/>
    </inkml:context>
    <inkml:brush xml:id="br0">
      <inkml:brushProperty name="width" value="0.05292" units="cm"/>
      <inkml:brushProperty name="height" value="0.05292" units="cm"/>
      <inkml:brushProperty name="color" value="#FF0000"/>
    </inkml:brush>
  </inkml:definitions>
  <inkml:trace contextRef="#ctx0" brushRef="#br0">23076 6786 28559 0,'2'-3'2544'0,"0"0"-2032"0,1 6-512 0,0-3 0 0,0 0 192 0,2 0-64 0,3 0-128 0,7-3 192 0,5 3-816 0,5 0-160 0,4 3-48 0,1-3 0 0,0 3 608 0,0-3 224 0,2 1-176 0,-2-1 176 0,0 3 0 0,0-3 0 0,5 0 0 0,0 3 0 0,4-3 384 0,1 4 32 15,3-4 0-15,1 0 0 0,-3-3 672 0,1 2 144 16,4-2 32-16,-1-1 0 0,1 1-368 0,2 0-80 16,1 3-16-16,0-1 0 0,0 1-256 0,1-4-48 15,2 2-16-15,-2 4 0 0,3 2 112 0,-3 0 32 16,2 3 0-16,-2 0 0 0,-5-2-432 0,2-1-64 15,2 2-128-15,2-2 176 0,2 7-176 0,0-3 0 0,1-1 0 16,-1-2 0-16,0 1 0 0,-2-6 0 0,-2 1 0 0,2 2 0 16,-1 0 0-16,2-2 0 0,-2 4 0 0,-1-5 0 15,-3-1 0-15,1-3 0 0,-1 3 0 0,2 1 0 16,0 1 336-16,1 3 48 0,1-4 0 16,3 0 0-16,0 0-384 0,0 0 0 0,-1-4 0 15,3 8 128-15,4-4-128 0,-2 1 0 0,-2-1 0 0,1-1 128 16,-2 1-128-16,-2-4 0 0,-2 4 0 15,2 4 0-15,0-3 0 0,-1 1 0 16,-1 2 0-16,-3-4 0 0,-3-4 0 0,-1 4 0 0,1 0 0 0,1 4 128 16,0 0 0-16,0-1 0 0,0-2 0 0,1 2 0 15,-2-3-128-15,2 0 0 0,2 0 0 0,2 3 0 16,1 1 0-16,1-2 0 0,0 0 0 0,-2-2 0 0,-4-2 0 16,3 2 0-16,1 0 0 0,0 3 0 0,1 0 0 15,0-2 0-15,-3 2 0 0,-1-3 0 0,0 0 0 0,-2 0 0 16,-2 0 0-16,1 0 0 0,1 0 0 0,1 3 0 15,-1-3 128-15,-2 0-128 0,-1-3 208 0,-2 0-16 16,3 2-16-16,2 1 0 0,4 0-176 0,0 0 0 16,-1 1 0-16,-1 2 0 0,1-3 0 0,-2 0 0 15,1-4 0-15,0 4 0 0,-2-3 0 0,0 3 0 16,0 3 0-16,-1-3 0 0,-3 0 0 0,-1-3 0 16,-1 0 0-16,0 1 0 0,0-2 0 0,-1 1 0 15,-1 3 0-15,0-3 0 0,0 3 0 0,-2-1 0 16,-1 1 0-16,-1-3 0 0,-2-1 0 0,1-2 0 0,2 0 0 15,1 3 0-15,-1-1 0 0,0 0 0 16,2 4 0-16,-1-2 0 0,-1 2 0 0,0 0 0 16,0 2 0-16,-5-4 0 0,-1 2 0 0,-3-1 0 0,0 1 0 15,-1-4 0-15,-3 4 0 0,0 0 0 0,-2 0 0 16,1-2 0-16,1 4 0 0,1-2 0 0,0 4 0 0,-1-4 0 16,0 1 0-16,0-1 0 0,0 0 0 0,-1-1 0 15,-1-3 0-15,-3 1 0 0,-1-1 0 0,-1-1 0 16,-2 2 144-16,-3-5-144 0,-1 5 160 0,-1-4-160 15,-4 2 192-15,-1 3-64 0,-2-3-128 0,-2-2 192 16,-1 3-192-16,-1 1 0 0,-4-1 0 0,-3-2 0 16,-2 1 0-16,-4 0 0 0,-2 2 0 0,-2-3 0 15,-3-1 0-15,0 2 0 0,-4-2 0 0,1-2 0 0,-1 2 0 16,-3-1 0-16,3-2 0 0,0 2 0 0,-2 1 0 16,0-4 0-16,-1-1 0 0,2 0 0 0,0-1 0 15,1 2 128-15,0-1-128 0,2 0 0 0,-1 1 0 16,1-3 0-16,2 6 0 0,0-2 0 0,3 1 0 15,4 2 0-15,1 0 0 0,4-1 0 0,2 1 128 16,2 0-128-16,3 2 176 0,3-1-176 0,0 0 0 0,5 0 0 16,1 3 0-16,4-1 0 0,1 3 0 0,6-1 0 15,-1 2 0-15,6 0 0 0,2 0 0 0,3 2 0 16,3 3-160-16,1-2 160 0,1 3-128 0,0 4 128 16,2-3 0-16,-1 3 0 0,0-3 0 0,2 5 0 15,1-4 0-15,0 3 0 0,-1 1 0 0,-1-3 0 16,-2 3 0-16,1 0 0 0,0-2 0 0,-2 2 0 15,-1 0 0-15,-3-3 0 0,-2 3 0 0,0-2 0 16,0-1 0-16,-2 3 0 0,0 0 0 16,-4 1 0-16,-2 3 0 0,-1-2 0 0,-3 0 0 0,-4 2 0 15,0-2 0-15,-4-1 0 0,-1 2 0 0,-4-1 0 0,-2 0 0 16,-2 2 0-16,-1-2 0 0,-4-3 0 0,-2 4 0 0,-2-4 0 16,-3 1 0-16,-3 0 0 0,-2-1 0 0,-2-3 128 15,-1-1 80-15,-2-1 16 0,0 1 0 0,0-5 0 16,-1 0-224-16,1 2 0 0,-1-4 128 0,0 0-128 15,1 1 0-15,-2-1 0 0,-3 0 0 0,-3 0 0 16,-3 3-416 0,-2 0-128-16</inkml:trace>
  <inkml:trace contextRef="#ctx0" brushRef="#br0" timeOffset="19282.84">21154 2775 13823 0,'-2'0'1216'0,"1"0"-960"0,1 0-256 16,-1 0 0-16,1 2 208 0,-1-2 0 0,0 4 0 0,-2-2 0 0,-1 2-208 0,1 0-240 0,0 0 48 0,2 0 16 0,2-2 624 0,0 0 112 0,4 1 16 0,4-3 16 15,1 0 576-15,5 0 112 0,1-3 32 0,4 1 0 16,3 0-128-16,2 0-32 0,2-2 0 0,0 4 0 16,4-2-352-16,-1 2-80 0,-1 0-16 0,2-3 0 15,2 2-432-15,-3 1-80 0,4-4-32 0,-1 2 0 16,3-2-160-16,2-1 0 0,3 2-160 0,0-4 160 15,-4 4 336-15,5-4 176 0,5 4 16 0,1-2 16 16,-2 4 128-16,4-2 32 0,2 1 0 0,1 0 0 16,2 4-272-16,0 0-48 0,-2 2-16 0,0 1 0 0,-2 1-128 15,-3-2-32-15,0 2 0 0,-2-2 0 0,-3-1-208 0,2 2 0 16,-1-4 0-16,1 2 0 0,-2-3 128 0,0 0-128 16,-2 0 0-16,1-3 144 0,3 2 640 0,0-4 128 15,5 2 32-15,1-4 0 0,3 0-640 0,4-2-128 16,2 3-32-16,3-4 0 0,-4 4 224 0,3 0 32 15,2 0 16-15,5-3 0 0,6 4-288 0,-3-1-128 16,0 1 0-16,-3 4 128 0,-2 1-128 0,0 0 0 16,0 0 0-16,-2 1 128 0,1 4-128 0,-2-1 0 15,-4 2 0-15,-1-2 0 0,-2 2 0 0,-2-4 0 16,1-2 176-16,0 1-176 0,1-1 0 0,-2 0 0 16,1 0 0-16,-2 0 0 0,-3 0 192 0,0 0 160 15,2 0 32-15,0 0 0 0,-1 0-384 0,1-1 0 0,3-4 0 16,-3 2 0-16,-4 0 0 0,0 2 0 0,-1-3 0 0,-1 4 0 15,-1-2 0-15,-1-2 0 0,2 1 0 0,2 1 0 16,-1 1 192-16,-1-2-16 0,-1 3-16 0,-3-2 0 16,0 1 0-16,-5 1 0 0,-2 0 0 0,1 0 0 15,2-3-160-15,0 3 0 0,2-4 0 0,0 4 0 16,-2-3 0-16,-1 0 0 0,-3 1 0 0,0 0 0 16,-3 2 0-16,-2-2 0 0,0 2 0 0,-3 0 0 15,-3 2 0-15,2-2 0 0,-1 2 0 0,-1 0 0 16,-2 1 0-16,-2-2 0 0,1 1 0 0,-3 2 0 15,0-1 0-15,-4 0 0 0,0 0 0 0,0-2 0 16,-1 1 0-16,2 2 0 0,-1-1 0 0,-1-3 0 16,2 2-272-16,0-2 16 0,1-2 0 0,1 2-12240 15,4-4-2448-15</inkml:trace>
  <inkml:trace contextRef="#ctx0" brushRef="#br0" timeOffset="91910.99">18599 10248 4607 0,'1'-7'400'0,"-1"1"-400"0,0 2 0 0,0 2 0 0,0 2 432 0,0-4 0 0,0-1 0 0,1-2 0 0,1-3-272 0,-4-5-160 0</inkml:trace>
  <inkml:trace contextRef="#ctx0" brushRef="#br0" timeOffset="93365.59">18754 10024 15663 0,'1'0'688'0,"-1"-4"144"0,0 4-656 0,0-3-176 0,0 6 0 16,1-3 0-16,1 0 368 0,1 0 32 0,1 1 16 16,1 2 0-1,1-1-960-15,0-1-192 0,0 2-32 0,-2-1-16 0,-2 2-1168 16,-3-1-224-16,-1-3-64 0,-2 3 0 0,-3-3 1776 0,-2 1 464 0,0 2-144 0,-1-3 144 15,0-3 1008-15,-1 2 256 0,-2 1 48 0,-2-3 16 0,-1 0-128 16,0-1-32-16,-4 2 0 0,-1-2 0 0,0-1-704 16,-3 1-144-16,0 1-16 0,-4-1-16 0,-2-2-288 15,-6 3 128-15,-1 0-128 0,-3 0 0 0,-1 3 0 0,0 0 0 16,-2 0 0-16,-3 0 0 0,-1 0 0 0,-2 0 0 16,1-2 128-16,-2 1-128 0,1-2 816 0,-4 3 96 15,-2-2 32-15,-2 2 0 0,-2 2-400 0,-2-4-80 16,6 0-16-16,2 0 0 0,-1 1-256 0,4-4-64 15,1 3-128-15,-3 0 192 0,-2 2 192 0,-2 0 16 16,0 2 16-16,0-2 0 0,3-2 192 0,0 2 32 16,1 0 16-16,0 0 0 0,3 2-352 0,-1 2-80 15,-2 2-16-15,0-2 0 0,0 2-208 0,3-3 128 16,0 0-128-16,5-3 0 0,3 0 0 16,1 0 0-16,6 0 0 0,2-2 0 0,3 2 0 0,1-1 0 15,-1-2 0-15,1 1 0 0,1 1 624 0,1-2 80 0,2 3 0 16,2-4 16-16,2 4-368 0,0-3-80 15,2 3-16-15,3 0 0 0,1-3-256 0,1 3 160 0,-2-2-160 0,-1 0 128 16,-1 2 544-16,-1 0 96 0,1 0 32 0,0 0 0 16,2 0-336-16,-1 0-64 0,0 4-16 0,2-4 0 15,5 3-256-15,1 0-128 0,0-1 0 0,3 0 128 16,2 1-128-16,-1-2 0 0,3 1 0 0,-1 2 0 16,1 1 0-16,0-1 0 0,0 2 0 0,0 0 0 15,-2 1 0-15,2 5 0 0,-2 1 0 0,1 2 0 0,-1 1 0 16,1 4 0-16,-2-2 0 0,2 5 0 0,-2 1 0 15,-1 2 0-15,1 5 0 0,-2 1 0 16,1 3-128-16,-2-4 128 0,1 5 0 0,-2-4 0 0,2-1 0 16,1 1 0-16,0-1 0 0,0 0 0 0,3 1 0 15,0 0 0-15,2 0 0 0,2 2 0 0,0 4 0 16,-1-2 0-16,1 1 0 0,-2 0 0 0,0-1 128 16,-2-1-128-16,0-1 128 0,-3 1-128 0,1-1 0 0,-1 2 0 15,2 1 0-15,-1 0 0 0,1 2 0 0,2-3 0 16,0 1 0-16,0-3 0 0,0-1 0 0,-2-3 0 15,1-4 0-15,-1-1 0 0,1 1 0 0,-2-5 0 16,-1 1 0-16,1-2 0 0,2-1 0 0,-2-3 0 16,2-3 128-16,-2-1-128 0,1-3 0 0,1 1 0 15,1-3 0-15,-2-1 0 0,2-3 384 0,0 0 32 0,0-1 16 16,1 0 0-16,0 0 96 0,0-2 32 0,2 1 0 0,0 2 0 16,1-1-240-16,1 0-32 0,1 0-16 0,1 2 0 15,1-2-16-15,2 2-16 0,1 2 0 0,1 0 0 16,2 0-240-16,2 1 0 0,3 0 128 0,0 2-128 15,2 1 0-15,1-2 0 0,0 2 0 0,6-1 0 16,8-2 0-16,4-1 0 0,6-3 0 16,2-3 0-16,4-3 192 0,3 0-16 0,2-4 0 15,2 4 0-15,0 0-176 0,0 0 128 0,0 0-128 0,1 3 128 16,0-2-128-16,-1 2 0 0,0 2 0 0,-1 2 0 16,1 2 0-16,-5 0 0 0,-5 0 0 0,8-2 0 15,4 2 0-15,6-1 0 0,0 1 0 0,0-1 0 16,-5 2 0-16,3-1 0 0,5 2 0 0,-2 0 0 15,-2 3 0-15,-5-1 0 0,-5 3 0 0,-5-1 0 16,0-3 0-16,-1-2 0 0,-1-1 0 0,-1-2 0 0,-1-2 0 16,-4 2 0-16,0-3 0 0,-2-1 0 0,-1-1 0 15,1-3 0-15,-3-1 0 0,-1 1 0 0,0-2 0 0,-3-1 160 16,-2 2-160-16,-4 1 160 0,-2 0 0 0,-2-2 0 16,1 1 0-16,-3 0 0 0,-1 0-160 0,-3 2 0 15,-1 0 0-15,-2 2 0 0,-2-2 0 0,-2 3 0 16,0 0 0-16,-1 0 0 0,-2-2 0 0,0 2 0 15,2-1 0-15,1-2 128 0,1 1 48 0,1-2 0 16,2 0 0-16,0-2 0 0,0 2 16 0,1-2 0 16,-1 1 0-16,-2 0 0 0,2 0-192 15,-3 2 0-15,0-1 0 0,0-1 0 0,-1 4 0 0,-2-4 0 16,0 4 0-16,-3-3 0 0,1 1 0 0,-3 3 0 16,1-2 0-16,-3 1 0 0,0-2 0 0,-2 0 0 0,0 0 0 15,1-1 0-15,-3-2 0 0,1 3 0 0,0-6 0 16,2 0 0-16,3 2 0 0,-1-6 0 15,3 1 0-15,1-2 0 0,1 2 0 0,-1 0 0 0,0-4 0 0,1 0 0 16,1-3 0-16,-1 0 0 0,-1 1 0 0,-1-1 0 16,0 0 192-16,-2-4-64 0,-1 4 0 0,-2-4 0 15,0-1 112-15,-2-1 16 0,-2-1 0 0,-1-5 0 16,-2-1-256-16,-2 0 0 0,0 1 0 0,1-4 0 16,-2-2 0-16,-1-3 0 0,1 0 0 0,0-1 0 15,3 2 0-15,0 2 0 0,1 3 0 0,0 2 0 16,2-1 0-16,1 3 0 0,-2-3 0 0,1 2 0 0,0-1 0 15,2 4 0-15,-2-1 0 0,2 1 0 0,-2-3 0 16,-1 1 0-16,-1 2 0 0,-2 0 0 0,0 0 0 16,-4 2 0-16,0 2 0 0,-4-2 0 0,0 3 0 15,-3 1 0-15,1 0 0 0,-2 0 0 0,2 1 0 16,0 1 0-16,2-1 0 0,4 1 0 0,1 1 0 16,3-3-128-16,5 0 128 0,1 1 0 0,4 1 0 15,0 0 0-15,4-1 0 0,3 2 0 0,0 0 0 0,-1 7 0 16,2-1 0-16,-1 6 0 0,-1 1-192 0,-1 3 32 15,-1 6 0-15,-5 4-19616 16</inkml:trace>
</inkml:ink>
</file>

<file path=ppt/ink/ink18.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4-10-08T15:11:14.511"/>
    </inkml:context>
    <inkml:brush xml:id="br0">
      <inkml:brushProperty name="width" value="0.05292" units="cm"/>
      <inkml:brushProperty name="height" value="0.05292" units="cm"/>
      <inkml:brushProperty name="color" value="#FF0000"/>
    </inkml:brush>
  </inkml:definitions>
  <inkml:trace contextRef="#ctx0" brushRef="#br0">17853 6097 43311 0,'-8'-18'3840'0,"1"8"-3072"0,4 3-608 0,4 2-160 0,4 3 512 0,2 2 80 0,3-2 16 0,6-1 0 0,10 2-608 0,16-5 0 0,14 1-224 0,11 0 64 0,4 3-256 0,4 2-48 0,-2 2-16 0,2 2 0 0,2 2 288 0,9 1 48 15,14 2 16-15,9-3 0 0,6-2 128 0,10-1 0 0,15-2 0 0,5-2 0 16,-7-4 0-16,8 0 0 0,11-2 0 0,7 1 0 15,7 0 0-15,1 0 176 0,-9 0-48 0,5 2 0 16,6-1 0-16,2 4 0 0,1-2 0 0,0 1 0 16,-1 1 96-16,-1 1 16 0,3 3 0 0,0 0 0 15,2 3 80-15,-4-2 32 0,1 2 0 0,-4 0 0 0,-2 0-144 16,10 4-16-16,2 3-16 0,-4-1 0 0,-8-1-176 0,-11 4 0 16,-5-3 0-16,-6-2 0 0,-3-1 0 0,-10-4 0 15,-8 1 0-15,-10-1 0 0,-4-1 0 0,-10-4 0 16,-9 0 0-16,-9-4 0 0,-10-1 0 0,-6-3 0 15,-7-4 0-15,-10-4-13744 16,-9-3-2768-16</inkml:trace>
</inkml:ink>
</file>

<file path=ppt/ink/ink19.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4-10-08T15:11:45.671"/>
    </inkml:context>
    <inkml:brush xml:id="br0">
      <inkml:brushProperty name="width" value="0.05292" units="cm"/>
      <inkml:brushProperty name="height" value="0.05292" units="cm"/>
      <inkml:brushProperty name="color" value="#FF0000"/>
    </inkml:brush>
  </inkml:definitions>
  <inkml:trace contextRef="#ctx0" brushRef="#br0">19928 7248 35935 0,'5'-10'3200'15,"-2"3"-2560"-15,-3 5-512 0,-2 0-128 0,0 2-960 0,-1-2-224 0,1-3-32 0,-2-2-16 0,-3-3 816 0,-7 1 160 0,-4-1 48 0,-6 4 0 0,-4 0 208 0,-8 2-176 0,-5 2 176 0,-5 2-160 0,-3 0-32 0,-5 0-16 0,0 2 0 0,-1 0 0 0,-3 0-208 16,-3 1-32-16,-1-3-16 0,-2 0 0 0,-2 0 464 0,0 0 0 0,1 0 0 0,-3-3 0 0,-3 1 0 0,-5 0 128 0,-3-3 0 0,-4 4-128 0,-1 1 368 0,-5 1-48 16,-4 4 0-16,-4-1 0 0,-6 5 672 0,-5-2 128 15,0 2 32-15,0-2 0 0,7-1-368 16,-1 3-64-16,1-3-16 0,3 2 0 0,7-2-320 16,0 0-64-16,1-2 0 0,3 1-16 0,5-2-304 0,2 0 0 15,3-3 0-15,0 0 0 0,1 0 0 0,1-3 0 16,2-3 0-16,0 0 0 0,-2 0 0 0,-1-2 0 15,1-3 0-15,2 0 0 0,4 0 0 0,-3 1 0 16,1-3 0-16,6 1 0 0,4 1 0 0,8-1 0 16,7 3 0-16,9 2 0 0,9 2-384 0,4 4 0 15,8 1 16-15,6 1-15824 0</inkml:trace>
  <inkml:trace contextRef="#ctx0" brushRef="#br0" timeOffset="1084.66">19873 15805 10127 0,'17'-9'896'0,"-8"5"-704"0,-3-2-192 0,-4 3 0 0,-1 3 5184 0,-2-3 1024 0,0 3 192 0,0-4 32 0,-3-1-4800 0,-2-1-960 0,-3 0-192 0,-3 1-32 16,-3-4-1856-16,-1 3-384 0,-3-4-64 0,-2 2 0 15,-1 0 128-15,-3 0 16 0,-3 0 16 0,-2 2 0 0,-1 1 1376 0,-2 4 320 0,0 1 0 0,-6 4 0 16,-2 2 976-16,-3 0 240 0,-2 1 32 0,-5 2 16 15,-4 0-112-15,-6-2-32 0,-4-1 0 0,-6-3 0 16,-4 0-352-16,-8 0-64 0,-6-3 0 0,-5 0-16 16,-4 0 80-16,-4-3 0 0,-2 1 16 0,-1 1 0 0,2-2-128 15,0 0-16-15,1-4-16 0,0-1 0 0,3 1 32 0,-1 0 16 16,-1-2 0-16,2 2 0 0,2-2-288 0,6 3-48 16,6-4-16-16,2 4 0 0,1 0-64 0,-2 0 0 15,0 0-16-15,1 2 0 0,4 0-96 0,4 2-16 16,5-2 0-16,-1 1 0 0,-1 3-128 15,-5-3 0-15,1 3 0 0,-2-5 0 16,1 4-400-16,-3-3-16 0</inkml:trace>
</inkml:ink>
</file>

<file path=ppt/ink/ink2.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4-10-03T15:39:37.832"/>
    </inkml:context>
    <inkml:brush xml:id="br0">
      <inkml:brushProperty name="width" value="0.05292" units="cm"/>
      <inkml:brushProperty name="height" value="0.05292" units="cm"/>
      <inkml:brushProperty name="color" value="#00B0F0"/>
    </inkml:brush>
  </inkml:definitions>
  <inkml:trace contextRef="#ctx0" brushRef="#br0">3344 12252 25791 0,'-4'-4'2304'0,"1"2"-1856"0,2 2-448 0,2 0 0 0,-1 2 912 0,2-2 96 0,-2 2 16 0,-2 0 0 0,4 1-832 0,-1 1-192 16,1 5 0-16,2 0 0 0,0 2 0 0,0 4 0 16,0-2 0-16,1 5 0 0,0 4 0 0,0 0 176 15,0 4-32-15,0 3 0 0,-1 5 1168 0,-2 3 224 16,2 3 64-16,-3 4 0 0,-1 8-416 0,-2 0-80 15,-1 4-16-15,0-4 0 0,0 1-560 0,-1-10-112 16,2-1-32-16,1-1 0 0,0 0-384 0,-1 0 0 16,1-3 0-16,0-2 0 0,-2-3 224 0,1-4 16 0,-1-1 0 15,1-6 0-15,-2 1-240 0,-1-7 0 0,0 0 0 0,-2-1 0 16,0-5 0-16,-2-3 0 0,-1 2-192 0,0-7-18288 16</inkml:trace>
  <inkml:trace contextRef="#ctx0" brushRef="#br0" timeOffset="598.72">3994 12319 35007 0,'-7'-4'1552'0,"0"4"320"0,1-2-1488 0,1 2-384 0,3 0 0 0,1 2 0 0,-1-2 272 0,-1 0-16 15,-4 1 0-15,-1 2 0 0,-2-1-256 0,0 2 0 16,-1 2 0-16,1 2-144 0,-1 3 144 0,0-1 0 15,-2 2 0-15,1 2 0 0,-2 2 0 0,1 5 0 16,-3 1 0-16,-2 3-128 0,2-2 128 0,-2 4 0 16,-3 6 0-16,-1-1 0 0,1-1 0 0,-2 1 128 15,1-1-128-15,-3-2 128 0,3 2 592 0,-3-2 128 0,-1 2 32 16,0-3 0-16,0 0-384 0,-1-2-80 0,-2 0-16 16,-2 2 0-16,-2 0-272 0,4-6-128 0,3-2 0 0,2-4 128 15,6-5-128-15,4-3 0 0,3-5 0 0,4 0 0 16,2-3 336-16,1-4-16 0,3-1 0 0,2 0 0 15,-1-1-320-15,1 1 0 0,0 1 0 0,2 1 0 16,1-2 0-16,1 4 0 0,-1-3 0 0,1 4 0 16,2 4 192-16,1-2 0 0,3 5 16 0,3 0 0 15,-2 1-208-15,3-1 144 0,1 0-144 0,5 3 128 16,8 1-128-16,5 3 0 0,5 0 0 0,-1 2-176 16,0-3 176-16,-2 0 0 0,-1 0 0 0,-3-3 0 15,-2 0 0-15,-1-1 0 0,0 3 0 0,-2 0 0 16,0-2 0-16,-1 3 0 0,1 2 0 0,-3 4 0 15,-1 1 0-15,-3-2 0 0,0 4 0 0,0 4 0 16,-2 3 0-16,0 2 0 0,0 1 0 0,-2-1 0 0,0-3 0 16,-1-2 0-16,-3-3 0 0,1-5 0 0,-3-4 0 0,-2-3 0 15,0-1 0-15,-1-4-128 16,-1-2-336-16,-2-4-64 0</inkml:trace>
  <inkml:trace contextRef="#ctx0" brushRef="#br0" timeOffset="1056.9">4834 12335 35935 0,'0'6'1600'0,"0"3"320"0,0 1-1536 0,1-3-384 0,1 2 0 0,2-1 0 0,0 2-256 0,1 6-128 0,3 9-32 0,4 11 0 0,1 11 416 0,0 0 0 16,-1 0 0-16,-2-3 0 0,-2-2 624 0,-1-1 144 15,-1-4 48-15,-1-2 0 0,-2 1 16 0,0-2 0 16,-2 4 0-16,-2 0 0 16,0 0-416-16,-3 1-80 0,0-2-16 0,-1 1 0 0,-1-1-160 15,-1 1-32-15,-2-3-128 0,2-3 192 0,-1-1-192 0,1-5 0 16,-1-1 0-16,1-3 0 0,0-5 0 0,-1 1 0 15,-1-5 0-15,2 0 0 16,0-5-1136-16,-2-4-160 0,0 0-48 0,1-4 0 16</inkml:trace>
  <inkml:trace contextRef="#ctx0" brushRef="#br0" timeOffset="1748.94">4625 12303 3679 0,'-2'-13'320'0,"2"1"-320"0,0 2 0 0,2 4 0 16,0 6 8224-16,2-3 1568 0,2 2 320 0,3-2 64 15,7-4-8016-15,7 1-1616 0,7-3-320 0,5 1-64 16,2 3-160-16,1-1 0 0,0 0 0 0,1 3 0 15,0-1-256-15,0 2 0 0,-2 4 16 0,-1 2 0 16,-2-1-112-16,-2 3-32 0,2 4 0 0,-5-1 0 16,0 4 384-16,-3-3 0 0,-3 2 0 0,0 0 0 0,-4 1 0 15,-1-1 160-15,-1 4-32 0,-2 0-128 0,-2 3 640 0,-1 1 32 16,-4-1 0-16,-2 2 0 0,-2-1-416 0,-1 1-64 16,-3 2-32-16,-3-1 0 0,-2 0-160 0,-2-2 160 15,-1 1-160-15,-4-1 160 0,-2 1-160 0,-3-2 0 16,-2-2 0-16,-3 1 0 0,-1 1 0 0,-2-6 0 15,-1 0 0-15,0-1 0 0,0-2 0 0,0 2 0 16,0-2 0-16,0 0 0 0,3-1 0 0,-2-1 0 16,1-1 0-16,2 0 0 0,2-1 0 0,3 0 0 15,2-3 0-15,4 0 0 0,2-3 0 0,3 3 0 16,4-6 0-16,1 3 0 0,3 0 0 0,3-3 0 16,1 0 0-16,5 1 0 0,2 1 0 0,3-4 0 15,2 1 0-15,5 0 0 0,1-2 0 0,2 0 0 0,3 2 0 16,2-4 0-16,-2 1 0 0,2 4 0 0,-2 0 0 15,-1 2 0-15,1 1 0 0,-2 0 0 0,0 6 0 16,-1-2 0-16,-1 3 0 0,-3 2 0 0,-1 0 0 0,0 0 0 16,-1 4 0-16,-2-3 0 0,1 2 0 0,-3 0 0 15,0 2 0-15,-2 1 0 0,-3 1 0 0,0 0 0 16,-1 3 0-16,-2-3 0 0,0 3 0 0,-3 2 0 16,-2-1 208-16,-3 0-32 0,-2 1-16 0,-2 1 0 15,-2 1 48-15,-3-1 16 0,-2 0 0 0,-2 3 0 16,-5-3-96-16,-1 0-128 0,-5 3 176 0,-2-3-176 15,0-3 288-15,-2 1-48 0,-4-2-16 0,-2-2 0 16,-2 0-32-16,-2 3 0 0,-3-3 0 0,-1 0 0 0,1-4-192 16,1 1 144-16,0-3-144 0,0-4 128 0,1-4 48 15,-3 2 0-15,-1-4 0 0,-3-4 0 0,1-1-176 16,1-2 0-16,2-2 0 0,3-3 0 0,3-4-160 0,2-3-64 16,0 0-16-16,5-4-20160 15</inkml:trace>
  <inkml:trace contextRef="#ctx0" brushRef="#br0" timeOffset="6572.22">4213 15492 28559 0,'0'-9'2544'0,"0"2"-2032"0,1 2-512 0,0 1 0 0,1 4 1312 0,-1-6 160 0,1-4 48 0,3-6 0 0,0-6-1216 0,3-5-304 16,-2 1 0-16,-1 0 0 0,-2 2 0 0,0 2-176 15,-1 5 32-15,0-2 0 16,-2 0-544-16,1 3-96 0,-1 0-32 0,-1 4 0 0,1 0 816 0,-2 3 0 16,1 4 0-16,-3-1 0 0,1 3 160 0,-3 1-16 15,-3 1 0-15,-2 1 0 0,0 0 816 0,-4 1 144 16,-1 4 48-16,-4 1 0 0,0 5-288 0,-5 4-48 0,-2 1-16 16,-2 3 0-16,-4 3-240 0,0 3-48 0,-2-3-16 0,3-2 0 15,3 1-320-15,1-2-176 0,4 1 192 0,-1 1-192 16,0 1 0-16,3 3 0 0,5 1 0 0,3-1 0 15,4 1 128-15,3-4-128 0,2 0 0 0,1-1 0 16,3-1 208-16,1 0-16 0,1 1 0 0,2-2 0 16,0 0-192-16,3-3 176 0,2 0-176 0,1-1 160 15,0-2-160-15,3-7 160 0,-3 0-160 0,5-2 160 16,2-4-160-16,5-3 0 0,3 0 0 0,2-7 128 16,2 1 64-16,2-5 16 0,2 0 0 0,1-6 0 15,1-1-80-15,0-1 0 0,1-3-128 0,-4 1 192 16,-3 0-64-16,-1-2-128 0,1-2 176 0,-1 2-176 0,-2-2 128 15,-2 2-128-15,-3 1 0 0,0 3 0 16,-1 0 0-16,-3 0 0 0,-1-1 0 0,-4 2 0 0,-1 3 0 16,-3 0 0-16,-3 0 0 0,-2 3 0 0,-2 1 0 0,-2 4 0 15,0 2 0-15,-2 0 0 0,-1 3 0 0,-1 4 0 16,0-1 0-16,-3 2 0 0,1 2 0 0,-3 4 0 16,-2 2 0-16,0 0 0 0,-3 5 0 0,-2 3 0 15,0 0 0-15,-3 3 0 0,1 0 0 0,-2 4 0 16,1-1 0-16,0 5 0 0,0 2 0 0,0 3 0 15,1 2 0-15,-1 1 0 0,2 4 144 0,-1 5-16 16,1 0-128-16,-1 3 192 0,1 1 64 0,1 2 0 16,-1-2 0-16,6-11 0 0,1-7-112 0,1 7-16 15,0 10 0-15,0 10 0 0,1 4 176 0,0 2 16 16,3-3 16-16,-1 0 0 0,2-4-336 0,0-1 0 16,1-1 0-16,0 2 0 0,1-3 0 0,2-2 0 0,1-3 0 15,1-6 0-15,2-2 176 0,2-5-48 0,1-4 0 0,1-2 0 16,1-3 112-16,2-1 16 0,2-3 0 0,2-4 0 15,3 2-256-15,1-1 0 0,3-4-144 0,3 1 144 16,3 0-384-16,5 0 32 0,1-3 0 0,5 2 0 31,7-2-752-31,1-1-160 0</inkml:trace>
  <inkml:trace contextRef="#ctx0" brushRef="#br0" timeOffset="9231.65">10061 12486 6447 0,'8'-3'576'0,"-4"0"-576"0,0-1 0 0,-3 1 0 0,-1 3 5344 0,0 0 960 0,0 0 192 0,-3 0 32 0,1 0-4416 0,-4 0-896 15,-4 3-192-15,-5-2-16 0,-2 3-864 0,-6 1-144 16,-3-2 0-16,-6 1 0 0,-10 2-176 0,-8 1 176 16,-5 1-128-16,-2-2 128 0,7 2 0 0,1-3-160 15,1 2 160-15,-5-1 0 0,-6 1 0 0,-6 0 128 16,2 2 0-16,0-3 16 0,1-4 560 0,2 2 96 15,-1-2 32-15,-2 2 0 0,0-3-464 0,-5 4-96 16,-4-3-16-16,-2 0 0 0,-1 2 96 0,1 1 16 0,2-4 0 16,1 1 0-16,0 1-176 0,1 1-16 0,4-1-16 15,3 3 0-15,3 1-160 0,6-1 160 0,3-4-160 0,4 2 160 16,4 2-160-16,2-5 0 0,1 4 0 0,2-5 0 16,1 4 0-16,1-4 0 0,5 3 0 0,4-6 0 15,4 1 0-15,3-2 0 0,4 0 0 0,3-1 0 16,5 0 336-16,3-1 48 0,2 0 0 0,3-3 0 15,5 2-112-15,3-2-16 0,3-1 0 0,1-2 0 16,2 0-256-16,4-2 160 0,6-1-160 0,2-1 128 16,1-4-128-16,3 2 0 0,-1-1 0 0,2 1 0 15,0 2 0-15,-1-3 0 0,1 3 0 0,0 2 0 16,-1 0 0-16,0-3 192 0,0 1-192 0,0 4 192 0,-2-3-192 16,0-1 0-16,-2 0 0 0,0 0 0 0,-2 0 0 15,-2 0 0-15,-1 0 0 0,-2 1 0 0,-5 2 0 0,0 1 0 16,-3 1 0-16,-2 2 0 0,-3 1 0 15,-3 3 0-15,-2 0 0 0,-4 4 0 0,-2-2 0 0,-2 6 0 16,-4 0 0-16,-4 3 0 0,-2 4 0 0,-6 0 0 16,0 5 0-16,-4 1 0 0,-4 6 0 0,-1 1 0 15,-3-1 0-15,0 3 0 0,0-3 0 0,0-2 0 16,-1 2 0-16,-1-1 0 0,-1 1 0 0,-2 3 160 16,3-3-32-16,4 0-128 0,4 1 0 0,4-5 0 15,4 2 0-15,4-1 0 0,5-3 208 0,3 0-64 16,4-4-16-16,5 2 0 0,3 1 64 0,4-3 0 0,3 0 0 15,6-1 0-15,5 2-192 0,4 2 0 0,3-3 144 16,6 0-144-16,3 2 208 0,3-2-16 0,5 4-16 16,2-2 0-16,4 3-176 0,-1-1 0 0,4 0 0 0,-1-3 0 15,4-1-288-15,-2 2-32 0,1 1-16 0,-1 4-19200 16</inkml:trace>
  <inkml:trace contextRef="#ctx0" brushRef="#br0" timeOffset="29683.7">13185 11952 17503 0,'-2'-3'1552'0,"-1"1"-1232"0,2 0-320 0,0 2 0 16,1 0 768-16,-1-2 80 0,-2-2 32 0,-2 0 0 0,-1-4 208 0,0-1 64 0,-2 2 0 0,1-3 0 0,1 1-400 0,1 2-80 15,0-2-16-15,-1 0 0 0,0 5-432 0,-1-3-96 16,0 5 0-16,-2-2-128 0,-1 5 720 0,-2-1 48 0,0 3 0 16,-3 1 0-16,0 1-16 0,-2 2 0 15,-1 2 0-15,-3 0 0 0,0 1-256 0,-1 3-48 16,0-1-16-16,1 0 0 0,1 0 160 0,-2 2 48 0,0 5 0 15,-1-3 0-15,4 3-240 0,-2-2-32 0,1 4-16 0,1-1 0 16,1 2-352-16,-2 3 128 0,4-3-128 16,1 4 0-16,0 1 0 0,1-1 0 0,2 3 0 0,0-2 128 15,2-1-128-15,1-2 0 0,2 0 0 0,1 1 0 16,1-3 144-16,1 3 64 0,1-3 16 0,2 0 0 16,1 3 0-16,1-3 0 0,3 0 0 0,2 2 0 15,2-1-224-15,2 0 0 0,1-4 0 0,1 0 0 16,3 0 288-16,1-6-32 0,1 3-16 0,1-3 0 15,-2-1-240-15,4-3 0 0,-2 1 0 0,2-1 0 0,1 0 0 16,-1-4 0-16,1 0 0 0,0-4 0 0,0 2 160 16,0-1-160-16,0-2 160 0,0 0-160 0,2 0 144 0,1 0-144 15,1-2 128-15,-1-2-128 0,3 2 0 0,1-5 0 16,-1 4 0-16,0-6 0 0,-1 2 0 0,-1-2 0 16,0-1 0-16,-3 0 0 0,-1 1 0 0,0 2 0 15,0-4 0-15,0 1 0 0,1 0 0 0,-2-2 0 16,0 2 0-16,-2-3 0 0,2 1 0 0,0 0 0 15,-2-1 0-15,1 2 0 0,-4-1 0 0,-2 2 0 16,1-2 0-16,0 2 0 0,-3-1 0 0,-1 1 0 16,-1 2 0-16,-2 2 0 0,-1 0 0 0,-1 0 0 15,-3 0 0-15,-1 2 0 0,1-1 0 0,-2 1 0 16,-2-2 0-16,1 0 0 0,-2-2 0 0,-1 0 0 0,0-2 0 16,-1 0 0-16,0-1 0 0,0 1 0 15,0-2 0-15,0 2 0 0,0 0 0 0,1 0 0 0,-1 4 0 0,0 0 0 16,0 1 0-16,-3 1 0 0,2 3 0 15,-3 1 0-15,1 0 0 0,-1 1 0 0,-1 1 0 0,-1 2 0 16,1-1 0-16,-1 3 0 0,-1-3 0 0,1 4 0 16,-2-1 192-16,0-2-64 0,1 2 0 0,-1-3 0 15,0 4-128-15,0-2 0 0,1-1-160 0,-2 1 160 16,0-1 0-16,1 0 0 0,-1 1 0 0,1-2 0 16,-1-3 0-16,0 3 0 0,2-3 0 0,0 0 0 15,-1 0 272-15,3-3-48 0,0 1-16 0,2-2 0 16,0 1-208-16,1-4 0 0,1 1 0 0,2-2 0 15,2 0 0-15,2-3 0 0,1 0-144 0,1-1-12432 16,3-1-2480-16</inkml:trace>
  <inkml:trace contextRef="#ctx0" brushRef="#br0" timeOffset="33101.64">14248 12499 14735 0,'-3'-1'1312'0,"1"-1"-1056"0,0-1-256 16,2 3 0-16,0 0 592 0,-1-1 64 0,0-2 16 0,-2 0 0 16,1-2-1168-16,-2 0-224 0,2-1-48 0,1 1-16 15,-2 1-48-15,1 0-16 0,-1 4 0 0,-1-2 0 0,2 2 688 0,-3 0 160 0,1 0 0 0,-1 0 0 16,0 2 560-16,-1 0 96 0,-1 0 32 0,1 0 0 15,-2-2 1040-15,0 2 192 0,-1 0 64 0,-1 1 0 16,0 0 416-16,0 0 96 0,-1 2 0 0,0 0 16 16,1-2-528-16,-2 4-96 0,-2-1-32 0,4 0 0 15,4-2-1024-15,-1 2-192 16,-3 0-64-16,-3 6 0 0,0 2-576 0,-3 5 0 0,0-1 0 0,2 2 0 16,2-2 0-16,0 2 0 0,3 1 0 0,1-2 0 0,2 1 0 15,0 1 0-15,1-2 0 0,1 0 0 0,2 0 0 0,-1-3 0 16,3-3 0-16,3 0 0 0,-1-1 0 0,2-2 0 15,3-2 0-15,2-1 0 0,1-1 0 0,3 1 0 16,1-1 0-16,1 1 0 0,3-1 0 16,2 0 0-16,2 1 128 0,1 2-128 0,1-3 224 0,1 2-32 15,1-2 0-15,0 0 0 0,1-1 0 0,-1-1 0 16,1-4 0-16,1 0 0 0,-1 0-192 0,1-3 176 16,1 0-176-16,-2-1 160 0,0-2-160 0,-2-1 0 15,0 1 0-15,-4-2 0 0,-3 0 0 0,0 0 0 16,-4 0 0-16,-1-1 0 0,-1-3 0 0,-3 0 0 15,-2-1 0-15,-2 0 0 0,-1-2 0 0,-3-2 256 16,-2-2 0-16,-2-3-16 0,0 0-112 0,-2-1-128 16,-2 1 176-16,1 0-176 0,-1-3 160 0,-3 3-160 15,-1 0 128-15,-3-1-128 0,2 7 0 0,-3 4 128 0,-2-1-128 0,-1 4 0 16,-1 2 0-16,-5 5 0 0,-1-2 0 16,-2 4 0-16,1 0 0 0,0 0 0 0,0 0 0 0,2 1 0 15,0 2 0-15,1-3 0 0,2 0 0 0,1 2 0 16,1-2 0-16,2 0 0 0,1-2 0 0,1 2 0 15,4 0 0-15,-3-4 0 0,3 2 0 0,3-1 0 16,-1 0-256-16,3-1 64 0,2 0 0 0,1 2 16 31,3-2-1456-31,2-1-288 0,1 4-64 0,2 1-14256 0</inkml:trace>
  <inkml:trace contextRef="#ctx0" brushRef="#br0" timeOffset="33904.68">14961 12873 35007 0,'-2'-1'3120'0,"-1"1"-2496"0,1 1-496 0,0 1-128 0,2 1 1136 0,2-2 208 0,-2 4 32 0,0 1 16 16,1 4-1664-16,3 0-336 0,1 5-64 0,2 1-16 16,2 0-512-16,0 0-96 0,3 0-32 0,-1-1 0 15,1 1 176-15,0 0 48 0,2 0 0 0,-2 3 0 0,0-3 832 0,-4 0 272 0,-2 2-160 0,-2 1 160 16,-3-2 0-16,-3 4 128 0,-3-1 0 0,-4 1 0 16,-2-1 16-16,-2-2 16 0,-4-2 0 0,1-1 0 15,0-1-160-15,1-4 160 0,-2 0-160 0,2-2 160 16,2-1-432-16,0-5-96 0,3-2-16 0,2-2-12512 15</inkml:trace>
  <inkml:trace contextRef="#ctx0" brushRef="#br0" timeOffset="34418.15">15736 12533 38703 0,'-11'3'1712'0,"1"-3"352"0,0 0-1648 0,2 2-416 16,2 0 0-16,2 1 0 0,0-3 208 0,-4 3-32 0,-5 1-16 0,-3 2 0 31,1 3-1376-31,0-2-288 0,3 2-48 0,1 3-16 15,2-2 48-15,1 3 16 0,1 3 0 0,1-1 0 16,0 4 800-16,2 4 176 0,2-1 16 0,-1-1 16 0,2 2 944 0,2 0 192 0,2-2 48 0,1-2 0 16,3-3 672-16,0 3 144 0,5-4 32 0,0-4 0 15,0 0-768-15,3-1-128 0,2-3-48 0,2 0 0 16,0-2-96-16,0-2-32 0,1-3 0 0,1-3 0 16,-1 0-240-16,2-3-48 0,2-4-16 0,2 0 0 15,0-1-160-15,0 0 0 0,1-4 0 0,-1 1 128 16,0 0-128-16,-2-3 160 0,-1 1-160 0,-2-2 160 15,-3 2 64-15,-3-3 16 0,0-1 0 0,-5 2 0 0,-3-1-240 0,-4 1 0 16,-2-2 0-16,-4 1 0 0,-1-3 0 0,-4 2 0 16,-2 2 0-16,-1-1 0 0,0 6 0 0,-4-2 0 15,-1 3 128-15,-1 4-128 0,-3 2 192 0,0 3 0 16,-2 1 0-16,-2 4 0 0,2 1-48 0,-3 3-16 16,-2 0 0-16,0 4 0 0,-1-2-128 0,0-2 0 15,5 0 0-15,-2 0 0 0,2-2 0 0,0-2-144 16,1 1 144-16,4-3-208 15,2 0-992-15,2-5-192 16,3 1-32-16,3 0-15344 0</inkml:trace>
  <inkml:trace contextRef="#ctx0" brushRef="#br0" timeOffset="39641.25">17017 12423 41471 0,'-7'1'3680'0,"2"-1"-2944"0,4 0-592 0,1 0-144 0,2-1 0 0,0 1-224 0,-2-3 48 0,1 2 16 16,1-5-384-16,4 0-80 0,4-6-16 0,4 1 0 0,3-3 512 0,3-3 128 15,4 1 0-15,1-5 0 0,3-1 0 0,1-1 0 16,0-2 0 0,-1-1 0-16,-1 1 320 0,-1-3 96 0,-2 2 16 0,-4 2 0 0,-4 2-64 0,1-4-16 15,0-9 0-15,1 0 0 0,-3-3-32 0,-2 1-16 16,1 3 0-16,-3-2 0 0,-1 4-80 0,-2-3-16 15,1 4 0-15,-3 0 0 0,2 5-64 0,-2 2-16 16,-1 4 0-16,1 0 0 0,-1 5-128 0,-1-1 0 16,1 4 0-16,-2-1 0 0,1 3 0 0,0 2 0 0,1 0 0 15,0 5 0-15,-2-2 0 0,2 5 0 0,-1 2 0 16,1 4 128-16,-1 2-128 0,-1 4 0 0,1 4 0 16,1 5 0-16,0 4 0 0,2 3 0 0,1 5 0 15,0 1 0-15,1 2 0 0,0-1 0 0,1-2 0 16,0 3 0-16,-1 1 0 0,0-1 0 0,0-4 0 15,-1 1 0-15,4 2 192 0,-3 0 0 0,3-3 0 0,-1-1 0 16,1-4 16-16,0 0 16 0,1-5 0 0,-1 3 0 16,3-5-48-16,-3 2-16 0,2-1 0 0,0-3 0 15,-1 0-160-15,0-2 0 0,-2-1 0 0,0-3 0 16,0-1 0-16,-1-2 0 0,-2 0 0 0,2-3 0 16,0 1 0-16,-1-3 0 0,1 1-192 0,-2-5 192 15,2 1-736-15,-1-2-32 16,0-1 0-16,-1-2-18704 0</inkml:trace>
  <inkml:trace contextRef="#ctx0" brushRef="#br0" timeOffset="40719.58">19829 11618 5519 0,'0'-8'496'0,"0"5"-496"0,-1 0 0 0,1 3 0 15,0 0-720-15,0 0-240 0,-1-2-64 0,0-2 0 0,-2-2 896 0,-1 0 128 16,1-2 0-16,-3 3 160 0,2 1-160 0,-2 2 0 0,2 1 0 0,-1-2 0 16,0 0 0-16,0-4 0 0,0 1 0 0,-2 0 0 15,1 2 1088-15,-3-2 192 0,0 0 48 0,1 2 32 16,0-2 2480-16,-2 1 512 0,0 1 80 0,-1 1 48 15,0-1-1664-15,-2 1-336 0,-1 3-64 0,-1 0-16 16,1 0-1104-16,-2 3-208 0,0 1-64 0,-2-3 0 16,0 4-640-16,-1 1-128 0,-2 0-16 0,-3 4-16 15,-2 0-224-15,0 2 128 0,0 2-128 0,2 1 0 16,-1-2 464-16,-1 6 0 0,0 2 0 0,0 1 0 16,1 0-64-16,3 2-16 0,2 1 0 0,2-1 0 15,2 1 0-15,-1 1-16 0,3 3 0 0,-1-3 0 16,2 1-368-16,2 2 128 0,1 4-128 0,2 0 0 0,3-1 0 0,0 0 0 15,2 2 0-15,5-2 0 0,0-1 0 0,2-2 0 16,4 0 0-16,0-2 0 0,1 0 0 0,0 0 0 16,4-4 0-16,-2 1 0 0,2-1 128 0,1 0-128 15,2-2 160-15,0-2-160 0,0-6 192 0,3 2-64 16,1-5-128-16,-1-2 192 0,1-4-192 0,2-2 176 16,3-4-176-16,1 0 160 0,1-4-32 0,1-2 0 15,0-3 0-15,0-1 0 0,1-2 48 0,-2-2 0 16,2-2 0-16,-3-2 0 0,-1-2 16 0,1-2 0 15,-2 1 0-15,-1-6 0 0,0-3-192 0,-2-1 192 16,-3 1-192-16,2-3 192 0,-1-3-64 0,-1-1 0 16,1-2 0-16,-2 1 0 0,-2-1-128 0,-2 2 128 15,0 1-128-15,-2-1 128 0,-4 3 0 0,0 1-128 16,-3 3 192-16,-1 1-64 0,-2 3 0 0,-2 2-128 16,0 1 192-16,-2 3-64 0,0 1 0 0,-2 3-128 0,-3 2 192 0,1-1-64 15,-2 3-128-15,-2 2 0 0,-1 0 144 0,-3 4-144 16,0 2 0-16,-4 0 0 0,-2 3 0 0,-5 1 0 15,-1 3 0-15,-2 0 0 0,-2 2 0 0,-2 0 0 16,-2 1 0-16,0 1 0 0,0 1 0 0,2-1-128 16,1 1-32-16,3 1 0 0,5 1 0 0,1 0 0 15,5 0-560 1,4 1-112-16,4-2-32 0,4 2-18368 0</inkml:trace>
  <inkml:trace contextRef="#ctx0" brushRef="#br0" timeOffset="46256.43">20228 12439 11967 0,'-2'0'1072'0,"2"0"-864"0,2 0-208 0,-1 0 0 0,-1 0 0 0,1 0 0 0,0 0-192 0,0 0 192 0,3 2-224 0,-1 2 64 0,0-2 16 0,1 2 0 16,-1 0 144-16,-2 0 224 0,0 0-48 0,-2 0-16 15,0 0 1984-15,-1 1 400 0,1 0 80 0,-1 0 0 0,0 2 464 16,2 2 96-16,0 1 16 0,0 2 0 16,0 4-1264-16,0 5-240 0,0 5-48 0,-2 3-16 0,-1 5-1152 0,-3 5-224 15,-1 5-64-15,-4 1 0 16,-3 2-192-16,0-4 0 0,-2 1 0 0,0-5-160 16,1-3 160-16,2-3-128 0,2-1 128 0,0-7-11600 15,3-2-2240-15</inkml:trace>
  <inkml:trace contextRef="#ctx0" brushRef="#br0" timeOffset="47001.54">30277 7118 11967 0,'-4'0'1072'0,"1"-3"-864"0,3 3-208 0,0 0 0 0,1 0 704 0,0 0 80 0,0 0 32 0,-1 0 0 0,1 0 400 0,1-2 64 0,0 2 32 0,-2 0 0 0,0 0 320 0,0 0 64 0,0 0 16 0,1 21 0 0,-3-14 448 0,-1 4 80 0,0 3 32 0,-2 4 0 0,1 1-928 0,-1 5-192 15,0 3-48-15,2 1 0 0,-1 1-736 0,1-1-160 16,2 0-16-16,0-2-16 0,2 0-176 0,0-1 0 16,3-3 0-16,1-1-17200 15</inkml:trace>
  <inkml:trace contextRef="#ctx0" brushRef="#br0" timeOffset="48381.81">21112 12638 33167 0,'-5'-4'2944'0,"1"-1"-2352"0,3 4-464 0,1-2-128 0,1 3 176 0,-2 0 16 0,-2-3 0 0,0-3 0 0,-2-3 304 0,-3 2 64 16,1 2 16-16,-1 3 0 0,0 2-352 0,-1 4-64 15,-1 6-16-15,0 5 0 0,-1 3-144 0,-1 6 0 16,-2 3 0-16,1 3 0 0,-4 3 400 0,3 0 0 15,0 1 0-15,0-2 0 0,3-1 128 0,3 1 32 16,0 0 0-16,5-1 0 0,1-2-240 0,4-1-32 16,2-3-16-16,4-5 0 0,3-4-272 15,3-2 0-15,4-4 0 0,3-2-144 0,3-3 144 0,2-4 0 16,2-2 0-16,4-8 0 0,0-1 0 0,4-2 0 16,3-7 0-16,-1-1 0 0,0-4 0 0,-1-1 0 15,2-1 0-15,-3-2-128 0,-4 2 128 0,-1-5 128 16,-2 2-128-16,-4-3 176 0,-4 4-176 0,-6-4-176 15,-3 1 48-15,-6 0 0 0,-2 5 128 0,-4 3 0 0,-2 5 0 16,-5-1 0-16,-4 1 0 0,-3 1 0 0,-6 0 0 0,-1 6 0 16,-3 5 0-16,-1 1 0 0,-2 4 0 0,-2 2 0 15,-1 3 0-15,-1 0 0 0,1-2 0 0,1 2 0 16,0 2 0-16,3-2 0 0,3 1 0 0,2-2-128 31,5-1-384-31,2-4-80 0</inkml:trace>
  <inkml:trace contextRef="#ctx0" brushRef="#br0" timeOffset="49083.47">23001 12370 24879 0,'5'-4'2208'0,"0"0"-1760"0,-1-1-448 0,-1 4 0 0,0-2 336 0,2-3-16 0,5-2 0 0,5-6 0 16,4-5 1488-16,4-4 304 0,0-2 48 0,-1-3 16 0,-1-1-704 15,0-2-128-15,0 2-16 0,-1-5-16 16,0 0-544-16,0-2-96 0,0 1-32 0,-1-6 0 0,2 3-432 0,2-3-80 16,-1 0-128-16,0-3 176 0,2 1-176 0,-3-2 0 15,1 3 0-15,-2-1 0 0,-1 5 0 0,-2 3 0 16,-3 6 0-16,0 3 0 0,1 4 0 0,-3 4 0 15,-2 2 0-15,-1 6 0 0,-3 5 0 0,-2 4 0 16,-2 1 0-16,-1 3 0 0,1 1 0 0,-1 1 128 16,0 5-128-16,0 0 0 0,2 2 176 0,0 0-48 15,1 4-128-15,1 4 192 0,3 3-192 0,0 4 128 16,3 1-128-16,2 2 0 0,3 4 144 0,0 4-144 16,2 0 128-16,1 0-128 0,1-1 0 0,-2-2 0 15,1 0 0-15,1-3 0 0,-2-1 0 0,-1-3 0 16,0 4 128-16,-1-2-128 0,0 3 0 0,-3-4 0 15,1 0 0-15,-2 2 128 0,-1-5-128 0,-1 2 0 16,0-3 0-16,0 0 128 0,-1-1-128 0,2-1 0 0,-2-5 0 0,-1-2 0 16,1-4 0-16,-1-1 0 0,1-7 0 0,0 0-12672 15,1-4-2400-15</inkml:trace>
  <inkml:trace contextRef="#ctx0" brushRef="#br0" timeOffset="49681.17">25616 11594 41471 0,'-5'13'3680'0,"1"-2"-2944"0,0 0-592 0,3-4-144 0,1 2 528 0,0 3 80 0,0 10 16 0,-3 13 0 0,1 11-496 0,0 10-128 16,1 0 0-16,1 1 0 15,-1-5-400-15,-2-2-112 0,1-3 0 0,-2-3-16 16,-1-2-64-16,-1-5-16 0,-3 2 0 0,2-7 0 15,0-1-352-15,-2-5-80 0,2 1-16 0,-1-7 0 16,3-2-800-16,0-2-176 0,2-7-16 0,1-2-16 0</inkml:trace>
  <inkml:trace contextRef="#ctx0" brushRef="#br0" timeOffset="50267.77">25428 11254 41471 0,'-17'-7'3680'0,"7"0"-2944"0,2 4-592 0,5-2-144 15,4 4 704-15,3-2 96 0,3 1 32 0,5 0 0 16,4-4-832-16,8-2-384 0,9 0 48 0,5 0 0 16,3 0 160-16,0 3 48 0,1 4 0 0,0 1 0 15,0 0-96-15,-4 6-16 0,-2 2 0 0,-2 0 0 16,0 2 240-16,-3 2 0 0,0 1 0 0,-2-2 0 15,0 4 0-15,-3 1 0 0,-2-4 0 0,-1 4 0 16,-3 3 0-16,-3-1 0 0,-1 5 0 0,-4-4 0 16,1 6 0-16,-6 0 0 0,-2 1 0 0,-3-1 0 15,-3 3 0-15,-2 0 0 0,-5 1 0 0,-2-1 0 16,-1-2-240-16,-4-1 0 0,-1-3 0 0,-2-3 0 16,-1-2 240-16,1-2-176 0,-1-3 176 0,0-2-160 15,0-4 160-15,1 1 0 0,2-4 0 0,0 1 0 0,3-1 0 16,0-3 0-16,2-4 0 0,2-1 0 0,3 1 0 15,3-2 0-15,1 2 0 0,2 2 0 0,2 1 0 0,1-2 0 16,5 3 0-16,0-2 0 0,3 2 0 0,3 2 0 16,3 1 0-16,4-2 0 0,3 4 0 0,2 0 0 15,4 1 0-15,0 3 0 0,3-3 0 0,-4 4 0 16,0-2 0-16,-5 2-128 0,-1 3 128 0,-6-4 0 16,-1 4 0-16,-4-1 0 0,0-1 0 0,-3 2 0 15,-1 1 0-15,-1-1 0 0,-1 0 0 0,1 2 128 16,-4 1-128-16,0-2 0 0,-3 2 0 0,-1 1 128 15,-3-1-128-15,-1 0 0 0,-2 3 208 0,-2-2-16 0,-2 2-16 16,-2-1 0-16,-1 1 80 0,-3 0 32 16,-2-2 0-16,-4 1 0 0,1 1-32 0,-5-3 0 0,-1 3 0 15,-6-3 0-15,1-3-64 0,-6 2-32 0,0 0 0 0,-3-1 0 16,-1-2-160-16,-2-2 0 0,1 0 0 16,-2-4-176-16,4 0 176 0,2-6 0 0,2 3 0 0,2-3-128 31,5 0-448-31,3-3-96 0,3-1-16 0,4 1-18112 0</inkml:trace>
  <inkml:trace contextRef="#ctx0" brushRef="#br0" timeOffset="51965.78">30066 6189 23039 0,'9'-16'2048'0,"-2"6"-1648"0,-1 4-400 0,-1 0 0 0,-2 1 384 0,0 3-16 15,1 0 0-15,1-2 0 0,4-2 912 0,5-4 192 0,3-2 48 0,2 2 0 16,2-2-1008-16,-1 2-208 16,-1 1-48-16,3-1 0 0,-4 4-256 0,2-3 0 15,-2 3 0-15,1-1 0 0,-1 3 0 0,1-2 0 16,0 0-160-16,-2-1 160 0,-1 4 0 0,-2 3 0 15,-3 0 0-15,-1 0 0 0,-3 3-128 0,-1 1 128 0,-2 2 0 0,-2 3 0 16,0 2 0-16,-2 4 0 0,-2 1 0 0,0 3 0 16,-1-1 0-16,0 2 0 0,-2 0 0 0,-1 1 0 15,-3 1-192-15,-1 0 192 0,-1 4-160 0,-5-1 160 16,-3 1-160-16,-2 1 160 0,-5 2-160 16,-3-5 160-16,-1 2-176 0,2-7 176 0,3-3-192 0,3-4 192 15,2-2 0-15,2-2 0 0,2-2 0 0,3-1 0 16,0 1 672-16,3-2 144 0,3-2 16 0,1 2 16 0,3-3-48 0,5 1-16 15,1 1 0-15,5-2 0 0,2 2-640 16,5-1-144-16,4-1 0 0,5 2 0 0,4-1 0 0,4 2 0 16,3-1 0-16,2 0 0 15,1 1 0-15,2 2-160 0,3-2 160 0,1 2-15680 16</inkml:trace>
  <inkml:trace contextRef="#ctx0" brushRef="#br0" timeOffset="52767.99">26603 12538 36863 0,'-11'-2'3264'0,"2"2"-2608"16,4-2-528-16,4 1-128 0,1 1-192 0,-4 0-64 0,-2-3 0 0,-4 0-16 15,-1-4-528-15,0 1-96 0,1 0-32 0,4-4 0 0,1 4 736 0,3-3 192 0,0 3 0 16,5-1 0-16,1 0 720 0,3 3 240 0,2 0 32 0,-1-2 16 16,5 2-272-16,2-2-48 0,2 2-16 0,3 2 0 15,2-2-336-15,3 1-64 0,3 0-16 0,1 0 0 16,-1 2-256-16,0 1 0 0,-3-3 0 0,-4 6-144 16,-2-3 144-16,-3 4 0 0,-3 2 0 0,-3-2 0 15,-2 4 0-15,-3 0 0 0,-3 2 128 0,-3 4-128 16,-3 2 0-16,-5 3 0 0,-3 6 0 0,-4 2 0 15,-2 6 0-15,-5 2-128 0,-1 3 0 0,-5-1 0 16,3 3-304-16,1-5-48 16,6-5-16-16,-2-1 0 0,2-1 304 0,3-5 192 0,2-4-208 0,4-1 80 0,4-2 128 0,3-6 0 15,0 2 128-15,3-2-128 0,0-1 0 0,1 1 0 16,2-3 0-16,1 2 0 0,-1 0 0 0,1 1 0 16,1 0 0-16,-1 1 0 0,-1-1 0 0,1 0-128 15,1-1 128-15,0 1 0 16,1-2-768-16,1 0-64 0</inkml:trace>
  <inkml:trace contextRef="#ctx0" brushRef="#br0" timeOffset="53218.12">27726 12575 43311 0,'-22'2'1920'0,"4"2"384"0,1-2-1840 0,5 3-464 0,4 0 0 0,3-1 0 0,-1 2-240 0,-5 3-144 0,-9 7-16 0,-6 6-16 0,-2 7 224 0,-1-1 64 0,2 4 0 0,1-3 0 0,4 2-64 0,0 1-16 0,3-4 0 0,2 3 0 15,2-2 208-15,4-6 0 0,3 2 0 0,4-3 0 16,4-3 0-16,2-3 0 0,3-3 0 0,4 0 0 16,2-2 0-16,2-4 0 0,5-1 0 0,-1-3 0 15,4-3-192-15,2 0 0 0,2-3 0 0,0-5 0 0,1 3-48 16,1-6 0-16,3-2 0 0,1 0 0 16,2-2 240-16,-1-2 0 0,2-2 0 0,-5-1 0 0,-2-1 0 0,-2-1 256 15,-4 0-48-15,-2-1-16 0,-3 1 96 0,-5-3 16 16,-2-3 0-16,-3 0 0 0,-5 5-64 0,-3 1-16 15,-5 0 0-15,-2-3 0 0,-6 2-48 0,-3 1-16 16,-4-2 0-16,-5 4 0 0,-4 0-160 0,-4 5 192 16,0 2-192-16,-5 0 192 0,-5 5-192 0,-2 0 0 15,-1 6 0-15,-1-2-12544 16,2 2-2592-16</inkml:trace>
  <inkml:trace contextRef="#ctx0" brushRef="#br0" timeOffset="59648.45">29481 11118 41471 0,'2'0'3680'0,"1"0"-2944"0,0 0-592 0,1 3-144 0,-2-1 0 0,1-1 0 0,2 2 0 0,1 3 0 0,1 6 0 0,0 2 0 0,-5 7 0 0,-4 2 0 15,-6 8-128-15,-4 4 128 0,-4 1 0 0,-2 3 0 16,-3 3 0-16,0 3 0 0,0 2 0 0,2 1 0 16,0 2 192-16,1 0 16 0,0 1 0 0,1 0 0 15,0-2-208-15,-2-1 0 0,2-3 0 0,-2-4 0 16,2-3 0-16,0-1 0 0,1-2 0 0,-2 1 0 0,1-2 0 0,-2 1 0 16,0 0-144-16,1-5 144 15,5-1-1008-15,-1-3-96 0,5-4-32 0,3-7-16320 16</inkml:trace>
  <inkml:trace contextRef="#ctx0" brushRef="#br0" timeOffset="59883.44">29372 11825 41471 0,'-10'-6'1840'0,"5"3"368"0,2 0-1760 0,3 1-448 15,3 0 0-15,1 2 0 0,1-2 0 0,2-1 0 16,4 0 0-16,4-1 0 0,5-2 0 0,2 0 0 16,0-1 0-16,1 4 0 0,-4-1 0 0,1 2 0 0,-1 2 0 0,-1 0 0 15,1-3 352-15,-2 3 32 0,0 0 16 0,2 3 0 16,-2-3-208-16,-2 0-64 0,0 0 0 0,0-3 0 16,-2 2-400-16,2-4-96 0,0-3-16 0,1-1-12224 15,0-3-2432-15</inkml:trace>
  <inkml:trace contextRef="#ctx0" brushRef="#br0" timeOffset="60200.89">30229 11048 26719 0,'-4'2'1184'0,"0"2"240"0,2 2-1136 0,-2 0-288 15,2-2 0-15,-1 0 0 0,1 0 512 0,-3 6 32 16,-3 3 16-16,-4 9 0 0,-2 0 1808 0,-3 7 352 16,0 3 80-16,1 2 16 0,-2 1-1536 0,2 3-320 15,0 1-48-15,1 4-16 0,1 4-448 0,-1 1-112 16,-1 5-16-16,-2-2 0 0,1 4-320 0,-3-2 0 15,0-1-160-15,-3-2 160 0,-1 2-128 0,0-3 128 16,0-5 0-16,2 1 0 0,1-2-128 0,2-5 128 0,5-1 0 16,4-7 0-1,5-3-480-15,3-5 16 0</inkml:trace>
  <inkml:trace contextRef="#ctx0" brushRef="#br0" timeOffset="65800">30017 12429 11055 0,'0'4'976'0,"-1"-4"-784"0,0 2-192 0,0-1 0 0,1 2 2288 0,0-3 400 0,-2 2 96 0,2-2 16 0,-1 4 912 0,1-2 176 0,-1 2 32 0,2-3 16 0,3 2-1792 0,1-3-352 16,1 0-80-16,1-3-16 0,3 0-1152 0,3-1-224 15,-1 0-64-15,3-2 0 0,1 1-256 0,0-1 0 16,0 1 0-16,1-1 0 0,-1 0 0 0,2-1 0 16,-2 1 0-16,-1 0 0 0,-2 0 0 0,0 0 0 0,-2 0 0 15,-1-2 0-15,-2-1 160 0,0 1-160 0,-1 0 128 0,-1 2-128 16,-1-2 192-16,0 0-32 0,-1 2-16 0,-2-3 0 16,1 2-144-16,-2 1 0 0,-2-1 0 0,-2 1 128 15,0 3-128-15,-3-2 0 0,-1 1 0 0,-1 0 0 16,-1-1 0-16,-1 2 0 0,0-1 0 0,-1 0 0 15,1-1 0-15,-1 4 0 0,0-2 0 0,0 3 0 16,0 3 0-16,-2 1 0 0,1 2 0 0,-2 3 0 16,0 2 0-16,-3 3 0 0,1 5 0 0,-2 1 0 15,-1 2 0-15,1 4 0 0,0-1 0 0,2 2 0 16,0 3 0-16,3 1 0 0,-1-3 0 0,4 0 0 0,2 1 0 16,1-3 0-16,4-1 0 0,1-3 0 0,2 0 0 15,3-3 0-15,2-1 0 0,2-2 0 0,3-3 0 16,1 0 0-16,3-3 0 0,2-1 0 0,1-3-256 15,3 0 0-15,0-2 16 0,1-2-12400 16,-1-2-2480-16</inkml:trace>
  <inkml:trace contextRef="#ctx0" brushRef="#br0" timeOffset="66486.52">30530 12315 5519 0,'-6'8'496'0,"0"-2"-496"0,0 0 0 0,3 0 0 0,2-2 7424 0,2 2 1376 0,-1-1 288 0,0 2 48 0,2 8-7088 0,-2 2-1424 0,1 4-288 0,1 2-48 0,1-3-288 0,-2 1 0 0,0-3 0 0,-1-2 0 15,0 0 480-15,-1-3-16 0,0 0 0 0,0 0 0 16,-2-5-48-16,1-2-16 0,-2 1 0 0,0-2 0 16,1-3-176-16,-1 1-32 0,0-3-16 0,0 0 0 15,1-3-176-15,0-1 128 0,0-2-128 0,0-3 128 16,2 2 16-16,0-5 0 0,1-1 0 0,1 0 0 16,0-5 32-16,3 1 0 0,1-4 0 0,0 1 0 15,2 2-176-15,0-1 0 0,2 3 0 0,0 3 0 0,-1-2 0 16,1 5-192-16,0 0 64 0,-1 1 128 0,1 3 0 0,-2 2 0 15,1-2 0-15,1 4 0 0,-2 0 0 16,0 0 0-16,0 0 0 0,0 0 0 0,-1 2 0 0,-1 0 0 16,0 0 0-16,0 0 0 0,-1 0 0 0,-1 0 0 15,1 2 0-15,-1 0 0 0,-1-2 0 0,1 4 0 16,0 1 0-16,0-2 0 0,0 1-128 0,1 0 128 16,0 1 0-16,0 1 0 0,1-2 0 15,-2-2 0-15,3 2 0 0,-1-3 0 0,2-1 0 0,-1 0 0 16,1-1 0-16,1 1 0 0,0-4 0 0,1-1 0 15,1 1 0-15,0-2 0 0,0 0 0 0,-2-1 0 16,2 0 0-16,-1 3 0 0,-1-3 192 0,-1 2 16 16,0 3 0-16,-2-2 0 0,0 2-208 0,0 2 176 15,-1 2-176-15,-1-1 160 0,1 3-160 0,-2 1 0 0,1 1 0 0,-2 0 0 16,2 4 0-16,-1-2 128 0,1 3-128 0,-1 0 128 16,1 1-128-16,-3 1 0 0,1-1 0 0,0 0 0 15,0 1 256-15,1-1 128 0,-2 2 32 0,1-2 0 16,0 1-192-16,-1 3-32 0,1-3-16 0,-1 2 0 15,1 1-176-15,-1 3 0 0,0-1 144 0,0 5-144 16,-1-1 0-16,-1 3 0 0,-2 0 0 0,0 4 0 16,-2-1 0-16,1-2 0 0,0 2 0 0,0-6 0 15,2 1 0-15,-1-2-128 0,0-2 128 0,2-6 0 16,0 2-512 0,0-5 0-16,1-2-16 0,0-3-13200 0,-1-2-2640 0</inkml:trace>
  <inkml:trace contextRef="#ctx0" brushRef="#br0" timeOffset="67080.89">31018 12467 39615 0,'-2'-4'1760'0,"2"2"352"0,3-2-1680 0,1 2-432 0,1-1 0 0,-2 3 0 0,3-1-1024 0,2 1-272 0,3-2-64 0,3 0-16 15,0 4 192-15,-1 4 32 0,-3 2 16 0,-4 6 0 0,-5 5 2576 0,-1 0 512 16,-4 4 96-16,-1 4 32 0,-1-2-784 0,0 2-144 16,-3 3-48-16,1-2 0 0,0-1-656 0,0-2-144 15,0 0-32-15,1-1 0 0,1-4-80 0,-1-1-32 16,0-3 0-16,1 0 0 0,0 0 0 0,0 0 0 16,-1-1 0-16,0 1 0 0,0-1-32 0,-2-2 0 0,1 2 0 15,1-4 0-15,1 0-128 0,0-1 128 0,1-3-128 0,1-1 128 16,0-3 144-16,3 0 32 0,0-3 0 0,0-3 0 15,1 0 16-15,1-3 16 0,0-3 0 0,2-4 0 16,-1 0-80-16,2-3 0 0,1-3-16 0,0-3 0 16,2-3-240-16,3-3 0 0,1-4 128 0,3-3-128 15,0-3 0-15,4-3 0 0,2-6 0 0,-2-1 0 16,4 2 0-16,1 0 0 0,0 5 0 0,-1 1 0 16,1 5 0-16,-4 3 0 0,1 3 0 0,-2 7 0 15,-1 4 0-15,-2 3-128 0,0 4 128 0,-2-2 0 16,-1 5 0-16,0 1 0 0,-3 4 0 0,0-1 0 15,-1 4 0-15,-1 0 0 0,0 0 0 0,0 1 0 0,-1 2 0 0,0 3-128 16,1 0 128-16,-2 4 0 0,2 2 0 0,-4 2 0 16,1 3-128-16,-2 1 128 0,0 3-256 0,-4 2 16 15,2 1 0-15,-1-1 0 0,-1 2 48 0,-2-3 16 16,0 3 0-16,1-3 0 0,-1-2 176 0,-1 1 0 16,0-1 0-16,-1-2 0 0,0 1 0 0,-1-3 0 15,0 0 0-15,-2 0 128 0,-1-1-128 0,-1-2 0 16,-1-3 0-16,0 1 128 0,-4-1-128 0,-1-2 0 15,0-2 0-15,-1 0 0 0,-2 0 0 0,-1-2-160 16,0-2 160-16,0-4-208 16,2-2-432-16,2-2-64 0,2-1-32 0,3-6 0 15,3-2-624-15,3-4-128 0</inkml:trace>
  <inkml:trace contextRef="#ctx0" brushRef="#br0" timeOffset="67407.72">31716 11809 34095 0,'2'-2'1504'0,"-1"-1"320"0,0 2-1456 0,1 1-368 0,2 0 0 0,-1 0 0 0,0 1 128 0,4 1-128 0,1 1 160 0,5 4-160 0,-1-1 688 0,0 5 32 0,-2 4 16 0,-4-2 0 0,-2 6 448 0,-3 2 96 15,-3 5 0-15,-2-1 16 0,-1 3-464 0,-1 2-112 16,-1 3-16-16,-2-1 0 0,2 3-384 0,-2-1-96 16,1 1-16-16,1 0 0 0,-2-1-208 0,3-2 0 15,-1-2 0-15,1-1 0 0,1-2 0 0,0-2 0 16,0-3 0-16,-1 0 0 0,1-2-272 0,0-4-48 16,0-1-16-16,0-2 0 15,0 0-784 1,-1-3-160-1</inkml:trace>
  <inkml:trace contextRef="#ctx0" brushRef="#br0" timeOffset="67614.66">31586 12179 50687 0,'-8'-2'2240'0,"2"-2"464"0,1 1-2160 0,3 2-544 0,4 0 0 0,1 1 0 31,1 0-1040-31,1-1-320 0,4 1-64 0,3-4-16 0,4 2 1120 0,4-2 320 0,0 4-144 0,-1-3 144 16,1 3 0-16,0 0 0 0,-1 3 0 0,-1-2 0 16,1 4 0-16,-4-1 208 0,-1 2-48 0,0 0-16 15,-2 1-144-15,-2 2 0 0,-1 1 0 0,-2-1 0 32,0 1-384-32,-3-1-96 0,1 0-32 0,-2-1-19376 0</inkml:trace>
  <inkml:trace contextRef="#ctx0" brushRef="#br0" timeOffset="67969.12">31993 12362 40543 0,'-7'0'1792'0,"3"0"384"0,2 0-1744 0,0 1-432 0,4 2 0 0,-1-3 0 16,0 4 176-16,0-2-48 0,2 2-128 0,1 4 192 15,-1 2-192-15,1 3 0 0,1 0 0 0,0 2 0 16,0 1 144-16,-1 0-16 0,-1 0 0 0,1-1 0 16,0-1-128-16,-2 1 0 0,1-4 0 0,0 0-18432 15</inkml:trace>
  <inkml:trace contextRef="#ctx0" brushRef="#br0" timeOffset="68173.45">32297 12151 45151 0,'-16'6'2000'0,"4"1"416"0,1 2-1936 0,5 1-480 0,3-2 0 0,2-3 0 0,1 4 0 0,-4 6 0 16,-3 7 0-16,-3 10 0 0,-2 7 0 0,-3 8 0 15,-1-3 0-15,-3 3 0 0,-1 4 0 0,-1 0 0 16,-3 2 0-16,-2 4 0 0,-3-1 0 0,0 1-128 15,-2 4 128-15,-2 2-13392 16,-1 0-2560-16</inkml:trace>
  <inkml:trace contextRef="#ctx0" brushRef="#br0" timeOffset="68648.57">32451 12774 27647 0,'-1'2'2448'0,"1"2"-1952"0,0-1-496 0,1 0 0 0,-1-2 1040 0,0 2 112 0,1 3 32 0,-1 3 0 0,0 2 432 0,-1 6 96 16,-2-1 16-16,0 3 0 0,-4 1-640 0,1-2-128 16,1 1-32-16,-3 1 0 0,-1-2-576 0,-1 1-112 0,-1 0-32 0,0 1 0 15,-2 1-448-15,-1-2-80 0,-2 1-32 0,0-6-18064 16</inkml:trace>
  <inkml:trace contextRef="#ctx0" brushRef="#br0" timeOffset="69113.95">32995 12032 34095 0,'-1'0'1504'0,"-1"-1"320"0,1 1-1456 0,0 0-368 16,1 0 0-16,0 1 0 0,0 1 240 0,0 1-32 16,0 1 0-16,-3 2 0 0,0 4 512 0,-5 4 112 15,0 6 0-15,-3 1 16 0,-1 9 144 0,-4 1 32 16,-2 5 0-16,-3 3 0 0,-3 0-656 0,2-1-128 15,0 3-32-15,3-7 0 0,4-1-208 0,3-9 0 16,2 2 0-16,5-7 0 0,1 1 0 0,3-2 0 16,4-3 0-16,2-4 0 0,2 0 0 0,2-3 0 15,2 0 0-15,1-1 0 0,2-1-256 0,-1-3-32 16,2 1-16-16,3-1 0 0,-1-1 160 0,3-3 144 16,-2 0-208-16,3-3 80 0,-1-1 128 0,2-1 0 0,1-4 128 0,-2 0-128 15,-3-2 160-15,-4 2-32 0,-4 0-128 16,-2-1 192-16,-2-3 64 0,1-2 0 0,-5-5 0 0,-1-3 0 15,-3 0 48-15,-3-2 16 0,-2-3 0 0,-3-2 0 16,0-1-112-16,-3 1-16 0,1-3 0 0,-2 2 0 16,2-1-192-16,1 5 0 0,0 0 0 0,1 3 0 15,2 3 0-15,2 1-192 0,0 3 48 0,1 6 0 32,3-1-832-32,-1 5-176 0</inkml:trace>
  <inkml:trace contextRef="#ctx0" brushRef="#br0" timeOffset="71065.27">27712 12167 35935 0,'-2'-4'3200'0,"2"2"-2560"0,1-1-512 0,2 2-128 0,0-4-768 0,2 1-192 0,1-3-16 0,4-6-16 0,5-5 624 0,2-3 128 0,2-1 32 0,0-1 0 0,-1 1 1408 0,-2 0 272 16,2 0 64-16,-4-1 16 0,4 1-336 0,-4-3-64 15,3-1 0-15,-3 0-16 0,2-1-624 0,-1-3-112 16,1 0-16-16,0-3-16 0,1-1-160 0,0-3-16 16,0-2-16-16,2 2 0 0,-1 1-176 0,3-1 0 15,2 1 0-15,-2 3 0 0,2 3 0 16,1 3 0-16,-2 1 0 0,0 4 0 0,-1 3 0 0,-1 3 0 15,-3 3 0-15,-1 4 0 0,-1-1 0 0,-4 4 0 0,0 2 0 16,-1-1 0-16,-1 4 0 0,-2 1 0 0,-2 0 0 0,0 4 0 16,-2-1 384-16,-1 6 0 0,1-1 0 15,-1 3 0-15,1 2-48 0,-1 2-16 0,1 5 0 16,0 2 0-16,2 3-144 0,0 3-48 0,0 4 0 16,1 3 0-16,0 3-128 0,2 6 0 0,1 0 0 0,-3 1 0 15,-1-1 0-15,0 0 128 0,-2-2-128 0,1-4 0 16,0-5 0-16,-2-1 0 0,2-3 0 0,-2-3 0 15,2-1 0-15,0-3 0 0,0-4 0 0,-1-2 0 16,1-2 0-16,-2-3 0 0,1-7 0 0,1-4-20656 16</inkml:trace>
</inkml:ink>
</file>

<file path=ppt/ink/ink20.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4-10-08T15:13:26.821"/>
    </inkml:context>
    <inkml:brush xml:id="br0">
      <inkml:brushProperty name="width" value="0.05292" units="cm"/>
      <inkml:brushProperty name="height" value="0.05292" units="cm"/>
      <inkml:brushProperty name="color" value="#FF0000"/>
    </inkml:brush>
  </inkml:definitions>
  <inkml:trace contextRef="#ctx0" brushRef="#br0">20704 6331 32255 0,'-15'3'2864'0,"4"-3"-2288"0,6 1-576 0,5-1 0 0,2 0 544 0,-2 2 0 0,-1-2 0 0,0 3 0 0,4-3-160 0,11 0-48 0,9 0 0 0,13-6 0 15,11-1 464-15,13 1 96 0,11-4 0 0,13 2 16 0,13-1-240 0,9 2-48 0,8-3-16 0,8 4 0 0,8-3-224 0,-1 5-32 0,-3 2-16 0,3 2 0 0,2 2 96 0,-3-1 16 0,-4 4 0 0,-3 2 0 0,3-1-256 0,-2 1-64 0,-2 2 0 0,-1-3 0 0,-2 0 0 0,-5 0 0 16,-10-2 0-16,-3 0 0 0,-1-4-128 16,-7-3 0-16,-3 3 0 0,-7-1 0 0,-10-3 0 15,-3-2 0-15,-2-2 0 0,-7-1-176 0,-4 2 176 16,-7-3 0-16,-6 0 0 0,-9-3-13248 16,-6-1-2528-16</inkml:trace>
  <inkml:trace contextRef="#ctx0" brushRef="#br0" timeOffset="1152.9">20946 16315 43311 0,'10'2'3840'15,"0"1"-3072"-15,-3-1-608 0,1 0-160 0,-1 1-912 0,7 0-224 0,12 1-32 0,16 2-16 0,18-1 1680 0,14-1 336 0,9-9 64 0,7-5 0 0,9-4-256 0,7-4-64 0,5-2-16 0,6-1 0 0,7-1-432 0,5 2-128 0,3 4 0 16,1 5 0-16,2 7 0 0,-1 4 0 0,-3 3 0 0,1 3 0 16,-1 4 0-16,-2 0 0 0,-2 3 0 0,-3 2 0 15,-4-1 224-15,-4 3-64 0,-1 3-16 0,-6-5 0 0,-4 1 224 16,-5 2 32-16,0 4 16 0,-3-2 0 0,-6-4-288 16,2-3-128-16,1-5 0 0,0-3 128 15,-1 0-448-15,-2-10-80 0,-4-5-32 16,3-6 0-16</inkml:trace>
</inkml:ink>
</file>

<file path=ppt/ink/ink21.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4-10-08T15:20:08.981"/>
    </inkml:context>
    <inkml:brush xml:id="br0">
      <inkml:brushProperty name="width" value="0.05292" units="cm"/>
      <inkml:brushProperty name="height" value="0.05292" units="cm"/>
      <inkml:brushProperty name="color" value="#FF0000"/>
    </inkml:brush>
  </inkml:definitions>
  <inkml:trace contextRef="#ctx0" brushRef="#br0">14589 5468 23039 0,'-15'-2'2048'0,"4"0"-1648"0,6 2-400 0,4 0 0 0,2-2 544 0,-2 2 32 0,-4-4 0 0,-5-1 0 0,-3-2-432 0,0-2-144 0,1 2 0 0,0-4 144 0,2 1-144 0,3 0-224 0,1 1 48 0,1 2 16 0,2 1 160 0,1-1-192 0,2 4 192 0,2-1-192 0,3 1 976 15,4 1 192-15,3 1 48 0,6 1 0 0,3 1 304 0,5 1 64 0,3 1 16 0,5 1 0 16,2 2-720-16,3-2-144 0,3-2-32 16,2 2 0-16,-1-4 0 0,5 2 0 0,3-2 0 15,1 0 0-15,1 0-304 0,0-2-64 16,-1-2-16-16,0-1 0 0,-3-2-128 0,1-2 0 0,-3 2 0 15,0-5 0-15,0 1 208 0,-1 0 16 0,-1 4 0 0,-3-3 0 16,-1 1 160-16,-3 1 16 0,-3 3 16 0,-2-2 0 16,-2 2-80-16,-1 2-16 0,-1 0 0 0,-2 2 0 15,0-1-192-15,3-1-128 0,1 2 128 0,-2-3-128 16,1 2 0-16,-3-2 0 0,-1-1 0 0,-4 1 0 16,-1-2 0-16,-5 0 0 0,-2 0 0 0,-4 0 0 0,-5-2 0 15,-3 2 0-15,-2-3 0 0,-2 2 0 0,-2-2 160 16,-2-1-32-16,-1 0-128 0,-3-2 192 0,0 0 128 0,-3-1 0 15,1 0 16-15,-3-2 0 0,2 5-208 0,-2-2-128 16,0-2 128-16,-1 2-128 0,1 3 0 0,1-1 0 16,2 4 0-16,1-3 0 0,3 4 0 0,2-1 0 15,3 4 0-15,-1-4 0 0,3-1 0 0,1 4 0 16,1-1 0-16,0 1 0 0,2 1 0 0,0 1 0 16,1 1 0-16,1 0 0 0,0 3 0 0,2-3 0 15,2 3 0-15,1 1 0 0,1 2 0 0,3-2 0 16,2 2 0-16,2 0 0 0,4 0 0 15,2 0 0-15,1 2 0 0,1 0 0 0,0 0 0 0,1 3 0 16,0-1 0-16,0 0 0 0,0 2 0 0,2 0 0 16,-2 1 0-16,-3 0 0 0,-1 2 0 0,-3 3 0 0,0 0 0 0,-3 1 0 15,-5-1 0-15,-3 1 0 16,-4-3 0-16,-5 1 0 0,-3 0 0 0,-4-3 0 0,-4 1 0 0,-6-2 0 16,-3 0 0-16,-6-1 0 0,-3 2 0 0,-3 1 0 15,0-3 0-15,-3-2-128 0,-2 0 128 0,-3-2-12672 16,-2 0-2464-16</inkml:trace>
  <inkml:trace contextRef="#ctx0" brushRef="#br0" timeOffset="703.25">13085 6327 39615 0,'-2'-2'3520'0,"-1"-2"-2816"0,1 4-560 0,-1 0-144 0,2 0 0 0,-3-2 160 0,-3-1-160 0,-7 0 160 0,-7-4-160 0,-7 4 0 0,-9-3-192 0,-10 2 192 0,-6 0-1152 0,-10 2-96 0,-9-2-32 0,-7-1 0 16,-3-1 480-16,-6-2 96 0,-4 2 0 0,-6-2 16 0,-5 1 1072 0,1 1 192 15,8 1 64-15,-7-1 0 0,-2 1 752 16,2-2 144-16,6 2 48 0,4 0 0 0,3 2-880 16,0 1-160-16,0 1-32 0,5 1-16 0,8 0-240 15,6 1-64-15,4 3 0 0,1 1 0 0,1 1-192 0,4 0 0 16,2 4 0-16,6 0 0 0,8 0 0 0,7-1-128 15,9 3 128-15,10-6 0 0,5 1 0 0,10-2 0 16,8 0 0-16,9 0 0 0,11 1 0 0,12-2 0 16,14-4 0-16,17-4 0 0,14-4 0 0,17-2 0 15,15 0 0-15,3-5 0 0,-1 1 0 0,22-3 0 0,19-3 0 16,2 2 0-16,-8 2-144 0</inkml:trace>
  <inkml:trace contextRef="#ctx0" brushRef="#br0" timeOffset="1514.27">13098 16383 17503 0,'16'-2'1552'0,"-9"0"-1232"0,-2 0-320 0,-4 0 0 15,-2-1 5360-15,-3 3 1008 0,1-1 208 0,-5 1 32 0,-4-4-5072 0,-8 4-1024 0,-8-2-208 0,-8-1-48 0,-9 3-256 0,-3 3 0 0,-5-3 0 0,-5 2 0 0,-4 2 0 0,-4 2 0 0,-3 0-128 0,-3 1 128 0,-4 0 0 0,-7 5 0 16,-6 3 192-16,-8 3-192 0,-4 0 608 0,-10 3 16 16,-11-3 0-16,3 0 0 0,4 1 144 0,4-3 48 15,5-1 0-15,7-6 0 0,5-1-32 0,9-3 0 0,9-4 0 16,8-2 0-16,9-2-272 0,7-7-48 16,8 1-16-16,13-6 0 0,10 1-448 0,10-1 0 0,7 2 0 15,14-6 0 1,18-2-896-16,22 1-192 0,15-1-16 0,19 5-16 15,20 6-32-15,21 0-16 0</inkml:trace>
  <inkml:trace contextRef="#ctx0" brushRef="#br0" timeOffset="31145.21">10460 5401 11055 0,'-10'0'976'0,"1"2"-784"0,3 0-192 0,3-2 0 0,-1 2 624 0,-1 0 80 0,-5 3 0 0,-7-2 16 0,-6 4-720 0,-3 0 0 0,-3 2-240 0,-1 1 64 15,2-2 176-15,0 2-128 0,1-1 128 0,0 1-128 16,-1 2 128-16,-3 2-128 0,-1 0 128 0,-2 2-128 15,-3 4 128-15,-4 5 0 0,-1 0 0 0,-6 7 0 0,-8 4 368 16,-5 7 144-16,-6 8 48 0,-1 2 0 0,-2-5 448 0,4 0 80 16,-1 4 32-16,0-1 0 0,0 3-784 15,3 0-144-15,2-2-48 0,4 3 0 0,3 0-144 16,3-5 0-16,8-3 0 0,5-6 0 16,2 4 0-16,3-1 0 0,3-2 0 0,3 1 0 0,3-1 240 15,4-2 16-15,3 1 0 0,3-5 0 0,4 1 656 16,2-5 144-16,4-4 32 0,4-2 0 0,3-1-256 0,4-5-32 15,2-2-16-15,3 1 0 0,4-5-448 16,2-2-80-16,4-3-32 0,3-3 0 0,5-4-80 0,2-3-16 16,3 0 0-16,0-5 0 0,5-3 112 0,6-2 16 15,6-2 0-15,3-5 0 0,3-3 48 0,1-3 16 16,5-7 0-16,2-1 0 0,0-2 32 0,3-5 16 0,2-1 0 16,-2-4 0-16,-8 6-192 0,1 0-48 15,2-3 0-15,0-1 0 0,1-5 272 0,1 2 48 0,-1 1 16 16,0-3 0-16,-1 0 128 0,-5-4 32 0,-6 8 0 0,-2-2 0 15,-2 1-240-15,-2-1-64 0,-3-2 0 0,-3 3 0 16,-5-1 32-16,-4-2 0 0,-2 0 0 0,-5-3 0 16,-3-1 96-16,-4 5 32 0,-5-1 0 0,-3 3 0 15,-4 0-240-15,-5 0-48 0,-4 2-16 0,-5 1 0 16,-4 4 16-16,-6-2 0 0,-6 1 0 16,-3 1 0-16,-6 1-192 0,-3 2 192 0,-3 3-192 0,-1 5 192 15,2 3-192-15,-5 2 0 0,-6 2 0 0,5 6 0 16,5 3 0-16,-2 2 0 0,-6 4 128 0,1 4-128 15,5 1 0-15,5 4 0 0,5 5 0 0,3 2-18560 16</inkml:trace>
  <inkml:trace contextRef="#ctx0" brushRef="#br0" timeOffset="32479.19">10393 15413 13823 0,'1'-3'1216'0,"1"3"-960"0,-2 0-256 0,0 0 0 0,-2 3 1472 0,1-2 240 0,1 1 48 0,-1 1 16 0,-1 1-912 0,-2 2-176 0,-1-2-48 0,0-2 0 0,1-2 368 0,-1-2 64 0,2-2 16 0,0-2 0 15,2-3 464-15,0-3 112 0,1-2 0 0,1-2 16 16,0-5-272-16,0-1-64 0,1-2-16 0,-2-3 0 0,-2 1-672 0,0-2-128 16,-2-5-16-16,-3 0-16 0,-1 3-496 0,-3-7 0 15,-4-1 0-15,-3-5 0 0,-2 3-192 16,-4-1-144-16,1 4-32 0,-4 1 0 0,-2 5-16 15,-2-1-16-15,-1 4 0 0,-4 3 0 0,-1-1 528 16,0 3 96-16,1 3 32 0,-1 0 0 0,1-2 256 0,3 3 48 16,0-2 16-16,4 4 0 0,2 0-112 0,-1-1-16 15,-5-4 0-15,-1 3 0 0,-1 1-256 0,-1 2-64 16,0 1-128-16,-1 5 192 0,-1 3-192 0,-2 4 0 16,0 3 0-16,-5 3 0 0,-1 4-208 0,1 5 16 15,-1 1 0-15,9-1 0 16,5 1-512-16,-3 3-80 0,-3 2-32 0,-2 6 0 0,4 0 464 0,3 1 96 15,7 1 0-15,4 0 16 0,3 1 240 0,4 2 0 16,3 0 144-16,1 2-144 0,2-2 0 0,0 2 0 16,1 7 0-16,-1 0 0 0,0 3 0 0,3 4 0 0,1 3 128 0,2 1-128 15,0 0 0-15,6 0 0 0,0-3 0 16,6-3 0-16,5-1 0 0,0-2 144 0,4-2-144 0,2 0 128 16,2-1-128-16,4 2 128 0,3-1-128 0,4-3 128 15,1-1-128-15,5-3 0 0,3-2 0 0,1-3 0 16,1 0 176-16,3-2-48 0,3-5-128 0,-1 0 192 15,-1-3-192-15,6 0 0 0,1 0 0 0,5 0 0 16,1-1 0-16,0-4 0 0,0-3 0 0,-3-1 0 16,0-4 0-16,5 2 144 0,4-1-144 0,0 2 128 15,-1-2-128-15,-3-2 0 0,-2-4 0 0,-5-1 0 0,-2 0 0 16,-6-1 0-16,-3-2 176 0,-1 0-176 0,0-4 496 16,-4-3 0-16,-4-1 0 0,-4-3 0 0,-3-1-160 0,-7-2-16 15,-2-2-16-15,-7-4 0 0,-3-1 32 16,-6-2 16-16,-3 3 0 0,-6-5 0 0,-6-5 96 15,-6-8 32-15,-7-5 0 0,-4-6 0 0,-4-2-192 16,-5-3-32-16,-4-2-16 0,3 4 0 0,0 5-240 0,-4-4 0 16,-3-4 128-16,-2 2-128 0,2 4 0 0,1 6 0 15,0 4 128-15,1 7-128 0,1 6 0 0,-1 1 0 16,-2 5 0-16,2 5 0 0,2 5 0 0,-2 2-160 16,0 6 160-16,-4-1-13456 15,-4 8-2592-15</inkml:trace>
  <inkml:trace contextRef="#ctx0" brushRef="#br0" timeOffset="49284.34">8860 15660 35935 0,'-11'-15'3200'0,"1"4"-2560"0,2 5-512 0,5 3-128 0,2 0 208 0,-3-3 32 0,-4-4 0 0,-3-9 0 0,1-3-240 0,3 0-240 0,6 3 48 0,6 3 16 0,2 6-368 0,3-1-80 0,1 4-16 0,0 0 0 16,-1 4 80-16,-4-2 16 0,-1 3 0 0,-4 0 0 0,-2 2 800 15,-4 0 144-15,-2-2 48 0,-4 0 0 0,-2 2 976 0,-1 0 208 16,-5 0 32-16,-3 0 16 0,-2 0-992 0,-2 0-208 15,-3 0-32-15,-2-2-16 16,-3 2-240-16,0-4-64 0,-2 4 0 0,-5-5 0 0,-6 4-128 16,-7 1 160-16,-7 2-160 0,-12 2 160 0,-9 4-160 0,-4-2 0 15,8-1 0-15,-21 2 0 0,-25 2 0 0,-3 1 0 16,5-4 0-16,3 1 0 0,-1 2 0 0,4 0 0 16,7 0 0-16,3-1 0 0,2 1 0 0,1-2 0 15,3 2 128-15,7-3-128 0,7 2 192 0,5-3 16 16,3 2 0-16,7-3 0 0,3 0-48 0,7-4-16 0,5 3 0 15,7 0 0-15,4 0-144 0,6-2 0 0,3 2 0 16,5 0 0-16,5 0 0 0,5-2 0 0,6 4 0 16,8-1 0-16,3-2 0 0,8-1 0 0,7 4 0 0,9-1 0 15,11 0-144-15,14-2 144 0,16 2-192 0,16-2 192 32,13 2-448-32,11-1 0 0,11-2 16 0,4-1 0 0,7 0 176 0,6 0 48 15,2 0 0-15,0 0 0 0,2 0-96 0,-9 2-16 0,-2 1 0 16,-10 0 0-16,-2 1 320 0,-6 0 0 0,-4 5 0 0,-2-1 0 15,-2-3 224-15,-4 0 48 0,-3 1 16 0,-9-2 0 16,-8-2-160-16,-3 2-128 0,-3-1 144 0,-9-2-144 16,-8 1 0-16,-12 0 0 0,-8 0 0 0,-12-2 0 15,-8 0 0-15,-9 0 0 0,-8 3 0 0,-9-3 0 0,-10 1 272 16,-15-1-32-16,-14 2-16 0,-18-2 0 0,-13 0-224 16,-17 0 176-16,-13 0-176 0,-10-2 160 0,-8 2-32 0,-16 0-128 15,-10 2 192-15,-7-2-64 0,-5 3-128 0,-3-2 0 16,2 1 144-16,3 5-144 0,8-1 0 0,0 1 128 15,1 4-128-15,10-3 0 0,7-2 0 16,10 3 0-16,10 0 0 0,13-2 0 0,10-6-272 0</inkml:trace>
  <inkml:trace contextRef="#ctx0" brushRef="#br0" timeOffset="50545.9">9065 7333 4607 0,'0'-6'400'0,"-1"-1"-400"0,-2 4 0 0,2 3 0 0,0-3 3184 0,0 3 544 0,1 0 112 0,-3-2 32 0,1 1-2656 0,-2-2-512 0,-1 1-128 0,-1-2 0 0,-1 1-576 0,-2 0 0 0,0-1 0 0,-1 0 0 16,-1-2 0-16,-1 0 0 0,-2-3-144 0,-3 3 144 15,0-1 0-15,-6 1 0 0,-1-3 0 0,-5 1 0 16,-3 0 0-16,-4 2 0 0,-2-2 0 0,-7 2-128 15,-4 0 304-15,-6 0 64 0,-1-1 16 0,-3 1 0 16,-1 0 848-16,-6-3 176 0,-4 2 48 0,-7-3 0 16,-4 4 112-16,-5-3 32 0,1 6 0 0,-5-4 0 15,-2 1-544-15,-1 2-96 0,2 0-32 0,-4 0 0 0,-7 0-496 16,-5 2-112-16,-5-2 0 0,0 0-16 16,3-1-176-16,3 2 0 0,3-1 0 0,3-2 0 0,3 2 0 15,7 2 0-15,6 2 0 0,0-3 0 0,1 2 0 16,-2 2 0-16,-2 2 0 0,2-1 0 0,1 2 0 15,2 2 0-15,3 0 144 0,5 1-144 0,3 2 128 0,8 1-128 16,9 2 128-16,6-2-128 0,3 0 0 16,6 1 144-16,3-1-144 0,6-2 0 0,7 0 0 0,5 0 0 15,6 0 0-15,6-4 0 0,5 1 0 0,6 1 0 16,4-2 0-16,9 0 0 0,4-2 304 0,11-2 0 16,12 0 0-16,13-2 0 0,12-5-304 0,16 1 160 15,10-1-160-15,11-2 128 0,4-1-128 0,13 0 160 16,12-2-160-16,1 2 160 0,-1-1-160 0,9 0-176 15,12 0 48-15,-3 0 0 16,-3 2-512-16,12-3-80 0,9 2-32 0,-1 0 0 16,-7 4-1232-16,-3-1-256 0,-5 4-64 0,3 0 0 0</inkml:trace>
</inkml:ink>
</file>

<file path=ppt/ink/ink22.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4-10-08T15:22:38.486"/>
    </inkml:context>
    <inkml:brush xml:id="br0">
      <inkml:brushProperty name="width" value="0.05292" units="cm"/>
      <inkml:brushProperty name="height" value="0.05292" units="cm"/>
      <inkml:brushProperty name="color" value="#FF0000"/>
    </inkml:brush>
  </inkml:definitions>
  <inkml:trace contextRef="#ctx0" brushRef="#br0">16994 10083 18431 0,'6'-27'1632'0,"-2"10"-1312"0,-2-2-320 0,0 7 0 0,-1 5 5120 0,1 4 960 0,1-2 192 0,-1-3 48 0,2-2-4848 16,1-2-960-16,1 2-192 0,-2 10-32 0,-4 8-288 0,-3 6 0 0,-2 12 0 0,-3 12 0 0,-5 10 0 0,-3 5 0 0,0 5 0 0,-2 4 0 0,-1 2 0 0,-2-1 0 0,1 0 144 0,-1 7-144 0,0 5 0 0,0-2 0 0,3 1-176 0,0-2 176 16,2-7 0-16,-1 6 0 0,1 8 0 15,-1 9 0-15,2 5 128 0,0 4 112 0,2 1 16 0,2 0 0 16,3 6 256-16,2-6 48 0,3 0 16 0,4-11 0 16,3-9-192-16,3 1-48 0,2 2 0 0,2 2 0 15,2-1-336-15,-1 1 144 0,0-4-144 0,-2 2 0 16,0 2 128-16,-2 1-128 0,-4 3 0 0,0-2 0 15,-3-3 0-15,1 4 0 0,-2 11 0 0,-3 4 0 16,-1-2 0-16,0 8 0 0,-3 1 0 0,0 2 0 16,-2 4 320-16,-1 0-64 0,0-3 0 0,1-1 0 0,-1-2-96 15,0-19-32-15,2-10 0 0,2-11 0 0,2-10 208 0,1-5 48 16,0-2 0-16,3 2 0 0,2 8 0 0,1-2 0 16,2-1 0-16,1-2 0 0,3-2-144 0,1 0-32 15,1 2 0-15,0 5 0 0,4 3-208 0,-1 4 0 16,-1-1 0-16,1 4 0 0,1 3 0 15,-1 5 0-15,3 4 0 0,-3 0 0 0,2-2 0 0,-2 1-128 16,-3 3 128-16,-1-2 0 0,-2-4-144 16,-5-8 144-16,0-3 0 0,-6-1-144 0,0 2 144 0,-4 4 0 15,1 2 0-15,-1 6 0 0,-1 0 256 0,1-2 0 16,1-6-16-16,1 0 0 0,4 0 352 0,1-7 80 16,2-9 16-16,3-7 0 0,0-6-144 0,0-10-32 15,1-5 0-15,0-7 0 0,0-6-512 0,-1-6-256 16,-2-6 32-16,-3-12-16288 0,-3-14-3264 15</inkml:trace>
  <inkml:trace contextRef="#ctx0" brushRef="#br0" timeOffset="20830.82">3750 8446 27647 0,'-1'-6'2448'0,"1"2"-1952"16,0 4-496-16,1 0 0 0,1 0 0 0,-2-3-208 0,0 0 16 0,0-2 0 0,-2-1-3344 16,1-2-672-16,-1 2-128 0,-1 2-16 0,1-1 3424 0,1 2 688 0,-2-1 240 0,-1 0 0 15,-1 4-176-15,-1-2 176 0,-4-1-160 0,-1 2 160 16,-1 1 2112-16,-4 0 512 0,-3 0 80 0,-2 0 48 15,-1 0-128-15,-3 0 0 0,-2-2-16 0,-4-1 16 0,-1-1-1888 0,-4 1-368 16,-2-2-80 0,-7 0 0-16,-5 0-288 0,-9-1 128 0,-5 2-128 0,-5-2 128 0,-7 0 352 15,-1-2 80-15,0 2 16 0,-2-4 0 0,0 5-64 0,-2 1-32 16,1 1 0-16,-1-3 16 0,2 3 912 16,0-3 192-16,-1 3 48 0,-2 2 0 0,-1 2-880 0,2-1-192 15,3 0-16-15,4 0 0 0,1 0-560 0,0 2 0 16,-1-2 0-16,1 1-128 0,5 1 128 0,5-4 0 15,3 2 0-15,5-3 0 0,4 2 0 0,8-1 0 16,4 0-160-16,8 0 160 0,7-2-256 0,6-1 48 16,8 4 0-16,7-1 16 0,4-1 192 0,9 2 0 15,7 1 0-15,12 0 0 0,8 1 0 0,8 2 256 16,5 0-16-16,17 2-16 0,19 1-224 0,12 2 0 16,6 1 0-16,0-3 0 0,-2 0 0 0,3 0 128 0,-1 1-128 15,0-4 0-15,-7-2 0 0,6-1 0 0,6 3 0 16,0-6-160-16,-4 2 160 0,-2-4 0 0,-1 4 0 15,-1-3 0-15,-4 3 0 0,-6 0 0 0,-9-3 0 0,1 1 0 16,-4 3 0-16,-9 0 0 0,-11 0 0 0,-13 0 128 16,-10 3-128-16,-15 1 0 0,-10-3 0 0,-12 4 0 15,-11-2 0-15,-16 4 0 0,-17 1-128 0,-16 0-12464 16,-16 0-2480-16</inkml:trace>
  <inkml:trace contextRef="#ctx0" brushRef="#br0" timeOffset="22138.76">3527 14569 23039 0,'26'-12'2048'0,"-7"2"-1648"0,-6 4-400 0,-8 2 0 0,-2 4 704 0,6-5 48 0,11-2 16 0,7-5 0 0,5-3-128 0,-3 1 0 0,-10 5-16 0,-6 3 0 0,-7 3 848 0,-6 1 192 15,-4 0 16-15,-2 2 16 0,-3 0-912 0,0 0-176 16,-1 2-32-16,0-2-16 0,1 0 240 0,-2 0 48 16,1 0 16-16,0-2 0 0,-1-1-352 0,-3 0-80 15,-2-1-16-15,-2-1 0 0,-3 4-128 0,-6-4-32 16,-3 1 0-16,-8 0 0 0,-8 1 0 0,-7-4 0 16,-4 3 0-16,-6 0 0 0,-8 4 48 0,-5-3 0 15,-7 0 0-15,-4-1 0 0,8 1-304 0,-19 3 160 16,-15 3-160-16,-6-3 128 0,13-3 112 0,-5 0 16 0,-1 3 0 15,6-4 0-15,10 2-128 0,9-5-128 16,10 4 176-16,-1-1-176 0,3-1 384 0,5 1-16 0,10 1-16 16,4-4 0-16,4-1-352 0,3 0 0 15,3 3 0-15,1 2 0 0,6-5 0 0,4 3 0 0,4 4 0 16,5-1 0-16,4 2 0 0,4 0 0 0,3 2 0 0,5-2 0 16,1 4 0-16,4-3 0 0,4 4 0 0,2-1 0 15,4 4 0-15,5-1 0 0,5 0-144 0,7-1 144 16,10 0-128-16,12-2 128 0,12 1-160 0,15-1 160 15,16-3-192-15,11-2 48 0,10-8 16 0,11 2 0 0,13 0 128 16,3-2 0-16,-3-3 0 0,7 6 0 0,3 3 0 0,-2-1 0 16,-8-2 0-16,-4 2 0 0,-4 5 0 0,-11 2 0 15,-13-1 0-15,-7 4 0 0,-4 4 0 0,-13 0 176 16,-11 2-176-16,-15 1 192 0,-9-2-192 0,-12 0 0 16,-10-1 0-16,-9-3 0 0,-7 2 0 15,-7 0-144-15,-6 1 144 0,-8-1 0 0,-7 1-432 16,-11-1 32-16,-14 1 0 0,-9-1 0 0,-8 0 48 15,-28-2 16-15,-33 5 0 0,-33-2-18944 16</inkml:trace>
  <inkml:trace contextRef="#ctx0" brushRef="#br0" timeOffset="23734.1">4868 6169 5519 0,'5'-6'496'0,"-1"4"-496"0,0-2 0 0,-2 4 0 0,1-3 432 0,0 1-16 0,4-2 0 0,4-3 0 0,3-2 368 0,1-3 80 0,-1 2 16 0,-3 0 0 0,-4 1 48 0,0 2 16 0,-4-2 0 0,-1 1 0 16,-1 0 160-16,-2-1 48 0,-1 2 0 0,0 1 0 16,-1-3 112-16,1 2 16 0,1 1 16 0,-2-3 0 15,3 2-592-15,-1 0-112 0,0 2-16 0,0 2-16 16,-2-1-208-16,-1 0-32 0,-2 2-16 0,0 2 0 0,-3-3 624 0,-1 3 128 16,-3 3 32-16,-2-1 0 0,-5 2-320 0,-2 0-64 15,-4 4-16-15,-5 0 0 0,-4 4-96 0,-4 1-16 16,1 0 0-16,-6 4 0 0,-4 6-160 0,-6-1-32 15,-5 6-16-15,0 2 0 0,1 3-240 0,0 2-128 16,-1 1 160-16,0 1-160 0,6-2 0 0,3-3 0 16,3-1 0-16,1-3 0 0,3 2 0 0,2 1 0 15,0 3 0-15,0 1 0 0,-1 5 0 0,-2 3 0 16,-1 1 0-16,-1 7 144 0,2-1-144 0,2-2 0 16,2-4 0-16,2 1 0 0,1 2 0 0,-2 4 0 15,2 4 0-15,0 3 0 0,3-5 0 0,3 1 0 16,3-4 0-16,4-4 0 0,0-3-160 0,3 2 160 15,0 2 0-15,4-5-144 0,2 1 144 0,3-4 0 16,2 1 0-16,4-1 0 0,2-2 0 0,4-4 0 0,4 1 0 16,3-6 0-16,5-3 0 0,3-3 0 0,1-2 128 15,7-5-128-15,6 1 608 0,5 1 48 0,1 0 16 0,6-1 0 16,5 2-176-16,5-1-48 0,4 3 0 0,2-2 0 16,-4 1-320-16,1-3-128 0,-1-2 0 0,0-2 0 15,1-2 128-15,2-4-128 0,2-1 0 0,1-5 0 16,1 0 0-16,-1-6 0 0,2 0 0 0,-2-7 0 15,-2 1 0-15,5-8 0 0,8-5 0 0,2-3 0 16,-3-1 160-16,-1-3-16 0,-2-5 0 0,-2-1 0 16,-1 0 48-16,-2-8 0 0,-3 1 0 0,-1-3 0 15,0-5-192-15,-5 2 160 0,-5 4-160 0,3-5 160 0,5-7-160 0,-1-2 160 16,-1 2-160-16,-1-2 160 16,-4 4-160-16,-2-2 0 0,-3 1 0 0,-3 5 128 15,-4 2-128-15,-8 2 0 0,-3 7 0 0,-8-2 0 0,-4 5 0 16,-8-2 0-16,-7 0 0 0,-5 0 0 0,-5 1 0 15,-8 1 0-15,-4 5 128 0,-6-4-128 0,-9 0 128 16,-7 0-128-16,-6 1 192 0,-4 1-64 0,-9 4-128 0,-5-3 0 16,-6 4 0-16,-3-1 128 0,4 1-128 0,-2 5 0 15,0 1 0-15,-4 1 0 0,-3 1 0 0,-3 6 0 16,-1 5 0-16,4 3 128 0,5 3-128 0,0 5 0 16,-1 1 0-16,3 7 0 0,7 2-304 0,3 7-32 15,9 2-16-15,9 2-18112 0</inkml:trace>
  <inkml:trace contextRef="#ctx0" brushRef="#br0" timeOffset="24916.95">5379 14237 43311 0,'-6'-11'3840'0,"-2"1"-3072"0,1 2-608 0,1 3-160 0,1 2 192 0,-3-4 16 0,-6-6 0 0,-11-12 0 0,-6-3-544 0,-5-4-112 0,-2-3-32 0,-2 2 0 15,-1 3-48-15,-1-1-16 0,-1 0 0 0,-1 1 0 16,1-2-528-16,0 1-96 0,-1 3-32 0,-1-3 0 16,2 5 576-16,0 1 112 0,-1 2 32 0,-1 2 0 0,-5-2 736 15,-1 7 160-15,6 0 32 0,-7 1 0 0,-4 2 144 0,-4 0 48 16,-1 4 0-16,-1 0 0 0,3 2-208 0,-1 0-48 15,4 1 0-15,-3 1 0 0,3 2 0 0,-3 1 0 0,0 4 0 16,-2 0 0-16,3 4-384 0,3 2 128 0,2 1-128 16,3 3 0-16,4 0 128 0,3 4-128 0,3 0 128 15,2 0-128-15,3 3 128 0,3 3-128 16,3-2 128-16,0 5-128 0,4 0 0 0,3 4-144 0,1 2 0 16,1 1 0-16,3 1-96 0,0 3-16 0,2 3 0 0,-1 4 0 15,1 8 256-15,1 5 0 0,2 3 0 16,3 0 0-16,3 2 192 0,3-5 48 0,4-2 0 15,5 2 0-15,6-1-48 0,7 2-16 0,7 0 0 0,7-2 0 16,4 0-176-16,7-5 192 0,4-5-192 0,4-2 192 16,5-1-192-16,8 2 0 0,7 0 144 0,3-2-144 15,0 1 0-15,0-4 0 0,0-2 0 0,1-3 0 16,2-1 0-16,-2-5 0 0,1-3 0 0,-2-5 0 16,2-7 0-16,0-2 0 0,2-1 0 0,-1-4 0 15,1 2 0-15,-4-8 0 0,-7-1 0 0,-2-4 0 0,-3-3 0 16,4-2 0-16,3-2 0 0,-2 0 176 0,-5-5-176 15,-5-1 192-15,-2-2-192 0,-4-5 192 0,-4 1 128 0,-4-2 16 16,-6-3 16-16,-3-3 0 0,-7-3-160 0,-5-2-48 16,-5-7 0-16,-6-1 0 0,-3-2-144 0,-8-3 0 15,-3-1 0-15,-7-2 0 0,-3 1-288 0,-6 0-32 16,0 1-16-16,-5 0 0 0,-26-54 336 16,23 51 0-16,0 2 0 0,3 4 144 0,1-3 160 15,1 3 16-15,3-2 16 0,1 8 192 0,-2-2 48 16,-1-2 0-16,2 4 0 0,-1 5-352 0,-1 1-64 15,-1 4-16-15,-1 1 0 0,-3 3-144 0,-2 2 0 16,-2-2 0-16,-6 9 128 16,-1 0-608-16,-10 1-128 0,-11 1-32 0,-14 1-19632 0</inkml:trace>
  <inkml:trace contextRef="#ctx0" brushRef="#br0" timeOffset="52214.31">6473 5237 15663 0,'-6'0'1392'0,"1"-3"-1120"0,3 3-272 0,1 3 0 0,1-3 1008 0,0 4 144 0,-2-2 16 0,0 4 16 0,-1 4-64 0,3 2-16 0,4 5 0 0,1-1 0 0,2 2-784 0,3 2-144 16,0 2-48-16,1 3 0 0,2 1-128 0,-1 2 128 15,-1 3-128-15,0 1 128 0,-2-6 768 0,0 5 160 16,-3 4 32-16,1 0 0 0,-2-1-96 0,-2-2-16 16,-1 5 0-16,-1-4 0 15,1-5-112-15,-2-3-32 0,1-5 0 0,1-6 0 16,1-3 16-16,-1-2 0 0,2-6 0 0,1-6 0 0,0-1-160 0,2-5-48 16,3-6 0-16,1-8 0 0,3-3-160 15,1-2-32-15,0-5-16 0,-1-2 0 0,2-1-176 16,3-8-48-16,2-7 0 0,4-8 0 0,2-4 64 0,3-4 16 15,2-5 0-15,2 2 0 0,2 3-112 0,4-2-32 16,4-1 0-16,3 3 0 0,2 1-144 0,0-2 0 16,1 3 144-16,-3 5-144 0,-7 9 0 0,5-1 0 15,1-2 0-15,-2 6 0 0,-1 3 0 0,-2 4 0 0,-5 7 0 0,-5 5 0 16,-4 4-192-16,-3 6-64 0,-7 3-16 16,-3 7-12720-16,-5 5-2528 0</inkml:trace>
  <inkml:trace contextRef="#ctx0" brushRef="#br0" timeOffset="53275.42">6326 16061 35007 0,'-5'-6'3120'0,"0"-1"-2496"0,0 5-496 0,2-2-128 0,0 4 1488 0,3 0 288 0,1-2 48 0,-2 2 16 16,1 0-2432-16,0-3-496 0,3 6-80 0,2-3-32 15,1 2 16-15,1 4 0 0,2 1 0 0,0 2 0 0,0 4 800 0,1 0 144 16,3 6 48-16,-1 3 0 0,2 3 960 0,-1 3 208 0,1 5 48 16,-1 1 0-16,1-2 128 0,-2 2 16 0,1-1 16 15,-3 0 0-15,0-4-592 0,-2-1-112 94,0-2-32-94,-2-3 0 0,-1 1-208 0,-2 1-48 0,1 1-16 0,-1-1 0 0,-2-5-176 0,0-2 128 0,-1-2-128 0,0-3 128 0,0-4 208 0,0-2 48 0,1-4 0 0,1-3 0 0,0-1 48 0,2-8 16 0,1 1 0 0,1-6 0 0,1-2-64 0,2-2-16 0,1-2 0 0,1-5 0 0,1-1-112 0,4-5 0 16,4-7-16-16,4-5 0 0,4-4-112 0,3 1 0 0,5-1-128 0,2 2 192 0,2 2-64 15,-1 2 0-15,1 5-128 0,-3 2 192 0,0 2-192 0,-3 1-160 16,-4 6 32-16,5-4 0 0,6-5 128 16,3-4 0-16,2-1 0 0,-1 2-128 0,-5 7-80 0,-1 2-16 15,-3 1 0-15,-3 3 0 16,0 0-176-16,-2 1-48 0,-1 1 0 0,-3 3 0 15,-2 3-256-15,0 2-48 0,-1 2-16 0,0 4-18816 0</inkml:trace>
  <inkml:trace contextRef="#ctx0" brushRef="#br0" timeOffset="54873.11">3553 6695 34095 0,'-3'-13'3024'0,"2"6"-2416"0,1 1-480 0,-1 3-128 0,1 1 256 0,0-2 48 0,-3-6 0 0,1-5 0 0,-3-2-304 0,0-5 0 0,-1 1 0 0,-2 2 0 0,1 2 0 0,-2 2 0 0,-2-1 0 0,-1 1 0 0,-3 2 0 0,-1 0 0 0,0 0 0 0,-3 0-144 15,1 1 144-15,-2 0 0 0,-2 2 0 0,-3-5 0 16,0 2 192-16,-2 2 112 0,-3-4 16 0,-3 2 16 15,-3-2 528-15,-4 1 96 125,0 0 32-125,-4 0 0 0,0 3-352 0,-4 3-80 0,-2 2-16 0,-3 3 0 0,-3 0-128 0,-4 3-32 0,-5 3 0 0,-3 3 0 0,-1 4-96 16,-1 2-32-16,-2 4 0 0,-5 0 0 0,-7 9-256 0,-1-2 160 0,-3 5-160 0,1-2 128 0,8-2-128 0,-1 5 0 0,-2 3 0 0,2 0 0 0,5 1 0 16,3 3 0-16,5 1-160 0,5 2 160 0,7 3 0 0,1 1 0 0,4 2 0 0,0-1 160 0,3 3-160 0,3 0 0 0,2-1 0 0,0 3-176 0,0 4 176 15,1 2 0-15,-1 4 0 0,1 2 0 0,3-1 0 0,3-3 0 0,4 0 128 0,-1 4-128 0,0 4 0 0,1 2 0 0,2 0 0 0,2 0-128 16,3-2 128-16,6-6 144 0,8-7-16 0,4-2-128 0,5-8 368 0,3 1-48 16,2 2 0-16,5-4 0 0,2 1-320 0,4-2 0 0,3 1 0 15,4-6 0-15,2-4 0 0,1-3 0 0,2-4 0 16,1 0 128-16,2 1 128 0,7 1 48 0,6 5 0 0,4 1 0 15,3 3-304-15,1-1 0 0,3 1 0 0,0 0 0 16,1-3 128-16,2-1-128 0,2-5 0 0,4-2 0 31,5 0-752-31,3-2-208 0,-2-1-32 0,-1-7-16 0,-4-2 1632 0,4-2 320 16,3-1 64-16,0-3 16 0,0-2-832 0,2 2-192 0,2-4 0 0,2-4 0 16,-9-2 128-16,9-2-128 0,7-4 176 15,2 1-176-15,0-1 352 0,-5-2-32 0,-7-4-16 0,-2 0 0 16,-1 0-32-16,-3-3 0 0,0 3 0 0,-4-2 0 15,-4-3-64-15,-1-2-16 0,-3 4 0 0,1-4 0 16,1 1 112-16,-1-3 16 0,1-1 0 0,-4 2 0 16,-7-1-320-16,-3 1 128 15,1 0-128-15,2-7 0 0,5-4 176 0,2-1-176 0,0 2 160 0,0-5-160 16,-4 2 0-16,-4-1 0 0,-3-5 0 0,-6 1 0 0,-4-2 0 16,-1-4 0-16,-1-5 0 0,-4-4 0 0,-2-1 0 0,-6-1 0 15,-5-2 0-15,-4-5 0 0,-5 2 240 0,-4 1-48 16,-3 0-16-16,-7-4 0 0,-4-2-176 0,-4 0 128 15,-4-1-128-15,-4 1 128 0,2 5-128 0,-5 2 128 16,-1 0-128-16,-2 0 128 0,-2 2-128 0,-3-3 0 16,0 6 0-16,1 2 0 0,2 5 0 0,-2 4 0 15,-3 0 0-15,-5 2 0 0,-4-3 0 0,-4 2 0 0,-1 6 0 16,-2 0 0-16,-2 7 0 0,-2 4 0 0,-1 6 0 16,-6 2 0-16,-3 5 0 0,-3 5-192 0,-6 6 64 15,-1 3 128 1,0 7-928-16,3 5-64 0,2 5-16 0,6 4-13840 0,6 7-2784 15</inkml:trace>
  <inkml:trace contextRef="#ctx0" brushRef="#br0" timeOffset="55882.35">3184 13058 46079 0,'-11'-15'4096'0,"2"6"-3280"0,6 2-656 0,1 4-160 0,2-1-480 0,-2-2-128 0,-6-10-32 0,-5-9 0 0,-6-7 0 0,-2-5-16 0,-1 1 0 0,-1-1 0 16,-1 2-160-16,-2 1-16 0,-2 1-16 0,-4 6 0 15,-2 4-288-15,-4 2-48 0,-4 5-16 0,-8 2 0 0,-9 4 992 0,-8 8 208 16,-6 2 0-16,-7 7 0 0,-5 10 592 16,-6 3 96-16,-5 2 16 0,-4 7 0 0,-2 5-48 0,0 4 0 15,0-3 0-15,2 6 0 0,1 1-464 0,9 2-192 16,8-4 128-16,6 1-128 0,5 4 352 0,7-3-16 15,7 5 0-15,6 1 0 0,9 1 32 0,5-2 0 16,6-1 0-16,3 4 0 0,3 0-368 0,1-1 0 16,2 4 0-16,-1 6 0 0,0 8 0 0,2 0 0 15,4-11 0-15,2 8 0 0,3 5 0 0,3 1 0 16,3-2 0-16,6-1 128 0,4-6-128 0,4-4 0 0,5-9 0 16,4-1 0-16,3-4 128 0,7-1 0 0,4 1 0 15,5-4 0-15,2-5 128 0,10 2 16 0,12 1 16 16,8-2 0-16,10-3 96 0,8-3 0 15,10-4 16-15,4-1 0 0,1-2-176 0,5-6-32 16,6-3-16-16,1 0 0 0,5 0-176 0,-2-10 0 0,0 0 0 16,-3-6 0-16,-2 2 0 0,-4-8 0 0,-6-3 0 0,-2-4 0 15,-1-3 0-15,-6 0 0 0,-3-7 0 0,-3-1 128 16,-3-3-128-16,-4-5 0 0,0 1 0 0,-6-6 0 16,-5 0 192-16,-4 1 48 0,-5-1 16 0,0-5 0 15,-4-1-736 1,-3-1-144-16,-6 2-16 0,-8-2-16 0,-6-2 1696 0,-6 1 352 0,-5-6 64 0,-5 0 16 15,-4 0-832-15,-6-3-176 0,-3-5-16 0,-5-1-16 16,-3-1-112-16,-4-3-32 0,-3 4 0 0,-7-4 0 0,-3-2-112 16,-7 3-32-16,-6 6 0 0,-6 3 0 0,-3 2-16 15,-6 5-128-15,-4-1 192 0,-9 1-64 0,-9-3-128 16,-6 5 0-16,-2 1 0 0,-6 9 0 0,-5 1 0 0,-4 4 0 16,-2 7 0-16,3-2 0 0,9 3-160 15,-4-3-64-15,-3 3-16 0,6 2 0 16,5 4-176-16,3 0-32 0,3 6-16 15,1 1 0-15,2-1-640 0,-8 3-128 0</inkml:trace>
</inkml:ink>
</file>

<file path=ppt/ink/ink23.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4-10-08T15:23:41.327"/>
    </inkml:context>
    <inkml:brush xml:id="br0">
      <inkml:brushProperty name="width" value="0.05292" units="cm"/>
      <inkml:brushProperty name="height" value="0.05292" units="cm"/>
      <inkml:brushProperty name="color" value="#FF0000"/>
    </inkml:brush>
  </inkml:definitions>
  <inkml:trace contextRef="#ctx0" brushRef="#br0">13893 6762 21183 0,'-8'-10'1888'0,"1"3"-1504"0,2 4-384 0,1 3 0 0,2 0 848 0,-4-3 112 0,-4-3 0 0,-9-1 16 0,-6-6-816 0,-6 3-160 0,-3 2 0 0,-3-1 0 0,-2 4-384 0,-1 4 0 0,0 0 0 0,0 1 0 0,5 1-1920 0,-1 0-368 0,2 3-80 0,2-3 0 15,0 4 1584-15,1-1 320 0,0 2 64 16,-1 0 16-16,-1 0 768 0,-2-2 320 0,-2 2 0 0,-1 0-16 0,-2 1 752 16,0-1 160-16,1 0 16 0,-2 0 16 0,-2 0-128 15,1 2-32-15,0-2 0 0,0 0 0 16,0 3-272-16,0 1-64 0,0 2-16 0,2-1 0 0,3 1-304 15,-1 0-64-15,-1 1-16 0,3 0 0 0,5-1-352 16,-3 4 0-16,-1 3 0 0,-3 0 0 0,-2 4 0 0,-1-1 0 16,1 0 0-16,-4-1 0 0,0-1 0 0,1-1 0 15,1-1 0-15,-8 2-128 0,-3 5 128 0,-4-1 0 16,1 0 0-16,1 3 0 0,2-1 0 0,3 2 0 16,4 1 0-16,6-3 0 0,2 1 320 0,5-1 0 15,5 0 0-15,0 2 0 0,5 3 448 0,2 1 96 16,5 2 16-16,2 4 0 0,2 7-704 0,3 2-176 15,3 5 0-15,4 3 0 0,3 2 0 0,3 0 0 0,3 4 0 16,3-8 0-16,1-5 0 0,6 2 0 0,7 0-144 16,4-2 144-16,7-3 0 0,3-2-192 0,3-4 192 0,1-5-160 15,-4-5 160-15,8-3 0 16,7 0 0-16,8-2 0 0,3 1 176 0,5-3 16 0,7 3 0 16,2-8 0-16,3-2-64 0,5-2-128 0,1-4 192 0,4-2-64 15,0-1 176-15,2-5 16 0,-4-2 16 0,3-3 0 16,4-5 320-16,0 1 64 0,2-3 16 0,0-4 0 15,-3-1-368-15,-5-3-80 0,-6 3-16 0,2-6 0 16,1-3-432-16,-4-3-96 0,-6-4 0 0,-7-7-16 16,-5-2-528-1,-8-3-96-15,-7-3-32 0,-5-4 0 0,-7 3 928 0,-2-9 0 0,-4-2 160 0,-3-7-16 0,-3-2 1216 16,-5-1 240-16,-4-4 64 0,-5 7 0 0,-3 7-304 16,-3-4-48-16,-5-5-16 0,-7 0 0 0,-6 4-768 15,-8 3-144-15,-3-1-48 0,-7 10 0 0,4 11-80 0,-11 1 0 16,-10-4-16-16,-13 2 0 0,-6 4-240 0,-12 1 0 15,-9 5 0-15,-10 0 0 0,-10-2 0 0,-5 5 0 16,-6 1 0-16,-2 2 0 0,0 2 0 0,8 1-160 16,5 7 160-16,2 1-128 0,5 4 128 0,5 0-192 15,10 5 192-15,8 2-192 0,8 3 192 0,3 1-128 16,3 4 128-16,3 3-12416 16,1 4-2384-16</inkml:trace>
  <inkml:trace contextRef="#ctx0" brushRef="#br0" timeOffset="1047.55">13381 13170 37775 0,'7'-19'3360'0,"-1"2"-2688"0,-2 4-544 0,-1 7-128 0,-2 0 800 0,2-6 128 0,5-8 32 0,3-14 0 0,1-8-2032 0,-2-1-400 0,-4 5-64 0,-7 6-32 0,-5 3-448 0,-5 4-96 15,-8 3 0-15,-3 4-16 0,-3 0 1424 0,-1 1 272 0,-2 3 64 0,-3 0 16 16,0 2 480-16,-5 1 112 0,-1 4 16 0,-1-2 0 16,4 6 96-16,-5 0 32 0,-7 8 0 0,-3 5 0 15,-5 0-32-15,-4 5 0 0,-2 1 0 0,-5 4 0 16,-3 1 496-16,0-2 112 0,4 0 0 0,-3 1 16 16,-3 1-48-16,-2-2-16 0,0 6 0 0,1-1 0 0,-1 3-272 15,6-5-48-15,7 0-16 0,-5 3 0 0,-4 5-384 0,-3 3-64 16,2 3-128-16,1 2 176 15,4 2-176-15,2 2 0 0,5 1 0 0,4 2 0 0,8-7 0 0,2 9 0 16,1 8 0-16,5 4 128 0,5-2-128 0,5 3 0 16,4 7 0-16,6-1-176 0,5-3 176 0,1 0 256 15,3 1-64-15,3-3-16 0,3-2-48 0,2-2-128 16,3-4 192-16,2-2-64 0,5-5-128 0,3-3 0 16,5-2 144-16,4-5-144 0,7-3 208 0,-1-3-16 15,-2-6-16-15,11 1 0 0,14 1 144 0,17 2 16 16,15-2 16-16,10-3 0 0,6-5-32 0,6-3-16 15,5-3 0-15,7-5 0 0,6-2-64 0,-1-5-16 0,2 0 0 16,-4-2 0-16,2-4-224 0,-11 0 0 16,-10 0 128-16,1-4-128 0,5-2 0 0,-7-5 0 0,-6 3 0 15,-8-2 0-15,-4 2 0 0,1-2 0 0,1-5 0 0,-3-1 0 16,-4-3 0-16,-2-4 0 0,1 1 0 16,-2-2 0-16,-1-1 128 0,-4-1 16 0,1 0 16 0,-7-5 0 15,-4-1 96-15,-7-1 32 0,-8 2 0 0,-2-5 0 16,-2-1 80-16,-8-5 16 0,-5-3 0 0,-6-2 0 15,-3-2-112-15,-8-1-16 0,-4-1 0 0,-5-6 0 16,-2 3-256-16,-5-3 128 0,-6-4-128 0,-1 1 0 16,-3 0 128-16,-3 5-128 0,-1 1 0 0,-1 3 0 15,3 8 0-15,-2-2 0 0,-3 3 0 0,-3 1 0 16,-3 2 0-16,-2 4 0 0,-3 4 0 0,-5 5 0 0,-3 1 0 16,-5 5 0-16,-5 0 0 0,-8 4 0 0,-7 0 0 15,-10 3 0-15,-8 1 0 0,-5 3 0 16,-4 1 0-16,-16 1 0 0,-16 0 0 0,-9-2 0 15,4 2 0-15,-18-5-192 0,-13 5 48 0,-17-3-21296 16</inkml:trace>
  <inkml:trace contextRef="#ctx0" brushRef="#br0" timeOffset="11507.13">10584 7428 15663 0,'-5'-9'1392'0,"1"3"-1120"0,2 3-272 0,-1 1 0 0,2 1 208 0,-2 0-16 0,-2-3 0 0,-3-5 0 0,-3 0-192 0,-4-4 0 0,-1 3 0 0,0 0 0 0,1 4 0 0,0-2-160 16,0 1 160-16,0-1-128 0,0 0 304 0,-1 0 64 15,0 0 16-15,-1-2 0 0,0-1 944 0,-2 0 192 16,1 2 32-16,-2 0 16 0,0 0-16 0,0 1 0 0,2 2 0 15,-1 0 0-15,-1 0-784 0,-1 0-144 0,0 2-48 0,-1-2 0 16,2 1-256-16,-2-1-48 0,-2 1-16 0,0 2 0 16,-2-3-128-16,2 2 192 0,4 2-192 0,-4-2 192 15,-5 2-16-15,-4-1 0 0,-3 0 0 16,-1-1 0-16,-3 1-176 0,2 0 160 0,1 0-160 0,1 2 160 16,0-4-160-16,0 4 0 0,3-2 0 0,-4 1 0 15,-1-2 128-15,-1 3-128 0,3-2 0 0,-2 0 128 16,-2 0 656-16,-4-1 128 0,-2 2 32 0,-1-2 0 15,-1 2-720-15,0-1-224 0,-3 2 128 0,2-3-128 16,3 4 0-16,1-2 0 0,0-2 0 0,-2 2 0 16,-2-2 0-16,1 2 0 0,-1-1 0 0,2 2 0 15,7-2 0-15,-3 2 0 0,-2-1 0 0,-2 2 0 0,4-3 0 16,-1 6 0-16,-3-3-128 0,0 2 128 0,-2 2 0 16,1 2 0-16,1-2 0 0,-1 2 0 0,-2 0 0 15,0 0 0-15,-3 4 0 0,-2-1 0 0,0 1 0 0,-2-3 0 16,0 4 0-16,1-3 0 0,0 2 0 0,2 1 0 15,3-1 0-15,3 0 0 0,1-2 0 0,4 0 0 16,1-2 0-16,1 0 0 0,0 3 0 0,2-2 0 16,0 2 0-16,1 1 0 0,0-1 0 0,-1 0 0 15,2 1 0-15,1-3 0 0,1 2 0 0,-1 0 0 16,-1 1 0-16,-2 0 0 0,1 2 0 0,0 4 0 16,-2-1 0-16,-1 1 0 0,0 0 0 0,-1 3 160 15,2-3-160-15,1 1 128 0,3 0-128 0,0-1-176 16,1 7 48-16,0-4 0 0,2 2 128 0,0-1 0 15,3 1 0-15,0 1 0 0,4-2 0 0,1 0 0 16,2 1 0-16,-1 1 0 0,-1 3 0 0,1 1 0 16,-1 0 0-16,0 1 0 0,1-3 0 0,1 0 0 0,1 1 0 15,0 0 0-15,1 1 0 0,2-1 0 0,1 1 0 16,2 0 0-16,2 1 0 0,0-1 0 0,2 5 0 0,0 1 0 16,0 2 0-16,3 5 0 0,-1-1 0 0,2 2 0 15,2-2 0-15,0-3 0 0,1 0 0 0,1 3-128 16,3 0 128-16,1-1 128 0,2-5-128 0,3 3 176 15,3 3 272-15,4-1 48 0,1 3 16 0,1-3 0 16,3 1-192-16,0-6-16 0,0 2-16 0,-1-2 0 16,2-4-288-16,-1 3 0 0,4 1 128 0,2-1-128 0,-2-1 160 15,3 1-32-15,4 4 0 0,3-1 0 16,4 2-128-16,1 1 192 0,3-1-192 0,2 1 192 0,1-2-192 16,0-6 0-16,3-1 0 0,2-4 0 0,6 2 288 0,5 0-32 15,4-1 0-15,-2-3 0 0,-2-6 0 16,2-1-16-16,2-1 0 0,1 1 0 0,2-8-48 15,1-1 0-15,-1 0 0 0,1-3 0 0,-3-3-192 0,1-3 128 16,-2 1-128-16,5-2 0 0,2-2 192 0,2 2-48 16,3-6-16-16,0-1 0 0,3 0-128 0,1-1 0 15,2-1 144-15,2 1-144 0,-1 2 144 0,2-5-144 16,2 2 192-16,-2-6-192 0,0 3 240 0,0 0-64 16,1 0-16-16,0-1 0 0,3-3-160 0,-1 0 0 15,2-2 0-15,-3 0-176 0,1-6 176 0,-6 4 0 16,-1 0 0-16,-5-1-128 0,-3 3 128 0,-1 0 0 15,2-4 0-15,2-3 0 0,3-4 0 0,-2-2 128 0,-1 1-128 16,-2-2 176-16,0 4-176 0,-2-3 0 0,3-2-160 0,-5 1 160 16,-3 2 0-16,-6-1 0 0,-3 7 128 0,-6-1-128 15,-5 4 256-15,-2 3-64 16,-1-3-16-16,-5 1 0 0,-2 4-176 0,-3-2 192 0,0-1-192 0,-3-1 192 16,-2 0-192-16,-1-1 0 0,-1 1 0 0,-3-2 128 15,0-3-128-15,-1 1 128 0,0-3-128 16,-2-1 128-16,-1-5-128 0,-2 1 0 0,-1-1 0 0,-1-5 0 15,-2-3 0-15,-2-1 128 0,-4 2-128 0,-1-1 128 16,-2 3-128-16,-5-1 0 0,0 1 0 0,-4 1 0 16,-1 3 0-16,-1 1 0 0,-3-2 0 0,-3 2 0 15,-1 5 0-15,-2-3 128 0,-4 1-128 0,-3 2 128 16,-2 1-128-16,-1 2 0 0,-5 3 0 0,-2 2 0 0,-2-1 0 16,-1 1 0-16,-3 0 0 0,0-2 0 15,3 3 0-15,-2-1 0 0,-2 1 0 0,-2 1 0 0,1 0 0 0,-7 0 0 16,-3-1 0-16,-1 2 0 0,3 2 0 0,-4 0 0 15,-1-1 0-15,-2 3-176 0,4 3 176 0,1 4 0 16,4 2 0-16,-1-1 0 0,2 5 0 0,0 3 0 16,0 1 0-16,2 0 0 0,-2 1 0 0,-3 2 0 15,1 3 0-15,-6-2-128 0,-2 6 128 0,1 5 0 16,0-2 0-16,-5 6-128 16,-1-1-512-16,1 7-80 0,1-2-32 0,6 2-11744 15,3 1-2352-15</inkml:trace>
  <inkml:trace contextRef="#ctx0" brushRef="#br0" timeOffset="13281.27">11828 13409 3679 0,'0'0'320'0,"1"0"-320"0,0-2 0 0,-1 1 0 0,1 1 416 0,-1-3 16 0,2 1 0 0,-2-2 0 0,1 0-192 0,-1-4-48 0,0 0 0 0,-1 2 0 0,-2-3 528 0,2 2 112 0,-2-2 0 0,1 2 16 16,-2 1 576-16,2-3 112 0,-2 3 32 0,-1-1 0 15,1-2 160-15,-2-1 48 0,1 1 0 0,-1-1 0 16,0 1-496-16,0-4-112 0,1-2-16 0,0-2 0 15,1 1-448-15,0-1-80 0,2-1-32 0,-1 1 0 16,2 1 16-16,1-1 0 16,-1 2 0-16,1-5 0 0,-1-2-192 0,-2-2-32 0,1 4-16 15,-2 1 0-15,0 0-224 0,-3 1-144 16,0 2 192-16,-3-1-192 0,-3 1 896 0,-2 4 64 0,-2 0 0 16,-3-1 16-16,-3 1-272 0,-3 0-64 0,-3 0-16 0,-3 0 0 15,-4 0-496-15,-2-1-128 0,-2 1 0 0,-4 0 0 0,-3 2 0 16,-4 0 0-16,-2 0 0 0,1-2 0 0,1-7-224 15,2 4 32-15,3 4 16 0,3 2 0 0,0-1 176 16,-2 1 0-16,-1-3 0 0,-2 1 0 0,-1 3 0 16,-1 1 0-16,2 4 0 0,0 3 128 0,6 3-128 0,2 4 0 15,4-1 0-15,-1 6 0 0,0 4 0 0,-1 3 0 16,2 3 128-16,0 7-128 0,0 3 0 0,2 0 0 16,-1 1 0-16,0 2-192 0,0 3 192 0,0 3-128 15,3-3 128-15,0 1-128 0,-2 1 128 0,3-1 0 16,5-2 0-16,4-2-128 0,4-2 128 0,4-2 0 15,5-3 0-15,3-3 0 0,2-3 0 0,3 1 0 16,4-4 0-16,3 2 0 0,4-2 144 0,6 3 16 16,7 0 0-16,7-2 0 0,-3-1-16 0,13 1 0 15,14 4 0-15,12 1 0 0,7 1-144 0,3 0 0 16,5 1 144-16,5-2-144 0,6-2 0 0,-1-2 0 16,0-1 0-16,-6-1 0 0,-5-7 0 0,-1 0 0 0,-1-4 0 15,0-2-128-15,-2-3 128 0,-7-6 0 0,-4-1 0 16,-3-2 0-16,-5-4 0 0,-5-2 0 0,-1-3 0 0,-6-2 0 15,-3-4 0-15,-3-2 0 0,-5-1 128 0,-1-5-128 16,-5 0 464-16,-2-8 32 0,-5 2 0 0,-4-3 0 16,-1-1-64-16,-4-5-16 0,-4-3 0 0,-5-4 0 15,-3-2-224-15,-7 2-32 0,-2 7-16 0,-6-1 0 16,-6-2-144-16,-9 3-272 0,-5 0 64 0,-7 5 16 0,-5-1 48 16,-6 4 16-16,-4 2 0 0,-1 3 0 15,1 5 128-15,2-1-208 0,0 3 80 0,-2 6 128 16,1 8-896-1,-6 1-64-15</inkml:trace>
  <inkml:trace contextRef="#ctx0" brushRef="#br0" timeOffset="14323.03">10427 12489 13823 0,'5'-19'608'0,"-2"4"128"0,1-1-592 0,0 6-144 0,-2 4 0 0,1-1 0 0,0-2 624 0,2-4 80 0,4-9 32 0,2-9 0 0,-1-1-592 0,-1 0-144 0,-4 3 0 0,-3 5 0 0,-1 1 656 0,-2 1 112 0,-3 4 0 0,-1 1 16 16,-2 1 240-16,-4 2 32 0,-3 1 16 0,-3 0 0 15,-2 3 96-15,-3-3 32 0,-3 3 0 0,-4 2 0 16,-3-2-368-16,-6 0-80 0,-2-1-16 0,-6 1 0 16,-2-4-336-16,-3 2-64 0,0-3-16 0,-2 2 0 15,-3-4-192-15,-4 1-128 0,-3 2 128 0,-4-1-128 16,1 1 400-16,1 1 16 0,-1-2 0 0,1 2 0 0,2 3-64 15,-3 1-16-15,1 2 0 0,-6 4 0 0,1 1-336 0,-6 1 0 16,-3 1 0-16,-2 0 0 0,-1 1 128 0,-1 4-128 16,-5 2 160-16,1-4-160 0,4 0 0 0,-5-2 0 15,-5 4 0-15,-3 1-160 0,-1 1 160 0,0 2 0 16,-2-3 0-16,1 1 0 0,4 0 0 0,1 2 0 16,-1-6 0-16,-2 3-128 0,-2 1 128 15,2 3 0-15,0-1 0 0,5 1 0 0,7-3 0 0,0 4 144 16,2-1-144-16,3 3 0 0,9 2 128 0,-3 4-128 15,1-2 0-15,0 4 0 0,0 1 0 0,2 0 0 16,1 7 0-16,-1-1 0 0,1 4 0 0,0 6 0 16,1 0 0-16,2-4 0 0,5 1 0 0,-1 1 0 15,1 1 0-15,3-2 0 0,2-1 0 0,4-2 0 16,5-1 0-16,0 2 0 0,3-1 0 0,3 0 0 16,3 1 0-16,2 2 0 0,3-3 0 0,3 3 0 15,1-1 0-15,5 1 0 0,4-3 0 0,3-1 128 0,4 1-128 0,5 0 0 16,1 3 640-16,4 2 32 0,1 4 0 0,5 3 0 15,1 7-512-15,4 0-160 0,5 2 0 16,3-2 0-16,6-7 160 0,4-3-160 0,2-3 128 0,3-6-128 16,4-1 272-16,9-1-16 0,11 3-16 0,9-3 0 15,5 1 16-15,4-6 0 0,2-2 0 0,4-1 0 16,6-1 112-16,5-2 16 0,4 1 16 0,4-5 0 16,1-2-176-16,6-4-32 0,8 1-16 0,2-4 0 15,0 1 16-15,1-2 16 0,4 0 0 0,5 1 0 16,4 1-80-16,0-2-128 0,-4-2 176 0,1 0-176 15,1 2 0-15,0-4 0 0,-6-2 0 0,1-1 0 16,-2 0 0-16,-5-2 0 0,-5-4 0 0,-6 1 0 16,-5 4 0-16,-3-5 0 0,0-3 0 0,-5 0 0 0,-2 2 0 15,-2-3 0-15,-2-2 0 0,-5 0 0 0,-3-2 192 16,-5-3-192-16,-3 0 192 0,-2 0-192 0,1-7 240 16,-3 1-64-16,-4 3-16 0,-5-3 0 0,-3-1-160 0,1-2 0 15,1-7 0-15,-5 0 0 0,-3-3 0 0,-2-3 0 16,-4-2 144-16,-3-3-144 0,-5-7 240 0,-4 0-32 15,-7 1 0-15,-3-6 0 0,-3 0-208 0,-3-3 0 16,0-2 0-16,-5 0 0 0,0 0 0 0,-5 2 0 16,0 4 0-16,-3 4 0 0,-1 6 0 0,-3-1 0 15,-1 1 0-15,-4 2 0 0,1 5 256 0,-3-4 0 16,-4 5 0-16,-1 2 0 0,0-2-112 0,-2 5-16 0,0-1 0 16,-3 3 0-16,0 3-128 0,-2 1 0 0,0 6 0 15,-6-3-176-15,-4 3 176 0,-2 0-192 0,0 3 192 16,-1 0-192-16,0 6-128 0,1 2-16 0,3 3-16 0,4 2 0 31,4 2-144-31,3 2-16 0,3 2-16 0,3 2 0 16,0 0-288-16,3 3-48 0,2-2-16 0,3 3-16832 0</inkml:trace>
  <inkml:trace contextRef="#ctx0" brushRef="#br0" timeOffset="15130">11070 7241 20271 0,'3'-6'1792'0,"0"0"-1424"0,-2 4-368 0,2 0 0 0,-1 2 2048 0,2-2 320 0,2-2 80 0,5-2 16 0,5 0-1584 0,4 0-320 0,0 2-64 0,-2 4-16 0,-1 0-480 0,-2 1 0 0,-1 4 0 0,-2-1 0 0,-3-1 0 0,-3 4 0 0,-1-1-160 0,-5 2 160 16,-1 2 0-16,-5 3 0 0,-2-1 0 0,-3 4-128 16,-2 0 128-16,-4 3 0 0,-2-2 0 0,-4 0 0 15,0-1 0-15,-6 1 128 0,0 1-128 16,-7-2 128-16,-2 1 0 0,-8 5 0 0,-6 0 0 15,-4 2 0-15,1 5 144 0,-8-1 48 0,-3 5 0 16,-1 1 0-16,3 2-320 0,0 1 128 0,1 1-128 0,1 3 0 16,5-2 144-16,4 0-144 0,4 3 0 0,5-3 144 0,3 1-144 15,7 1 0-15,4-5 0 0,5 4 0 16,2-1 0-16,2 7 0 0,5-2 0 0,2 1 0 0,4-3-160 16,1-2 160-16,6-2 0 0,0-6-144 0,4-1 144 0,3-3 0 15,4 2 0-15,1-3 0 0,3-3 0 0,4-2 0 16,3-1 0-16,6-2 0 0,5-3 0 0,6-4 176 15,3 0-48-15,6-2 0 0,2-2 224 0,7-3 32 16,8-4 16-16,5-2 0 0,3-4 64 0,4-3 16 16,4-2 0-16,4-2 0 0,3-3 160 0,-3 2 48 15,-7-3 0-15,3-3 0 0,1-3-176 0,-3-1-16 16,-3-4-16-16,-6-1 0 0,-4-1-160 0,-5 0-16 16,-4-2-16-16,-3 0 0 0,-5-1 32 0,-7-4 0 0,-8 5 0 15,-2-7 0-15,-2-6-64 0,-4-4 0 0,-3 1 0 16,-4-4 0-16,-4-2-48 0,-3-1-16 15,-4-1 0-15,-6 0 0 0,-7 0-192 0,-3 1 128 0,-2 4-128 16,-6 2 0-16,-1 4 0 0,-6 0 128 0,-2 2-128 16,-4 5 0-16,-3-1 0 0,-2 6 144 0,-3 2-144 0,-2 4 128 15,-1 4-128-15,-3 3 0 0,-1 6 0 16,-2 3 0-16,-5 5 0 0,-5 4 0 0,-5 2-144 0,-5 5 144 31,-5 6-1088-31,-7 10-96 0</inkml:trace>
  <inkml:trace contextRef="#ctx0" brushRef="#br0" timeOffset="-1191.62">23686 5095 5519 0,'-2'-3'496'0,"-1"-1"-496"0,1 1 0 0,0 1 0 0,1 1 544 0,-2 1 16 0,-1-3 0 0,-5-6 0 0,-2-1-432 0,-5-2-128 0,-4-1 0 0,0 0 0 0,-1 0 0 0,-1 1 160 0,0 0-160 0,0 2 128 0,-1 0 896 0,0-1 160 0,1 3 32 0,-2-2 16 16,-1 2 576-16,-1-1 112 0,-1 2 32 0,-1-3 0 16,-2 4-928-16,0-3-176 0,-2 1-32 0,-2 0-16 15,-2-1-672-15,-3 2-128 0,-1 1 0 0,-4 2 0 16,-3 1 0-16,-3 1 0 0,-6 2 0 0,-6 2 0 15,-5 1-160-15,-2-3 16 0,0 0 0 16,0 1 0-16,-1 2 144 0,-3-3 0 0,1 2 0 0,-1-2 0 16,2 0 0-16,3 0 128 0,4-2-128 0,3 2 128 15,2 2 656-15,2 2 144 0,0-1 32 0,0 4 0 16,3-4-160-16,1 2-32 0,3 1 0 0,-1 4 0 16,-2 0-576-16,-2 4-192 0,-4 4 0 0,0 1 0 15,2 1 0-15,-1 3 0 0,-2-3 0 0,1 2 0 0,7-2 0 16,-1 4 0-16,-4 4 0 0,1-2 0 0,0 5 0 15,3-3 0-15,5 2 0 0,5 1-144 0,8-3 144 16,4-2 0-16,6-1 0 0,4 0-128 0,4-2 128 0,3 2 0 16,4 0 160-16,0 3-160 0,3 1 0 0,1 3 0 15,-1 2 0-15,3 2 0 0,0 4 512 0,3 1 128 16,-1 1 0-16,5 2 16 0,1-1-336 0,0 2-64 16,5-3 0-16,1 1-16 0,2-1-240 0,4 2 0 15,4 3 128-15,4-5-128 0,3-4 0 0,5-1 0 16,4 1-192-16,6-3 192 0,4 0 0 0,6-6 0 15,5-4 0-15,1-4 0 0,4-1 256 0,10-4 48 16,9 3 16-16,4-6 0 0,0-1-160 0,1 0-32 16,0-2 0-16,1 2 0 0,1-1 32 0,0 0 0 15,-1-5 0-15,1-2 0 0,4-1-160 0,-1-3 0 16,1-2 0-16,-1-3 0 0,2-3 0 0,1-6 0 0,0 2 0 16,-1-4 0-16,-2-3 0 0,-1-6 0 0,1-3 0 15,-2-4 0-15,0 1 128 0,-3-7-128 0,-3-6 0 16,-7 0 128-16,-10 3-128 0,5-7 192 0,2-9-192 0,-4 0 192 15,-2-2-192-15,-8 0 128 0,-4-2-128 0,-9 2 128 16,-5-1-128-16,-6 7 0 0,-8 2 0 0,-5 2 0 16,-3 4 528-16,-7 3 32 0,-4 4 0 0,-7 1 0 15,-4 2 528-15,-5 0 96 0,-5 3 32 0,-5 0 0 16,-2 4-832-16,-8-1-176 0,-7-2-16 0,-6 3-16 16,-7-3-176-16,-5 5 0 0,-4-3 0 0,-6 3 0 15,-1 5 0-15,-12 2 0 0,-7 3 0 0,-7 3 0 0,-1 1-160 16,-3-1 160-16,-2 4-208 0,-1 0 80 15,0 8-128-15,1-2-32 0,3 3 0 0,3 3-17472 16</inkml:trace>
  <inkml:trace contextRef="#ctx0" brushRef="#br0" timeOffset="-234.64">22612 14999 31327 0,'-23'-7'2784'0,"4"5"-2224"0,5-1-560 0,4 6 0 0,1-3 192 0,-5 2-64 0,-17-2 0 0,-21 0-128 0,-16 4 352 0,-14-1-32 0,-6 4-16 0,-2 3 0 0,1 2 528 0,-3 4 128 16,0 3 0-16,-5 3 16 0,1 4-704 0,-4 4-144 0,-3 6-128 0,0-2 192 15,3 8-192-15,1 2 0 0,5 3 0 0,7-2-176 16,9 1 176-16,-6 11 0 0,-9 12 0 0,0 8-128 16,4 2 128-16,5 0 0 0,6 3 0 0,10 1 0 0,9 2 0 15,10 0-160-15,11 3 160 0,10-9-160 0,8-2 160 16,10-5 0-16,9 1 0 0,9-4 0 0,10-2 0 15,10-7 0-15,8 0 0 0,12-9-192 0,7-4-64 16,11-3 0-16,15 0-16 0,9-5 0 16,11-2 272-16,10-5 176 0,6-4-32 0,9-5 0 0,6-5 64 15,9-2 16-15,3-6 0 0,2-6 0 0,-2-5-224 0,0-4 128 16,-1-2-128-16,-7-4 0 0,-7-6 448 16,3-7-16-16,6-3 0 0,-6-6 0 0,-5-4 400 0,1-8 96 15,0-2 16-15,-4-6 0 0,-5-1-560 0,-7-9-96 16,-3-4-32-16,-10-6 0 0,-9-6-128 0,-11 0-128 15,-7-3 192-15,-10-3-192 0,-7-1 288 0,-8-5-48 16,-6-1-16-16,-11 3 0 0,-10 4 80 0,-12 2 16 16,-6 3 0-16,-12-1 0 0,-6 6-320 0,-13 2 0 15,-9 0 0-15,-13 6-144 0,-8 4 0 0,-12 1 0 0,-5 2 0 16,-8 9 0-16,-6 4 144 0,-17 5 0 0,-20 5 0 16,-14 7-128-16,-8 7 128 0,-12 12-192 0,-12 11 192 15,-15 9-12992-15,-11 16-2480 16</inkml:trace>
  <inkml:trace contextRef="#ctx0" brushRef="#br0" timeOffset="8769.02">13112 2344 18431 0,'-2'0'1632'0,"2"0"-1312"0,1 0-320 0,0 0 0 0,2 2 128 0,-1 0-128 15,2-2 160-15,1 3-160 0,2 0 0 0,1 3 0 0,0-2 0 0,1 5 0 0,-3-3 0 0,1 4 0 0,-4 0 0 0,1 0 0 0,0 2 0 0,-3 3 0 16,-1 1 0-16,0 3 0 0,0 3 288 0,-1 0 64 16,-2 0 16-16,-1 3 0 0,1 7 576 0,-2 0 112 15,1 7 32-15,0 4 0 0,2 1-320 0,-1 3-48 16,1-1-16-16,-2 1 0 0,2 3-272 15,-2-6-64-15,0 3-16 0,-1 4 0 16,-1 6 48-16,-2 7 16 16,-2 12 0-16,-1-1 0 0,-2-1-208 0,0-5-32 15,1-3-16-15,-1 3 0 0,-1 0 416 0,1-1 64 0,2-4 32 0,-1-3 0 16,4 0-160-16,0-2-48 0,2-2 0 0,0 7 0 0,2 6-160 0,2-1-48 0,1 0 0 0,1-4 0 16,2-2 208-16,-1 6 48 0,2 8 0 0,0 4 0 15,0 2-368-15,-1-4-144 0,1-1 128 0,-2-3-128 16,0-2 0-16,1 3 0 0,-2 1 0 0,-2-5 0 15,1-8 0-15,-1-1 0 0,0-4 0 0,0-5 0 16,-2-5 0-16,0-5 0 0,0-3 0 0,-3-4 0 16,1-6 448-16,0-4 192 0,-1-3 64 0,-1-5 0 15,1-2-160-15,-1-5-32 0,1-3 0 0,1-6 0 16,0-3-192-16,-1-2-64 0,0-2 0 0,-1-2 0 16,-1-4 80-16,-1-2 16 0,1-4 0 0,-3-1 0 0,-1-5-160 15,0 0-16-15,-2-3-16 0,0 0 0 0,0 0-160 16,-1-6 0-16,-1 2 144 0,-2-7-144 0,-2 2 0 0,-1-3 0 15,0-2 0-15,-1 1 128 0,1-2-128 0,0 2 0 16,-2 0 0-16,2 3 0 0,2-1 0 0,2 2 128 16,2 3-128-16,2 2 128 0,2 3-128 0,1-1 0 15,0-3 0-15,1 2 0 0,2-1 192 0,2 5 0 16,1-2 16-16,3 7 0 0,0 3-208 0,2 4 0 16,2 2 128-16,0 4-128 0,2 1 0 0,0 4 0 15,2 4 0-15,1 1 0 0,1 5 0 0,0 3 0 16,2 4 0-16,1 3 0 0,-1 0 0 0,1 7 0 0,0 5-192 15,1 6 192-15,-1 2 0 0,-1 5 0 16,1 4 0-16,-1 3 0 0,-2 1 0 0,2-1 0 16,-1-5 0-16,1-2 0 0,0 2 0 0,1-4 0 15,1 1 0-15,3-7 0 0,0-4 0 0,1-5 0 16,1-1 0-16,0-5 0 0,3-1 0 0,-1-1 0 0,1-6 0 16,-1-2 0-16,1-1 0 0,1-6 0 0,-1-2 176 15,1-2-176-15,0 2 0 0,1-6 0 0,0 0 0 16,0-2 0-16,-1-3 144 0,0-3 32 0,1-2 0 0,-1-7 0 15,0 2 0-15,0-7 0 0,1-2 0 0,-1-4 0 16,3-2 112-16,0-8 32 0,2-2 0 0,3-6 0 16,-1 1-112-16,2-1-16 0,0-1 0 0,-2 2 0 15,-1 4-192-15,0-6 0 0,4-2 128 0,-1 1-128 16,0 3 0-16,-2 1 0 0,2 7 0 0,-4 0 0 0,1 6 0 16,-4 3 0-16,0-1 0 0,-5 3 0 15,-2 3-528-15,-6 5 0 0</inkml:trace>
</inkml:ink>
</file>

<file path=ppt/ink/ink24.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4-10-08T15:29:23.956"/>
    </inkml:context>
    <inkml:brush xml:id="br0">
      <inkml:brushProperty name="width" value="0.05292" units="cm"/>
      <inkml:brushProperty name="height" value="0.05292" units="cm"/>
      <inkml:brushProperty name="color" value="#FF0000"/>
    </inkml:brush>
  </inkml:definitions>
  <inkml:trace contextRef="#ctx0" brushRef="#br0">2657 4349 24879 0,'4'-10'2208'0,"-1"4"-1760"0,-1 3-448 0,-1 0 0 0,2 3 128 0,-1-4-128 0,3-5 128 0,1-3-128 0,4-4 480 0,0 0 16 0,0 0 0 0,-3 1 0 0,2 5-336 0,-5 1-160 16,-3 3 160-16,-1 2-160 0,-2 3 128 0,-3 1-128 15,-2 1 0-15,-2 3 144 0,-4 1 176 0,-4 1 16 16,-4 4 16-16,-5-1 0 0,-4 4 96 0,-4-3 0 16,-4 3 16-16,-6-3 0 0,-4-2 256 15,-4 2 48-15,-3-4 16 0,-2 0 0 16,3 1 48-16,-8-1 0 0,-9 1 0 16,-2-2 0-16,2-1-192 0,3-4-48 0,7 0 0 0,2 0 0 15,1 2-176-15,2-2-32 0,3 2-16 0,0-2 0 16,0 2-208-16,1 2-32 0,2-2-128 0,1 4 192 0,-2 1-192 15,2 3 0-15,1-1 0 0,-1 4 0 0,2-3 0 0,3 0 0 0,1-2 0 16,2 2 0-16,0-4 0 0,3 1 0 0,-1-1 0 16,2 0 0-16,0 0 0 0,3-2 0 0,5-2 0 15,3 2 0-15,5-4 0 0,3 0 0 0,3 0 0 16,2 0 0-16,3-3 384 0,3 2-32 0,1 1 0 0,2 0 0 16,2-2-352-16,0 2 128 0,2 0-128 0,2 2 0 15,3-2 176-15,0 1-48 0,3 4 0 0,1-1 0 16,2 0-128-16,0 2 0 0,-1 0 0 0,2 3 0 15,1-2 0-15,-1 6 0 0,2 0 0 0,-1 8 0 16,1-1 0-16,-2 5 0 0,1 1 0 0,-1 5 0 16,-1 3 0-16,-1 3 0 0,1 8 0 0,-3-4 0 15,-3-5 0-15,-1 4 0 0,1 5 0 0,-2 3 0 16,-1-2 0-16,-2 6 0 0,-1 10 0 0,-5 1 0 16,-4 5 0-16,-5-3 0 0,-1-5 0 0,-1-3 0 0,0-1 0 0,-2 1 0 15,-1 0 0 1,-1 0 0-16,0 0 0 0,0-3 0 0,0-3 0 0,3-6 0 0,-1-5 0 15,2-5 0-15,3-7 0 0,2 1 0 0,1-1 0 0,1-3 0 16,0-1 0-16,4-2 0 0,1-4 0 0,2 1 0 16,2-3 0-16,1-1 0 0,4 1 0 0,-1-2 0 15,4 0 0-15,-1 0 0 0,2 1 0 0,1 1 0 16,1-3 0-16,1 4 0 0,0 0 0 0,2-1 0 16,0 4 0-16,2-2 0 0,2 5 0 0,2-5 160 15,1 1-32-15,-1-6-128 0,5 0 320 0,6-1-64 16,5 0 0-16,10-1 0 0,6 1 80 0,6-5 16 0,3-2 0 0,1-4 0 15,-8 2-96-15,8-7-32 0,8-1 0 16,7-2 0-16,6 0-224 0,2 1 128 16,0 3-128-16,0-2 0 0,-2 1 240 0,-2 1-48 15,1 6-16-15,-5-1 0 0,1 2-176 0,-7 2 192 0,-13 0-192 16,0 4 192-16,0-1-192 0,-1 7 0 0,-6 0 0 16,-3 6 0-1,-3 3-544-15,-7 8-144 0</inkml:trace>
  <inkml:trace contextRef="#ctx0" brushRef="#br0" timeOffset="29001.99">409 10921 23039 0,'-29'-8'1024'0,"16"3"192"15,1 2-960-15,3 0-256 0,3 0 0 0,4 3 0 0,-1-4 640 0,-1 2 96 0,2-2 16 0,3 2 0 0,7-2-752 0,4 0 0 0,5 2-160 0,2 2 32 0,-2 2-1136 0,0 2-208 0,2 0-64 0,1 2 0 0,0 0-192 0,-1 0-32 0,4 2-16 0,-1-2 0 0,-2-1 1776 0,4-1 192 0,6-1 112 0,2-3 16 0,2 0 1136 0,1-1 208 0,6-1 64 0,-2-2 0 16,-4 1 16-16,7 0 16 0,7 0 0 0,1 0 0 0,1-1-928 16,0-5-192-16,-1 3-48 0,1-3 0 0,-1 2-400 0,0-3-192 15,4 1 160-15,-1 2-160 0,1 1 0 16,-1-3 0-16,-2 3 0 0,-3-4 0 0,-1 4 0 0,-5-3-128 16,-5 2 128-16,-3 1-160 0,-5-3 160 15,-3 2 0-15,-2 0 0 0,-3-1 128 0,-3 0 416 16,-1 2 96-16,-4 0 0 0,-2 0 16 0,-1-3 496 0,-2 2 112 15,-4 0 16-15,0-2 0 0,-3 0-816 0,-1-1-144 0,-1 0-48 16,-3-2 0-16,1-1-80 0,-2 1-32 0,-3-4 0 16,2 1 0-16,-1-1-160 0,1 0 0 15,-1 2 0-15,1-2 0 0,1 4 0 0,-2-4 0 0,1-1 0 16,-2 3 0-16,1-2 0 0,-2 3 0 0,-1 4 0 16,2-4 0-16,-1 5 0 0,0 0 0 0,2 2 0 15,0 0 0-15,-2 0 0 0,0-1 0 0,2 1 0 16,2 0 0-16,0 0 0 0,2 2 0 0,2 0 0 0,1 0 0 15,1 0 0-15,2-2 0 0,2 2 0 0,0 0 0 16,2 2 0-16,2-2 0 0,1 4-144 0,1-2 144 16,-1 2 0-16,1 0-160 0,1 2 160 0,-1-2-128 15,1 4 128-15,-1-2 0 0,1 2 0 0,-1 0 0 16,2-1 0-16,-1 2 0 0,-1-1 0 0,-1 2 0 0,0 0 0 16,-3 1 0-16,-1 0 0 0,-1 2 0 0,-1-2 0 0,-3 2 0 15,-1-1 0-15,-3 0-128 0,-1 0 128 0,-1 2 176 16,0-4-48-16,0 2 0 0,-1 1-128 0,0-3 0 15,-1 2 0-15,1-3-176 0,-1 4 384 0,-2 0 80 16,-2 1 16-16,-1 2 0 0,-2 2-32 0,-1 2 0 16,-1 2 0-16,0-2 0 0,-2 3-272 0,-1-1 0 15,1 5 0-15,-2-5 0 0,-1 4 0 0,1-3 0 16,0 1 0-16,2 0 0 0,3-2-208 0,1-2-48 16,5-1-16-16,3-1-11280 15,5 0-2256-15</inkml:trace>
  <inkml:trace contextRef="#ctx0" brushRef="#br0" timeOffset="30016.1">451 11911 12895 0,'-7'-4'1152'0,"2"-2"-928"0,3 3-224 0,3 3 0 0,0-2 1216 0,0 1 192 0,-1-6 32 0,0-1 16 0,1-2-192 0,1-4-48 0,3-1 0 0,0 2 0 0,2 2-240 0,2 0-48 0,3 2-16 0,3-1 0 15,2-1 48-15,4 0 0 0,4 2 0 0,2-3 0 0,4 2-400 0,0 1-80 0,0 2-16 0,2-2 0 0,3 3-464 0,2 5 0 0,2 1 0 0,2 0 0 16,1 1 0-16,2 4 0 0,2 1 0 0,1 0 0 15,3 4 0-15,1 0 0 0,0-1-160 0,0 1 160 16,-2-4 0-16,3 0 0 0,-1 0 0 0,-1-2 0 16,-3 0 0-16,-2-2 0 0,-4-2 0 0,-5-2 0 15,-2-2 0-15,-4-2 0 0,-4 2 0 0,-4-5 0 16,0 3 0-16,-5-1 0 0,1 1 128 0,-3-3-128 0,0 0 320 16,0 2-16-16,-1-3 0 0,0 1 0 0,1-1 0 15,0 0 0-15,1-2 0 0,0 2 0 16,-2 2-304-16,0-2 0 0,0 0 0 0,-1-1 0 0,-2 1-176 0,-1 2 176 15,-1 0-192-15,-3-1 192 16,-2 2 0-16,-2-2 0 0,-3 2 0 0,-3-2 0 0,0 1 0 16,-4 0 0-16,0-2 0 0,-3 1 144 0,3 3 320 15,-4 0 64-15,-4-2 16 0,-4-1 0 0,2 2-96 16,-4-3 0-16,0 2-16 0,1-1 0 0,4 2-304 16,1-3-128-16,3-2 128 0,1 0-128 0,3 1 0 0,1-4 128 15,2 2-128-15,1 0 0 0,2 1 0 0,0 2 128 16,1 0-128-16,-1 4 0 0,0 0 0 0,1 1 0 15,-2 4 0-15,0-2 0 0,-2 3 0 0,0 0 0 16,0 3 0-16,-1 0 0 0,0 0 0 0,0 1 0 16,1-2 0-16,1-1 0 0,3 2-128 0,1-1 128 0,2 2 0 15,3-4 0-15,4 1 0 0,3-1 0 0,6-1 0 0,3-1 0 16,3 0 0-16,6 0 0 0,3-2 128 0,3-1-128 16,1 4 128-16,-1-2-128 0,-2 1 128 0,-2 1-128 15,0-2 0-15,-2 3 0 0,-3 3 0 0,-4 0 0 16,-2 0 128-16,-5 3-128 15,-3 0 128-15,-5 2-128 0,0 0 400 0,-5 2 0 0,-1 0 0 0,-2 0 0 16,-3 2-192-16,-2 1-32 0,0-1-16 0,-1-2 0 16,-2 2 32-16,-1 1 16 0,-1-1 0 0,-1 4 0 15,0-2 64-15,-2 2 16 0,-1 2 0 0,-3 1 0 16,3-3-96-16,-2 3-32 0,-3-1 0 0,-2 2 0 16,1 1-160-16,-1-1 0 0,-2 4 0 0,-2 0 0 15,-2 4 0-15,-3 1 0 0,-1 2 0 0,-1 1-12336 16,0 3-2448-16</inkml:trace>
  <inkml:trace contextRef="#ctx0" brushRef="#br0" timeOffset="34100.07">6084 14503 20271 0,'-8'-10'1792'0,"2"4"-1424"0,0 3-368 0,2 1 0 0,2 0 1408 0,1 4 224 0,-2 0 32 0,1-2 16 0,-3 3-976 0,-1 0-208 0,-2 3-48 0,3 1 0 0,1-1-208 0,3 0-48 0,2-2-16 0,3-1 0 0,4 0-176 0,3-2 0 0,4-1 0 0,2-1 0 16,3-3 496-16,4-2 16 0,6 0 0 0,3 0 0 16,-2-1 80-16,6-1 32 0,8 0 0 0,4 0 0 15,3 2-464-15,3 2-160 0,-2 4 0 0,3 2 144 0,3 3-144 16,-1 4 0-16,0 3 0 0,-1 1 0 0,2 5 0 0,0-1 0 16,0 5 0-16,0-4 0 0,3 2 0 0,-3-4 0 15,1-1 0-15,4-2 0 0,4-3 288 0,3-1 32 16,3-7 0-16,1-3 0 0,2 0 144 0,0-5 48 15,-1 2 0-15,5-5 0 0,3 1 176 16,0-2 32-16,0 0 16 0,-4 1 0 0,-4 2-256 16,3 1-48-16,1-3-16 0,2 3 0 0,-2 1-416 0,-3 0 128 15,-4 4-128-15,-1 1 0 0,-1-3 160 0,1 1-160 16,1 1 192-16,-5-2-192 0,-3 3 0 0,-4 0 0 16,-2 3 0-16,-2-6-144 0,0 3 144 0,-4-4 0 15,-4 1 160-15,1 0-160 0,7-7 0 0,1 2 0 16,-2-2 0-16,-4-3-160 0,-4 0 160 0,-2 0 0 15,0 1 160-15,-2-4-160 0,1 5 0 0,-6 1 0 16,-2 4 0-16,-5 2 0 0,-3 0 320 0,-2 2-16 16,-2-2-16-16,-2 4 0 0,-2 1-112 0,-2 2-32 0,-2 1 0 0,-2 0 0 15,-1 3-144-15,-2 3 0 0,0 2 0 0,1 0-12528 16,-1 2-2384-16</inkml:trace>
</inkml:ink>
</file>

<file path=ppt/ink/ink25.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4-10-08T15:30:30.660"/>
    </inkml:context>
    <inkml:brush xml:id="br0">
      <inkml:brushProperty name="width" value="0.05292" units="cm"/>
      <inkml:brushProperty name="height" value="0.05292" units="cm"/>
      <inkml:brushProperty name="color" value="#FF0000"/>
    </inkml:brush>
  </inkml:definitions>
  <inkml:trace contextRef="#ctx0" brushRef="#br0">10396 11149 911 0,'-36'0'0'0,"7"0"0"0,3 0 0 15,5 0 0-15,8 0 704 0,0 0 48 0,-5 2 16 0,-14-2 0 0,-16 0-640 0,-13 0-128 0</inkml:trace>
  <inkml:trace contextRef="#ctx0" brushRef="#br0" timeOffset="660.4">9534 11228 5519 0,'-14'3'496'0,"7"-3"-496"0,4 0 0 0,2 0 0 15,-5 0 656-15,-8 1 48 0,-12 1 0 0,-12 1 0 16,-2-2-560-16,3 1-144 0,8 1 0 0,4-2 0 15,5 2 144-15,5-2-144 0,2 1 192 0,3-2-192 16,1 0 160-16,0 0-160 0,2 0 128 0,-2 0-128 16,1 0 128-16,-2-2-128 0,1 1 128 0,-1 1-128 15,3 0 464-15,-2 0 16 0,3 0 0 0,1 0 0 0,1 0 96 0,2 0 32 16,2 0 0-16,1 0 0 0,3-3-240 0,1 2-48 16,3 1-16-16,4 0 0 0,0-3 0 0,3 3 0 15,1 3 0-15,2-3 0 0,0 1 80 0,2 2 32 16,1-3 0-1,2 3 0-15,1 0-224 0,0 1-64 0,2-2 0 0,-1 2 0 16,1-2 0-16,1-1 0 0,2 2 0 0,1-3 0 0,3 2 176 16,1-4 16-16,3 2 16 0,3-4 0 0,-2 2 384 0,4-2 80 15,4-2 16-15,4 1 0 0,0 0-48 0,3-1 0 16,3 0 0-16,0 1 0 0,1 1 320 0,1 0 48 16,0 2 16-16,0 1 0 0,-1 2-704 0,0-1-144 15,0 2-32-15,-1-1 0 0,4 4-272 0,-2-1 0 16,1 0 0-16,-1-2 0 0,2 1 0 0,-2-2-176 15,0 1 176-15,1-2-160 0,1 0 160 0,0-2 0 16,5 1 0-16,-2-2 0 0,0 3 0 0,1 0 0 0,2-2 144 16,2 1-144-16,2-2 1088 0,1 1 96 0,-1 0 32 0,0 2 0 15,2-2-592-15,-1 2-112 16,-2-4-32-16,1 4 0 0,1 0-480 0,-1 0 0 0,2 0 0 16,-3 0 0-16,2 4 0 0,-1-2 0 0,3 2-128 0,-1-1 128 15,1-2 0-15,1 1 0 0,-3 2 0 0,3-2 0 16,2 5 0-16,2-4 0 0,2 1 0 15,1-1 0-15,1-1 0 0,-1-1 0 0,3 2 128 0,1-1-128 16,1-1 0-16,1 2 0 0,2-6 0 0,1 3 0 16,0 0 0-16,2-1 0 0,-1 1 128 0,1-2-128 15,-3-2 0-15,2 2 0 0,0-1 0 0,-2-1 0 16,-2 1 0-16,-3-1 0 0,2 1 0 0,-3 0 0 16,-5-3 0-16,-2-1 0 0,0 2 0 0,-5 1 0 15,-1-1 656-15,0 1 96 0,-1-2 16 0,1 2 0 16,-1-2-560-16,0 0-208 0,2 2 176 0,-2-2-176 0,-2 0 0 15,1-1 0-15,2 1 0 0,-1-4 0 0,-4 4 0 0,-4 0 0 16,0 0 0-16,-5 0 0 0,-9-1-144 0,-3 1 144 16,-1 0 0-16,-2-1-144 0,-1 0 144 0,-7-3 0 15,-2 4 0-15,-6-2 0 0,-4-1-240 0,-5 2-16 16,-4 0 0-16,-4 1-16448 0</inkml:trace>
  <inkml:trace contextRef="#ctx0" brushRef="#br0" timeOffset="3730.44">5521 5180 2751 0,'-10'4'256'0,"4"-4"-256"0,4 0 0 0,3 0 0 0,0 0 448 0,0 0 64 0,1 2 0 0,-1-2 0 0,4 4 128 0,3-4 16 0,11 2 16 0,7 0 0 0,9 0-224 0,5-2-64 0,7 0 0 15,7-2 0-15,5 0 272 0,8-3 48 0,8 2 16 0,4-4 0 0,3 1-176 0,2 0-32 0,1 2-16 0,2-4 0 16,-1 0-176-16,2 0-48 0,-1 0 0 15,-1 0 0-15,2 1 400 0,1-5 80 0,0 2 16 16,0 0 0-16,-10 2-32 0,0 0 0 0,6-3 0 16,6 0 0-16,12 0 16 0,1 0 0 0,-3-2 0 0,2 1 0 15,4 2-240-15,4 1-64 0,7-3 0 0,1 5 0 16,-1-5 144-16,8 5 32 0,4 1 0 16,0 0 0-16,-5-3-496 0,4 4-128 0,7 3 0 0,-2-2 0 15,1 4 0-15,0 0 0 0,0 1 0 0,-2 3 0 16,-2 1 0-16,5 1 0 0,3-2 0 0,-1 2 0 15,2 3 0-15,-5-2 0 0,-3-5 0 0,8 2 0 16,5 5 0-16,2-6 0 0,1 1 0 0,2 0 0 0,2 1 0 16,-6 1 0-16,-14-2 0 0,2-2 0 0,8-1 0 15,5 3 0-15,4 1 0 0,-1-1 0 0,-10-2 0 0,8 0 0 16,2 4 0-16,3-1 0 0,-1-2 0 16,-3 1 0-16,-2 2 0 0,-8 0 0 0,-5 1 0 0,5-4 0 15,8 1 0-15,-2 1 0 0,-10 1 0 0,-2-2 0 16,1 2 0-16,-2-3 0 0,-3 1 0 0,-4 1 0 15,-5-1 128-15,-5 0-128 0,-4 1 0 0,-3 1 0 16,-5 1 0-16,-5 2-7584 16,-8 1-1632-16</inkml:trace>
</inkml:ink>
</file>

<file path=ppt/ink/ink26.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4-10-08T15:25:56.883"/>
    </inkml:context>
    <inkml:brush xml:id="br0">
      <inkml:brushProperty name="width" value="0.05292" units="cm"/>
      <inkml:brushProperty name="height" value="0.05292" units="cm"/>
      <inkml:brushProperty name="color" value="#FF0000"/>
    </inkml:brush>
  </inkml:definitions>
  <inkml:trace contextRef="#ctx0" brushRef="#br0">7742 4782 8287 0,'17'-13'736'0,"-4"3"-592"0,-1 2-144 0,-2 2 0 0,-3 2 1104 0,0 0 192 0,1-1 48 0,6-2 0 0,7-3-1504 0,4-5-288 0,-1 2-64 0,-4 1-16 0,-6 5 32 0,-6 1 16 0,-4 2 0 0,-5 4 0 0,-2-2 16 0,-2 4 0 0,0-2 0 0,-1 0 0 0,3 0-368 0,-1 0-80 0,4-2-16 0,0-2 0 0,1-1 1152 0,3 1 224 0,0-2 64 0,-1 2 0 0,2-2 736 0,0 0 160 15,-1 0 16-15,-2-2 16 0,1 6 336 0,-3-2 64 16,-1-1 16-16,-2 2 0 0,-1-1 448 0,-3 1 80 15,0 0 32-15,-3-1 0 0,-3 1-944 0,1 1-176 16,-4 1-32-16,-3-2-16 0,1 0-1056 0,-1 0-192 16,2-1 0-16,-4 4 0 15,-8-2-768-15,-3-2-64 0,-1 2 0 0,-4-1 0 16,-7 2 224-16,-2-1 32 0,-4 2 16 0,-1 0 0 0,2 2 368 0,-3-1 64 16,-4 4 128-16,1-1-208 0,-3 0 208 0,1 1 0 15,1 1-160-15,3-3 160 0,5 1 128 0,-2-1 80 16,-1 0 32-16,1 0 0 0,-3 1 64 0,-2-2 16 0,-2 4 0 15,-1-2 0-15,-1 2 192 0,-3 0 64 0,-4 4 0 16,-2-2 0-16,-1 0-48 0,-3 2 0 0,1-1 0 0,-1 1 0 16,-1 0-384-16,-1-2-144 0,0 2 0 0,-2-4 144 15,-80 7-144-15,79-10 0 0,0 1-176 16,1-1 176-16,0-1 0 0,-1-2 128 0,2 0-128 16,1-2 0-16,2-1 0 0,4 3 0 0,1-1 0 15,-1-4 784-15,0 0 192 0,2-1 48 0,1 1 0 16,2 1-464-16,3 0-96 0,5-1-16 0,-1 1 0 15,2-1-16-15,-1 1-16 0,0 0 0 0,0 2 0 16,2 2-80-16,-1 2-16 0,3 2 0 0,-2 0 0 16,-2 2-320-16,-3 0 0 0,1 0 0 0,1-2 0 15,0 1 0-15,3 1 0 0,1-1 0 0,2 0 0 0,6-1 0 16,3-4 0-16,4 0 0 0,0-4 0 0,1 1 0 16,3-4 0-16,-1 1 0 0,2-3 0 0,2-4 0 15,1 0 0-15,2-3 0 0,1 1 0 16,2 2 0-16,3-2 0 0,1 1 0 0,2 2 0 15,3 2 288-15,-1-1-16 0,1 3 0 0,0-1 0 0,2 2-16 16,-2 1 0-16,0 4 0 0,0-2 0 0,0 1-128 0,-1 6-128 16,1-2 144-16,0 4-144 0,3-1 0 0,1 2 0 15,0 4 0-15,2-1 0 0,2 2 0 16,3 1 0-16,0 0 0 0,3 3 0 0,1 1 0 0,1-2 0 16,1 2 0-16,0 1 0 0,0 3 0 0,2-1 0 15,0 3 0-15,1 3 0 0,-1 1 0 0,-1-2 0 16,1 2 0-16,-2 0 0 0,3 5 0 0,-1 0 0 15,1 4 128-15,-1 1-128 0,-1 4 192 0,0 5-64 0,1 4-128 16,-2 2 192-16,-1 0-192 0,1-3 0 0,0-1 0 16,-1-6 0-16,2 0 0 0,-1-3 0 0,2 7 0 15,1-1 0-15,0 1 0 0,1 2 0 0,3 0 0 16,-2 1 0-16,2-1 0 0,-2-3 0 0,-1 0 0 0,2-2 0 16,-2-2 0-16,0 2 0 0,-1 4 0 0,-1-1 0 15,0 3 0-15,-2-1 0 0,0 4 0 0,0-3 0 16,-2 3 0-16,0-2 0 0,-2-2 0 15,0 1 0-15,-2 5 0 0,-1 4 0 0,-1 4 0 0,-1 2 0 16,1-4 0-16,-1-7 0 0,2-8 0 0,3-6 0 16,-1-7 0-16,3-2 0 0,0 2 0 0,0-2 0 0,2-3 304 15,-1 1-48-15,-1-4 0 0,0 2 0 0,1 0-256 16,-2 1 0-16,0-1 0 0,-1-3 0 0,1-2 0 0,-1 1 0 16,1-2 0-16,-2 0 0 0,2-3 0 0,0 0 0 15,1-1 0-15,0-1 0 0,0-2 0 0,1 2 0 16,1-2 0-16,0-1 0 0,-1 3 0 0,0-4 0 15,0 2 0-15,-1 3 0 0,1-2 0 0,-1 6 0 16,0-3 0-16,-1 3 0 0,0-3 0 0,-1 2 0 16,-1 2 0-16,-1 1 0 0,2-5 0 0,-2-4 0 15,-1 2 0-15,0-2 0 0,2-2 0 0,-2-1 0 16,2-2 0-16,-1 2 0 0,2-3 0 0,-1 0 0 16,1 2 0-16,0 0 0 0,-1 2 0 0,1-1 0 15,-2 3 0-15,0 2 0 0,0 0 0 0,1 0 0 16,0 5 0-16,1-5 0 0,-1 0 256 0,1-1 0 15,1-3 0-15,1 0 0 0,-2-4-256 0,2 2 0 0,2 0 0 16,-1-2-144-16,1 0 144 0,1-3 0 0,2-2 0 16,2 1 0-16,1-4 0 0,3 1 0 0,1-4 0 0,3 1 0 15,2-5 0-15,3 4 0 0,2-1 128 0,3 0-128 16,0 0 0-16,1 0 0 0,2 0 0 0,1 2 0 16,-1 1 0-16,2 0 0 0,1 0 0 0,1-1 0 15,1 1 0-15,1 0 0 0,3 0 0 16,1 0 0-16,5 3 0 0,3-4 0 0,2 2 0 0,0-2 0 15,2-1 0-15,-2-1 0 0,0 1 0 0,1-1 0 16,-1 0 0-16,3 0 0 0,2 1 0 0,1 0 0 16,2-2 0-16,2 3 0 0,0-3 0 0,3 4 0 15,-1-1 0-15,3 0 0 0,0 2 0 0,3-2 0 16,-1 4 0-16,1-2 0 0,-2-2 0 0,1 4 0 0,-1 0 0 16,-6 0 0-16,-4 0 0 0,6 4 0 0,6-2 0 15,0 2 0-15,0-1 0 0,-3 4 0 0,-2 1 0 16,2-2 0-16,1 1 0 0,-1-4 0 0,2-1 0 0,1-2 0 15,-1-2 0-15,1 2 0 0,-1-3 0 0,1 0 0 16,2-3 0-16,1 0 0 0,-1 0 0 0,0-1 0 16,-2 4 0-16,-1 0 0 0,-1 2 0 0,1 2 0 15,2 2 0-15,-3 0 0 0,-1 6 0 0,-4-3 0 16,-1 2 0-16,-2 0 0 0,0 2 0 0,-3-1 0 16,0-2 0-16,-1 0 0 0,0-1 0 0,-3-3 0 15,1 0 0-15,-3-3 0 0,1 0 0 0,-2-4 0 16,1-1 0-16,-1 0 0 0,-2-1 0 0,-1 1 0 0,1-1 0 15,-4 0 0-15,1 1 0 0,-4-1 0 16,-1-1 0-16,-1 3 0 0,-1 0 0 0,0 0 0 16,-5 0 0-16,1 2 0 0,-3-2 0 0,-1 2 0 0,0-2 0 15,-2 2 0-15,-1-2 0 0,-3 1 0 0,-1 0 0 16,-3-1 0-16,-1 1 0 0,-3 0 0 0,-1 0 0 16,-1-3 0-16,-1 0 0 0,-2 0 0 0,-2 0 0 0,0-2 0 15,-1 2 0-15,-2-4 0 0,1-1 160 16,-2 1-160-16,0-2 400 0,2-2-16 0,-2-1 0 0,0 2 0 15,1-2-160-15,1 1-32 0,-1-4-16 0,2-2 0 16,0-1-176-16,0 1 0 0,-2-2 144 0,2 3-144 16,-1-2 128-16,1 1-128 0,0 1 160 0,0-2-160 15,0 1 208-15,0-1-48 0,-1-1-16 0,-1-2 0 16,1-1-16-16,-2 1-128 0,1 1 192 0,0-3-64 0,0-5 16 16,1-4 0-16,-2 0 0 0,0-2 0 0,1-8 16 0,0 1 0 15,-1-3 0-15,0-6 0 0,0-2 0 0,-1-2 0 16,2 1 0-16,-1 1 0 0,-1-2-160 15,1 0 0-15,-1 0 0 0,0 4 0 16,0-1 0-16,0-2 0 0,1 4 0 0,-1-1 0 0,3 2 0 16,-1-4 0-16,1 3 0 0,0 1 0 0,0 2 0 0,-1 4 0 15,0 3 0-15,-2 1 0 0,0 2 0 0,-4 3 0 16,0-1 0-16,-3 2 0 0,-1 3 128 0,-1 0-128 16,0-3 192-16,-1 3-64 0,0-1-128 0,-2 1 160 15,1-3-160-15,-3 3 160 0,2 0-160 0,-1 1 0 16,1 0 0-16,0 1 0 0,-1-1 128 0,2 3-128 15,2-1 192-15,2 1-64 0,0-1-128 0,0-3 0 16,2 0 0-16,2-3 128 0,0 5-128 0,3-3 0 0,1 2 0 16,2 1 0-16,1 1 0 0,1 1-176 0,0 2 48 0,-1 0 0 15,0 1 128-15,0-1 0 0,0 4 0 0,-3 3 0 16,1 1 0-16,-2-2 0 0,0 1 0 0,0 1 0 16,-1 2 0-16,0-3 0 0,-2 3 0 0,0 0 0 15,0 0 0-15,-2 1 0 0,0 3 0 0,0 1 0 16,0 2-192-16,0-1 0 0,-1 0 0 0,-1 4 0 31,-1-3-528-31,0 3-112 0,-1 2-32 0,-2 1-20256 0</inkml:trace>
  <inkml:trace contextRef="#ctx0" brushRef="#br0" timeOffset="17649.97">24097 17285 38703 0,'-5'-2'3440'0,"1"0"-2752"0,3 0-560 0,1-1-128 0,1 2 736 0,1-1 112 0,1-5 32 0,1 0 0 0,3-8-752 0,3 2-128 0,1-5 0 0,1 2-128 0,0 4-32 0,-1 2 0 0,-1 3 0 0,-3 0 0 16,0 5 160-16,-2 1 0 0,2 1 0 0,-4 3 0 15,2 1 0-15,-1 0 0 0,1 1 0 0,1 1 128 16,0 1 0-16,2-1 0 0,-1 3 0 0,2-3 0 16,-1-1-128-16,5 0 128 0,0-1-128 0,2 0 128 15,1-2 192-15,4-2 32 0,1 3 16 0,3-2 0 0,2 1-176 16,0 1-16-16,1 0-16 0,-3 1 0 15,0 2-160-15,-1 1 192 0,1 1-192 16,-3 0 192-16,-1 2-192 0,-4 1 0 0,-3 2-192 0,-3 0 192 16,-2-1-128-16,-5 2 128 0,-3 2 0 0,-4 1 0 15,-4-3 0-15,-3 0 0 0,-4 2 0 0,-2-2 0 0,0-2 0 0,-3 1 0 16,1-3 0-16,-2-2 0 0,0 2 224 0,0-4-32 16,1 1-16-16,1-4 0 0,2 4-48 0,1-5 0 15,3-2 0-15,0 1 0 0,4 2-128 0,-1-3 0 16,1 1 0-16,0 1 0 0,2 1 0 0,-1 1 0 15,2-1 0-15,-1 2 0 0,1 1 0 0,0 1 0 16,1 0 0-16,-2 2 0 0,2 1 0 0,1 2 0 16,0 0 144-16,0 2-16 0,0 1-128 0,1-2 144 15,-1 6-144-15,0-3 160 0,2 0-160 0,-2 3 0 0,2-3 0 16,-1-1 128-16,1-2-128 0,2 2 128 0,-2-4-128 16,4 0 128-16,-1 0 128 0,0 0 32 0,2 1 0 15,-1-1 0-15,2 1-288 0,-2-1 0 0,1 4 0 0,-1-3 0 16,-1 2 0-16,1-3 0 0,0 3 0 0,-1-4 0 15,1 2 0-15,-1-3 0 0,1-2 0 0,0 2 0 16,-1-3-144-16,1 0-96 0,1 0-16 0,-1-1 0 16,1 1-816-16,2-1-160 15</inkml:trace>
  <inkml:trace contextRef="#ctx0" brushRef="#br0" timeOffset="17917.96">24280 18470 43311 0,'-11'7'3840'0,"1"-4"-3072"0,0-2-608 0,4-1-160 15,2-1 1104-15,3 1 192 0,1-3 48 0,-3-3 0 0,1-2-2560 0,-1-4-496 0</inkml:trace>
</inkml:ink>
</file>

<file path=ppt/ink/ink27.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4-10-08T15:26:49.006"/>
    </inkml:context>
    <inkml:brush xml:id="br0">
      <inkml:brushProperty name="width" value="0.05292" units="cm"/>
      <inkml:brushProperty name="height" value="0.05292" units="cm"/>
      <inkml:brushProperty name="color" value="#FF0000"/>
    </inkml:brush>
  </inkml:definitions>
  <inkml:trace contextRef="#ctx0" brushRef="#br0">2814 5828 16575 0,'3'-9'1472'0,"-2"1"-1168"0,0 4-304 0,-1 3 0 16,2 1 656-16,-1-3 80 0,1-1 16 0,2-4 0 15,2-5-480-15,0 4-80 0,3-1-32 0,0 1 0 16,1 2 672-16,1 2 128 0,2-2 16 0,2 3 16 0,4-1 336 0,2 1 64 15,3-2 16-15,2-1 0 0,3 1 0 0,2 3 16 16,1-1 0-16,1-1 0 0,1 1-384 0,2 2-80 16,6 1 0-16,2-2-16 0,4 3-352 0,3-4-64 15,3 1-16-15,3-4 0 0,0 1-368 16,3 4-144-16,-2-4 0 0,2 2 144 0,3 0-144 16,7-2 0-16,3 1 0 0,1-1 0 0,-3 2 0 0,2 0 0 15,5 1 0-15,5 0 0 0,4 0 0 0,2 3 0 16,1-3 0-16,3 3 0 0,3 0 448 0,-1 0 0 15,4 0 0-15,-3 0 0 0,-4 0-448 0,2 0 0 16,3 3 0-16,-2-3 0 0,-1 3 0 0,-3 0 160 16,-4 0-160-16,0 1 160 0,3-1-16 0,-4 0 0 15,0-3 0-15,-2 0 0 0,-4 0 176 0,5-3 48 0,9-2 0 16,-2-3 0-16,-5-2-96 0,-7 2-16 0,-7-2 0 16,-4-3 0-16,0 1-64 0,3 0-32 0,0-2 0 0,-7-1 0 15,-5 3-160-15,-6-2 0 0,-3-1 0 16,-8 4 0-16,-3 3 0 0,-7-1 192 0,-3 4-192 0,-7-1 192 15,-4 3-192-15,-7-3-176 0,-4 4 48 16,-11 1-19584-16</inkml:trace>
  <inkml:trace contextRef="#ctx0" brushRef="#br0" timeOffset="2254.3">2493 9770 20271 0,'-15'-2'1792'0,"4"2"-1424"0,6 0-368 0,4 0 0 16,1 0 0-16,-3 0 128 0,-3 0-128 0,-5-3 0 0,1 2 320 0,3 1 0 0,4-2 0 0,6 0 0 0,3 2 448 0,4-1 96 0,3 0 16 0,3 1 0 16,3 0-288-16,2-3-48 0,1 2-16 0,2 1 0 15,-1 0 112-15,-1 1 0 0,1-1 16 0,-2 0 0 16,-1 0-64-16,-1 0-16 0,-1 0 0 0,-1 0 0 16,1 0 96-16,1 0 16 0,0-1 0 0,2 1 0 15,1-2 64-15,3-1 16 0,3 2 0 0,5-4 0 16,7 4-240-16,2-2-32 0,4 0-16 0,1 3 0 15,2 0-32-15,3 1-16 0,0 1 0 0,0 1 0 16,2 0-96-16,6-3-16 0,3 3 0 0,1-3 0 0,0 0-192 16,0-3-128-16,-4 0 128 0,-2-2-128 0,0 1 224 0,0-3-32 15,3 0 0-15,-2-4 0 0,1 1 32 0,-7 1 0 16,-4-1 0-16,6 0 0 0,8-3 32 0,4 1 0 16,1-3 0-16,3-1 0 0,7 0-64 0,1-2-16 15,-7 4 0-15,2-1 0 0,5 1-176 0,6 5 160 16,1-4-160-16,-1 3 160 0,-4-1-160 0,-6 4 0 15,-2 1 0-15,-4 2 0 0,-3 4 0 16,-4 0 0-16,-4 0 128 0,-6-3-128 0,-6 1 0 0,-4 1 0 16,0-4 0-16,-5 4 0 0,-3-2 0 0,-3 3 0 15,-1-2 0-15,-3 2 0 0,2-2 336 0,-5 2-16 16,1-2 0-16,0-1 0 16,0-2-880-16,-1 0-176 0,2-2-32 0,-1 1-16 0,0-3 1376 0,-4 2 288 15,-1-2 48-15,-4 0 16 0,-2 5-752 0,-2-1-192 16,-5 1 0-16,-1 1 0 0,-3 3 0 0,-2-1 0 15,-2 1 0-15,-3 0 0 0,0 1-272 0,-4 4-48 16,-4 2 0-16,-5 4-19856 0</inkml:trace>
  <inkml:trace contextRef="#ctx0" brushRef="#br0" timeOffset="24334.78">23948 17819 12895 0,'0'-8'1152'0,"2"0"-928"0,-1 2-224 0,1 0 0 0,1 0 176 0</inkml:trace>
  <inkml:trace contextRef="#ctx0" brushRef="#br0" timeOffset="25367.1">24170 17216 37775 0,'-14'3'3360'15,"3"2"-2688"-15,5-5-544 0,3 0-128 16,2 0 576-16,-1 0 96 0,-7 0 16 0,-5 2 0 0,-3-2-496 0,1-2-192 16,0 0 128-16,3-2-128 0,5-1 0 0,0 2 0 15,3-1 0-15,2 0 0 0,0 2 192 0,2 2-32 16,0 0-16-16,0 0 0 0,1 0 48 0,-2 2 0 16,2-1 0-16,-1 2 0 0,1 3 80 0,0-2 32 15,0-1 0-15,0 2 0 0,0-1 64 0,0 2 16 0,1-3 0 16,1 2 0-16,0 1-192 0,2-1-16 0,-1-1-16 15,4-2 0-15,1 2-32 0,2-4 0 0,3 2 0 16,1-2 0-16,5-2-128 0,-1 2 0 16,3-4 0-16,1 2 128 0,0-2-128 0,0-1 0 0,2 1 0 15,-3 0 0-15,0 2 0 0,-2 1 0 0,2-2 0 0,2 1 0 16,-4 1 144-16,1-2 0 0,0 3 0 0,-3 0 0 16,3 0 0-16,-3 0 0 0,3 0 0 0,-1-4 0 15,-1 4-144-15,1-2 0 0,-1-2 0 0,2 2 0 16,0-1 0-16,0 2 0 0,-2-1 0 0,-2 0 0 15,-1 4 0-15,-2 0 0 0,-4-1 0 0,8 8 0 16,-13-5 0-16,0 2 0 0,-1 0 0 16,-1 3 0-16,-1-2 0 0,-1 2 0 0,-1 1 0 0,0-2 0 15,-3 2 0-15,-2 0 0 0,-1 2 0 16,-2 1 0-16,-1-3 0 0,-2 2 0 0,-3 0 0 16,1 1 0-16,-1-3 0 0,-1 0 0 0,1-2 0 0,1-2 176 0,-2 2 0 15,2-2 0-15,-2-2 0 0,-1 1-176 0,-2-2 160 16,-1-1-160-16,2 0 160 0,-1 1 96 0,1-3 32 15,-1 1 0-15,0 1 0 0,2 1-288 0,-1-3 128 16,0 3-128-16,1 0 0 0,1 3 128 0,-1-1-128 16,-1 1 0-16,2 3 0 0,-1 0 0 0,1 0 0 15,1 1 0-15,-1 0 0 0,2 3 0 0,1-5 0 16,0 2 0-16,1 0 0 0,1-1 0 0,1-3 0 16,0 1 160-16,0 2-160 0,2-3 256 0,-2 0-48 15,2 2 0-15,1-2 0 0,1 0-16 0,1 0 0 0,0 0 0 16,2-2 0-16,2 2-48 0,-1 1-16 15,0-1 0-15,1 4 0 0,0-2-128 0,0 2 0 0,-1 3 0 16,0-1 0-16,-2 1 0 0,0 2 0 0,2 1 0 0,-2 0 0 16,3-3 0-16,0 3 0 0,2-2 0 0,0-2 0 15,3 0 0-15,-2 1 0 0,2 0 0 0,0-2 0 16,0-1 0-16,-2 0 0 0,2-1 0 0,-1-2 0 16,0-1 0-16,1 3 0 0,-2-3 0 0,1-2 0 15,0 0 0-15,1-1 0 0,0-1 0 0,-1-1 0 16,2-2-784-1,-1-1-192-15,-1 1-48 0,0-1-13360 0,1 0-2672 0</inkml:trace>
  <inkml:trace contextRef="#ctx0" brushRef="#br0" timeOffset="25917.84">24113 18514 38703 0,'-9'-12'1712'0,"3"-1"352"0,1 4-1648 0,2-1-416 0,3 5 0 0,2 1 0 0,-1 0-304 0,0-7-144 0,2-2-16 0,-2-4-16 0,1-1-304 0,1 2-64 0,-2 3-16 0,0 5 0 0,1 3 1248 0,-2 2 256 0,1 0 64 0,0 3 0 16,2 0 336-16,-1 3 80 0,3 0 16 0,-1 1 0 15,-1-1-624-15,1 3-128 0,1 7-32 0,0 0 0 16,0 2-176-16,-1 4-48 0,1-3 0 0,-3 0 0 16,-1 0-128-16,1-1 0 0,-1 1 0 0,-1 0 0 15,1-2 0-15,-1-2 0 0,1 0 0 0,0-2 0 0,1 1 0 16,-1-3 0-16,0 0 0 0,0-4 0 0,1 2 0 16,-1-4 0-16,-1-2 0 0,1-2 0 0,0-1 144 15,-1-6-144-15,0 0 160 0,0-2-160 16,-1-1 288-16,0-4-32 0,-2 1-16 0,0 1 0 15,-2 2-240-15,0 0 176 0,0-1-176 0,-1 3 160 0,-1 2-160 0,1 2 0 16,-1 2 0-16,1 4 0 0,1 0 0 16,-1 0 0-16,1 2 0 0,0 2 0 15,3-2-128-15,1 0-16 0,4 0 0 0,2-2-19120 16</inkml:trace>
  <inkml:trace contextRef="#ctx0" brushRef="#br0" timeOffset="-18913.16">23775 6587 35935 0,'14'-16'3200'0,"3"0"-2560"0,0 0-512 0,-4 7-128 0,-5 3 176 0,-3 0 16 0,0 0 0 0,5-4 0 0,6-5-192 0,3-7 128 0,-2-2-128 0,-4 0 128 0,-9-1-128 0,-6 1 0 0,-5 1 0 0,-11-1 0 0,-5 0 0 0,-11-1-176 0,-6-1 176 0,-9 0-192 0,-4 1 16 0,-6 4 0 0,-4 1 0 0,-4 4 0 0,0 1 176 0,-7 4 0 0,-5 3 0 0,1-1 128 0,0 4 0 0,-7 3 0 0,-8 2 0 0,-3 3 0 15,-1 3 272-15,-1 3 64 0,3 1 16 0,-5 2 0 0,-4 4-336 0,-5 3-144 0,1 1 128 0,-5 1-128 0,2 1 0 0,-6 0 0 16,-1 1 0-16,0-1 0 0,2 0 0 0,0 0 128 16,-2 3-128-16,5-5 0 0,14 0 0 0,-3 3 128 15,0 9-128-15,6 0 0 0,17-6 0 0,3 5 0 16,4 6 0-16,6-2 0 0,11 3 0 0,10 1 0 16,11 3 0-16,9 1 0 0,10-2 0 0,10-3 0 0,10-1 0 15,7 2 0-15,9-3-160 0,0-6 160 0,-1-5 0 0,12 1-144 16,18 5 144-16,19 4 0 0,14-3 0 0,12-4-128 15,7-2 320-15,5-1 64 0,8-6 0 0,5-3 16 16,7 0-272-16,3-6 0 0,1-2 0 0,3-2 0 16,6-4 128-16,1-2-128 0,3-2 144 0,5-3-144 15,0 1 0-15,2-5 0 0,4-1 0 0,-6-5 0 16,-11-1 0-16,4-4 0 0,0-2 0 0,-6-3 0 16,-12 3 128-16,-3-3-128 0,-2-4 0 0,-9-2 144 15,-9-4-144-15,-7-2 0 0,-6 1 0 0,-10-5 0 16,-8-2 0-16,-9-3 256 0,-9-4-32 0,-10 3-16 15,-10-3 176-15,-10 6 48 0,-7 3 0 0,-10-1 0 16,-9 1-16-16,-9-1 0 0,-11 1 0 0,-9 0 0 0,-13 3-192 16,-10-3-32-16,-8 0-16 0,-6 3 0 0,-1 3-176 15,-13 4 0-15,-12 3 0 0,-6 3 0 0,-3 5 0 16,-3 2 0-16,-2 6 0 0,2 7 0 16,0 5-400-16,9 3-16 0,8 4 0 0,-5 6-12304 15,0 8-2448-15</inkml:trace>
  <inkml:trace contextRef="#ctx0" brushRef="#br0" timeOffset="-15360.34">23754 12524 4991 0,'11'-4'0'0,"-3"-1"0"0,-5 4 0 0,-1 1 0 0,-2 0 0 0,2 0 0 0,3 0 0 0,4-2 0 15,1-2 0-15,1 2 0 0,-3 0 0 0,-1 2 320 16,-4 4-64-16,-1-4 48 15,-1 4-736-15,-2-2-144 0,1 2-16 0,0-2 16 0,1 2 448 0,2-1 128 16,2-3 0-16</inkml:trace>
  <inkml:trace contextRef="#ctx0" brushRef="#br0" timeOffset="-14178.99">23562 12635 15663 0,'9'-13'1392'0,"-3"4"-1120"0,-1 2-272 0,-1 2 0 0,-2 1 992 0,1 2 144 0,-1 0 16 0,3-4 16 0,4 0-912 0,1-4-256 0,1-2 0 15,-1-1 128-15,0 1-128 0,-3 2-144 0,-1 0 144 0,-2 0-208 0,-1-1 208 0,-1 1 0 0,-1 3 0 0,-2-4 160 0,0 3 416 0,-2 0 96 0,0 1 16 16,-2 0 0-16,-1 1 336 0,-2 0 80 0,1-1 16 0,-3 1 0 15,-1 0-160-15,-3 0-48 0,0 2 0 0,-3-4 0 16,0 1-176-16,-3 0-32 0,-3 1-16 16,-5-4 0-16,-1 4-112 0,-6-3 0 0,-1 2-16 0,-5 0 0 15,-2 3-96-15,-4-3-16 0,-2 2 0 16,-3 0 0-16,-1 2-208 0,-2 0-48 0,-1 2-16 16,1 2 0-16,0 2-176 0,-5-3 0 0,-3 2 0 0,-3-1 0 15,1-1 0-15,-2 0 0 0,0 3 0 0,-1-2 0 16,0 4 0-16,0-1 0 0,0 2 0 0,3-4 0 15,-1 2 320-15,3-1 0 0,2 0-16 0,3 1 0 0,4 5 16 16,-3-3 0-16,1 1 0 0,1 0 0 16,3-1 16-16,0 2 16 0,0-1 0 0,-1 2 0 0,1 4-352 15,0 3 128-15,-1 0-128 0,3 0 0 0,4-1 0 0,1 1 0 16,-1-2 0-16,3 0 0 0,1 2 0 0,3 1 0 16,7-4 0-16,1 2 0 0,2-1 0 0,0 0 0 15,3 2 0-15,0-1 0 0,4 1 0 0,2 0 0 16,0 4 0-16,3 1 0 0,1 2 0 0,1-1 0 15,3 0 0-15,1 0 0 0,2 1 0 0,2-1 0 16,3 3 0-16,1 1 0 0,2 1 0 0,1-1 0 16,0 3 0-16,3 5 0 0,-1-2 0 0,3 3 0 15,0-3 0-15,4 1 0 0,1-3 0 0,3-3 0 16,3-1 0-16,3-4 0 0,1-3 192 0,4-3 64 16,3 0 0-16,7-4 16 0,5 1-32 0,5-1-16 15,1-1 0-15,6 4 0 0,2-1-80 0,4 0-16 0,3 2 0 16,1-1 0-16,1-1-128 0,0 1 0 0,1-2 0 0,3 2 0 15,2 1 0-15,-2-3 0 0,0 0 0 0,-3-4 0 16,-4 1 0-16,4-4 0 0,4 1 0 0,2 0 0 16,-1-1 0-16,2-4 0 0,0-1 0 0,2-1 0 15,-4-1 0-15,5-2 0 0,5-2 0 0,0-3 0 16,-8 2 288-16,3-3-32 0,3 2 0 0,-2-4 0 16,-3 1-256-16,0 0 0 0,-2 0 128 0,-1 0-128 0,0-2 0 15,-2-3 0-15,-3 1 0 0,-1-4 0 0,-2 2 0 16,-2 1 0-16,-2 1 0 0,-5-2 0 0,-2 4 0 15,-6-3 0-15,-3-1 0 0,-4 0 0 0,0 2 0 0,-2-4 0 16,0-1 0-16,-3-1 0 0,0-1 256 16,-3-1 0-16,-2 2 0 0,-4-2 0 0,-1 4-256 0,-3-7 0 15,-2-1 0-15,-4-1 0 0,-2 1 144 16,-5 0-16-16,-4-3-128 0,-5-30 192 16,-2 30-16-16,-2-3-176 0,-4 4 160 0,0-1-160 15,-2-1 0-15,-2 0 144 0,-1 1-144 0,-1 1 0 0,-5 1 0 16,0 2 0-16,-2 2 0 0,-1 1 0 0,-2 0 0 15,-3 2 0-15,-3-1 128 0,0 2-128 0,-3-1 0 16,0 1 0-16,-2 1 0 0,0-2 0 0,-3 1 0 16,-3 3 0-16,-3-2 0 0,-3 2 0 0,-1 1 0 15,-1 5 0-15,-4-2 0 0,-2 2 0 0,-1 0 0 16,4 0 0-16,-1-1 0 0,-1 1 0 0,-1 1 0 0,1 4 0 0,0-1-13376 16,-1 4-2640-16</inkml:trace>
  <inkml:trace contextRef="#ctx0" brushRef="#br0" timeOffset="-5849.41">31187 4065 11967 0,'6'-3'1072'0,"0"2"-864"0,-1-2-208 0,-2 1 0 0,1 1 0 0,-1 1 0 0,3-5 0 0,6 1 0 0,1-2 384 0,2 0 16 0,-1-1 16 0,-4 4 0 0,-3-3 80 0,-3 2 16 15,-1 1 0-15,-3 2 0 0,-1-1 560 0,-1 2 112 16,-1 0 32-16,-2 0 0 0,0 2 64 0,-1 2 0 16,-1 2 16-16,-1 0 0 0,1 2-352 0,-3 0-80 15,0 5-16-15,-1-3 0 0,0 3-416 0,-2 2-96 16,0 1-16-16,-2 3 0 0,-1-3 256 0,-1 2 64 15,-3 4 0-15,-2 3 0 0,-3 1 64 0,-2 0 32 0,-2 1 0 16,-4 2 0-16,-3 3-112 0,-5-1-32 16,0 5 0-16,-2-2 0 0,2-3-368 0,2-2-80 0,-1 0-16 15,1 2 0-15,0-2 320 0,1-1 48 16,0 3 16-16,2-2 0 0,1-1-80 0,2-2-16 16,1 2 0-16,1 1 0 0,2-4-272 15,3 3-144-15,0-2 160 0,1-1-160 0,3 1 128 0,1-2-128 16,-1 0 0-16,1 1 144 0,0-1-144 0,0 2 0 0,0 2 0 0,0-2 0 0,2-4 0 15,0 2 0-15,-1 0 0 0,-1 1 128 16,0-4-128-16,1-1 0 0,0 2 0 0,2-4 0 16,-1 1 128-16,2-3 0 0,-1 0 0 0,2-2 0 15,0 0 176-15,3-1 16 0,0-1 16 16,3-1 0-16,0 0-336 0,2-1 0 0,-1 0 0 0,2-1 128 16,1 1-128-16,-1-3 0 0,1 2 0 0,1-3 0 0,2 0 0 15,-2 0 0-15,1 1 0 0,0-4 0 0,2 4 0 0,-1-5 0 16,1 3 0-16,-1-3 0 0,1 2 0 0,1-1 0 15,-1-1 0-15,0 2 0 0,1-4 0 0,-1 2 0 16,1-2 0-16,0 0 128 0,1-2 80 0,-1-1 32 16,1 0 0-16,0-1 0 0,0-2-112 0,0 0 0 15,1-4-128-15,0 0 192 0,0-3-192 0,2 1 0 16,-2 0 0-16,2-3 0 0,0-1 0 0,0 0 0 0,-1-3 0 16,-1 2 0-16,2-4 0 0,-2 1 0 15,0 1 0-15,-1 0 0 0,2-2 0 0,-4 2 0 0,1 2 0 16,0-1 0-16,1 5 0 0,0 0 0 0,0 1 0 0,0 2 0 15,0 2 0-15,1 1 0 0,0 2 0 16,2 0 0-16,-2 4 0 0,0-1 0 0,1 2 0 16,-1 0 0-16,-1 2 0 0,0-1 0 15,-1 4 0-15,-1 0 0 0,-1 4 0 0,3-9 0 0,-8 19 0 0,5-7 0 16,-2 2 0-16,0 0 0 0,0 2 0 0,0 3 0 16,0-2 0-16,1 2 0 0,-1 2 0 0,1-1 0 15,1-2 0-15,-1 4 0 0,0-3 0 0,1 3 0 16,-1-2 0-16,-1 1 0 0,0 3 0 0,0-2 0 15,-1 0 0-15,0-1 0 0,-1 1 0 0,1-2 0 16,-1-1 0-16,-2-1 0 0,2-2 0 0,-1 0 0 16,1-1 0-16,1-2 0 0,1-3 0 0,0-1 144 15,2 0 112-15,2-2 32 0,1 0 0 0,1-4 0 0,3 2 32 16,1 0 16-16,0 0 0 0,4-1 0 0,1-2-336 0,3 2 0 16,1 2 0-16,1-3 0 15,2 0 0-15,0 1 0 0,3 0 0 0,2-2 128 0,1-2-128 16,3 0 0-16,-2-2 0 0,7-2 0 0,4-2 128 0,6-1-128 15,4-6 128-15,5 1-128 0,4-4 0 0,4-3 0 16,8-6 0-16,1 2-13632 16,-2-2-2624-16</inkml:trace>
</inkml:ink>
</file>

<file path=ppt/ink/ink28.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4-10-08T15:32:25.521"/>
    </inkml:context>
    <inkml:brush xml:id="br0">
      <inkml:brushProperty name="width" value="0.05292" units="cm"/>
      <inkml:brushProperty name="height" value="0.05292" units="cm"/>
      <inkml:brushProperty name="color" value="#FF0000"/>
    </inkml:brush>
  </inkml:definitions>
  <inkml:trace contextRef="#ctx0" brushRef="#br0">27229 8665 16575 0,'-8'-4'1472'0,"3"0"-1168"0,3 4-304 0,2 0 0 0,2 0 704 0,-2 0 64 0,2-2 32 0,-2-2 0 0,3-2-576 0,4 1-224 0,3 0 176 0,3 0-176 0,3 1 400 0,3 1-16 16,1-2 0-16,1 1 0 0,2 1 400 0,3 2 80 15,2-2 16-15,3 0 0 0,2 1-16 0,1 0 0 0,4 0 0 0,5-1 0 16,2 2 144-16,5 1 16 0,4 0 16 0,3 0 0 16,1 0-224-16,4 0-48 0,5 0-16 0,2-2 0 15,4 2-112-15,2-3 0 0,5 2-16 0,2-1 0 16,1 0-48-16,4 0 0 0,1-2 0 15,1 2 0-15,-4-2-64 0,5-2 0 0,7 3-16 0,0 0 0 16,1-1-160-16,0 1-16 0,1 1-16 0,-3 1 0 16,1-2-112-16,1 1 0 0,3 0-16 0,-2 2 0 15,-1-2 0-15,-1 0 0 0,-4 0 0 0,-6 2 0 16,-1-2-176-16,-2-1 0 0,-3 2 0 0,-3-1 0 16,-5 0 0-16,-2 1 0 0,-3 0 0 0,-4-2 0 15,-5 2 0-15,-2-4 0 0,-2 2 0 0,-6 0 0 16,-4 2 160-16,-4-2 0 0,-1 1 0 0,-4 1 0 0,-2-2-160 0,-5 2 192 15,-2-2-192-15,-3 0 192 0,-2 0-192 0,-2 1 0 16,-3 1 0-16,-2 1 0 16,-2 0-320-16,-4 3-80 0</inkml:trace>
  <inkml:trace contextRef="#ctx0" brushRef="#br0" timeOffset="934.68">1060 10374 31327 0,'8'-9'2784'0,"2"3"-2224"0,-1 2-560 0,-2-1 0 0,2 1 0 0,5-2 0 0,9-6 0 0,15-8 0 0,13-5 0 0,6-1 0 0,1-2 0 0,-1 2 0 0,-1 1 0 0,-1 1 0 0,0 4 0 0,-3-1 0 15,0 3 0-15,-3 4 128 0,-3 0-128 0,0-1 0 0,1 5 192 16,1-2-192-16,4-1 192 0,1 4-192 0,1-4 832 0,3 0 48 16,4-2 16-16,3 1 0 15,4-3-16-15,7 3 0 0,10-1 0 16,5-1 0-16,0 0-240 0,5 0-32 0,4 0-16 16,8 0 0-16,5 0-304 0,6-1-64 0,4-3-16 0,3 0 0 0,6-1-208 15,-1-1 0-15,1 2 128 0,0-2-128 0,1 3 0 0,2-3 0 16,2 3 0-16,-6 0 0 0,-4-2 0 15,-10 2 0-15,-6 2 0 0,8-2 0 0,4 1 0 0,-3-2 176 16,-8-1-176-16,-10 7 160 0,-4 3 144 0,-11 1 16 16,-4 3 16-16,-9-4 0 0,-6 3-336 0,-7 2 128 15,-5 0-128-15,-7 2 0 0,-6 5 176 0,-4-1-48 16,-4 3 0-16,-5-1 0 0,-3 5-128 0,-3-1-224 16,-5 1 48-16,-1 2 16 15,-2 3-288-15,0 4-48 0</inkml:trace>
</inkml:ink>
</file>

<file path=ppt/ink/ink3.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4-10-03T15:41:21.097"/>
    </inkml:context>
    <inkml:brush xml:id="br0">
      <inkml:brushProperty name="width" value="0.05292" units="cm"/>
      <inkml:brushProperty name="height" value="0.05292" units="cm"/>
      <inkml:brushProperty name="color" value="#00B0F0"/>
    </inkml:brush>
  </inkml:definitions>
  <inkml:trace contextRef="#ctx0" brushRef="#br0">2589 2914 35935 0,'-11'5'3200'0,"4"-1"-2560"0,3-4-512 0,4 0-128 15,1-2-1232-15,-1 0-272 0,-2 2-48 0,-3-2-16 0,-3-2 1232 0,0-2 336 16,-2 0 0-16,-1-4-144 0,-3 4 144 0,-2 0 0 16,-2-3 0-16,-6 3 0 0,-2 2 0 0,-4-2-128 15,-3 2 128-15,-4 2-128 0,-3 2 128 0,-4 0 0 16,-6 2 0-16,-2-1 0 0,-3 2 0 0,-1-3 0 16,2-3 0-16,2 2 0 0,0-1 0 0,0 2 224 15,1 0-32-15,-1 2 0 0,-2 2 512 0,1-2 112 16,1 2 16-16,1-1 0 0,4-2-704 0,-2-1-128 0,-2 2 0 0,2-2 0 15,8 0 0-15,1 0 0 16,2 0 0-16,3 0 0 0,3 3 0 0,2 0 0 0,3 1 0 16,1 2 0-16,1-2 160 0,1 2 32 0,-1 0 0 0,4 1 0 15,2-1 448-15,1 0 80 0,1 1 32 0,-1 2 0 16,5 0-560-16,0 1-192 0,3-1 144 0,3 1-144 16,1 0 0-16,1-1 0 0,1 3 128 0,3 1-128 15,1-1 0-15,1 2 0 0,2 0 0 0,0 4 0 16,3 0 0-16,2 5 0 0,1 1 0 0,-1 5 0 15,1 5 0-15,0 2 0 0,-3 8 0 0,0-2 0 0,-2 5 0 16,-3-10 0-16,0-5 0 0,-2 9 0 16,-2 9 0-16,-3 17 0 0,-1 9 0 0,-4-4 0 0,0 0 0 15,-4-1 0-15,-1 0 0 0,-5 6 0 0,-4 11 0 0,-2 7 0 16,-1 6 0-16,2 7 0 16,-1 2 0-16,-1 8 0 0,-1 5 0 0,6-13 0 0,6-17 0 0,3 1 0 15,7 1 0-15,4 0 0 0,6-4 800 0,4-11 80 16,3-7 16-16,5 1 0 0,0 5-704 0,1 4-192 15,-2 3 0-15,-1-11 128 0,-2-12-128 0,0 5 0 16,0 10 0-16,-2 7 128 0,-3 2-128 0,-2-2 0 16,-1-1 0-16,-4-1 0 15,-2 0 0-15,-5 5 0 0,-1-3 0 0,-3-3 0 0,0-7 0 0,-1-8 0 16,2-10 0-16,1-6 0 0,2-4 0 0,1-9 0 0,3-2 0 16,0-5 0-16,3-3 0 0,-1-9 0 0,4-3 0 15,-2-6 0-15,2-2 368 0,-1-4 0 0,-1-4 0 0,2 0 0 16,-2 2-368-16,0-2 144 0,-2-2-144 0,1 2 0 15,0 2 432-15,0-2-32 0,2 7 0 0,0-2 0 16,2 3-144-16,0 1-16 0,2-3-16 16,3 2 0-16,2-2 128 0,4-4 32 0,0-1 0 0,5-1 0 15,5-1-32-15,8-5 0 0,9-3 0 0,7-3 0 16,8 0-224-16,6-4-128 0,5-2 128 0,2 0-128 16,0-5 0-16,2 1 0 0,-3-3-160 0,-2 1 160 15,-5 1-336-15,2-3 32 0</inkml:trace>
  <inkml:trace contextRef="#ctx0" brushRef="#br0" timeOffset="2632.37">6729 5882 17503 0,'-11'-3'1552'16,"4"0"-1232"-16,3 3-320 0,3 0 0 0,2 0 848 0,-2-2 112 0,-2 0 32 0,-2-3 0 0,0 2-240 0,4-1-48 0,4 0-16 0,4-1 0 15,5 2 0-15,5 0 0 0,4 0 0 16,3 0 0-16,7-1-320 0,4 1-64 0,7-1-16 0,6 1 0 16,8 0-16-16,3 0 0 0,5 0 0 0,3-4 0 15,1 1 384-15,3 0 80 0,4 0 16 16,2 2 0-16,6-2-304 0,-1 2-48 0,3 2-16 0,-3-2 0 15,2 2 240-15,3-5 32 0,6 4 16 0,0-1 0 16,-3 1 64-16,4 0 16 0,3 0 0 0,6-3 0 16,2 2-432-16,0 2-64 0,-2-2-32 0,6-1 0 15,7 0 48-15,1 0 16 0,-4 2 0 0,4-4 0 16,7 1-32-16,2 3 0 0,0-1 0 0,1-1 0 0,0 1-48 16,-1 1-16-16,-1 0 0 0,2 3 0 0,6-2-64 15,-4 0-128-15,2 6 176 0,2-1-176 0,0-3 208 16,-2 1-64-16,-4 1-16 0,4 1 0 0,3-6-128 0,0 3 128 15,-9 0-128-15,1 0 128 0,3-2-128 0,-3 1 0 16,-11-2 0-16,3-1 0 0,2-2 0 0,-1 0 0 16,-8 2 0-16,3-4 0 0,2 1 0 0,-1 0 0 15,-10 1 0-15,4 1 0 0,1 1 0 0,-2-2 0 16,-3 2 0-16,-15 1 0 0,-13 0 256 0,7 3 32 16,12-2 0-16,5 2 0 0,-2 2-32 0,-7-2 0 15,-5 0 0-15,-3 3 0 0,0-2-256 0,-2 1 0 16,-4 1 0-16,-4-2 0 0,-3 1 0 0,1-2 0 15,1 2 0-15,-2 0 0 0,-2-2 0 0,-4 0 0 16,0-2 0-16,-3 0 0 0,-3-1 0 0,-1-3 0 16,0 1 0-16,-5-2 0 0,-3 1 0 0,-6 1 0 15,-4-1 0-15,-6 0 0 0,-1 1 160 0,-4 1-32 0,-1 1 0 16,-5-1 0-16,-1 1-128 0,-2 3 0 0,-3-2 0 0,-3 4 0 16,-2-2 0-16,-2 3 0 0,-2 1 0 0,-2 2 0 15,-4 0 0-15,-2 1-176 0,-2 3 48 0,-6 1-19392 16</inkml:trace>
  <inkml:trace contextRef="#ctx0" brushRef="#br0" timeOffset="29965.6">26604 8535 21183 0,'-12'-4'1888'0,"3"-2"-1504"0,6 3-384 0,3 2 0 0,1-1 368 0,0-1 0 0,-1-3 0 0,-2-1 0 0,2-6 112 0,3-3 32 0,5 1 0 0,4 3 0 0,3 1 720 0,4 2 160 16,2 1 16-16,2 3 16 0,4 0 160 0,2 3 16 16,2 0 16-16,2 0 0 0,3 0-592 0,2 0-128 15,5-1-32-15,4 2 0 0,0 1-496 0,3 0-112 16,3 0 0-16,4 0-16 0,6 0-240 0,3 0 128 16,-1-5-128-16,1 0 0 0,-2-1 0 0,1 0 0 15,1 3 0-15,-3-3 0 0,-1 4 0 0,-5 0 0 0,-4-1 0 16,-1 0 0-16,-4 1 320 0,-3 1-16 0,-6 1-16 0,-3 1 0 15,-4 1-80-15,-3 4-16 0,-5-2 0 0,-3 5 0 16,-2-2-192-16,-4 2 128 0,-3 1-128 0,-2 0 0 16,-3 2 208-16,0 0-48 0,-4 1-16 0,0 0 0 15,-1 6-144-15,-2-3 0 0,0 5 0 0,-1-1 0 16,-1-2 0-16,-1 2 0 0,-1 2 128 0,-1 1-128 16,-1 0 0-16,-1 3 0 0,-1 0 0 0,0 6 0 15,0 3 0-15,-2 6 0 0,-1 6 0 0,0 6 128 16,0 1-128-16,-2 16 0 0,-2 9 144 0,-3 12-144 15,1 4 0-15,-4 9 0 0,0 6 0 0,-2 4 128 16,-1 4-128-16,-1-8 0 0,2-8 0 0,-1-2 0 16,5-2 0-16,0-5 0 0,3-5 0 0,2-3 0 15,3 2 0-15,1-3 176 0,3 1-176 0,-2-2 192 0,1 2 128 16,-2 3 48-16,-1-3 0 0,-3 7 0 0,0 4-368 0,-1 1 0 16,-2 2 0-16,0-2 128 0,-2 5-128 0,3-2 0 15,-1 1 0-15,1-8 0 0,2-5 0 0,2-3 0 16,2-9 0-16,1-3 0 0,4-10 256 0,2-3 16 15,0 0 16-15,2-6 0 0,1-1-64 0,1-7-16 16,0-3 0-16,1-5 0 0,0-3-208 0,-2-3 176 16,1-3-176-16,-3-2 160 0,-1-5 32 0,0 0 0 15,-2 1 0-15,0-4 0 0,-1 0-64 0,1 0-128 16,0-1 192-16,0 2-64 0,1 2 128 0,-1-3 0 16,1-1 16-16,2 2 0 0,-1-1-272 0,2 0 0 15,1 0 0-15,1-1 0 0,2-1 0 0,1-5 0 16,-1 0 0-16,2-2 0 0,2-1-144 0,-3-2 144 0,3-1-128 15,-1-3 128-15,-2 1 0 0,-1-2-160 0,1-2 160 16,-3 0 0-16,-1-2 0 0,-1-1-128 0,-2-1 128 0,1 2 0 16,-3 1 0-16,-1-2 176 0,0 3-32 0,-2-2 0 15,1 2-144-15,-2 2 0 0,-1 1 0 0,0-2 128 16,1 4-128-16,-3-1 0 0,0 2 0 0,0-2 0 16,-2 2 128-16,-1 0 32 0,2-2 16 0,-3 2 0 15,1 0 160-15,-3-4 48 0,0 5 0 0,-2-4 0 16,-2 6-112-16,-2-4-16 0,0 4 0 0,-4-1 0 15,1 0 16-15,-5 0 0 0,1-2 0 0,0 2 0 16,-1-2 96-16,0 0 16 0,0 3 0 0,-2-3 0 16,1 4-128-16,1-4-32 0,0 2 0 0,3 0 0 15,4-2-224-15,1 1 0 0,3-1 0 0,1-5 0 0,4 2 0 16,1-6-160-16,3-3 0 0,3-5-15840 16,3-10-3152-16</inkml:trace>
  <inkml:trace contextRef="#ctx0" brushRef="#br0" timeOffset="51783.71">15373 13390 25791 0,'-29'-13'2304'0,"6"5"-1856"0,7 4-448 0,7 0 0 0,0 2 1648 0,-5-4 224 0,-15-4 48 0,-17-9 16 0,-7-1-1280 0,3 2-256 0,6 2-48 0,8 3-16 0,8 7 112 0,3 6 0 16,2 3 16-16,-1 3 0 0,1 5-112 0,1 1-32 15,-2 4 0-15,-1 3 0 0,1 2-320 16,-5 1 0-16,1 4 0 0,-2-1 0 0,4-2 0 0,1-4 0 16,4-3 192-16,6-5-64 0,6-6 320 0,2 0 80 15,5-4 16-15,2-1 0 0,6-1 160 0,5-1 16 16,5-2 16-16,8 0 0 0,8-2-272 0,8 0-48 16,9 1-16-16,8-1 0 0,11 2-80 0,10 0 0 15,11 4-16-15,7 0 0 0,-2-3-304 0,8 3 0 16,9 1 0-16,5 1 0 0,4 1 0 0,6 0 0 0,4 0 0 15,4 1 0-15,4-3 0 0,6-2 0 0,5 1 0 16,-2-7 0-16,-6-2 0 0,3 0 0 0,2 2 0 16,-4-2 0-16,-12-4 0 0,7 4 0 0,5-1 0 0,2-1 0 15,1-1 0-15,-1 1 0 0,-1 4 0 0,-2 1 0 16,0-3 144-16,-3 2-16 0,-2 2-128 16,0 3 192-16,-2 2-192 0,-9 0-128 0,-10 0 128 15,6 4-208-15,4 2 208 0,-5 3 0 0,-7-2 0 0,-9 2 0 16,-7 1 0-16,-3 2 0 0,-1 2 0 0,-5-2 0 15,-8-2-720 1,-2-1-112-16,-4 1 0 0,2-2-16 0</inkml:trace>
</inkml:ink>
</file>

<file path=ppt/ink/ink4.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4-10-03T15:44:12.029"/>
    </inkml:context>
    <inkml:brush xml:id="br0">
      <inkml:brushProperty name="width" value="0.05292" units="cm"/>
      <inkml:brushProperty name="height" value="0.05292" units="cm"/>
      <inkml:brushProperty name="color" value="#00B0F0"/>
    </inkml:brush>
  </inkml:definitions>
  <inkml:trace contextRef="#ctx0" brushRef="#br0">5930 4602 13823 0,'-1'-3'1216'0,"1"-1"-960"0,0 2-256 0,0-1 0 0,0 2 1280 0,0 1 192 0,1-3 64 0,-1-3 0 0,2 0 320 0,-1-1 64 15,1-2 0-15,1 2 16 0,1 0-656 0,-1 1-144 16,1 4-32-16,1-2 0 0,-1 4-400 0,-1-3-64 15,0 6-32-15,-1-2 0 0,1 4-224 0,-3-1-32 16,0 2-16-16,-3 1 0 0,1 5 272 0,-4-1 48 16,-2 4 16-16,-2-1 0 0,-2 6 48 0,-4 2 16 15,-1 4 0-15,-6 3 0 0,-1 4-96 16,-5 6-32-16,-2-1 0 0,-3 9 0 0,-3 4-176 0,-3 2-48 16,0 7 0-16,1 3 0 0,1 0-112 0,3-2-16 15,3-2-16-15,6-8 0 0,5-9-240 0,5-1 0 16,5-4 128-16,1-4-128 0,3 1 0 0,4-2 0 15,0-4 0-15,1-3 0 0,1-1 0 0,-1-1 0 0,2-6 0 0,0 0 0 32,2-5-704-32,-1-3-16 0,0-6-16 0,2 0-17696 0</inkml:trace>
  <inkml:trace contextRef="#ctx0" brushRef="#br0" timeOffset="450.56">6023 4544 27647 0,'-3'-2'2448'0,"-1"-1"-1952"0,1 6-496 0,3-1 0 0,0 0 1040 0,0 0 112 0,-1 1 32 0,0 1 0 0,-2 1-896 0,1 3-288 0,1 0 160 0,2 2-160 0,1-1 0 0,2 1 128 15,2 0-128-15,3 2 0 0,1-3 896 0,1 4 112 16,3 0 16-16,-1 3 0 0,1 0-224 0,1 2-32 15,-1 5-16-15,1 1 0 0,-1 5-112 0,-1 3 0 16,1 3-16-16,-3-1 0 0,-1 2-336 0,0 7-64 16,-1 2-16-16,-2 6 0 0,1 2-16 0,-1-1-16 0,-1 1 0 15,-1-2 0-15,1-4-176 0,-1-9 0 0,-1-3 144 16,0-1-144-16,-1 1 0 0,2-4 0 0,0-2 0 0,1-1 0 16,2-2 0-16,-2-8 0 0,3 1 0 0,-1-6 0 15,1-3-352-15,0-4-32 0,-2-2-16 0,0-1-18032 16</inkml:trace>
  <inkml:trace contextRef="#ctx0" brushRef="#br0" timeOffset="718.95">5294 5390 33167 0,'-4'-7'2944'0,"4"1"-2352"15,2 3-464-15,5 3-128 0,1 0 1344 0,3 0 256 16,8-1 64-16,9-5 0 0,18-1-1056 0,11-1-208 16,10 2-32-16,5 2-16 0,-1-3-16 0,3 0 0 15,1-1 0-15,-1 1 0 0,0-1-336 0,-4 0 0 16,-3-1 0-16,-6-1 0 0,-4-3-288 0,-7 2-32 15,-1 1 0-15,-6 3-17808 0</inkml:trace>
  <inkml:trace contextRef="#ctx0" brushRef="#br0" timeOffset="1451">8209 4554 25791 0,'0'-3'2304'0,"0"1"-1856"0,2 2-448 0,-1 2 0 0,0 1 768 0,0-2 48 0,2 2 16 0,1 3 0 0,2 4-272 0,2 5-48 15,4 7-16-15,1 3 0 0,2 7 1136 0,1 4 224 16,3 5 64-16,0 2 0 16,1 1-768-16,1 5-160 0,-1 1-32 0,-3 4 0 0,-1-6-640 0,-1 4-128 15,-1 2-16-15,-3-3-16 0,1 0-160 0,-4-4 128 16,-3-7-128-16,-3-1 128 0,-1-7-128 0,-1-1 128 16,0-2-128-16,-2 0 128 0,1-2-128 0,-2-5 0 15,2 1 0-15,0-5 0 0,0-4 0 0,1-6-176 16,0-1 16-16,0-6-18368 15</inkml:trace>
  <inkml:trace contextRef="#ctx0" brushRef="#br0" timeOffset="2186.71">8282 4356 40543 0,'2'-26'1792'0,"-2"7"384"0,0 4-1744 0,1 5-432 0,0 6 0 0,2 4 0 16,3 0 416-16,2-5 0 0,7 0 0 0,9-1 0 16,7 1-416-16,7 1 0 0,5 4 0 0,4 3 0 15,0 3 0-15,2 2 0 0,0 1 0 0,-2 3 0 16,0-1 0-16,-3 1 0 0,0 0 0 0,-3-2 0 15,-3 1 0-15,-2 1 0 0,0 0 0 0,-4 3 0 0,-3-3 0 16,-4 2 0-16,-6-6 0 0,-2 5 0 0,-1-3 0 16,-4 2 0-16,-3-2 0 0,-4 2 0 0,-6-1 0 0,-4 1 0 15,-6 0 0-15,-4 4 0 16,-5-2 0-16,-6 4 0 0,-7 2 0 0,-6 3 0 0,-4 3 0 0,-4-1 0 16,-1-1 0-16,-3-2 0 0,2-1 0 0,-1 1 0 15,5-6 0-15,3 0 0 0,3-1 0 0,3-5 0 16,5 2 0-16,2-4 0 0,0 0 0 0,5-1 0 15,0-1 0-15,2 0 0 0,2 0 0 0,1 2 0 16,3-2 0-16,2 0 0 0,2 0 0 0,4-2 0 16,2 2 0-16,2-3 0 0,4 0 0 0,2 0 0 15,2-2 0-15,3 1 0 0,3 1 0 0,5 1 0 16,5-4 0-16,2 2 0 0,7-1 0 0,4 2 0 0,8-2 0 16,1 1 0-16,5-2 0 0,1 0 0 0,3 0 0 15,0-3 0-15,-2 3-192 0,-1 0 192 0,-2 0-160 0,2 1 160 16,2 4-224-16,-1 1 48 0,-1 0 16 0,-2 4 0 15,-3 0 160-15,-2-1 0 0,-1-2 0 0,-3 2 0 16,-1-3 0-16,-4 4 0 0,-2 0 0 0,-6 5 0 16,-4-2 0-16,-5 2 0 0,-4 1 0 0,-4 1 0 15,-4 2 0-15,-2 0 0 0,-2 3 0 0,-4-4 0 16,0 2 0-16,-2 1 0 0,-3-1 0 0,-3 1 0 16,0-1 0-16,-3 2 128 0,-4-3-128 0,-2-1 0 15,-1 2 0-15,-3-2 0 0,-1 1 0 0,-2 3 0 16,0 1 0-16,-2-1 0 0,-1 0 128 0,-1 3-128 0,-1-2 128 15,-2 0-128-15,-1 1 128 0,0-3-128 0,0 2 0 16,-4 0 144-16,1-1-144 0,-3-1 0 0,4-2 144 16,2-3-144-16,3-2 0 0,3-2 144 15,3-3-144-15,5-3 0 0,0-3 0 0,5-3 0 0,0-2-144 0,5-2-64 16,2 1-16-16,1-6-12048 16,2-1-2400-16</inkml:trace>
  <inkml:trace contextRef="#ctx0" brushRef="#br0" timeOffset="2767.78">11752 4497 35935 0,'-7'-10'3200'0,"1"2"-2560"0,1 2-512 0,2 6-128 0,3 0 448 0,-2-4 80 0,-3 0 16 0,-5-7 0 0,-1-1-224 0,-3-2-64 16,-1 2 0-16,2 2 0 0,0 0-32 0,1 4-16 15,-2 0 0-15,2-1 0 0,0 4-208 0,-3-2 0 16,-3 3 0-16,-5 0 0 0,-2 2 0 0,-2 2 0 15,-3 2 0-15,-2 5 0 0,-2 1 272 0,-2 2 16 16,-1 4 0-16,-3 4 0 0,-1 7 32 0,0 3 0 16,3 4 0-16,2 4 0 0,5 2 272 0,4 5 64 15,4 3 16-15,3 3 0 0,5 0-32 0,1-1 0 16,3 0 0-16,3 4 0 0,3 1-208 0,3 4-48 0,4-5-16 16,5 2 0-16,3-2-368 0,6-5 0 0,1-2 0 15,4-4 128-15,3-7-128 0,1-3 0 0,2-4 0 0,1-1 0 16,3-5 0-16,3 0 0 0,4-2 0 0,5-5 0 15,8 2 0-15,5-2 128 0,2-3-128 0,2-3 0 16,1 0 0-16,2-4 0 0,4 0 0 0,2-2 0 16,4-2-384-16,1-6 0 0,3-2 0 0,-3 0-13568 15,-1-4-2720-15</inkml:trace>
  <inkml:trace contextRef="#ctx0" brushRef="#br0" timeOffset="31801.34">13806 7225 2751 0,'5'-15'256'0,"-1"2"-256"0,-2 0 0 0,2 4 0 0,0 4 6304 0,-1 3 1216 0,2-3 240 0,4-2 48 0,6-3-5616 0,6-5-1120 15,4 2-240-15,3 0-32 0,2 5-224 0,1 1-32 16,6 4-16-16,2 3 0 0,2-3-96 0,4 3-32 16,2-1 0-16,7 1 0 0,8-2 80 0,10-5 16 15,12 4 0-15,5-3 0 0,-4-1 16 0,13-3 16 16,15-2 0-16,11 0 0 0,5 2-128 0,9 0-16 15,12-1-16-15,2 3 0 0,-1 5-48 0,5 0 0 16,8 6 0-16,-4-3 0 0,-13 0-144 0,12 0-48 16,13 7 0-16,1 2 0 0,-1-3-128 0,-7 4 0 15,-6 2 0-15,-2 1 0 0,-2 3 0 0,-2 2 0 16,-2 2 0-16,-5 0 0 16,-5 1-320-16,-3-8-112 0,-1 0-16 0,2-11-18528 0</inkml:trace>
  <inkml:trace contextRef="#ctx0" brushRef="#br0" timeOffset="44600.21">7484 8039 14735 0,'6'-1'1312'0,"-1"-2"-1056"0,0 3-256 0,-3 0 0 0,2 0 384 0,0 0 32 0,4-3 0 0,6 0 0 0,6-3-416 0,2 0-272 0,0-2 32 0,-1 0 16 16,-1 0 224-16,-3-3-192 0,1 1 192 0,-4 0-192 15,2-2 192-15,-1 0 240 0,0 2-48 0,-1-3-16 16,-1 3 1552-16,0 0 304 0,-2 4 64 0,-2-2 16 16,-1 1-176-16,0 1-16 0,-3 3-16 0,-2-1 0 15,0 0-832-15,-2 2-176 0,-2-2-16 0,-2-1-16 16,1 1-224-16,-3 1-64 0,-1 0 0 0,-3-1 0 15,0 4-256-15,-1-3-64 0,-2 3-16 0,-2 0 0 16,-2 3-240-16,-1 1 0 0,-3 2 0 0,1 1 0 16,-4 2 0-16,0 4 0 0,-2-1 0 0,2 0 0 15,2 2 240-15,-1 1 48 0,1 2 16 0,2 1 0 0,-1 1 256 16,4-3 48-16,3 3 16 0,2 0 0 0,0 3-288 16,3 3-48-16,0 0-16 0,3 0 0 0,4 4-272 0,2-3 0 15,5 0 0-15,3 1 0 0,2-4 0 16,4 2 0-16,1-3 0 0,3-1 0 0,0-1 0 15,2-4 0-15,0 3 0 0,2-6 0 0,0 2 0 0,2-2 0 16,0-6 0-16,-2-1 0 0,2-3 0 0,2-3 0 16,4-4-128-16,0-1 128 0,0-1 0 0,-2-4 0 15,2 0 0-15,-1-2 160 0,-1-2-160 0,-1-3 0 16,-1-1 0-16,0-3 0 0,-1-2 0 0,-2-4 0 16,-1-2 0-16,-2 1 0 0,-2 2 0 0,-2-1 0 15,-1-2 0-15,-2 2 0 0,-4 3 0 0,0-2 0 16,-3 1 0-16,-2-4 0 0,-1 1 0 0,-4 3 0 15,-3-1 0-15,-3 1 0 0,-1 3 0 0,-6 2 0 0,-2 3 0 16,-2 1 0-16,-3 0 0 0,-2 2 0 0,-3 2 0 0,-2 2 0 16,-1 1 0-16,-2 1 0 0,-1 4 0 0,0 0 0 15,0 0 0-15,0 3 0 0,-2 0 0 0,-2 2 0 16,1 2 0-16,-1 0 0 0,-1 2 0 0,3-1-176 16,0 2 176-16,2-2 0 0,1 2 0 15,4 0 0-15,2 0 0 0,3-3 0 0,3 1 0 0,3-2 0 16,1 2-144-16,3-3 144 0,3 0-160 0,1 3 160 15,4-3-2048 1,0 4-304-16</inkml:trace>
  <inkml:trace contextRef="#ctx0" brushRef="#br0" timeOffset="45202.31">8435 7908 43311 0,'-9'-3'1920'0,"1"1"384"0,1 2-1840 0,2 2-464 0,3 2 0 0,0 0 0 15,1 1-1232-15,-3 2-352 0,-1 8-64 0,-1 4-16 0,-2 9 1328 0,-1 4 336 0,0 4 0 0,-1 4 0 16,-1-1 0-16,1 1 0 0,2 1 0 0,2-7 0 16,-1-2-160-16,4-3 160 0,1-6-128 0,2-4 128 15,2-1 0-15,0-5 0 0,1-1 0 0,-2-6 128 16,1 0-128-16,1-4 0 0,-2-2 0 0,2-2 0 15,-1 0 0-15,-1-4 192 0,2-3-32 0,-1-2-16 16,1-1 320-16,0-4 64 0,1-3 16 0,0-3 0 16,-1-3-256-16,2 0-48 15,0 2-16-15,0-6 0 0,2-2-224 0,-1-1 0 16,1 5 0-16,2-3 0 0,3-4 0 16,2 2 0-16,-1 1 0 0,0 6 0 0,2 3 0 0,-1 2 0 0,2 5-144 0,1 1 144 15,0 2 0-15,0 3 0 0,2 3-128 0,-1 3 128 0,1 3 0 0,1 0 0 16,-2 6 0-16,-1-3 0 0,1 6 0 15,-2 1 0-15,0 0 0 0,-2 2 0 0,-2-3 0 16,1 3 0-16,1 4 0 0,1 0 0 0,-1 3 0 0,-2 1 0 16,0 0 0-16,-1 1 0 0,-1 3 0 0,0 2 160 15,-1 0-160-15,-2 3 128 0,1 2 64 0,-2 1 16 16,-1 2 0-16,-3-1 0 0,1 0-208 0,-1-5 0 16,2-4 0-16,-2-3 0 0,2-5 0 0,0 0-208 15,-2-4 64-15,2-3 16 16,0 1-1296-16,1-4-256 0,0-2-48 0,1-7-14640 0</inkml:trace>
  <inkml:trace contextRef="#ctx0" brushRef="#br0" timeOffset="45616.63">9488 7266 35935 0,'-4'4'3200'0,"-1"-4"-2560"0,2 3-512 0,1 0-128 0,4 1 0 0,-4-1-208 0,1 6 48 0,-1 5 16 0,-1 4 144 0,1 7 0 0,2 1 0 0,0 1 0 0,1 5 0 0,3-1 0 0,1 5 0 0,0 1-128 0,2 5 128 0,0 1 0 15,1 6 0-15,-1 1 0 0,2 1 0 0,-2 3 0 16,2 3 0-16,-3-1 0 0,-1-15 128 16,0 5 64-16,0 6 16 0,0-2 0 0,0 1 384 0,-1-7 80 15,-1-3 16-15,1-6 0 0,-1-3-528 0,0-4-160 16,0-5 0-16,-1-7 0 0,1-1 0 0,0-5 0 15,1-7 0-15,1 0 0 0,0-3-192 0,0-6-80 16,1-1-32-16,-1-5-16544 0</inkml:trace>
  <inkml:trace contextRef="#ctx0" brushRef="#br0" timeOffset="45883.7">9003 7396 40543 0,'-7'-21'1792'0,"1"7"384"0,2 4-1744 0,3 4-432 0,3 1 0 0,2 4 0 16,3-4 192-16,5-1-64 0,6-5 0 0,11-2 0 15,10-5-128-15,7-1 0 0,5 3 0 0,3 3 0 0,5 2 128 16,-1 1-128-16,1 2 192 0,-3 0-64 15,-1 1-128-15,-3 4 0 0,-3 0-192 0,-2 3 192 0,-4-2-128 16,-2 4 128-16,-5 1 0 0,-4-3 0 0,-3 3-160 0,-2 0 160 16,-1-2-208-16,-3 4-17936 15</inkml:trace>
  <inkml:trace contextRef="#ctx0" brushRef="#br0" timeOffset="46443.73">10282 8022 21183 0,'-4'-7'1888'0,"-1"3"-1504"0,2 0-384 0,0 1 0 16,3 2 3584-16,0 1 656 0,1-2 128 0,-1-1 32 15,-1-1-3264-15,0-3-656 0,0 1-128 0,-2-3-32 16,1-1-320-16,-3-2 0 0,-1 2 0 0,-2 0-192 31,-1 1-976-31,-2 3-208 0,-1 3-32 0,-2 0-16 16,0 6-64-16,-4 0-16 0,-2 6 0 0,-2 1 0 0,-1 3 1216 0,-1 2 288 0,1 4 0 0,-5 3 0 16,-2 7 384-16,-4 5 80 0,1 4 32 0,1 1 0 15,-1 2 848-15,5-3 192 0,5 0 16 0,4-4 16 16,5-5-640-16,6-1-128 0,4-2-32 0,4-7 0 0,4 0-544 15,3-4-224-15,4 1 176 0,3-4-176 0,3-2 0 16,4-4 0-16,3 0 0 0,0-2 0 0,-3-1 0 0,4-6 0 16,2-1 0-16,3-2 0 0,0-2 0 0,1-2 0 15,0-4 0-15,-3-1 0 0,-1-1 0 0,-3 0 0 16,-3-2 0-16,-3-5 0 0,-2 5 0 0,-3-7 0 16,-3 2 0-16,-4-2 0 0,-2 0 0 0,-2-1 0 15,-2 0 128-15,0 1-128 0,0 7 0 0,0-1 0 16,0 3 0-16,0 4 0 0,0 2 400 0,0 6-16 15,0 4 0-15,1 0 0 0,-1 6-48 0,1 1-16 16,2 5 0-16,-1 2 0 0,1-1-320 0,2 4 0 16,1 3 0-16,0 0 0 0,2 4 0 0,-1-5 0 15,-1 4 0-15,0-4 0 0,1 2 160 0,-2-1-32 16,-1 1-128-16,1-2 192 0,0-3-48 0,0 0-16 0,2 0 0 0,-1-2 0 16,1-2-128-16,1-1 0 0,3-4 0 0,1-3 0 31,3-1-1808-31,1-7-400 0</inkml:trace>
  <inkml:trace contextRef="#ctx0" brushRef="#br0" timeOffset="47033.67">10739 7223 43311 0,'-14'2'1920'0,"2"2"384"0,3 5-1840 0,2-2-464 0,5 2 0 0,2-2 0 0,1 5-208 0,0 7-144 0,1 9-32 0,3 13 0 0,4 5 224 0,6 4 160 0,3 3-208 0,3 1 80 0,2 5 128 0,1 2 0 16,-1-2 0-16,-3-2 0 0,-2-2 0 0,-1-1 0 15,-4 5 0-15,-4-4 0 0,-2-6 0 0,-3 0 0 16,-2-1 0-16,-3-2 0 0,-1-4 0 0,-1-5 0 15,0-9 0-15,0-2 0 0,1-4 0 0,-1-6 128 16,2-1-128-16,0-5 176 0,-1-2-48 0,2-6 0 16,0 1 0-16,2-6 0 0,-1-1 112 0,3-2 16 0,-1-6 0 15,3-4 0-15,2-3-112 0,2-7-16 0,0-2 0 16,2-7 0-16,2-6-128 0,-1-2 0 16,2-3 0-16,0-1-176 0,1 3 176 0,0 1 0 0,0 7-144 15,1 5 144-15,0 5-288 0,-1 7 16 0,0 3 0 0,0 6 0 16,0 4 272-16,0 4 0 0,-1 4 0 0,0-1 0 15,-1 4 0-15,1 3 0 0,1 0 0 0,-1 0 0 16,-1 0 0-16,-1 2 0 0,3 0 0 0,-1 3 0 16,1-1 0-16,-1 0 0 0,-1 1 0 0,-2 3 0 15,-2-4 0-15,0 4-128 0,-1 6 128 0,-2 1 0 16,-1-1 0-16,0 3 0 0,-2-3 0 0,-3 3 0 16,-2-2 0-16,-4-2 0 0,1-2 0 0,-3 1 0 15,-4-2 0-15,-1-2 0 0,-1 0 0 0,-3-3 0 16,0 0 0-16,-4-2 0 0,2 0 0 0,-5 1 0 0,0-3 0 15,-3 1 0-15,0-3 0 0,-1-1 0 0,0-4 0 16,-1-1 0-16,4-1 0 0,1-1 0 0,1-1 0 0,4-4 0 16,0-1 0-16,2 1 0 0,3-4 0 0,0 0 0 15,2-1 0-15,2 0 0 16,3-1-576-16,1-1-64 0,3-3-16 16,2 0 0-16</inkml:trace>
  <inkml:trace contextRef="#ctx0" brushRef="#br0" timeOffset="47401.12">11753 7147 30399 0,'-7'-10'2704'0,"2"4"-2160"0,0 3-544 0,3 0 0 0,0 6 2320 0,4 0 368 0,-1 0 64 0,-1 4 0 0,1 6-2080 0,-1 8-416 0,3 8-96 0,-1 8-16 0,2 4-144 0,-1 4 0 0,2 2 0 0,0 5 0 15,2 3 0-15,0 6 0 0,0 2 0 0,1 4 0 16,-1-1 0-16,-3 0 0 0,0-5 0 0,-3-8 0 15,-2-6 0-15,-3 5 0 0,-3 7 0 0,-3-2 0 16,1 0 0-16,-1-9 0 0,0-1 0 0,3-9 0 0,2-4 0 16,2-5 0-16,2-1 0 0,2-9 0 0,6-3-208 15,1-3 80-15,2-7 128 0,1-2-18096 16</inkml:trace>
  <inkml:trace contextRef="#ctx0" brushRef="#br0" timeOffset="47800.68">12081 8177 36863 0,'-2'-3'3264'0,"2"0"-2608"16,1 1-528-16,1 1-128 0,2 1 544 0,1-3 80 0,2-1 16 0,5-2 0 15,5-4-640-15,6-2 0 16,5-3 0-16,1 1 0 0,5-4 0 0,-1 2 0 0,0-4 0 15,2 2-128 1,0-3-416-16,-3 3-80 0,-3 0-16 0,0-1 0 16,-4-1 144-16,-3 3 32 0,-4 0 0 0,-4 1 0 0,-3 1 288 0,-3 0 176 0,-6 1-192 0,-3 4 192 15,-3 1 0-15,-5 0 0 0,-3 5 0 0,-6 2 0 16,-3 2 512-16,-3 3 48 0,-4 6 16 0,-5 1 0 16,-2 5-208-16,-5 5-48 0,-1-2 0 0,3 4 0 15,1 1-320-15,-4 5 0 0,-4 3 0 0,3-1 0 16,7-2 0-16,4 1 0 0,3-1 0 0,7 3 0 15,7-3 0-15,4 2 0 0,6 3 0 0,4-3 0 0,4 1 704 16,3 0 128-16,2-5 32 0,3 2 0 0,5 1-512 0,2-4-96 16,1-3-32-16,3 0 0 0,6-3-96 0,2-3-128 15,6-4 176-15,1-6-176 0,-5-1 0 16,3-2 0-16,9-3 0 0,6-4 0 16,4-2-352-16,3 0-128 0</inkml:trace>
  <inkml:trace contextRef="#ctx0" brushRef="#br0" timeOffset="48916.88">13770 6941 27647 0,'-15'4'2448'0,"3"-1"-1952"0,6 2-496 0,2-4 0 0,0 2 624 0,-2-1 16 0,-5 6 16 0,-10 0 0 0,-6 6-240 0,-2 1-48 0,2 5-16 0,1-2 0 16,4 5 672-16,1-1 128 0,2 6 16 0,0 3 16 16,1 4-624-16,0 7-128 0,0 2-32 0,-1 3 0 15,0 0 240-15,-2 8 64 0,-1 8 0 0,-3 7 0 16,-2 12-208-16,-1 6-48 0,-1 3 0 0,3-6 0 15,4-12-320-15,0 3-128 0,2 3 0 0,4-5 144 16,3-5-144-16,8-9 0 0,5-12 0 0,8-5 128 16,3-7 144-16,8 1 32 0,5-2 0 0,8-7 0 15,5-3-160-15,8-5-16 0,7-5-128 0,11-5 192 0,10-4-192 16,11-5-240-16,9 2 48 0,8-10-18704 16</inkml:trace>
  <inkml:trace contextRef="#ctx0" brushRef="#br0" timeOffset="51017.75">14128 7510 29487 0,'-2'-3'2624'0,"2"-1"-2112"0,2 4-512 0,-1 0 0 0,1 0 592 0,1 2 16 0,-1 0 0 0,3 2 0 0,1 2-352 0,3 6-80 16,1 3-16-16,0 8 0 0,0 0 256 0,-2 8 48 16,1 1 16-16,0 5 0 0,-2 4 384 0,-1 4 80 15,-1-1 16-15,-2 1 0 0,-1-2-320 0,-2 1-64 16,-1 1-16-16,-2-1 0 0,0-2-320 0,-2 4-64 15,-3 2-16-15,1-1 0 0,-2 2-160 0,1-6 0 16,-1-2 0-16,0-5 128 0,2-4-128 0,2-5 0 16,3-1 0-16,0-8 0 0,2-4 0 0,2-3 0 15,2-3 0-15,5-6-17856 0</inkml:trace>
  <inkml:trace contextRef="#ctx0" brushRef="#br0" timeOffset="51758.02">14092 7453 35007 0,'-18'-6'3120'16,"4"-1"-2496"-16,6 7-496 0,7 0-128 15,1 2 768-15,-1-2 128 0,-5-2 16 0,-6 0 16 0,1-1-736 0,0 2-192 16,5-1 0-16,3 1 0 0,6 1 0 0,4 0 0 16,3 0 0-16,4 0 0 0,4 0 0 0,5-3 0 15,3-1 0-15,2 2 0 0,2-4 0 0,1 2 0 16,0-2 0-16,-1 0 0 0,1-1 320 0,-1 4 144 16,-1 0 32-16,-2 3 0 0,-1 0-96 0,1 4-16 15,0 2 0-15,0 3 0 0,2 3-192 0,2 1-32 16,0 0-16-16,1 3 0 0,0 0-16 0,-2-1-128 15,0 1 192-15,0 0-64 0,-1-1-128 0,-3-4 0 16,1 4 0-16,0-1 0 0,-2 1 0 0,-2-3 0 0,-2 0 0 16,-1-2 0-16,-3 3 176 0,-4-4-48 15,-5 1-128-15,-3-1 192 0,-5 3-192 0,-3-2-160 0,-7 3 32 0,-4-1 0 16,-3-2 128-16,-4 2 0 0,-4-1 0 0,-2 2 0 16,-4-1 0-16,0-2 0 0,-1 1 0 0,0-3 0 15,1 0 0-15,1-2 0 0,2-2 0 0,2-1 0 16,2 0 0-16,3-3 192 0,0 3-64 0,3 0 0 15,2-1-128-15,2 3 0 16,4-2 0-16,4 0 0 0,2 3 0 0,4-2 0 0,0-1 0 0,4 1 0 16,3 1 0-16,3-1 0 0,1-1 0 0,3 2 0 15,3-1 0-15,2 0-192 0,3 2 64 0,0-2 0 16,3 1 128-16,1 1 0 0,0-1 0 0,-1 1 0 0,-1 0 0 16,-3 0 0-16,0 1 0 0,-1 1 0 15,-1 2 0-15,-3 0 0 0,-3 5 0 0,-1-3 0 0,-3 6 0 16,-2-2 0-16,-2 2 0 0,-2 1 0 0,-1 3 0 15,-4 3 0-15,-1-2 0 0,-1 2 0 0,-4 0 0 16,-1 1 0-16,-4 1 0 0,0-1 0 0,-2 2 0 16,0-3 0-16,1 1 0 0,-1-4 0 0,2 0 0 0,-2-1 0 15,-1 2 0-15,0-4 0 0,0 0 0 0,-2 0 0 16,1-3 0-16,-1-4 0 0,3-2 0 0,-3-3 0 16,1 2 0-16,-1-5 0 0,2 1 0 0,1-5 0 15,-1 0 0-15,0-3 0 0,-3-3 0 0,-1 0 0 16,0-4 0-16,-2-2 0 0,4 2 0 0,-3-5 0 15,0 1-128-15,0-1 128 16,-2-1-528-16,1 3-32 0,0-3 0 16,1 3 0-16,0 1-1632 0,2 2-336 0,1 4-64 15,2 1-12640-15</inkml:trace>
  <inkml:trace contextRef="#ctx0" brushRef="#br0" timeOffset="52452.77">15227 7102 30399 0,'-9'1'2704'0,"3"1"-2160"0,4-2-544 0,2 2 0 0,0 0 896 0,-2 0 80 0,1 2 16 0,-4 0 0 16,1 5-224-16,3 0-32 0,2 0-16 0,4 5 0 15,4-2 176-15,3 2 16 0,3 1 16 0,4 1 0 16,2 2-544-16,4 1-96 0,-1 0-32 0,3 0 0 16,4 3-64-16,2 1-32 0,0 1 0 0,4 2 0 15,5 5-160-15,5 1 0 0,0 3 0 0,1 3 128 16,2-1-128-16,-2 4 0 0,0 1 144 0,-3 2-144 0,-2 1 288 15,-5 0-16-15,-6-2 0 0,-4-1 0 0,-5 4 16 16,-4-4 0-16,-4 1 0 0,-6 3 0 0,-1 3-288 16,-7 0 128-16,-2 0-128 0,-5-1 0 0,-4-3 128 15,-5-2-128-15,-1-1 0 0,-5-5 0 0,0-5 0 16,-5 1 0-16,-6 0 0 0,-3-1 0 0,-3 3 0 0,-2-7 0 16,-3 2 0-16,0-5 0 0,-2-4 0 0,-1-2 0 15,2-6 0-15,-1-3 0 16,5-4-688-16,4-6-80 0,5-4-32 0,6-8-17888 0</inkml:trace>
  <inkml:trace contextRef="#ctx0" brushRef="#br0" timeOffset="53785.07">16724 8019 11967 0,'-3'-4'1072'0,"0"4"-864"0,2-2-208 0,1 2 0 0,0 2 496 0,0-2 48 15,0-2 16-15,-1 2 0 0,1-2 336 0,2 0 80 0,2 2 16 0,-4 0 0 0,0 0 608 0,21 6 112 16,-10-2 16-16,4 0 16 0,0 2-592 0,4-2-112 16,5 1-16-16,3-2-16 0,5 0-464 0,5 1-96 15,3-4 0-15,2 0-16 0,-1 0-240 0,5 0-64 0,4-4 0 16,5 1 0-16,2-3-128 0,1 3 192 15,-4-4-192-15,5 1 192 0,7 0 368 0,1 0 80 0,2 2 0 0,-2-1 16 16,-3 0-272-16,-2 3-48 0,-5-1-16 0,-2 2 0 16,0 2 32-16,-1 4 0 0,-2 0 0 0,-2 1 0 15,-5 3-32-15,-3-3-16 0,-4-3 0 0,-3 0 0 16,-1 1-304-16,2-1 0 0,0 0 0 0,-1 0 0 16,-1 0 0-16,-5-3 0 0,1 0 0 0,-5 0 0 15,0 0 0-15,-4-2 0 0,-2 1-128 0,-3-2 128 16,-1-3 0-16,-5 0 0 0,0-2 0 0,-4 2 0 0,-2-2 0 15,-3-2 0-15,-1 0 0 0,-2-3 0 0,-2 1 0 16,-2 0 0-16,0-2 0 0,-3-1 0 0,-1 2 0 0,-2-3 0 16,-1 3 0-16,-3 1 0 0,-1 0 0 15,-3-1-144-15,-2 3 144 0,-2 0-192 0,0 2 48 0,-2 0 0 16,0 3 0-16,-1-1 0 0,-1 2 144 0,2 1 0 16,0 0 0-16,2 0 0 0,0 3 0 0,4-5 0 15,2 3 0-15,3 0 0 0,4 1 0 0,2 1 0 16,3 0 0-16,4 0 0 0,2 0 0 0,1 0 0 15,4 0 0-15,2 1 0 0,3 1 0 0,1 5 0 16,2-1 0-16,1 0-128 0,0 1 128 0,2 2 0 16,0 1 0-16,2-1-128 0,1-2 128 0,4 2 0 15,0 1 0-15,2-4 0 0,1 1 0 0,-2-2 0 16,1 1 0-16,0 0 0 0,2 2 0 0,-2 0 0 16,-3 2 0-16,-1 0 0 0,-4 0 0 0,-2 5 0 0,-4-1 0 15,-2 2 0-15,-3-1 0 0,-1 3 0 0,-1 4 128 16,-3 3-128-16,-1-1 640 0,-2 0 48 0,-3 5 16 0,-1-5 0 15,-4 0-384-15,-1 1-64 0,-2-3 0 0,-2-1-16 16,1-1-240-16,-4-4 0 0,-2 2 0 0,-1-2 0 16,-1-1 0-16,-1-1 0 0,-1-2 0 0,-2-2 0 15,-1 3-256-15,-1-4 0 0,-1 1 0 0,-1-1-16368 16</inkml:trace>
  <inkml:trace contextRef="#ctx0" brushRef="#br0" timeOffset="54401.07">20500 7501 37775 0,'-15'9'3360'0,"1"2"-2688"0,7 0-544 0,3-5-128 0,3 0 0 0,-4 5 0 0,-8 10-192 0,-6 12 192 0,-6 14 0 0,-2 9 0 15,2 1 0-15,4 1 0 0,5-2 528 0,1 1 128 16,3 0 32-16,1 0 0 0,2 0-432 15,-1-3-64-15,-2 5-32 0,-1-5 0 0,0-6-160 0,-3-1 0 16,-2-3 0-16,1-3 0 0,1-3 0 0,1-7 0 16,3-3 0-16,1-7 0 15,2-5-384-15,3-4-64 0,2-5-16 0,4-4-17104 0</inkml:trace>
  <inkml:trace contextRef="#ctx0" brushRef="#br0" timeOffset="54684.74">19947 7745 42383 0,'-16'-20'1872'0,"3"4"400"0,2 1-1824 0,5 5-448 0,4 4 0 0,3 2 0 15,0-1 128-15,-1-2-128 0,3-9 0 0,0-3 144 16,7-3-400-16,4-3-96 0,3 5-16 0,4 2 0 15,1 2 368-15,4 6 0 0,4-1 0 0,2 3 0 16,4 2 0-16,4 0 0 0,2 2 0 0,3-2 0 16,0 0 0-16,2 0 0 0,0 0 0 0,6-1 0 0,4 4 0 15,2-4 0-15,-1 5 0 0,-1-2 0 0,-2-2 0 16,-3-3 0-16,-3 2 0 0,-3-3 0 0,-2 1 0 16,-2 0 0-16,-2 0 0 0,-3 3 0 15,0 2-736-15,-3-2-224 0</inkml:trace>
  <inkml:trace contextRef="#ctx0" brushRef="#br0" timeOffset="55016.97">21729 7209 4607 0,'-13'-2'400'0,"2"2"-400"0,-1 0 0 0,3 3 0 16,3 4 8224-16,2-1 1568 0,-1 4 304 0,-5 5 64 15,-6 7-8112-15,-6 12-1600 0,-4 5-448 0,-1 8 128 16,0-2-128-16,0 7 0 0,-2 3 0 0,-2 4 0 16,-1 3 0-16,-4 4 0 0,0-1 0 0,-1-3 0 15,4-5 0-15,-4 0 0 0,-3 2 0 0,-2-2 0 16,1 0 0-16,-1-4 0 0,1-2 0 0,1-4 0 15,0-5 0-15,-1-4 0 0,0 2 0 0,3-7 0 16,2-2 0-16,7-5 0 0,5-4 0 0,6-5 0 16,4-3-448-1,4-4-80-15,6-1-16 0,6-7 0 0,4-1-2528 0,5-1-496 0</inkml:trace>
  <inkml:trace contextRef="#ctx0" brushRef="#br0" timeOffset="55333.78">22171 7635 34095 0,'-2'-8'3024'0,"-1"4"-2416"15,1 0-480-15,1 2-128 0,1 4 1344 0,0 0 240 0,0 0 48 16,-2 5 16-16,1 3-1216 0,-2 8-240 0,-2 6-64 0,-4 10 0 16,-3 9-128-16,-3 6 0 0,-1-2 0 0,-2 3 0 15,2-5 0-15,-2 3 0 0,-5 11 0 16,-1 1 0-16,-1 0 0 0,-2 0 0 0,0-9 0 0,2-3 0 16,0-5 0-16,2-5 0 0,-1-6 0 15,3-1-176-15,1-5 176 0,3-6 0 0,1-3 0 0,0-5 0 31,2-4-640-31,2-2-64 0,2-3 0 0,1-6-16448 0</inkml:trace>
  <inkml:trace contextRef="#ctx0" brushRef="#br0" timeOffset="55566.96">22030 7709 43311 0,'3'-21'1920'0,"-1"7"384"0,1 3-1840 0,1 4-464 0,0 3 0 0,1 1 0 15,3 1-288-15,4-2-160 0,8-2-16 0,8-4-16 0,7 4 656 0,6 2 128 16,1 2 16-16,2-2 16 0,5 4-208 0,3 0-128 16,3 0 160-16,1-2-160 0,-4-2-160 0,0 0-128 15,0-2-32-15,-4 0-18496 0</inkml:trace>
  <inkml:trace contextRef="#ctx0" brushRef="#br0" timeOffset="55800.21">21939 8208 46079 0,'-3'0'4096'0,"7"0"-3280"0,5 2-656 0,3-2-160 15,3 0 320-15,4-2 48 0,11 2 0 0,19-2 0 16,21-1-688-16,17 0-144 0,5-1-32 16,4-5 0-16,1 2-592 0,1-5-128 15</inkml:trace>
  <inkml:trace contextRef="#ctx0" brushRef="#br0" timeOffset="76352.09">33193 11588 11967 0,'3'-12'1072'0,"0"2"-864"0,-1 4-208 0,1-1 0 0,-1 4 1088 0,0 3 192 0,0-3 16 0,1-1 16 0,1-2-880 0,3 0-176 0,1-4-48 0,0 4 0 0,-1 0 1024 0,-3 1 208 16,-2 4 32-16,0 1 16 0,-4 1 176 0,0 4 48 16,-3 1 0-16,0 4 0 0,-2 2-240 0,-2 2-64 15,0 4 0-15,-1 5 0 0,0 1-576 0,-1 5-112 16,0 3-16-16,0 5-16 0,-1 1-432 0,-1 7-96 15,0-3-16-15,-2 5 0 0,-1 2-144 0,-3 6 0 16,-2 8 0-16,-2 4 0 0,-2 4 0 0,-1 0 0 16,-4-2 0-16,-2 0 0 0,-1 2 560 0,-7 4 128 15,-2 2 16-15,-1 1 16 0,1-5-496 0,1-3-96 16,2 0-128-16,0 3 176 0,2 1-176 0,2 2 0 16,5-3 0-16,0-1 128 0,4-1-128 0,2-5 0 0,2 2 0 15,4-1 0-15,3 0 0 0,1 2 0 0,3 4 0 16,0-2 0-16,1-3 0 0,0-4 0 0,0-1 0 15,-2-2 0-15,1 2 0 0,-3-4 0 0,-1-2-144 0,-1-3 144 16,-2 0 0-16,-3-1-192 0,-3-1 192 0,1-2-160 31,0-4-288-31,-1-1-64 0,0-3-16 0,1-2 0 0,-1-2 736 0,4-5 160 0,2-2 16 0,2-6 16 16,2-3 112-16,2-4 0 0,3-5 16 0,1-3 0 16,1-4-272-16,2-2-64 0,2-7-16 0,-1-3 0 15,1-4 16-15,2-4 0 0,0-4 0 0,0-7 0 16,1-3 0-16,-1-4 0 0,-1-3 0 0,0-3 0 15,-2-3-192-15,-1 2 0 0,-1 2 144 0,0 1-144 0,-2 6 0 16,1 1 0-16,0 1 0 0,0 5 0 0,0 5 0 16,1 2 0-16,1 3 0 0,1 4 0 0,0 2 0 15,2 1 128-15,-1 0-128 0,2-1 0 0,1 0 0 0,1 1 0 16,1 0 0-16,0 0 0 0,-1 0 0 0,1-1 0 16,-1 1 0-16,-1 0 128 0,0 4-128 0,-1 0 0 15,-1 0 0-15,1 2 0 0,-1 4 0 0,-1 2 0 16,1 2 0-16,-1 6 0 0,0 5 0 0,0 3 144 15,1 5-144-15,-1 1 0 0,2 5 128 0,1-2-128 16,2 3 0-16,1-2 0 0,3 0 0 0,0-1 0 16,4-2 0-16,1-1 0 0,2 1 0 0,0-3 0 15,3-2 0-15,0-1 0 0,2-4 128 0,1 0-128 16,1-4 0-16,3-2 0 0,0 0 464 0,4-3 48 16,0-4 0-16,3 0 0 0,3-3-224 0,3-3-32 0,5 0-16 15,4-3 0-15,-1-1-32 0,1-2 0 0,-2-4 0 16,1-2 0-16,0-4-208 0,-2-5 0 0,-6-1 128 0</inkml:trace>
  <inkml:trace contextRef="#ctx0" brushRef="#br0" timeOffset="83469.28">2870 14215 43311 0,'-4'-5'3840'0,"1"1"-3072"0,0 1-608 0,2 2-160 0,0 1-1408 0,-2 0-320 0,1-5-64 0,-7-1-16 15,-2-1-80-15,-4-2-16 0,-2 2 0 0,-1-2 0 16,1 1 0-16,-1 2 0 0,-3 0 0 0,1-3 0 16,0 3 560-16,0-1 96 0,-1 1 32 0,0 3 0 0,0 1 1424 0,-1 4 304 15,0 2 48-15,1 5 16 0,-2 3 672 0,1 0 144 16,2 4 16-16,-1 3 16 0,3-2 368 0,-1 4 64 15,2 1 0-15,0 1 16 0,2-1-768 0,1 3-144 0,1-3-48 0,-1 1 0 16,0 5-656-16,2-4-256 0,3 2 176 16,2 3-176-16,4 2 272 0,5 1-32 0,4 0-16 0,4-4 0 15,3-3-224-15,6-3 0 0,2-2 0 0,2-1-160 16,3-7 32-16,2 2 0 0,0-3 0 16,2-4 0-16,1 0 128 0,-2-5 0 0,3-2 0 0,-2-2-128 15,-1-2 256-15,-5-2 48 0,-1-1 16 0,1-2 0 16,5-4 240-16,-2-3 48 0,-1 0 16 0,-3-3 0 15,-3 1 0-15,-1-4 0 0,-4-1 0 0,-3 5 0 16,-3 2-192-16,-2-3-48 0,-1-4 0 0,-1-6 0 16,-2-2-256-16,-5 0 0 0,1 2 0 0,-4-2 0 15,-2 2 0-15,-2 1 0 0,-2 0 0 0,-3 2 0 0,1 3 0 16,-3 5 0-16,-2 3 0 0,1 3 0 0,-1 4 0 16,-2 4 0-16,0 2-192 0,-1 2 192 15,0 2-624-15,-3 5-16 0,1 0-16 0,-1-1 0 16,1 4-1008-16,-1 2-208 0,1 1-48 0,-1 0-13360 15</inkml:trace>
  <inkml:trace contextRef="#ctx0" brushRef="#br0" timeOffset="84066.84">3206 14180 42383 0,'0'-3'3776'0,"0"3"-3024"0,0 0-608 0,2 4-144 0,-1 0 224 0,0 1 16 0,4 5 0 0,-1 2 0 0,1 10-832 0,0 3-176 0,-2 3-16 0,-1 1-16 16,-2 3-448-16,-4 0-96 0,-1 0 0 0,-2 3-16 15,-2 0 400-15,0-2 64 0,2-3 32 0,-1 1 0 16,3-3 1056-16,0-3 224 0,2-3 32 0,0-2 16 0,2-2 960 15,1-5 192-15,-1-1 48 0,0-7 0 0,1 1-928 0,0-3-176 16,0-6-48-16,0 0 0 0,0-4-176 0,0-3-32 16,0 1-16-16,0-6 0 0,0-1-288 0,0 0 160 15,-2-4-160-15,2-4 128 0,0-2-128 0,2-3 0 16,3-6-160-16,1-2 160 0,4 0-256 0,3-2 64 16,5 4 0-16,3 0 0 0,3 7-16 0,2 3 0 15,4 6 0-15,-2 7 0 0,2 4 48 0,0 5 16 16,1 3 0-16,0 1 0 0,-1 8 144 0,-1 1 0 15,1 2 0-15,-4 0 0 0,-1 2 0 0,-1 2 0 0,-3 0 0 16,-2-1 0-16,-3 1 0 0,-2 0 0 16,0 3 0-16,1 3 0 0,-1 4 0 0,0 5 0 0,1 6 0 0,-1 1 0 15,-2 0 160-15,1 3-32 0,-2 6-128 16,-1-1 192-16,-1-3-192 0,0-4-128 0,0-7 128 0,-1-5-208 16,0-5 208-16,0-6 0 0,1-3 0 0,-1-6 0 15,-1-2-336-15,-2-5 16 0</inkml:trace>
  <inkml:trace contextRef="#ctx0" brushRef="#br0" timeOffset="84370.89">4219 13377 43311 0,'-7'-10'1920'0,"-1"8"384"0,1 4-1840 0,2 2-464 0,1 2 0 0,3 4 0 0,0 3 224 0,-2 5-48 0,-2 14-16 0,0 13 0 0,0 14-160 0,4 8-192 0,1 3 32 0,4 2 16 0,2-3-112 0,1-4 0 16,5 1-16-16,1 2 0 0,6 2-96 0,1-3-16 15,-3-3 0-15,-2-5 0 0,0-8 384 0,-3-4 0 16,2-5 0-16,-3 1 0 0,-1-4 0 0,-3-5 0 15,-1 1 0-15,-3-6 0 0,-2-1 0 0,-2-5 0 0,-3 1 0 16,-1-8 0-16,-1 0-192 0,0-4 192 0,-3-4-192 16,-1-3-17936-16</inkml:trace>
  <inkml:trace contextRef="#ctx0" brushRef="#br0" timeOffset="84599.5">3564 13678 43311 0,'-1'-13'3840'0,"2"4"-3072"0,2 2-608 0,4 4-160 16,0 0 576-16,7-3 96 0,8-8 16 0,15-7 0 16,17-5-560-16,14-4-128 0,12 0 0 0,4 5 0 0,-1 0 0 0,-1 6 0 15,-4 1 0-15,0 5 0 0,-4-1-176 0,-4 5-16 16,-2 3 0-16,-4 3 0 15,-4-2-800-15,-4 1-160 16,-5 1-48-16,-7 3-17616 0</inkml:trace>
  <inkml:trace contextRef="#ctx0" brushRef="#br0" timeOffset="85093.32">4887 14543 49759 0,'-25'-11'2208'0,"4"4"448"0,0 3-2128 0,6 2-528 0,8 2 0 15,2 0 0 1,-1 2-1136-16,-8 2-336 0,-8 6-64 0,-8 2 0 15,0 7-64-15,2 3-16 0,5 4 0 0,2 0 0 16,4 2-496-16,5 3-80 0,3 0-32 0,4-2 0 16,4-3-528-16,2-7-96 0,3 0-32 0,1-4 0 0,0-2 3648 0,2 0 736 0,1-5 144 0,-1-4 16 15,2 0 240-15,0-2 32 0,2-5 16 0,0 0 0 16,0-1-288-16,3-2-48 0,5-6-16 0,7-4 0 16,2-7-1024-16,0 1-192 0,0-2-64 0,1-2 0 15,-2-2-320-15,0 0 0 0,-2-2 0 0,-1-4 128 0,-2-4-128 16,-4 0 0-16,-4 0 0 0,-3 1-128 0,-2-2 128 0,-4 8-160 15,-2 12 160-15,0 0-160 0,-2 7 160 0,-2 6 0 16,-3 6 0-16,-2 5-128 0,-1 2 128 0,-3 8 0 16,0 1 0-16,-3 6 0 0,1 7 160 0,2-5-32 15,1-1-128-15,1 3 192 0,-2 11 48 0,-1 5 0 16,3 5 0-16,2-5 0 0,3 1 0 0,0-2 0 16,2-5 0-16,1-2 0 0,1 1-240 0,0-4 128 15,3-2-128-15,1-1 0 0,1-5 0 0,2-5 0 16,0-5 0-16,2-4 0 0,2-3-144 0,3-7-128 15,3-3-32-15,-2-6-18000 0</inkml:trace>
  <inkml:trace contextRef="#ctx0" brushRef="#br0" timeOffset="85684.4">5475 13113 43311 0,'-4'-2'1920'0,"-3"2"384"0,1 7-1840 0,2-1-464 0,2 4 0 0,2 0 0 0,0 6 0 0,-3 10 0 0,2 14 0 0,1 20 0 0,4 9 0 0,2 11 0 0,3 8 0 0,1 0 0 0,2 1 0 0,2-4 0 0,0-5 0 0,1-4 0 15,1-2 0-15,0-3-208 0,2-2 32 0,-2-6 16 16,0-2 160-16,-2-13 0 0,-3-5 0 0,-3-8 0 0,0 0 224 15,-3-6 128-15,-3 2 32 0,-2-2 0 0,-1-5 0 16,-2-1 0-16,-1-1 0 0,-3-6 0 0,1-4-48 0,0 1 0 16,-1-10 0-16,0 0 0 0,1-3-144 0,1-6-16 15,2-1-16-15,-1-5 0 0,0-4-160 0,2-6 0 16,0-3 0-16,2-6 0 0,3-1 0 0,-1-3 0 16,2-1 0-16,3-4 0 0,2-1 0 0,1 0 0 15,1 5 0-15,2 5 0 0,-1 5-192 0,0 8 192 16,1 2-192-16,-2 3 192 0,-1 5-192 0,0 1 192 15,-1 4-160-15,1-1 160 0,0 4 0 0,0 0 0 16,0 4 0-16,0-2 0 0,2 4 0 0,1-2 0 16,1 4 0-16,4 0 0 0,2 1 0 0,-1-2 0 0,4 6 0 15,-2-1 0-15,-2 4 0 0,0 3 0 0,-1 3 0 0,-3 3 0 16,0 4-144-16,-2 3 144 16,-4 2-128-16,-1 0 128 0,-2-1 0 0,-2 1 0 0,-3-3 0 0,-2 1 0 15,-3-3 0-15,-2-1 0 0,-2 2 0 16,-1-3 0-16,-5-1 0 0,-3-4 0 0,-3-1 0 0,-4-1 0 15,2-7 0-15,-3-4 0 0,-2 0 144 0,-4-2-144 16,0 2 0-16,-2-5 0 0,1 0 0 0,0-2 0 16,2-6 0-16,2-2 0 0,3 0 0 0,1-6 0 15,2-4 0-15,2-1 0 0,2-4 0 0,0 2 0 16,2-2-400-16,0 3-96 0,3 0-16 16,-1 3 0-16,2 4-352 0,-1 2-80 0,2 3-16 15,0 2-17856-15</inkml:trace>
  <inkml:trace contextRef="#ctx0" brushRef="#br0" timeOffset="86753.17">7294 13123 21183 0,'-5'-12'1888'0,"-1"6"-1504"0,0 1-384 0,1 2 0 0,1 1 1248 0,2 2 176 0,-3-1 48 0,-4 0 0 0,-3 1-912 0,-4 0-176 0,-3 0-48 0,2 1 0 0,1 2 720 0,1 3 144 16,2 0 16-16,-1 4 16 0,2 2-128 0,-2 3-16 15,0 5-16-15,-3 6 0 0,-1 8-560 0,-3 4-128 16,-2 0 0-16,-1 3-16 0,-1 3 400 0,-6 9 96 16,-4 14 16-16,-3 6 0 0,-2 6-576 0,0 3-112 15,0-5-32-15,2 4 0 0,2 1 96 0,2 3 0 16,6-2 16-16,4-4 0 0,7-7-80 0,6-8-32 0,5-5 0 16,6 0 0-16,6-4 128 0,4-3 32 0,4-1 0 15,4-2 0-15,3-4-320 0,1-4 160 0,7-5-160 0,-2-3 128 16,0-7-128-16,2-1 0 0,2-6 0 0,-2 0 0 15,-2-5 0-15,7 0 0 0,7-1-176 0,3-3 176 32,4-2-576-32,-2-4-48 0,-1-4 0 0,-5-2 0 0,0 0-1200 15,-2-4-240-15</inkml:trace>
  <inkml:trace contextRef="#ctx0" brushRef="#br0" timeOffset="87216.38">7649 13580 35935 0,'-10'10'3200'0,"2"0"-2560"0,4 1-512 0,2-1-128 0,-1 0 192 0,-3 5 0 0,-5 13 16 0,-8 17 0 16,-4 13-16-16,-2 10 0 0,0-4 0 0,-1 2 0 15,2 0 544-15,-1-3 96 0,0-2 32 0,-1-2 0 16,-1-2-416-16,-3-6-64 0,1 0-32 0,-1-1 0 16,0-3-96-16,4-2-32 0,2-4 0 0,3-3 0 15,1-3-224-15,4-7 0 0,3 1 128 0,6-11-128 16,2-4 0-16,4-6 0 0,1-4 0 0,3-6-12656 15,6-6-2496-15</inkml:trace>
  <inkml:trace contextRef="#ctx0" brushRef="#br0" timeOffset="87533.63">7594 13473 43311 0,'-8'-10'1920'15,"2"0"384"-15,0 4-1840 0,2 1-464 0,3 7 0 0,2 1 0 0,0 3 192 0,1 0-64 16,1 8-128-16,1 4 192 0,3 11-192 0,5 5-192 0,1 11 48 0,5 2 0 16,4 3 144-16,0 2 0 15,2-1 0-15,0 0 0 0,2 1 0 0,0 0 0 0,-1 3 0 0,0 2 0 16,-3-2 0-16,-2-2 0 15,-2-5 0-15,-3-1 0 0,-3-3 0 0,-2 1 0 0,-3-4 0 0,-3 1 0 16,-2-3 0-16,-5 0 0 0,-2-1 0 0,-3-3 0 16,-3-1 0-16,-4-3 0 0,-3-2 0 0,0-6 0 15,-3-1-256-15,-1-4-64 0,2-1 0 16,-1-7-12288-16,-2-1-2464 0</inkml:trace>
  <inkml:trace contextRef="#ctx0" brushRef="#br0" timeOffset="87705.17">7256 14358 46079 0,'0'2'2048'0,"4"-4"400"16,2 2-1952-16,1 0-496 0,2-3 0 0,2 2 0 0,4 1 0 0,10-3 0 16,16-4 0-16,15-1 0 0,12-2 0 0,3-6 0 15,-1-3 0-15,-4-3 0 16,-3 3-704-16,-7 0-144 0,-6 0-32 0,-4 0-18672 0</inkml:trace>
  <inkml:trace contextRef="#ctx0" brushRef="#br0" timeOffset="88249.1">7915 12822 35935 0,'-11'5'3200'0,"4"-1"-2560"0,3-2-512 0,4 4-128 0,1-2 0 0,0 4 192 0,-1 4-64 0,0 9 0 0,3 5-128 0,4 6 0 0,8 5 0 0,5-2 0 0,7 3 272 0,5-1 96 16,8 2 16-16,4 3 0 0,2 1 144 0,2 1 48 16,1 1 0-16,-1 2 0 0,-4 0-304 0,1 7-48 15,-1 6-16-15,-3 0 0 0,-1 3-208 0,-7 0 0 16,-3 2 0-16,-7-2 0 0,-2-4 0 0,-6-2 0 16,-4-3 0-16,-5 1 0 0,-2-3 0 0,-4-2 0 0,-4-1 144 15,-4-2-144-15,-2-3 304 0,-4-3-32 16,-3 0 0-16,-3 1 0 0,-2-4-144 0,-3 2-128 0,-1-2 144 0,-3-2-144 15,-2-3 0-15,-3-1 0 0,0 1 0 16,-3-2 0-16,-3-2 0 0,2 0-128 0,4-5-16 0,1-1-12208 16,-1-2-2432-16</inkml:trace>
  <inkml:trace contextRef="#ctx0" brushRef="#br0" timeOffset="88832.81">9143 14703 28559 0,'-1'-6'2544'0,"0"-2"-2032"16,-1 2-512-16,4-2 0 0,0 1 2864 0,2 2 464 16,1-1 112-16,2-6 16 15,7-10-3808-15,3-7-752 0,7-2-160 0,0-6-16 16,2 1 384-16,-1 2 96 0,1-3 16 0,1-2 0 0,2 1 640 0,-1 0 144 16,2-6 0-16,1 2 0 0,0-2 256 0,1-6 64 15,0-2 0-15,0 3 0 0,0 1 512 0,-2 3 96 16,-2-1 32-16,-2 4 0 0,-2 1-240 0,-5 3-32 0,0 1-16 15,-4 5 0-15,-2 3-176 0,-4 3-48 0,0 4 0 16,-4 1 0-16,0 5-128 0,-2 3-16 16,-1 0-16-16,0 3 0 0,1 5-128 0,-2 4-32 0,1 1 0 0,1 4 0 15,-1 2-128-15,2 6 0 0,0-1 0 0,-1 7 0 16,2-1 0-16,-1 4 0 0,1 4 0 0,0-3 0 16,0 0 0-16,0 2 0 0,-1 1 0 0,-2-1 0 15,0 0 0-15,0 3 0 0,-1-5 0 0,-1 3 0 16,0-1 240-16,-1 6 16 0,-1 8 0 0,2 4 0 15,0 1-112-15,2-1-16 0,0 5 0 0,2-5 0 16,2 1-128-16,1-4 192 0,1-2-192 0,1-4 192 0,-1 0 64 16,2 0 32-16,0 1 0 0,1-2 0 0,-1 2-288 15,0-1 0-15,0 1 0 0,-2-2 0 0,2-1 256 0,-2-5 0 16,-1 0 0-16,-1-2 0 0,1-1-256 16,-2-2 0-16,1-4 0 0,-1-2 0 0,-2-3 192 0,1-5-64 15,0 0 0-15,-1-5-128 0,0-1 0 0,1-6-256 16,-2-1 32-16,-1-9-13824 15,2-4-2768-15</inkml:trace>
  <inkml:trace contextRef="#ctx0" brushRef="#br0" timeOffset="89921.85">11113 14342 43311 0,'-11'-4'3840'0,"2"2"-3072"0,4-1-608 0,3 2-160 0,2-3-304 0,-3 2-80 0,-2-4-32 0,-3-4 0 16,-2-5-672-16,0 1-144 0,2-2-32 0,1 4 0 15,1 3 384-15,-2 5 80 0,0 4 16 0,-2 7 0 16,-3 6-992-16,-1 6-192 0,-4 1-32 0,0 7-16 0,-1 2 1296 0,-1 2 256 15,3-5 48-15,1 3 16 0,1-1 1856 0,4 3 368 16,4-6 80-16,3-3 16 0,5-2-592 0,5-2-112 0,4 1-32 16,4-3 0-16,2 0-768 0,2 0-160 15,5-1-16-15,0-1-16 0,3-2-96 0,1-2-128 0,2 1 176 0,2-6-176 16,2 0 208-16,2-5-64 0,1-2-16 0,-1-6 0 16,4-1-128-16,-3-4 128 0,-3 0-128 0,-1-5 128 15,-1-1-128-15,-4-3 0 0,-2 0-192 0,-4-3 192 16,-1-1 0-16,-4-2 0 0,-5 2 0 0,-5-5 0 15,-2 0 0-15,-4-1 0 0,-5 0 0 0,-2-2 0 16,-3 1 304-16,-3 2 80 0,0 0 0 0,-2 3 16 16,0 4-96-16,-3 3-32 0,-1 1 0 0,-1 5 0 15,3 6-272-15,-2 2-144 0,1 5 16 0,-2 2 0 16,0 5-608-16,2-1-112 16,3-1-32-16,2 2 0 0,5 3-2128 0,4-6-416 0</inkml:trace>
  <inkml:trace contextRef="#ctx0" brushRef="#br0" timeOffset="90240.4">11765 13532 10127 0,'-10'6'896'0,"2"-2"-704"0,3 2-192 0,5-6 0 0</inkml:trace>
  <inkml:trace contextRef="#ctx0" brushRef="#br0" timeOffset="90765.87">11795 13997 39615 0,'-1'6'1760'0,"0"-2"352"0,1-2-1680 0,0-1-432 0,0 2 0 0,0-1 0 0,1 0 320 0,0 4 0 15,2 2-16-15,1 2 0 0,-1 3-304 0,0 3 0 16,1-3 0-16,-2 5 0 0,2 2 320 0,-2 4-32 16,2 2-16-16,-2 3 0 0,1 2-272 0,-2 3 160 15,0 5-160-15,1-1 128 0,0 3 192 0,-1-3 16 16,2 3 16-16,-2-3 0 0,1-1 160 0,0-2 48 15,-1-3 0-15,0-2 0 0,-1-3 128 0,-1-5 16 0,0 0 16 16,-2-8 0-16,3-3-320 0,-1-3-64 16,0-3-16-16,1-4 0 0,0-2-192 0,1-4-128 0,-1-3 128 0,0-4-128 15,0-1 0-15,-1-3 0 0,0-6 0 0,-2-3 0 16,-1-3 0-16,1-1 0 0,-2-6 0 0,-2-6 0 16,1-2 0-16,0-2 0 0,1-3 0 0,-1-2 0 15,2 2 0-15,2-1 0 0,1 0 0 16,2 5 0-16,3 3-192 0,-1 3 0 0,3 1 0 0,2 4 0 15,0 5 32-15,2 2 0 0,0 4 0 0,3 7 0 16,0 1 160-16,2 6 0 0,2 4 0 0,2 2 0 16,1 5 0-16,1 6 0 0,0-2 0 0,3 8 0 15,1 1 0-15,1 3 0 0,0-1 0 0,0 5 0 16,-4-4 0-16,2 2 0 0,-2 5 0 0,-1 3 0 16,-1-1 0-16,-2 4 0 0,0 6 0 0,-2-3 0 0,0 4 0 15,-4-2 0-15,1-3 0 0,-5 1 0 0,1-3 0 0,-3-1 0 16,0-5 128-16,-1 1-128 0,1 2 0 0,1-3 0 15,0-2 0-15,-1-4 0 0,3-4 0 0,-2-1 0 16,1-7 0-16,-2-3-128 16,0-2-432-16,-1-3-80 0,-1 0 0 0,-2-2-16 15,1-1-544-15,-2 2-96 0,-1-3-32 0,0 2-17568 16</inkml:trace>
  <inkml:trace contextRef="#ctx0" brushRef="#br0" timeOffset="91200.2">12994 13273 18431 0,'-2'7'1632'0,"1"-4"-1312"0,0 4-320 0,0-5 0 0,1 2 2608 0,1-4 448 0,0 2 80 0,2 2 32 0,0 5-1968 0,4-2-400 0,0 3-80 0,2 1-16 0,2 0-80 0,-1 0-32 16,1 5 0-16,-1 3 0 0,1 4 320 0,-1 6 64 15,-2 5 16-15,1 7 0 0,-2 7-256 16,-2 8-48-16,-1 1-16 0,-3 6 0 0,-2 0-272 0,-3 0-48 16,2 4-16-16,-4-3 0 15,1-4-144-15,-3 3-48 0,1 3 0 0,-2-6 0 0,1-6-144 0,-1-6 0 16,-1-4 144-16,1-7-144 0,1-1 0 0,-1-5 128 16,3-3-128-16,0-4 0 0,1-1 0 0,1-3 0 15,0-8 0-15,3-2 0 16,0-4-368-16,0-6-80 0,1-2-32 0,-3-6-17904 0</inkml:trace>
  <inkml:trace contextRef="#ctx0" brushRef="#br0" timeOffset="91465.49">12670 13361 46079 0,'-9'-12'2048'0,"4"3"400"0,0 2-1952 0,4 2-496 0,2 4 0 0,3-2 0 16,2-1 192-16,5 1-48 0,6-6-16 0,13-3 0 15,9 2-128-15,5-3 0 0,7 5 0 0,1 0 0 16,5-2 0-16,1 4 0 0,1-4 0 0,0 2 0 16,-2-2 0-16,-1 1-176 0,-2-1 176 0,-2 2-192 15,-6 0-176-15,-5-2-32 16,-5 2-16-16,-7-1 0 0,-3 2-448 0,-7 0-96 0,-6 4 0 0,-4-3-17920 15</inkml:trace>
  <inkml:trace contextRef="#ctx0" brushRef="#br0" timeOffset="92417.12">13932 14379 43311 0,'-2'0'1920'0,"-1"-2"384"0,0-1-1840 0,1-1-464 0,1 2 0 0,1-2 0 16,0 0-768-16,0-2-256 0,-1-4-64 0,0-2 0 15,-1-4-208-15,0-1-48 0,-1 1-16 0,0 2 0 0,-2-1 1360 0,-1 3 0 0,-2 4 192 0,0 2 0 16,-4 2-192-16,0 4 0 0,-3 7 144 0,-3 2-144 16,-3 5 176-16,-4 3-48 0,0 3 0 0,-1-1 0 15,0-1 368-15,3 0 64 0,2-2 16 0,1 1 0 16,3-1 16-16,1 0 16 0,4 0 0 0,1 3 0 16,5 3-464-16,0 0-144 0,2-2 0 0,3 1 0 15,2 1 0-15,2 1 0 0,2-7 0 0,2 0 0 16,2-1 0-16,2-6 0 0,4-1 0 0,0-2 0 0,3-3 0 15,3-3 0-15,4-4 0 0,0-2 0 0,-2-4 0 16,2-3 0-16,1 1 0 0,0-7 0 0,-2 3 0 0,0-2 0 16,-2-1 0-16,-1 0 0 0,0-4 0 0,-3 1 0 15,-2 0 0-15,-3-3 0 0,-3-1 0 0,-1-2 160 16,-2 3-32-16,-2-1 0 0,-1 1 0 0,0 7 0 16,-1 4 0-16,0 5 0 0,-1 7-128 0,-1 4 0 15,1 5 0-15,-2-1 0 0,-2 4 0 0,1 2 128 16,-1 3-128-16,-1 2 0 0,1 5 0 0,-1 1 128 15,2-2-128-15,1 3 0 0,0 0 192 0,1 1-32 16,2-3-16-16,-1 0 0 0,4 0 160 0,3 1 16 16,1-2 16-16,1-4 0 0,4 0-336 0,0-3 128 15,1 1-128-15,-1-5 0 0,0 0 0 0,-1-4-208 16,1 0 16-16,-1-6 16 16,-1 0-1072-16,0-6-224 0,-2-4-32 0,1-9-16 0</inkml:trace>
  <inkml:trace contextRef="#ctx0" brushRef="#br0" timeOffset="92967.67">14314 13083 42383 0,'-7'0'1872'0,"2"0"400"0,1 1-1824 0,3 4-448 0,2 0 0 0,2 1 0 0,2 3 0 0,0 3 0 0,4 13 0 0,5 11 0 16,5 11-176-16,-1 6 176 0,2 5-160 0,0 8 160 0,0 7 0 0,-3 8 0 0,0 8-128 0,-3-1 128 15,-4-1 0-15,-3-4 0 0,-3-3 0 0,-3-3 0 0,-3-2 0 16,-3-8 0-16,0-8 0 0,-2-7 0 0,1-7 224 0,0-6-16 16,1 0 0-16,1-5 0 0,1-2 64 0,0-3 16 15,2-1 0-15,1-6 0 0,1-5-64 0,2-5-16 16,0-3 0-16,2-6 0 0,2-3-80 0,0-6-128 15,3-3 176-15,1-4-176 0,3-8 144 0,2-3-144 16,1-10 0-16,0-3 144 0,2-5-144 0,-1-3 0 16,3-4 0-16,-1-3 0 0,1 1-192 0,-2 4-32 15,-1 6 0-15,-2 7 0 0,-3 11-16 0,-1 5 0 16,-1 4 0-16,-1 5 0 0,0 3 240 0,1 3-192 0,2-1 192 16,-1 1-192-16,3 3 192 0,0 3 0 0,1 1 0 15,2-1 160-15,1 3-160 0,2 3 0 0,1-1 0 16,2 1 128-16,-1 3-128 0,-1 1 0 0,-1 0 0 15,-1 3 0-15,-1 0 0 0,-4 5 0 0,-4 1 0 16,-4 4 0-16,-2 5-144 0,-5 1 144 0,-2-1 0 0,-6 4 0 16,-1-3 0-16,-4 0 0 0,-4 2 0 0,-4-5 0 15,1-1 0-15,-4-3 0 0,0 1 0 0,-4-5 144 16,0 1-16-16,-3-2 0 0,-2-1 0 0,-1-6 0 16,0 2-128-16,-2-5 192 0,-3-6-192 0,3-2 192 15,2-6-192-15,2-2 0 0,2-2 0 0,4-5 0 16,3 0-496-16,2-8-80 0,2-3 0 15,3-4-12112-15,2-6-2416 0</inkml:trace>
  <inkml:trace contextRef="#ctx0" brushRef="#br0" timeOffset="93334.22">15956 12967 16575 0,'8'-4'1472'0,"-6"2"-1168"0,0 2-304 0,-4 0 0 0,1 0 3664 0,-1 2 688 0,-2-1 128 0,-3 4 16 0,-3 5-3024 0,-6 3-592 0,-3 5-128 0,-2 4-32 15,-3 4-272-15,-3 5-48 0,-1 3-16 0,-3 5 0 16,0 7 368-16,-4 6 64 0,2 2 16 0,0 6 0 15,0-2-464-15,0 9-96 0,-3 8-16 0,2 3 0 16,1 2 80-16,6-7 16 0,4-7 0 0,-2 3 0 16,3 4 0-16,2 2 0 0,4-4 0 15,4-2 0-15,4-6-96 0,7-3 0 0,3-4-16 0,8-1 0 16,5-7-96-16,5 2-16 0,5-8 0 0,6-2 0 16,4-5-128-16,4-4 0 0,3-3-192 0,5-2 192 15,5-3-768 1,2-9-16-16,2-2-16 0,-4-8 0 0,-7-4-2000 15,-4-6-400-15,-2 1-64 0,-6-6-11824 0</inkml:trace>
  <inkml:trace contextRef="#ctx0" brushRef="#br0" timeOffset="93636.13">16222 13444 41471 0,'-12'10'1840'0,"1"-1"368"0,0 1-1760 0,2-2-448 0,4-3 0 0,1 4 0 0,1 1 192 0,-5 11-64 16,-3 8 0-16,-1 15 0 0,1 10-128 0,3 7 0 15,6 2 0-15,2 2 0 0,2 0 0 0,3 0 0 16,1-2 0-16,-1 0 0 0,-1-3 0 0,-3-3 0 15,0-2 0-15,-2-5 0 0,0-6-208 0,-3-7 16 0,2-2 16 0,-4-7 0 32,1-5-320-32,-1-4-64 0,-2-4-16 0,1-1 0 15,-2-2-1056-15,2-4-224 0,-3-3-32 0,1-4-13600 0</inkml:trace>
  <inkml:trace contextRef="#ctx0" brushRef="#br0" timeOffset="94199.75">16002 13340 45151 0,'0'-3'2000'0,"0"-4"416"0,0 1-1936 0,3 2-480 16,0 1 0-16,4 0 0 0,2 0 160 0,6-4-160 15,11-1 160-15,13-2-160 16,8 0-384-1,3 1-192-15,1 6-16 0,-3 0-16 0,-2 6 224 0,-2 0 32 0,0 6 16 0,-5 3 0 16,-2 2-128-16,-6 1-32 0,-5 5 0 0,-5-2 0 0,-5-1 304 0,-6 4 192 16,-4 2-208-16,-6-1 80 0,-2 0 128 0,-5 0 128 15,-5 1-128-15,-2-2 176 0,-5 2 48 0,-2-1 16 16,-2 2 0-16,-3-2 0 0,0 0-64 0,1-4-16 16,1-1 0-16,5-3 0 0,3-4-160 0,3-2 0 15,5-2 0-15,1 1 0 0,2-6 0 0,3-1 0 0,1-1 0 16,1 1 0-16,1-3-320 0,0 1 64 0,0 0 16 15,2 0 0 1,-2 2-496-16,2 2-96 0,-3-2-32 0,0 0 0 0,0 0 400 0,17 20 80 0,-10-11 0 0,2-3 16 16,1 0 912-16,2 4 176 0,2 0 48 0,1-1 0 15,2 2-288-15,3 0-48 0,1-1-16 0,2 2 0 16,4 2-416-16,1 1 0 0,-1 3 0 0,0-2 0 16,-3-2 0-16,-1 2 0 0,2 0 0 0,-4 1 0 15,-4 1 0-15,-2 3 0 0,-4-3 0 0,-5 2 0 16,-1 2-256-16,-6 3 64 0,-3 1 0 0,-6 1 16 15,-2 2 176-15,-4-1 0 0,-4 1 0 0,-3-2 0 16,-1 0 256-16,-1-2 16 0,-2-6 16 0,1 0 0 16,2-3-64-16,-6 0-16 0,-4-1 0 0,0 1 0 0,3-4-64 15,-4 4-16-15,-3 1 0 0,-3-1 0 0,3-3 16 0,2-2 0 16,1-1 0-16,2-4 0 0,1 1-144 0,0-1 160 16,2-5-160-16,-1-2 160 0,-1-2-416 0,0-3-96 15,2-4-16-15,3 0-12048 16,1-6-2432-16</inkml:trace>
  <inkml:trace contextRef="#ctx0" brushRef="#br0" timeOffset="94602.25">16536 12833 43311 0,'-12'-2'1920'0,"2"2"384"0,1 0-1840 16,3 0-464-16,5 2 0 0,1-1 0 0,0 4-896 0,1 0-256 0,1 6-64 0,2 7-16 0,6 5 400 0,6 7 96 0,4 2 16 0,6 5 0 0,4 4 720 0,7 0 0 0,4 3 0 0,6 3 0 0,5 5 832 0,3 1 64 0,2 2 16 0,1 2 0 16,2 2-528-16,-1 2-128 0,0 2 0 0,-3 0-16 0,-2 2-240 15,-7-2 0-15,-3-1 0 0,-8 1 0 0,-7 3 336 0,-5-3 32 16,-7-2 0-16,-5 4 0 0,-5-2 128 16,-7-2 16-16,-5-2 16 0,-5-4 0 0,-4-5-160 0,-4 3-48 15,-3 2 0-15,-4-7 0 0,1-1-320 0,1-6-160 16,1-7 16-16,-1 1 0 15,2-4-592-15,0-3-112 0,0-2-32 0,-1-6-11792 16,-1-1-2368-16</inkml:trace>
  <inkml:trace contextRef="#ctx0" brushRef="#br0" timeOffset="95166.01">17719 14215 41471 0,'0'-5'3680'0,"1"-2"-2944"0,-1 1-592 0,1 2-144 15,1 1 736-15,3-6 112 0,2-1 32 0,3-10 0 31,6-7-1440-31,1-5-272 0,1-3-64 0,1-2-16 16,0-1 304-16,-2 0 64 0,-1-3 16 0,0 0 0 16,0 0-112-16,0-1-32 0,0 1 0 0,0 3 0 0,0 0 672 0,0-1 0 0,2 5 208 0,-3-1-48 15,-2 7 512-15,0-1 96 0,-2 7 32 0,-1 1 0 16,-4 2-416-16,-1 3-64 0,-2 3-32 0,0 3 0 0,-2 1-48 16,0 3-16-16,1 2 0 0,-1 1 0 0,0 1-224 0,3 1 0 15,1 1 0-15,1 0 0 0,1 1 0 0,3 2 0 16,1-1 0-16,3 0 0 0,1 3 0 0,2-4 0 15,0 1 0-15,0 2 0 0,-1 1 0 0,-4 1 0 16,-1 4 0-16,-1 2 0 0,-3 6 0 0,-3 6 0 16,-1 7 0-16,-3 8 0 0,-3 8 0 0,-1 3 0 15,-1 2 0-15,2 1 0 0,0 2 224 0,2-2 0 16,2 0 0-16,2-2 0 0,2-7 0 0,0 3 0 16,2-2 0-16,-1-4 0 0,2-3-224 0,0-1 144 15,1-2-144-15,1-6 128 0,0 0 96 0,1-2 16 16,1-1 0-16,-1-4 0 0,0-2-64 0,1-3-16 0,-1 1 0 15,0-3 0-15,-1 1-32 0,-2-4 0 0,1-2 0 16,-1 0 0-16,0-2-128 0,-2-4 0 16,1 2 0-16,-3-3 0 0,3-2 0 0,-1 2 0 0,-1-6 0 15,0 2 0-15,-2-2 0 0,0-3 0 0,-1 0 0 0,1 0 0 16,-2-2-352-16,-1 2 0 0,0-4 0 0,-2-2-19696 16</inkml:trace>
  <inkml:trace contextRef="#ctx0" brushRef="#br0" timeOffset="95934.57">19688 13975 31327 0,'-8'3'2784'0,"-1"0"-2224"0,-1 0-560 0,3 0 0 0,1-3 2144 0,1 4 320 0,-2-1 64 0,-6 4 16 15,-7 1-2544-15,-7 6-496 0,-4 1-96 0,1 2-32 0,2 0 320 0,2-1 64 16,4 2 16-16,3-1 0 0,8 3 224 0,3-2 0 16,5 2 0-16,2 5 0 0,4 1-144 0,2 1 144 15,4 1-128-15,0 1 128 0,3-1 0 0,-1-2 0 16,3 0 0-16,0-1 0 16,5 0-336-16,1-7-96 0,2-2-16 15,-5-3 0-15,-1-3 144 0,4-3 32 0,7 2 0 0,7-6 0 0,2 0 272 0,0-3 0 16,-2 0 0-16,0-4 0 0,-1-2 0 0,-2-3 176 15,0-1-32-15,-3-2 0 0,1-4-144 0,-5 1 0 16,0-1 0-16,-4-2 0 0,-4 0-256 0,-6-3-96 16,-3 1-16-16,-5-2 0 0,-3 0 368 0,-5 0 0 15,-4-3 192-15,-5-2-64 0,-3 4 352 0,-4 4 64 0,-3 0 16 16,-2 3 0-16,-3 4-288 0,-1-1-48 0,-2 3-16 0,0 3 0 16,1 1-208-16,0-3-160 0,2 5 32 0,3 4-16208 15</inkml:trace>
  <inkml:trace contextRef="#ctx0" brushRef="#br0" timeOffset="96387.19">20119 14222 18431 0,'2'2'1632'0,"-2"-2"-1312"0,0-2-320 0,0 2 0 0,1 0 3328 0,-1 0 608 16,0 0 112-16,2 0 32 0,-1 0-3376 0,0 2-704 16,0 2 0-16,-1-4-160 0,0 0 160 0,7 25-208 15,-5-13 80-15,0 2 128 0,1 1-144 0,-1 1 144 16,2 0 0-16,0 0 0 0,1-4 0 0,0-2 128 16,0 0 0-16,1-1 16 0,0-3 448 0,0-5 96 15,-1 2 16-15,0-6 0 0,0-1 176 0,0 1 32 16,-1-6 16-16,-1 2 0 0,2-6-320 0,0 1-64 15,2-3-16-15,0-1 0 0,0 0-304 0,2-3-64 16,1 0-16-16,1-1 0 0,3-5-144 0,0 0 128 16,4 1-128-16,0-5 128 0,2 3-128 0,1-2 0 15,0-1 0-15,1 1 0 0,2 2 0 0,-3 4 0 0,-1 6 0 0,-4 7 0 16,-4 3 0-16,1 6 0 0,-2 2-144 0,0 2 144 16,-1 5 0-16,-2 0 128 0,1 1-128 0,0 0 192 15,-1 5-48-15,2 1-16 0,0 0 0 0,0 4 0 16,1 2-128-16,1 2 0 0,0-1 0 0,0 2 0 15,-1 1 0-15,1 1 0 0,0-1 0 0,-1-1 0 16,0-2 0-16,-1-2 0 0,0-2 0 0,0-2 0 31,-2 1-880-31,1-5-96 0,-1-3-32 0,0-1-10736 0,-1-3-2144 0</inkml:trace>
  <inkml:trace contextRef="#ctx0" brushRef="#br0" timeOffset="96668.16">21167 12995 43311 0,'-11'16'1920'0,"3"3"384"0,-1 1-1840 0,4 1-464 0,2-2 0 0,3 0 0 0,0 7 0 0,-1 21 0 0,2 26 0 0,2 22 0 16,3 9-384-16,3-4-128 0,1-8-32 0,2-12 0 0,-1-11 368 0,-3-8 176 0,0-5-160 15,-3-6 160 1,0-3-720-16,-4-2-48 0,-1-7-16 0,-5-1 0 16,-1-7-32-16,-5-2 0 0,0-3 0 0,-4-5-15344 0</inkml:trace>
  <inkml:trace contextRef="#ctx0" brushRef="#br0" timeOffset="96893.45">20600 13129 50687 0,'-2'-29'2240'0,"2"7"464"0,3 2-2160 0,2 4-544 0,2 6 0 0,2 4 0 15,3-3-624-15,11-10-224 0,15-10-48 16,16-8-16-16,14 1 528 0,7 3 96 0,1 9 32 0,0 7 0 16,-1 10-128-16,-3 4-32 0,-4 3 0 15,-4 4 0-15,-5 2-720 0,-7 3-144 0,-5 1-16 0,-6 2-17392 16</inkml:trace>
  <inkml:trace contextRef="#ctx0" brushRef="#br0" timeOffset="97365.5">21637 13753 27647 0,'-12'1'2448'0,"2"-2"-1952"0,0 1-496 0,3 0 0 15,2 1 2960-15,1 2 496 0,-1-1 112 0,-4 2 16 16,-4 2-2848-16,-6 7-560 0,-3-1-176 0,0 8 0 15,-1 0 0-15,2 4 0 0,3 1 0 0,1 0 0 16,2 2-384-16,-1 0 0 0,2 2 0 0,2-1 0 16,1-2 144-16,2-4 32 0,3-1 0 0,2-1 0 15,3-4 208-15,2-1 0 0,4-3 0 0,1-2 0 16,5-2 0-16,2-2 0 0,3-1 0 0,1-5-144 16,2 0 144-16,2-3 0 0,2 3 0 0,1-6 128 15,-1 0 48-15,3-1 16 0,0-2 0 0,-1-3 0 0,1-1-192 16,-3 0 0-16,2-3 0 0,-4 1 0 0,0-4 0 15,-3 2-192-15,-3-2 64 0,-2-3 128 0,-3 1-256 16,-4-1 80-16,-4-2 16 0,-2 3 0 0,-3-1 160 0,-4 0 0 16,-3 3 0-16,-3 3 0 0,-3 0 176 0,-2 1 64 15,0 2 16-15,-1 3 0 0,1 1 32 0,-1 2 16 16,-1 4 0-16,3 3 0 0,2 3-160 0,2 0-16 16,2 5-128-16,2 0 192 0,3 2 64 0,2 3 0 15,2-1 0-15,0 0 0 0,1 1-256 0,2-2 0 16,2 4 0-16,-1-3 0 0,2 0-272 0,0 2-112 15,-1 1 0-15,1-1-16 16,1 0-1376-16,-1 0-272 0,1-2-48 0,0 2-8464 16,1 3-1712-16</inkml:trace>
  <inkml:trace contextRef="#ctx0" brushRef="#br0" timeOffset="98227.49">21621 13915 25791 0,'-7'0'2304'0,"2"-3"-1856"0,3 3-448 0,4-3 0 0,-1 3 1424 0,0 0 192 0,0-2 48 0,-1 0 0 0,4-1-832 0,1-2-176 0,4 1-16 0,2 0-16 0,1 2-48 0,2-2 0 16,1 4 0-16,1 0 0 0,0 1-64 0,0 4-32 15,0-1 0-15,-1 5 0 0,-2 1 208 0,0 3 32 16,-2 3 16-16,-1 3 0 0,-2 2-352 0,1 1-80 0,0 4-16 16,-1 2 0-16,1-2-288 0,-1 3 128 0,0-1-128 15,0 0 0-15,0-3 0 0,1 0 0 0,0-3 0 16,0-2-192-1,3-1-384-15,0-7-80 0,-1 2-16 0,3-3 0 16,-1-1-1280-16,1 0-256 0,-1-4-48 0,0-2-12784 0</inkml:trace>
  <inkml:trace contextRef="#ctx0" brushRef="#br0" timeOffset="98890.2">22335 12912 25791 0,'-8'-2'2304'0,"2"-2"-1856"16,2 4-448-16,3 4 0 0,1-2 704 0,-2 2 64 15,-5 5 0-15,-3 2 0 0,-2 10-768 0,-1 5-160 16,0 8-32-16,2 10 0 0,2 0 192 0,3 7 0 16,4 3 0-16,0 3 0 0,2 0 0 0,3-2 0 15,1 1 160-15,-2 1-160 0,3 0 928 0,-2 3 96 16,-1-1 0-16,-2 2 16 0,0-2-128 0,-5-2-16 16,-1 0-16-16,-2-3 0 0,-1-3-48 0,-1-4-16 15,-1 0 0-15,1-8 0 0,1 1-16 0,0-2 0 0,2-3 0 0,2-3 0 16,1-4-368-16,3-3-80 0,2-3-16 15,3-5 0-15,1-5-336 0,1-6 144 0,2 0-144 0,-1-6 0 16,2 0 0-16,-1-5 0 0,2-2 0 0,-1-5 0 16,1-5 0-16,-2-4 0 0,0 2-192 15,-3-7 48-15,0-3-16 0,-3-4 0 0,2-2 0 0,0-1 0 16,-1-2 160-16,1-2 128 0,3 1-128 0,2-2 176 16,1 4-176-16,2 1 0 0,2 3 0 0,0 7 128 15,2 3-128-15,0 7-272 0,0 0 64 0,1 4 16 16,-1 3 64-16,1 2 128 0,3 2-208 0,-1-1 80 15,1 5 128-15,-2-2 0 0,-1 1 0 0,0 2 0 0,-3 2 0 16,-1 1-128-16,-3 3 128 0,-4 1-128 0,-1 3-16 0,-3 5 0 16,-1-2 0-16,-2 8 0 0,-1 5 144 0,-1 5 0 15,0 0 0-15,0 5 0 0,-1-4 240 0,1 5-32 16,0-2 0-16,-2 0 0 0,2-1-208 0,-4-4 176 16,1-2-176-16,-1 0 160 0,-2-5-160 0,-2-2 0 15,-1-2 0-15,-4-3 0 0,-2-4 256 16,-3-1-16-16,-2 0-16 0,-5-3 0 0,-2-2-224 0,-4 0 0 15,-2-3 128-15,-2-2-128 0,-2-2 0 0,1-6 0 16,3-2 0-16,3-3 0 0,0-1-192 0,5-3-64 16,5-7-32-16,3-1-11984 15,5-2-2384-15</inkml:trace>
  <inkml:trace contextRef="#ctx0" brushRef="#br0" timeOffset="99319.16">23550 12669 34095 0,'-2'0'3024'0,"-1"-3"-2416"0,1 1-480 0,0 2-128 0,1 2 624 0,0 1 96 0,-1-2 32 0,-5 4 0 0,0 5-624 0,-3 2-128 0,-4 4 0 0,-2 3 0 0,-2 3 0 0,-4 7 0 16,-4 0 0-16,-4 10 0 0,-5 6 0 0,-2 4 0 16,-1 7 0-16,-3 5 0 0,-1 6 432 0,1 4 80 15,2 2 32-15,2-1 0 0,3 2 272 0,3 4 48 16,4-1 16-16,2 1 0 0,4-1-528 15,3-5-96-15,3-5-32 0,3 1 0 0,3-1-16 0,3 0 0 16,2-4 0-16,1-3 0 0,3 1-208 0,3-2 0 16,1-2 128-16,2 0-128 0,0 3 0 0,5 3 0 15,3-3 128-15,4-3-128 16,5-9-320-16,3-1-128 0,3-6 0 16,6-3-16-16,1-3 208 0,6-3 64 0,3 3 0 0,6-4 0 15,4-3-1248-15,-2-4-240 0,1-1-48 0,2-3-14896 0</inkml:trace>
  <inkml:trace contextRef="#ctx0" brushRef="#br0" timeOffset="99811.9">23957 13589 43311 0,'-5'-9'1920'0,"1"3"384"0,2-1-1840 0,1 0-464 0,1 1 0 0,0 4 0 0,-2-2-1920 0,4-6-464 0,-2-2-112 0,0-7 0 0,1-3 1296 0,0 0 272 0,0-1 48 0,1 5 16 0,-2-2 864 0,1 5 0 16,-1 0 208-16,-1 2-32 0,-1 0 208 0,0 1 64 16,-3 2 0-16,-3 4 0 0,1 2 320 0,-4 1 80 15,-4 0 16-15,-2 3 0 0,-3 4 96 0,-2 1 0 16,-4 6 16-16,-1 4 0 0,-3 7-496 0,0 3-96 15,1 3-32-15,-2 4 0 0,-2 5-144 0,4 3-16 0,0 1-16 16,1 3 0-16,-1 6-176 0,2 2 192 0,3 3-192 0,1 2 192 16,6-4-192-16,3 3 0 0,6 1 0 15,3 0 128-15,6-2 0 0,5-4-128 0,5-4 192 0,7-5-64 16,4-3 128-16,6-6 0 0,7-3 16 0,4-3 0 16,8-5-528-16,7-2-96 0,6-5-32 0,8-4-12336 15,0-5-2464-15</inkml:trace>
  <inkml:trace contextRef="#ctx0" brushRef="#br0" timeOffset="100902.01">23989 12869 35935 0,'-1'-1'3200'0,"2"1"-2560"0,2-3-512 0,0 3-128 0,1-2 144 0,1 1 16 0,4-2 0 0,4-1 0 0,8 2 192 0,4-2 32 0,3-2 16 0,1 2 0 0,-1 6-16 0,-2-2-16 16,0 2 0-16,-4 2 0 0,1 2-368 0,-3 3 144 15,-1 4-144-15,-1 2 0 0,-1 5 0 0,0 5 0 16,1 7 0-16,0 2 0 0,-1 8 0 0,1 5 0 16,-1 3 0-16,-1 4 0 0,-1 6 0 0,-1 0 128 15,-3-3-128-15,-4 0 0 0,1 1 0 0,-4 2 0 16,0 0 0-16,-4 2 0 0,0-1 320 0,-1 2-64 15,-3 1 0-15,1 5 0 0,-5 4-256 0,-3 1 0 16,-4 3 0-16,-3-8 0 16,-2-6-528-16,-5-5-176 0,-3-2-16 0,-2-8-16 15,-1-3-32-15,-1-7 0 0,0-1 0 0,0-6 0 16,-1-5-176-16,5-4-32 0,1-3-16 0,2-13-13600 0</inkml:trace>
  <inkml:trace contextRef="#ctx0" brushRef="#br0" timeOffset="102251.17">4600 17360 11967 0,'-4'0'1072'0,"3"0"-864"0,1 0-208 0,1-2 0 0,0-1 1968 0,2 2 336 0,2-2 80 0,1-4 16 0,5-1-608 0,4-6-128 15,4-1-32-15,-2-1 0 0,1 0-160 0,-3 0-16 16,0-1-16-16,-1 1 0 0,-2 2-272 0,-2-2-48 16,0 0-16-16,-1-3 0 0,-1-2-400 0,2-2-64 15,0-6-32-15,1 1 0 0,-1 3 0 0,2-7 0 16,3-3 0-16,3-5 0 0,0-4-384 0,4-1-80 15,4-2-16-15,3-9 0 0,2-2-128 0,0-2 0 0,-1 6 144 16,3-5-144-16,1-2 128 0,2 0-128 0,0 2 128 16,-3 0-128-16,0 2 0 0,-3 2 0 0,1-1 0 15,-1 2 0-15,-2 6 0 0,0 1 0 0,-2 9 0 0,-3 3 0 16,-2 4 0-16,-4 8 0 0,1 7 0 16,-5 1 0-16,-1 5 0 0,-3 0 0 0,-1 4 0 0,-2 0 0 15,0 3 0-15,-1 2 0 0,1 1 0 0,1 0 128 16,-3 4-128-16,3-3 0 0,-1 4 128 0,1 1-128 15,3 4 0-15,1 4 144 0,2 3-144 0,-2 3 0 16,0-2 160-16,1 5-160 0,1 1 128 0,1 3-128 16,3 3 240-16,0 2-48 0,0 0 0 0,3 3 0 15,1 3-16-15,-1 1-16 0,1 0 0 0,-1 1 0 16,-2-1-32-16,-1 4 0 0,1 0 0 0,-3 3 0 16,-1 3 0-16,-2 8 0 0,-1 3 0 0,-4 6 0 15,-3 2-128-15,-2-2 0 0,-2-3 0 0,0-4 0 0,0-11 0 0,-1-3 0 16,0-2 0-16,0-3 0 0,-1-3 128 0,2-6 0 15,2-5 0-15,-1-4 0 0,4-4-128 0,-3-5 192 16,2-7-192-16,-2 0 192 0,0-2-384 0,0-7-80 16,-1 0-16-16,1-7-19216 15</inkml:trace>
  <inkml:trace contextRef="#ctx0" brushRef="#br0" timeOffset="104058.79">7149 15869 23039 0,'-4'3'2048'0,"0"-3"-1648"0,0 3-400 0,3 0 0 0,0-2 2112 0,1 4 320 0,0-1 80 0,2 6 16 0,1 6-1824 0,2 8-352 0,2 8-80 0,3 6-16 16,1 6-128-16,3 9-128 0,1 10 144 0,-2 5-144 0,1 4 320 0,-3 1-16 15,-2 4-16-15,-2 1 0 16,-1-3-288-16,-2-6 0 0,-2-4 0 0,-3-6 0 0,-1-8 208 0,-2-4 144 16,-1-5 32-16,-1-2 0 0,-2-1 784 15,1-2 176-15,2-5 16 0,0-6 16 0,-1-1-800 16,2-7-176-16,2-5-16 0,1-7-16 0,1-5-128 16,0-2-32-16,2-2 0 0,1-5 0 0,-1-2-80 0,2-4 0 15,-2-4-128-15,2-3 192 0,-2-2-192 0,0-3 0 16,-1-2 0-16,-1-4 0 0,0-3 0 0,-1-2 0 15,1-1-160-15,0-3 160 0,1 5 0 0,1 2-128 16,2 3 128-16,1 5 0 0,1 5 0 0,0 3-128 16,2 6 128-16,0 3 0 0,0 2 0 0,2 4 0 15,1 3 0-15,1-2 0 0,2 2 0 0,1 2 0 16,-1-2 0-16,3 0 0 0,0 0 192 0,0 0-16 0,0-2-16 16,2 2 0-16,-2-1-160 0,2 1-144 0,1-3 144 15,2 6-208-15,0-2 208 0,2 4 0 0,2 5 0 0,-2 0 0 16,2 2 0-16,0 8 0 0,0 7 0 0,-1 1 0 15,1 1 0-15,-4 3 0 0,-2 0 0 0,-4-1 0 16,-1-2 192-16,-3 0 16 0,-1 5 16 16,-2-5 0-16,-1 5-64 0,-2-2-16 0,-3-3 0 0,0-1 0 15,-1-4-144-15,-2-4 0 0,2-4 0 0,-2-1 0 16,0-5 0-16,0-4 0 0,0-2 0 0,0-4 0 16,0-3-352-1,1 0-48-15,3-1-16 0,-3-6-12432 0,2 1-2480 0</inkml:trace>
  <inkml:trace contextRef="#ctx0" brushRef="#br0" timeOffset="104799.86">8535 16753 32255 0,'-4'-11'2864'0,"0"4"-2288"0,1 3-576 0,-1-2 0 0,1 3 1056 0,2 0 96 0,-1 0 32 0,-3-3 0 0,-4 0-1840 0,-3 0-368 0,-4 2-80 0,-3 4-16 0,1 0 304 0,-2 6 64 0,-3 0 16 0,0 7 0 15,-2-1-320-15,2 4-64 0,-1 0-16 0,1 0 0 16,1 3 400-16,-1 1 80 0,5 4 16 16,2 2 0-16,3 1 1648 0,2-1 336 0,4 3 64 0,1-1 0 0,3 3 240 0,1-1 32 15,0 1 16-15,2-3 0 0,3-2-752 0,1 1-160 16,-1-1-16-16,3-1-16 0,2-3-560 0,-1-6-192 15,3 1 0-15,1-5 144 0,3-5-144 0,2-2 0 16,3-5 0-16,2-2 0 0,1-7 0 0,1-1 0 16,2-3 0-16,-1-6 0 0,1-1-192 0,-1-3 0 15,-1 1-16-15,0-2 0 0,-1 2-160 0,-3-3-16 16,-3 3-16-16,-2-3 0 0,0 3 400 0,-3-3 224 16,-2 5-32-16,-2 1 0 0,-2 0 576 0,-1 3 128 0,0 4 0 15,-3 2 16-15,1 5-448 0,0 3-80 0,-1 6-32 0,0 2 0 16,-1 4-352-16,1 3 0 0,-1 3 0 0,0 0 128 15,2-1-128-15,-2 1 176 0,0 3-176 0,0 2 192 16,0-1 96-16,0-1 32 0,0-3 0 0,0 0 0 16,1-1-64-16,0-2 0 0,0 0 0 0,0-5 0 15,3 2-256-15,0-3 0 0,3-4 0 0,1 0 0 32,0-3-384-32,3-3-96 0,1-3-16 0,0 0-18112 0</inkml:trace>
  <inkml:trace contextRef="#ctx0" brushRef="#br0" timeOffset="105216.43">9055 16883 44223 0,'-3'22'1968'0,"-2"-3"400"0,0-3-1904 0,1-2-464 0,1-2 0 16,2-3 0-16,-1 3-304 0,-2 8-144 0,-3 14-48 0,-2 7 0 0,-1 1-64 0,3-5-16 0,0-5 0 0,4-9 0 0,2-8 576 0,3-6 0 0,2-2 0 0,2-6 0 0,1-2 0 0,2-6 0 15,1-1 0-15,0-5 0 0,0-3 0 0,-2-3 0 16,2-2 0-16,-4 3 0 0,1 2 0 0,-2-2 224 16,2-11-64-16,0-5-16 0,0-7 64 0,0 0 16 15,-1-1 0-15,0 1 0 0,1 0-224 0,0 0 0 16,2 1 0-16,-1 5 0 0,5 5 0 0,0 8 0 0,2 7 0 15,0 9-160-15,1 4-96 0,0 3 0 0,0 4-16 16,1 3 0-16,3 1 272 0,1 5 0 16,1 2 0-16,1 2 0 0,1 2 240 0,-1 1-48 0,-1 1-16 0,-2 1 0 15,-2-1 16-15,1 3 0 0,-3 1 0 0,-1-4 0 16,-3 3 288-16,-1-1 64 0,0 0 16 0,-3-2 0 16,-1-1-176-16,-2-2-48 0,0-3 0 0,-1-4 0 15,0-1-336-15,-1 0 0 0,0-3 0 0,0 0 0 16,0-1-640-1,1-4-208-15,-1 4-48 0,4-1-18352 0</inkml:trace>
  <inkml:trace contextRef="#ctx0" brushRef="#br0" timeOffset="105655.24">10273 17054 33167 0,'25'-16'1472'0,"-10"3"304"0,-2 1-1424 0,-3 0-352 0,-5 3 0 0,-1 4 0 0,1-6 320 0,2-3-16 16,7-13 0-16,2-5 0 16,0 0-624-16,-6 1-128 0,-5 7-32 0,-5 3 0 0,-4 5 736 0,-4 1 160 15,-4 4 32-15,-1 3 0 0,-3 1 112 0,-2 6 16 16,-1 2 16-16,-2 6 0 0,-4 1-592 0,-1 3-160 16,-1 7-16-16,0-1 0 0,-1 4 176 0,-3 4 0 15,-3 3 160-15,-1 2-160 0,7-8 1072 0,-2 3 112 0,-2 3 32 16,-1 1 0-16,0 2-624 0,4-3-112 0,3 4-32 0,3-6 0 15,5 1-320-15,3-1-128 0,4-3 0 0,5-5 144 16,2 1-144-16,4-6 0 0,3-4 0 0,1-2 0 16,5 0 0-16,1-7 0 0,1 0 0 0,2-4-176 15,1 0 48-15,1-4 0 0,3-5 0 0,-1 0 0 16,-1-5-48-16,1 1 0 0,3-4 0 0,-1-3 0 16,0 0 400-16,1-5 80 0,0 1 16 0,-2-7 0 15,1 1 128-15,-2-4 16 0,2-1 16 0,-3-2 0 16,2-6-160-16,-1 0-48 0,-1-1 0 0,-2-3 0 15,0 0-128-15,0 1-16 0,-3 6-128 0,1 0 192 16,-1 1-192-16,-1 3-128 0,0 3 128 0,-1 1-208 16,-3 2 208-16,-1 3-192 0,-3 2 192 0,-2 3-192 15,-2 1 0-15,-3 3 0 0,-1 0 0 0,-3-3 0 16,-1 5-656-16,-2-2-128 0</inkml:trace>
  <inkml:trace contextRef="#ctx0" brushRef="#br0" timeOffset="106263.17">11518 15792 43311 0,'8'4'3840'0,"-6"-1"-3072"0,1-3-608 0,-2 0-160 0,0 1-224 0,-1-1-80 0,2 2-16 0,-1 1 0 15,-1 0-256-15,0 0-48 0,-3 1-16 0,-2-4 0 16,-3 1-1024-16,-2-1-224 0,-4-1-32 0,-3-2-16 0,-2 1 1280 0,-4 0 256 0,-4 0 48 0,-2 1 16 16,-2-2 848-16,-1 3 160 0,1-2 32 0,2 2 16 15,-2 0 704-15,3 0 144 0,2 2 32 0,3-2 0 16,-1 3-1040-16,5 0-208 0,0 1-32 0,4 0-16 15,0 2-160-15,3 3-16 0,1-1-128 0,0 4 192 16,2 2-192-16,3 5 0 0,1-3 128 0,1 6-128 0,2 4 0 16,2 5 0-16,1-2 0 0,0 0 0 0,2 5-144 15,-1 0 144-15,1 1 0 0,-1 1-144 0,2 1 144 16,-3-1 0-16,0 1 0 0,1 1 0 16,-1-3 0-16,-2 3 0 0,-1 5 0 0,-1 6 0 0,-2 0 0 0,-4-1 0 15,-1 1 0-15,-3-4 0 0,0 0 0 0,-2-7 0 16,2-3 0-16,0-3 0 0,1-1 0 0,0 1 0 15,1-1 0-15,1-3 0 0,1 1 128 0,2-3-128 16,0 0 128-16,1-2-128 0,1-4 192 0,-1 1-16 16,0-2-16-16,0-2 0 0,1 0-160 0,-1 0 160 15,1-4-160-15,1-1 160 0,3-2-160 0,0-1 0 16,1-2 0-16,3 0 128 0,1-5 96 0,1 1 16 16,2-3 0-16,2 0 0 0,2 0-48 0,3 0 0 15,1-3 0-15,3 3 0 0,6-4 96 0,4 4 16 16,4-2 0-16,4-2 0 0,4-2-80 0,-1 0-16 0,4-3 0 15,2 2 0-15,-1-2-208 0,1 2 0 0,-2-2 0 0,-2 2 0 16,-1 0-272-16,-6-1-48 0,-2-1-16 16,-7 2 0-1,-4-2-256-15,-6 2-48 0,-5 0-16 0,-6 1-18592 0</inkml:trace>
  <inkml:trace contextRef="#ctx0" brushRef="#br0" timeOffset="106501.18">11003 16773 44223 0,'0'3'3936'0,"0"-3"-3152"0,1-3-624 0,0 3-160 0,2-2 640 0,2 0 80 0,3 2 32 0,6-5 0 15,6 0-1584-15,7-3-304 0,3-2-64 0,1-2-16 16,1-3 320-16,0 1 64 0,0-1 16 0,1 2-17296 16</inkml:trace>
  <inkml:trace contextRef="#ctx0" brushRef="#br0" timeOffset="107099.38">11870 16804 41471 0,'-9'17'3680'0,"0"-2"-2944"0,2-3-592 0,3-4-144 16,3 1 0-16,-3 3 160 0,-4 14-160 0,-6 12 160 31,-3 12-1344-31,-1 0-272 0,5-3-48 0,2-12-16 0,3-7 944 0,5-10 176 0,1-6 32 0,2-3 16 16,3-6 352-16,0-3 288 0,4-3-48 0,0-6-16 15,2-1 464-15,-1-2 80 0,4-2 32 0,-3-4 0 16,3-3-96-16,-3-3-32 0,3 2 0 0,-1-5 0 16,0-3-240-16,0-3-48 0,0-3-16 0,0-3 0 15,2 2-112-15,-2-1-32 0,0 6 0 0,0 7 0 16,0 3-224-16,-1 10 0 0,0 5 0 0,-1 7 0 0,-2 7 0 16,0 2 0-16,1 7-192 0,0 6 192 0,2 3 0 0,1 4 0 15,-1-1 0-15,-1-2 0 0,-2 2 0 0,0-6 0 16,-1 3 0-16,-2-6 0 0,-1-3 0 15,-2-1 0-15,2-5 0 0,-3 0 0 0,-1-4 0 0,1-6 0 16,-2 0 0-16,2-4 0 0,-1-4 208 0,2-5-48 16,-1 0-16-16,3-6 0 0,1-5 16 0,1-2 0 15,0-3 0-15,2-3 0 0,2 1-160 0,2-1 0 16,0 1 0-16,1-4 0 0,2 3 0 0,-1-2 0 16,1 1 0-16,0-1 0 0,-1 3 0 0,1 5 0 15,-1 10 0-15,0 5 0 0,-2 10-192 0,0 1 48 16,0 3 0-16,-1 6 0 0,-1 1 144 0,1 0 0 15,1 0 0-15,0 2 0 0,1-3 256 0,1 0 0 16,3-1-16-16,1 1 0 0,0-1-240 0,1 0 176 0,3 2-176 16,0 2 160-16,0 6-160 0,0 1 0 0,-1 6 0 15,-2 4 0-15,-1 6 0 0,-2 2 0 0,-1 8 0 0,-4 3 0 16,-2 1 192-16,-3 3 0 0,-3 1 0 0,-2-2 0 16,-2-4-64-16,-1-5 0 0,-1-2 0 0,1-7 0 15,2-4-128-15,1-5 0 0,0 1 0 0,3-3 0 31,2-3-448-31,0-7-64 0,1-2 0 0,-1-6-16 16,-2-7-368-16,1-2-80 0,0-3-16 0,-2-7-17600 0</inkml:trace>
  <inkml:trace contextRef="#ctx0" brushRef="#br0" timeOffset="107732.9">13006 16832 42383 0,'-4'8'3776'0,"1"0"-3024"0,-1 2-608 0,3-3-144 0,1 1 224 0,-2 6 16 0,0 8 0 0,-3 13 0 16,-2 13-1136-16,-2 9-240 0,-1 5-32 0,0-2-16 16,0 0-272-16,0-6-48 0,0 0-16 0,-1 0 0 15,0-4 80-15,-1-2 16 0,1-2 0 0,-2-1 0 0,0-4 1168 0,-1-3 256 0,1-6 0 16,-1-1 0-16,3-5 1792 0,0-4 320 0,3-3 80 0,2-3 16 16,2-8-800-16,2 0-144 0,1-4-48 0,2-4 0 15,0-2-640-15,2-1-144 0,2-4-32 0,0-4 0 16,2 0-400-16,-1-4 0 0,2-4 0 0,-1-4 0 15,2-1 0-15,-2-9 0 0,2 0-144 0,-2-5 144 16,2-4 0-16,2-9 0 0,0-5 0 0,1-4 0 16,3-7 0-16,0-2 128 0,1 2-128 0,3-2 144 15,-1 2-144-15,2-1-144 0,0 6 144 0,1 3-208 16,1 4 208-16,-1 6 0 0,1 7 0 0,-1 5 0 16,-1 6-128-16,0 5 128 0,0 1 0 0,-3 5-144 0,0 2 144 15,-1 2 0-15,1 3 160 0,-3 3-160 0,1 1 0 16,-1 2 0-16,-2 4 0 0,-1 0 0 0,2 3 0 0,-2 6-128 15,0 7 128-15,-1 3-160 0,0 4-64 16,-2 7-16-16,0 5 0 0,0 4 0 0,-1 5 240 16,-2 2-144-16,0-2 144 0,-3-2-128 0,-1 1 128 0,-2-2 0 15,-4 3 0-15,-1-3 0 0,-3-2 0 0,-1-2 176 16,-2-5-48-16,-3-2 0 0,-2-7 64 0,-3-1 16 16,-1-4 0-16,-3-4 0 0,0-3 64 0,-5-4 16 15,2-1 0-15,-4-3 0 0,-2-4-288 0,-2-5 0 16,2-1 0-16,-1-5 0 15,3-1-624-15,2 0-16 0,3-3-16 0,2-4 0 16,3-1-1856-16,3-7-368 0,3-5-80 0,4-5-11936 0</inkml:trace>
  <inkml:trace contextRef="#ctx0" brushRef="#br0" timeOffset="107999.93">14060 16084 46079 0,'0'21'2048'0,"-4"-5"400"0,-1 0-1952 0,0 0-496 0,1-3 0 0,2-1 0 0,-2 7 0 0,-2 14 0 0,-4 19 0 0,-1 16 0 0,-1 8-672 0,0-1-176 0,3-2-48 0,1-8 0 0,2-1 704 16,1-8 192-16,4-7 0 0,-1-5 0 0,2-3-320 0,0-3 64 15,0-3 16-15,0-4 0 0,-1-1-96 0,1-6-32 16,-1-4 0-16,-1-3 0 16,-1-4-1088-16,2-6-208 0,0-4-64 0,-1-3-14528 15</inkml:trace>
  <inkml:trace contextRef="#ctx0" brushRef="#br0" timeOffset="108199.71">13837 16539 50687 0,'6'3'2240'0,"-1"-2"464"0,0-1-2160 16,0 0-544-16,0-1 0 0,0 1 0 16,2 0-272-16,4-3-176 0,8 2-16 0,6-5-16 15,7 0-272-15,3-3-48 0,-2 2-16 0,0-2 0 16,-1-1-304-16,2 4-64 0,0 2-16 0,1-1-18064 0</inkml:trace>
  <inkml:trace contextRef="#ctx0" brushRef="#br0" timeOffset="108473.54">14536 16611 44223 0,'1'10'1968'0,"-2"-4"400"0,1-2-1904 0,0-2-464 0,1-2 0 0,1 0 0 0,1 2 256 0,2-2-64 15,3 2 0-15,4 2 0 16,4 1-1040-16,1 2-224 0,3 2-32 0,-2 4-16 16,1 6-512-16,-2 1-96 0,-1 3-32 0,-2 3 0 15,-4-1 496-15,-2-3 112 0,0 2 0 0,-2-2 16 0,-1-1 912 0,-1-3 224 16,-1 0 0-16,1-3 0 15,0-3-848-15,1-2-128 0,1-4-32 0,-1-2-11536 0</inkml:trace>
  <inkml:trace contextRef="#ctx0" brushRef="#br0" timeOffset="108733.07">15163 16424 45151 0,'-12'29'2000'0,"3"-7"416"0,-1 2-1936 0,2-3-480 0,3-8 0 0,-1 2 0 15,-3 4 288-15,-7 14-32 0,-11 24-16 0,-9 12 0 16,-8 6-416-16,-1 1-80 0,-2-1 0 0,0-2-16 16,-1-2 16-16,4 1 0 0,0-2 0 0,5-3 0 15,3-2 256-15,4-2-160 0,5-6 160 0,1-6-128 0,3-4 128 16,4-6 0-16,5-5 128 0,2-8-128 15,2-2-272-15,2-9-128 0,3-3-32 16,3-8-12368-16,2-3-2496 0</inkml:trace>
  <inkml:trace contextRef="#ctx0" brushRef="#br0" timeOffset="110184.46">15947 15429 35935 0,'-14'4'3200'0,"2"-1"-2560"0,2 0-512 0,5-1-128 0,1-1-384 0,-3 2-80 0,-7 1-32 0,-8 2 0 15,-4 2-1072-15,0-1-224 0,2-1-32 0,6-2-16 16,4-1 1008-16,4 0 192 0,3-3 32 0,3 1 16 0,2 1 736 16,-1-2 160-16,2 3 16 0,-1-2 16 0,-1 2 1344 0,-1 0 272 15,-1 2 48-15,-2 0 16 0,-2 1-544 0,-1 3-128 16,1-3 0-16,-3 4-16 0,1-1-544 0,-1-3-96 15,0 4-32-15,0-3 0 0,3 2-304 0,1-3-64 16,1 2-16-16,2 0 0 0,2-2 48 0,2 2 0 16,0-2 0-16,2 0 0 0,1 3-64 0,1-5-16 15,1 2 0-15,-1-4 0 0,0 2-112 0,-1 0-128 16,0-2 176-16,-2 2-176 0,0 2 128 0,-3 0-128 16,1 0 0-16,-2 1 0 0,-1-1 0 0,0 0 0 0,-2 4 0 0,-1-2 0 15,0 4 352-15,-2 0-32 0,1 0-16 16,-1 3 0-16,0-2-48 0,3-4 0 0,-1 1 0 0,3 0 0 15,2 0 0-15,0-1 0 0,3-1 0 0,-1 0 0 16,2-2 0-16,-1-2 0 0,1 1 0 0,1-2 0 16,-1 1-256-16,0-1 0 0,0 0 0 0,-1-3 0 15,2 0 0-15,-1 0 0 0,-1 3 0 0,0-6 0 16,0 3 0-16,-1 0 0 0,1-2 0 0,0 1 0 16,0 1 0-16,0 0 0 0,0 0 0 0,0 0 0 15,0 0 0-15,0 0 160 0,0 0-160 0,0 0 128 16,0 0 64-16,0 0 0 0,0 0 0 0,0 0 0 15,0 0-192-15,0 0 0 0,0 0 0 0,0 0 128 16,0 0-128-16,2 22 0 0,-3-16 0 0,-3 0 0 16,2 0 0-16,-1-2 192 0,0 2-192 0,1-3 192 15,1 0-192-15,1 1 0 0,0-1 0 0,1-2 0 0,1 1 0 0,1 1 0 16,0-3 0-16,0 1 0 0,1 4 0 0,-1-4 0 16,0 2 0-16,0 0-176 0,-1 0 304 0,1 1 48 15,0-1 16-15,0 2 0 0,-1-1-192 0,2 0 0 16,-1-1 0-16,-2 2 0 0,1-1 0 0,1 2 0 15,-2-2 0-15,0 1 0 0,0 0 0 0,1 0 0 16,-1-2 0-16,0 1 0 0,-1 1 0 0,1 1 0 16,-1-1 0-16,0 1 0 0,0 3 0 0,-1-3 0 15,1 2 0-15,-1 3 0 0,0-1 0 0,-1 3 0 16,0 5 0-16,0-2 0 0,-1 3 0 0,1 4 0 16,-2 1 0-16,0 5 0 0,0-1 0 0,1 2 0 0,-1 3 0 15,2 2 0-15,-1-3 0 0,1 3 0 0,0-1 0 0,-1 2 0 16,-1 1 0-16,-1 1 0 0,1 0 0 0,-1-4 0 15,0 1 0-15,0-2 0 0,2 1 0 16,1 1 0-16,1-3 176 0,2-1 0 0,3-3 0 0,2 4 0 16,7 3 208-16,4-6 64 0,3 0 0 0,7-2 0 15,8-3-256-15,7-3-64 0,6-5 0 0,6-1 0 16,8-6-304-16,5-5-64 0,2-4-16 0,7-7 0 16,2-2-928-1,2-3-192-15,-1-1-32 0,-4 1-20272 0</inkml:trace>
  <inkml:trace contextRef="#ctx0" brushRef="#br0" timeOffset="111018.27">16501 15536 18431 0,'2'0'1632'0,"0"-2"-1312"0,1 1-320 0,-1-1 0 0,2 2 2304 0,-1 0 400 0,2 0 80 0,2 0 16 0,7 0-1520 0,3 0-288 0,3 2-64 0,2-1-16 16,-1 5 672-16,1-2 128 0,0 5 16 0,-1 0 16 15,1 4-880-15,-3-1-176 0,2 7-48 0,0 0 0 16,2 7-208-16,-1 2-48 0,0 6-16 0,0 1 0 16,-1 0-48-16,-2 3-16 0,-1 0 0 0,2 7 0 15,-4 4-96-15,0 9-16 0,1 3 0 0,-1 4 0 16,0 0-48-16,1 3-16 0,-1-4 0 0,1 5 0 15,2 3 128-15,-3 1 0 0,-1-3 16 0,-4-4 0 16,-2-3 80-16,-4-9 16 0,-4 0 0 0,-4-7 0 0,-2-3 0 0,-5 1 0 16,-1-3 0-16,-5-5 0 0,-2-3-368 0,-7-5 0 15,-5-7 0-15,-8-12-21072 16</inkml:trace>
</inkml:ink>
</file>

<file path=ppt/ink/ink5.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4-10-03T15:50:00.626"/>
    </inkml:context>
    <inkml:brush xml:id="br0">
      <inkml:brushProperty name="width" value="0.05292" units="cm"/>
      <inkml:brushProperty name="height" value="0.05292" units="cm"/>
      <inkml:brushProperty name="color" value="#00B0F0"/>
    </inkml:brush>
  </inkml:definitions>
  <inkml:trace contextRef="#ctx0" brushRef="#br0">28708 3449 29487 0,'-6'-8'2624'0,"-1"2"-2112"0,2 0-512 0,2 2 0 0,0 2 416 0,2-2-32 0,0 4 0 0,0-5 0 0,-3 1 320 0,0-3 64 0,0 1 16 0,1 1 0 0,-1 4-640 0,0 1-144 0,-1 3 0 0,-2 6 0 0,-4 7 0 0,-3 6 0 16,-1 4-160-16,-7 6 160 0,-4 8 0 0,-5 6 0 15,-3 3 0-15,-6 6-128 0,-3 4 128 0,-7 4 0 16,-5 0 0-16,-5 5-128 0,-3-2 128 15,-2 0 0-15,-6 4 0 0,-3-1 0 0,-3 1 0 0,-2 0 128 16,-2-4-128-16,-3 2 176 0,-4 5 784 0,-1 0 176 16,0 3 16-16,2 3 16 0,2 0-416 0,4 0-96 15,4 0-16-15,4 1 0 0,6-1-448 0,6 0-192 16,6-4 176-16,6-4-176 0,6-8 0 0,3-4 0 0,6-4 0 0,0-2 0 16,5 0 176-16,2-2-16 0,2-6 0 0,1-1 0 15,3-6-16-15,2-1 0 0,-1-5 0 0,2-1 0 16,4-2-144-16,0-7 0 0,3 0 0 0,0-2 0 15,0 1 128-15,1-1 64 0,0-2 0 0,1-2 0 16,3 0-192-16,0-6 0 0,3 0 0 0,2-1 0 16,1-3 0-16,3-2 128 0,0-2-128 0,2 1 0 15,1-3 224-15,2-5-32 0,-1 1-16 0,2-2 0 16,1-4 48-16,0-6 16 0,0 0 0 0,-1-5 0 0,0-2-96 16,1-1-16-16,-1-2 0 0,-1-3 0 0,0-3-128 15,-2 1 128-15,0-1-128 0,-2 0 128 0,-2 1-128 0,-2-1 0 16,2 1 0-16,-5 3 0 0,2-1 0 0,-3 3 0 15,-1 1 0-15,0-1 0 0,-1 4 0 16,-1 1 0-16,-2 5 0 0,0 1 0 0,2 4 0 0,-3 5 0 16,0 0 0-16,-3 6 0 0,-2 1 0 0,0 8 0 15,-2 1 0-15,-2 4 0 0,-1 4 0 0,-1 3 0 16,0 3 0-16,0 0 0 0,0 1 0 0,1-1 0 16,2 2 0-16,0-1 0 0,5-3 0 0,0-2 0 15,4-1 0-15,0-1 0 0,3-2 0 0,1 0 0 16,-1-1 0-16,1 1 0 0,0 0 0 0,-1 3 0 15,-2-2 0-15,1 4 0 0,-2-2 0 0,-1 3 0 16,-1 2 0-16,-3 4 0 0,1 3 0 0,-2 1 0 16,-1-1 0-16,2 0 0 0,2-3 432 0,3-2 0 15,6-1 0-15,3-8 0 0,6-2 16 0,7-5 16 0,6-1 0 16,7-6 0-16,9-6-128 0,5-6-16 0,10-3-16 0,4-8 0 16,8-8-32-16,4-7 0 0,2-3 0 0,3-7 0 15,2-6-128-15,10-6-16 0,6-6-128 0,8-10 192 16,4-6-192-16,10-12-160 0,8-9 32 15,16-8-22048-15</inkml:trace>
  <inkml:trace contextRef="#ctx0" brushRef="#br0" timeOffset="1284.62">3759 7074 35007 0,'-18'-3'3120'0,"0"-1"-2496"0,7 4-496 0,2 0-128 0,2 4 0 0,-5-3-208 0,-12 4 48 0,-17 1 16 0,-13 6 304 0,-10 8 64 0,-6 6 16 0,0 5 0 16,-2 6-240-16,-2 5 0 0,1 3 0 0,1 2 0 15,2-3 0-15,-3 6 0 0,-5 5 0 0,-2 2 0 16,-2 5 0-16,-2 2 0 0,0 4 0 0,0-1 0 15,3-6 0-15,3-1 0 0,3 2 0 0,6-7 0 0,5-7 0 0,8-5 0 16,6-8 128-16,11-6-128 0,8-4 0 16,10-9 0-16,9-3 0 0,7-11-10560 15,3-2-2016-15</inkml:trace>
  <inkml:trace contextRef="#ctx0" brushRef="#br0" timeOffset="1505.08">2335 7115 43311 0,'-31'-16'3840'0,"8"10"-3072"15,4 6-608-15,6 2-160 0,8 3-288 0,5 2-96 16,0 4 0-16,0 5-16 0,3 12 400 0,9 8 0 0,14 9 0 0,17 4 128 16,16-4-128-16,10 2 0 15,9-3 0-15,6-2 0 0,7 1 0 0,8 2 0 16,6-1 0-16,-1 3 0 0,0-2 0 0,-7-2 0 0,-5-1 0 15,-5-1 0-15,-4 0-288 0,-8 0 32 0,-7-3 0 0,-6 3-18160 16</inkml:trace>
  <inkml:trace contextRef="#ctx0" brushRef="#br0" timeOffset="1817.9">3711 8430 13823 0,'-14'-21'1216'15,"3"8"-960"-15,1 3-256 0,2 7 0 0,1 3 6240 0,4 2 1200 16,-3 2 240-16,-6 2 64 0,-5 4-6144 0,-8 9-1232 15,-6 6-240-15,-7 6-128 0,-5 10 0 0,-8 4 0 16,-5 5 0-16,-10 7 0 0,-8 4 0 0,-9-2 0 16,-5-2 0-16,-2-6 0 0,8-7 0 15,-7 1 0-15,-3 2 0 0,3 0 0 0,4-5 0 0,6-4 0 16,4-1 0-16,5-5-18624 0</inkml:trace>
  <inkml:trace contextRef="#ctx0" brushRef="#br0" timeOffset="1993.4">2076 8825 58047 0,'0'-50'2576'0,"4"21"528"0,2 13-2480 0,4 10-496 0,4 6-128 0,3 4 0 16,9 4-1328-16,18 5-272 0,32 7-64 0,30 10-16 15,20 6 1232-15,10 9 256 0,8 6 64 0,-7 8 0 16,-13 0-592-1,-3 12-112-15,5 8-32 0,7 12-21184 0</inkml:trace>
  <inkml:trace contextRef="#ctx0" brushRef="#br0" timeOffset="4450.63">21086 16103 36863 0,'-8'0'3264'0,"2"0"-2608"0,1 0-528 0,3 0-128 0,0-4 672 0,1 2 96 0,-3-2 32 0,-2-2 0 0,-2-4-1344 0,-1-5-272 0,2-5-48 0,-2-2-16 0,1-3 704 0,-1-3 176 16,-4-4 0-16,1-7 0 0,-3 2 128 0,-1-7 48 15,-1-3 16-15,-2-8 0 0,1-2 448 0,-2-6 112 16,-1-3 16-16,1-6 0 0,0 1-384 16,2-8-80-16,-1-2-16 0,2-5 0 0,2 7-288 0,0-5 0 15,1-3 0-15,1-2 0 0,2-2 0 0,1 7 0 16,2 7 0-16,1 2 0 0,0 2 0 0,0 4 0 16,2 5 0-16,-1 6 0 0,1 5 0 0,2 4 0 15,-1 7 0-15,-2-3 0 0,1 1 192 0,-3-3 0 16,1 3-16-16,0 5 0 0,0 2 64 0,1 0 16 0,1 3 0 15,0 3 0-15,0-1-96 0,0 5-16 0,2 1 0 16,-1 4 0-16,0 3-144 0,1 1 0 0,0 4 0 0,1 4 128 16,-1-2-128-16,1 6 0 0,-1-1 0 0,1 1 0 15,0 4 0-15,2 0 0 0,-1 2 0 0,0 4 0 16,-1 0 0-16,-1 5 0 0,-2 0 0 0,-2 4 0 16,-3 3 0-16,-5 2 0 0,-6 6 0 0,-6 3 0 15,-3 2 0-15,-5 0 0 0,-3 2 0 0,-3 0 0 16,2-2 0-16,-1-7 0 0,6-4 0 0,-1-2 0 15,2-3 0-15,3-3 0 0,5-4 0 0,3 0 0 16,5-2 0-16,4-4 0 0,5-3 0 0,3 0 0 16,3-4 0-16,6-1 0 0,2-3 0 0,4-2 0 15,4-3 0-15,4-2 0 0,5-1 0 0,2-3 0 16,5-4 0-16,4 1 0 0,-1-3 0 0,2 2 0 0,-3 1 0 16,-1-1 0-16,1 1 0 0,-3-1 0 0,0 5 0 0,2-5 0 15,0 2 0-15,0 1 0 0,-3 1 0 0,-3 6 0 16,-4 4 0-16,0 2 0 0,-1 7 128 0,-1 6 0 15,4 7 0-15,-1 8 0 0,0 4-128 0,3 8 160 16,3 10-160-16,6 4 160 0,3 7 288 0,6 1 48 16,8 3 16-16,6-4 0 0,6-3 96 0,2 2 32 15,7-3 0-15,1-3 0 0,-4-5-368 0,2-5-64 16,2-2-16-16,-2-7 0 0,-3-6-192 0,-6-6-208 16,-7-4 32-16,-7-3-21376 0</inkml:trace>
  <inkml:trace contextRef="#ctx0" brushRef="#br0" timeOffset="6577.17">3732 10867 41471 0,'-14'0'3680'0,"-1"6"-2944"0,4 4-592 16,4-2-144-16,1 3 320 0,-8 0 16 0,-9 12 16 0,-17 9 0 0,-13 15-352 0,-13 8 0 0,-5 4 0 0,-6 3 0 0,-2 0 0 0,-5 1 0 0,-7-2 0 0,-5-1 0 16,-5 2 0-16,-11 2 0 0,-8 8 0 0,-2-2 0 15,1 0 0-15,3-6 0 0,2 2 0 16,12-12 0-16,15-7 0 0,5-4 0 0,9-4 0 0,12-7-12688 16,9-8-2464-16</inkml:trace>
  <inkml:trace contextRef="#ctx0" brushRef="#br0" timeOffset="6800.32">2249 11096 50687 0,'-17'-20'4496'0,"5"14"-3600"15,0 2-704-15,8 8-192 16,5 0-544-16,5 2-144 0,3 4-16 0,7 4-16 0,15 11 720 15,19 11 160-15,26 5 32 0,14 1 0 0,10-3-192 0,8-4 0 16,5-3-192-16,2 0 192 0,3 3-128 0,-2-7 128 16,2-3 0-16,-6-3 0 15,-1 1-496-15,-3-3-16 0,-4-4-16 0,-3 1-20464 0</inkml:trace>
  <inkml:trace contextRef="#ctx0" brushRef="#br0" timeOffset="7567.21">3752 13349 42383 0,'-11'4'3776'0,"-1"-2"-3024"0,4 4-608 0,0 2-144 0,2 0 272 0,-7 8 32 0,-11 7 0 0,-18 19 0 0,-20 23-160 0,-18 17-16 0,-10 9-128 0,-11 7 192 0,-5 3-192 0,-9-2 0 16,-9 3 0-16,-8-2 0 0,-3-5 0 0,-2-6 0 16,11-7 0-16,-5-1 0 0,-1 5 144 0,10-12 48 15,16-6 0-15,13-14 0 0,13-7-64 0,14-14-128 16,13-8 192-16,12-10-20080 0</inkml:trace>
  <inkml:trace contextRef="#ctx0" brushRef="#br0" timeOffset="7767.15">1949 13966 39615 0,'-10'-45'3520'0,"4"17"-2816"0,3 9-560 0,4 10-144 16,4 6 1552-16,4 6 288 0,5-1 48 0,9 4 16 15,17 4-1168-15,20 6-224 0,21 13-64 0,15 5 0 16,11 13 192-16,3 4 48 0,0 3 0 0,2 6 0 15,2-2-688-15,-2 4 0 0,-5-2 0 0,-7 3 0 16,-12-5-272-16,6 10 64 0,10 12 16 0,3 5-21968 16</inkml:trace>
  <inkml:trace contextRef="#ctx0" brushRef="#br0" timeOffset="12533.42">997 16469 26719 0,'-10'-5'2368'0,"2"1"-1888"0,3 2-480 0,3 0 0 0,1 0 384 0,-3-2-32 0,-5-2 0 0,-3-4 0 16,-3-2 720-16,0-1 144 0,3-3 16 0,2 4 16 16,4 0-896-16,0 2-176 0,2-3-48 0,-1 6 0 15,1-2 16-15,-2 3 0 0,-1 0 0 0,-1 3 0 16,1 2 480-16,-2 1 80 0,-1 1 32 0,-1 4 0 16,0 5-176-16,0-1-48 0,0-4 0 0,0 4 0 15,2-1-256-15,0 0-48 0,4 2-16 0,3-2 0 0,3 1-192 0,5 1 176 16,4-4-176-16,3-2 160 0,1-2 112 0,7 2 32 15,4-4 0-15,6 0 0 0,4-4-112 0,3 2 0 16,3-2-16-16,2-2 0 0,4 0-176 0,0-4 0 16,1 1 0-16,-1 3 0 0,-2-2 0 0,-1 2 160 15,2 4-160-15,0-2 160 0,3 5-160 0,-2-1 0 16,-1 3 0-16,-1-3 0 0,-2 2 0 0,-1-2 0 16,0 0 0-16,-2 1-176 0,-2 2 176 0,-1-3 144 15,1 2-16-15,2 0-128 0,1 0 176 0,-1-2-176 16,3 0 160-16,-1-2-160 0,1 0 192 0,-1-4-48 15,1-2-16-15,-1-2 0 0,0 0-128 0,0-1 0 16,2 3 0-16,-4-2 0 0,-1 2 0 0,-3 0 0 16,-4 2 0-16,-5-3 0 0,-4 3 0 0,-2-2 0 0,-3 0 128 15,-5 2-128-15,-3 0 0 0,-2 0 192 0,-5 2-192 0,1 0 192 16,-4-1 16-16,-2 2 16 0,-3-1 0 16,-4-2 0-16,-1 1-96 0,-3 0-128 0,-2-1 176 15,-4-3-176-15,1 2 128 0,-2-2-128 0,1 0 0 0,1-1 0 16,-1 0 0-16,1-2 0 0,2 0 0 0,-1-2 0 15,0-1 0-15,1 2 0 0,1-2 0 0,2 5 0 16,0-2 128-16,0 2-128 0,0 1 0 0,2 2 0 16,0 3 0-16,0-1 0 0,1 1 0 0,-1 2 0 15,1 0 0-15,0 2 0 0,1 0 0 0,0 0 0 16,0-2 0-16,1 2 0 0,2 0 0 0,0 0 0 16,0-2 0-16,1 2 0 0,1-2 0 0,2 2 0 15,1 0 0-15,1 0 0 0,0 0 0 0,0 0 0 16,1 0 0-16,1 2 0 0,2 0 0 0,0 0 0 0,-1 2 0 15,4-1 0-15,-1 0 0 0,2 4 0 0,1-1 0 16,0 0 0-16,-2 1 0 0,3 2 0 0,1 3 0 0,-1 4 0 16,0 1 0-16,-1-1 0 0,-1 0 0 0,-2 2 0 15,-1 1 0-15,-1-1 0 0,1-2 0 0,-1 0 0 16,-2 1 0-16,2-4 0 0,0 0 0 0,-1 1 0 16,2-1 0-16,-1-1 0 0,0 2 208 0,-2 1-64 15,1-4-16-15,-2 4 0 0,-1-3 112 0,0 1 16 16,-1 2 0-16,-2 1 0 0,1 0 48 0,-2 1 16 15,-2 1 0-15,-2 1 0 0,0-1-64 0,-3 2 0 16,-4 0 0-16,-5 2 0 0,-5 2-256 0,-4-2 160 16,-8 4-160-16,-12-2-13952 15,-10 6-2864-15</inkml:trace>
</inkml:ink>
</file>

<file path=ppt/ink/ink6.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4-10-03T15:51:18.027"/>
    </inkml:context>
    <inkml:brush xml:id="br0">
      <inkml:brushProperty name="width" value="0.05292" units="cm"/>
      <inkml:brushProperty name="height" value="0.05292" units="cm"/>
      <inkml:brushProperty name="color" value="#00B0F0"/>
    </inkml:brush>
  </inkml:definitions>
  <inkml:trace contextRef="#ctx0" brushRef="#br0">6750 13296 28559 0,'-3'0'2544'0,"-1"-4"-2032"0,3 4-512 0,1 0 0 0,1 0 400 0,-1-2-16 0,0-2 0 0,-1-2 0 0,-2-3-384 0,-2-2 0 15,0 2 0-15,-3-3 0 0,-3 2-272 0,-4-2-48 0,-4-1 0 0,-3 3 0 16,-3-2 0-16,-5 5-16 0,0 0 0 0,-6 2 0 15,-1 4 336-15,-5 2-176 0,-4 2 176 0,-5 1-128 16,-6 2 320-16,-2-3 64 0,-4 2 0 0,0-1 16 16,2-1 560-16,2 0 96 0,-1-3 32 0,2 3 0 15,0-3 128-15,0 0 48 0,1-3 0 0,2 1 0 16,1 1-304-16,4-2-64 0,0 3-16 0,3-2 0 0,-1-2-496 16,0 0-80-16,1-2-32 0,-1 0 0 0,-1 0-144 15,1-3 0-15,1 2 0 0,-1-6 0 0,2 6 0 0,0 1 0 16,-1 3-144-16,0 3 144 0,3 0 0 0,-2 4 0 15,-1 1 0-15,0 2 0 0,0 2 0 0,4-2 0 16,2 2 0-16,5-2 0 0,7 2 0 0,3-3 0 16,2-2 0-16,3 2 0 0,3 0 304 0,1 0 16 15,4 1 0-15,0-4 0 0,4 0-160 0,-1 1-32 16,1-2 0-16,0-2 0 0,2-2-128 0,0 2 0 16,-1-4 0-16,2 1 0 0,1 1 0 0,0 1 0 15,0-3 0-15,0 4 0 0,0-3 0 0,0 3 0 16,2 0 0-16,-1 0 0 0,0 3 240 0,2-2 16 0,-1 5 0 15,1-2 0-15,0 1-256 0,1 2 0 0,0 2 0 16,1 1 0-16,-1 2 0 0,1 2 176 0,-1 3-176 16,-1 1 160-16,0 3-16 0,-1-3 0 0,2 2 0 15,-1 2 0-15,-2 7-144 0,-2 2 0 0,2 3 0 0,0-2 0 16,1 3 0-16,-2 0 0 0,0 0 0 0,1 6 0 16,-1 3 0-16,-1 0 0 0,1 2 0 0,0 0 0 15,0-1 0-15,0 5 0 0,1 4 0 0,-1 6 0 16,2 4 192-16,-1 5-32 0,0 0-16 0,1 1 0 15,-1-1-144-15,1 1 160 0,1 0-160 0,0 1 160 16,-1 4-160-16,2-4 0 0,-2-4 0 0,1-4 0 16,-2-2 0-16,0-4 0 0,1-2 144 0,-2 0-144 15,-1 2 0-15,-2-3 0 0,1-3 0 0,1-7 0 0,1-4 0 0,0-8 0 16,0-1 0-16,1-5 0 0,2-2 272 0,0-4-16 16,1 3 0-16,1-2 0 0,0-2-256 15,0 0 0-15,1-1 0 0,1 2 0 0,-1 2 160 16,1 1-32-16,1 3 0 0,0 5 0 0,1 1-128 0,-1 1 0 15,2-3 0-15,-2 1 0 0,1-3 0 0,2-3 0 16,0-3 0-16,2-6 0 0,-1-2 0 0,2-2 0 16,2-2 0-16,3-1 0 0,-2-6 208 0,3 2 16 15,5-5 0-15,6-2 0 0,7-2-80 0,8-1-16 16,8 2 0-16,7-4 0 0,6 5 32 0,2 1 0 16,-1 1 0-16,3-3 0 0,4 3-160 0,1 0 192 15,1 3-192-15,-4-2 192 0,-2 1-192 0,-5 1 0 16,-3-3 0-16,-3-3-176 0,-1 1 176 0,-1 1 0 0,-1 1 0 15,2-3 0-15,0 3 0 0,-3-1 128 0,-3 1-128 16,-4-2 0-16,-4-2 0 0,-4-2 0 0,-3-1 0 0,-5-2-20784 16</inkml:trace>
  <inkml:trace contextRef="#ctx0" brushRef="#br0" timeOffset="8641.61">1436 16912 29487 0,'-2'0'2624'0,"2"0"-2112"0,3 1-512 0,-2 1 0 0,2 1 128 0,-1 0-128 0,1 4 0 0,3 2 0 0,1 6 480 0,3 1-16 0,0 0 0 0,-1 3 0 15,-1 1 544-15,0-2 96 0,-1 1 32 0,-2 1 0 16,1 4 48-16,-3 2 16 0,-1 5 0 0,1 1 0 16,-2 7-528-16,1-1-96 0,1-1-32 0,-1 0 0 15,2-1-288-15,1 1-64 0,0-2-16 0,-1 0 0 16,-1-2-176-16,0-2 0 15,0 1 0-15,-1-4 128 0,0-3-128 0,-2 0 0 16,1-7 0-16,-1 0 0 0,0-3-192 0,-1-6-32 0,1-2 0 0,0-5 0 16,1-2-1264-1,-1-6-256-15,0-4-48 0,0-2-14864 0</inkml:trace>
  <inkml:trace contextRef="#ctx0" brushRef="#br0" timeOffset="8874.64">1172 16412 44223 0,'-18'-6'3936'0,"4"6"-3152"15,9 0-624-15,5 3-160 0,4 0-160 0,-4-3-64 0,-3 4-16 16,0-1 0-1,0 4-1168-15,7-1-224 0,6 2-48 0</inkml:trace>
  <inkml:trace contextRef="#ctx0" brushRef="#br0" timeOffset="9519.67">1908 17257 43311 0,'-10'2'3840'0,"4"2"-3072"0,1 2-608 0,3-2-160 0,3 2-272 0,1-4-96 16,2 6-16-16,0 4 0 0,4 7 0 0,3 3-16 15,5 6 0-15,1-2 0 0,0 1 400 0,0-4-160 16,-1-3 160-16,-1-2 0 0,-3-6-272 0,0 1 48 15,-3-3 16-15,-1-3 0 0,-2-2 208 0,-3-1 0 16,-2-1 0-16,-1-3-144 0,-1-1 144 0,-3-4 224 16,-1-2-48-16,0-5-16 0,-2-1 240 0,-1-7 48 15,-1-2 16-15,0-5 0 0,0 2-128 0,0-2-16 16,1-4-16-16,0-1 0 0,2-3-144 0,2-2-32 16,2-1 0-16,3 1 0 0,3 7 0 0,3 2 0 15,6 9 0-15,-2 3 0 0,1 4-128 0,2 5 0 0,-2 4-160 16,2 6 160-16,0 6 0 0,1 2 0 0,1 7 0 0,0 4 0 15,-1 1 0-15,0 2 0 0,0 0 0 0,-3-3 0 16,2-2 0-16,-3-2 0 0,0-3 0 0,-1-1 0 16,0-6 0-16,-1 0 0 0,-2-2 0 0,2-3 0 15,-2-3 0-15,1-3 256 0,-1-1-48 0,0-2-16 16,2-4 32-16,-2-2 0 0,2-4 0 0,-1-3 0 16,0-3-224-16,-2-3 0 0,1-1-144 0,-1-1 144 15,-3-1 0-15,1-2 0 0,-1 2 0 0,-1-3 0 16,2 5 0-16,0 1 0 0,-1 3-128 0,2 2 128 15,1 1 0-15,3 5 0 0,1 1 0 0,1 3 0 0,1 4 0 16,2 2 0-16,0 4 0 0,2 3 0 0,0-3 0 16,1 4 0-16,0-1 0 0,1 2 0 0,0-4 0 15,1 2 0-15,-2-2 0 0,0 2 0 0,1-1 0 16,-2-2 0-16,0 6 0 0,0 0 0 0,-1 4 0 0,-2 6 0 16,0 3 0-16,-1 4 0 0,0 11 0 0,1 7 0 15,-1 4 0-15,-1 9 0 0,0-1 240 0,-2 1 80 16,1-3 32-16,-1-2 0 0,1-3-352 0,-3-3 128 15,0-1-128-15,1-2 0 0,-1-2 0 0,-2-3 0 16,0-3 0-16,-1-3 0 0,-3-5 0 0,2 0 0 16,-5-6 0-16,2-3 0 15,-1-2-720-15,0-9-112 0,0-1-32 0,-1-3-18672 16</inkml:trace>
  <inkml:trace contextRef="#ctx0" brushRef="#br0" timeOffset="10132.83">3131 17203 42383 0,'-11'19'3776'0,"2"-3"-3024"0,4-4-608 0,4-3-144 0,2 1 256 0,-2 6 0 0,-4 10 16 0,-2 17 0 0,-2 14-432 0,3 1-96 0,3 2 0 0,5-6-16 0,4-5 48 0,2-4 16 0,5-4 0 0,-2-5 0 0,0-3 208 0,0-5-144 15,-2 2 144-15,-2-1-128 0,-1 2 128 0,-2-3 0 16,0-3 0-16,-3-2 0 0,0 2 208 16,-2-7 32-16,1 1 0 0,-2-5 0 0,-1-2 160 0,1-6 48 15,0 0 0-15,-1-2 0 0,0-4-128 0,1-6 0 16,-2-2-16-16,-1-4 0 0,0-6-112 0,-4-5-32 15,2-1 0-15,1 1 0 0,0 4-160 0,-2-9 0 16,-3-13 0-16,-1-10 0 0,-1-9 0 0,2 0 0 16,3-3 0-16,-1-1 0 0,3 5 0 0,0-3 0 15,-1 3 0-15,2-2 0 0,1 4 0 0,-1 1 0 16,1-1 0-16,-1 0 0 0,2 6 0 0,1 0 0 16,2 4 0-16,2 4 0 0,1 1 0 0,1 7 0 15,3 1 0-15,3 2 0 0,4 1 0 0,0-1 0 16,5 3 0-16,1 4 0 0,2 6 0 0,0 1 0 0,0 5 0 15,1 3 0-15,0 5 0 0,1 1 0 0,0 4 0 0,2 3 0 16,0 3 0-16,-1 0 0 0,-1 4 0 0,-3 0 0 16,-3 2 0-16,0 1 0 0,-2 5 0 0,-3 2 0 15,0 2 0-15,-5 3 0 0,0-5 0 0,-2 8 0 16,0 7 0-16,-2 6 0 0,-1 6 0 0,-1 0 0 16,-2 4 0-16,-4 3 0 0,-2-4 0 0,-2 1 0 15,-2-4 0-15,-1-5 0 0,-1-2 0 0,-2-8 0 16,0-4 0-16,-3-3 0 0,0-3 0 0,-3 0 0 15,-1-4 0-15,-1-1 0 0,-3-3 0 0,-1-4 0 16,0-2-128-16,0-4 128 0,0-4 0 0,2-4 0 16,0-2-432-16,1-4-16 0,-1-6 0 0,2-2-12736 15,2-5-2544-15</inkml:trace>
  <inkml:trace contextRef="#ctx0" brushRef="#br0" timeOffset="10683.1">3566 15729 41471 0,'-8'4'3680'0,"3"0"-2944"0,5 1-592 0,1-2-144 0,0 1-224 0,0 2-80 0,-1 4-16 0,2 8 0 0,0 7 80 0,4 10 16 16,4 6 0-16,2 3 0 0,3 1 224 0,4 2 0 15,1 5 0-15,1 4 0 0,0 4 160 0,-2-1 32 16,1 2 0-16,-4-7 0 15,-1 0 48-15,1 3 16 0,0 6 0 0,-1 1 0 0,1 1 144 0,-1-5 48 16,-1-9 0-16,-1 0 0 0,1 9-160 0,-1 0-32 16,-1 2 0-16,-4-1 0 0,0-2 48 0,-1-4 0 15,-1-8 0-15,0-5 0 0,1-4-176 0,-1-3-128 16,1-5 144-16,-1-4-144 0,2-5 0 0,-3-4 0 16,0-5 0-16,-2-2 0 15,1-4-640-15,-1-2-208 0</inkml:trace>
  <inkml:trace contextRef="#ctx0" brushRef="#br0" timeOffset="10948.78">4191 16792 42383 0,'-7'-7'1872'0,"3"4"400"0,-1 3-1824 0,3 3-448 0,2 1 0 0,3 5 0 16,-1 1 0-16,3 6-208 0,1 8 16 0,4 9 0 15,4 7 32-15,0-1 16 0,3 2 0 0,-2-7 0 16,0-3 144-16,-1-2 0 0,0-3 0 0,-3-7 0 0,-2-1 0 0,-3-5 0 16,-1-4 0-16,-4-2 0 0,-1-3-288 0,-1-2-32 15,-2-5 0-15,0-3-17664 16</inkml:trace>
  <inkml:trace contextRef="#ctx0" brushRef="#br0" timeOffset="11136.45">4248 16367 47919 0,'-8'-8'4256'0,"2"4"-3408"15,1 2-672-15,5 4-176 0,1-2-192 0,3 0-64 16,-3-2 0-16,2-2-16 16,3-2-2976-16,4 2-592 0,3-2-112 0,2 0-16 0</inkml:trace>
  <inkml:trace contextRef="#ctx0" brushRef="#br0" timeOffset="11496.43">4956 16704 35935 0,'-10'-8'3200'0,"2"2"-2560"0,0 1-512 0,4 0-128 0,3 3 928 15,1-1 160-15,-1 0 48 0,0-4 0 16,-2-5-1968-16,2-2-400 0,0-4-80 0,1 2-16 15,1 0 496-15,-1 1 80 0,1 5 32 0,-2 0 0 16,0 4 272-16,-3 1 48 0,-1 5 16 0,-1 2 0 0,0 2 544 0,-3 5 112 16,-3 7 32-16,-4 5 0 0,-4 5 1360 0,-2 5 256 15,-1 5 64-15,-1 2 16 0,0 3-1200 0,-1 2-240 16,3-5-48-16,0 5-16 0,0 0-112 0,3 1 0 16,3-3-16-16,6-3 0 0,4-3-176 0,5-6-16 15,4-1-16-15,4-3 0 0,4 1-32 0,1-4 0 16,4-4 0-16,3-5 0 0,2-1-128 0,2-7 0 0,1-2 0 15,0-3 0-15,4-4-368 0,-1 1 48 16,0 2 16-16,0-1 0 16,0-2-1152-16,-2 2-224 0</inkml:trace>
  <inkml:trace contextRef="#ctx0" brushRef="#br0" timeOffset="11717.24">5287 17035 50687 0,'-12'6'4496'0,"3"-2"-3600"0,3 2-704 0,6-2-192 16,3 1-464-16,-2 1-128 0,-1 5-32 0,-1 7 0 15,1 4-800-15,3 1-176 0,6 2-16 0,5-6-16 16,2-3-32-16,1-4-16 0,3-2 0 0,-3-4-15568 15</inkml:trace>
  <inkml:trace contextRef="#ctx0" brushRef="#br0" timeOffset="11911.95">5363 16418 50687 0,'-12'-5'4496'0,"3"4"-3600"16,4 1-704-16,4 0-192 15,2 1-704-15,0-1-160 0,-2 0-32 0,-2 0-16 16,2-1-2208-16,4 1-432 0,4 0-96 0,4-5 0 0</inkml:trace>
  <inkml:trace contextRef="#ctx0" brushRef="#br0" timeOffset="12174.59">5856 16144 48831 0,'-5'2'2176'0,"0"-1"432"0,0 5-2096 0,3 3-512 0,3-1 0 0,2 0 0 16,2 5-800-16,1 9-272 0,5 12-48 15,5 12-16-15,5 11 880 0,4 2 256 0,1 5 0 0,0-5 0 0,0 1-192 0,-2-1 192 16,-3-3-192-16,-4-4 192 16,-5-3-256-16,-5-9 80 0,-1-4 16 0,-3 1 0 0,-3 2 160 0,-4-2 0 15,2-5 0-15,-3-1 0 16,1-5-400-16,-1-4-48 0,1-3-16 0,-2-3 0 16,1-4-416-16,-1-2-80 0,0-1 0 0,0-3-16768 0</inkml:trace>
  <inkml:trace contextRef="#ctx0" brushRef="#br0" timeOffset="12383">5629 16785 49759 0,'0'-14'2208'0,"1"0"448"0,0 2-2128 0,4 2-528 0,1 4 0 0,2 2 0 15,3-2 0-15,9-6 0 0,11-4 0 0,12-3 0 16,11-4 0-16,9 1 0 0,5 4 0 0,5-1 0 15,2 3 0-15,1-3 0 0,-2 6 0 0,7-6-144 32,7 1-560-32,-2-2-96 0,-3 1-32 0,-6 1 0 0,-6-2-640 15,-6-1-128-15,-5 4-16 0,-8-4-16 0</inkml:trace>
</inkml:ink>
</file>

<file path=ppt/ink/ink7.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4-10-03T15:53:09.660"/>
    </inkml:context>
    <inkml:brush xml:id="br0">
      <inkml:brushProperty name="width" value="0.05292" units="cm"/>
      <inkml:brushProperty name="height" value="0.05292" units="cm"/>
      <inkml:brushProperty name="color" value="#00B0F0"/>
    </inkml:brush>
  </inkml:definitions>
  <inkml:trace contextRef="#ctx0" brushRef="#br0">5668 13402 13823 0,'-8'-1'1216'0,"-1"0"-960"0,4 1-256 0,1 0 0 0,2-3 0 0,-4 2 0 0,-8-2 0 0,-7-3 0 0,-6 0 192 0,-4-1 64 0,0-2 0 0,1 0 0 0,3 3-256 0,0 1 176 16,1 0-176-16,-1 2 160 0,0-1 32 0,-1 1 0 16,1 0 0-16,0 3 0 0,0-3 624 0,-3 3 128 15,-2 0 16-15,-1 3 16 0,-2-2 560 0,-1 1 128 16,-1 1 0-16,0 1 16 0,4-2-944 0,-5 2-192 16,-2-2-32-16,-2 2-16 0,-3-3-496 0,-1 2 0 15,1 0 0-15,-4 0 0 0,1-3 144 0,-3 0-144 16,-1-3 128-16,2 2-128 0,0-1 768 0,-4-1 80 15,-3 2 16-15,-4 1 0 0,-5 1-80 0,-1-2-16 16,3 1 0-16,1-4 0 0,-1 2-448 0,1-2-112 0,3 4-16 16,-3 0 0-16,0 0-192 0,-2 1 0 0,-1 2 0 15,0-3 0-15,4 0 144 0,0 2-16 0,1 2 0 16,-4 2 0-16,1 0 336 0,-2 0 64 0,2 1 16 16,0 0 0-16,3-3-304 0,-3 1-64 0,-2 2-16 0,2-1 0 15,1 3-160-15,1-5 0 0,4-2 0 0,4-1 0 16,1-2 0-16,2 1 0 0,0 0 0 0,-1 0 0 15,1 0 0-15,1 1 0 0,-1-1 0 0,2 0 0 16,0-1 0-16,4 1-144 0,0-2 144 0,4-1 0 16,4 2 0-16,1 1 0 0,1 0 0 0,-1 0 0 15,2 1 0-15,1-1 0 0,1 3 0 0,1-3 0 16,1 0 0-16,2 0 0 0,0 2 160 0,1-2-32 0,3 1 320 0,-1 2 64 16,3-1 0-16,1 0 16 0,2 1-352 15,0 2-176-15,1 1 160 0,-1 2-160 0,2 0 0 16,1-1 0-16,-1 3 0 0,2-2 0 0,1-2 0 15,-1 2 0-15,1 0 0 0,-1 0 0 0,2 1 0 0,0 0 0 16,0 0 0-16,1-1 0 0,1 1 0 0,1 3 0 16,3-5 0-16,-2 5 0 0,0 1 0 0,-1 5 0 15,0 2 0-15,1 2 0 0,0 3 0 0,1 0 176 16,1 3-48-16,1-2-128 0,1 3 272 0,1-1-48 16,1-6-16-16,1 4 0 0,1 1-208 0,1 2 0 15,0-3 0-15,0 0 0 0,1 1 0 0,-1-1 0 16,3 2 0-16,-3-2 0 0,1 2 0 0,0 0 0 15,-1 2 0-15,1 3 0 0,1-1 0 0,-2 0 0 16,1 1 0-16,0-2 0 0,2-1 0 0,-3 0 0 0,1 3 0 0,0 0 0 16,0-5 0-16,-1 1 0 0,2 3 0 0,-2 0 0 15,0-1 0-15,-2 0 0 0,0-2 0 0,1 0 0 16,-2-2 0-16,-1-4 0 0,2 1 0 0,-2-7 0 16,1 2 0-16,-1-3 0 0,0 0 0 0,-1-1 0 15,1-3 0-15,1 1 0 0,-1-4 0 0,3 1 0 16,0-1 224-16,-1-2-48 0,4 0-16 0,-1-1 0 15,0-4-160-15,0 2 0 0,2-2 144 0,-1 2-144 16,-1-1 144-16,2 0-144 0,-2-1 192 0,0 0-192 16,2 1 128-16,-2-2-128 0,2 1 0 0,-1 1 0 15,1-2 160-15,0 1-160 0,1-2 128 0,2 3-128 16,0-6 144-16,3 3-144 0,2-2 160 0,2-2-160 16,1 1 128-16,2-2-128 0,2-3 0 0,2 2 144 15,1-4-144-15,-2 4 0 0,0-3 0 0,1 2 0 0,1-2 0 0,1 2 0 16,0 1 0-16,0-1 0 0,-1 1 128 15,0 1-128-15,-1 2 0 0,0 1 128 0,1-3-128 0,0 2 0 16,0-1 0-16,0-1-176 0,0 1 176 0,1 1 0 16,1-1 0-16,-2 1 0 0,1 0 0 0,0-2 0 15,0 1 0-15,0 0 0 0,-3 2 0 0,4-2 176 16,4 0-176-16,1 2 192 0,1-2-192 0,-1 2 160 16,1 2-160-16,-2 0 160 0,0 0-160 0,0 2 0 15,0-2 0-15,1 0 0 0,-2 0 0 0,-1 0 0 16,0-2 0-16,0-2 0 0,1 2 0 0,-1-2 0 15,3 1 0-15,-2 0 0 0,-2 0 0 0,0 2 0 16,3-1 0-16,1 2 0 0,0 0 0 0,-1-3 0 16,1 6 0-16,-3-3 0 0,4 2 0 0,-2-1 0 0,2 2 0 15,-1 0 0-15,0-3 0 0,1 3 0 0,1-3 0 0,-2 0 0 16,-2 1 0-16,2-1 0 0,5 0 0 16,-1 0 0-16,-3-1 0 0,5 1 0 0,2-3 0 0,2 1 0 15,0 1 0-15,-1-3 0 0,2-1 0 0,-3 1 0 16,-2-2 0-16,1 2 0 0,-2-2 0 0,2 0 0 15,-1 2 0-15,1 4 0 0,1-2 0 0,0 2 0 16,0 2 0-16,1 2 0 0,0 2 0 0,1-2 0 16,1 2 0-16,0 0 0 0,1 1 0 0,-2-4 0 15,0 1 0-15,3-2 0 0,4 1 128 0,2-3-128 16,2 1 0-16,1 2 0 0,0-3 0 0,0 2 128 0,-2-2-128 16,0 0 128-16,2-2-128 0,-2-2 128 0,-1-1-128 15,1 0-144-15,0 0 144 0,-1 1-208 0,0 2 208 0,-2 1 128 16,-1 2 0-16,-2 1-128 0,-1 2 0 0,-2 1 0 15,0-1-160-15,-1-1 160 0,-2 4 0 16,1-1 0-16,3 2 0 0,-2 0 0 0,1 2 0 0,1 1 0 16,6-1 160-16,0 2-160 0,1-2 0 0,-1-3 0 15,-1-2 0-15,1-1-144 0,0-4 144 0,5 0 0 16,3 0 0-16,2 0 0 0,2 0 0 0,-1-2 0 16,0 0 0-16,-2 2 0 0,-3-5 0 0,-1 2 0 15,0 0 0-15,0 0 0 0,1 5 0 0,0-1 0 16,-1 4 0-16,-3 1 0 0,0 1 0 0,-1-4 0 15,-2 1 0-15,2-2 0 0,1 2 0 0,3 0 0 16,-2 1 160-16,6 1-160 0,-1 0 0 0,-1 2 0 16,-4-5 0-16,0 0 0 0,4-1 0 0,3-2 0 0,1 0 0 15,2 0 0-15,4 0 0 0,-1 0 0 0,0 4 0 16,-4-4 0-16,-4 0 304 0,4 0-48 0,3 0 0 0,0 2 0 16,0 2-256-16,-1 2 0 0,-1 1 0 0,-3-1 0 15,-7 0 0-15,1-2 0 0,3-2 0 0,0 2 0 16,1-3 0-16,5 4 0 0,5-4 0 0,0 2 0 15,1-3 0-15,-2-3 0 0,0 2 0 0,2-4 0 16,3 1 0-16,3 1 0 0,2-1 0 0,-3 1 0 16,-2 0 0-16,1-2 0 0,-2 1 0 0,0 0 0 15,3 2 176-15,2 1-32 0,-1 1 0 0,-3 0 0 16,-2 0 80-16,1 1 16 0,-3-1 0 0,2 2 0 16,2 5-240-16,0-4 0 0,-2 6-144 0,-2-3 144 15,1-1 0-15,0 0 0 0,-11-4-128 0,3 2 128 16,5-3 0-16,3 0 0 0,3 0 0 0,0-3 0 0,3-1 0 15,3-3 0-15,5 1 0 0,-1-3 0 0,-4 3 0 16,-3 2 0-16,-4-2 0 0,-2 2 160 0,-3-2-160 0,3 1 0 16,2 4 0-16,-4 1-176 0,-7 1 176 0,0 2 0 15,-1 0 0-15,0 2 0 0,-3-1 0 0,1 2 0 16,0-2 0-16,0 5 0 0,-5-2 0 16,3 2 0-16,1 1 128 0,0-2-128 0,-8-3 0 0,6 0 0 15,5-1 0-15,5-2-128 0,0 0 128 0,2-2 0 16,4 0 0-16,-1-2 0 0,-2 2 0 0,-1-2 0 15,-4-2 0-15,-4 2 0 0,-3-1 0 0,6 2 0 16,4-1 0-16,-2 0 0 0,-3 2 0 0,-5-2 0 16,1 2 0-16,-4-4 0 0,1 2 0 0,1-1 0 0,-1 2 0 15,1 1 0-15,0 0 0 0,0 0 0 16,-1 1 0-16,-1-1 0 0,1 0 0 0,0 0 0 16,1-1 0-16,0 1 0 0,2 0 0 0,3 0 0 0,2 0 0 15,-2 0 0-15,1 0 0 0,-3 0 0 0,-1-3 0 0,0 1 0 16,2-2 0-16,-1 3 0 0,2 1 0 0,-2-2 0 15,0 4 0-15,-2-2 0 0,-4 1 128 0,-1-1-128 16,1 3 0-16,-3-3 0 0,-1 0 0 0,4 1-128 16,5 1 128-16,2 1 0 0,0 1 0 0,-1-1 0 15,0 0 0-15,0-1 0 0,-1 0 0 0,-1-2 0 16,2 0 0-16,2 0 0 0,0 0 0 0,0 0 0 16,-1 2 0-16,1-2 0 0,-6 0 0 0,2 0 0 15,-1-2 0-15,4 2 0 0,2 0 0 0,0 0 0 0,-1 2 0 16,-4-2 0-16,3 1 0 0,-1 2 0 0,-1-1 0 0,1-1 0 15,3 2 0-15,2-1 0 0,2 5 0 0,1-4 0 16,-2 1 0-16,-2 1 0 0,-1 0 0 0,-2 0 0 16,2 1 0-16,-2-2 0 0,1 2 0 0,1-4 0 15,1 3 0-15,-1 0 0 0,0-1 0 0,-2-2 0 16,0 2 0-16,2-1 128 0,0 0-128 0,2 0 0 16,2 1-128-16,2-3 128 0,1 1 0 0,0 1 0 15,-1 0 0-15,3 0 0 0,0 1 0 0,1 2 0 16,2-2 0-16,-2 2 0 0,0 0 0 0,-4 0 0 15,-3 1 0-15,0 2 128 0,1 0-128 0,-1 1 0 16,2 0-128-16,-3-2 128 0,1 0 0 0,-1 0 0 16,-1-2 0-16,1 2-128 0,-1-2 128 0,3 0 0 0,1 0 0 15,2 1 0-15,1-1 0 0,-3 0 0 0,1-2 0 16,-1-1 0-16,-3 2 0 0,4-5 0 0,2 2 0 16,2 0 0-16,2 2 0 0,-2 1 0 0,-1-2 0 0,0-1 0 15,-2 0 0-15,4-2 0 0,4 4 0 0,-1 1 0 16,0 1 0-16,-1 0 0 0,-1-2 0 0,0 0 0 15,0-2 0-15,1-1 0 0,1 4 0 0,0-1 0 16,-2 2 0-16,-2 0 0 0,2-2 0 0,-1-4 0 16,0 3 0-16,-2-3 0 0,2 3 0 0,1 0 0 15,0-2 0-15,1 1 0 0,-1-4 0 0,0 1 0 16,2-2 0-16,0 0 192 0,3 3-64 0,-2-3 0 16,-1 1-128-16,1-2-160 0,2 0 160 0,1-2-208 15,-1 2 208-15,-2 2 0 0,1 2 0 0,-3-4 160 16,-2-1-160-16,1 0 0 0,3 0 0 0,-1 2 0 0,2 3 0 15,-3-4 0-15,-3 1 0 0,0 0 0 0,-1-2 0 16,3 0 0-16,2 2 0 0,2 0 0 0,-3 3 0 16,-2-3 0-16,-3-1 0 0,1 2 0 0,0-2 0 0,-2-2 0 15,1 4 0-15,3-2 0 0,4 0 0 0,0-1 0 16,1 1 0-16,1-2 0 0,3 0 0 0,0 2 0 16,1-2 0-16,-2 0 192 0,-1 2-192 0,1-2 0 15,3 0-192-15,-2 0 192 0,-4-3 0 0,1 2 0 16,0 1 0-16,-1-1 0 0,-4 4 0 0,0-2 0 15,3 1 0-15,-3 0 0 0,-1-2 0 0,-1 2 0 16,-2 2 0-16,0-2 0 0,1 4 0 0,3 0 0 16,3 4 0-16,0-4 0 0,-3 0 0 0,-1 2 0 15,1-2 0-15,-2 4 0 0,4-1-128 0,0-3 128 16,4 0 0-16,-1 0 0 0,-1-3 0 0,0 1 0 16,1 0 0-16,0 0 0 0,-2-2 0 0,-1-1 0 0,-1 0 0 15,-2 0 0-15,-2 2 0 0,1-1 0 0,0-1 0 0,2 1 0 16,4 2 0-16,1-2 0 0,0 2 0 0,-2 0 0 15,-3 2 0-15,1-2 0 0,1 2 0 0,1 0 0 16,0 2 0-16,-2-4 0 0,-4 2 0 0,1 0 0 16,-5 0 0-16,4 0 0 0,1-1 0 0,1 1 0 15,-6 0 0-15,-1-3 0 0,1 1 0 0,0 0 0 16,-3 0 0-16,1-2 0 0,7 2 0 0,-1-2 0 16,-3 0 0-16,0 2 0 0,0-1 0 0,1 2 0 15,-4-1 0-15,4-2 0 0,4 2 0 0,0 2 0 16,-5-3 0-16,2 3 0 0,-1-1 0 0,1 1 0 0,-2-3 0 15,2 3 0-15,3-2 0 0,0 1 0 16,-3 1 0-16,-3-3 0 0,-3 2 0 0,-2-2 0 0,-3 3 0 16,0-3 0-16,1 3 0 0,1-3 0 0,0 3 0 15,1 0 0-15,-4 0 0 0,-3 0 0 0,0 0 0 0,-4 0 0 16,-1 0 0-16,1 0 0 0,2 0 0 0,2 3 0 16,1-3 0-16,0 0 0 0,-1 1 0 0,-1-1 0 15,1-1 0-15,-4 1 0 0,-1 0 0 0,1 0 0 16,2 0 0-16,2 1 0 0,-2-1 0 0,-2 0 0 15,0 0 0-15,-3 0 0 0,-2 0 0 0,-2 0 0 16,-2 0 0-16,-3-1 0 0,-1 1 0 0,-2-5 0 16,1 4 0-16,-1-4 0 15,0 1 0-15,3 0 0 0,1 2 0 0,2-2 0 0,0 2 0 0,0 0 0 16,0 0 0-16,0-2 0 0,-1 2 0 0,2-1 0 0,1-1 0 16,-1 2 0-16,0-2 0 0,1 1 0 0,3-1 0 0,2-1 0 15,-1 1 0-15,0 2 0 0,-1-2 0 0,-3 2 0 16,-1 0 0-16,-2 0 0 0,-3 1 0 0,0-4 0 15,-2 1 0-15,0 0 0 0,-3-1 0 0,1 2 0 16,0-4 0-16,-1 1 0 0,0 3 0 16,0-4 0-16,0 1 0 0,-1-1 0 0,-1 1 0 15,-1-1 0-15,-2 1 0 0,-1-2 0 0,0 0 0 0,-3-1 0 16,0 1 0-16,-1-3 288 0,0-2-32 0,-2 1 0 16,1 0-48-16,-1-4-16 0,0-1 0 0,0 1 0 15,1-1-192-15,0 0 144 0,0-2-144 0,1-2 128 16,-1 1 0-16,2-2 0 0,-2 0 0 0,0 0 0 15,1-3-128-15,-2-1 0 0,0 1 144 0,0-1-144 0,-2-1 128 16,1 1-128-16,0 0 160 0,-2-1-160 0,0 3 0 0,1-3 0 16,-2 1 0-16,1 0 0 0,-1-2 0 0,0-1 0 15,1 1 0-15,-3-1 0 0,4 1 0 0,-3-3 0 16,1 3 0-16,0-1 0 0,0-2 0 0,-1 3 0 16,-1-1 0-16,0 3 0 0,0-2 0 0,-1 2 0 15,-1 1 0-15,-1 3 0 0,0 0 0 0,-1 0 0 16,0 0 0-16,-2 3 0 0,0 3 0 0,-1 0 0 15,-2 1-128-15,-2 1 128 0,1 3-224 0,-3 0 64 16,2 2 16-16,-3 1 0 0,0 0 144 0,-2 2-192 16,-1 0 192-16,-2 2-192 0,0-1 192 0,-1 1 0 15,-2 2 0-15,-1 1 0 0,-2 1 0 0,-1 0-128 16,-2 1 128-16,-1 1 0 0,1 2 0 0,-2 1 0 16,0-1 0-16,-2 2 0 0,1 0 0 0,-1 0-128 15,-3 0 128-15,-2 1 0 0,0-1 0 0,-3 1 0 0,-1 2 0 16,-1-3 0-16,-1 2 0 0,2 0 0 0,0-2 0 0,-3 4 0 15,1-4 0-15,-2 2 0 0,0-2 0 16,-1-1 0-16,0 1 0 0,-3 2 0 0,-2-2 0 0,-2 0-128 16,-3 0 128-16,-2 0 0 0,5-2 0 0,-1-1 0 15,-2 0 0-15,-3-3 0 0,-5 3 0 0,-3-3 128 16,-2 1-128-16,-2 1 0 0,-1-2-128 0,0 0 128 16,0-2 0-16,-2-2 0 0,0 1 0 0,-3 0 128 15,0-1-128-15,0 2 0 0,1-2-128 0,0 0 128 16,-1-1 0-16,-4 2 0 0,-4-3 0 0,-5 2 128 15,-2 0-128-15,-1 2 0 0,-1-2-128 0,-4-1 128 0,0 1 0 16,-4 2 0-16,-4 1 0 0,-5-2 128 0,-2-3-128 16,-1 2 0-16,-2-2 0 0,0 0 0 0,5 2 0 15,0 2 0-15,1-4 0 0,-1 2 0 0,1 0 0 16,-4-1 0-16,-4 1-128 0,-5-2 128 0,1-1 0 0,-2 1 0 16,2-1 0-16,-2 1 0 0,-1-2 0 0,-2 1 0 15,0 4 0-15,-5-3 0 0,-4-1 0 0,0 1 0 16,0 2 0-16,-4-2 0 0,-1 3 0 0,1-2 0 15,6 1 0-15,0 0 0 0,0 1 0 0,-1 0 0 16,-2-1 0-16,-4 2-128 0,-1-2 128 0,-1 2 0 16,2 2 0-16,-2 0 0 0,0 0 0 0,1 0 0 15,4 2 0-15,-7-2 0 0,-4 4 0 0,0-4 0 16,4 2 0-16,0 2 0 0,-2-4 0 0,-2 3 128 16,-2 0-128-16,1-2 128 0,3 2-128 0,-3-1 0 0,-3 0 0 15,3 0 0-15,10 2 0 0,-4 1 0 0,-5-2-128 16,13 4 128-16,17-4 0 0,-15 4 0 0,-19-1 0 0,-1-3 0 15,6 2 0-15,3-1 0 0,-2-3 0 0,0-1 128 16,0 3-128-16,2-3 0 0,3 0 0 16,2 0 0-16,5 0 0 0,1-4 0 0,-1 0 0 15,3-1 0-15,9 4 0 0,-6-1 0 0,-3-4 0 0,1-1 0 16,3 4 0-16,-3-1 0 0,-4 1 0 0,1 3 0 16,1-2 0-16,-1 2 0 0,4-1 0 0,5 1 0 15,7 3 0-15,-7 0 0 0,-8-2 0 0,2 5 0 16,4-2 0-16,7 1 0 0,8-1 0 0,-8-2 0 15,-4 4 0-15,-1-1 0 0,1 2 0 0,1-3 0 16,3 3 0-16,0-4 0 0,7 4 0 0,-5-6-128 0,-1 1 128 16,-2 1 0-16,2 0 0 0,-1 0 0 0,0-2 0 15,1 2 0-15,2-1 0 0,1-2 128 0,-3 4-128 0,4-2 0 16,10-2 0-16,-9 5 0 0,-4 0 0 0,-2 1 0 16,1 1 0-16,3-1 0 0,5 1 0 15,-3-1 0-15,0 1 0 0,3-1 0 0,6-3 0 0,-2 1 0 16,-1-1 0-16,0 0 0 0,1 2 0 0,2-1 0 15,0-4 0-15,-1 0 0 0,1 0 0 0,0 0 0 16,5 2 0-16,-1-4 0 0,3 2 0 0,-2-3 0 16,-2 6 0-16,-1-3 0 0,3-3 0 0,-3 2 0 15,0 1 0-15,-1-2 0 0,-2 2 0 0,2-4 0 16,2 2 0-16,0-2 0 0,1 0 0 0,-1-1 0 16,0 2 0-16,4-1 0 0,6-2 0 0,-2 3 0 15,-3-1 0-15,3 1 0 0,1-3 0 0,0-1 0 16,2 2 0-16,2 2 0 0,1-3 0 0,-3 2 0 0,3-2 0 15,0-1 0-15,6 1 0 0,-4-1 0 0,-2-4 0 16,1 3 0-16,4-2 0 0,-2 2 0 0,0-2 0 0,-1 1 0 16,3 2 0-16,-3 1 0 0,-3-3 0 0,-1 2 0 15,2 0 0-15,-4 2 0 0,-1 2 0 0,-1-1 0 16,0-1 0-16,1 0 0 0,4 0 0 0,6-1 0 16,5 0 0-16,-5 0 0 0,-3 1 0 0,2-4 0 15,2-1 0-15,1 0 0 0,4-5 0 0,0 2 0 16,1-2 0-16,3 1 0 0,0 2 0 0,-1-4 0 15,1 1 0-15,0-1 0 0,-2-4 0 0,1 5 0 16,-5-1 0-16,2 4 0 0,0 0 0 0,0-1 0 16,2 0 0-16,-2 0 0 0,-2 3 0 0,0 0 0 15,-3 2 128-15,-1-1-128 0,0 3 160 0,2 1-160 0,5 2 0 16,-3 3 0-16,-3 0 0 0,1-2 0 0,0 2 0 0,3 2-128 16,-2-2 128-16,3-2 0 0,3 2 0 0,-4-1 0 15,-3-2 128-15,1 1-128 0,2-2 0 0,1 2 0 16,9 0-128-16,-4-3 128 0,-5 4 0 0,-3-2 0 15,-2 0 0-15,2-3 0 0,0 0 0 0,1 0 0 16,-2-1 0-16,0 0 0 0,0 1 0 0,2 0 0 16,1-1 128-16,1 4-128 0,5-2 0 0,0 3 0 15,3 2 0-15,-5 0-160 0,-3 0 160 0,-3 0 0 16,2 0 160-16,1 4-160 0,1-1 0 0,0 0 0 16,2 0 0-16,-3 1-160 0,-4-1 160 0,3 1 0 15,1 2 0-15,2 0 0 0,0 3 0 0,1-3 0 16,0 4 0-16,2-4 0 0,2 4 0 0,1-4 0 0,-2 3 0 15,1 1 0-15,0-4 0 0,1 1 0 0,1 0 0 16,-2-1 0-16,0 0 0 0,1-2 0 0,-1 1 0 16,2-2 0-1,-1 1-544-15,-1-1-32 0</inkml:trace>
</inkml:ink>
</file>

<file path=ppt/ink/ink8.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4-10-03T15:55:50.407"/>
    </inkml:context>
    <inkml:brush xml:id="br0">
      <inkml:brushProperty name="width" value="0.05292" units="cm"/>
      <inkml:brushProperty name="height" value="0.05292" units="cm"/>
      <inkml:brushProperty name="color" value="#00B0F0"/>
    </inkml:brush>
  </inkml:definitions>
  <inkml:trace contextRef="#ctx0" brushRef="#br0">17623 9920 14735 0,'3'-4'1312'0,"-3"0"-1056"0,0 2-256 0,0 4 0 0,-1-2 704 0,-1 0 64 0,1 0 32 0,0 0 0 0,0-2-352 0,-2-1-64 15,1 2 0-15,2 1-16 0,0 0 720 0,0 0 160 16,0 0 32-16,0 0 0 0,0 0 304 0,0 0 64 15,0 0 16-15,0 0 0 0,0 0-480 0,0 0-96 16,0 0 0-16,-21 8-16 0,14 0-544 0,0 0-96 16,-3 4-32-16,-3 3 0 0,-1 1 48 0,-2 0 16 15,0 3 0-15,-5 3 0 0,-4 3 176 0,-3 4 48 0,-2 5 0 16,-3-2 0-16,-3 6-160 0,-3-1-16 0,0 5-16 0,-1-1 0 16,1-4-320-16,0-1-176 0,5-4 192 0,0-1-192 15,3-5 128-15,3 1-128 0,2-1 0 0,2-5 0 16,5 2 0-16,1-6 0 0,2-1 0 0,3-1 0 15,0-5 0-15,3-2 0 0,2-4 0 0,0-4 0 32,2 0-544-32,2-4-64 0,1-1-16 0,-1 0-17008 0</inkml:trace>
  <inkml:trace contextRef="#ctx0" brushRef="#br0" timeOffset="450.47">16943 9868 911 0,'-5'-15'0'0,"0"6"0"0,-1 4 0 0,2 0 0 0,1 4 4624 0,1 1 848 0,0-2 160 0,-2-1 48 0,-1 2-3568 0,-2-5-720 0,0 0-144 0,0 0-32 0,2 2 496 0,2-2 80 16,1 3 32-16,0-1 0 0,2 2-48 0,1 2-16 16,2 2 0-16,0 0 0 0,5 3-896 0,0 2-176 0,5 4-48 15,-1 3 0-15,4-2-400 0,0 2-96 0,4 4-16 16,2 3 0-16,3-1-128 0,2 5 0 0,4 1 0 15,0 0 0-15,-2 1 0 0,2-1 0 0,-2 2 0 0,-2 1 0 16,1-1 0-16,-4 3 128 0,0 1-128 0,-2 0 192 16,-1 2 0-16,-2-4 0 0,-6-6 0 0,1 2 0 15,1 5-192-15,-3 0 0 0,0 1 0 0,1 0 0 16,-2-1 160-16,1-1-160 0,1 1 192 0,0-3-192 16,2-3 0-16,1-3 0 0,3-2 0 0,3-5 0 15,3-1 0-15,4-6 0 0,6-4-128 0,8-7-18816 16</inkml:trace>
  <inkml:trace contextRef="#ctx0" brushRef="#br0" timeOffset="4239.64">17489 11844 11055 0,'-5'0'976'0,"0"0"-784"0,2 0-192 0,2 0 0 0,1 0 448 0,-1 0 32 0,-2-3 16 0,0 3 0 15,-2-3-752-15,0-1-160 0,1 2-32 0,0-5 0 16,1 5-512-16,-1 1-96 0,-1-2-32 0,-1 3 0 0,-2 3 1248 0,0-2 240 0,-5 5 48 16,1 3 16-16,-2 3 1392 0,-2-1 288 0,0 7 48 0,-4-1 16 15,-1 4-592-15,0 1-112 0,1-3-32 0,-1 3 0 16,0 1-320-16,-7 5-80 0,-4 0-16 16,-4 7 0-16,-4-1-480 0,1 1-112 0,-2 5-16 15,-1-1 0-15,-1-1 336 0,-2 3 64 0,1 0 16 0,-2-3 0 16,-1 3-672-16,2-2-192 0,5-5 0 0,0-2 0 15,4-3 0-15,3-4 0 0,3-3 0 0,4-4-128 16,5-4 128-16,1-2 0 0,6-3-144 0,0 1-13424 16</inkml:trace>
  <inkml:trace contextRef="#ctx0" brushRef="#br0" timeOffset="4604.64">16598 11851 35007 0,'-1'-6'3120'16,"0"2"-2496"-16,0 4-496 0,1 3-128 0,1 1 1248 0,0-1 224 0,3 2 64 0,2 3 0 0,4 2-1184 0,5 2-224 0,4 3-128 0,5 1 128 0,2 0-128 0,2 0 0 0,3 3 0 0,0 0 0 16,1 6 0-16,0 0 0 0,1 7 0 0,-1 5 0 15,1 5 0-15,-1 3 0 0,-2 5 0 0,0 4-128 16,-2-1 128-16,1-3 0 0,1 2 0 0,3-2 0 15,-1-8 0-15,2 1 0 0,3-2 0 0,1 5-18112 16</inkml:trace>
  <inkml:trace contextRef="#ctx0" brushRef="#br0" timeOffset="19270.41">19055 9799 11967 0,'0'-7'1072'0,"0"1"-864"0,0 4-208 0,0 1 0 0,0 1 640 0,0-3 64 0,1-1 32 0,-1-1 0 0,0-1 112 0,2 3 32 0,-2 0 0 0,0 4 0 0,0 4 0 0,0 1 0 0,1 3 0 0,0-2 0 16,2 5-192-16,-1 0-48 0,2-1 0 0,2 4 0 16,0 1-32-16,0 3-16 0,1-1 0 0,0 2 0 15,-1 0-336-15,2 3-80 0,-1 3-16 0,-1 0 0 16,-1 1-160-16,0-1 0 0,0 3 0 15,-1-1 0-15,1 3 0 0,0-2 0 0,1 3 0 0,-1-3 0 16,1 2 0-16,-1 0 0 0,0-5 0 0,0-1 0 0,2 0-176 16,-1-6 48-16,1 0 0 0,0-3 0 15,2 0-64-15,-2-6 0 0,2-1 0 0,-1-3-7216 16,1-2-1440-16</inkml:trace>
  <inkml:trace contextRef="#ctx0" brushRef="#br0" timeOffset="19750.3">18653 10219 18431 0,'-28'6'816'0,"8"-2"160"0,5-2-784 0,4 2-192 0,5-4 0 0,2 0 0 0,-1 1 448 0,-3-1 32 0,-5 2 16 0,-2-1 0 0,1-2 336 0,3-1 80 0,3 1 16 0,4-3 0 15,4-1 112-15,2-1 32 0,4 3 0 0,1-5 0 0,4 2 48 0,3 0 16 16,3 0 0-16,3-3 0 0,2 3 48 0,3 0 16 16,5 2 0-16,1-2 0 0,1 0-400 15,0 2-80-15,0-2-16 0,-1-1 0 16,-3 4-400-16,3-3-96 0,6-3-16 0,3-1 0 0,1-2-192 0,1-2 128 15,1 2-128-15,-1-1 0 0,3 1 0 16,-4 2 0-16,-3 0 0 0,-2 4 0 0,-3 1 0 16,-3 4 0-16,-4-2 0 0,-3 3-11664 15,-2 3-2224-15</inkml:trace>
  <inkml:trace contextRef="#ctx0" brushRef="#br0" timeOffset="22952.7">16486 11333 8287 0,'-4'-1'736'0,"0"1"-592"16,2 1-144-16,2-1 0 0,2 3 448 0,0-3 64 0,0 0 16 0,2 0 0 0,2 0-960 0,4 0-192 0,5 0-32 0,2 0-16 16,4-4-400-16,0 2-80 0,1 0 0 0,2-3-16 0,0 2 944 0,-1-1 224 0,0-2 0 0,-2 3 0 15,0 0 1280-15,-1-1 256 0,0 1 48 0,1 3 16 16,-1-2-160-16,-1 1-32 0,2 1 0 0,0 0 0 15,3-3-992-15,1 3-208 0,1-2-32 16,2 0-16-16,1 0-160 0,1 2 0 0,4-4 0 0,0 2 128 16,1-2-128-16,1-2 0 0,0 3-160 0,-2 0 160 15,0-1 0-15,-1 2 0 0,2-2 0 0,-2-1 0 16,1 4-128-16,-1-3 128 0,0 1 0 0,0 1-144 16,-3 1 144-16,0-2 0 0,0 3 0 0,-2 0 0 15,1 0 0-15,-3 0 0 0,0 3 0 0,-2 0 0 0,0 0 0 16,1 1 0-16,2-3 0 0,0 1 0 0,3 1 0 15,2-3 0-15,2 1 0 0,2-1 0 0,1 0 0 0,0 0 0 16,3-1 0-16,0-2 0 0,-1 1 0 0,0-2 0 16,-2 0 0-16,-4 1 0 0,-1-2 0 0,-3 1 0 15,-2 0 0-15,-2-1-128 0,-3 2 128 0,-1-1 0 16,0 0 128-16,-1 2-128 0,2 2 208 0,0-4-16 16,0 2-16-16,2-2 0 0,1 4 352 0,1-2 80 15,1-1 16-15,1 2 0 0,2 1-624 0,0-3 0 16,-1 2 0-16,1 1 0 0,-2 0 0 0,1 0 0 15,-1 0 0-15,-3-2-128 0,-3 2 128 0,0-4 0 16,2 1 0-16,-3 1-128 0,-1 1 128 0,-3-2 0 16,-1 0 0-16,-2 0 0 0,-1-1 0 0,-1 1 128 15,-1-2-128-15,-1 1 176 0,-2 0 176 0,0-1 32 16,-2 2 16-16,-1-1 0 0,0-2-16 0,-3 2-16 16,2 2 0-16,-3-2 0 0,-1-1-368 0,0 4 128 0,-1-4-128 15,-2 1 0-15,1 3 0 0,-2-4 0 0,1 1 0 0,-4 0 0 16,0 2 0-16,-1-4 0 0,0 2 0 0,-1 0 0 15,2-2 0-15,-3 1 0 0,-1-1 0 0,0-1 128 16,-1-3-128-16,3 1 0 0,-1 0 0 0,1-1 0 16,2 1 0-16,0-4 0 0,1 1 0 0,1 1 128 15,-1 2-128-15,1-1 0 0,0 2 0 0,0 0 0 16,0 2 128-16,-1 1 0 0,0 1 0 0,0 2 0 16,0 1 96-16,-1-3 32 0,2 4 0 0,1-3 0 0,1 3-256 15,1 0 144-15,2 0-144 0,0 0 128 16,2 0-128-16,2 0 0 0,1 0 144 0,1 0-144 0,3 3 0 15,-1-3 0-15,2 4 0 0,0-3 0 16,2 1 0-16,1 1 0 0,-2 0 0 0,1 0 128 0,1 1-128 16,0-1 0-16,3 2-128 0,2-1 128 0,1 0 0 15,2-2 0-15,2 2 0 0,0-2-128 0,1 2 128 16,0-1 0-16,1-2 0 0,-1 1 0 0,-1 1 0 0,-1 0 0 16,1 1 128-16,-2 2-128 0,-3-2 0 0,-3 2 0 15,-3 3 0-15,-2-3 128 0,-4-2-128 0,1 4 0 16,-2 0 0-16,-2 1 0 0,0 0 0 0,-2 1 128 15,0-1-128-15,-2 1 0 0,-1-2 0 0,-2 2 128 16,-1 0-128-16,-1-1 0 0,-1 1 0 0,0-3 0 16,-2 2 0-16,1-2 128 0,-3 2 96 0,-2-3 32 15,1 0 0-15,-3 2 0 0,-1 0 432 0,-1 1 80 16,-2 1 32-16,-1 2 0 0,-1-1-384 0,0 1-80 0,0 0-16 0,0-1 0 16,0 1-176-16,1 1-144 0,2-1 192 15,2-3-192-15,1 1 0 0,0 0-192 0,0-2 0 16,2 2-12144-16</inkml:trace>
  <inkml:trace contextRef="#ctx0" brushRef="#br0" timeOffset="25725.32">17094 13260 21183 0,'0'-6'1888'0,"-1"3"-1504"0,1 3-384 0,1 3 0 0,0-3 1312 0,2 0 192 0,1 1 32 0,4-1 16 0,7 2-1760 0,5 1-368 0,5-3-64 0,0 1 0 16,3-1-1264-16,-2 0-240 0,-2 3-48 0,0-3-16 15,-1 1 1296-15,-3 1 256 0,-3-2 48 0,0 3 16 0,-4-2 1232 0,2 4 256 16,-3-1 64-16,2 2 0 0,1 0 560 0,-2 0 112 0,3 0 32 0,2-2 0 16,0 0-736-16,2-2-144 0,2 1-16 0,2-3-16 15,2 0-96-15,1-5-16 0,1 1 0 0,2 0 0 16,1-2-256-16,-1-2-64 0,1 0-16 0,1-1 0 16,0 0-304-16,0-1 0 0,-1 1 128 0,1-1-128 15,-2 0 0-15,0-1 0 0,0 0 0 0,-2-1 0 16,0-1 0-16,-2-2 0 0,0 2 0 0,0-3 0 15,0 0 0-15,-3 1 0 0,-3 1 0 0,1-1 0 16,2-3 144-16,-1-1 80 0,1 2 16 0,0-5 0 16,0-1 464-16,-1 1 80 0,-1 1 32 0,0-1 0 0,-1 2-176 0,0-5-16 15,-2 4-16-15,0 2 0 0,-2-1-400 16,-1-2-80-16,0 1 0 0,-3 1-128 0,-1-3 224 0,0 1-64 16,-1 0-16-16,-3 1 0 0,1 1-144 0,-2-2 0 15,1 0 0-15,0-2 0 0,-2 2 0 0,1 0 0 16,-1-1 0-16,1 4 0 0,-1-4 0 0,0 5 208 15,1 2 0-15,0 0 0 0,0 3 32 0,2-2 0 16,-1 6 0-16,1-4 0 0,-1 1-240 0,2 2 0 16,1 0 0-16,1 0 0 0,-1 4 0 0,-2-4 0 15,2 4 0-15,-1-4 0 0,-1 4 0 0,0-3 0 16,-1 3 0-16,-1-1 0 0,2 0 0 0,-1 1 0 0,3-3 0 16,0 2 0-16,4 1 192 0,-1 1-64 15,3 1-128-15,3-2 192 0,1 4 128 0,1-2 0 0,2 1 16 16,3 2 0-16,1-3-336 0,2 2 128 0,-1-2-128 15,-1-1 0-15,1 4 0 0,-4-1-128 0,-1-1 0 0,-2 2 0 16,-4-3 128-16,-1 2 0 0,-1 2 0 0,-1-4 0 16,-1 4 0-16,-1-2 0 0,2-1 0 0,1 2 0 15,1 1 0-15,1-3 0 0,2 3 0 0,1-2 0 16,-2 2 0-16,0 0 0 0,0 0 0 0,-1 0 0 16,1 0 0-16,-2 2 0 0,-1-2 0 0,-3 3 0 15,-1-3 0-15,-1 0 0 0,-1 0 0 0,-2 0 0 16,-1 0 0-16,0 0 0 0,-1 0 0 0,-1 0 0 15,-1 0 0-15,0-3 0 0,0 3 0 0,-2-3 0 16,1 3 0-16,0-3 0 0,-1-1 0 0,0 1 0 16,0 0 0-16,2-3 0 0,-2 2 0 0,2-2 0 15,-1 1 0-15,-1-2 0 0,1 1 0 0,-1-1 0 0,-1 1 0 16,0-1 0-16,-1 1 0 0,-1-3 0 0,0 3 0 0,-1 0 0 16,1 2 0-16,-3-2 0 0,-1 0 0 0,-4-4 0 15,1 3 0-15,-2-1 0 0,-3 0 144 0,-2-1-144 16,-1 0 192-16,-1 0-192 0,1 2 0 0,0-2 0 15,1 2 0-15,1 1 0 0,2 1 0 0,0 0 0 16,2 2 0-16,2-1 0 0,2-2 0 0,2 4 0 16,1-2 0-16,2-1 0 0,1 1 0 0,2 3 0 15,1-1 0-15,1-2 0 0,3 2 0 0,-1-2 0 16,2 4-128-16,1-3 128 0,0 1 0 0,0 2-144 16,2-1 144-16,-2-2-128 0,2 3 128 0,0 0 0 15,-1 0 0-15,1 3 0 0,1-3 0 0,1 3 0 16,-1-3 0-16,2 4 0 0,0-1 0 0,2-1 0 15,1 2 0-15,0-1 0 0,3 1 0 0,-2 2 0 0,1 1 0 16,-2-1 0-16,0 2 0 0,-3 2 0 0,-2 3 0 0,-2 0 0 16,-3 2 0-16,-3-1 0 0,-2 4 0 0,-2-2 0 15,-3 3 0-15,-1-1 0 0,-1-2 0 0,-2-1 0 16,0-1 0-16,-2 1 0 0,-1 1 0 0,-3-4 0 16,-1 2 0-16,-1-1 0 0,0 5 0 0,-1-6 0 15,1 2 128-15,0-2-128 0,0 0 160 0,1-2-160 16,2-1 128-16,2-2-128 0,1 2 0 0,2-3 0 15,0 0 0-15,2 2 0 0,1-2-208 0,-1 0-11600 16,-1 2-2320-16</inkml:trace>
  <inkml:trace contextRef="#ctx0" brushRef="#br0" timeOffset="27388.84">15433 14316 28559 0,'0'-3'2544'0,"2"0"-2032"0,-1 3-512 0,1 1 0 0,2-1 192 0,1 0-64 15,2 0-128-15,7-1 192 0,7-2-1152 0,7 0-224 0,5-2-48 0,2 0-16 16,1 2-416-16,-1-3-64 0,-3 0-32 0,0 0 0 0,-2-2 1504 0,0 2 256 15,1 0 128-15,-1-3-128 0,1 5 1088 0,3-2 128 16,2 3 0-16,1 0 16 0,2-1 240 0,2-1 64 16,4 2 0-16,0-3 0 0,2-1-896 0,3 1-192 0,1-1-16 15,-2 1-16-15,3-4-272 0,0 1-144 0,2-1 160 0,-2 0-160 16,-4 2 384-16,8-2-32 0,6-3 0 0,1 5 0 16,1 0-96-16,1 0 0 0,3 0-16 15,1 2 0-15,-1-3-16 0,-1 3 0 0,-2 0 0 0,-3 0 0 16,-6 1-224-16,0-1 0 0,3-1 128 0,-1-1-128 15,-3 2 0-15,-1-1 0 0,-4 4 0 0,-3-3 0 16,-6 2 176-16,1-1-16 0,-1 1 0 0,0 0 0 16,-4 1 368-16,2-3 80 0,3 1 16 0,2 1 0 15,-1-3-240-15,-1 0-32 0,0 1-16 0,-2-2 0 0,-2 0-80 16,0-4-32-16,-1 1 0 0,-2-1 0 0,-2 4-224 16,0-2 0-16,-3 0 0 0,-1-1 0 15,-2 3 0-15,0-4 0 0,-1 2 0 0,0-2 0 0,-1 2 0 0,0-2 0 16,-2-1 0-16,-1 0 0 0,1 0 0 0,-4-3 0 15,0-1 0-15,0 0 0 0,-3-2 240 0,0 3 0 16,-3 0 0-16,-2-1 0 0,1 0-32 0,-3-1 0 16,0 1 0-16,-1-4 0 0,0 2 48 0,0-1 0 15,0-2 0-15,1 0 0 0,1-1-128 0,0 1 0 16,0 1-128-16,1 1 192 0,1-1-192 0,0 4 176 16,0-1-176-16,0 1 160 0,-1 1-32 0,0 2 0 15,0 0 0-15,-1-2 0 0,-1 3-128 0,0-1 0 16,-3 1-192-16,0 1 192 0,0 1 0 0,-1-2 0 15,1 1 0-15,-1 0 0 0,0 2 0 0,1 0 0 16,2 1 0-16,-1-1 0 0,1 2 0 0,1 0 0 0,3 0 0 16,0 0 0-16,2 2 0 0,0 0 0 0,2 0 0 0,-1-1 0 15,0 4 0-15,-1-2 0 0,-1 4 0 0,0-2 0 16,-3 3 0-16,-2 0 0 0,1 0 128 16,-2 0-128-16,0 3 0 0,-1-2 0 0,0 1 0 0,-1 1 0 15,0-2 0-15,0 1 0 0,-2 1 0 0,1-2 0 16,2 2 0-16,-2 0 0 0,1 0 0 0,1 1 0 15,3-2-128-15,-2 2 128 0,3-2 0 0,0 2 0 16,1 2 0-16,-1-2 0 0,2 0 0 0,0 0 0 16,-1 0 0-16,-1-1 0 0,-1 0 0 0,0 1 0 15,0-1 0-15,-2-2 0 0,1 1 0 0,-2-2 0 16,-1 3 0-16,0-3 0 0,-2 0 0 0,2 0 0 0,-2 0 0 16,1 0 0-16,-2 0 0 0,0-3 0 0,1 3 0 15,-2 0 0-15,0 0 0 0,1-3 0 0,0 3 0 0,1-4 0 16,-1 3 0-16,-1-1 0 0,2 0 0 15,-1-2 0-15,2 0 0 0,0 2 0 0,-1-2 0 0,1-2 0 16,0 1 0-16,0 0 0 0,-2-1 0 0,0 0 0 16,0 1 0-16,-2 0 0 0,-2 0 0 0,0 1 0 15,0-2 0-15,-5 2 0 0,1-2 0 0,-3 1 0 16,3 2 0-16,-1-1 0 0,-2 0 0 0,1-1 0 16,-2 1 0-16,1-3 0 0,-1 2 0 0,-1-1 0 15,1 0 0-15,-2 0 0 0,2-2 0 0,-1 2 0 16,2 0 0-16,-2 0 0 0,1-2 0 0,0 0 0 15,2 1 0-15,-2 1 0 0,1-4 0 0,-1 2 0 16,3 1 128-16,-2 0-128 0,2 1 0 0,0 0 0 16,1 2 0-16,1-1 0 0,2 1 0 0,-2-2 0 0,2 2 0 0,2 1 0 15,0 0 0-15,-1-1 0 0,1-2 0 16,1 4 0-16,1-1 0 0,-1 3 0 0,3 0 0 16,-1 0 0-16,3 0 0 0,0 0 0 0,4 3 0 0,-2-3 0 15,3 2 0-15,0 2 0 0,1 0 0 0,0 1 0 16,1-2 0-16,0 4 0 0,-1-1 0 0,-1-3 0 15,1 6 0-15,-2-3 0 0,-1 2 0 0,0 0 0 16,-1 0 0-16,-1 0 0 0,1 2 0 0,-3-1 0 16,0-2 0-16,0 3 0 0,-2 1 0 0,0-3 0 15,0 1 0-15,-2 0 0 0,1 4 0 0,-1-1 0 16,0 2 0-16,0-2 0 0,3 0 0 0,-2-2 0 16,0 0 0-16,2 0 0 0,-2-1 0 0,0-1 0 0,0 2 0 0,-2-3 0 15,1 2 0-15,-2-2 0 0,-1 3 0 16,-2-2 0-16,0 0 0 0,-1 0 0 0,-1 0 0 0,-2 0 0 15,-1 1 0-15,-2 1 0 0,1 0 0 0,-3-2 0 16,2 0 0-16,-1 0 0 0,1 0 0 0,2 1 0 16,1-3 0-16,2 0 0 0,2 0-128 0,3 0 128 15,-1-1-160-15,2 1-18320 0</inkml:trace>
  <inkml:trace contextRef="#ctx0" brushRef="#br0" timeOffset="29017.34">15187 15439 10127 0,'-7'-10'896'0,"1"1"-704"0,-2 3-192 0,3 2 0 0,4 2 5088 0,0 1 992 0,1 1 192 0,-1-5 32 16,1 1-4560-16,2-6-912 0,6 1-176 0,4 2-32 31,5-3-1456-31,3 1-304 0,1 3-48 0,0 0-16 0,4 0 832 0,-2 0 176 0,1 2 16 0,-1 0 16 16,1 2 160-16,0-2 0 0,2 4 160 0,0 0-160 15,0 0 704-15,3 0 32 0,2 1 16 0,1-1 0 16,1 3-48-16,2-6-16 0,2 2 0 0,0 1 0 16,0-2-96-16,2-2-16 0,-1 0 0 0,1-1 0 15,2 2-256-15,1-1-48 0,3 1-16 0,-1 1 0 16,2 1-96-16,0 1-32 0,2 0 0 0,0-3 0 15,0-1-128-15,-1 2 0 0,3 1 144 0,-1-4-144 0,2 1 0 0,-1 0 0 16,1-2 0-16,0 0 128 0,0 0-128 0,-3-3 192 16,0 2-64-16,1-2 0 0,-1 2 64 0,0 0 0 15,0-1 16-15,0 0 0 0,3 0-80 0,-3-2 0 16,2-2-128-16,-2-1 192 0,0 0-64 0,-2 0 0 16,-1 1-128-16,-2-1 192 0,1 1-192 0,3-2 0 15,2-2 128-15,-1 2-128 0,0 0 0 0,-3 2 0 16,-1-1 0-16,-3 3 0 0,0-2 0 0,-3 0 0 15,-1 2 0-15,-5-3 0 0,-3 3 0 0,0-1 0 16,1 1 0-16,-2 1 0 0,-2-1 128 0,-2 0-128 16,1 1 0-16,-3-3 0 0,-1 2 272 0,0-3-32 15,0 1-16-15,3-2 0 0,-1 0-48 0,0-2-16 0,3-3 0 16,0 0 0-16,2 2-32 0,-4-4-128 16,2 4 192-16,-1-2-64 0,0 1-128 0,-3 2 0 0,-2 1 0 15,-2 1 0-15,1-4 0 0,-2 2 192 0,1 0-192 0,-4-1 192 16,0 3-192-16,0 0 0 0,-2 2 0 0,0-3 128 15,1 2-128-15,-2 2 160 0,1 0-160 0,1 1 160 16,0 0-160-16,2 0 0 0,0 2 0 0,1-2 128 16,1 0-128-16,1-1 0 0,0 0 0 0,2-2 0 15,-2 4 0-15,3-6 128 0,0 1-128 0,2 2 0 16,0-3 0-16,-2 3 0 0,-1 0 0 0,0 4 0 16,0-2 0-16,-1 1 160 0,1 2-160 0,1-2 160 15,0 3-160-15,1-1-144 0,1 2 144 0,-1-2-208 16,1 4 208-16,0 0 0 0,0 2 0 0,-1-2 0 0,-2 3 0 15,0-2 0-15,-1 1 0 0,-2 1 0 0,-1-3 0 16,0 2 0-16,-1 0 0 0,0 0 0 0,-2-3 0 16,0 4 0-16,-1-3 0 0,-1 3 0 0,0 0 0 15,-1 0 0-15,1 0 0 0,-1 0 0 0,1 3 0 16,-1-3 0-16,1 4 0 0,-1-2 0 0,1 3 0 0,-1 0 0 16,1 1 0-16,1-2 0 0,-1 2 0 0,-1-3 0 15,-1 0-128-15,0 1 128 0,-1-2 0 0,-2 2 0 16,0-4 0-16,-2 0 0 0,-2 3 0 0,1-3 0 15,-1-3 0-15,1 1 0 0,-2 0 0 0,-1-3 0 16,1 1 0-16,-1-1 0 0,2 1 0 0,0-2 0 16,-1-3 0-16,1 2 0 0,1-2 160 0,-1 2-32 15,1 0 0-15,-2-3 0 0,0 2-128 0,-1-2 0 0,-1 0 0 16,0 1 0-16,-2-1 0 0,0 1 0 0,-1-4 128 16,-2 1-128-16,-2-1 0 0,1 1 0 0,-1 2 144 0,-1-5-144 15,-3 4 0-15,1-4 128 0,-2 2-128 0,-1-2 0 16,1 1 0-16,-2 2 0 0,1 0 0 15,1 2 128-15,-1 0-128 0,0 1 0 0,1 1 0 0,0 0 0 16,2 3 0-16,-1 0 0 0,1 3 0 0,0-1 0 16,-1 2 0-16,3 1 0 0,-1 0 0 0,1 1 0 15,2 2 0-15,2-1 0 0,0-2 0 0,2 1 0 16,2 2 0-16,2-2 0 0,0 4 0 0,3-1 0 16,1-2 0-16,1 0 0 0,3 2 0 0,0-2-128 15,2 0 128-15,0 1 0 0,1 0 0 0,-1-1 0 16,2 0 0-16,-1 1 0 0,-1 0 0 0,-1 0 0 15,-1 3 0-15,-1-2 0 0,-1 2 0 0,-4 0 0 0,2 0 0 16,-2 0 0-16,-1 2 0 0,2 0 0 0,-2-1 0 0,2 2 0 16,1 1 0-16,1-1 0 0,0 1 0 0,2 0 0 15,0 0 0-15,1 1 0 0,0-1 0 0,-1 0 0 16,1 0 0-16,-3-1 0 0,2 4 0 0,-5 2 0 16,1-3 0-16,-4 4 0 0,-2 0 0 0,-3 3 0 15,-4-3 0-15,-2 2 0 0,-1-2 0 0,-3 0 0 16,-3 1 0-16,0-5 0 0,-1 0 0 0,-2-2 0 15,0 3 0-15,-1-4 0 0,1 1 0 0,1-1 0 16,3 1 0-16,1-4 0 0,2 0 0 0,2-2 0 16,2 2 0-16,3-3 0 0,0-2 0 0,4 1-256 15,0 1 32-15,6-2-19616 0</inkml:trace>
</inkml:ink>
</file>

<file path=ppt/ink/ink9.xml><?xml version="1.0" encoding="utf-8"?>
<inkml:ink xmlns:inkml="http://www.w3.org/2003/InkML">
  <inkml:definitions>
    <inkml:context xml:id="ctx0">
      <inkml:inkSource xml:id="inkSrc0">
        <inkml:traceFormat>
          <inkml:channel name="X" type="integer" max="27388" units="cm"/>
          <inkml:channel name="Y" type="integer" max="18258" units="cm"/>
          <inkml:channel name="F" type="integer" max="65535" units="dev"/>
          <inkml:channel name="T" type="integer" max="2.14748E9" units="dev"/>
        </inkml:traceFormat>
        <inkml:channelProperties>
          <inkml:channelProperty channel="X" name="resolution" value="1000.29218" units="1/cm"/>
          <inkml:channelProperty channel="Y" name="resolution" value="1000.43835" units="1/cm"/>
          <inkml:channelProperty channel="F" name="resolution" value="0" units="1/dev"/>
          <inkml:channelProperty channel="T" name="resolution" value="1" units="1/dev"/>
        </inkml:channelProperties>
      </inkml:inkSource>
      <inkml:timestamp xml:id="ts0" timeString="2024-10-03T15:57:06.008"/>
    </inkml:context>
    <inkml:brush xml:id="br0">
      <inkml:brushProperty name="width" value="0.05292" units="cm"/>
      <inkml:brushProperty name="height" value="0.05292" units="cm"/>
      <inkml:brushProperty name="color" value="#FF0000"/>
    </inkml:brush>
  </inkml:definitions>
  <inkml:trace contextRef="#ctx0" brushRef="#br0">16916 2665 13823 0,'-11'0'1216'0,"2"2"-960"0,4 1-256 0,4-2 0 0,1 1 800 0,-2 2 112 0,-2-1 32 0,-5 3 0 0,-1 1-416 0,0 3-80 15,3-1 0-15,2-1-16 0,3-1 592 16,3-3 112-16,1 1 16 0,3 2 16 0,3-4 80 0,-1 1 16 16,3 1 0-16,15 0 640 0,-10-3-1392 15,-1 1-32-15,4-2 0 0,-2-1-336 0,2 3-144 16,3-6 128-16,3 3-128 0,3-1 576 0,4-2 16 15,4 0 16-15,4 0 0 0,3-1 160 0,4 1 16 16,2 0 16-16,4 0 0 0,5-2 64 0,10-3 16 16,11 2 0-16,5-3 0 0,-3 6-144 0,4-3-32 15,6-2 0-15,9-1 0 0,6 0-368 0,0 0-80 16,-1-1 0-16,10 0-16 0,10 0-240 0,2-2 0 16,-9 1 128-16,8 0-128 0,9 2 0 0,2-5 0 0,-13 6 0 0,13-6 0 15,13 5 0-15,7-3 0 0,1-4 0 16,5 4 0-16,2-2 0 0,9 2 0 0,10 2 0 0,-1-3 0 15,-10 1 0-15,2 0 0 0,6-1 0 0,0 6 0 16,2 1 0-16,-3-3 0 0,-3 3 0 0,-7 0 0 16,-2 2 0-16,-2 4 0 0,-1 0 0 0,-3 2 0 15,-10-2 432-15,2 4-16 0,3 2 0 0,-3 0 0 16,-5 2-416-16,-9 1 0 0,-8-3 0 0,8 4 0 16,0 0 0-16,-3-2 0 0,-8-2 0 0,-3 2 0 15,-2 4 0-15,-3-6 0 0,-5 1 0 0,-1-4 0 16,1 6 0-16,-3-3 0 0,-4-2 0 0,-3-1 0 15,-5 4 0-15,-11-2 0 0,-7 2 0 0,2-1 0 16,5-2-192-16,1 5-112 0</inkml:trace>
  <inkml:trace contextRef="#ctx0" brushRef="#br0" timeOffset="2793.01">12341 10826 22111 0,'-4'-3'1968'0,"0"0"-1584"0,2 3-384 0,1-2 0 0,1 2 656 0,0-2 48 0,-2 0 16 0,-1-2 0 0,-1-2-448 0,0 0-80 16,3 0-32-16,1 2 0 0,4-1-160 0,1 1 0 16,1 2 0-16,1 2 0 0,2 2 0 0,1-2 0 15,0 4 0-15,0 1 0 0,1 1 304 0,1-2 16 16,1 6 16-16,0-4 0 0,2 3 1200 0,1-2 256 16,3-1 32-16,3 0 16 0,1 0-352 0,3-3-64 15,4 1-16-15,1-3 0 0,2 1-576 0,3-2-128 16,4-3-32-16,2-1 0 0,3-2-288 0,7 1-48 15,8 1-16-15,2 0 0 0,-2 2-64 0,1-1 0 16,-2 2-16-16,2-5 0 0,-1 0-240 0,1-3 128 0,1 2-128 16,0 1 0-16,2-1 0 0,0 1 128 0,0 0-128 15,2-4 0-15,-2 0 0 0,3-1 176 0,4 1-176 0,-2 0 160 16,1 0-160-16,0-2 0 0,-2 3 0 0,1 2 128 16,3 1 32-16,-1-3 0 0,2 2 0 0,1 1 0 15,2-4 96-15,0 1 32 0,0 2 0 0,1 0 0 16,-1-1-144-16,5-2-16 0,1 0-128 0,1 1 192 15,-4 3-192-15,1-3 0 0,-1 5 0 0,0-3 0 16,1 5 0-16,-2-2 128 0,1 2-128 0,-1-2 0 16,-1-1 368-16,2 1 16 0,1 3 16 0,-2-4 0 15,-5 4-400-15,-1-4 0 0,-2 1 0 0,3 1 0 16,2 0 0-16,-4 2 0 0,-1-2 144 0,-5 0-144 16,2-2 0-16,-3 1 0 0,-1-2 0 0,0 2 0 15,-2 0 0-15,-4-1 0 0,-5 2 0 0,-9-1 0 16,-7 2 0-16,1-5 0 0,1 1 0 0,-2-1 0 0,0 1 0 15,-4-3 0-15,-2 3 0 0,-5 2 0 0,-3 0 0 0,-4-1 0 16,-3 2 0-16,-5-1 0 0,-2-1 0 0,-2 0 0 16,-5 3 0-16,-2-5 0 0,-3 4 0 0,-2-3-192 15,-3-1 192-15,-3 1-13904 16,-4 0-2672-16</inkml:trace>
  <inkml:trace contextRef="#ctx0" brushRef="#br0" timeOffset="3816.09">12153 12847 17503 0,'-11'0'1552'0,"3"0"-1232"0,3 0-320 0,7 0 0 0,-1 0 1056 0,-1 0 160 0,-1 0 16 0,-1-4 16 0,5 2-480 0,5-2-80 16,6-2-32-16,5 0 0 0,3-1 48 0,6 4 16 16,4-1 0-16,3-2 0 0,2 3 368 0,3 0 64 15,2-2 0-15,4 3 16 0,1 2 368 0,2 0 80 16,2 0 16-16,-1 0 0 0,5 0-544 0,-1-2-96 15,3-1-32-15,2 2 0 0,6-1-416 0,3 1-96 16,3 1 0-16,5-3-16 0,-1-1-16 0,11-2 0 16,5-2 0-16,7 0 0 0,4 3 112 0,2-1 32 15,-5 2 0-15,10-3 0 0,6 2-240 0,1-1-64 0,-1 0 0 16,4-1 0-16,3 0 0 0,-2 1 0 0,-7 2 0 16,3-2 0-16,4 0-128 0,-5-4-128 0,-4 1 192 15,-2-1-192-15,-1 4 0 0,-8-4 0 0,-4 1 0 16,1 0 0-16,1-1 0 0,-1-1 0 0,2-1 0 0,-7-2 0 15,-8 0 304-15,-1-1 48 0,-1-1 16 0,-1 0 0 16,-3 0-240-16,-8 1-128 0,-4 3 160 0,-8-1-160 16,-5 2 0-16,-5-1 0 0,-2-1 0 0,-5 4-160 15,-5 2 160-15,-5-1 0 0,-5 4 160 0,-8 0-160 16,-6 2-416-16,-5-1-176 16,-7 3-48-16,-4 3-13568 0,-6-1-2704 0</inkml:trace>
  <inkml:trace contextRef="#ctx0" brushRef="#br0" timeOffset="4768.82">12547 15774 18431 0,'-8'-4'1632'0,"0"2"-1312"0,2 2-320 0,2 0 0 15,2 2 1280-15,-3-2 176 0,-5 0 32 0,-6 0 16 0,-4 4-1184 0,-2-4-320 0,2 2 0 0,2 2 0 0,-1-4 176 0,2 3-176 0,-2 0 192 0,2 1-192 16,0-2 704-16,2 2 48 0,0 0 0 0,1 1 0 15,3 1 880-15,0 1 176 0,0 3 48 0,1 0 0 16,3 1-256-16,2-3-64 0,3 0 0 0,5-1 0 16,3-1-640-16,5 0-128 0,9 0-16 0,3-1-16 15,5 0 32-15,14-1 16 0,17-2 0 0,16-2 0 0,13-2-16 16,10-2 0-16,11-8 0 0,6-1 0 0,7 1-304 16,8-2-64-16,5-4-16 0,5 2 0 0,4 3-208 0,-3 1-48 15,-7-2-128-15,4 3 192 0,3 1-32 0,-4 0-16 16,-1 1 0-16,-6-1 0 0,-7 1 32 0,-5 3 0 15,-3 2 0-15,-6 2 0 0,-4 2-176 0,-8 0 0 16,-9 0 0-16,-7 2-14928 16,-7 4-2944-16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BBF5E2F-2EA4-4BED-BDB7-3263066D10D9}" type="datetimeFigureOut">
              <a:rPr lang="en-US" smtClean="0"/>
              <a:t>10/9/2024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61C2587-C0BF-41B9-B0FA-D76263C040D8}" type="slidenum">
              <a:rPr lang="en-US" smtClean="0"/>
              <a:t>‹#›</a:t>
            </a:fld>
            <a:endParaRPr lang="en-US" dirty="0"/>
          </a:p>
        </p:txBody>
      </p:sp>
    </p:spTree>
    <p:extLst>
      <p:ext uri="{BB962C8B-B14F-4D97-AF65-F5344CB8AC3E}">
        <p14:creationId xmlns:p14="http://schemas.microsoft.com/office/powerpoint/2010/main" val="2282341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2</a:t>
            </a:fld>
            <a:endParaRPr lang="en-US"/>
          </a:p>
        </p:txBody>
      </p:sp>
    </p:spTree>
    <p:extLst>
      <p:ext uri="{BB962C8B-B14F-4D97-AF65-F5344CB8AC3E}">
        <p14:creationId xmlns:p14="http://schemas.microsoft.com/office/powerpoint/2010/main" val="2912873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457200" y="720725"/>
            <a:ext cx="6400800" cy="3600450"/>
          </a:xfrm>
          <a:ln/>
        </p:spPr>
      </p:sp>
      <p:sp>
        <p:nvSpPr>
          <p:cNvPr id="46083" name="Notes Placeholder 2"/>
          <p:cNvSpPr>
            <a:spLocks noGrp="1"/>
          </p:cNvSpPr>
          <p:nvPr>
            <p:ph type="body" idx="1"/>
          </p:nvPr>
        </p:nvSpPr>
        <p:spPr>
          <a:noFill/>
          <a:ln/>
        </p:spPr>
        <p:txBody>
          <a:bodyPr/>
          <a:lstStyle/>
          <a:p>
            <a:r>
              <a:rPr lang="en-US">
                <a:latin typeface="Arial" charset="0"/>
              </a:rPr>
              <a:t>0=7, R=4, W=6, U=2, T=8, F=1; 867 + 867 = 1734</a:t>
            </a:r>
          </a:p>
        </p:txBody>
      </p:sp>
      <p:sp>
        <p:nvSpPr>
          <p:cNvPr id="60420" name="Slide Number Placeholder 3"/>
          <p:cNvSpPr>
            <a:spLocks noGrp="1"/>
          </p:cNvSpPr>
          <p:nvPr>
            <p:ph type="sldNum" sz="quarter" idx="5"/>
          </p:nvPr>
        </p:nvSpPr>
        <p:spPr/>
        <p:txBody>
          <a:bodyPr/>
          <a:lstStyle/>
          <a:p>
            <a:pPr>
              <a:defRPr/>
            </a:pPr>
            <a:fld id="{C5D9CA2C-7D38-4F9B-A2C1-D1432DE939B2}" type="slidenum">
              <a:rPr lang="en-US" smtClean="0">
                <a:latin typeface="Arial" charset="0"/>
              </a:rPr>
              <a:pPr>
                <a:defRPr/>
              </a:pPr>
              <a:t>3</a:t>
            </a:fld>
            <a:endParaRPr lang="en-US">
              <a:latin typeface="Arial" charset="0"/>
            </a:endParaRPr>
          </a:p>
        </p:txBody>
      </p:sp>
    </p:spTree>
    <p:extLst>
      <p:ext uri="{BB962C8B-B14F-4D97-AF65-F5344CB8AC3E}">
        <p14:creationId xmlns:p14="http://schemas.microsoft.com/office/powerpoint/2010/main" val="2948528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457200" y="720725"/>
            <a:ext cx="6400800" cy="3600450"/>
          </a:xfrm>
          <a:ln/>
        </p:spPr>
      </p:sp>
      <p:sp>
        <p:nvSpPr>
          <p:cNvPr id="46083" name="Notes Placeholder 2"/>
          <p:cNvSpPr>
            <a:spLocks noGrp="1"/>
          </p:cNvSpPr>
          <p:nvPr>
            <p:ph type="body" idx="1"/>
          </p:nvPr>
        </p:nvSpPr>
        <p:spPr>
          <a:noFill/>
          <a:ln/>
        </p:spPr>
        <p:txBody>
          <a:bodyPr/>
          <a:lstStyle/>
          <a:p>
            <a:r>
              <a:rPr lang="en-US">
                <a:latin typeface="Arial" charset="0"/>
              </a:rPr>
              <a:t>0=7, R=4, W=6, U=2, T=8, F=1; 867 + 867 = 1734</a:t>
            </a:r>
          </a:p>
        </p:txBody>
      </p:sp>
      <p:sp>
        <p:nvSpPr>
          <p:cNvPr id="60420" name="Slide Number Placeholder 3"/>
          <p:cNvSpPr>
            <a:spLocks noGrp="1"/>
          </p:cNvSpPr>
          <p:nvPr>
            <p:ph type="sldNum" sz="quarter" idx="5"/>
          </p:nvPr>
        </p:nvSpPr>
        <p:spPr/>
        <p:txBody>
          <a:bodyPr/>
          <a:lstStyle/>
          <a:p>
            <a:pPr>
              <a:defRPr/>
            </a:pPr>
            <a:fld id="{C5D9CA2C-7D38-4F9B-A2C1-D1432DE939B2}" type="slidenum">
              <a:rPr lang="en-US" smtClean="0">
                <a:latin typeface="Arial" charset="0"/>
              </a:rPr>
              <a:pPr>
                <a:defRPr/>
              </a:pPr>
              <a:t>4</a:t>
            </a:fld>
            <a:endParaRPr lang="en-US">
              <a:latin typeface="Arial" charset="0"/>
            </a:endParaRPr>
          </a:p>
        </p:txBody>
      </p:sp>
    </p:spTree>
    <p:extLst>
      <p:ext uri="{BB962C8B-B14F-4D97-AF65-F5344CB8AC3E}">
        <p14:creationId xmlns:p14="http://schemas.microsoft.com/office/powerpoint/2010/main" val="2864369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C2587-C0BF-41B9-B0FA-D76263C040D8}" type="slidenum">
              <a:rPr lang="en-US" smtClean="0"/>
              <a:t>16</a:t>
            </a:fld>
            <a:endParaRPr lang="en-US" dirty="0"/>
          </a:p>
        </p:txBody>
      </p:sp>
    </p:spTree>
    <p:extLst>
      <p:ext uri="{BB962C8B-B14F-4D97-AF65-F5344CB8AC3E}">
        <p14:creationId xmlns:p14="http://schemas.microsoft.com/office/powerpoint/2010/main" val="1639283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C2587-C0BF-41B9-B0FA-D76263C040D8}" type="slidenum">
              <a:rPr lang="en-US" smtClean="0"/>
              <a:t>22</a:t>
            </a:fld>
            <a:endParaRPr lang="en-US" dirty="0"/>
          </a:p>
        </p:txBody>
      </p:sp>
    </p:spTree>
    <p:extLst>
      <p:ext uri="{BB962C8B-B14F-4D97-AF65-F5344CB8AC3E}">
        <p14:creationId xmlns:p14="http://schemas.microsoft.com/office/powerpoint/2010/main" val="2686422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C2587-C0BF-41B9-B0FA-D76263C040D8}" type="slidenum">
              <a:rPr lang="en-US" smtClean="0"/>
              <a:t>24</a:t>
            </a:fld>
            <a:endParaRPr lang="en-US" dirty="0"/>
          </a:p>
        </p:txBody>
      </p:sp>
    </p:spTree>
    <p:extLst>
      <p:ext uri="{BB962C8B-B14F-4D97-AF65-F5344CB8AC3E}">
        <p14:creationId xmlns:p14="http://schemas.microsoft.com/office/powerpoint/2010/main" val="1133498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Both Loaded</a:t>
            </a:r>
            <a:r>
              <a:rPr lang="en-US" baseline="0" dirty="0"/>
              <a:t> conflict with At(B)</a:t>
            </a:r>
          </a:p>
          <a:p>
            <a:r>
              <a:rPr lang="en-US" baseline="0" dirty="0"/>
              <a:t>Both Loaded conflict with Unloaded</a:t>
            </a:r>
            <a:endParaRPr lang="en-US" dirty="0"/>
          </a:p>
        </p:txBody>
      </p:sp>
      <p:sp>
        <p:nvSpPr>
          <p:cNvPr id="4" name="Slide Number Placeholder 3"/>
          <p:cNvSpPr>
            <a:spLocks noGrp="1"/>
          </p:cNvSpPr>
          <p:nvPr>
            <p:ph type="sldNum" sz="quarter" idx="10"/>
          </p:nvPr>
        </p:nvSpPr>
        <p:spPr/>
        <p:txBody>
          <a:bodyPr/>
          <a:lstStyle/>
          <a:p>
            <a:fld id="{0A87297D-1BAC-8B4E-92D3-9921758C420F}" type="slidenum">
              <a:rPr lang="en-US" smtClean="0"/>
              <a:t>68</a:t>
            </a:fld>
            <a:endParaRPr lang="en-US"/>
          </a:p>
        </p:txBody>
      </p:sp>
    </p:spTree>
    <p:extLst>
      <p:ext uri="{BB962C8B-B14F-4D97-AF65-F5344CB8AC3E}">
        <p14:creationId xmlns:p14="http://schemas.microsoft.com/office/powerpoint/2010/main" val="953359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BC037-32FA-4360-ABE3-07627B2BC31D}"/>
              </a:ext>
            </a:extLst>
          </p:cNvPr>
          <p:cNvSpPr>
            <a:spLocks noGrp="1"/>
          </p:cNvSpPr>
          <p:nvPr>
            <p:ph type="ctrTitle"/>
          </p:nvPr>
        </p:nvSpPr>
        <p:spPr>
          <a:xfrm>
            <a:off x="1524000" y="1122363"/>
            <a:ext cx="9144000" cy="2387600"/>
          </a:xfrm>
          <a:prstGeom prst="rect">
            <a:avLst/>
          </a:prstGeom>
        </p:spPr>
        <p:txBody>
          <a:bodyPr anchor="b">
            <a:normAutofit/>
          </a:bodyPr>
          <a:lstStyle>
            <a:lvl1pPr algn="ctr">
              <a:defRPr sz="5400"/>
            </a:lvl1pPr>
          </a:lstStyle>
          <a:p>
            <a:r>
              <a:rPr lang="en-US"/>
              <a:t>Click to edit Master title style</a:t>
            </a:r>
          </a:p>
        </p:txBody>
      </p:sp>
      <p:sp>
        <p:nvSpPr>
          <p:cNvPr id="3" name="Subtitle 2">
            <a:extLst>
              <a:ext uri="{FF2B5EF4-FFF2-40B4-BE49-F238E27FC236}">
                <a16:creationId xmlns:a16="http://schemas.microsoft.com/office/drawing/2014/main" id="{0D505A9D-A4AF-4C69-803F-B3FD8FE7AA0D}"/>
              </a:ext>
            </a:extLst>
          </p:cNvPr>
          <p:cNvSpPr>
            <a:spLocks noGrp="1"/>
          </p:cNvSpPr>
          <p:nvPr>
            <p:ph type="subTitle" idx="1"/>
          </p:nvPr>
        </p:nvSpPr>
        <p:spPr>
          <a:xfrm>
            <a:off x="1524000" y="3602038"/>
            <a:ext cx="9144000" cy="1655762"/>
          </a:xfrm>
          <a:prstGeom prst="rect">
            <a:avLst/>
          </a:prstGeom>
        </p:spPr>
        <p:txBody>
          <a:bodyPr>
            <a:normAutofit/>
          </a:bodyPr>
          <a:lstStyle>
            <a:lvl1pPr marL="0" indent="0" algn="ctr">
              <a:buNone/>
              <a:defRPr sz="320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476362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4AEEE-3587-4C7D-BAA3-0C3E401F313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8654F2-609F-41BE-BF94-9566C0BCC8F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FEAD64-81FE-45C7-87BE-C99041D876D2}"/>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10/9/2024</a:t>
            </a:fld>
            <a:endParaRPr lang="en-US" dirty="0"/>
          </a:p>
        </p:txBody>
      </p:sp>
      <p:sp>
        <p:nvSpPr>
          <p:cNvPr id="5" name="Footer Placeholder 4">
            <a:extLst>
              <a:ext uri="{FF2B5EF4-FFF2-40B4-BE49-F238E27FC236}">
                <a16:creationId xmlns:a16="http://schemas.microsoft.com/office/drawing/2014/main" id="{3DC9082A-2241-44ED-B9AD-9750B21A688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D710290-45AC-4A7C-9A77-667E4B9CF220}"/>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976742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5DDBF4-DC75-4000-B4CD-4560FF8BCA5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38E350-8C93-428E-9B85-FE7F21988F2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B2166D-1728-4813-9139-87CA01351A24}"/>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10/9/2024</a:t>
            </a:fld>
            <a:endParaRPr lang="en-US" dirty="0"/>
          </a:p>
        </p:txBody>
      </p:sp>
      <p:sp>
        <p:nvSpPr>
          <p:cNvPr id="5" name="Footer Placeholder 4">
            <a:extLst>
              <a:ext uri="{FF2B5EF4-FFF2-40B4-BE49-F238E27FC236}">
                <a16:creationId xmlns:a16="http://schemas.microsoft.com/office/drawing/2014/main" id="{0DF9C6B2-CD29-4F7A-8C8F-E7523A74F37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34A101A-1A5F-4B8A-B35C-38FD5CC03737}"/>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1838803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15EC7-C509-45E9-A595-C7C08F5047E6}"/>
              </a:ext>
            </a:extLst>
          </p:cNvPr>
          <p:cNvSpPr>
            <a:spLocks noGrp="1"/>
          </p:cNvSpPr>
          <p:nvPr>
            <p:ph type="title"/>
          </p:nvPr>
        </p:nvSpPr>
        <p:spPr>
          <a:xfrm>
            <a:off x="552099" y="367131"/>
            <a:ext cx="10515600" cy="627812"/>
          </a:xfrm>
          <a:prstGeom prst="rect">
            <a:avLst/>
          </a:prstGeom>
        </p:spPr>
        <p:txBody>
          <a:bodyPr>
            <a:no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3CB61D1F-B34A-4BF8-908F-7A236993989F}"/>
              </a:ext>
            </a:extLst>
          </p:cNvPr>
          <p:cNvSpPr>
            <a:spLocks noGrp="1"/>
          </p:cNvSpPr>
          <p:nvPr>
            <p:ph idx="1"/>
          </p:nvPr>
        </p:nvSpPr>
        <p:spPr>
          <a:xfrm>
            <a:off x="552099" y="1113178"/>
            <a:ext cx="10515600" cy="2039539"/>
          </a:xfrm>
          <a:prstGeom prst="rect">
            <a:avLst/>
          </a:prstGeom>
        </p:spPr>
        <p:txBody>
          <a:bodyPr/>
          <a:lstStyle>
            <a:lvl1pPr marL="0" indent="0">
              <a:buFont typeface="Wingdings" panose="05000000000000000000" pitchFamily="2" charset="2"/>
              <a:buNone/>
              <a:defRPr>
                <a:solidFill>
                  <a:schemeClr val="accent1">
                    <a:lumMod val="75000"/>
                  </a:schemeClr>
                </a:solidFill>
              </a:defRPr>
            </a:lvl1pPr>
            <a:lvl2pPr marL="230188" indent="-230188">
              <a:buFont typeface="Wingdings" panose="05000000000000000000" pitchFamily="2" charset="2"/>
              <a:buChar char="§"/>
              <a:defRPr/>
            </a:lvl2pPr>
            <a:lvl3pPr marL="460375" indent="-230188">
              <a:buFont typeface="Wingdings" panose="05000000000000000000" pitchFamily="2" charset="2"/>
              <a:buChar char="§"/>
              <a:defRPr/>
            </a:lvl3pPr>
            <a:lvl4pPr marL="684213" indent="-223838">
              <a:buFont typeface="Wingdings" panose="05000000000000000000" pitchFamily="2" charset="2"/>
              <a:buChar char="§"/>
              <a:defRPr/>
            </a:lvl4pPr>
            <a:lvl5pPr marL="914400" indent="-228600">
              <a:buFont typeface="Wingdings" panose="05000000000000000000" pitchFamily="2"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16F6A89D-691A-4F7C-98F1-F0C593DCAC4F}"/>
              </a:ext>
            </a:extLst>
          </p:cNvPr>
          <p:cNvSpPr>
            <a:spLocks noGrp="1"/>
          </p:cNvSpPr>
          <p:nvPr>
            <p:ph type="sldNum" sz="quarter" idx="4"/>
          </p:nvPr>
        </p:nvSpPr>
        <p:spPr>
          <a:xfrm>
            <a:off x="9096837" y="6362388"/>
            <a:ext cx="2743200" cy="365125"/>
          </a:xfrm>
          <a:prstGeom prst="rect">
            <a:avLst/>
          </a:prstGeom>
        </p:spPr>
        <p:txBody>
          <a:bodyPr/>
          <a:lstStyle>
            <a:lvl1pPr algn="r">
              <a:defRPr/>
            </a:lvl1pPr>
          </a:lstStyle>
          <a:p>
            <a:fld id="{4E5DC575-B3DA-4894-AC1D-D96F1860F14D}" type="slidenum">
              <a:rPr lang="en-US" smtClean="0"/>
              <a:pPr/>
              <a:t>‹#›</a:t>
            </a:fld>
            <a:endParaRPr lang="en-US" dirty="0"/>
          </a:p>
        </p:txBody>
      </p:sp>
    </p:spTree>
    <p:extLst>
      <p:ext uri="{BB962C8B-B14F-4D97-AF65-F5344CB8AC3E}">
        <p14:creationId xmlns:p14="http://schemas.microsoft.com/office/powerpoint/2010/main" val="1429755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8BDF3-C675-4FE4-A910-AC4D9638641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1E326A-32E2-4FAA-B286-2C7318FA995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E11D807-F2AA-4847-A712-DB46B5082E5B}"/>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10/9/2024</a:t>
            </a:fld>
            <a:endParaRPr lang="en-US" dirty="0"/>
          </a:p>
        </p:txBody>
      </p:sp>
      <p:sp>
        <p:nvSpPr>
          <p:cNvPr id="5" name="Footer Placeholder 4">
            <a:extLst>
              <a:ext uri="{FF2B5EF4-FFF2-40B4-BE49-F238E27FC236}">
                <a16:creationId xmlns:a16="http://schemas.microsoft.com/office/drawing/2014/main" id="{3918B119-C720-495E-B60C-22CBB6586E5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FE2A286-1540-4D00-A534-703021A3BD42}"/>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956834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5E853-5CAF-42AD-AB47-7F5A49B7B50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10D8E34-F3E7-4F97-A3DF-30EEE989C0C5}"/>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8AB9D5-42F1-4DA5-90B3-823D47216A6D}"/>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876C05-7108-4656-9F43-674919BEE9BD}"/>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10/9/2024</a:t>
            </a:fld>
            <a:endParaRPr lang="en-US" dirty="0"/>
          </a:p>
        </p:txBody>
      </p:sp>
      <p:sp>
        <p:nvSpPr>
          <p:cNvPr id="6" name="Footer Placeholder 5">
            <a:extLst>
              <a:ext uri="{FF2B5EF4-FFF2-40B4-BE49-F238E27FC236}">
                <a16:creationId xmlns:a16="http://schemas.microsoft.com/office/drawing/2014/main" id="{A057A914-9DAA-4AE9-A76A-42447258A5E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E3C0452A-1F51-42B5-8497-BB68481ED6FA}"/>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1642013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8A46B-388C-4D77-BE61-52E7B1C9138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F6ECDA0-3BD6-450B-8B96-C3684DC8756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7D6CCF2-765D-4D39-83E7-42743CE9E796}"/>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ECD599-93B8-46A3-9EF0-230980A89B1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AD0E1B5-5F66-4EE8-9EE1-86A03BA8AD5D}"/>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4E6235-3EAC-4DFF-9A14-1ADA715CC2A0}"/>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10/9/2024</a:t>
            </a:fld>
            <a:endParaRPr lang="en-US" dirty="0"/>
          </a:p>
        </p:txBody>
      </p:sp>
      <p:sp>
        <p:nvSpPr>
          <p:cNvPr id="8" name="Footer Placeholder 7">
            <a:extLst>
              <a:ext uri="{FF2B5EF4-FFF2-40B4-BE49-F238E27FC236}">
                <a16:creationId xmlns:a16="http://schemas.microsoft.com/office/drawing/2014/main" id="{0132BF57-DA9A-4492-A076-AB71F5BE90B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9BB5FCD9-5D4E-4E57-9402-7599F98853C9}"/>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3472636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00DDE-4BCF-4525-91BE-72A54FC8C28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9F6FE61-20C8-49B5-BF10-C0DCB24C6750}"/>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10/9/2024</a:t>
            </a:fld>
            <a:endParaRPr lang="en-US" dirty="0"/>
          </a:p>
        </p:txBody>
      </p:sp>
      <p:sp>
        <p:nvSpPr>
          <p:cNvPr id="4" name="Footer Placeholder 3">
            <a:extLst>
              <a:ext uri="{FF2B5EF4-FFF2-40B4-BE49-F238E27FC236}">
                <a16:creationId xmlns:a16="http://schemas.microsoft.com/office/drawing/2014/main" id="{36D4D872-320C-4D19-B900-0E59609A428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7C0B071D-2650-40F5-8B1E-46DF9DB8D898}"/>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3177177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747EB5-7CA0-4A83-9D1B-19C143605145}"/>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10/9/2024</a:t>
            </a:fld>
            <a:endParaRPr lang="en-US" dirty="0"/>
          </a:p>
        </p:txBody>
      </p:sp>
      <p:sp>
        <p:nvSpPr>
          <p:cNvPr id="3" name="Footer Placeholder 2">
            <a:extLst>
              <a:ext uri="{FF2B5EF4-FFF2-40B4-BE49-F238E27FC236}">
                <a16:creationId xmlns:a16="http://schemas.microsoft.com/office/drawing/2014/main" id="{C32C3624-E3A1-4C8A-95B8-43FE56CEEE7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65764B-81AF-4873-8E85-B90AF3207576}"/>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511124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F3DD2-9E90-4EBF-9B07-2194BDC33C6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E8BFE9-2F23-4BCD-B60A-0983EBBCEB9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95FE31-2336-4B0E-BC8F-3572FA6EC20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7DFD6EC-511A-455D-8BD9-982DE4390AD3}"/>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10/9/2024</a:t>
            </a:fld>
            <a:endParaRPr lang="en-US" dirty="0"/>
          </a:p>
        </p:txBody>
      </p:sp>
      <p:sp>
        <p:nvSpPr>
          <p:cNvPr id="6" name="Footer Placeholder 5">
            <a:extLst>
              <a:ext uri="{FF2B5EF4-FFF2-40B4-BE49-F238E27FC236}">
                <a16:creationId xmlns:a16="http://schemas.microsoft.com/office/drawing/2014/main" id="{4067B1AA-215E-4D2A-873E-12B2C91049D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F35E25FC-1B80-4F9E-AB2D-C76EBB645014}"/>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1858763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39F35-1611-42F7-A008-1247A6AC1DD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268273-8ED8-4A31-9442-466BDD24B81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836F42B4-A61A-4FDA-B0DC-F40834BD8ED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2D9FEBD-503F-464B-B22C-555050B32A4C}"/>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10/9/2024</a:t>
            </a:fld>
            <a:endParaRPr lang="en-US" dirty="0"/>
          </a:p>
        </p:txBody>
      </p:sp>
      <p:sp>
        <p:nvSpPr>
          <p:cNvPr id="6" name="Footer Placeholder 5">
            <a:extLst>
              <a:ext uri="{FF2B5EF4-FFF2-40B4-BE49-F238E27FC236}">
                <a16:creationId xmlns:a16="http://schemas.microsoft.com/office/drawing/2014/main" id="{84AC58AB-1586-418B-A030-C9B1CABED1A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F6CF43F4-342D-4F33-99B8-27ACFF6C099F}"/>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3548046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823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ustomXml" Target="../ink/ink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ustomXml" Target="../ink/ink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ustomXml" Target="../ink/ink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ustomXml" Target="../ink/ink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ustomXml" Target="../ink/ink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ustomXml" Target="../ink/ink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ustomXml" Target="../ink/ink14.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ustomXml" Target="../ink/ink1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customXml" Target="../ink/ink16.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customXml" Target="../ink/ink17.xml"/><Relationship Id="rId5" Type="http://schemas.openxmlformats.org/officeDocument/2006/relationships/image" Target="../media/image21.pn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0.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customXml" Target="../ink/ink18.xml"/><Relationship Id="rId5" Type="http://schemas.openxmlformats.org/officeDocument/2006/relationships/image" Target="../media/image25.png"/><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8" Type="http://schemas.openxmlformats.org/officeDocument/2006/relationships/customXml" Target="../ink/ink19.xml"/><Relationship Id="rId3" Type="http://schemas.openxmlformats.org/officeDocument/2006/relationships/image" Target="../media/image23.png"/><Relationship Id="rId7" Type="http://schemas.openxmlformats.org/officeDocument/2006/relationships/image" Target="../media/image30.png"/><Relationship Id="rId2" Type="http://schemas.openxmlformats.org/officeDocument/2006/relationships/image" Target="../media/image280.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31.png"/></Relationships>
</file>

<file path=ppt/slides/_rels/slide34.xml.rels><?xml version="1.0" encoding="UTF-8" standalone="yes"?>
<Relationships xmlns="http://schemas.openxmlformats.org/package/2006/relationships"><Relationship Id="rId8" Type="http://schemas.openxmlformats.org/officeDocument/2006/relationships/customXml" Target="../ink/ink20.xml"/><Relationship Id="rId3" Type="http://schemas.openxmlformats.org/officeDocument/2006/relationships/image" Target="../media/image23.png"/><Relationship Id="rId7" Type="http://schemas.openxmlformats.org/officeDocument/2006/relationships/image" Target="../media/image30.png"/><Relationship Id="rId2" Type="http://schemas.openxmlformats.org/officeDocument/2006/relationships/image" Target="../media/image310.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32.png"/></Relationships>
</file>

<file path=ppt/slides/_rels/slide35.xml.rels><?xml version="1.0" encoding="UTF-8" standalone="yes"?>
<Relationships xmlns="http://schemas.openxmlformats.org/package/2006/relationships"><Relationship Id="rId8" Type="http://schemas.openxmlformats.org/officeDocument/2006/relationships/customXml" Target="../ink/ink21.xml"/><Relationship Id="rId3" Type="http://schemas.openxmlformats.org/officeDocument/2006/relationships/image" Target="../media/image33.png"/><Relationship Id="rId7" Type="http://schemas.openxmlformats.org/officeDocument/2006/relationships/image" Target="../media/image310.png"/><Relationship Id="rId2" Type="http://schemas.openxmlformats.org/officeDocument/2006/relationships/image" Target="../media/image320.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7.png"/></Relationships>
</file>

<file path=ppt/slides/_rels/slide36.xml.rels><?xml version="1.0" encoding="UTF-8" standalone="yes"?>
<Relationships xmlns="http://schemas.openxmlformats.org/package/2006/relationships"><Relationship Id="rId8" Type="http://schemas.openxmlformats.org/officeDocument/2006/relationships/customXml" Target="../ink/ink22.xml"/><Relationship Id="rId3" Type="http://schemas.openxmlformats.org/officeDocument/2006/relationships/image" Target="../media/image33.png"/><Relationship Id="rId7" Type="http://schemas.openxmlformats.org/officeDocument/2006/relationships/image" Target="../media/image370.png"/><Relationship Id="rId2" Type="http://schemas.openxmlformats.org/officeDocument/2006/relationships/image" Target="../media/image320.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8.png"/></Relationships>
</file>

<file path=ppt/slides/_rels/slide37.xml.rels><?xml version="1.0" encoding="UTF-8" standalone="yes"?>
<Relationships xmlns="http://schemas.openxmlformats.org/package/2006/relationships"><Relationship Id="rId8" Type="http://schemas.openxmlformats.org/officeDocument/2006/relationships/image" Target="../media/image380.png"/><Relationship Id="rId3" Type="http://schemas.openxmlformats.org/officeDocument/2006/relationships/image" Target="../media/image33.png"/><Relationship Id="rId7" Type="http://schemas.openxmlformats.org/officeDocument/2006/relationships/image" Target="../media/image370.png"/><Relationship Id="rId2" Type="http://schemas.openxmlformats.org/officeDocument/2006/relationships/image" Target="../media/image320.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4.png"/><Relationship Id="rId7" Type="http://schemas.openxmlformats.org/officeDocument/2006/relationships/customXml" Target="../ink/ink23.xml"/><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customXml" Target="../ink/ink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ustomXml" Target="../ink/ink25.xml"/><Relationship Id="rId2" Type="http://schemas.openxmlformats.org/officeDocument/2006/relationships/image" Target="../media/image330.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customXml" Target="../ink/ink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customXml" Target="../ink/ink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customXml" Target="../ink/ink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ustomXml" Target="../ink/ink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ustomXml" Target="../ink/ink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Finish up Logic Planning</a:t>
            </a:r>
          </a:p>
        </p:txBody>
      </p:sp>
      <p:sp>
        <p:nvSpPr>
          <p:cNvPr id="5" name="Content Placeholder 4">
            <a:extLst>
              <a:ext uri="{FF2B5EF4-FFF2-40B4-BE49-F238E27FC236}">
                <a16:creationId xmlns:a16="http://schemas.microsoft.com/office/drawing/2014/main" id="{A49C6CE7-AEEF-4290-8474-62E27CCC776D}"/>
              </a:ext>
            </a:extLst>
          </p:cNvPr>
          <p:cNvSpPr>
            <a:spLocks noGrp="1"/>
          </p:cNvSpPr>
          <p:nvPr>
            <p:ph idx="1"/>
          </p:nvPr>
        </p:nvSpPr>
        <p:spPr>
          <a:xfrm>
            <a:off x="552099" y="1113178"/>
            <a:ext cx="10515600" cy="5420626"/>
          </a:xfrm>
        </p:spPr>
        <p:txBody>
          <a:bodyPr/>
          <a:lstStyle/>
          <a:p>
            <a:r>
              <a:rPr lang="en-US" dirty="0"/>
              <a:t>Jump to previous slides</a:t>
            </a:r>
            <a:endParaRPr lang="en-US" sz="2800" dirty="0"/>
          </a:p>
          <a:p>
            <a:pPr lvl="2" indent="0">
              <a:buNone/>
            </a:pPr>
            <a:endParaRPr lang="en-US" sz="2800" dirty="0"/>
          </a:p>
          <a:p>
            <a:pPr marL="457200" indent="-457200"/>
            <a:endParaRPr lang="en-US" sz="3600" dirty="0"/>
          </a:p>
          <a:p>
            <a:endParaRPr lang="en-US" sz="800" dirty="0"/>
          </a:p>
          <a:p>
            <a:endParaRPr lang="en-US" dirty="0"/>
          </a:p>
          <a:p>
            <a:endParaRPr lang="en-US" dirty="0"/>
          </a:p>
          <a:p>
            <a:endParaRPr lang="en-US" dirty="0">
              <a:solidFill>
                <a:schemeClr val="tx1"/>
              </a:solidFill>
            </a:endParaRPr>
          </a:p>
        </p:txBody>
      </p:sp>
    </p:spTree>
    <p:extLst>
      <p:ext uri="{BB962C8B-B14F-4D97-AF65-F5344CB8AC3E}">
        <p14:creationId xmlns:p14="http://schemas.microsoft.com/office/powerpoint/2010/main" val="1109387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C7520-ACEF-DE47-9507-E7E9AD61A4BD}"/>
              </a:ext>
            </a:extLst>
          </p:cNvPr>
          <p:cNvSpPr>
            <a:spLocks noGrp="1"/>
          </p:cNvSpPr>
          <p:nvPr>
            <p:ph type="title"/>
          </p:nvPr>
        </p:nvSpPr>
        <p:spPr/>
        <p:txBody>
          <a:bodyPr/>
          <a:lstStyle/>
          <a:p>
            <a:r>
              <a:rPr lang="en-US" dirty="0"/>
              <a:t>Operators </a:t>
            </a:r>
          </a:p>
        </p:txBody>
      </p:sp>
      <p:sp>
        <p:nvSpPr>
          <p:cNvPr id="3" name="Content Placeholder 2">
            <a:extLst>
              <a:ext uri="{FF2B5EF4-FFF2-40B4-BE49-F238E27FC236}">
                <a16:creationId xmlns:a16="http://schemas.microsoft.com/office/drawing/2014/main" id="{B5F141A9-77F2-2840-AD60-26BD9C8F798F}"/>
              </a:ext>
            </a:extLst>
          </p:cNvPr>
          <p:cNvSpPr>
            <a:spLocks noGrp="1"/>
          </p:cNvSpPr>
          <p:nvPr>
            <p:ph idx="1"/>
          </p:nvPr>
        </p:nvSpPr>
        <p:spPr>
          <a:xfrm>
            <a:off x="552098" y="1113178"/>
            <a:ext cx="10865201" cy="2039539"/>
          </a:xfrm>
        </p:spPr>
        <p:txBody>
          <a:bodyPr/>
          <a:lstStyle/>
          <a:p>
            <a:r>
              <a:rPr lang="en-US" dirty="0"/>
              <a:t>Operators </a:t>
            </a:r>
            <a:r>
              <a:rPr lang="en-US" dirty="0">
                <a:solidFill>
                  <a:srgbClr val="C00000"/>
                </a:solidFill>
              </a:rPr>
              <a:t>change</a:t>
            </a:r>
            <a:r>
              <a:rPr lang="en-US" dirty="0"/>
              <a:t> the state by adding/deleting predicates</a:t>
            </a:r>
          </a:p>
          <a:p>
            <a:r>
              <a:rPr lang="en-US" dirty="0"/>
              <a:t>Preconditions:</a:t>
            </a:r>
          </a:p>
          <a:p>
            <a:r>
              <a:rPr lang="en-US" dirty="0"/>
              <a:t>	</a:t>
            </a:r>
            <a:r>
              <a:rPr lang="en-US" dirty="0">
                <a:solidFill>
                  <a:schemeClr val="tx1"/>
                </a:solidFill>
              </a:rPr>
              <a:t>Actions can be applied only if all precondition predicates are true in 	the current state</a:t>
            </a:r>
          </a:p>
          <a:p>
            <a:r>
              <a:rPr lang="en-US" dirty="0"/>
              <a:t>Effects:</a:t>
            </a:r>
          </a:p>
          <a:p>
            <a:r>
              <a:rPr lang="en-US" dirty="0"/>
              <a:t>	</a:t>
            </a:r>
            <a:r>
              <a:rPr lang="en-US" dirty="0">
                <a:solidFill>
                  <a:schemeClr val="tx1"/>
                </a:solidFill>
              </a:rPr>
              <a:t>New state is a copy of the current predicates with the addition or 	deletion of specified predicates</a:t>
            </a:r>
          </a:p>
          <a:p>
            <a:endParaRPr lang="en-US" dirty="0"/>
          </a:p>
          <a:p>
            <a:r>
              <a:rPr lang="en-US" dirty="0"/>
              <a:t>Unlike the successor-state axioms, we do not explicitly represent time</a:t>
            </a:r>
          </a:p>
          <a:p>
            <a:endParaRPr lang="en-US"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495AA385-7F3B-52D2-5CEC-0903A686F701}"/>
                  </a:ext>
                </a:extLst>
              </p14:cNvPr>
              <p14:cNvContentPartPr/>
              <p14:nvPr/>
            </p14:nvContentPartPr>
            <p14:xfrm>
              <a:off x="360000" y="4719960"/>
              <a:ext cx="11459880" cy="807480"/>
            </p14:xfrm>
          </p:contentPart>
        </mc:Choice>
        <mc:Fallback xmlns="">
          <p:pic>
            <p:nvPicPr>
              <p:cNvPr id="4" name="Ink 3">
                <a:extLst>
                  <a:ext uri="{FF2B5EF4-FFF2-40B4-BE49-F238E27FC236}">
                    <a16:creationId xmlns:a16="http://schemas.microsoft.com/office/drawing/2014/main" id="{495AA385-7F3B-52D2-5CEC-0903A686F701}"/>
                  </a:ext>
                </a:extLst>
              </p:cNvPr>
              <p:cNvPicPr/>
              <p:nvPr/>
            </p:nvPicPr>
            <p:blipFill>
              <a:blip r:embed="rId3"/>
              <a:stretch>
                <a:fillRect/>
              </a:stretch>
            </p:blipFill>
            <p:spPr>
              <a:xfrm>
                <a:off x="350640" y="4710600"/>
                <a:ext cx="11478600" cy="826200"/>
              </a:xfrm>
              <a:prstGeom prst="rect">
                <a:avLst/>
              </a:prstGeom>
            </p:spPr>
          </p:pic>
        </mc:Fallback>
      </mc:AlternateContent>
    </p:spTree>
    <p:extLst>
      <p:ext uri="{BB962C8B-B14F-4D97-AF65-F5344CB8AC3E}">
        <p14:creationId xmlns:p14="http://schemas.microsoft.com/office/powerpoint/2010/main" val="95702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61915-5BE3-714C-A9BA-A278F5AA1E0E}"/>
              </a:ext>
            </a:extLst>
          </p:cNvPr>
          <p:cNvSpPr>
            <a:spLocks noGrp="1"/>
          </p:cNvSpPr>
          <p:nvPr>
            <p:ph type="title"/>
          </p:nvPr>
        </p:nvSpPr>
        <p:spPr/>
        <p:txBody>
          <a:bodyPr/>
          <a:lstStyle/>
          <a:p>
            <a:r>
              <a:rPr lang="en-US" dirty="0"/>
              <a:t>Rules of Blocks World</a:t>
            </a:r>
          </a:p>
        </p:txBody>
      </p:sp>
      <p:sp>
        <p:nvSpPr>
          <p:cNvPr id="3" name="Content Placeholder 2">
            <a:extLst>
              <a:ext uri="{FF2B5EF4-FFF2-40B4-BE49-F238E27FC236}">
                <a16:creationId xmlns:a16="http://schemas.microsoft.com/office/drawing/2014/main" id="{140F29B2-D7B1-A046-A80C-340436189E01}"/>
              </a:ext>
            </a:extLst>
          </p:cNvPr>
          <p:cNvSpPr>
            <a:spLocks noGrp="1"/>
          </p:cNvSpPr>
          <p:nvPr>
            <p:ph idx="1"/>
          </p:nvPr>
        </p:nvSpPr>
        <p:spPr/>
        <p:txBody>
          <a:bodyPr/>
          <a:lstStyle/>
          <a:p>
            <a:endParaRPr lang="en-US" dirty="0"/>
          </a:p>
          <a:p>
            <a:r>
              <a:rPr lang="en-US" dirty="0"/>
              <a:t>Blocks are picked up and put down by the hand</a:t>
            </a:r>
          </a:p>
          <a:p>
            <a:r>
              <a:rPr lang="en-US" dirty="0"/>
              <a:t>Blocks can be picked up only if they are clear</a:t>
            </a:r>
          </a:p>
          <a:p>
            <a:r>
              <a:rPr lang="en-US" dirty="0"/>
              <a:t>Hand can pick up a block only if the hand is empty</a:t>
            </a:r>
          </a:p>
          <a:p>
            <a:r>
              <a:rPr lang="en-US" dirty="0"/>
              <a:t>Hand can pick up and put down blocks on blocks or on the table </a:t>
            </a:r>
          </a:p>
        </p:txBody>
      </p:sp>
    </p:spTree>
    <p:extLst>
      <p:ext uri="{BB962C8B-B14F-4D97-AF65-F5344CB8AC3E}">
        <p14:creationId xmlns:p14="http://schemas.microsoft.com/office/powerpoint/2010/main" val="4013880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1A51C-91A0-0A44-9142-D22FF6194440}"/>
              </a:ext>
            </a:extLst>
          </p:cNvPr>
          <p:cNvSpPr>
            <a:spLocks noGrp="1"/>
          </p:cNvSpPr>
          <p:nvPr>
            <p:ph type="title"/>
          </p:nvPr>
        </p:nvSpPr>
        <p:spPr/>
        <p:txBody>
          <a:bodyPr/>
          <a:lstStyle/>
          <a:p>
            <a:r>
              <a:rPr lang="en-US" dirty="0"/>
              <a:t>Pickup Block C from Table (State Transition)</a:t>
            </a:r>
          </a:p>
        </p:txBody>
      </p:sp>
      <p:sp>
        <p:nvSpPr>
          <p:cNvPr id="3" name="Content Placeholder 2">
            <a:extLst>
              <a:ext uri="{FF2B5EF4-FFF2-40B4-BE49-F238E27FC236}">
                <a16:creationId xmlns:a16="http://schemas.microsoft.com/office/drawing/2014/main" id="{78BCFBC7-9CDA-3540-A77F-A6934C3E5000}"/>
              </a:ext>
            </a:extLst>
          </p:cNvPr>
          <p:cNvSpPr>
            <a:spLocks noGrp="1"/>
          </p:cNvSpPr>
          <p:nvPr>
            <p:ph idx="1"/>
          </p:nvPr>
        </p:nvSpPr>
        <p:spPr>
          <a:xfrm>
            <a:off x="1415699" y="1113178"/>
            <a:ext cx="10515600" cy="2039539"/>
          </a:xfrm>
        </p:spPr>
        <p:txBody>
          <a:bodyPr/>
          <a:lstStyle/>
          <a:p>
            <a:endParaRPr lang="en-US" dirty="0"/>
          </a:p>
          <a:p>
            <a:endParaRPr lang="en-US" dirty="0"/>
          </a:p>
          <a:p>
            <a:endParaRPr lang="en-US" dirty="0"/>
          </a:p>
          <a:p>
            <a:endParaRPr lang="en-US" dirty="0"/>
          </a:p>
        </p:txBody>
      </p:sp>
      <p:grpSp>
        <p:nvGrpSpPr>
          <p:cNvPr id="4" name="Group 3">
            <a:extLst>
              <a:ext uri="{FF2B5EF4-FFF2-40B4-BE49-F238E27FC236}">
                <a16:creationId xmlns:a16="http://schemas.microsoft.com/office/drawing/2014/main" id="{BD5B4D46-7A6D-0A47-A8FE-EB2C38E70E9B}"/>
              </a:ext>
            </a:extLst>
          </p:cNvPr>
          <p:cNvGrpSpPr>
            <a:grpSpLocks noChangeAspect="1"/>
          </p:cNvGrpSpPr>
          <p:nvPr/>
        </p:nvGrpSpPr>
        <p:grpSpPr>
          <a:xfrm>
            <a:off x="7080890" y="1713277"/>
            <a:ext cx="1900005" cy="1094504"/>
            <a:chOff x="5274359" y="1800434"/>
            <a:chExt cx="1266670" cy="729669"/>
          </a:xfrm>
        </p:grpSpPr>
        <p:cxnSp>
          <p:nvCxnSpPr>
            <p:cNvPr id="5" name="Straight Connector 4">
              <a:extLst>
                <a:ext uri="{FF2B5EF4-FFF2-40B4-BE49-F238E27FC236}">
                  <a16:creationId xmlns:a16="http://schemas.microsoft.com/office/drawing/2014/main" id="{4676F10C-F2FC-294C-973B-C0D4322BEEAC}"/>
                </a:ext>
              </a:extLst>
            </p:cNvPr>
            <p:cNvCxnSpPr>
              <a:cxnSpLocks noChangeAspect="1"/>
            </p:cNvCxnSpPr>
            <p:nvPr/>
          </p:nvCxnSpPr>
          <p:spPr>
            <a:xfrm flipV="1">
              <a:off x="5274359" y="2516182"/>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B7381870-CD6B-8D48-8E2E-13424288007C}"/>
                </a:ext>
              </a:extLst>
            </p:cNvPr>
            <p:cNvSpPr>
              <a:spLocks noChangeAspect="1"/>
            </p:cNvSpPr>
            <p:nvPr/>
          </p:nvSpPr>
          <p:spPr>
            <a:xfrm>
              <a:off x="5423366" y="1915867"/>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33A0C53-705E-6442-9290-F32D18D9D76A}"/>
                </a:ext>
              </a:extLst>
            </p:cNvPr>
            <p:cNvSpPr>
              <a:spLocks noChangeAspect="1"/>
            </p:cNvSpPr>
            <p:nvPr/>
          </p:nvSpPr>
          <p:spPr>
            <a:xfrm>
              <a:off x="5423366" y="2222985"/>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57D6288-3661-A349-B66E-3CA20709BF9B}"/>
                </a:ext>
              </a:extLst>
            </p:cNvPr>
            <p:cNvSpPr/>
            <p:nvPr/>
          </p:nvSpPr>
          <p:spPr>
            <a:xfrm>
              <a:off x="5879733" y="1800434"/>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401283A-3826-F14F-9829-19FCC6D641FD}"/>
                </a:ext>
              </a:extLst>
            </p:cNvPr>
            <p:cNvSpPr>
              <a:spLocks noChangeAspect="1"/>
            </p:cNvSpPr>
            <p:nvPr/>
          </p:nvSpPr>
          <p:spPr>
            <a:xfrm>
              <a:off x="5937073" y="1883639"/>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1ABC3E97-F9B1-1E49-AC0D-01DA5B89CFB1}"/>
              </a:ext>
            </a:extLst>
          </p:cNvPr>
          <p:cNvGrpSpPr>
            <a:grpSpLocks noChangeAspect="1"/>
          </p:cNvGrpSpPr>
          <p:nvPr/>
        </p:nvGrpSpPr>
        <p:grpSpPr>
          <a:xfrm>
            <a:off x="4341981" y="1705489"/>
            <a:ext cx="1900005" cy="1123175"/>
            <a:chOff x="1897512" y="1781320"/>
            <a:chExt cx="1266670" cy="748783"/>
          </a:xfrm>
        </p:grpSpPr>
        <p:cxnSp>
          <p:nvCxnSpPr>
            <p:cNvPr id="11" name="Straight Connector 10">
              <a:extLst>
                <a:ext uri="{FF2B5EF4-FFF2-40B4-BE49-F238E27FC236}">
                  <a16:creationId xmlns:a16="http://schemas.microsoft.com/office/drawing/2014/main" id="{6C83F62D-B740-1D49-9E95-9B86A7D6EA6F}"/>
                </a:ext>
              </a:extLst>
            </p:cNvPr>
            <p:cNvCxnSpPr>
              <a:cxnSpLocks noChangeAspect="1"/>
            </p:cNvCxnSpPr>
            <p:nvPr/>
          </p:nvCxnSpPr>
          <p:spPr>
            <a:xfrm flipV="1">
              <a:off x="1897512" y="2516182"/>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EA651DF3-896A-E24C-9CE0-1731B69A65A4}"/>
                </a:ext>
              </a:extLst>
            </p:cNvPr>
            <p:cNvSpPr>
              <a:spLocks noChangeAspect="1"/>
            </p:cNvSpPr>
            <p:nvPr/>
          </p:nvSpPr>
          <p:spPr>
            <a:xfrm>
              <a:off x="2049161" y="1883639"/>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1520716-8E89-B844-BE1F-6E2049BEFA66}"/>
                </a:ext>
              </a:extLst>
            </p:cNvPr>
            <p:cNvSpPr>
              <a:spLocks noChangeAspect="1"/>
            </p:cNvSpPr>
            <p:nvPr/>
          </p:nvSpPr>
          <p:spPr>
            <a:xfrm>
              <a:off x="2049161" y="2190757"/>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13A257E-4F9F-F847-9A27-9517AC8EC6A7}"/>
                </a:ext>
              </a:extLst>
            </p:cNvPr>
            <p:cNvSpPr>
              <a:spLocks noChangeAspect="1"/>
            </p:cNvSpPr>
            <p:nvPr/>
          </p:nvSpPr>
          <p:spPr>
            <a:xfrm>
              <a:off x="2562868" y="2190757"/>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92EF7166-99FC-7640-9873-66D11D1FB2B6}"/>
                </a:ext>
              </a:extLst>
            </p:cNvPr>
            <p:cNvGrpSpPr/>
            <p:nvPr/>
          </p:nvGrpSpPr>
          <p:grpSpPr>
            <a:xfrm>
              <a:off x="2522550" y="1781320"/>
              <a:ext cx="468619" cy="394217"/>
              <a:chOff x="4399967" y="1188457"/>
              <a:chExt cx="468619" cy="394217"/>
            </a:xfrm>
          </p:grpSpPr>
          <p:sp>
            <p:nvSpPr>
              <p:cNvPr id="16" name="Rectangle 15">
                <a:extLst>
                  <a:ext uri="{FF2B5EF4-FFF2-40B4-BE49-F238E27FC236}">
                    <a16:creationId xmlns:a16="http://schemas.microsoft.com/office/drawing/2014/main" id="{D69B8D9F-DCB8-6241-90EF-6FABB0946162}"/>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DCA4F81-3D07-BD4E-AF67-B25C4A142A42}"/>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18" name="Rectangle 17">
            <a:extLst>
              <a:ext uri="{FF2B5EF4-FFF2-40B4-BE49-F238E27FC236}">
                <a16:creationId xmlns:a16="http://schemas.microsoft.com/office/drawing/2014/main" id="{7A4D5136-24EA-4C4C-97EE-A4EF55717753}"/>
              </a:ext>
            </a:extLst>
          </p:cNvPr>
          <p:cNvSpPr/>
          <p:nvPr/>
        </p:nvSpPr>
        <p:spPr>
          <a:xfrm>
            <a:off x="655533" y="1886427"/>
            <a:ext cx="2640723" cy="3416320"/>
          </a:xfrm>
          <a:prstGeom prst="rect">
            <a:avLst/>
          </a:prstGeom>
        </p:spPr>
        <p:txBody>
          <a:bodyPr wrap="none">
            <a:spAutoFit/>
          </a:bodyPr>
          <a:lstStyle/>
          <a:p>
            <a:r>
              <a:rPr lang="en-US" sz="2400" dirty="0">
                <a:solidFill>
                  <a:srgbClr val="7030A0"/>
                </a:solidFill>
              </a:rPr>
              <a:t>Instances: </a:t>
            </a:r>
          </a:p>
          <a:p>
            <a:r>
              <a:rPr lang="en-US" sz="2400" dirty="0"/>
              <a:t>Blocks A, B, C</a:t>
            </a:r>
          </a:p>
          <a:p>
            <a:endParaRPr lang="en-US" sz="2400" dirty="0">
              <a:solidFill>
                <a:srgbClr val="7030A0"/>
              </a:solidFill>
            </a:endParaRPr>
          </a:p>
          <a:p>
            <a:r>
              <a:rPr lang="en-US" sz="2400" dirty="0">
                <a:solidFill>
                  <a:srgbClr val="7030A0"/>
                </a:solidFill>
              </a:rPr>
              <a:t>Possible Predicates:</a:t>
            </a:r>
          </a:p>
          <a:p>
            <a:r>
              <a:rPr lang="en-US" sz="2400" dirty="0" err="1"/>
              <a:t>HandEmpty</a:t>
            </a:r>
            <a:r>
              <a:rPr lang="en-US" sz="2400" dirty="0"/>
              <a:t>()</a:t>
            </a:r>
          </a:p>
          <a:p>
            <a:r>
              <a:rPr lang="en-US" sz="2400" dirty="0"/>
              <a:t>On-Table(block)</a:t>
            </a:r>
          </a:p>
          <a:p>
            <a:r>
              <a:rPr lang="en-US" sz="2400" dirty="0"/>
              <a:t>On-Block(b1,b2)</a:t>
            </a:r>
          </a:p>
          <a:p>
            <a:r>
              <a:rPr lang="en-US" sz="2400" dirty="0"/>
              <a:t>Clear(block)</a:t>
            </a:r>
          </a:p>
          <a:p>
            <a:r>
              <a:rPr lang="en-US" sz="2400" dirty="0"/>
              <a:t>In-Hand(block)</a:t>
            </a:r>
          </a:p>
        </p:txBody>
      </p:sp>
      <p:sp>
        <p:nvSpPr>
          <p:cNvPr id="19" name="Rectangle 18">
            <a:extLst>
              <a:ext uri="{FF2B5EF4-FFF2-40B4-BE49-F238E27FC236}">
                <a16:creationId xmlns:a16="http://schemas.microsoft.com/office/drawing/2014/main" id="{C0D0AEBC-FE4E-7241-B7C7-C8E369765E98}"/>
              </a:ext>
            </a:extLst>
          </p:cNvPr>
          <p:cNvSpPr/>
          <p:nvPr/>
        </p:nvSpPr>
        <p:spPr>
          <a:xfrm>
            <a:off x="4357546" y="3065435"/>
            <a:ext cx="1922962" cy="2677656"/>
          </a:xfrm>
          <a:prstGeom prst="rect">
            <a:avLst/>
          </a:prstGeom>
        </p:spPr>
        <p:txBody>
          <a:bodyPr wrap="none">
            <a:spAutoFit/>
          </a:bodyPr>
          <a:lstStyle/>
          <a:p>
            <a:r>
              <a:rPr lang="en-US" sz="2400" u="sng" dirty="0"/>
              <a:t>State:</a:t>
            </a:r>
          </a:p>
          <a:p>
            <a:r>
              <a:rPr lang="en-US" sz="2400" dirty="0" err="1"/>
              <a:t>HandEmpty</a:t>
            </a:r>
            <a:r>
              <a:rPr lang="en-US" sz="2400" dirty="0"/>
              <a:t>()</a:t>
            </a:r>
          </a:p>
          <a:p>
            <a:r>
              <a:rPr lang="en-US" sz="2400" dirty="0"/>
              <a:t>On-Table(B)</a:t>
            </a:r>
          </a:p>
          <a:p>
            <a:r>
              <a:rPr lang="en-US" sz="2400" dirty="0"/>
              <a:t>On-Table(C)</a:t>
            </a:r>
          </a:p>
          <a:p>
            <a:r>
              <a:rPr lang="en-US" sz="2400" dirty="0"/>
              <a:t>On-Block(A,B)</a:t>
            </a:r>
          </a:p>
          <a:p>
            <a:r>
              <a:rPr lang="en-US" sz="2400" dirty="0"/>
              <a:t>Clear(A)</a:t>
            </a:r>
          </a:p>
          <a:p>
            <a:r>
              <a:rPr lang="en-US" sz="2400" dirty="0"/>
              <a:t>Clear(C)</a:t>
            </a:r>
          </a:p>
        </p:txBody>
      </p:sp>
      <p:sp>
        <p:nvSpPr>
          <p:cNvPr id="20" name="Rectangle 19">
            <a:extLst>
              <a:ext uri="{FF2B5EF4-FFF2-40B4-BE49-F238E27FC236}">
                <a16:creationId xmlns:a16="http://schemas.microsoft.com/office/drawing/2014/main" id="{E86AA084-AB40-6A44-A31B-881DB62B50FC}"/>
              </a:ext>
            </a:extLst>
          </p:cNvPr>
          <p:cNvSpPr/>
          <p:nvPr/>
        </p:nvSpPr>
        <p:spPr>
          <a:xfrm>
            <a:off x="7037543" y="3065435"/>
            <a:ext cx="1922962" cy="2308324"/>
          </a:xfrm>
          <a:prstGeom prst="rect">
            <a:avLst/>
          </a:prstGeom>
        </p:spPr>
        <p:txBody>
          <a:bodyPr wrap="none">
            <a:spAutoFit/>
          </a:bodyPr>
          <a:lstStyle/>
          <a:p>
            <a:r>
              <a:rPr lang="en-US" sz="2400" u="sng" dirty="0"/>
              <a:t>State:</a:t>
            </a:r>
          </a:p>
          <a:p>
            <a:r>
              <a:rPr lang="en-US" sz="2400" dirty="0"/>
              <a:t>In-Hand(C)</a:t>
            </a:r>
          </a:p>
          <a:p>
            <a:r>
              <a:rPr lang="en-US" sz="2400" dirty="0"/>
              <a:t>On-Table(B)</a:t>
            </a:r>
          </a:p>
          <a:p>
            <a:r>
              <a:rPr lang="en-US" sz="2400" dirty="0"/>
              <a:t>On-Block(A,B)</a:t>
            </a:r>
          </a:p>
          <a:p>
            <a:r>
              <a:rPr lang="en-US" sz="2400" dirty="0"/>
              <a:t>Clear(A)</a:t>
            </a:r>
          </a:p>
          <a:p>
            <a:r>
              <a:rPr lang="en-US" sz="2400" dirty="0"/>
              <a:t>Clear(C)</a:t>
            </a:r>
          </a:p>
        </p:txBody>
      </p:sp>
      <p:sp>
        <p:nvSpPr>
          <p:cNvPr id="21" name="TextBox 20">
            <a:extLst>
              <a:ext uri="{FF2B5EF4-FFF2-40B4-BE49-F238E27FC236}">
                <a16:creationId xmlns:a16="http://schemas.microsoft.com/office/drawing/2014/main" id="{72147798-D689-F342-8BB5-9CA22315AFFF}"/>
              </a:ext>
            </a:extLst>
          </p:cNvPr>
          <p:cNvSpPr txBox="1"/>
          <p:nvPr/>
        </p:nvSpPr>
        <p:spPr>
          <a:xfrm>
            <a:off x="4689043" y="1924564"/>
            <a:ext cx="317716" cy="369332"/>
          </a:xfrm>
          <a:prstGeom prst="rect">
            <a:avLst/>
          </a:prstGeom>
          <a:noFill/>
        </p:spPr>
        <p:txBody>
          <a:bodyPr wrap="none" rtlCol="0">
            <a:spAutoFit/>
          </a:bodyPr>
          <a:lstStyle/>
          <a:p>
            <a:r>
              <a:rPr lang="en-US" dirty="0"/>
              <a:t>A</a:t>
            </a:r>
          </a:p>
        </p:txBody>
      </p:sp>
      <p:sp>
        <p:nvSpPr>
          <p:cNvPr id="22" name="TextBox 21">
            <a:extLst>
              <a:ext uri="{FF2B5EF4-FFF2-40B4-BE49-F238E27FC236}">
                <a16:creationId xmlns:a16="http://schemas.microsoft.com/office/drawing/2014/main" id="{E961523D-4135-1542-9D40-05856042FA41}"/>
              </a:ext>
            </a:extLst>
          </p:cNvPr>
          <p:cNvSpPr txBox="1"/>
          <p:nvPr/>
        </p:nvSpPr>
        <p:spPr>
          <a:xfrm>
            <a:off x="4689043" y="2380891"/>
            <a:ext cx="309700" cy="369332"/>
          </a:xfrm>
          <a:prstGeom prst="rect">
            <a:avLst/>
          </a:prstGeom>
          <a:noFill/>
        </p:spPr>
        <p:txBody>
          <a:bodyPr wrap="none" rtlCol="0">
            <a:spAutoFit/>
          </a:bodyPr>
          <a:lstStyle/>
          <a:p>
            <a:r>
              <a:rPr lang="en-US" dirty="0"/>
              <a:t>B</a:t>
            </a:r>
          </a:p>
        </p:txBody>
      </p:sp>
      <p:sp>
        <p:nvSpPr>
          <p:cNvPr id="23" name="TextBox 22">
            <a:extLst>
              <a:ext uri="{FF2B5EF4-FFF2-40B4-BE49-F238E27FC236}">
                <a16:creationId xmlns:a16="http://schemas.microsoft.com/office/drawing/2014/main" id="{236628D0-E1C2-6947-9043-472080484350}"/>
              </a:ext>
            </a:extLst>
          </p:cNvPr>
          <p:cNvSpPr txBox="1"/>
          <p:nvPr/>
        </p:nvSpPr>
        <p:spPr>
          <a:xfrm>
            <a:off x="5437796" y="2380891"/>
            <a:ext cx="308098" cy="369332"/>
          </a:xfrm>
          <a:prstGeom prst="rect">
            <a:avLst/>
          </a:prstGeom>
          <a:noFill/>
        </p:spPr>
        <p:txBody>
          <a:bodyPr wrap="none" rtlCol="0">
            <a:spAutoFit/>
          </a:bodyPr>
          <a:lstStyle/>
          <a:p>
            <a:r>
              <a:rPr lang="en-US" dirty="0"/>
              <a:t>C</a:t>
            </a:r>
          </a:p>
        </p:txBody>
      </p:sp>
      <mc:AlternateContent xmlns:mc="http://schemas.openxmlformats.org/markup-compatibility/2006" xmlns:p14="http://schemas.microsoft.com/office/powerpoint/2010/main">
        <mc:Choice Requires="p14">
          <p:contentPart p14:bwMode="auto" r:id="rId2">
            <p14:nvContentPartPr>
              <p14:cNvPr id="24" name="Ink 23">
                <a:extLst>
                  <a:ext uri="{FF2B5EF4-FFF2-40B4-BE49-F238E27FC236}">
                    <a16:creationId xmlns:a16="http://schemas.microsoft.com/office/drawing/2014/main" id="{2B7C8066-59D7-1D3E-7D29-5E10A3CE9720}"/>
                  </a:ext>
                </a:extLst>
              </p14:cNvPr>
              <p14:cNvContentPartPr/>
              <p14:nvPr/>
            </p14:nvContentPartPr>
            <p14:xfrm>
              <a:off x="5456880" y="3513240"/>
              <a:ext cx="1636200" cy="2045160"/>
            </p14:xfrm>
          </p:contentPart>
        </mc:Choice>
        <mc:Fallback xmlns="">
          <p:pic>
            <p:nvPicPr>
              <p:cNvPr id="24" name="Ink 23">
                <a:extLst>
                  <a:ext uri="{FF2B5EF4-FFF2-40B4-BE49-F238E27FC236}">
                    <a16:creationId xmlns:a16="http://schemas.microsoft.com/office/drawing/2014/main" id="{2B7C8066-59D7-1D3E-7D29-5E10A3CE9720}"/>
                  </a:ext>
                </a:extLst>
              </p:cNvPr>
              <p:cNvPicPr/>
              <p:nvPr/>
            </p:nvPicPr>
            <p:blipFill>
              <a:blip r:embed="rId3"/>
              <a:stretch>
                <a:fillRect/>
              </a:stretch>
            </p:blipFill>
            <p:spPr>
              <a:xfrm>
                <a:off x="5447520" y="3503880"/>
                <a:ext cx="1654920" cy="2063880"/>
              </a:xfrm>
              <a:prstGeom prst="rect">
                <a:avLst/>
              </a:prstGeom>
            </p:spPr>
          </p:pic>
        </mc:Fallback>
      </mc:AlternateContent>
    </p:spTree>
    <p:extLst>
      <p:ext uri="{BB962C8B-B14F-4D97-AF65-F5344CB8AC3E}">
        <p14:creationId xmlns:p14="http://schemas.microsoft.com/office/powerpoint/2010/main" val="2753144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1A51C-91A0-0A44-9142-D22FF6194440}"/>
              </a:ext>
            </a:extLst>
          </p:cNvPr>
          <p:cNvSpPr>
            <a:spLocks noGrp="1"/>
          </p:cNvSpPr>
          <p:nvPr>
            <p:ph type="title"/>
          </p:nvPr>
        </p:nvSpPr>
        <p:spPr/>
        <p:txBody>
          <a:bodyPr/>
          <a:lstStyle/>
          <a:p>
            <a:r>
              <a:rPr lang="en-US" dirty="0"/>
              <a:t>Pickup Block C from Table (Preconditions, Effects)</a:t>
            </a:r>
          </a:p>
        </p:txBody>
      </p:sp>
      <p:sp>
        <p:nvSpPr>
          <p:cNvPr id="3" name="Content Placeholder 2">
            <a:extLst>
              <a:ext uri="{FF2B5EF4-FFF2-40B4-BE49-F238E27FC236}">
                <a16:creationId xmlns:a16="http://schemas.microsoft.com/office/drawing/2014/main" id="{78BCFBC7-9CDA-3540-A77F-A6934C3E5000}"/>
              </a:ext>
            </a:extLst>
          </p:cNvPr>
          <p:cNvSpPr>
            <a:spLocks noGrp="1"/>
          </p:cNvSpPr>
          <p:nvPr>
            <p:ph idx="1"/>
          </p:nvPr>
        </p:nvSpPr>
        <p:spPr>
          <a:xfrm>
            <a:off x="1415699" y="1113178"/>
            <a:ext cx="10515600" cy="2039539"/>
          </a:xfrm>
        </p:spPr>
        <p:txBody>
          <a:bodyPr/>
          <a:lstStyle/>
          <a:p>
            <a:endParaRPr lang="en-US" dirty="0"/>
          </a:p>
          <a:p>
            <a:endParaRPr lang="en-US" dirty="0"/>
          </a:p>
          <a:p>
            <a:endParaRPr lang="en-US" dirty="0"/>
          </a:p>
          <a:p>
            <a:endParaRPr lang="en-US" dirty="0"/>
          </a:p>
        </p:txBody>
      </p:sp>
      <p:grpSp>
        <p:nvGrpSpPr>
          <p:cNvPr id="4" name="Group 3">
            <a:extLst>
              <a:ext uri="{FF2B5EF4-FFF2-40B4-BE49-F238E27FC236}">
                <a16:creationId xmlns:a16="http://schemas.microsoft.com/office/drawing/2014/main" id="{BD5B4D46-7A6D-0A47-A8FE-EB2C38E70E9B}"/>
              </a:ext>
            </a:extLst>
          </p:cNvPr>
          <p:cNvGrpSpPr>
            <a:grpSpLocks noChangeAspect="1"/>
          </p:cNvGrpSpPr>
          <p:nvPr/>
        </p:nvGrpSpPr>
        <p:grpSpPr>
          <a:xfrm>
            <a:off x="7080890" y="1713277"/>
            <a:ext cx="1900005" cy="1094504"/>
            <a:chOff x="5274359" y="1800434"/>
            <a:chExt cx="1266670" cy="729669"/>
          </a:xfrm>
        </p:grpSpPr>
        <p:cxnSp>
          <p:nvCxnSpPr>
            <p:cNvPr id="5" name="Straight Connector 4">
              <a:extLst>
                <a:ext uri="{FF2B5EF4-FFF2-40B4-BE49-F238E27FC236}">
                  <a16:creationId xmlns:a16="http://schemas.microsoft.com/office/drawing/2014/main" id="{4676F10C-F2FC-294C-973B-C0D4322BEEAC}"/>
                </a:ext>
              </a:extLst>
            </p:cNvPr>
            <p:cNvCxnSpPr>
              <a:cxnSpLocks noChangeAspect="1"/>
            </p:cNvCxnSpPr>
            <p:nvPr/>
          </p:nvCxnSpPr>
          <p:spPr>
            <a:xfrm flipV="1">
              <a:off x="5274359" y="2516182"/>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B7381870-CD6B-8D48-8E2E-13424288007C}"/>
                </a:ext>
              </a:extLst>
            </p:cNvPr>
            <p:cNvSpPr>
              <a:spLocks noChangeAspect="1"/>
            </p:cNvSpPr>
            <p:nvPr/>
          </p:nvSpPr>
          <p:spPr>
            <a:xfrm>
              <a:off x="5423366" y="1915867"/>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33A0C53-705E-6442-9290-F32D18D9D76A}"/>
                </a:ext>
              </a:extLst>
            </p:cNvPr>
            <p:cNvSpPr>
              <a:spLocks noChangeAspect="1"/>
            </p:cNvSpPr>
            <p:nvPr/>
          </p:nvSpPr>
          <p:spPr>
            <a:xfrm>
              <a:off x="5423366" y="2222985"/>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57D6288-3661-A349-B66E-3CA20709BF9B}"/>
                </a:ext>
              </a:extLst>
            </p:cNvPr>
            <p:cNvSpPr/>
            <p:nvPr/>
          </p:nvSpPr>
          <p:spPr>
            <a:xfrm>
              <a:off x="5879733" y="1800434"/>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401283A-3826-F14F-9829-19FCC6D641FD}"/>
                </a:ext>
              </a:extLst>
            </p:cNvPr>
            <p:cNvSpPr>
              <a:spLocks noChangeAspect="1"/>
            </p:cNvSpPr>
            <p:nvPr/>
          </p:nvSpPr>
          <p:spPr>
            <a:xfrm>
              <a:off x="5937073" y="1883639"/>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1ABC3E97-F9B1-1E49-AC0D-01DA5B89CFB1}"/>
              </a:ext>
            </a:extLst>
          </p:cNvPr>
          <p:cNvGrpSpPr>
            <a:grpSpLocks noChangeAspect="1"/>
          </p:cNvGrpSpPr>
          <p:nvPr/>
        </p:nvGrpSpPr>
        <p:grpSpPr>
          <a:xfrm>
            <a:off x="4341981" y="1705489"/>
            <a:ext cx="1900005" cy="1123175"/>
            <a:chOff x="1897512" y="1781320"/>
            <a:chExt cx="1266670" cy="748783"/>
          </a:xfrm>
        </p:grpSpPr>
        <p:cxnSp>
          <p:nvCxnSpPr>
            <p:cNvPr id="11" name="Straight Connector 10">
              <a:extLst>
                <a:ext uri="{FF2B5EF4-FFF2-40B4-BE49-F238E27FC236}">
                  <a16:creationId xmlns:a16="http://schemas.microsoft.com/office/drawing/2014/main" id="{6C83F62D-B740-1D49-9E95-9B86A7D6EA6F}"/>
                </a:ext>
              </a:extLst>
            </p:cNvPr>
            <p:cNvCxnSpPr>
              <a:cxnSpLocks noChangeAspect="1"/>
            </p:cNvCxnSpPr>
            <p:nvPr/>
          </p:nvCxnSpPr>
          <p:spPr>
            <a:xfrm flipV="1">
              <a:off x="1897512" y="2516182"/>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EA651DF3-896A-E24C-9CE0-1731B69A65A4}"/>
                </a:ext>
              </a:extLst>
            </p:cNvPr>
            <p:cNvSpPr>
              <a:spLocks noChangeAspect="1"/>
            </p:cNvSpPr>
            <p:nvPr/>
          </p:nvSpPr>
          <p:spPr>
            <a:xfrm>
              <a:off x="2049161" y="1883639"/>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1520716-8E89-B844-BE1F-6E2049BEFA66}"/>
                </a:ext>
              </a:extLst>
            </p:cNvPr>
            <p:cNvSpPr>
              <a:spLocks noChangeAspect="1"/>
            </p:cNvSpPr>
            <p:nvPr/>
          </p:nvSpPr>
          <p:spPr>
            <a:xfrm>
              <a:off x="2049161" y="2190757"/>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13A257E-4F9F-F847-9A27-9517AC8EC6A7}"/>
                </a:ext>
              </a:extLst>
            </p:cNvPr>
            <p:cNvSpPr>
              <a:spLocks noChangeAspect="1"/>
            </p:cNvSpPr>
            <p:nvPr/>
          </p:nvSpPr>
          <p:spPr>
            <a:xfrm>
              <a:off x="2562868" y="2190757"/>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92EF7166-99FC-7640-9873-66D11D1FB2B6}"/>
                </a:ext>
              </a:extLst>
            </p:cNvPr>
            <p:cNvGrpSpPr/>
            <p:nvPr/>
          </p:nvGrpSpPr>
          <p:grpSpPr>
            <a:xfrm>
              <a:off x="2522550" y="1781320"/>
              <a:ext cx="468619" cy="394217"/>
              <a:chOff x="4399967" y="1188457"/>
              <a:chExt cx="468619" cy="394217"/>
            </a:xfrm>
          </p:grpSpPr>
          <p:sp>
            <p:nvSpPr>
              <p:cNvPr id="16" name="Rectangle 15">
                <a:extLst>
                  <a:ext uri="{FF2B5EF4-FFF2-40B4-BE49-F238E27FC236}">
                    <a16:creationId xmlns:a16="http://schemas.microsoft.com/office/drawing/2014/main" id="{D69B8D9F-DCB8-6241-90EF-6FABB0946162}"/>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DCA4F81-3D07-BD4E-AF67-B25C4A142A42}"/>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18" name="Rectangle 17">
            <a:extLst>
              <a:ext uri="{FF2B5EF4-FFF2-40B4-BE49-F238E27FC236}">
                <a16:creationId xmlns:a16="http://schemas.microsoft.com/office/drawing/2014/main" id="{7A4D5136-24EA-4C4C-97EE-A4EF55717753}"/>
              </a:ext>
            </a:extLst>
          </p:cNvPr>
          <p:cNvSpPr/>
          <p:nvPr/>
        </p:nvSpPr>
        <p:spPr>
          <a:xfrm>
            <a:off x="655533" y="1886427"/>
            <a:ext cx="2640723" cy="3416320"/>
          </a:xfrm>
          <a:prstGeom prst="rect">
            <a:avLst/>
          </a:prstGeom>
        </p:spPr>
        <p:txBody>
          <a:bodyPr wrap="none">
            <a:spAutoFit/>
          </a:bodyPr>
          <a:lstStyle/>
          <a:p>
            <a:r>
              <a:rPr lang="en-US" sz="2400" dirty="0">
                <a:solidFill>
                  <a:srgbClr val="7030A0"/>
                </a:solidFill>
              </a:rPr>
              <a:t>Instances: </a:t>
            </a:r>
          </a:p>
          <a:p>
            <a:r>
              <a:rPr lang="en-US" sz="2400" dirty="0"/>
              <a:t>Blocks A, B, C</a:t>
            </a:r>
          </a:p>
          <a:p>
            <a:endParaRPr lang="en-US" sz="2400" dirty="0">
              <a:solidFill>
                <a:srgbClr val="7030A0"/>
              </a:solidFill>
            </a:endParaRPr>
          </a:p>
          <a:p>
            <a:r>
              <a:rPr lang="en-US" sz="2400" dirty="0">
                <a:solidFill>
                  <a:srgbClr val="7030A0"/>
                </a:solidFill>
              </a:rPr>
              <a:t>Possible Predicates:</a:t>
            </a:r>
          </a:p>
          <a:p>
            <a:r>
              <a:rPr lang="en-US" sz="2400" dirty="0" err="1"/>
              <a:t>HandEmpty</a:t>
            </a:r>
            <a:r>
              <a:rPr lang="en-US" sz="2400" dirty="0"/>
              <a:t>()</a:t>
            </a:r>
          </a:p>
          <a:p>
            <a:r>
              <a:rPr lang="en-US" sz="2400" dirty="0"/>
              <a:t>On-Table(block)</a:t>
            </a:r>
          </a:p>
          <a:p>
            <a:r>
              <a:rPr lang="en-US" sz="2400" dirty="0"/>
              <a:t>On-Block(b1,b2)</a:t>
            </a:r>
          </a:p>
          <a:p>
            <a:r>
              <a:rPr lang="en-US" sz="2400" dirty="0"/>
              <a:t>Clear(block)</a:t>
            </a:r>
          </a:p>
          <a:p>
            <a:r>
              <a:rPr lang="en-US" sz="2400" dirty="0"/>
              <a:t>In-Hand(block)</a:t>
            </a:r>
          </a:p>
        </p:txBody>
      </p:sp>
      <p:sp>
        <p:nvSpPr>
          <p:cNvPr id="19" name="Rectangle 18">
            <a:extLst>
              <a:ext uri="{FF2B5EF4-FFF2-40B4-BE49-F238E27FC236}">
                <a16:creationId xmlns:a16="http://schemas.microsoft.com/office/drawing/2014/main" id="{C0D0AEBC-FE4E-7241-B7C7-C8E369765E98}"/>
              </a:ext>
            </a:extLst>
          </p:cNvPr>
          <p:cNvSpPr/>
          <p:nvPr/>
        </p:nvSpPr>
        <p:spPr>
          <a:xfrm>
            <a:off x="4357546" y="3065435"/>
            <a:ext cx="1922962" cy="2677656"/>
          </a:xfrm>
          <a:prstGeom prst="rect">
            <a:avLst/>
          </a:prstGeom>
        </p:spPr>
        <p:txBody>
          <a:bodyPr wrap="none">
            <a:spAutoFit/>
          </a:bodyPr>
          <a:lstStyle/>
          <a:p>
            <a:r>
              <a:rPr lang="en-US" sz="2400" u="sng" dirty="0"/>
              <a:t>State:</a:t>
            </a:r>
          </a:p>
          <a:p>
            <a:r>
              <a:rPr lang="en-US" sz="2400" dirty="0" err="1"/>
              <a:t>HandEmpty</a:t>
            </a:r>
            <a:r>
              <a:rPr lang="en-US" sz="2400" dirty="0"/>
              <a:t>()</a:t>
            </a:r>
          </a:p>
          <a:p>
            <a:r>
              <a:rPr lang="en-US" sz="2400" dirty="0"/>
              <a:t>On-Table(B)</a:t>
            </a:r>
          </a:p>
          <a:p>
            <a:r>
              <a:rPr lang="en-US" sz="2400" dirty="0"/>
              <a:t>On-Table(C)</a:t>
            </a:r>
          </a:p>
          <a:p>
            <a:r>
              <a:rPr lang="en-US" sz="2400" dirty="0"/>
              <a:t>On-Block(A,B)</a:t>
            </a:r>
          </a:p>
          <a:p>
            <a:r>
              <a:rPr lang="en-US" sz="2400" dirty="0"/>
              <a:t>Clear(A)</a:t>
            </a:r>
          </a:p>
          <a:p>
            <a:r>
              <a:rPr lang="en-US" sz="2400" dirty="0"/>
              <a:t>Clear(C)</a:t>
            </a:r>
          </a:p>
        </p:txBody>
      </p:sp>
      <p:sp>
        <p:nvSpPr>
          <p:cNvPr id="20" name="Rectangle 19">
            <a:extLst>
              <a:ext uri="{FF2B5EF4-FFF2-40B4-BE49-F238E27FC236}">
                <a16:creationId xmlns:a16="http://schemas.microsoft.com/office/drawing/2014/main" id="{E86AA084-AB40-6A44-A31B-881DB62B50FC}"/>
              </a:ext>
            </a:extLst>
          </p:cNvPr>
          <p:cNvSpPr/>
          <p:nvPr/>
        </p:nvSpPr>
        <p:spPr>
          <a:xfrm>
            <a:off x="7037543" y="3065435"/>
            <a:ext cx="1922962" cy="2308324"/>
          </a:xfrm>
          <a:prstGeom prst="rect">
            <a:avLst/>
          </a:prstGeom>
        </p:spPr>
        <p:txBody>
          <a:bodyPr wrap="none">
            <a:spAutoFit/>
          </a:bodyPr>
          <a:lstStyle/>
          <a:p>
            <a:r>
              <a:rPr lang="en-US" sz="2400" u="sng" dirty="0"/>
              <a:t>State:</a:t>
            </a:r>
          </a:p>
          <a:p>
            <a:r>
              <a:rPr lang="en-US" sz="2400" dirty="0"/>
              <a:t>In-Hand(C)</a:t>
            </a:r>
          </a:p>
          <a:p>
            <a:r>
              <a:rPr lang="en-US" sz="2400" dirty="0"/>
              <a:t>On-Table(B)</a:t>
            </a:r>
          </a:p>
          <a:p>
            <a:r>
              <a:rPr lang="en-US" sz="2400" dirty="0"/>
              <a:t>On-Block(A,B)</a:t>
            </a:r>
          </a:p>
          <a:p>
            <a:r>
              <a:rPr lang="en-US" sz="2400" dirty="0"/>
              <a:t>Clear(A)</a:t>
            </a:r>
          </a:p>
          <a:p>
            <a:r>
              <a:rPr lang="en-US" sz="2400" dirty="0"/>
              <a:t>Clear(C)</a:t>
            </a:r>
          </a:p>
        </p:txBody>
      </p:sp>
      <p:sp>
        <p:nvSpPr>
          <p:cNvPr id="21" name="TextBox 20">
            <a:extLst>
              <a:ext uri="{FF2B5EF4-FFF2-40B4-BE49-F238E27FC236}">
                <a16:creationId xmlns:a16="http://schemas.microsoft.com/office/drawing/2014/main" id="{72147798-D689-F342-8BB5-9CA22315AFFF}"/>
              </a:ext>
            </a:extLst>
          </p:cNvPr>
          <p:cNvSpPr txBox="1"/>
          <p:nvPr/>
        </p:nvSpPr>
        <p:spPr>
          <a:xfrm>
            <a:off x="4689043" y="1924564"/>
            <a:ext cx="317716" cy="369332"/>
          </a:xfrm>
          <a:prstGeom prst="rect">
            <a:avLst/>
          </a:prstGeom>
          <a:noFill/>
        </p:spPr>
        <p:txBody>
          <a:bodyPr wrap="none" rtlCol="0">
            <a:spAutoFit/>
          </a:bodyPr>
          <a:lstStyle/>
          <a:p>
            <a:r>
              <a:rPr lang="en-US" dirty="0"/>
              <a:t>A</a:t>
            </a:r>
          </a:p>
        </p:txBody>
      </p:sp>
      <p:sp>
        <p:nvSpPr>
          <p:cNvPr id="22" name="TextBox 21">
            <a:extLst>
              <a:ext uri="{FF2B5EF4-FFF2-40B4-BE49-F238E27FC236}">
                <a16:creationId xmlns:a16="http://schemas.microsoft.com/office/drawing/2014/main" id="{E961523D-4135-1542-9D40-05856042FA41}"/>
              </a:ext>
            </a:extLst>
          </p:cNvPr>
          <p:cNvSpPr txBox="1"/>
          <p:nvPr/>
        </p:nvSpPr>
        <p:spPr>
          <a:xfrm>
            <a:off x="4689043" y="2380891"/>
            <a:ext cx="309700" cy="369332"/>
          </a:xfrm>
          <a:prstGeom prst="rect">
            <a:avLst/>
          </a:prstGeom>
          <a:noFill/>
        </p:spPr>
        <p:txBody>
          <a:bodyPr wrap="none" rtlCol="0">
            <a:spAutoFit/>
          </a:bodyPr>
          <a:lstStyle/>
          <a:p>
            <a:r>
              <a:rPr lang="en-US" dirty="0"/>
              <a:t>B</a:t>
            </a:r>
          </a:p>
        </p:txBody>
      </p:sp>
      <p:sp>
        <p:nvSpPr>
          <p:cNvPr id="23" name="TextBox 22">
            <a:extLst>
              <a:ext uri="{FF2B5EF4-FFF2-40B4-BE49-F238E27FC236}">
                <a16:creationId xmlns:a16="http://schemas.microsoft.com/office/drawing/2014/main" id="{236628D0-E1C2-6947-9043-472080484350}"/>
              </a:ext>
            </a:extLst>
          </p:cNvPr>
          <p:cNvSpPr txBox="1"/>
          <p:nvPr/>
        </p:nvSpPr>
        <p:spPr>
          <a:xfrm>
            <a:off x="5437796" y="2380891"/>
            <a:ext cx="308098" cy="369332"/>
          </a:xfrm>
          <a:prstGeom prst="rect">
            <a:avLst/>
          </a:prstGeom>
          <a:noFill/>
        </p:spPr>
        <p:txBody>
          <a:bodyPr wrap="none" rtlCol="0">
            <a:spAutoFit/>
          </a:bodyPr>
          <a:lstStyle/>
          <a:p>
            <a:r>
              <a:rPr lang="en-US" dirty="0"/>
              <a:t>C</a:t>
            </a:r>
          </a:p>
        </p:txBody>
      </p:sp>
      <p:sp>
        <p:nvSpPr>
          <p:cNvPr id="24" name="Rectangle 23">
            <a:extLst>
              <a:ext uri="{FF2B5EF4-FFF2-40B4-BE49-F238E27FC236}">
                <a16:creationId xmlns:a16="http://schemas.microsoft.com/office/drawing/2014/main" id="{3089A04D-ED35-1A4D-82A0-8DD2D6101DCE}"/>
              </a:ext>
            </a:extLst>
          </p:cNvPr>
          <p:cNvSpPr/>
          <p:nvPr/>
        </p:nvSpPr>
        <p:spPr>
          <a:xfrm>
            <a:off x="4357546" y="3065435"/>
            <a:ext cx="1922962" cy="2677656"/>
          </a:xfrm>
          <a:prstGeom prst="rect">
            <a:avLst/>
          </a:prstGeom>
        </p:spPr>
        <p:txBody>
          <a:bodyPr wrap="none">
            <a:spAutoFit/>
          </a:bodyPr>
          <a:lstStyle/>
          <a:p>
            <a:r>
              <a:rPr lang="en-US" sz="2400" u="sng" dirty="0"/>
              <a:t>State:</a:t>
            </a:r>
          </a:p>
          <a:p>
            <a:r>
              <a:rPr lang="en-US" sz="2400" dirty="0" err="1">
                <a:solidFill>
                  <a:schemeClr val="accent1">
                    <a:lumMod val="75000"/>
                  </a:schemeClr>
                </a:solidFill>
              </a:rPr>
              <a:t>HandEmpty</a:t>
            </a:r>
            <a:r>
              <a:rPr lang="en-US" sz="2400" dirty="0">
                <a:solidFill>
                  <a:schemeClr val="accent1">
                    <a:lumMod val="75000"/>
                  </a:schemeClr>
                </a:solidFill>
              </a:rPr>
              <a:t>()</a:t>
            </a:r>
          </a:p>
          <a:p>
            <a:r>
              <a:rPr lang="en-US" sz="2400" dirty="0"/>
              <a:t>On-Table(B)</a:t>
            </a:r>
          </a:p>
          <a:p>
            <a:r>
              <a:rPr lang="en-US" sz="2400" dirty="0">
                <a:solidFill>
                  <a:schemeClr val="accent1">
                    <a:lumMod val="75000"/>
                  </a:schemeClr>
                </a:solidFill>
              </a:rPr>
              <a:t>On-Table(C)</a:t>
            </a:r>
          </a:p>
          <a:p>
            <a:r>
              <a:rPr lang="en-US" sz="2400" dirty="0"/>
              <a:t>On-Block(A,B)</a:t>
            </a:r>
          </a:p>
          <a:p>
            <a:r>
              <a:rPr lang="en-US" sz="2400" dirty="0"/>
              <a:t>Clear(A)</a:t>
            </a:r>
          </a:p>
          <a:p>
            <a:r>
              <a:rPr lang="en-US" sz="2400" dirty="0">
                <a:solidFill>
                  <a:schemeClr val="accent1">
                    <a:lumMod val="75000"/>
                  </a:schemeClr>
                </a:solidFill>
              </a:rPr>
              <a:t>Clear(C)</a:t>
            </a:r>
          </a:p>
        </p:txBody>
      </p:sp>
      <p:sp>
        <p:nvSpPr>
          <p:cNvPr id="25" name="Rectangle 24">
            <a:extLst>
              <a:ext uri="{FF2B5EF4-FFF2-40B4-BE49-F238E27FC236}">
                <a16:creationId xmlns:a16="http://schemas.microsoft.com/office/drawing/2014/main" id="{E21BEC3F-3793-DF4A-8DCF-6E22DEDCE2CF}"/>
              </a:ext>
            </a:extLst>
          </p:cNvPr>
          <p:cNvSpPr/>
          <p:nvPr/>
        </p:nvSpPr>
        <p:spPr>
          <a:xfrm>
            <a:off x="7037543" y="3065435"/>
            <a:ext cx="2720681" cy="3046988"/>
          </a:xfrm>
          <a:prstGeom prst="rect">
            <a:avLst/>
          </a:prstGeom>
        </p:spPr>
        <p:txBody>
          <a:bodyPr wrap="none">
            <a:spAutoFit/>
          </a:bodyPr>
          <a:lstStyle/>
          <a:p>
            <a:r>
              <a:rPr lang="en-US" sz="2400" u="sng" dirty="0"/>
              <a:t>State:</a:t>
            </a:r>
          </a:p>
          <a:p>
            <a:r>
              <a:rPr lang="en-US" sz="2400" dirty="0">
                <a:solidFill>
                  <a:srgbClr val="00B050"/>
                </a:solidFill>
              </a:rPr>
              <a:t>In-Hand(C)</a:t>
            </a:r>
          </a:p>
          <a:p>
            <a:r>
              <a:rPr lang="en-US" sz="2400" dirty="0"/>
              <a:t>On-Table(B)</a:t>
            </a:r>
          </a:p>
          <a:p>
            <a:r>
              <a:rPr lang="en-US" sz="2400" dirty="0"/>
              <a:t>On-Block(A,B)</a:t>
            </a:r>
          </a:p>
          <a:p>
            <a:r>
              <a:rPr lang="en-US" sz="2400" dirty="0"/>
              <a:t>Clear(A)</a:t>
            </a:r>
          </a:p>
          <a:p>
            <a:r>
              <a:rPr lang="en-US" sz="2400" dirty="0"/>
              <a:t>Clear(C)</a:t>
            </a:r>
          </a:p>
          <a:p>
            <a:r>
              <a:rPr lang="en-US" sz="2400" dirty="0">
                <a:solidFill>
                  <a:srgbClr val="C00000"/>
                </a:solidFill>
              </a:rPr>
              <a:t>Delete </a:t>
            </a:r>
            <a:r>
              <a:rPr lang="en-US" sz="2400" dirty="0" err="1">
                <a:solidFill>
                  <a:srgbClr val="C00000"/>
                </a:solidFill>
              </a:rPr>
              <a:t>HandEmpty</a:t>
            </a:r>
            <a:r>
              <a:rPr lang="en-US" sz="2400" dirty="0">
                <a:solidFill>
                  <a:srgbClr val="C00000"/>
                </a:solidFill>
              </a:rPr>
              <a:t>()</a:t>
            </a:r>
          </a:p>
          <a:p>
            <a:r>
              <a:rPr lang="en-US" sz="2400" dirty="0">
                <a:solidFill>
                  <a:srgbClr val="C00000"/>
                </a:solidFill>
              </a:rPr>
              <a:t>Delete On-Table(C)</a:t>
            </a:r>
          </a:p>
        </p:txBody>
      </p:sp>
      <mc:AlternateContent xmlns:mc="http://schemas.openxmlformats.org/markup-compatibility/2006" xmlns:p14="http://schemas.microsoft.com/office/powerpoint/2010/main">
        <mc:Choice Requires="p14">
          <p:contentPart p14:bwMode="auto" r:id="rId2">
            <p14:nvContentPartPr>
              <p14:cNvPr id="26" name="Ink 25">
                <a:extLst>
                  <a:ext uri="{FF2B5EF4-FFF2-40B4-BE49-F238E27FC236}">
                    <a16:creationId xmlns:a16="http://schemas.microsoft.com/office/drawing/2014/main" id="{894AF8AB-EED9-1E78-56DF-D847F4C665F8}"/>
                  </a:ext>
                </a:extLst>
              </p14:cNvPr>
              <p14:cNvContentPartPr/>
              <p14:nvPr/>
            </p14:nvContentPartPr>
            <p14:xfrm>
              <a:off x="4366440" y="860040"/>
              <a:ext cx="4983480" cy="4866480"/>
            </p14:xfrm>
          </p:contentPart>
        </mc:Choice>
        <mc:Fallback xmlns="">
          <p:pic>
            <p:nvPicPr>
              <p:cNvPr id="26" name="Ink 25">
                <a:extLst>
                  <a:ext uri="{FF2B5EF4-FFF2-40B4-BE49-F238E27FC236}">
                    <a16:creationId xmlns:a16="http://schemas.microsoft.com/office/drawing/2014/main" id="{894AF8AB-EED9-1E78-56DF-D847F4C665F8}"/>
                  </a:ext>
                </a:extLst>
              </p:cNvPr>
              <p:cNvPicPr/>
              <p:nvPr/>
            </p:nvPicPr>
            <p:blipFill>
              <a:blip r:embed="rId3"/>
              <a:stretch>
                <a:fillRect/>
              </a:stretch>
            </p:blipFill>
            <p:spPr>
              <a:xfrm>
                <a:off x="4357080" y="850680"/>
                <a:ext cx="5002200" cy="4885200"/>
              </a:xfrm>
              <a:prstGeom prst="rect">
                <a:avLst/>
              </a:prstGeom>
            </p:spPr>
          </p:pic>
        </mc:Fallback>
      </mc:AlternateContent>
    </p:spTree>
    <p:extLst>
      <p:ext uri="{BB962C8B-B14F-4D97-AF65-F5344CB8AC3E}">
        <p14:creationId xmlns:p14="http://schemas.microsoft.com/office/powerpoint/2010/main" val="2231472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1A51C-91A0-0A44-9142-D22FF6194440}"/>
              </a:ext>
            </a:extLst>
          </p:cNvPr>
          <p:cNvSpPr>
            <a:spLocks noGrp="1"/>
          </p:cNvSpPr>
          <p:nvPr>
            <p:ph type="title"/>
          </p:nvPr>
        </p:nvSpPr>
        <p:spPr/>
        <p:txBody>
          <a:bodyPr/>
          <a:lstStyle/>
          <a:p>
            <a:r>
              <a:rPr lang="en-US" dirty="0"/>
              <a:t>Operator: Pickup-Block-C from Table</a:t>
            </a:r>
          </a:p>
        </p:txBody>
      </p:sp>
      <p:sp>
        <p:nvSpPr>
          <p:cNvPr id="3" name="Content Placeholder 2">
            <a:extLst>
              <a:ext uri="{FF2B5EF4-FFF2-40B4-BE49-F238E27FC236}">
                <a16:creationId xmlns:a16="http://schemas.microsoft.com/office/drawing/2014/main" id="{78BCFBC7-9CDA-3540-A77F-A6934C3E5000}"/>
              </a:ext>
            </a:extLst>
          </p:cNvPr>
          <p:cNvSpPr>
            <a:spLocks noGrp="1"/>
          </p:cNvSpPr>
          <p:nvPr>
            <p:ph idx="1"/>
          </p:nvPr>
        </p:nvSpPr>
        <p:spPr/>
        <p:txBody>
          <a:bodyPr/>
          <a:lstStyle/>
          <a:p>
            <a:endParaRPr lang="en-US" dirty="0"/>
          </a:p>
          <a:p>
            <a:endParaRPr lang="en-US" dirty="0"/>
          </a:p>
          <a:p>
            <a:endParaRPr lang="en-US" dirty="0"/>
          </a:p>
          <a:p>
            <a:endParaRPr lang="en-US" dirty="0"/>
          </a:p>
          <a:p>
            <a:r>
              <a:rPr lang="en-US" dirty="0"/>
              <a:t>			</a:t>
            </a:r>
            <a:r>
              <a:rPr lang="en-US" u="sng" dirty="0"/>
              <a:t>Preconditions</a:t>
            </a:r>
            <a:r>
              <a:rPr lang="en-US" dirty="0"/>
              <a:t>	</a:t>
            </a:r>
            <a:r>
              <a:rPr lang="en-US" u="sng" dirty="0"/>
              <a:t>Effects</a:t>
            </a:r>
          </a:p>
          <a:p>
            <a:r>
              <a:rPr lang="en-US" dirty="0"/>
              <a:t>			</a:t>
            </a:r>
            <a:r>
              <a:rPr lang="en-US" dirty="0" err="1"/>
              <a:t>HandEmpty</a:t>
            </a:r>
            <a:r>
              <a:rPr lang="en-US" dirty="0"/>
              <a:t>()	Add 	In-Hand(C)</a:t>
            </a:r>
          </a:p>
          <a:p>
            <a:r>
              <a:rPr lang="en-US" dirty="0"/>
              <a:t>			Clear(C)		Delete </a:t>
            </a:r>
            <a:r>
              <a:rPr lang="en-US" dirty="0" err="1"/>
              <a:t>HandEmpty</a:t>
            </a:r>
            <a:r>
              <a:rPr lang="en-US" dirty="0"/>
              <a:t>() 	</a:t>
            </a:r>
          </a:p>
          <a:p>
            <a:r>
              <a:rPr lang="en-US" dirty="0"/>
              <a:t>			On-Table(C)		 	On-Table(C)</a:t>
            </a:r>
          </a:p>
          <a:p>
            <a:r>
              <a:rPr lang="en-US" dirty="0"/>
              <a:t>							</a:t>
            </a:r>
          </a:p>
        </p:txBody>
      </p:sp>
      <p:grpSp>
        <p:nvGrpSpPr>
          <p:cNvPr id="4" name="Group 3">
            <a:extLst>
              <a:ext uri="{FF2B5EF4-FFF2-40B4-BE49-F238E27FC236}">
                <a16:creationId xmlns:a16="http://schemas.microsoft.com/office/drawing/2014/main" id="{BD5B4D46-7A6D-0A47-A8FE-EB2C38E70E9B}"/>
              </a:ext>
            </a:extLst>
          </p:cNvPr>
          <p:cNvGrpSpPr>
            <a:grpSpLocks noChangeAspect="1"/>
          </p:cNvGrpSpPr>
          <p:nvPr/>
        </p:nvGrpSpPr>
        <p:grpSpPr>
          <a:xfrm>
            <a:off x="6217290" y="1713277"/>
            <a:ext cx="1900005" cy="1094504"/>
            <a:chOff x="5274359" y="1800434"/>
            <a:chExt cx="1266670" cy="729669"/>
          </a:xfrm>
        </p:grpSpPr>
        <p:cxnSp>
          <p:nvCxnSpPr>
            <p:cNvPr id="5" name="Straight Connector 4">
              <a:extLst>
                <a:ext uri="{FF2B5EF4-FFF2-40B4-BE49-F238E27FC236}">
                  <a16:creationId xmlns:a16="http://schemas.microsoft.com/office/drawing/2014/main" id="{4676F10C-F2FC-294C-973B-C0D4322BEEAC}"/>
                </a:ext>
              </a:extLst>
            </p:cNvPr>
            <p:cNvCxnSpPr>
              <a:cxnSpLocks noChangeAspect="1"/>
            </p:cNvCxnSpPr>
            <p:nvPr/>
          </p:nvCxnSpPr>
          <p:spPr>
            <a:xfrm flipV="1">
              <a:off x="5274359" y="2516182"/>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B7381870-CD6B-8D48-8E2E-13424288007C}"/>
                </a:ext>
              </a:extLst>
            </p:cNvPr>
            <p:cNvSpPr>
              <a:spLocks noChangeAspect="1"/>
            </p:cNvSpPr>
            <p:nvPr/>
          </p:nvSpPr>
          <p:spPr>
            <a:xfrm>
              <a:off x="5423366" y="1915867"/>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33A0C53-705E-6442-9290-F32D18D9D76A}"/>
                </a:ext>
              </a:extLst>
            </p:cNvPr>
            <p:cNvSpPr>
              <a:spLocks noChangeAspect="1"/>
            </p:cNvSpPr>
            <p:nvPr/>
          </p:nvSpPr>
          <p:spPr>
            <a:xfrm>
              <a:off x="5423366" y="2222985"/>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57D6288-3661-A349-B66E-3CA20709BF9B}"/>
                </a:ext>
              </a:extLst>
            </p:cNvPr>
            <p:cNvSpPr/>
            <p:nvPr/>
          </p:nvSpPr>
          <p:spPr>
            <a:xfrm>
              <a:off x="5879733" y="1800434"/>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401283A-3826-F14F-9829-19FCC6D641FD}"/>
                </a:ext>
              </a:extLst>
            </p:cNvPr>
            <p:cNvSpPr>
              <a:spLocks noChangeAspect="1"/>
            </p:cNvSpPr>
            <p:nvPr/>
          </p:nvSpPr>
          <p:spPr>
            <a:xfrm>
              <a:off x="5937073" y="1883639"/>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1ABC3E97-F9B1-1E49-AC0D-01DA5B89CFB1}"/>
              </a:ext>
            </a:extLst>
          </p:cNvPr>
          <p:cNvGrpSpPr>
            <a:grpSpLocks noChangeAspect="1"/>
          </p:cNvGrpSpPr>
          <p:nvPr/>
        </p:nvGrpSpPr>
        <p:grpSpPr>
          <a:xfrm>
            <a:off x="3478381" y="1705489"/>
            <a:ext cx="1900005" cy="1123175"/>
            <a:chOff x="1897512" y="1781320"/>
            <a:chExt cx="1266670" cy="748783"/>
          </a:xfrm>
        </p:grpSpPr>
        <p:cxnSp>
          <p:nvCxnSpPr>
            <p:cNvPr id="11" name="Straight Connector 10">
              <a:extLst>
                <a:ext uri="{FF2B5EF4-FFF2-40B4-BE49-F238E27FC236}">
                  <a16:creationId xmlns:a16="http://schemas.microsoft.com/office/drawing/2014/main" id="{6C83F62D-B740-1D49-9E95-9B86A7D6EA6F}"/>
                </a:ext>
              </a:extLst>
            </p:cNvPr>
            <p:cNvCxnSpPr>
              <a:cxnSpLocks noChangeAspect="1"/>
            </p:cNvCxnSpPr>
            <p:nvPr/>
          </p:nvCxnSpPr>
          <p:spPr>
            <a:xfrm flipV="1">
              <a:off x="1897512" y="2516182"/>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EA651DF3-896A-E24C-9CE0-1731B69A65A4}"/>
                </a:ext>
              </a:extLst>
            </p:cNvPr>
            <p:cNvSpPr>
              <a:spLocks noChangeAspect="1"/>
            </p:cNvSpPr>
            <p:nvPr/>
          </p:nvSpPr>
          <p:spPr>
            <a:xfrm>
              <a:off x="2049161" y="1883639"/>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1520716-8E89-B844-BE1F-6E2049BEFA66}"/>
                </a:ext>
              </a:extLst>
            </p:cNvPr>
            <p:cNvSpPr>
              <a:spLocks noChangeAspect="1"/>
            </p:cNvSpPr>
            <p:nvPr/>
          </p:nvSpPr>
          <p:spPr>
            <a:xfrm>
              <a:off x="2049161" y="2190757"/>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13A257E-4F9F-F847-9A27-9517AC8EC6A7}"/>
                </a:ext>
              </a:extLst>
            </p:cNvPr>
            <p:cNvSpPr>
              <a:spLocks noChangeAspect="1"/>
            </p:cNvSpPr>
            <p:nvPr/>
          </p:nvSpPr>
          <p:spPr>
            <a:xfrm>
              <a:off x="2562868" y="2190757"/>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92EF7166-99FC-7640-9873-66D11D1FB2B6}"/>
                </a:ext>
              </a:extLst>
            </p:cNvPr>
            <p:cNvGrpSpPr/>
            <p:nvPr/>
          </p:nvGrpSpPr>
          <p:grpSpPr>
            <a:xfrm>
              <a:off x="2522550" y="1781320"/>
              <a:ext cx="468619" cy="394217"/>
              <a:chOff x="4399967" y="1188457"/>
              <a:chExt cx="468619" cy="394217"/>
            </a:xfrm>
          </p:grpSpPr>
          <p:sp>
            <p:nvSpPr>
              <p:cNvPr id="16" name="Rectangle 15">
                <a:extLst>
                  <a:ext uri="{FF2B5EF4-FFF2-40B4-BE49-F238E27FC236}">
                    <a16:creationId xmlns:a16="http://schemas.microsoft.com/office/drawing/2014/main" id="{D69B8D9F-DCB8-6241-90EF-6FABB0946162}"/>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DCA4F81-3D07-BD4E-AF67-B25C4A142A42}"/>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18" name="TextBox 17">
            <a:extLst>
              <a:ext uri="{FF2B5EF4-FFF2-40B4-BE49-F238E27FC236}">
                <a16:creationId xmlns:a16="http://schemas.microsoft.com/office/drawing/2014/main" id="{0ADB1F19-9293-F445-9E40-19904C5B0D5C}"/>
              </a:ext>
            </a:extLst>
          </p:cNvPr>
          <p:cNvSpPr txBox="1"/>
          <p:nvPr/>
        </p:nvSpPr>
        <p:spPr>
          <a:xfrm>
            <a:off x="3812743" y="1924564"/>
            <a:ext cx="317716" cy="369332"/>
          </a:xfrm>
          <a:prstGeom prst="rect">
            <a:avLst/>
          </a:prstGeom>
          <a:noFill/>
        </p:spPr>
        <p:txBody>
          <a:bodyPr wrap="none" rtlCol="0">
            <a:spAutoFit/>
          </a:bodyPr>
          <a:lstStyle/>
          <a:p>
            <a:r>
              <a:rPr lang="en-US" dirty="0"/>
              <a:t>A</a:t>
            </a:r>
          </a:p>
        </p:txBody>
      </p:sp>
      <p:sp>
        <p:nvSpPr>
          <p:cNvPr id="19" name="TextBox 18">
            <a:extLst>
              <a:ext uri="{FF2B5EF4-FFF2-40B4-BE49-F238E27FC236}">
                <a16:creationId xmlns:a16="http://schemas.microsoft.com/office/drawing/2014/main" id="{2D923704-0C97-2446-8211-6A20B7BF97C6}"/>
              </a:ext>
            </a:extLst>
          </p:cNvPr>
          <p:cNvSpPr txBox="1"/>
          <p:nvPr/>
        </p:nvSpPr>
        <p:spPr>
          <a:xfrm>
            <a:off x="3812743" y="2380891"/>
            <a:ext cx="309700" cy="369332"/>
          </a:xfrm>
          <a:prstGeom prst="rect">
            <a:avLst/>
          </a:prstGeom>
          <a:noFill/>
        </p:spPr>
        <p:txBody>
          <a:bodyPr wrap="none" rtlCol="0">
            <a:spAutoFit/>
          </a:bodyPr>
          <a:lstStyle/>
          <a:p>
            <a:r>
              <a:rPr lang="en-US" dirty="0"/>
              <a:t>B</a:t>
            </a:r>
          </a:p>
        </p:txBody>
      </p:sp>
      <p:sp>
        <p:nvSpPr>
          <p:cNvPr id="20" name="TextBox 19">
            <a:extLst>
              <a:ext uri="{FF2B5EF4-FFF2-40B4-BE49-F238E27FC236}">
                <a16:creationId xmlns:a16="http://schemas.microsoft.com/office/drawing/2014/main" id="{CD6A4E91-93BC-FB40-9100-882E045EA5CB}"/>
              </a:ext>
            </a:extLst>
          </p:cNvPr>
          <p:cNvSpPr txBox="1"/>
          <p:nvPr/>
        </p:nvSpPr>
        <p:spPr>
          <a:xfrm>
            <a:off x="4561496" y="2380891"/>
            <a:ext cx="308098" cy="369332"/>
          </a:xfrm>
          <a:prstGeom prst="rect">
            <a:avLst/>
          </a:prstGeom>
          <a:noFill/>
        </p:spPr>
        <p:txBody>
          <a:bodyPr wrap="none" rtlCol="0">
            <a:spAutoFit/>
          </a:bodyPr>
          <a:lstStyle/>
          <a:p>
            <a:r>
              <a:rPr lang="en-US" dirty="0"/>
              <a:t>C</a:t>
            </a:r>
          </a:p>
        </p:txBody>
      </p:sp>
      <mc:AlternateContent xmlns:mc="http://schemas.openxmlformats.org/markup-compatibility/2006" xmlns:p14="http://schemas.microsoft.com/office/powerpoint/2010/main">
        <mc:Choice Requires="p14">
          <p:contentPart p14:bwMode="auto" r:id="rId2">
            <p14:nvContentPartPr>
              <p14:cNvPr id="21" name="Ink 20">
                <a:extLst>
                  <a:ext uri="{FF2B5EF4-FFF2-40B4-BE49-F238E27FC236}">
                    <a16:creationId xmlns:a16="http://schemas.microsoft.com/office/drawing/2014/main" id="{B7C2ED6A-8359-1F3B-5F90-6CF4DAC257DF}"/>
                  </a:ext>
                </a:extLst>
              </p14:cNvPr>
              <p14:cNvContentPartPr/>
              <p14:nvPr/>
            </p14:nvContentPartPr>
            <p14:xfrm>
              <a:off x="768960" y="969120"/>
              <a:ext cx="1917360" cy="110880"/>
            </p14:xfrm>
          </p:contentPart>
        </mc:Choice>
        <mc:Fallback xmlns="">
          <p:pic>
            <p:nvPicPr>
              <p:cNvPr id="21" name="Ink 20">
                <a:extLst>
                  <a:ext uri="{FF2B5EF4-FFF2-40B4-BE49-F238E27FC236}">
                    <a16:creationId xmlns:a16="http://schemas.microsoft.com/office/drawing/2014/main" id="{B7C2ED6A-8359-1F3B-5F90-6CF4DAC257DF}"/>
                  </a:ext>
                </a:extLst>
              </p:cNvPr>
              <p:cNvPicPr/>
              <p:nvPr/>
            </p:nvPicPr>
            <p:blipFill>
              <a:blip r:embed="rId3"/>
              <a:stretch>
                <a:fillRect/>
              </a:stretch>
            </p:blipFill>
            <p:spPr>
              <a:xfrm>
                <a:off x="759600" y="959760"/>
                <a:ext cx="1936080" cy="129600"/>
              </a:xfrm>
              <a:prstGeom prst="rect">
                <a:avLst/>
              </a:prstGeom>
            </p:spPr>
          </p:pic>
        </mc:Fallback>
      </mc:AlternateContent>
    </p:spTree>
    <p:extLst>
      <p:ext uri="{BB962C8B-B14F-4D97-AF65-F5344CB8AC3E}">
        <p14:creationId xmlns:p14="http://schemas.microsoft.com/office/powerpoint/2010/main" val="32479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1A51C-91A0-0A44-9142-D22FF6194440}"/>
              </a:ext>
            </a:extLst>
          </p:cNvPr>
          <p:cNvSpPr>
            <a:spLocks noGrp="1"/>
          </p:cNvSpPr>
          <p:nvPr>
            <p:ph type="title"/>
          </p:nvPr>
        </p:nvSpPr>
        <p:spPr/>
        <p:txBody>
          <a:bodyPr/>
          <a:lstStyle/>
          <a:p>
            <a:r>
              <a:rPr lang="en-US" dirty="0"/>
              <a:t>Operator: Pickup-Block from Table</a:t>
            </a:r>
          </a:p>
        </p:txBody>
      </p:sp>
      <p:sp>
        <p:nvSpPr>
          <p:cNvPr id="3" name="Content Placeholder 2">
            <a:extLst>
              <a:ext uri="{FF2B5EF4-FFF2-40B4-BE49-F238E27FC236}">
                <a16:creationId xmlns:a16="http://schemas.microsoft.com/office/drawing/2014/main" id="{78BCFBC7-9CDA-3540-A77F-A6934C3E5000}"/>
              </a:ext>
            </a:extLst>
          </p:cNvPr>
          <p:cNvSpPr>
            <a:spLocks noGrp="1"/>
          </p:cNvSpPr>
          <p:nvPr>
            <p:ph idx="1"/>
          </p:nvPr>
        </p:nvSpPr>
        <p:spPr/>
        <p:txBody>
          <a:bodyPr/>
          <a:lstStyle/>
          <a:p>
            <a:endParaRPr lang="en-US" dirty="0"/>
          </a:p>
          <a:p>
            <a:endParaRPr lang="en-US" dirty="0"/>
          </a:p>
          <a:p>
            <a:endParaRPr lang="en-US" dirty="0"/>
          </a:p>
          <a:p>
            <a:endParaRPr lang="en-US" dirty="0"/>
          </a:p>
          <a:p>
            <a:r>
              <a:rPr lang="en-US" dirty="0"/>
              <a:t>			</a:t>
            </a:r>
            <a:r>
              <a:rPr lang="en-US" u="sng" dirty="0"/>
              <a:t>Preconditions</a:t>
            </a:r>
            <a:r>
              <a:rPr lang="en-US" dirty="0"/>
              <a:t>	</a:t>
            </a:r>
            <a:r>
              <a:rPr lang="en-US" u="sng" dirty="0"/>
              <a:t>Effects</a:t>
            </a:r>
          </a:p>
          <a:p>
            <a:r>
              <a:rPr lang="en-US" dirty="0"/>
              <a:t>			</a:t>
            </a:r>
            <a:r>
              <a:rPr lang="en-US" dirty="0" err="1"/>
              <a:t>HandEmpty</a:t>
            </a:r>
            <a:r>
              <a:rPr lang="en-US" dirty="0"/>
              <a:t>()	Add 	In-Hand(block)</a:t>
            </a:r>
          </a:p>
          <a:p>
            <a:r>
              <a:rPr lang="en-US" dirty="0"/>
              <a:t>			Clear(block)		Delete </a:t>
            </a:r>
            <a:r>
              <a:rPr lang="en-US" dirty="0" err="1"/>
              <a:t>HandEmpty</a:t>
            </a:r>
            <a:r>
              <a:rPr lang="en-US" dirty="0"/>
              <a:t>() 	</a:t>
            </a:r>
          </a:p>
          <a:p>
            <a:r>
              <a:rPr lang="en-US" dirty="0"/>
              <a:t>			On-Table(block)		 On-Table(block)</a:t>
            </a:r>
          </a:p>
          <a:p>
            <a:endParaRPr lang="en-US" dirty="0"/>
          </a:p>
          <a:p>
            <a:r>
              <a:rPr lang="en-US" dirty="0"/>
              <a:t>Create a </a:t>
            </a:r>
            <a:r>
              <a:rPr lang="en-US" dirty="0">
                <a:solidFill>
                  <a:srgbClr val="C00000"/>
                </a:solidFill>
              </a:rPr>
              <a:t>variable</a:t>
            </a:r>
            <a:r>
              <a:rPr lang="en-US" dirty="0"/>
              <a:t> that takes on the value of a particular instance for        </a:t>
            </a:r>
            <a:r>
              <a:rPr lang="en-US" dirty="0">
                <a:solidFill>
                  <a:srgbClr val="C00000"/>
                </a:solidFill>
              </a:rPr>
              <a:t>all times</a:t>
            </a:r>
            <a:r>
              <a:rPr lang="en-US" dirty="0"/>
              <a:t> it appears in an operator. 						</a:t>
            </a:r>
          </a:p>
        </p:txBody>
      </p:sp>
      <p:grpSp>
        <p:nvGrpSpPr>
          <p:cNvPr id="4" name="Group 3">
            <a:extLst>
              <a:ext uri="{FF2B5EF4-FFF2-40B4-BE49-F238E27FC236}">
                <a16:creationId xmlns:a16="http://schemas.microsoft.com/office/drawing/2014/main" id="{BD5B4D46-7A6D-0A47-A8FE-EB2C38E70E9B}"/>
              </a:ext>
            </a:extLst>
          </p:cNvPr>
          <p:cNvGrpSpPr>
            <a:grpSpLocks noChangeAspect="1"/>
          </p:cNvGrpSpPr>
          <p:nvPr/>
        </p:nvGrpSpPr>
        <p:grpSpPr>
          <a:xfrm>
            <a:off x="6217290" y="1713277"/>
            <a:ext cx="1900005" cy="1094504"/>
            <a:chOff x="5274359" y="1800434"/>
            <a:chExt cx="1266670" cy="729669"/>
          </a:xfrm>
        </p:grpSpPr>
        <p:cxnSp>
          <p:nvCxnSpPr>
            <p:cNvPr id="5" name="Straight Connector 4">
              <a:extLst>
                <a:ext uri="{FF2B5EF4-FFF2-40B4-BE49-F238E27FC236}">
                  <a16:creationId xmlns:a16="http://schemas.microsoft.com/office/drawing/2014/main" id="{4676F10C-F2FC-294C-973B-C0D4322BEEAC}"/>
                </a:ext>
              </a:extLst>
            </p:cNvPr>
            <p:cNvCxnSpPr>
              <a:cxnSpLocks noChangeAspect="1"/>
            </p:cNvCxnSpPr>
            <p:nvPr/>
          </p:nvCxnSpPr>
          <p:spPr>
            <a:xfrm flipV="1">
              <a:off x="5274359" y="2516182"/>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B7381870-CD6B-8D48-8E2E-13424288007C}"/>
                </a:ext>
              </a:extLst>
            </p:cNvPr>
            <p:cNvSpPr>
              <a:spLocks noChangeAspect="1"/>
            </p:cNvSpPr>
            <p:nvPr/>
          </p:nvSpPr>
          <p:spPr>
            <a:xfrm>
              <a:off x="5423366" y="1915867"/>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33A0C53-705E-6442-9290-F32D18D9D76A}"/>
                </a:ext>
              </a:extLst>
            </p:cNvPr>
            <p:cNvSpPr>
              <a:spLocks noChangeAspect="1"/>
            </p:cNvSpPr>
            <p:nvPr/>
          </p:nvSpPr>
          <p:spPr>
            <a:xfrm>
              <a:off x="5423366" y="2222985"/>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57D6288-3661-A349-B66E-3CA20709BF9B}"/>
                </a:ext>
              </a:extLst>
            </p:cNvPr>
            <p:cNvSpPr/>
            <p:nvPr/>
          </p:nvSpPr>
          <p:spPr>
            <a:xfrm>
              <a:off x="5879733" y="1800434"/>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401283A-3826-F14F-9829-19FCC6D641FD}"/>
                </a:ext>
              </a:extLst>
            </p:cNvPr>
            <p:cNvSpPr>
              <a:spLocks noChangeAspect="1"/>
            </p:cNvSpPr>
            <p:nvPr/>
          </p:nvSpPr>
          <p:spPr>
            <a:xfrm>
              <a:off x="5937073" y="1883639"/>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1ABC3E97-F9B1-1E49-AC0D-01DA5B89CFB1}"/>
              </a:ext>
            </a:extLst>
          </p:cNvPr>
          <p:cNvGrpSpPr>
            <a:grpSpLocks noChangeAspect="1"/>
          </p:cNvGrpSpPr>
          <p:nvPr/>
        </p:nvGrpSpPr>
        <p:grpSpPr>
          <a:xfrm>
            <a:off x="3478381" y="1705489"/>
            <a:ext cx="1900005" cy="1123175"/>
            <a:chOff x="1897512" y="1781320"/>
            <a:chExt cx="1266670" cy="748783"/>
          </a:xfrm>
        </p:grpSpPr>
        <p:cxnSp>
          <p:nvCxnSpPr>
            <p:cNvPr id="11" name="Straight Connector 10">
              <a:extLst>
                <a:ext uri="{FF2B5EF4-FFF2-40B4-BE49-F238E27FC236}">
                  <a16:creationId xmlns:a16="http://schemas.microsoft.com/office/drawing/2014/main" id="{6C83F62D-B740-1D49-9E95-9B86A7D6EA6F}"/>
                </a:ext>
              </a:extLst>
            </p:cNvPr>
            <p:cNvCxnSpPr>
              <a:cxnSpLocks noChangeAspect="1"/>
            </p:cNvCxnSpPr>
            <p:nvPr/>
          </p:nvCxnSpPr>
          <p:spPr>
            <a:xfrm flipV="1">
              <a:off x="1897512" y="2516182"/>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EA651DF3-896A-E24C-9CE0-1731B69A65A4}"/>
                </a:ext>
              </a:extLst>
            </p:cNvPr>
            <p:cNvSpPr>
              <a:spLocks noChangeAspect="1"/>
            </p:cNvSpPr>
            <p:nvPr/>
          </p:nvSpPr>
          <p:spPr>
            <a:xfrm>
              <a:off x="2049161" y="1883639"/>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1520716-8E89-B844-BE1F-6E2049BEFA66}"/>
                </a:ext>
              </a:extLst>
            </p:cNvPr>
            <p:cNvSpPr>
              <a:spLocks noChangeAspect="1"/>
            </p:cNvSpPr>
            <p:nvPr/>
          </p:nvSpPr>
          <p:spPr>
            <a:xfrm>
              <a:off x="2049161" y="2190757"/>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13A257E-4F9F-F847-9A27-9517AC8EC6A7}"/>
                </a:ext>
              </a:extLst>
            </p:cNvPr>
            <p:cNvSpPr>
              <a:spLocks noChangeAspect="1"/>
            </p:cNvSpPr>
            <p:nvPr/>
          </p:nvSpPr>
          <p:spPr>
            <a:xfrm>
              <a:off x="2562868" y="2190757"/>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92EF7166-99FC-7640-9873-66D11D1FB2B6}"/>
                </a:ext>
              </a:extLst>
            </p:cNvPr>
            <p:cNvGrpSpPr/>
            <p:nvPr/>
          </p:nvGrpSpPr>
          <p:grpSpPr>
            <a:xfrm>
              <a:off x="2522550" y="1781320"/>
              <a:ext cx="468619" cy="394217"/>
              <a:chOff x="4399967" y="1188457"/>
              <a:chExt cx="468619" cy="394217"/>
            </a:xfrm>
          </p:grpSpPr>
          <p:sp>
            <p:nvSpPr>
              <p:cNvPr id="16" name="Rectangle 15">
                <a:extLst>
                  <a:ext uri="{FF2B5EF4-FFF2-40B4-BE49-F238E27FC236}">
                    <a16:creationId xmlns:a16="http://schemas.microsoft.com/office/drawing/2014/main" id="{D69B8D9F-DCB8-6241-90EF-6FABB0946162}"/>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DCA4F81-3D07-BD4E-AF67-B25C4A142A42}"/>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mc:AlternateContent xmlns:mc="http://schemas.openxmlformats.org/markup-compatibility/2006" xmlns:p14="http://schemas.microsoft.com/office/powerpoint/2010/main">
        <mc:Choice Requires="p14">
          <p:contentPart p14:bwMode="auto" r:id="rId2">
            <p14:nvContentPartPr>
              <p14:cNvPr id="18" name="Ink 17">
                <a:extLst>
                  <a:ext uri="{FF2B5EF4-FFF2-40B4-BE49-F238E27FC236}">
                    <a16:creationId xmlns:a16="http://schemas.microsoft.com/office/drawing/2014/main" id="{D19C75FD-EFB8-2126-250F-C0B8A72E8C05}"/>
                  </a:ext>
                </a:extLst>
              </p14:cNvPr>
              <p14:cNvContentPartPr/>
              <p14:nvPr/>
            </p14:nvContentPartPr>
            <p14:xfrm>
              <a:off x="758520" y="1027440"/>
              <a:ext cx="10244520" cy="5511960"/>
            </p14:xfrm>
          </p:contentPart>
        </mc:Choice>
        <mc:Fallback xmlns="">
          <p:pic>
            <p:nvPicPr>
              <p:cNvPr id="18" name="Ink 17">
                <a:extLst>
                  <a:ext uri="{FF2B5EF4-FFF2-40B4-BE49-F238E27FC236}">
                    <a16:creationId xmlns:a16="http://schemas.microsoft.com/office/drawing/2014/main" id="{D19C75FD-EFB8-2126-250F-C0B8A72E8C05}"/>
                  </a:ext>
                </a:extLst>
              </p:cNvPr>
              <p:cNvPicPr/>
              <p:nvPr/>
            </p:nvPicPr>
            <p:blipFill>
              <a:blip r:embed="rId3"/>
              <a:stretch>
                <a:fillRect/>
              </a:stretch>
            </p:blipFill>
            <p:spPr>
              <a:xfrm>
                <a:off x="749160" y="1018080"/>
                <a:ext cx="10263240" cy="5530680"/>
              </a:xfrm>
              <a:prstGeom prst="rect">
                <a:avLst/>
              </a:prstGeom>
            </p:spPr>
          </p:pic>
        </mc:Fallback>
      </mc:AlternateContent>
    </p:spTree>
    <p:extLst>
      <p:ext uri="{BB962C8B-B14F-4D97-AF65-F5344CB8AC3E}">
        <p14:creationId xmlns:p14="http://schemas.microsoft.com/office/powerpoint/2010/main" val="1113245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1A51C-91A0-0A44-9142-D22FF6194440}"/>
              </a:ext>
            </a:extLst>
          </p:cNvPr>
          <p:cNvSpPr>
            <a:spLocks noGrp="1"/>
          </p:cNvSpPr>
          <p:nvPr>
            <p:ph type="title"/>
          </p:nvPr>
        </p:nvSpPr>
        <p:spPr/>
        <p:txBody>
          <a:bodyPr/>
          <a:lstStyle/>
          <a:p>
            <a:r>
              <a:rPr lang="en-US" dirty="0"/>
              <a:t>Operator: </a:t>
            </a:r>
            <a:r>
              <a:rPr lang="en-US" dirty="0" err="1"/>
              <a:t>PutDown</a:t>
            </a:r>
            <a:r>
              <a:rPr lang="en-US" dirty="0"/>
              <a:t>-Block on Table</a:t>
            </a:r>
          </a:p>
        </p:txBody>
      </p:sp>
      <p:sp>
        <p:nvSpPr>
          <p:cNvPr id="3" name="Content Placeholder 2">
            <a:extLst>
              <a:ext uri="{FF2B5EF4-FFF2-40B4-BE49-F238E27FC236}">
                <a16:creationId xmlns:a16="http://schemas.microsoft.com/office/drawing/2014/main" id="{78BCFBC7-9CDA-3540-A77F-A6934C3E5000}"/>
              </a:ext>
            </a:extLst>
          </p:cNvPr>
          <p:cNvSpPr>
            <a:spLocks noGrp="1"/>
          </p:cNvSpPr>
          <p:nvPr>
            <p:ph idx="1"/>
          </p:nvPr>
        </p:nvSpPr>
        <p:spPr/>
        <p:txBody>
          <a:bodyPr/>
          <a:lstStyle/>
          <a:p>
            <a:endParaRPr lang="en-US" dirty="0"/>
          </a:p>
          <a:p>
            <a:endParaRPr lang="en-US" dirty="0"/>
          </a:p>
          <a:p>
            <a:endParaRPr lang="en-US" dirty="0"/>
          </a:p>
          <a:p>
            <a:endParaRPr lang="en-US" dirty="0"/>
          </a:p>
          <a:p>
            <a:r>
              <a:rPr lang="en-US" dirty="0"/>
              <a:t>			</a:t>
            </a:r>
            <a:r>
              <a:rPr lang="en-US" u="sng" dirty="0"/>
              <a:t>Preconditions</a:t>
            </a:r>
            <a:r>
              <a:rPr lang="en-US" dirty="0"/>
              <a:t>	</a:t>
            </a:r>
            <a:r>
              <a:rPr lang="en-US" u="sng" dirty="0"/>
              <a:t>Effects</a:t>
            </a:r>
          </a:p>
          <a:p>
            <a:r>
              <a:rPr lang="en-US" dirty="0"/>
              <a:t>			In-Hand(block)	Add 	</a:t>
            </a:r>
            <a:r>
              <a:rPr lang="en-US" dirty="0" err="1"/>
              <a:t>HandEmpty</a:t>
            </a:r>
            <a:r>
              <a:rPr lang="en-US" dirty="0"/>
              <a:t>()</a:t>
            </a:r>
          </a:p>
          <a:p>
            <a:r>
              <a:rPr lang="en-US" dirty="0"/>
              <a:t>							On-Table(block)</a:t>
            </a:r>
          </a:p>
          <a:p>
            <a:r>
              <a:rPr lang="en-US" dirty="0"/>
              <a:t>						Delete In-Hand(block) 	</a:t>
            </a:r>
          </a:p>
          <a:p>
            <a:endParaRPr lang="en-US" dirty="0"/>
          </a:p>
          <a:p>
            <a:r>
              <a:rPr lang="en-US" dirty="0">
                <a:solidFill>
                  <a:schemeClr val="tx1"/>
                </a:solidFill>
              </a:rPr>
              <a:t>Why don’t we need to check if ~</a:t>
            </a:r>
            <a:r>
              <a:rPr lang="en-US" dirty="0" err="1">
                <a:solidFill>
                  <a:schemeClr val="tx1"/>
                </a:solidFill>
              </a:rPr>
              <a:t>HandEmpty</a:t>
            </a:r>
            <a:r>
              <a:rPr lang="en-US" dirty="0">
                <a:solidFill>
                  <a:schemeClr val="tx1"/>
                </a:solidFill>
              </a:rPr>
              <a:t>() is true?</a:t>
            </a:r>
            <a:r>
              <a:rPr lang="en-US" dirty="0"/>
              <a:t>	</a:t>
            </a:r>
          </a:p>
        </p:txBody>
      </p:sp>
      <p:grpSp>
        <p:nvGrpSpPr>
          <p:cNvPr id="4" name="Group 3">
            <a:extLst>
              <a:ext uri="{FF2B5EF4-FFF2-40B4-BE49-F238E27FC236}">
                <a16:creationId xmlns:a16="http://schemas.microsoft.com/office/drawing/2014/main" id="{BD5B4D46-7A6D-0A47-A8FE-EB2C38E70E9B}"/>
              </a:ext>
            </a:extLst>
          </p:cNvPr>
          <p:cNvGrpSpPr>
            <a:grpSpLocks noChangeAspect="1"/>
          </p:cNvGrpSpPr>
          <p:nvPr/>
        </p:nvGrpSpPr>
        <p:grpSpPr>
          <a:xfrm>
            <a:off x="3446794" y="1585695"/>
            <a:ext cx="1900005" cy="1094504"/>
            <a:chOff x="5274359" y="1800434"/>
            <a:chExt cx="1266670" cy="729669"/>
          </a:xfrm>
        </p:grpSpPr>
        <p:cxnSp>
          <p:nvCxnSpPr>
            <p:cNvPr id="5" name="Straight Connector 4">
              <a:extLst>
                <a:ext uri="{FF2B5EF4-FFF2-40B4-BE49-F238E27FC236}">
                  <a16:creationId xmlns:a16="http://schemas.microsoft.com/office/drawing/2014/main" id="{4676F10C-F2FC-294C-973B-C0D4322BEEAC}"/>
                </a:ext>
              </a:extLst>
            </p:cNvPr>
            <p:cNvCxnSpPr>
              <a:cxnSpLocks noChangeAspect="1"/>
            </p:cNvCxnSpPr>
            <p:nvPr/>
          </p:nvCxnSpPr>
          <p:spPr>
            <a:xfrm flipV="1">
              <a:off x="5274359" y="2516182"/>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B7381870-CD6B-8D48-8E2E-13424288007C}"/>
                </a:ext>
              </a:extLst>
            </p:cNvPr>
            <p:cNvSpPr>
              <a:spLocks noChangeAspect="1"/>
            </p:cNvSpPr>
            <p:nvPr/>
          </p:nvSpPr>
          <p:spPr>
            <a:xfrm>
              <a:off x="5423366" y="1915867"/>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33A0C53-705E-6442-9290-F32D18D9D76A}"/>
                </a:ext>
              </a:extLst>
            </p:cNvPr>
            <p:cNvSpPr>
              <a:spLocks noChangeAspect="1"/>
            </p:cNvSpPr>
            <p:nvPr/>
          </p:nvSpPr>
          <p:spPr>
            <a:xfrm>
              <a:off x="5423366" y="2222985"/>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57D6288-3661-A349-B66E-3CA20709BF9B}"/>
                </a:ext>
              </a:extLst>
            </p:cNvPr>
            <p:cNvSpPr/>
            <p:nvPr/>
          </p:nvSpPr>
          <p:spPr>
            <a:xfrm>
              <a:off x="5879733" y="1800434"/>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401283A-3826-F14F-9829-19FCC6D641FD}"/>
                </a:ext>
              </a:extLst>
            </p:cNvPr>
            <p:cNvSpPr>
              <a:spLocks noChangeAspect="1"/>
            </p:cNvSpPr>
            <p:nvPr/>
          </p:nvSpPr>
          <p:spPr>
            <a:xfrm>
              <a:off x="5937073" y="1883639"/>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1ABC3E97-F9B1-1E49-AC0D-01DA5B89CFB1}"/>
              </a:ext>
            </a:extLst>
          </p:cNvPr>
          <p:cNvGrpSpPr>
            <a:grpSpLocks noChangeAspect="1"/>
          </p:cNvGrpSpPr>
          <p:nvPr/>
        </p:nvGrpSpPr>
        <p:grpSpPr>
          <a:xfrm>
            <a:off x="5727491" y="1536142"/>
            <a:ext cx="1900005" cy="1123175"/>
            <a:chOff x="1897512" y="1781320"/>
            <a:chExt cx="1266670" cy="748783"/>
          </a:xfrm>
        </p:grpSpPr>
        <p:cxnSp>
          <p:nvCxnSpPr>
            <p:cNvPr id="11" name="Straight Connector 10">
              <a:extLst>
                <a:ext uri="{FF2B5EF4-FFF2-40B4-BE49-F238E27FC236}">
                  <a16:creationId xmlns:a16="http://schemas.microsoft.com/office/drawing/2014/main" id="{6C83F62D-B740-1D49-9E95-9B86A7D6EA6F}"/>
                </a:ext>
              </a:extLst>
            </p:cNvPr>
            <p:cNvCxnSpPr>
              <a:cxnSpLocks noChangeAspect="1"/>
            </p:cNvCxnSpPr>
            <p:nvPr/>
          </p:nvCxnSpPr>
          <p:spPr>
            <a:xfrm flipV="1">
              <a:off x="1897512" y="2516182"/>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EA651DF3-896A-E24C-9CE0-1731B69A65A4}"/>
                </a:ext>
              </a:extLst>
            </p:cNvPr>
            <p:cNvSpPr>
              <a:spLocks noChangeAspect="1"/>
            </p:cNvSpPr>
            <p:nvPr/>
          </p:nvSpPr>
          <p:spPr>
            <a:xfrm>
              <a:off x="2049161" y="1883639"/>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1520716-8E89-B844-BE1F-6E2049BEFA66}"/>
                </a:ext>
              </a:extLst>
            </p:cNvPr>
            <p:cNvSpPr>
              <a:spLocks noChangeAspect="1"/>
            </p:cNvSpPr>
            <p:nvPr/>
          </p:nvSpPr>
          <p:spPr>
            <a:xfrm>
              <a:off x="2049161" y="2190757"/>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13A257E-4F9F-F847-9A27-9517AC8EC6A7}"/>
                </a:ext>
              </a:extLst>
            </p:cNvPr>
            <p:cNvSpPr>
              <a:spLocks noChangeAspect="1"/>
            </p:cNvSpPr>
            <p:nvPr/>
          </p:nvSpPr>
          <p:spPr>
            <a:xfrm>
              <a:off x="2562868" y="2190757"/>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92EF7166-99FC-7640-9873-66D11D1FB2B6}"/>
                </a:ext>
              </a:extLst>
            </p:cNvPr>
            <p:cNvGrpSpPr/>
            <p:nvPr/>
          </p:nvGrpSpPr>
          <p:grpSpPr>
            <a:xfrm>
              <a:off x="2522550" y="1781320"/>
              <a:ext cx="468619" cy="394217"/>
              <a:chOff x="4399967" y="1188457"/>
              <a:chExt cx="468619" cy="394217"/>
            </a:xfrm>
          </p:grpSpPr>
          <p:sp>
            <p:nvSpPr>
              <p:cNvPr id="16" name="Rectangle 15">
                <a:extLst>
                  <a:ext uri="{FF2B5EF4-FFF2-40B4-BE49-F238E27FC236}">
                    <a16:creationId xmlns:a16="http://schemas.microsoft.com/office/drawing/2014/main" id="{D69B8D9F-DCB8-6241-90EF-6FABB0946162}"/>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DCA4F81-3D07-BD4E-AF67-B25C4A142A42}"/>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mc:AlternateContent xmlns:mc="http://schemas.openxmlformats.org/markup-compatibility/2006" xmlns:p14="http://schemas.microsoft.com/office/powerpoint/2010/main">
        <mc:Choice Requires="p14">
          <p:contentPart p14:bwMode="auto" r:id="rId3">
            <p14:nvContentPartPr>
              <p14:cNvPr id="18" name="Ink 17">
                <a:extLst>
                  <a:ext uri="{FF2B5EF4-FFF2-40B4-BE49-F238E27FC236}">
                    <a16:creationId xmlns:a16="http://schemas.microsoft.com/office/drawing/2014/main" id="{4F7E4A71-9773-BC58-8B94-884AAE3DE33B}"/>
                  </a:ext>
                </a:extLst>
              </p14:cNvPr>
              <p14:cNvContentPartPr/>
              <p14:nvPr/>
            </p14:nvContentPartPr>
            <p14:xfrm>
              <a:off x="752040" y="819000"/>
              <a:ext cx="2798280" cy="2987640"/>
            </p14:xfrm>
          </p:contentPart>
        </mc:Choice>
        <mc:Fallback xmlns="">
          <p:pic>
            <p:nvPicPr>
              <p:cNvPr id="18" name="Ink 17">
                <a:extLst>
                  <a:ext uri="{FF2B5EF4-FFF2-40B4-BE49-F238E27FC236}">
                    <a16:creationId xmlns:a16="http://schemas.microsoft.com/office/drawing/2014/main" id="{4F7E4A71-9773-BC58-8B94-884AAE3DE33B}"/>
                  </a:ext>
                </a:extLst>
              </p:cNvPr>
              <p:cNvPicPr/>
              <p:nvPr/>
            </p:nvPicPr>
            <p:blipFill>
              <a:blip r:embed="rId4"/>
              <a:stretch>
                <a:fillRect/>
              </a:stretch>
            </p:blipFill>
            <p:spPr>
              <a:xfrm>
                <a:off x="742680" y="809640"/>
                <a:ext cx="2817000" cy="3006360"/>
              </a:xfrm>
              <a:prstGeom prst="rect">
                <a:avLst/>
              </a:prstGeom>
            </p:spPr>
          </p:pic>
        </mc:Fallback>
      </mc:AlternateContent>
    </p:spTree>
    <p:extLst>
      <p:ext uri="{BB962C8B-B14F-4D97-AF65-F5344CB8AC3E}">
        <p14:creationId xmlns:p14="http://schemas.microsoft.com/office/powerpoint/2010/main" val="399657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84E3F-ADBC-6F49-9CB1-7166CAC7A5BC}"/>
              </a:ext>
            </a:extLst>
          </p:cNvPr>
          <p:cNvSpPr>
            <a:spLocks noGrp="1"/>
          </p:cNvSpPr>
          <p:nvPr>
            <p:ph type="title"/>
          </p:nvPr>
        </p:nvSpPr>
        <p:spPr/>
        <p:txBody>
          <a:bodyPr/>
          <a:lstStyle/>
          <a:p>
            <a:r>
              <a:rPr lang="en-US" dirty="0"/>
              <a:t>Full State Description</a:t>
            </a:r>
          </a:p>
        </p:txBody>
      </p:sp>
      <p:sp>
        <p:nvSpPr>
          <p:cNvPr id="3" name="Content Placeholder 2">
            <a:extLst>
              <a:ext uri="{FF2B5EF4-FFF2-40B4-BE49-F238E27FC236}">
                <a16:creationId xmlns:a16="http://schemas.microsoft.com/office/drawing/2014/main" id="{6B6E8D03-68F9-DA48-80FF-FFAA29E76C9A}"/>
              </a:ext>
            </a:extLst>
          </p:cNvPr>
          <p:cNvSpPr>
            <a:spLocks noGrp="1"/>
          </p:cNvSpPr>
          <p:nvPr>
            <p:ph idx="1"/>
          </p:nvPr>
        </p:nvSpPr>
        <p:spPr/>
        <p:txBody>
          <a:bodyPr/>
          <a:lstStyle/>
          <a:p>
            <a:r>
              <a:rPr lang="en-US" sz="2400" dirty="0">
                <a:solidFill>
                  <a:schemeClr val="tx1"/>
                </a:solidFill>
              </a:rPr>
              <a:t>Instances: A, B, C</a:t>
            </a:r>
          </a:p>
          <a:p>
            <a:r>
              <a:rPr lang="en-US" sz="2400" dirty="0">
                <a:solidFill>
                  <a:schemeClr val="tx1"/>
                </a:solidFill>
              </a:rPr>
              <a:t>Predicates:</a:t>
            </a:r>
          </a:p>
          <a:p>
            <a:r>
              <a:rPr lang="en-US" sz="2400" dirty="0">
                <a:solidFill>
                  <a:srgbClr val="C00000"/>
                </a:solidFill>
              </a:rPr>
              <a:t>	In-Hand(C)</a:t>
            </a:r>
          </a:p>
          <a:p>
            <a:r>
              <a:rPr lang="en-US" sz="2400" dirty="0">
                <a:solidFill>
                  <a:srgbClr val="C00000"/>
                </a:solidFill>
              </a:rPr>
              <a:t>	On-Table(B)</a:t>
            </a:r>
          </a:p>
          <a:p>
            <a:r>
              <a:rPr lang="en-US" sz="2400" dirty="0">
                <a:solidFill>
                  <a:srgbClr val="C00000"/>
                </a:solidFill>
              </a:rPr>
              <a:t>	On-Block(A,B)</a:t>
            </a:r>
          </a:p>
          <a:p>
            <a:r>
              <a:rPr lang="en-US" sz="2400" dirty="0">
                <a:solidFill>
                  <a:srgbClr val="C00000"/>
                </a:solidFill>
              </a:rPr>
              <a:t>	Clear(A)</a:t>
            </a:r>
          </a:p>
          <a:p>
            <a:r>
              <a:rPr lang="en-US" sz="2400" dirty="0">
                <a:solidFill>
                  <a:srgbClr val="C00000"/>
                </a:solidFill>
              </a:rPr>
              <a:t>	Clear(C)</a:t>
            </a:r>
          </a:p>
          <a:p>
            <a:r>
              <a:rPr lang="en-US" sz="2400" dirty="0">
                <a:solidFill>
                  <a:srgbClr val="C00000"/>
                </a:solidFill>
              </a:rPr>
              <a:t>	</a:t>
            </a:r>
            <a:r>
              <a:rPr lang="en-US" sz="2400" dirty="0">
                <a:solidFill>
                  <a:schemeClr val="tx1"/>
                </a:solidFill>
              </a:rPr>
              <a:t>Optional: </a:t>
            </a:r>
            <a:r>
              <a:rPr lang="en-US" sz="2400" dirty="0">
                <a:solidFill>
                  <a:srgbClr val="C00000"/>
                </a:solidFill>
              </a:rPr>
              <a:t>~</a:t>
            </a:r>
            <a:r>
              <a:rPr lang="en-US" sz="2400" dirty="0" err="1">
                <a:solidFill>
                  <a:srgbClr val="C00000"/>
                </a:solidFill>
              </a:rPr>
              <a:t>HandEmpty</a:t>
            </a:r>
            <a:r>
              <a:rPr lang="en-US" sz="2400" dirty="0">
                <a:solidFill>
                  <a:srgbClr val="C00000"/>
                </a:solidFill>
              </a:rPr>
              <a:t>(), ~On-Table(C), ~On-Table(A), ~On-Block(B,A),    			    ~On-Block(C,A), ~On-Block(B,C), ~On-Block(C,B), ~On-Block(A,C), 		    ~Clear(B), ~In-Hand(A), ~In-Hand(B)</a:t>
            </a:r>
          </a:p>
          <a:p>
            <a:r>
              <a:rPr lang="en-US" sz="2400" dirty="0"/>
              <a:t>RULE OF THUMB: If you must match that Predicate is explicitly not true, you must include ~Predicate in the state description. </a:t>
            </a:r>
          </a:p>
        </p:txBody>
      </p:sp>
      <p:grpSp>
        <p:nvGrpSpPr>
          <p:cNvPr id="4" name="Group 3">
            <a:extLst>
              <a:ext uri="{FF2B5EF4-FFF2-40B4-BE49-F238E27FC236}">
                <a16:creationId xmlns:a16="http://schemas.microsoft.com/office/drawing/2014/main" id="{B32D2CA9-32DA-4841-89AF-BC3E910B6FC5}"/>
              </a:ext>
            </a:extLst>
          </p:cNvPr>
          <p:cNvGrpSpPr>
            <a:grpSpLocks noChangeAspect="1"/>
          </p:cNvGrpSpPr>
          <p:nvPr/>
        </p:nvGrpSpPr>
        <p:grpSpPr>
          <a:xfrm>
            <a:off x="6458590" y="1839373"/>
            <a:ext cx="3752211" cy="2161473"/>
            <a:chOff x="5274359" y="1800434"/>
            <a:chExt cx="1266670" cy="729669"/>
          </a:xfrm>
        </p:grpSpPr>
        <p:cxnSp>
          <p:nvCxnSpPr>
            <p:cNvPr id="5" name="Straight Connector 4">
              <a:extLst>
                <a:ext uri="{FF2B5EF4-FFF2-40B4-BE49-F238E27FC236}">
                  <a16:creationId xmlns:a16="http://schemas.microsoft.com/office/drawing/2014/main" id="{067B90FD-42A8-4F4A-AAF3-BBA6B378CE81}"/>
                </a:ext>
              </a:extLst>
            </p:cNvPr>
            <p:cNvCxnSpPr>
              <a:cxnSpLocks noChangeAspect="1"/>
            </p:cNvCxnSpPr>
            <p:nvPr/>
          </p:nvCxnSpPr>
          <p:spPr>
            <a:xfrm flipV="1">
              <a:off x="5274359" y="2516182"/>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A6953F46-F616-FB44-9EB7-B3224786BF5A}"/>
                </a:ext>
              </a:extLst>
            </p:cNvPr>
            <p:cNvSpPr>
              <a:spLocks noChangeAspect="1"/>
            </p:cNvSpPr>
            <p:nvPr/>
          </p:nvSpPr>
          <p:spPr>
            <a:xfrm>
              <a:off x="5423366" y="1915867"/>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3B9D311-ED2A-1A4B-B7B8-403EAED57522}"/>
                </a:ext>
              </a:extLst>
            </p:cNvPr>
            <p:cNvSpPr>
              <a:spLocks noChangeAspect="1"/>
            </p:cNvSpPr>
            <p:nvPr/>
          </p:nvSpPr>
          <p:spPr>
            <a:xfrm>
              <a:off x="5423366" y="2222985"/>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2A6F2B-6208-EE46-8D99-404B528323A4}"/>
                </a:ext>
              </a:extLst>
            </p:cNvPr>
            <p:cNvSpPr/>
            <p:nvPr/>
          </p:nvSpPr>
          <p:spPr>
            <a:xfrm>
              <a:off x="5879733" y="1800434"/>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333DDF2-2DF8-5246-9349-8A04B301C48F}"/>
                </a:ext>
              </a:extLst>
            </p:cNvPr>
            <p:cNvSpPr>
              <a:spLocks noChangeAspect="1"/>
            </p:cNvSpPr>
            <p:nvPr/>
          </p:nvSpPr>
          <p:spPr>
            <a:xfrm>
              <a:off x="5937073" y="1883639"/>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DF25DB7F-84F5-5E46-A6C0-350C7F01914A}"/>
              </a:ext>
            </a:extLst>
          </p:cNvPr>
          <p:cNvSpPr txBox="1"/>
          <p:nvPr/>
        </p:nvSpPr>
        <p:spPr>
          <a:xfrm>
            <a:off x="7267506" y="2500996"/>
            <a:ext cx="317716" cy="369332"/>
          </a:xfrm>
          <a:prstGeom prst="rect">
            <a:avLst/>
          </a:prstGeom>
          <a:noFill/>
        </p:spPr>
        <p:txBody>
          <a:bodyPr wrap="none" rtlCol="0">
            <a:spAutoFit/>
          </a:bodyPr>
          <a:lstStyle/>
          <a:p>
            <a:r>
              <a:rPr lang="en-US" dirty="0"/>
              <a:t>A</a:t>
            </a:r>
          </a:p>
        </p:txBody>
      </p:sp>
      <p:sp>
        <p:nvSpPr>
          <p:cNvPr id="11" name="TextBox 10">
            <a:extLst>
              <a:ext uri="{FF2B5EF4-FFF2-40B4-BE49-F238E27FC236}">
                <a16:creationId xmlns:a16="http://schemas.microsoft.com/office/drawing/2014/main" id="{C864DC23-6CEB-B74C-9745-A3B1825216CB}"/>
              </a:ext>
            </a:extLst>
          </p:cNvPr>
          <p:cNvSpPr txBox="1"/>
          <p:nvPr/>
        </p:nvSpPr>
        <p:spPr>
          <a:xfrm>
            <a:off x="7280206" y="3365628"/>
            <a:ext cx="309700" cy="369332"/>
          </a:xfrm>
          <a:prstGeom prst="rect">
            <a:avLst/>
          </a:prstGeom>
          <a:noFill/>
        </p:spPr>
        <p:txBody>
          <a:bodyPr wrap="none" rtlCol="0">
            <a:spAutoFit/>
          </a:bodyPr>
          <a:lstStyle/>
          <a:p>
            <a:r>
              <a:rPr lang="en-US" dirty="0"/>
              <a:t>B</a:t>
            </a:r>
          </a:p>
        </p:txBody>
      </p:sp>
      <p:sp>
        <p:nvSpPr>
          <p:cNvPr id="12" name="TextBox 11">
            <a:extLst>
              <a:ext uri="{FF2B5EF4-FFF2-40B4-BE49-F238E27FC236}">
                <a16:creationId xmlns:a16="http://schemas.microsoft.com/office/drawing/2014/main" id="{D1B447AC-C50A-BD44-BC75-2100FB2B4C68}"/>
              </a:ext>
            </a:extLst>
          </p:cNvPr>
          <p:cNvSpPr txBox="1"/>
          <p:nvPr/>
        </p:nvSpPr>
        <p:spPr>
          <a:xfrm>
            <a:off x="8791506" y="2413128"/>
            <a:ext cx="308098" cy="369332"/>
          </a:xfrm>
          <a:prstGeom prst="rect">
            <a:avLst/>
          </a:prstGeom>
          <a:noFill/>
        </p:spPr>
        <p:txBody>
          <a:bodyPr wrap="none" rtlCol="0">
            <a:spAutoFit/>
          </a:bodyPr>
          <a:lstStyle/>
          <a:p>
            <a:r>
              <a:rPr lang="en-US" dirty="0"/>
              <a:t>C</a:t>
            </a:r>
          </a:p>
        </p:txBody>
      </p:sp>
    </p:spTree>
    <p:extLst>
      <p:ext uri="{BB962C8B-B14F-4D97-AF65-F5344CB8AC3E}">
        <p14:creationId xmlns:p14="http://schemas.microsoft.com/office/powerpoint/2010/main" val="4130462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33D4C-4CF8-1141-BC90-195CC496B189}"/>
              </a:ext>
            </a:extLst>
          </p:cNvPr>
          <p:cNvSpPr>
            <a:spLocks noGrp="1"/>
          </p:cNvSpPr>
          <p:nvPr>
            <p:ph type="title"/>
          </p:nvPr>
        </p:nvSpPr>
        <p:spPr/>
        <p:txBody>
          <a:bodyPr/>
          <a:lstStyle/>
          <a:p>
            <a:r>
              <a:rPr lang="en-US" dirty="0"/>
              <a:t>Operators for Block Stacking</a:t>
            </a:r>
          </a:p>
        </p:txBody>
      </p:sp>
      <p:sp>
        <p:nvSpPr>
          <p:cNvPr id="3" name="Content Placeholder 2">
            <a:extLst>
              <a:ext uri="{FF2B5EF4-FFF2-40B4-BE49-F238E27FC236}">
                <a16:creationId xmlns:a16="http://schemas.microsoft.com/office/drawing/2014/main" id="{95CDE025-DB9D-6549-8082-EAB4554EA661}"/>
              </a:ext>
            </a:extLst>
          </p:cNvPr>
          <p:cNvSpPr>
            <a:spLocks noGrp="1"/>
          </p:cNvSpPr>
          <p:nvPr>
            <p:ph idx="1"/>
          </p:nvPr>
        </p:nvSpPr>
        <p:spPr/>
        <p:txBody>
          <a:bodyPr numCol="2"/>
          <a:lstStyle/>
          <a:p>
            <a:r>
              <a:rPr lang="en-US" sz="2000" dirty="0" err="1"/>
              <a:t>Pickup_Table</a:t>
            </a:r>
            <a:r>
              <a:rPr lang="en-US" sz="2000" dirty="0"/>
              <a:t>(b):</a:t>
            </a:r>
          </a:p>
          <a:p>
            <a:pPr marL="460375" indent="-460375"/>
            <a:r>
              <a:rPr lang="en-US" sz="2000" dirty="0"/>
              <a:t>		Pre: </a:t>
            </a:r>
            <a:r>
              <a:rPr lang="en-US" sz="2000" dirty="0" err="1"/>
              <a:t>HandEmpty</a:t>
            </a:r>
            <a:r>
              <a:rPr lang="en-US" sz="2000" dirty="0"/>
              <a:t>(), Clear(b), On-Table(b)</a:t>
            </a:r>
          </a:p>
          <a:p>
            <a:pPr marL="460375" indent="-460375"/>
            <a:r>
              <a:rPr lang="en-US" sz="2000" dirty="0"/>
              <a:t>		Add: In-Hand(b)</a:t>
            </a:r>
          </a:p>
          <a:p>
            <a:r>
              <a:rPr lang="en-US" sz="2000" dirty="0"/>
              <a:t>        	Delete: </a:t>
            </a:r>
            <a:r>
              <a:rPr lang="en-US" sz="2000" dirty="0" err="1"/>
              <a:t>HandEmpty</a:t>
            </a:r>
            <a:r>
              <a:rPr lang="en-US" sz="2000" dirty="0"/>
              <a:t>(), On-Table(b)</a:t>
            </a:r>
          </a:p>
          <a:p>
            <a:endParaRPr lang="en-US" sz="2000" dirty="0"/>
          </a:p>
          <a:p>
            <a:r>
              <a:rPr lang="en-US" sz="2000" dirty="0" err="1"/>
              <a:t>Putdown_Table</a:t>
            </a:r>
            <a:r>
              <a:rPr lang="en-US" sz="2000" dirty="0"/>
              <a:t>(b):</a:t>
            </a:r>
          </a:p>
          <a:p>
            <a:r>
              <a:rPr lang="en-US" sz="2000" dirty="0"/>
              <a:t>	Pre: In-Hand(b)</a:t>
            </a:r>
          </a:p>
          <a:p>
            <a:r>
              <a:rPr lang="en-US" sz="2000" dirty="0"/>
              <a:t>	Add: </a:t>
            </a:r>
            <a:r>
              <a:rPr lang="en-US" sz="2000" dirty="0" err="1"/>
              <a:t>HandEmpty</a:t>
            </a:r>
            <a:r>
              <a:rPr lang="en-US" sz="2000" dirty="0"/>
              <a:t>(), On-Table(b)	</a:t>
            </a:r>
          </a:p>
          <a:p>
            <a:r>
              <a:rPr lang="en-US" sz="2000" dirty="0"/>
              <a:t>	Delete: In-Hand(b)</a:t>
            </a:r>
          </a:p>
          <a:p>
            <a:endParaRPr lang="en-US" sz="2000" dirty="0"/>
          </a:p>
          <a:p>
            <a:endParaRPr lang="en-US" sz="2000" dirty="0"/>
          </a:p>
          <a:p>
            <a:r>
              <a:rPr lang="en-US" sz="2000" dirty="0" err="1"/>
              <a:t>Pickup_Block</a:t>
            </a:r>
            <a:r>
              <a:rPr lang="en-US" sz="2000" dirty="0"/>
              <a:t>(</a:t>
            </a:r>
            <a:r>
              <a:rPr lang="en-US" sz="2000" dirty="0" err="1"/>
              <a:t>b,c</a:t>
            </a:r>
            <a:r>
              <a:rPr lang="en-US" sz="2000" dirty="0"/>
              <a:t>):</a:t>
            </a:r>
          </a:p>
          <a:p>
            <a:r>
              <a:rPr lang="en-US" sz="2000" dirty="0"/>
              <a:t>	Pre: </a:t>
            </a:r>
            <a:r>
              <a:rPr lang="en-US" sz="2000" dirty="0" err="1"/>
              <a:t>HandEmpty</a:t>
            </a:r>
            <a:r>
              <a:rPr lang="en-US" sz="2000" dirty="0"/>
              <a:t>(), On-Block(</a:t>
            </a:r>
            <a:r>
              <a:rPr lang="en-US" sz="2000" dirty="0" err="1"/>
              <a:t>b,c</a:t>
            </a:r>
            <a:r>
              <a:rPr lang="en-US" sz="2000" dirty="0"/>
              <a:t>), b!=c</a:t>
            </a:r>
          </a:p>
          <a:p>
            <a:r>
              <a:rPr lang="en-US" sz="2000" dirty="0"/>
              <a:t>	Add: In-Hand(b), Clear(c)</a:t>
            </a:r>
          </a:p>
          <a:p>
            <a:r>
              <a:rPr lang="en-US" sz="2000" dirty="0"/>
              <a:t>	Delete: </a:t>
            </a:r>
            <a:r>
              <a:rPr lang="en-US" sz="2000" dirty="0" err="1"/>
              <a:t>HandEmpty</a:t>
            </a:r>
            <a:r>
              <a:rPr lang="en-US" sz="2000" dirty="0"/>
              <a:t>(), On-Block(</a:t>
            </a:r>
            <a:r>
              <a:rPr lang="en-US" sz="2000" dirty="0" err="1"/>
              <a:t>b,c</a:t>
            </a:r>
            <a:r>
              <a:rPr lang="en-US" sz="2000" dirty="0"/>
              <a:t>)         </a:t>
            </a:r>
          </a:p>
          <a:p>
            <a:endParaRPr lang="en-US" sz="2000" dirty="0"/>
          </a:p>
          <a:p>
            <a:r>
              <a:rPr lang="en-US" sz="2000" dirty="0" err="1"/>
              <a:t>Putdown_Block</a:t>
            </a:r>
            <a:r>
              <a:rPr lang="en-US" sz="2000" dirty="0"/>
              <a:t>(</a:t>
            </a:r>
            <a:r>
              <a:rPr lang="en-US" sz="2000" dirty="0" err="1"/>
              <a:t>b,c</a:t>
            </a:r>
            <a:r>
              <a:rPr lang="en-US" sz="2000" dirty="0"/>
              <a:t>):</a:t>
            </a:r>
          </a:p>
          <a:p>
            <a:r>
              <a:rPr lang="en-US" sz="2000" dirty="0"/>
              <a:t>	Pre: In-Hand(b), Clear(c)</a:t>
            </a:r>
          </a:p>
          <a:p>
            <a:r>
              <a:rPr lang="en-US" sz="2000" dirty="0"/>
              <a:t>	Add: </a:t>
            </a:r>
            <a:r>
              <a:rPr lang="en-US" sz="2000" dirty="0" err="1"/>
              <a:t>HandEmpty</a:t>
            </a:r>
            <a:r>
              <a:rPr lang="en-US" sz="2000" dirty="0"/>
              <a:t>(), On-Block(</a:t>
            </a:r>
            <a:r>
              <a:rPr lang="en-US" sz="2000" dirty="0" err="1"/>
              <a:t>b,c</a:t>
            </a:r>
            <a:r>
              <a:rPr lang="en-US" sz="2000" dirty="0"/>
              <a:t>)</a:t>
            </a:r>
          </a:p>
          <a:p>
            <a:r>
              <a:rPr lang="en-US" sz="2000" dirty="0"/>
              <a:t>	Delete: Clear(c), In-Hand(b)</a:t>
            </a:r>
          </a:p>
          <a:p>
            <a:endParaRPr lang="en-US" dirty="0"/>
          </a:p>
        </p:txBody>
      </p:sp>
      <p:sp>
        <p:nvSpPr>
          <p:cNvPr id="4" name="TextBox 3">
            <a:extLst>
              <a:ext uri="{FF2B5EF4-FFF2-40B4-BE49-F238E27FC236}">
                <a16:creationId xmlns:a16="http://schemas.microsoft.com/office/drawing/2014/main" id="{34E4A461-ABEC-E548-8CB3-C5CFF97C8509}"/>
              </a:ext>
            </a:extLst>
          </p:cNvPr>
          <p:cNvSpPr txBox="1"/>
          <p:nvPr/>
        </p:nvSpPr>
        <p:spPr>
          <a:xfrm>
            <a:off x="552099" y="5513989"/>
            <a:ext cx="7654403" cy="461665"/>
          </a:xfrm>
          <a:prstGeom prst="rect">
            <a:avLst/>
          </a:prstGeom>
          <a:noFill/>
        </p:spPr>
        <p:txBody>
          <a:bodyPr wrap="none" rtlCol="0">
            <a:spAutoFit/>
          </a:bodyPr>
          <a:lstStyle/>
          <a:p>
            <a:r>
              <a:rPr lang="en-US" sz="2400" dirty="0"/>
              <a:t>Why do we need separate operators for table vs on a block?</a:t>
            </a:r>
          </a:p>
        </p:txBody>
      </p:sp>
    </p:spTree>
    <p:extLst>
      <p:ext uri="{BB962C8B-B14F-4D97-AF65-F5344CB8AC3E}">
        <p14:creationId xmlns:p14="http://schemas.microsoft.com/office/powerpoint/2010/main" val="1201813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8300" y="1600201"/>
            <a:ext cx="8686801" cy="4525963"/>
          </a:xfrm>
        </p:spPr>
        <p:txBody>
          <a:bodyPr numCol="1">
            <a:normAutofit/>
          </a:bodyPr>
          <a:lstStyle/>
          <a:p>
            <a:pPr marL="0" indent="0">
              <a:buNone/>
            </a:pPr>
            <a:r>
              <a:rPr lang="en-US" sz="1800" dirty="0" err="1"/>
              <a:t>HandEmpty</a:t>
            </a:r>
            <a:r>
              <a:rPr lang="en-US" sz="1800" dirty="0"/>
              <a:t>() &amp; On-Table(O) &amp; On-Block(B,O) &amp; Clear(B) &amp; On-Table(G) &amp; Clear(G)</a:t>
            </a:r>
          </a:p>
        </p:txBody>
      </p:sp>
      <p:grpSp>
        <p:nvGrpSpPr>
          <p:cNvPr id="45" name="Group 44"/>
          <p:cNvGrpSpPr/>
          <p:nvPr/>
        </p:nvGrpSpPr>
        <p:grpSpPr>
          <a:xfrm>
            <a:off x="1981199" y="5399819"/>
            <a:ext cx="1266670" cy="761370"/>
            <a:chOff x="3166439" y="3350167"/>
            <a:chExt cx="1266670" cy="761370"/>
          </a:xfrm>
        </p:grpSpPr>
        <p:cxnSp>
          <p:nvCxnSpPr>
            <p:cNvPr id="46" name="Straight Connector 45"/>
            <p:cNvCxnSpPr>
              <a:cxnSpLocks noChangeAspect="1"/>
            </p:cNvCxnSpPr>
            <p:nvPr/>
          </p:nvCxnSpPr>
          <p:spPr>
            <a:xfrm flipV="1">
              <a:off x="3166439" y="4097616"/>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47" name="Rectangle 46"/>
            <p:cNvSpPr>
              <a:spLocks noChangeAspect="1"/>
            </p:cNvSpPr>
            <p:nvPr/>
          </p:nvSpPr>
          <p:spPr>
            <a:xfrm>
              <a:off x="3318088" y="3772191"/>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a:spLocks noChangeAspect="1"/>
            </p:cNvSpPr>
            <p:nvPr/>
          </p:nvSpPr>
          <p:spPr>
            <a:xfrm>
              <a:off x="3318088" y="3465073"/>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a:spLocks noChangeAspect="1"/>
            </p:cNvSpPr>
            <p:nvPr/>
          </p:nvSpPr>
          <p:spPr>
            <a:xfrm>
              <a:off x="3811700" y="3772191"/>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0" name="Group 49"/>
            <p:cNvGrpSpPr/>
            <p:nvPr/>
          </p:nvGrpSpPr>
          <p:grpSpPr>
            <a:xfrm>
              <a:off x="3764206" y="3350167"/>
              <a:ext cx="468619" cy="394217"/>
              <a:chOff x="4399967" y="1188457"/>
              <a:chExt cx="468619" cy="394217"/>
            </a:xfrm>
          </p:grpSpPr>
          <p:sp>
            <p:nvSpPr>
              <p:cNvPr id="51" name="Rectangle 50"/>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5" name="Title 4">
            <a:extLst>
              <a:ext uri="{FF2B5EF4-FFF2-40B4-BE49-F238E27FC236}">
                <a16:creationId xmlns:a16="http://schemas.microsoft.com/office/drawing/2014/main" id="{580B5C4B-779F-F741-B669-C37DE066D7F4}"/>
              </a:ext>
            </a:extLst>
          </p:cNvPr>
          <p:cNvSpPr>
            <a:spLocks noGrp="1"/>
          </p:cNvSpPr>
          <p:nvPr>
            <p:ph type="title"/>
          </p:nvPr>
        </p:nvSpPr>
        <p:spPr/>
        <p:txBody>
          <a:bodyPr/>
          <a:lstStyle/>
          <a:p>
            <a:r>
              <a:rPr lang="en-US" dirty="0"/>
              <a:t>Example Matching Operators</a:t>
            </a:r>
          </a:p>
        </p:txBody>
      </p:sp>
      <p:cxnSp>
        <p:nvCxnSpPr>
          <p:cNvPr id="60" name="Straight Arrow Connector 59">
            <a:extLst>
              <a:ext uri="{FF2B5EF4-FFF2-40B4-BE49-F238E27FC236}">
                <a16:creationId xmlns:a16="http://schemas.microsoft.com/office/drawing/2014/main" id="{39928E07-B026-442F-85F4-C3D3E488142D}"/>
              </a:ext>
            </a:extLst>
          </p:cNvPr>
          <p:cNvCxnSpPr/>
          <p:nvPr/>
        </p:nvCxnSpPr>
        <p:spPr>
          <a:xfrm flipH="1" flipV="1">
            <a:off x="3247869" y="5703876"/>
            <a:ext cx="593540" cy="8637"/>
          </a:xfrm>
          <a:prstGeom prst="straightConnector1">
            <a:avLst/>
          </a:prstGeom>
          <a:ln w="12700">
            <a:headEnd type="arrow"/>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2678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ctrTitle"/>
          </p:nvPr>
        </p:nvSpPr>
        <p:spPr>
          <a:xfrm>
            <a:off x="0" y="279401"/>
            <a:ext cx="12192000" cy="1470025"/>
          </a:xfrm>
        </p:spPr>
        <p:txBody>
          <a:bodyPr>
            <a:normAutofit/>
          </a:bodyPr>
          <a:lstStyle/>
          <a:p>
            <a:r>
              <a:rPr lang="en-US" sz="4400" dirty="0"/>
              <a:t>AI: Representation and Problem Solving</a:t>
            </a:r>
            <a:br>
              <a:rPr lang="en-US" sz="4400" dirty="0"/>
            </a:br>
            <a:endParaRPr lang="en-US" sz="4400" dirty="0"/>
          </a:p>
        </p:txBody>
      </p:sp>
      <p:sp>
        <p:nvSpPr>
          <p:cNvPr id="5123" name="Rectangle 6"/>
          <p:cNvSpPr>
            <a:spLocks noGrp="1" noChangeArrowheads="1"/>
          </p:cNvSpPr>
          <p:nvPr>
            <p:ph type="subTitle" idx="1"/>
          </p:nvPr>
        </p:nvSpPr>
        <p:spPr>
          <a:xfrm>
            <a:off x="0" y="1295400"/>
            <a:ext cx="12192000" cy="1524000"/>
          </a:xfrm>
        </p:spPr>
        <p:txBody>
          <a:bodyPr/>
          <a:lstStyle/>
          <a:p>
            <a:pPr eaLnBrk="1" hangingPunct="1"/>
            <a:r>
              <a:rPr lang="en-US" sz="4267" dirty="0"/>
              <a:t>Classical Planning</a:t>
            </a:r>
          </a:p>
          <a:p>
            <a:pPr eaLnBrk="1" hangingPunct="1"/>
            <a:r>
              <a:rPr lang="en-US" sz="4267" dirty="0"/>
              <a:t>or Symbolic Planning</a:t>
            </a:r>
          </a:p>
        </p:txBody>
      </p:sp>
      <p:sp>
        <p:nvSpPr>
          <p:cNvPr id="5125" name="Text Box 8"/>
          <p:cNvSpPr txBox="1">
            <a:spLocks noChangeArrowheads="1"/>
          </p:cNvSpPr>
          <p:nvPr/>
        </p:nvSpPr>
        <p:spPr bwMode="auto">
          <a:xfrm>
            <a:off x="0" y="5562600"/>
            <a:ext cx="12192000" cy="892678"/>
          </a:xfrm>
          <a:prstGeom prst="rect">
            <a:avLst/>
          </a:prstGeom>
          <a:noFill/>
          <a:ln w="9525">
            <a:noFill/>
            <a:miter lim="800000"/>
            <a:headEnd/>
            <a:tailEnd/>
          </a:ln>
        </p:spPr>
        <p:txBody>
          <a:bodyPr wrap="square" lIns="91439" tIns="45719" rIns="91439" bIns="45719">
            <a:spAutoFit/>
          </a:bodyPr>
          <a:lstStyle/>
          <a:p>
            <a:pPr algn="ctr">
              <a:spcBef>
                <a:spcPct val="50000"/>
              </a:spcBef>
            </a:pPr>
            <a:r>
              <a:rPr lang="en-US" sz="2400" dirty="0"/>
              <a:t>Instructor: Pat Virtue</a:t>
            </a:r>
          </a:p>
          <a:p>
            <a:pPr algn="ctr">
              <a:spcBef>
                <a:spcPct val="50000"/>
              </a:spcBef>
            </a:pPr>
            <a:r>
              <a:rPr lang="en-US" sz="1867" dirty="0"/>
              <a:t>Slide credits: CMU AI</a:t>
            </a:r>
          </a:p>
        </p:txBody>
      </p:sp>
      <p:grpSp>
        <p:nvGrpSpPr>
          <p:cNvPr id="7" name="Group 6">
            <a:extLst>
              <a:ext uri="{FF2B5EF4-FFF2-40B4-BE49-F238E27FC236}">
                <a16:creationId xmlns:a16="http://schemas.microsoft.com/office/drawing/2014/main" id="{7CDBE588-2D97-C14A-8763-ED725E703709}"/>
              </a:ext>
            </a:extLst>
          </p:cNvPr>
          <p:cNvGrpSpPr/>
          <p:nvPr/>
        </p:nvGrpSpPr>
        <p:grpSpPr>
          <a:xfrm>
            <a:off x="5161695" y="2957418"/>
            <a:ext cx="1794665" cy="1323197"/>
            <a:chOff x="4032557" y="3312320"/>
            <a:chExt cx="1266670" cy="953582"/>
          </a:xfrm>
        </p:grpSpPr>
        <p:cxnSp>
          <p:nvCxnSpPr>
            <p:cNvPr id="8" name="Straight Connector 7">
              <a:extLst>
                <a:ext uri="{FF2B5EF4-FFF2-40B4-BE49-F238E27FC236}">
                  <a16:creationId xmlns:a16="http://schemas.microsoft.com/office/drawing/2014/main" id="{0CB17C6D-638B-BE4B-BF6F-AD4902B976E3}"/>
                </a:ext>
              </a:extLst>
            </p:cNvPr>
            <p:cNvCxnSpPr>
              <a:cxnSpLocks noChangeAspect="1"/>
            </p:cNvCxnSpPr>
            <p:nvPr/>
          </p:nvCxnSpPr>
          <p:spPr>
            <a:xfrm flipV="1">
              <a:off x="4032557" y="4251981"/>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B9D73A0A-0677-EB4E-85B5-5F143BFF864D}"/>
                </a:ext>
              </a:extLst>
            </p:cNvPr>
            <p:cNvSpPr>
              <a:spLocks noChangeAspect="1"/>
            </p:cNvSpPr>
            <p:nvPr/>
          </p:nvSpPr>
          <p:spPr>
            <a:xfrm>
              <a:off x="4679322" y="3619438"/>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BDE8D33-5E99-8349-A64C-E3D3AAA31B65}"/>
                </a:ext>
              </a:extLst>
            </p:cNvPr>
            <p:cNvSpPr>
              <a:spLocks noChangeAspect="1"/>
            </p:cNvSpPr>
            <p:nvPr/>
          </p:nvSpPr>
          <p:spPr>
            <a:xfrm>
              <a:off x="4679322" y="3312320"/>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884AE22-9F4D-0948-B7AB-AD33CEC1EDD0}"/>
                </a:ext>
              </a:extLst>
            </p:cNvPr>
            <p:cNvSpPr>
              <a:spLocks noChangeAspect="1"/>
            </p:cNvSpPr>
            <p:nvPr/>
          </p:nvSpPr>
          <p:spPr>
            <a:xfrm>
              <a:off x="4679322" y="3926556"/>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FEB62EB2-A03D-3A45-83B4-7C3DD483301F}"/>
                </a:ext>
              </a:extLst>
            </p:cNvPr>
            <p:cNvGrpSpPr/>
            <p:nvPr/>
          </p:nvGrpSpPr>
          <p:grpSpPr>
            <a:xfrm>
              <a:off x="4106448" y="3455101"/>
              <a:ext cx="468619" cy="394217"/>
              <a:chOff x="4399967" y="1188457"/>
              <a:chExt cx="468619" cy="394217"/>
            </a:xfrm>
          </p:grpSpPr>
          <p:sp>
            <p:nvSpPr>
              <p:cNvPr id="13" name="Rectangle 12">
                <a:extLst>
                  <a:ext uri="{FF2B5EF4-FFF2-40B4-BE49-F238E27FC236}">
                    <a16:creationId xmlns:a16="http://schemas.microsoft.com/office/drawing/2014/main" id="{DB1FAB59-995A-F147-9AEB-0D06D69C5F64}"/>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64BED01-B4BF-B941-AFF0-C1156F0C1AF5}"/>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4040557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8300" y="1600201"/>
            <a:ext cx="8686801" cy="4525963"/>
          </a:xfrm>
        </p:spPr>
        <p:txBody>
          <a:bodyPr numCol="1">
            <a:normAutofit/>
          </a:bodyPr>
          <a:lstStyle/>
          <a:p>
            <a:r>
              <a:rPr lang="en-US" sz="1800" dirty="0" err="1"/>
              <a:t>HandEmpty</a:t>
            </a:r>
            <a:r>
              <a:rPr lang="en-US" sz="1800" dirty="0"/>
              <a:t>() &amp; On-Table(O) &amp; On-Block(B,O) &amp; Clear(B) &amp; On-Table(G) &amp; Clear(G)</a:t>
            </a:r>
          </a:p>
        </p:txBody>
      </p:sp>
      <p:grpSp>
        <p:nvGrpSpPr>
          <p:cNvPr id="45" name="Group 44"/>
          <p:cNvGrpSpPr/>
          <p:nvPr/>
        </p:nvGrpSpPr>
        <p:grpSpPr>
          <a:xfrm>
            <a:off x="1981199" y="5399819"/>
            <a:ext cx="1266670" cy="761370"/>
            <a:chOff x="3166439" y="3350167"/>
            <a:chExt cx="1266670" cy="761370"/>
          </a:xfrm>
        </p:grpSpPr>
        <p:cxnSp>
          <p:nvCxnSpPr>
            <p:cNvPr id="46" name="Straight Connector 45"/>
            <p:cNvCxnSpPr>
              <a:cxnSpLocks noChangeAspect="1"/>
            </p:cNvCxnSpPr>
            <p:nvPr/>
          </p:nvCxnSpPr>
          <p:spPr>
            <a:xfrm flipV="1">
              <a:off x="3166439" y="4097616"/>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47" name="Rectangle 46"/>
            <p:cNvSpPr>
              <a:spLocks noChangeAspect="1"/>
            </p:cNvSpPr>
            <p:nvPr/>
          </p:nvSpPr>
          <p:spPr>
            <a:xfrm>
              <a:off x="3318088" y="3772191"/>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a:spLocks noChangeAspect="1"/>
            </p:cNvSpPr>
            <p:nvPr/>
          </p:nvSpPr>
          <p:spPr>
            <a:xfrm>
              <a:off x="3318088" y="3465073"/>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a:spLocks noChangeAspect="1"/>
            </p:cNvSpPr>
            <p:nvPr/>
          </p:nvSpPr>
          <p:spPr>
            <a:xfrm>
              <a:off x="3811700" y="3772191"/>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0" name="Group 49"/>
            <p:cNvGrpSpPr/>
            <p:nvPr/>
          </p:nvGrpSpPr>
          <p:grpSpPr>
            <a:xfrm>
              <a:off x="3764206" y="3350167"/>
              <a:ext cx="468619" cy="394217"/>
              <a:chOff x="4399967" y="1188457"/>
              <a:chExt cx="468619" cy="394217"/>
            </a:xfrm>
          </p:grpSpPr>
          <p:sp>
            <p:nvSpPr>
              <p:cNvPr id="51" name="Rectangle 50"/>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cxnSp>
        <p:nvCxnSpPr>
          <p:cNvPr id="70" name="Straight Arrow Connector 69"/>
          <p:cNvCxnSpPr/>
          <p:nvPr/>
        </p:nvCxnSpPr>
        <p:spPr>
          <a:xfrm flipH="1" flipV="1">
            <a:off x="3247869" y="5692078"/>
            <a:ext cx="593540" cy="8637"/>
          </a:xfrm>
          <a:prstGeom prst="straightConnector1">
            <a:avLst/>
          </a:prstGeom>
          <a:ln w="12700">
            <a:headEnd type="arrow"/>
            <a:tailEnd type="none"/>
          </a:ln>
        </p:spPr>
        <p:style>
          <a:lnRef idx="2">
            <a:schemeClr val="accent1"/>
          </a:lnRef>
          <a:fillRef idx="0">
            <a:schemeClr val="accent1"/>
          </a:fillRef>
          <a:effectRef idx="1">
            <a:schemeClr val="accent1"/>
          </a:effectRef>
          <a:fontRef idx="minor">
            <a:schemeClr val="tx1"/>
          </a:fontRef>
        </p:style>
      </p:cxnSp>
      <p:sp>
        <p:nvSpPr>
          <p:cNvPr id="60" name="Rectangle 59"/>
          <p:cNvSpPr/>
          <p:nvPr/>
        </p:nvSpPr>
        <p:spPr>
          <a:xfrm>
            <a:off x="5953876" y="3867330"/>
            <a:ext cx="4572000" cy="1200329"/>
          </a:xfrm>
          <a:prstGeom prst="rect">
            <a:avLst/>
          </a:prstGeom>
        </p:spPr>
        <p:txBody>
          <a:bodyPr>
            <a:spAutoFit/>
          </a:bodyPr>
          <a:lstStyle/>
          <a:p>
            <a:r>
              <a:rPr lang="en-US" dirty="0" err="1">
                <a:cs typeface="Avenir Light"/>
              </a:rPr>
              <a:t>Pickup_Table</a:t>
            </a:r>
            <a:r>
              <a:rPr lang="en-US" dirty="0">
                <a:cs typeface="Avenir Light"/>
              </a:rPr>
              <a:t>(b):</a:t>
            </a:r>
          </a:p>
          <a:p>
            <a:pPr marL="460375" indent="-460375"/>
            <a:r>
              <a:rPr lang="en-US" dirty="0">
                <a:solidFill>
                  <a:srgbClr val="FF0000"/>
                </a:solidFill>
                <a:cs typeface="Avenir Light"/>
              </a:rPr>
              <a:t>Pre: </a:t>
            </a:r>
            <a:r>
              <a:rPr lang="en-US" dirty="0" err="1">
                <a:solidFill>
                  <a:srgbClr val="FF0000"/>
                </a:solidFill>
                <a:cs typeface="Avenir Light"/>
              </a:rPr>
              <a:t>HandEmpty</a:t>
            </a:r>
            <a:r>
              <a:rPr lang="en-US" dirty="0">
                <a:solidFill>
                  <a:srgbClr val="FF0000"/>
                </a:solidFill>
                <a:cs typeface="Avenir Light"/>
              </a:rPr>
              <a:t>, Clear(b), On-Table(b)</a:t>
            </a:r>
          </a:p>
          <a:p>
            <a:r>
              <a:rPr lang="en-US" dirty="0">
                <a:cs typeface="Avenir Light"/>
              </a:rPr>
              <a:t>Add: In-Hand(b)</a:t>
            </a:r>
          </a:p>
          <a:p>
            <a:r>
              <a:rPr lang="en-US" dirty="0">
                <a:cs typeface="Avenir Light"/>
              </a:rPr>
              <a:t>Delete: </a:t>
            </a:r>
            <a:r>
              <a:rPr lang="en-US" dirty="0" err="1">
                <a:cs typeface="Avenir Light"/>
              </a:rPr>
              <a:t>HandEmpty</a:t>
            </a:r>
            <a:r>
              <a:rPr lang="en-US" dirty="0">
                <a:cs typeface="Avenir Light"/>
              </a:rPr>
              <a:t>(), On-Table(b)</a:t>
            </a:r>
          </a:p>
        </p:txBody>
      </p:sp>
      <p:sp>
        <p:nvSpPr>
          <p:cNvPr id="61" name="Rectangle 60"/>
          <p:cNvSpPr/>
          <p:nvPr/>
        </p:nvSpPr>
        <p:spPr>
          <a:xfrm>
            <a:off x="1970194" y="3887814"/>
            <a:ext cx="4572000" cy="1200329"/>
          </a:xfrm>
          <a:prstGeom prst="rect">
            <a:avLst/>
          </a:prstGeom>
        </p:spPr>
        <p:txBody>
          <a:bodyPr>
            <a:spAutoFit/>
          </a:bodyPr>
          <a:lstStyle/>
          <a:p>
            <a:r>
              <a:rPr lang="en-US" dirty="0" err="1">
                <a:cs typeface="Avenir Light"/>
              </a:rPr>
              <a:t>Pickup_Block</a:t>
            </a:r>
            <a:r>
              <a:rPr lang="en-US" dirty="0">
                <a:cs typeface="Avenir Light"/>
              </a:rPr>
              <a:t>(</a:t>
            </a:r>
            <a:r>
              <a:rPr lang="en-US" dirty="0" err="1">
                <a:cs typeface="Avenir Light"/>
              </a:rPr>
              <a:t>b,c</a:t>
            </a:r>
            <a:r>
              <a:rPr lang="en-US" dirty="0">
                <a:cs typeface="Avenir Light"/>
              </a:rPr>
              <a:t>):</a:t>
            </a:r>
          </a:p>
          <a:p>
            <a:r>
              <a:rPr lang="en-US" dirty="0">
                <a:solidFill>
                  <a:srgbClr val="FF0000"/>
                </a:solidFill>
                <a:cs typeface="Avenir Light"/>
              </a:rPr>
              <a:t>Pre: </a:t>
            </a:r>
            <a:r>
              <a:rPr lang="en-US" dirty="0" err="1">
                <a:solidFill>
                  <a:srgbClr val="FF0000"/>
                </a:solidFill>
                <a:cs typeface="Avenir Light"/>
              </a:rPr>
              <a:t>HandEmpty</a:t>
            </a:r>
            <a:r>
              <a:rPr lang="en-US" dirty="0">
                <a:solidFill>
                  <a:srgbClr val="FF0000"/>
                </a:solidFill>
                <a:cs typeface="Avenir Light"/>
              </a:rPr>
              <a:t>(), On-Block(</a:t>
            </a:r>
            <a:r>
              <a:rPr lang="en-US" dirty="0" err="1">
                <a:solidFill>
                  <a:srgbClr val="FF0000"/>
                </a:solidFill>
                <a:cs typeface="Avenir Light"/>
              </a:rPr>
              <a:t>b,c</a:t>
            </a:r>
            <a:r>
              <a:rPr lang="en-US" dirty="0">
                <a:solidFill>
                  <a:srgbClr val="FF0000"/>
                </a:solidFill>
                <a:cs typeface="Avenir Light"/>
              </a:rPr>
              <a:t>), b!=c</a:t>
            </a:r>
          </a:p>
          <a:p>
            <a:r>
              <a:rPr lang="en-US" dirty="0">
                <a:cs typeface="Avenir Light"/>
              </a:rPr>
              <a:t>Add: In-Hand(b), Clear(c)</a:t>
            </a:r>
          </a:p>
          <a:p>
            <a:r>
              <a:rPr lang="en-US" dirty="0">
                <a:cs typeface="Avenir Light"/>
              </a:rPr>
              <a:t>Delete: </a:t>
            </a:r>
            <a:r>
              <a:rPr lang="en-US" dirty="0" err="1">
                <a:cs typeface="Avenir Light"/>
              </a:rPr>
              <a:t>HandEmpty</a:t>
            </a:r>
            <a:r>
              <a:rPr lang="en-US" dirty="0">
                <a:cs typeface="Avenir Light"/>
              </a:rPr>
              <a:t>(), On(</a:t>
            </a:r>
            <a:r>
              <a:rPr lang="en-US" dirty="0" err="1">
                <a:cs typeface="Avenir Light"/>
              </a:rPr>
              <a:t>b,c</a:t>
            </a:r>
            <a:r>
              <a:rPr lang="en-US" dirty="0">
                <a:cs typeface="Avenir Light"/>
              </a:rPr>
              <a:t>)         </a:t>
            </a:r>
          </a:p>
        </p:txBody>
      </p:sp>
      <p:cxnSp>
        <p:nvCxnSpPr>
          <p:cNvPr id="5" name="Straight Arrow Connector 4"/>
          <p:cNvCxnSpPr/>
          <p:nvPr/>
        </p:nvCxnSpPr>
        <p:spPr>
          <a:xfrm flipH="1" flipV="1">
            <a:off x="2578966" y="1993900"/>
            <a:ext cx="837334" cy="22352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flipV="1">
            <a:off x="4689683" y="1993900"/>
            <a:ext cx="412890" cy="22352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flipH="1" flipV="1">
            <a:off x="2664066" y="1992278"/>
            <a:ext cx="4612223" cy="220143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a:cxnSpLocks/>
          </p:cNvCxnSpPr>
          <p:nvPr/>
        </p:nvCxnSpPr>
        <p:spPr>
          <a:xfrm flipV="1">
            <a:off x="8223266" y="1958512"/>
            <a:ext cx="94261" cy="223520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a:cxnSpLocks/>
          </p:cNvCxnSpPr>
          <p:nvPr/>
        </p:nvCxnSpPr>
        <p:spPr>
          <a:xfrm flipH="1" flipV="1">
            <a:off x="7361389" y="1958512"/>
            <a:ext cx="1555961" cy="223520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7" name="Title 4">
            <a:extLst>
              <a:ext uri="{FF2B5EF4-FFF2-40B4-BE49-F238E27FC236}">
                <a16:creationId xmlns:a16="http://schemas.microsoft.com/office/drawing/2014/main" id="{3C68DF97-4492-A84B-844B-AC324BA1574A}"/>
              </a:ext>
            </a:extLst>
          </p:cNvPr>
          <p:cNvSpPr>
            <a:spLocks noGrp="1"/>
          </p:cNvSpPr>
          <p:nvPr>
            <p:ph type="title"/>
          </p:nvPr>
        </p:nvSpPr>
        <p:spPr>
          <a:xfrm>
            <a:off x="552099" y="367131"/>
            <a:ext cx="10515600" cy="627812"/>
          </a:xfrm>
        </p:spPr>
        <p:txBody>
          <a:bodyPr/>
          <a:lstStyle/>
          <a:p>
            <a:r>
              <a:rPr lang="en-US" dirty="0"/>
              <a:t>Example Matching Operators</a:t>
            </a:r>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91FD3291-84E4-D33D-A56A-229012A864FD}"/>
                  </a:ext>
                </a:extLst>
              </p14:cNvPr>
              <p14:cNvContentPartPr/>
              <p14:nvPr/>
            </p14:nvContentPartPr>
            <p14:xfrm>
              <a:off x="479520" y="1232280"/>
              <a:ext cx="5529600" cy="4643280"/>
            </p14:xfrm>
          </p:contentPart>
        </mc:Choice>
        <mc:Fallback xmlns="">
          <p:pic>
            <p:nvPicPr>
              <p:cNvPr id="2" name="Ink 1">
                <a:extLst>
                  <a:ext uri="{FF2B5EF4-FFF2-40B4-BE49-F238E27FC236}">
                    <a16:creationId xmlns:a16="http://schemas.microsoft.com/office/drawing/2014/main" id="{91FD3291-84E4-D33D-A56A-229012A864FD}"/>
                  </a:ext>
                </a:extLst>
              </p:cNvPr>
              <p:cNvPicPr/>
              <p:nvPr/>
            </p:nvPicPr>
            <p:blipFill>
              <a:blip r:embed="rId3"/>
              <a:stretch>
                <a:fillRect/>
              </a:stretch>
            </p:blipFill>
            <p:spPr>
              <a:xfrm>
                <a:off x="470160" y="1222920"/>
                <a:ext cx="5548320" cy="4662000"/>
              </a:xfrm>
              <a:prstGeom prst="rect">
                <a:avLst/>
              </a:prstGeom>
            </p:spPr>
          </p:pic>
        </mc:Fallback>
      </mc:AlternateContent>
    </p:spTree>
    <p:extLst>
      <p:ext uri="{BB962C8B-B14F-4D97-AF65-F5344CB8AC3E}">
        <p14:creationId xmlns:p14="http://schemas.microsoft.com/office/powerpoint/2010/main" val="61704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E63AB-C09E-3B42-9629-7E572931D13C}"/>
              </a:ext>
            </a:extLst>
          </p:cNvPr>
          <p:cNvSpPr>
            <a:spLocks noGrp="1"/>
          </p:cNvSpPr>
          <p:nvPr>
            <p:ph type="title"/>
          </p:nvPr>
        </p:nvSpPr>
        <p:spPr>
          <a:xfrm>
            <a:off x="552098" y="367131"/>
            <a:ext cx="11398579" cy="627812"/>
          </a:xfrm>
        </p:spPr>
        <p:txBody>
          <a:bodyPr/>
          <a:lstStyle/>
          <a:p>
            <a:r>
              <a:rPr lang="en-US" dirty="0"/>
              <a:t>State Space Graph (also called Reachability Graph)</a:t>
            </a:r>
          </a:p>
        </p:txBody>
      </p:sp>
      <p:sp>
        <p:nvSpPr>
          <p:cNvPr id="4" name="Rectangle 3">
            <a:extLst>
              <a:ext uri="{FF2B5EF4-FFF2-40B4-BE49-F238E27FC236}">
                <a16:creationId xmlns:a16="http://schemas.microsoft.com/office/drawing/2014/main" id="{7D8AC86E-5202-7B40-8A41-338A922F8D5F}"/>
              </a:ext>
            </a:extLst>
          </p:cNvPr>
          <p:cNvSpPr/>
          <p:nvPr/>
        </p:nvSpPr>
        <p:spPr>
          <a:xfrm>
            <a:off x="2785727" y="2365938"/>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FAD65595-AAD1-1D47-98EE-B252A82F9672}"/>
              </a:ext>
            </a:extLst>
          </p:cNvPr>
          <p:cNvCxnSpPr>
            <a:cxnSpLocks noChangeAspect="1"/>
          </p:cNvCxnSpPr>
          <p:nvPr/>
        </p:nvCxnSpPr>
        <p:spPr>
          <a:xfrm flipV="1">
            <a:off x="5353155" y="1933699"/>
            <a:ext cx="1552513" cy="17062"/>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27C8FE6C-6C82-1940-9AB5-7ABEE943BDC6}"/>
              </a:ext>
            </a:extLst>
          </p:cNvPr>
          <p:cNvSpPr>
            <a:spLocks noChangeAspect="1"/>
          </p:cNvSpPr>
          <p:nvPr/>
        </p:nvSpPr>
        <p:spPr>
          <a:xfrm>
            <a:off x="5504803" y="1611415"/>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7F978FE-9DC6-5E41-88C7-DE4793E0E699}"/>
              </a:ext>
            </a:extLst>
          </p:cNvPr>
          <p:cNvSpPr>
            <a:spLocks noChangeAspect="1"/>
          </p:cNvSpPr>
          <p:nvPr/>
        </p:nvSpPr>
        <p:spPr>
          <a:xfrm>
            <a:off x="5998415" y="1611415"/>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8C1241C-DB37-8347-B848-8B4C7D499191}"/>
              </a:ext>
            </a:extLst>
          </p:cNvPr>
          <p:cNvSpPr>
            <a:spLocks noChangeAspect="1"/>
          </p:cNvSpPr>
          <p:nvPr/>
        </p:nvSpPr>
        <p:spPr>
          <a:xfrm>
            <a:off x="6492777" y="1612152"/>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A7A5224A-910C-DE4E-962A-66E1DFAA0B01}"/>
              </a:ext>
            </a:extLst>
          </p:cNvPr>
          <p:cNvCxnSpPr>
            <a:cxnSpLocks noChangeAspect="1"/>
          </p:cNvCxnSpPr>
          <p:nvPr/>
        </p:nvCxnSpPr>
        <p:spPr>
          <a:xfrm flipV="1">
            <a:off x="2697784" y="2918349"/>
            <a:ext cx="1552513" cy="17062"/>
          </a:xfrm>
          <a:prstGeom prst="line">
            <a:avLst/>
          </a:prstGeom>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13C3665B-46B2-FE4C-A39E-C97FC9147358}"/>
              </a:ext>
            </a:extLst>
          </p:cNvPr>
          <p:cNvSpPr>
            <a:spLocks noChangeAspect="1"/>
          </p:cNvSpPr>
          <p:nvPr/>
        </p:nvSpPr>
        <p:spPr>
          <a:xfrm>
            <a:off x="2849432" y="2444401"/>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0568799-4713-CA42-A931-9C82DD9E3809}"/>
              </a:ext>
            </a:extLst>
          </p:cNvPr>
          <p:cNvSpPr>
            <a:spLocks noChangeAspect="1"/>
          </p:cNvSpPr>
          <p:nvPr/>
        </p:nvSpPr>
        <p:spPr>
          <a:xfrm>
            <a:off x="3343044" y="2596065"/>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262715D-37D7-4442-9B26-7A7D37D42DFC}"/>
              </a:ext>
            </a:extLst>
          </p:cNvPr>
          <p:cNvSpPr>
            <a:spLocks noChangeAspect="1"/>
          </p:cNvSpPr>
          <p:nvPr/>
        </p:nvSpPr>
        <p:spPr>
          <a:xfrm>
            <a:off x="3837406" y="2596802"/>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97D57CFB-0F0E-9D43-A808-63D1FB2241D6}"/>
              </a:ext>
            </a:extLst>
          </p:cNvPr>
          <p:cNvCxnSpPr>
            <a:cxnSpLocks noChangeAspect="1"/>
          </p:cNvCxnSpPr>
          <p:nvPr/>
        </p:nvCxnSpPr>
        <p:spPr>
          <a:xfrm flipV="1">
            <a:off x="5341347" y="2915717"/>
            <a:ext cx="1552513" cy="17062"/>
          </a:xfrm>
          <a:prstGeom prst="line">
            <a:avLst/>
          </a:prstGeom>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a16="http://schemas.microsoft.com/office/drawing/2014/main" id="{92F029DE-A50D-0C44-812E-9C0B6965F1D1}"/>
              </a:ext>
            </a:extLst>
          </p:cNvPr>
          <p:cNvSpPr>
            <a:spLocks noChangeAspect="1"/>
          </p:cNvSpPr>
          <p:nvPr/>
        </p:nvSpPr>
        <p:spPr>
          <a:xfrm>
            <a:off x="5492995" y="2593433"/>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A862B4E-C872-B441-9BF8-EFA2C5ED2C6D}"/>
              </a:ext>
            </a:extLst>
          </p:cNvPr>
          <p:cNvSpPr>
            <a:spLocks noChangeAspect="1"/>
          </p:cNvSpPr>
          <p:nvPr/>
        </p:nvSpPr>
        <p:spPr>
          <a:xfrm>
            <a:off x="6480969" y="2594170"/>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53881072-88A4-C541-95CA-5E2B152649B4}"/>
              </a:ext>
            </a:extLst>
          </p:cNvPr>
          <p:cNvCxnSpPr>
            <a:cxnSpLocks noChangeAspect="1"/>
          </p:cNvCxnSpPr>
          <p:nvPr/>
        </p:nvCxnSpPr>
        <p:spPr>
          <a:xfrm flipV="1">
            <a:off x="7882229" y="2919086"/>
            <a:ext cx="1552513" cy="17062"/>
          </a:xfrm>
          <a:prstGeom prst="line">
            <a:avLst/>
          </a:prstGeom>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6BD7D10C-29D1-ED40-AFAF-05C46061FB43}"/>
              </a:ext>
            </a:extLst>
          </p:cNvPr>
          <p:cNvSpPr>
            <a:spLocks noChangeAspect="1"/>
          </p:cNvSpPr>
          <p:nvPr/>
        </p:nvSpPr>
        <p:spPr>
          <a:xfrm>
            <a:off x="8033877" y="2596802"/>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1C54854-D653-6544-8B84-B4B82AAEB133}"/>
              </a:ext>
            </a:extLst>
          </p:cNvPr>
          <p:cNvSpPr>
            <a:spLocks noChangeAspect="1"/>
          </p:cNvSpPr>
          <p:nvPr/>
        </p:nvSpPr>
        <p:spPr>
          <a:xfrm>
            <a:off x="8527489" y="2596802"/>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7A2D950B-1897-084E-BB00-D047F6D4CA51}"/>
              </a:ext>
            </a:extLst>
          </p:cNvPr>
          <p:cNvCxnSpPr>
            <a:cxnSpLocks noChangeAspect="1"/>
          </p:cNvCxnSpPr>
          <p:nvPr/>
        </p:nvCxnSpPr>
        <p:spPr>
          <a:xfrm flipV="1">
            <a:off x="1734410" y="4097617"/>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20" name="Rectangle 19">
            <a:extLst>
              <a:ext uri="{FF2B5EF4-FFF2-40B4-BE49-F238E27FC236}">
                <a16:creationId xmlns:a16="http://schemas.microsoft.com/office/drawing/2014/main" id="{02865096-410D-B348-A658-17763963CE80}"/>
              </a:ext>
            </a:extLst>
          </p:cNvPr>
          <p:cNvSpPr>
            <a:spLocks noChangeAspect="1"/>
          </p:cNvSpPr>
          <p:nvPr/>
        </p:nvSpPr>
        <p:spPr>
          <a:xfrm>
            <a:off x="1886059" y="3465073"/>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EF9C870-F1C1-AB4D-AA02-2B304F39BDE7}"/>
              </a:ext>
            </a:extLst>
          </p:cNvPr>
          <p:cNvSpPr>
            <a:spLocks noChangeAspect="1"/>
          </p:cNvSpPr>
          <p:nvPr/>
        </p:nvSpPr>
        <p:spPr>
          <a:xfrm>
            <a:off x="1886059" y="3772191"/>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B45C117-C151-3F4F-8183-80D0456315B3}"/>
              </a:ext>
            </a:extLst>
          </p:cNvPr>
          <p:cNvSpPr>
            <a:spLocks noChangeAspect="1"/>
          </p:cNvSpPr>
          <p:nvPr/>
        </p:nvSpPr>
        <p:spPr>
          <a:xfrm>
            <a:off x="2399766" y="3772191"/>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5E64D6E5-DD5A-F349-9D68-6D7D31A93DF1}"/>
              </a:ext>
            </a:extLst>
          </p:cNvPr>
          <p:cNvCxnSpPr>
            <a:cxnSpLocks noChangeAspect="1"/>
          </p:cNvCxnSpPr>
          <p:nvPr/>
        </p:nvCxnSpPr>
        <p:spPr>
          <a:xfrm flipV="1">
            <a:off x="1737052" y="5349571"/>
            <a:ext cx="1266670" cy="13921"/>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91A9FDAA-16AF-D141-BBD0-67707E3E6553}"/>
              </a:ext>
            </a:extLst>
          </p:cNvPr>
          <p:cNvCxnSpPr>
            <a:cxnSpLocks noChangeAspect="1"/>
          </p:cNvCxnSpPr>
          <p:nvPr/>
        </p:nvCxnSpPr>
        <p:spPr>
          <a:xfrm flipV="1">
            <a:off x="1737052" y="6772147"/>
            <a:ext cx="1266670" cy="13921"/>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8F2467E6-E29B-164E-BD94-1198B1DDA773}"/>
              </a:ext>
            </a:extLst>
          </p:cNvPr>
          <p:cNvCxnSpPr>
            <a:cxnSpLocks noChangeAspect="1"/>
          </p:cNvCxnSpPr>
          <p:nvPr/>
        </p:nvCxnSpPr>
        <p:spPr>
          <a:xfrm flipV="1">
            <a:off x="3206955" y="4097617"/>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26" name="Rectangle 25">
            <a:extLst>
              <a:ext uri="{FF2B5EF4-FFF2-40B4-BE49-F238E27FC236}">
                <a16:creationId xmlns:a16="http://schemas.microsoft.com/office/drawing/2014/main" id="{33075D88-26C8-4641-902B-BBBF20DB76A5}"/>
              </a:ext>
            </a:extLst>
          </p:cNvPr>
          <p:cNvSpPr>
            <a:spLocks noChangeAspect="1"/>
          </p:cNvSpPr>
          <p:nvPr/>
        </p:nvSpPr>
        <p:spPr>
          <a:xfrm>
            <a:off x="3856362" y="3465073"/>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A06E241-6A52-DA4E-9946-A10CA573D90F}"/>
              </a:ext>
            </a:extLst>
          </p:cNvPr>
          <p:cNvSpPr>
            <a:spLocks noChangeAspect="1"/>
          </p:cNvSpPr>
          <p:nvPr/>
        </p:nvSpPr>
        <p:spPr>
          <a:xfrm>
            <a:off x="3361246" y="3772191"/>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672AAB1-3B69-6845-AAF5-F3567680BE2F}"/>
              </a:ext>
            </a:extLst>
          </p:cNvPr>
          <p:cNvSpPr>
            <a:spLocks noChangeAspect="1"/>
          </p:cNvSpPr>
          <p:nvPr/>
        </p:nvSpPr>
        <p:spPr>
          <a:xfrm>
            <a:off x="3856362" y="3772191"/>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D6E9145E-351D-FA4A-95EC-483DE1740239}"/>
              </a:ext>
            </a:extLst>
          </p:cNvPr>
          <p:cNvCxnSpPr>
            <a:cxnSpLocks noChangeAspect="1"/>
          </p:cNvCxnSpPr>
          <p:nvPr/>
        </p:nvCxnSpPr>
        <p:spPr>
          <a:xfrm flipV="1">
            <a:off x="3209597" y="5349571"/>
            <a:ext cx="1266670" cy="139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FFC265F0-3760-3A4D-8F21-084C16955CB1}"/>
              </a:ext>
            </a:extLst>
          </p:cNvPr>
          <p:cNvCxnSpPr>
            <a:cxnSpLocks noChangeAspect="1"/>
          </p:cNvCxnSpPr>
          <p:nvPr/>
        </p:nvCxnSpPr>
        <p:spPr>
          <a:xfrm flipV="1">
            <a:off x="3209597" y="6772147"/>
            <a:ext cx="1266670" cy="139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A27A21AF-8E30-4D42-B2C3-BD7666784400}"/>
              </a:ext>
            </a:extLst>
          </p:cNvPr>
          <p:cNvCxnSpPr>
            <a:cxnSpLocks noChangeAspect="1"/>
          </p:cNvCxnSpPr>
          <p:nvPr/>
        </p:nvCxnSpPr>
        <p:spPr>
          <a:xfrm flipV="1">
            <a:off x="4690439" y="4097617"/>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32" name="Rectangle 31">
            <a:extLst>
              <a:ext uri="{FF2B5EF4-FFF2-40B4-BE49-F238E27FC236}">
                <a16:creationId xmlns:a16="http://schemas.microsoft.com/office/drawing/2014/main" id="{FC8A9A95-607B-2843-AF03-CA899EEE4F13}"/>
              </a:ext>
            </a:extLst>
          </p:cNvPr>
          <p:cNvSpPr>
            <a:spLocks noChangeAspect="1"/>
          </p:cNvSpPr>
          <p:nvPr/>
        </p:nvSpPr>
        <p:spPr>
          <a:xfrm>
            <a:off x="4842088" y="3772191"/>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C0D0EBE-95E9-A046-A038-488F77D20BB5}"/>
              </a:ext>
            </a:extLst>
          </p:cNvPr>
          <p:cNvSpPr>
            <a:spLocks noChangeAspect="1"/>
          </p:cNvSpPr>
          <p:nvPr/>
        </p:nvSpPr>
        <p:spPr>
          <a:xfrm>
            <a:off x="4842088" y="3465073"/>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0785C58-2A0E-8F4E-BFDE-9288641910FA}"/>
              </a:ext>
            </a:extLst>
          </p:cNvPr>
          <p:cNvSpPr>
            <a:spLocks noChangeAspect="1"/>
          </p:cNvSpPr>
          <p:nvPr/>
        </p:nvSpPr>
        <p:spPr>
          <a:xfrm>
            <a:off x="5335700" y="3772191"/>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5F1D5F95-ABE0-8C49-A81D-F953F38C5BFA}"/>
              </a:ext>
            </a:extLst>
          </p:cNvPr>
          <p:cNvCxnSpPr>
            <a:cxnSpLocks noChangeAspect="1"/>
          </p:cNvCxnSpPr>
          <p:nvPr/>
        </p:nvCxnSpPr>
        <p:spPr>
          <a:xfrm flipV="1">
            <a:off x="4693081" y="5349571"/>
            <a:ext cx="1266670" cy="139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4A3B96A8-30D2-B246-AEBF-C22FEDE33277}"/>
              </a:ext>
            </a:extLst>
          </p:cNvPr>
          <p:cNvCxnSpPr>
            <a:cxnSpLocks noChangeAspect="1"/>
          </p:cNvCxnSpPr>
          <p:nvPr/>
        </p:nvCxnSpPr>
        <p:spPr>
          <a:xfrm flipV="1">
            <a:off x="4693081" y="6772147"/>
            <a:ext cx="1266670" cy="139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A4E3D8B8-95DE-3549-8277-5BE8EFBAEDDC}"/>
              </a:ext>
            </a:extLst>
          </p:cNvPr>
          <p:cNvCxnSpPr>
            <a:cxnSpLocks noChangeAspect="1"/>
          </p:cNvCxnSpPr>
          <p:nvPr/>
        </p:nvCxnSpPr>
        <p:spPr>
          <a:xfrm flipV="1">
            <a:off x="6240187" y="4097617"/>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38" name="Rectangle 37">
            <a:extLst>
              <a:ext uri="{FF2B5EF4-FFF2-40B4-BE49-F238E27FC236}">
                <a16:creationId xmlns:a16="http://schemas.microsoft.com/office/drawing/2014/main" id="{5A059072-E629-5C44-B713-4360556589E1}"/>
              </a:ext>
            </a:extLst>
          </p:cNvPr>
          <p:cNvSpPr>
            <a:spLocks noChangeAspect="1"/>
          </p:cNvSpPr>
          <p:nvPr/>
        </p:nvSpPr>
        <p:spPr>
          <a:xfrm>
            <a:off x="6391836" y="3772191"/>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C92AAC2C-06F4-AB47-85F8-E52FB7C73FDF}"/>
              </a:ext>
            </a:extLst>
          </p:cNvPr>
          <p:cNvSpPr>
            <a:spLocks noChangeAspect="1"/>
          </p:cNvSpPr>
          <p:nvPr/>
        </p:nvSpPr>
        <p:spPr>
          <a:xfrm>
            <a:off x="6885448" y="3465073"/>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F44F0244-E62D-9847-85AE-502EC4FB45CA}"/>
              </a:ext>
            </a:extLst>
          </p:cNvPr>
          <p:cNvSpPr>
            <a:spLocks noChangeAspect="1"/>
          </p:cNvSpPr>
          <p:nvPr/>
        </p:nvSpPr>
        <p:spPr>
          <a:xfrm>
            <a:off x="6885448" y="3772191"/>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id="{E08D8504-A711-234C-BBE6-978D129637CD}"/>
              </a:ext>
            </a:extLst>
          </p:cNvPr>
          <p:cNvCxnSpPr>
            <a:cxnSpLocks noChangeAspect="1"/>
          </p:cNvCxnSpPr>
          <p:nvPr/>
        </p:nvCxnSpPr>
        <p:spPr>
          <a:xfrm flipV="1">
            <a:off x="6242829" y="5349571"/>
            <a:ext cx="1266670" cy="13921"/>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543A7977-AF0B-E943-9764-300EE5E3A39A}"/>
              </a:ext>
            </a:extLst>
          </p:cNvPr>
          <p:cNvCxnSpPr>
            <a:cxnSpLocks noChangeAspect="1"/>
          </p:cNvCxnSpPr>
          <p:nvPr/>
        </p:nvCxnSpPr>
        <p:spPr>
          <a:xfrm flipV="1">
            <a:off x="6242829" y="6772147"/>
            <a:ext cx="1266670" cy="13921"/>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3580C5DB-E226-D54F-ADD8-261B7039D167}"/>
              </a:ext>
            </a:extLst>
          </p:cNvPr>
          <p:cNvCxnSpPr>
            <a:cxnSpLocks noChangeAspect="1"/>
          </p:cNvCxnSpPr>
          <p:nvPr/>
        </p:nvCxnSpPr>
        <p:spPr>
          <a:xfrm flipV="1">
            <a:off x="7731688" y="4097617"/>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44" name="Rectangle 43">
            <a:extLst>
              <a:ext uri="{FF2B5EF4-FFF2-40B4-BE49-F238E27FC236}">
                <a16:creationId xmlns:a16="http://schemas.microsoft.com/office/drawing/2014/main" id="{723F9F22-48E6-E646-BBD5-7444ADD2B90D}"/>
              </a:ext>
            </a:extLst>
          </p:cNvPr>
          <p:cNvSpPr>
            <a:spLocks noChangeAspect="1"/>
          </p:cNvSpPr>
          <p:nvPr/>
        </p:nvSpPr>
        <p:spPr>
          <a:xfrm>
            <a:off x="7883337" y="3772191"/>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48DC9CF5-4DFB-434E-8CEA-E851811EC162}"/>
              </a:ext>
            </a:extLst>
          </p:cNvPr>
          <p:cNvSpPr>
            <a:spLocks noChangeAspect="1"/>
          </p:cNvSpPr>
          <p:nvPr/>
        </p:nvSpPr>
        <p:spPr>
          <a:xfrm>
            <a:off x="8376949" y="3772191"/>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58C30777-5A32-B74A-9DB5-9515BF39D3EA}"/>
              </a:ext>
            </a:extLst>
          </p:cNvPr>
          <p:cNvSpPr>
            <a:spLocks noChangeAspect="1"/>
          </p:cNvSpPr>
          <p:nvPr/>
        </p:nvSpPr>
        <p:spPr>
          <a:xfrm>
            <a:off x="7883337" y="3465073"/>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07690969-4180-2347-9D5C-81336FB18313}"/>
              </a:ext>
            </a:extLst>
          </p:cNvPr>
          <p:cNvCxnSpPr>
            <a:cxnSpLocks noChangeAspect="1"/>
          </p:cNvCxnSpPr>
          <p:nvPr/>
        </p:nvCxnSpPr>
        <p:spPr>
          <a:xfrm flipV="1">
            <a:off x="7734330" y="5349571"/>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48" name="Rectangle 47">
            <a:extLst>
              <a:ext uri="{FF2B5EF4-FFF2-40B4-BE49-F238E27FC236}">
                <a16:creationId xmlns:a16="http://schemas.microsoft.com/office/drawing/2014/main" id="{C398D9B4-4088-F342-99B3-01F1D829FA43}"/>
              </a:ext>
            </a:extLst>
          </p:cNvPr>
          <p:cNvSpPr>
            <a:spLocks noChangeAspect="1"/>
          </p:cNvSpPr>
          <p:nvPr/>
        </p:nvSpPr>
        <p:spPr>
          <a:xfrm>
            <a:off x="7885979" y="5024145"/>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46F8C063-86C0-3D44-B132-50E4662CEB9C}"/>
              </a:ext>
            </a:extLst>
          </p:cNvPr>
          <p:cNvSpPr>
            <a:spLocks noChangeAspect="1"/>
          </p:cNvSpPr>
          <p:nvPr/>
        </p:nvSpPr>
        <p:spPr>
          <a:xfrm>
            <a:off x="7885979" y="4714710"/>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E5C35646-3211-3D4A-96B5-4B5D8C73DD9B}"/>
              </a:ext>
            </a:extLst>
          </p:cNvPr>
          <p:cNvCxnSpPr>
            <a:cxnSpLocks noChangeAspect="1"/>
          </p:cNvCxnSpPr>
          <p:nvPr/>
        </p:nvCxnSpPr>
        <p:spPr>
          <a:xfrm flipV="1">
            <a:off x="7734330" y="6772147"/>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51" name="Rectangle 50">
            <a:extLst>
              <a:ext uri="{FF2B5EF4-FFF2-40B4-BE49-F238E27FC236}">
                <a16:creationId xmlns:a16="http://schemas.microsoft.com/office/drawing/2014/main" id="{178BC9F7-B329-0643-869C-5AEC888C5447}"/>
              </a:ext>
            </a:extLst>
          </p:cNvPr>
          <p:cNvSpPr>
            <a:spLocks noChangeAspect="1"/>
          </p:cNvSpPr>
          <p:nvPr/>
        </p:nvSpPr>
        <p:spPr>
          <a:xfrm>
            <a:off x="7885979" y="6446721"/>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EBBCD09F-C55F-2E42-8797-5833E7DDC8C4}"/>
              </a:ext>
            </a:extLst>
          </p:cNvPr>
          <p:cNvSpPr>
            <a:spLocks noChangeAspect="1"/>
          </p:cNvSpPr>
          <p:nvPr/>
        </p:nvSpPr>
        <p:spPr>
          <a:xfrm>
            <a:off x="7885979" y="5832485"/>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864AD323-E6A7-FC4F-BF66-BF24A4E34933}"/>
              </a:ext>
            </a:extLst>
          </p:cNvPr>
          <p:cNvSpPr>
            <a:spLocks noChangeAspect="1"/>
          </p:cNvSpPr>
          <p:nvPr/>
        </p:nvSpPr>
        <p:spPr>
          <a:xfrm>
            <a:off x="7885979" y="6158876"/>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4" name="Straight Connector 53">
            <a:extLst>
              <a:ext uri="{FF2B5EF4-FFF2-40B4-BE49-F238E27FC236}">
                <a16:creationId xmlns:a16="http://schemas.microsoft.com/office/drawing/2014/main" id="{B28D8CAC-3AA2-324F-8649-CE4EDAFEFB32}"/>
              </a:ext>
            </a:extLst>
          </p:cNvPr>
          <p:cNvCxnSpPr>
            <a:cxnSpLocks noChangeAspect="1"/>
          </p:cNvCxnSpPr>
          <p:nvPr/>
        </p:nvCxnSpPr>
        <p:spPr>
          <a:xfrm flipV="1">
            <a:off x="9158304" y="4097617"/>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55" name="Rectangle 54">
            <a:extLst>
              <a:ext uri="{FF2B5EF4-FFF2-40B4-BE49-F238E27FC236}">
                <a16:creationId xmlns:a16="http://schemas.microsoft.com/office/drawing/2014/main" id="{C02D4258-5E24-4545-84F5-93C4D8DCA408}"/>
              </a:ext>
            </a:extLst>
          </p:cNvPr>
          <p:cNvSpPr>
            <a:spLocks noChangeAspect="1"/>
          </p:cNvSpPr>
          <p:nvPr/>
        </p:nvSpPr>
        <p:spPr>
          <a:xfrm>
            <a:off x="9309953" y="3772191"/>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8308105F-E660-454A-BA39-9BD7092EBADF}"/>
              </a:ext>
            </a:extLst>
          </p:cNvPr>
          <p:cNvSpPr>
            <a:spLocks noChangeAspect="1"/>
          </p:cNvSpPr>
          <p:nvPr/>
        </p:nvSpPr>
        <p:spPr>
          <a:xfrm>
            <a:off x="9803565" y="3772191"/>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BB46922A-B00D-D24F-9099-7BDC9F089878}"/>
              </a:ext>
            </a:extLst>
          </p:cNvPr>
          <p:cNvSpPr>
            <a:spLocks noChangeAspect="1"/>
          </p:cNvSpPr>
          <p:nvPr/>
        </p:nvSpPr>
        <p:spPr>
          <a:xfrm>
            <a:off x="9803565" y="3465073"/>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8" name="Straight Connector 57">
            <a:extLst>
              <a:ext uri="{FF2B5EF4-FFF2-40B4-BE49-F238E27FC236}">
                <a16:creationId xmlns:a16="http://schemas.microsoft.com/office/drawing/2014/main" id="{4D9091B7-18B1-254B-B78E-F47896037E8F}"/>
              </a:ext>
            </a:extLst>
          </p:cNvPr>
          <p:cNvCxnSpPr>
            <a:cxnSpLocks noChangeAspect="1"/>
          </p:cNvCxnSpPr>
          <p:nvPr/>
        </p:nvCxnSpPr>
        <p:spPr>
          <a:xfrm flipV="1">
            <a:off x="9160946" y="5349571"/>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59" name="Rectangle 58">
            <a:extLst>
              <a:ext uri="{FF2B5EF4-FFF2-40B4-BE49-F238E27FC236}">
                <a16:creationId xmlns:a16="http://schemas.microsoft.com/office/drawing/2014/main" id="{D7947AA7-A45D-DC4D-A9DE-C78F5EAE24A3}"/>
              </a:ext>
            </a:extLst>
          </p:cNvPr>
          <p:cNvSpPr>
            <a:spLocks noChangeAspect="1"/>
          </p:cNvSpPr>
          <p:nvPr/>
        </p:nvSpPr>
        <p:spPr>
          <a:xfrm>
            <a:off x="9806207" y="5024145"/>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237083AE-F601-5D49-9C2F-087DE62E354F}"/>
              </a:ext>
            </a:extLst>
          </p:cNvPr>
          <p:cNvSpPr>
            <a:spLocks noChangeAspect="1"/>
          </p:cNvSpPr>
          <p:nvPr/>
        </p:nvSpPr>
        <p:spPr>
          <a:xfrm>
            <a:off x="9806207" y="4717027"/>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8B2123C1-69B5-7D46-ACC4-678EAA265A68}"/>
              </a:ext>
            </a:extLst>
          </p:cNvPr>
          <p:cNvCxnSpPr>
            <a:cxnSpLocks noChangeAspect="1"/>
          </p:cNvCxnSpPr>
          <p:nvPr/>
        </p:nvCxnSpPr>
        <p:spPr>
          <a:xfrm flipV="1">
            <a:off x="9160946" y="6772147"/>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62" name="Rectangle 61">
            <a:extLst>
              <a:ext uri="{FF2B5EF4-FFF2-40B4-BE49-F238E27FC236}">
                <a16:creationId xmlns:a16="http://schemas.microsoft.com/office/drawing/2014/main" id="{3000D615-A804-C74F-87A8-0A0FEB1B5481}"/>
              </a:ext>
            </a:extLst>
          </p:cNvPr>
          <p:cNvSpPr>
            <a:spLocks noChangeAspect="1"/>
          </p:cNvSpPr>
          <p:nvPr/>
        </p:nvSpPr>
        <p:spPr>
          <a:xfrm>
            <a:off x="9806207" y="5832485"/>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FD2CB9D2-EDF0-4E46-AB74-EB39D6DD68C7}"/>
              </a:ext>
            </a:extLst>
          </p:cNvPr>
          <p:cNvSpPr>
            <a:spLocks noChangeAspect="1"/>
          </p:cNvSpPr>
          <p:nvPr/>
        </p:nvSpPr>
        <p:spPr>
          <a:xfrm>
            <a:off x="9806207" y="6446721"/>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B7050CD5-731E-CC40-B78C-254D4AAB3668}"/>
              </a:ext>
            </a:extLst>
          </p:cNvPr>
          <p:cNvSpPr>
            <a:spLocks noChangeAspect="1"/>
          </p:cNvSpPr>
          <p:nvPr/>
        </p:nvSpPr>
        <p:spPr>
          <a:xfrm>
            <a:off x="9806207" y="6139603"/>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A177F747-C7EB-CD44-822F-38A568E7D969}"/>
              </a:ext>
            </a:extLst>
          </p:cNvPr>
          <p:cNvSpPr>
            <a:spLocks noChangeAspect="1"/>
          </p:cNvSpPr>
          <p:nvPr/>
        </p:nvSpPr>
        <p:spPr>
          <a:xfrm>
            <a:off x="1886059" y="4749255"/>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C30D0822-8805-7C42-8418-9126F9EB5796}"/>
              </a:ext>
            </a:extLst>
          </p:cNvPr>
          <p:cNvSpPr>
            <a:spLocks noChangeAspect="1"/>
          </p:cNvSpPr>
          <p:nvPr/>
        </p:nvSpPr>
        <p:spPr>
          <a:xfrm>
            <a:off x="1886059" y="5056373"/>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7DFBDE02-A699-714F-BC1C-71406A3E93B6}"/>
              </a:ext>
            </a:extLst>
          </p:cNvPr>
          <p:cNvSpPr>
            <a:spLocks noChangeAspect="1"/>
          </p:cNvSpPr>
          <p:nvPr/>
        </p:nvSpPr>
        <p:spPr>
          <a:xfrm>
            <a:off x="1886059" y="6171831"/>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01F08FA1-B3BF-044E-BF1E-E5FE42414E09}"/>
              </a:ext>
            </a:extLst>
          </p:cNvPr>
          <p:cNvSpPr>
            <a:spLocks noChangeAspect="1"/>
          </p:cNvSpPr>
          <p:nvPr/>
        </p:nvSpPr>
        <p:spPr>
          <a:xfrm>
            <a:off x="1886059" y="6478949"/>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B5BA998A-3F8F-574F-918B-1586313E0357}"/>
              </a:ext>
            </a:extLst>
          </p:cNvPr>
          <p:cNvSpPr>
            <a:spLocks noChangeAspect="1"/>
          </p:cNvSpPr>
          <p:nvPr/>
        </p:nvSpPr>
        <p:spPr>
          <a:xfrm>
            <a:off x="1889840" y="5851758"/>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A519A046-D0B3-E94A-B480-FFD0F31735E1}"/>
              </a:ext>
            </a:extLst>
          </p:cNvPr>
          <p:cNvSpPr>
            <a:spLocks noChangeAspect="1"/>
          </p:cNvSpPr>
          <p:nvPr/>
        </p:nvSpPr>
        <p:spPr>
          <a:xfrm>
            <a:off x="3856362" y="4717027"/>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9F976FAF-EF86-2A46-88F4-5103302DC054}"/>
              </a:ext>
            </a:extLst>
          </p:cNvPr>
          <p:cNvSpPr>
            <a:spLocks noChangeAspect="1"/>
          </p:cNvSpPr>
          <p:nvPr/>
        </p:nvSpPr>
        <p:spPr>
          <a:xfrm>
            <a:off x="3856362" y="5024145"/>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F4281BC0-C7DD-8243-856B-A713CB50CEE0}"/>
              </a:ext>
            </a:extLst>
          </p:cNvPr>
          <p:cNvSpPr>
            <a:spLocks noChangeAspect="1"/>
          </p:cNvSpPr>
          <p:nvPr/>
        </p:nvSpPr>
        <p:spPr>
          <a:xfrm>
            <a:off x="3856362" y="6139603"/>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8D284F9D-102F-9E48-9311-42BD56F89007}"/>
              </a:ext>
            </a:extLst>
          </p:cNvPr>
          <p:cNvSpPr>
            <a:spLocks noChangeAspect="1"/>
          </p:cNvSpPr>
          <p:nvPr/>
        </p:nvSpPr>
        <p:spPr>
          <a:xfrm>
            <a:off x="3856362" y="5832485"/>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AF9D85F3-FEF4-914A-85E7-A61B3F9668DB}"/>
              </a:ext>
            </a:extLst>
          </p:cNvPr>
          <p:cNvSpPr>
            <a:spLocks noChangeAspect="1"/>
          </p:cNvSpPr>
          <p:nvPr/>
        </p:nvSpPr>
        <p:spPr>
          <a:xfrm>
            <a:off x="3856362" y="6446721"/>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8A38C542-1426-E24F-B7DD-B71231700EEC}"/>
              </a:ext>
            </a:extLst>
          </p:cNvPr>
          <p:cNvSpPr>
            <a:spLocks noChangeAspect="1"/>
          </p:cNvSpPr>
          <p:nvPr/>
        </p:nvSpPr>
        <p:spPr>
          <a:xfrm>
            <a:off x="4842088" y="5021828"/>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C7484109-33B0-B24F-87E2-DEE15A2E2FB2}"/>
              </a:ext>
            </a:extLst>
          </p:cNvPr>
          <p:cNvSpPr>
            <a:spLocks noChangeAspect="1"/>
          </p:cNvSpPr>
          <p:nvPr/>
        </p:nvSpPr>
        <p:spPr>
          <a:xfrm>
            <a:off x="4842088" y="4714710"/>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ED7EF107-5584-E34B-90F3-4EF461E6F1B5}"/>
              </a:ext>
            </a:extLst>
          </p:cNvPr>
          <p:cNvSpPr>
            <a:spLocks noChangeAspect="1"/>
          </p:cNvSpPr>
          <p:nvPr/>
        </p:nvSpPr>
        <p:spPr>
          <a:xfrm>
            <a:off x="6885448" y="4714710"/>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00C80C27-F7AC-5943-9503-430191349196}"/>
              </a:ext>
            </a:extLst>
          </p:cNvPr>
          <p:cNvSpPr>
            <a:spLocks noChangeAspect="1"/>
          </p:cNvSpPr>
          <p:nvPr/>
        </p:nvSpPr>
        <p:spPr>
          <a:xfrm>
            <a:off x="6885448" y="5021828"/>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8A91FD5E-6A17-9741-9D40-2394CEDDC1FB}"/>
              </a:ext>
            </a:extLst>
          </p:cNvPr>
          <p:cNvSpPr>
            <a:spLocks noChangeAspect="1"/>
          </p:cNvSpPr>
          <p:nvPr/>
        </p:nvSpPr>
        <p:spPr>
          <a:xfrm>
            <a:off x="4842088" y="6446721"/>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67118B3C-3259-3046-9D7D-28BACA4AA09B}"/>
              </a:ext>
            </a:extLst>
          </p:cNvPr>
          <p:cNvSpPr>
            <a:spLocks noChangeAspect="1"/>
          </p:cNvSpPr>
          <p:nvPr/>
        </p:nvSpPr>
        <p:spPr>
          <a:xfrm>
            <a:off x="4842088" y="6139603"/>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7D19B740-D98C-5241-A2F3-3AC46B51EECF}"/>
              </a:ext>
            </a:extLst>
          </p:cNvPr>
          <p:cNvSpPr>
            <a:spLocks noChangeAspect="1"/>
          </p:cNvSpPr>
          <p:nvPr/>
        </p:nvSpPr>
        <p:spPr>
          <a:xfrm>
            <a:off x="4842088" y="5832485"/>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3DB43EBF-BE9C-A542-A302-7C2FA39A59F2}"/>
              </a:ext>
            </a:extLst>
          </p:cNvPr>
          <p:cNvSpPr>
            <a:spLocks noChangeAspect="1"/>
          </p:cNvSpPr>
          <p:nvPr/>
        </p:nvSpPr>
        <p:spPr>
          <a:xfrm>
            <a:off x="6885448" y="5832485"/>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8C9C180C-8CF0-F143-87C1-11A9B3027BAB}"/>
              </a:ext>
            </a:extLst>
          </p:cNvPr>
          <p:cNvSpPr>
            <a:spLocks noChangeAspect="1"/>
          </p:cNvSpPr>
          <p:nvPr/>
        </p:nvSpPr>
        <p:spPr>
          <a:xfrm>
            <a:off x="6885448" y="6139603"/>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22583A83-B380-B34E-B805-0437936F056C}"/>
              </a:ext>
            </a:extLst>
          </p:cNvPr>
          <p:cNvSpPr>
            <a:spLocks noChangeAspect="1"/>
          </p:cNvSpPr>
          <p:nvPr/>
        </p:nvSpPr>
        <p:spPr>
          <a:xfrm>
            <a:off x="6885448" y="6446721"/>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D7FF4FF-B0C1-5A45-876F-9A3A0A766CD0}"/>
              </a:ext>
            </a:extLst>
          </p:cNvPr>
          <p:cNvSpPr/>
          <p:nvPr/>
        </p:nvSpPr>
        <p:spPr>
          <a:xfrm>
            <a:off x="5923218" y="2365938"/>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11027453-F683-0043-B6FB-0004204632A9}"/>
              </a:ext>
            </a:extLst>
          </p:cNvPr>
          <p:cNvSpPr/>
          <p:nvPr/>
        </p:nvSpPr>
        <p:spPr>
          <a:xfrm>
            <a:off x="8962964" y="2365938"/>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6E0D5B54-69D3-A147-B630-B97A3303D8BC}"/>
              </a:ext>
            </a:extLst>
          </p:cNvPr>
          <p:cNvSpPr>
            <a:spLocks noChangeAspect="1"/>
          </p:cNvSpPr>
          <p:nvPr/>
        </p:nvSpPr>
        <p:spPr>
          <a:xfrm>
            <a:off x="5986607" y="2444401"/>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863D55EC-21C2-0049-96B5-24B899E16E28}"/>
              </a:ext>
            </a:extLst>
          </p:cNvPr>
          <p:cNvSpPr>
            <a:spLocks noChangeAspect="1"/>
          </p:cNvSpPr>
          <p:nvPr/>
        </p:nvSpPr>
        <p:spPr>
          <a:xfrm>
            <a:off x="9021851" y="2444401"/>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9EEC4943-4070-674E-B278-05DCF56F1F90}"/>
              </a:ext>
            </a:extLst>
          </p:cNvPr>
          <p:cNvSpPr/>
          <p:nvPr/>
        </p:nvSpPr>
        <p:spPr>
          <a:xfrm>
            <a:off x="2342427" y="4633823"/>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68789E77-AFFC-4C46-A9B5-033046382BF3}"/>
              </a:ext>
            </a:extLst>
          </p:cNvPr>
          <p:cNvSpPr/>
          <p:nvPr/>
        </p:nvSpPr>
        <p:spPr>
          <a:xfrm>
            <a:off x="5270494" y="4633823"/>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808B3F4B-2F47-CD41-BB2D-C0FF24AA81B8}"/>
              </a:ext>
            </a:extLst>
          </p:cNvPr>
          <p:cNvSpPr/>
          <p:nvPr/>
        </p:nvSpPr>
        <p:spPr>
          <a:xfrm>
            <a:off x="8301879" y="4633823"/>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F652CEE4-9B70-444F-9BD7-B535230DDD77}"/>
              </a:ext>
            </a:extLst>
          </p:cNvPr>
          <p:cNvSpPr/>
          <p:nvPr/>
        </p:nvSpPr>
        <p:spPr>
          <a:xfrm>
            <a:off x="3303671" y="4633823"/>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2691B3D6-DC9F-684D-AA35-3BF7F3891418}"/>
              </a:ext>
            </a:extLst>
          </p:cNvPr>
          <p:cNvSpPr/>
          <p:nvPr/>
        </p:nvSpPr>
        <p:spPr>
          <a:xfrm>
            <a:off x="6334607" y="4633823"/>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F401E099-3F43-074B-9B2B-1A23B44368D4}"/>
              </a:ext>
            </a:extLst>
          </p:cNvPr>
          <p:cNvSpPr/>
          <p:nvPr/>
        </p:nvSpPr>
        <p:spPr>
          <a:xfrm>
            <a:off x="9238344" y="4633823"/>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375D5254-CAEE-9243-8F18-A6A4F2355E9C}"/>
              </a:ext>
            </a:extLst>
          </p:cNvPr>
          <p:cNvSpPr>
            <a:spLocks noChangeAspect="1"/>
          </p:cNvSpPr>
          <p:nvPr/>
        </p:nvSpPr>
        <p:spPr>
          <a:xfrm>
            <a:off x="2399766" y="4717027"/>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1CDE43FB-A8FB-F44B-844F-B86DFC8A5EEA}"/>
              </a:ext>
            </a:extLst>
          </p:cNvPr>
          <p:cNvSpPr>
            <a:spLocks noChangeAspect="1"/>
          </p:cNvSpPr>
          <p:nvPr/>
        </p:nvSpPr>
        <p:spPr>
          <a:xfrm>
            <a:off x="8379591" y="4717027"/>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7D61CDCE-2053-8E45-8391-42CBA7CEB34C}"/>
              </a:ext>
            </a:extLst>
          </p:cNvPr>
          <p:cNvSpPr>
            <a:spLocks noChangeAspect="1"/>
          </p:cNvSpPr>
          <p:nvPr/>
        </p:nvSpPr>
        <p:spPr>
          <a:xfrm>
            <a:off x="9312595" y="4714710"/>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8FBCA46F-05CE-444F-8149-0715B7F77F3E}"/>
              </a:ext>
            </a:extLst>
          </p:cNvPr>
          <p:cNvSpPr>
            <a:spLocks noChangeAspect="1"/>
          </p:cNvSpPr>
          <p:nvPr/>
        </p:nvSpPr>
        <p:spPr>
          <a:xfrm>
            <a:off x="3361246" y="4717027"/>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03225522-2C2B-8C4B-91C1-D614C45FFB1F}"/>
              </a:ext>
            </a:extLst>
          </p:cNvPr>
          <p:cNvSpPr>
            <a:spLocks noChangeAspect="1"/>
          </p:cNvSpPr>
          <p:nvPr/>
        </p:nvSpPr>
        <p:spPr>
          <a:xfrm>
            <a:off x="5335700" y="4717027"/>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16F17223-7BF1-AF4A-B4C4-899222BC5E95}"/>
              </a:ext>
            </a:extLst>
          </p:cNvPr>
          <p:cNvSpPr>
            <a:spLocks noChangeAspect="1"/>
          </p:cNvSpPr>
          <p:nvPr/>
        </p:nvSpPr>
        <p:spPr>
          <a:xfrm>
            <a:off x="6391836" y="4717027"/>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87CE2649-6C79-4947-A010-BFE1F061D82F}"/>
              </a:ext>
            </a:extLst>
          </p:cNvPr>
          <p:cNvGrpSpPr/>
          <p:nvPr/>
        </p:nvGrpSpPr>
        <p:grpSpPr>
          <a:xfrm>
            <a:off x="5923968" y="1188458"/>
            <a:ext cx="468619" cy="394217"/>
            <a:chOff x="4399967" y="1188457"/>
            <a:chExt cx="468619" cy="394217"/>
          </a:xfrm>
        </p:grpSpPr>
        <p:sp>
          <p:nvSpPr>
            <p:cNvPr id="102" name="Rectangle 101">
              <a:extLst>
                <a:ext uri="{FF2B5EF4-FFF2-40B4-BE49-F238E27FC236}">
                  <a16:creationId xmlns:a16="http://schemas.microsoft.com/office/drawing/2014/main" id="{7E5DD368-70CB-8C40-B309-5CD541B80ACD}"/>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E372A3C3-5583-844C-AF7A-800379FDE31D}"/>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4A780768-956F-4D43-A349-AEC607A3EBF0}"/>
              </a:ext>
            </a:extLst>
          </p:cNvPr>
          <p:cNvGrpSpPr/>
          <p:nvPr/>
        </p:nvGrpSpPr>
        <p:grpSpPr>
          <a:xfrm>
            <a:off x="2359449" y="3362755"/>
            <a:ext cx="468619" cy="394217"/>
            <a:chOff x="4399967" y="1188457"/>
            <a:chExt cx="468619" cy="394217"/>
          </a:xfrm>
        </p:grpSpPr>
        <p:sp>
          <p:nvSpPr>
            <p:cNvPr id="105" name="Rectangle 104">
              <a:extLst>
                <a:ext uri="{FF2B5EF4-FFF2-40B4-BE49-F238E27FC236}">
                  <a16:creationId xmlns:a16="http://schemas.microsoft.com/office/drawing/2014/main" id="{0CA4885B-C36A-AA43-AA24-D9A6F8590B1C}"/>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61273274-FD75-D641-893F-9857D0383A62}"/>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7" name="Group 106">
            <a:extLst>
              <a:ext uri="{FF2B5EF4-FFF2-40B4-BE49-F238E27FC236}">
                <a16:creationId xmlns:a16="http://schemas.microsoft.com/office/drawing/2014/main" id="{51BE0D31-82B1-EE4E-8293-C9C391944043}"/>
              </a:ext>
            </a:extLst>
          </p:cNvPr>
          <p:cNvGrpSpPr/>
          <p:nvPr/>
        </p:nvGrpSpPr>
        <p:grpSpPr>
          <a:xfrm>
            <a:off x="5288207" y="3350168"/>
            <a:ext cx="468619" cy="394217"/>
            <a:chOff x="4399967" y="1188457"/>
            <a:chExt cx="468619" cy="394217"/>
          </a:xfrm>
        </p:grpSpPr>
        <p:sp>
          <p:nvSpPr>
            <p:cNvPr id="108" name="Rectangle 107">
              <a:extLst>
                <a:ext uri="{FF2B5EF4-FFF2-40B4-BE49-F238E27FC236}">
                  <a16:creationId xmlns:a16="http://schemas.microsoft.com/office/drawing/2014/main" id="{ACBB59FE-8777-4140-B4F3-D80F29E0E95A}"/>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4DC0E514-5FCD-224E-8ED9-4F0FDAD344B2}"/>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1F6DC3F2-6089-6848-BD18-3EBFE96E62CA}"/>
              </a:ext>
            </a:extLst>
          </p:cNvPr>
          <p:cNvGrpSpPr/>
          <p:nvPr/>
        </p:nvGrpSpPr>
        <p:grpSpPr>
          <a:xfrm>
            <a:off x="8327176" y="3362755"/>
            <a:ext cx="468619" cy="394217"/>
            <a:chOff x="4399967" y="1188457"/>
            <a:chExt cx="468619" cy="394217"/>
          </a:xfrm>
        </p:grpSpPr>
        <p:sp>
          <p:nvSpPr>
            <p:cNvPr id="111" name="Rectangle 110">
              <a:extLst>
                <a:ext uri="{FF2B5EF4-FFF2-40B4-BE49-F238E27FC236}">
                  <a16:creationId xmlns:a16="http://schemas.microsoft.com/office/drawing/2014/main" id="{C8B16BDB-7E7F-404E-939B-949681B5E981}"/>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B4ADBDE7-CDEE-4A43-99BB-F6004353A189}"/>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BDB6C38B-7E86-0C43-9E4B-13FC6D50A14B}"/>
              </a:ext>
            </a:extLst>
          </p:cNvPr>
          <p:cNvGrpSpPr/>
          <p:nvPr/>
        </p:nvGrpSpPr>
        <p:grpSpPr>
          <a:xfrm>
            <a:off x="3300511" y="3362755"/>
            <a:ext cx="468619" cy="394217"/>
            <a:chOff x="4399967" y="1188457"/>
            <a:chExt cx="468619" cy="394217"/>
          </a:xfrm>
        </p:grpSpPr>
        <p:sp>
          <p:nvSpPr>
            <p:cNvPr id="114" name="Rectangle 113">
              <a:extLst>
                <a:ext uri="{FF2B5EF4-FFF2-40B4-BE49-F238E27FC236}">
                  <a16:creationId xmlns:a16="http://schemas.microsoft.com/office/drawing/2014/main" id="{7FC8B199-5C5C-B74D-9E2A-6FD3099E3F26}"/>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36FCE2C9-2F57-B94C-9BA5-36DB36A14344}"/>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22D7EE93-3191-6542-B740-5BBC9C04BFE7}"/>
              </a:ext>
            </a:extLst>
          </p:cNvPr>
          <p:cNvGrpSpPr/>
          <p:nvPr/>
        </p:nvGrpSpPr>
        <p:grpSpPr>
          <a:xfrm>
            <a:off x="6305093" y="3350168"/>
            <a:ext cx="468619" cy="394217"/>
            <a:chOff x="4399967" y="1188457"/>
            <a:chExt cx="468619" cy="394217"/>
          </a:xfrm>
        </p:grpSpPr>
        <p:sp>
          <p:nvSpPr>
            <p:cNvPr id="117" name="Rectangle 116">
              <a:extLst>
                <a:ext uri="{FF2B5EF4-FFF2-40B4-BE49-F238E27FC236}">
                  <a16:creationId xmlns:a16="http://schemas.microsoft.com/office/drawing/2014/main" id="{53E1E184-9BAA-F842-A14A-311346A2A95D}"/>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D935BD88-BC10-9D43-9815-7FDFDFF785C2}"/>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9" name="Group 118">
            <a:extLst>
              <a:ext uri="{FF2B5EF4-FFF2-40B4-BE49-F238E27FC236}">
                <a16:creationId xmlns:a16="http://schemas.microsoft.com/office/drawing/2014/main" id="{92F7C95C-692C-3849-9EC6-9B7237E08274}"/>
              </a:ext>
            </a:extLst>
          </p:cNvPr>
          <p:cNvGrpSpPr/>
          <p:nvPr/>
        </p:nvGrpSpPr>
        <p:grpSpPr>
          <a:xfrm>
            <a:off x="9249282" y="3343797"/>
            <a:ext cx="468619" cy="394217"/>
            <a:chOff x="4399967" y="1188457"/>
            <a:chExt cx="468619" cy="394217"/>
          </a:xfrm>
        </p:grpSpPr>
        <p:sp>
          <p:nvSpPr>
            <p:cNvPr id="120" name="Rectangle 119">
              <a:extLst>
                <a:ext uri="{FF2B5EF4-FFF2-40B4-BE49-F238E27FC236}">
                  <a16:creationId xmlns:a16="http://schemas.microsoft.com/office/drawing/2014/main" id="{273FD37F-6C3D-BE4B-A7B6-68EE93B79DDB}"/>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B2F66A42-D046-6946-847C-9CD904A5AD99}"/>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2" name="Group 121">
            <a:extLst>
              <a:ext uri="{FF2B5EF4-FFF2-40B4-BE49-F238E27FC236}">
                <a16:creationId xmlns:a16="http://schemas.microsoft.com/office/drawing/2014/main" id="{AF7C0479-1019-6E47-9466-C770A7220F2A}"/>
              </a:ext>
            </a:extLst>
          </p:cNvPr>
          <p:cNvGrpSpPr/>
          <p:nvPr/>
        </p:nvGrpSpPr>
        <p:grpSpPr>
          <a:xfrm>
            <a:off x="2342427" y="5975267"/>
            <a:ext cx="468619" cy="394217"/>
            <a:chOff x="4399967" y="1188457"/>
            <a:chExt cx="468619" cy="394217"/>
          </a:xfrm>
        </p:grpSpPr>
        <p:sp>
          <p:nvSpPr>
            <p:cNvPr id="123" name="Rectangle 122">
              <a:extLst>
                <a:ext uri="{FF2B5EF4-FFF2-40B4-BE49-F238E27FC236}">
                  <a16:creationId xmlns:a16="http://schemas.microsoft.com/office/drawing/2014/main" id="{982C1D2A-7930-BD46-98AC-ABD686D32C40}"/>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E886BA32-F166-124C-BC39-B4E48B28A34B}"/>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5" name="Group 124">
            <a:extLst>
              <a:ext uri="{FF2B5EF4-FFF2-40B4-BE49-F238E27FC236}">
                <a16:creationId xmlns:a16="http://schemas.microsoft.com/office/drawing/2014/main" id="{1692E65A-710E-8740-AA8C-A0745657C637}"/>
              </a:ext>
            </a:extLst>
          </p:cNvPr>
          <p:cNvGrpSpPr/>
          <p:nvPr/>
        </p:nvGrpSpPr>
        <p:grpSpPr>
          <a:xfrm>
            <a:off x="5271185" y="5962680"/>
            <a:ext cx="468619" cy="394217"/>
            <a:chOff x="4399967" y="1188457"/>
            <a:chExt cx="468619" cy="394217"/>
          </a:xfrm>
        </p:grpSpPr>
        <p:sp>
          <p:nvSpPr>
            <p:cNvPr id="126" name="Rectangle 125">
              <a:extLst>
                <a:ext uri="{FF2B5EF4-FFF2-40B4-BE49-F238E27FC236}">
                  <a16:creationId xmlns:a16="http://schemas.microsoft.com/office/drawing/2014/main" id="{B179B654-F0AA-3349-8A18-9ADF71241418}"/>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CC2E1197-32F6-F84F-BF5D-A0B93184322B}"/>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8" name="Group 127">
            <a:extLst>
              <a:ext uri="{FF2B5EF4-FFF2-40B4-BE49-F238E27FC236}">
                <a16:creationId xmlns:a16="http://schemas.microsoft.com/office/drawing/2014/main" id="{9C1EEB00-176A-0C40-BD8D-BEA2D8B92938}"/>
              </a:ext>
            </a:extLst>
          </p:cNvPr>
          <p:cNvGrpSpPr/>
          <p:nvPr/>
        </p:nvGrpSpPr>
        <p:grpSpPr>
          <a:xfrm>
            <a:off x="8310154" y="5975267"/>
            <a:ext cx="468619" cy="394217"/>
            <a:chOff x="4399967" y="1188457"/>
            <a:chExt cx="468619" cy="394217"/>
          </a:xfrm>
        </p:grpSpPr>
        <p:sp>
          <p:nvSpPr>
            <p:cNvPr id="129" name="Rectangle 128">
              <a:extLst>
                <a:ext uri="{FF2B5EF4-FFF2-40B4-BE49-F238E27FC236}">
                  <a16:creationId xmlns:a16="http://schemas.microsoft.com/office/drawing/2014/main" id="{34534499-5E61-A14C-8E65-63AD7883F997}"/>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8C09C4E8-AF03-564A-82A1-9835F1CC7094}"/>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1" name="Group 130">
            <a:extLst>
              <a:ext uri="{FF2B5EF4-FFF2-40B4-BE49-F238E27FC236}">
                <a16:creationId xmlns:a16="http://schemas.microsoft.com/office/drawing/2014/main" id="{DB7895AF-AFB0-994E-AA03-AEBE53FC2111}"/>
              </a:ext>
            </a:extLst>
          </p:cNvPr>
          <p:cNvGrpSpPr/>
          <p:nvPr/>
        </p:nvGrpSpPr>
        <p:grpSpPr>
          <a:xfrm>
            <a:off x="3283489" y="5975267"/>
            <a:ext cx="468619" cy="394217"/>
            <a:chOff x="4399967" y="1188457"/>
            <a:chExt cx="468619" cy="394217"/>
          </a:xfrm>
        </p:grpSpPr>
        <p:sp>
          <p:nvSpPr>
            <p:cNvPr id="132" name="Rectangle 131">
              <a:extLst>
                <a:ext uri="{FF2B5EF4-FFF2-40B4-BE49-F238E27FC236}">
                  <a16:creationId xmlns:a16="http://schemas.microsoft.com/office/drawing/2014/main" id="{BACA4350-E7C6-B047-9B7D-02C358F2533A}"/>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1DADCCA8-4EC7-1848-A819-A642E4439FB2}"/>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4" name="Group 133">
            <a:extLst>
              <a:ext uri="{FF2B5EF4-FFF2-40B4-BE49-F238E27FC236}">
                <a16:creationId xmlns:a16="http://schemas.microsoft.com/office/drawing/2014/main" id="{31042330-1261-BF43-9FBA-1D8841CE760B}"/>
              </a:ext>
            </a:extLst>
          </p:cNvPr>
          <p:cNvGrpSpPr/>
          <p:nvPr/>
        </p:nvGrpSpPr>
        <p:grpSpPr>
          <a:xfrm>
            <a:off x="6288071" y="5962680"/>
            <a:ext cx="468619" cy="394217"/>
            <a:chOff x="4399967" y="1188457"/>
            <a:chExt cx="468619" cy="394217"/>
          </a:xfrm>
        </p:grpSpPr>
        <p:sp>
          <p:nvSpPr>
            <p:cNvPr id="135" name="Rectangle 134">
              <a:extLst>
                <a:ext uri="{FF2B5EF4-FFF2-40B4-BE49-F238E27FC236}">
                  <a16:creationId xmlns:a16="http://schemas.microsoft.com/office/drawing/2014/main" id="{84BEDD93-DB16-5245-85A8-B1EB0A239849}"/>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9F73D217-636F-8640-8577-FB173368F2FF}"/>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7" name="Group 136">
            <a:extLst>
              <a:ext uri="{FF2B5EF4-FFF2-40B4-BE49-F238E27FC236}">
                <a16:creationId xmlns:a16="http://schemas.microsoft.com/office/drawing/2014/main" id="{58278152-F8D4-3349-8756-AEDC5E00727D}"/>
              </a:ext>
            </a:extLst>
          </p:cNvPr>
          <p:cNvGrpSpPr/>
          <p:nvPr/>
        </p:nvGrpSpPr>
        <p:grpSpPr>
          <a:xfrm>
            <a:off x="9232260" y="5956309"/>
            <a:ext cx="468619" cy="394217"/>
            <a:chOff x="4399967" y="1188457"/>
            <a:chExt cx="468619" cy="394217"/>
          </a:xfrm>
        </p:grpSpPr>
        <p:sp>
          <p:nvSpPr>
            <p:cNvPr id="138" name="Rectangle 137">
              <a:extLst>
                <a:ext uri="{FF2B5EF4-FFF2-40B4-BE49-F238E27FC236}">
                  <a16:creationId xmlns:a16="http://schemas.microsoft.com/office/drawing/2014/main" id="{665B8124-5BE3-7241-ABD7-078E33E7B1C0}"/>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E34F69F3-CEBF-884F-88CE-E481AA9AD754}"/>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40" name="Straight Arrow Connector 139">
            <a:extLst>
              <a:ext uri="{FF2B5EF4-FFF2-40B4-BE49-F238E27FC236}">
                <a16:creationId xmlns:a16="http://schemas.microsoft.com/office/drawing/2014/main" id="{BE073EDD-E63F-8E46-9345-968990354C85}"/>
              </a:ext>
            </a:extLst>
          </p:cNvPr>
          <p:cNvCxnSpPr/>
          <p:nvPr/>
        </p:nvCxnSpPr>
        <p:spPr>
          <a:xfrm flipV="1">
            <a:off x="6044457" y="1893578"/>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41" name="Straight Arrow Connector 140">
            <a:extLst>
              <a:ext uri="{FF2B5EF4-FFF2-40B4-BE49-F238E27FC236}">
                <a16:creationId xmlns:a16="http://schemas.microsoft.com/office/drawing/2014/main" id="{165FF010-25FB-C14B-9FB7-7421913E4E68}"/>
              </a:ext>
            </a:extLst>
          </p:cNvPr>
          <p:cNvCxnSpPr/>
          <p:nvPr/>
        </p:nvCxnSpPr>
        <p:spPr>
          <a:xfrm>
            <a:off x="6273052" y="1893579"/>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42" name="Straight Arrow Connector 141">
            <a:extLst>
              <a:ext uri="{FF2B5EF4-FFF2-40B4-BE49-F238E27FC236}">
                <a16:creationId xmlns:a16="http://schemas.microsoft.com/office/drawing/2014/main" id="{77CA06DA-F9FA-4344-8A1B-5B55C65C05BF}"/>
              </a:ext>
            </a:extLst>
          </p:cNvPr>
          <p:cNvCxnSpPr/>
          <p:nvPr/>
        </p:nvCxnSpPr>
        <p:spPr>
          <a:xfrm flipV="1">
            <a:off x="3703208" y="4079309"/>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43" name="Straight Arrow Connector 142">
            <a:extLst>
              <a:ext uri="{FF2B5EF4-FFF2-40B4-BE49-F238E27FC236}">
                <a16:creationId xmlns:a16="http://schemas.microsoft.com/office/drawing/2014/main" id="{3DBE43E3-93C7-654D-9DBA-E4A05AB9492D}"/>
              </a:ext>
            </a:extLst>
          </p:cNvPr>
          <p:cNvCxnSpPr/>
          <p:nvPr/>
        </p:nvCxnSpPr>
        <p:spPr>
          <a:xfrm>
            <a:off x="3931803" y="4079310"/>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44" name="Straight Arrow Connector 143">
            <a:extLst>
              <a:ext uri="{FF2B5EF4-FFF2-40B4-BE49-F238E27FC236}">
                <a16:creationId xmlns:a16="http://schemas.microsoft.com/office/drawing/2014/main" id="{5B6C0ACB-C679-7741-9D66-37079621C6E1}"/>
              </a:ext>
            </a:extLst>
          </p:cNvPr>
          <p:cNvCxnSpPr/>
          <p:nvPr/>
        </p:nvCxnSpPr>
        <p:spPr>
          <a:xfrm flipV="1">
            <a:off x="3706030" y="5331263"/>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45" name="Straight Arrow Connector 144">
            <a:extLst>
              <a:ext uri="{FF2B5EF4-FFF2-40B4-BE49-F238E27FC236}">
                <a16:creationId xmlns:a16="http://schemas.microsoft.com/office/drawing/2014/main" id="{1F4E8D40-980A-C442-AD84-E3102BB41B63}"/>
              </a:ext>
            </a:extLst>
          </p:cNvPr>
          <p:cNvCxnSpPr/>
          <p:nvPr/>
        </p:nvCxnSpPr>
        <p:spPr>
          <a:xfrm>
            <a:off x="3934625" y="5331264"/>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46" name="Straight Arrow Connector 145">
            <a:extLst>
              <a:ext uri="{FF2B5EF4-FFF2-40B4-BE49-F238E27FC236}">
                <a16:creationId xmlns:a16="http://schemas.microsoft.com/office/drawing/2014/main" id="{4D0502D5-BD36-2840-92D2-95E7AE6B6D37}"/>
              </a:ext>
            </a:extLst>
          </p:cNvPr>
          <p:cNvCxnSpPr/>
          <p:nvPr/>
        </p:nvCxnSpPr>
        <p:spPr>
          <a:xfrm flipV="1">
            <a:off x="2222457" y="5349570"/>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47" name="Straight Arrow Connector 146">
            <a:extLst>
              <a:ext uri="{FF2B5EF4-FFF2-40B4-BE49-F238E27FC236}">
                <a16:creationId xmlns:a16="http://schemas.microsoft.com/office/drawing/2014/main" id="{4094C30B-F4EF-EE46-B6AC-FB99278D0D86}"/>
              </a:ext>
            </a:extLst>
          </p:cNvPr>
          <p:cNvCxnSpPr/>
          <p:nvPr/>
        </p:nvCxnSpPr>
        <p:spPr>
          <a:xfrm>
            <a:off x="2451052" y="5349571"/>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48" name="Straight Arrow Connector 147">
            <a:extLst>
              <a:ext uri="{FF2B5EF4-FFF2-40B4-BE49-F238E27FC236}">
                <a16:creationId xmlns:a16="http://schemas.microsoft.com/office/drawing/2014/main" id="{9BD3BC7D-CFB2-F648-A6F2-CDD834F19888}"/>
              </a:ext>
            </a:extLst>
          </p:cNvPr>
          <p:cNvCxnSpPr/>
          <p:nvPr/>
        </p:nvCxnSpPr>
        <p:spPr>
          <a:xfrm flipV="1">
            <a:off x="2259317" y="4078448"/>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49" name="Straight Arrow Connector 148">
            <a:extLst>
              <a:ext uri="{FF2B5EF4-FFF2-40B4-BE49-F238E27FC236}">
                <a16:creationId xmlns:a16="http://schemas.microsoft.com/office/drawing/2014/main" id="{8D3B9E9F-9498-D347-8F5B-58E77093285E}"/>
              </a:ext>
            </a:extLst>
          </p:cNvPr>
          <p:cNvCxnSpPr/>
          <p:nvPr/>
        </p:nvCxnSpPr>
        <p:spPr>
          <a:xfrm>
            <a:off x="2487912" y="4078449"/>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50" name="Straight Arrow Connector 149">
            <a:extLst>
              <a:ext uri="{FF2B5EF4-FFF2-40B4-BE49-F238E27FC236}">
                <a16:creationId xmlns:a16="http://schemas.microsoft.com/office/drawing/2014/main" id="{2AB6C2CA-FE27-B640-B7AC-48F0DE11AFF7}"/>
              </a:ext>
            </a:extLst>
          </p:cNvPr>
          <p:cNvCxnSpPr/>
          <p:nvPr/>
        </p:nvCxnSpPr>
        <p:spPr>
          <a:xfrm flipV="1">
            <a:off x="5181197" y="4079309"/>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51" name="Straight Arrow Connector 150">
            <a:extLst>
              <a:ext uri="{FF2B5EF4-FFF2-40B4-BE49-F238E27FC236}">
                <a16:creationId xmlns:a16="http://schemas.microsoft.com/office/drawing/2014/main" id="{351323F6-9353-714A-A83C-826A59F7E168}"/>
              </a:ext>
            </a:extLst>
          </p:cNvPr>
          <p:cNvCxnSpPr/>
          <p:nvPr/>
        </p:nvCxnSpPr>
        <p:spPr>
          <a:xfrm>
            <a:off x="5409792" y="4079310"/>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52" name="Straight Arrow Connector 151">
            <a:extLst>
              <a:ext uri="{FF2B5EF4-FFF2-40B4-BE49-F238E27FC236}">
                <a16:creationId xmlns:a16="http://schemas.microsoft.com/office/drawing/2014/main" id="{304336B6-B8C2-7446-B6E2-AD0BDCF99039}"/>
              </a:ext>
            </a:extLst>
          </p:cNvPr>
          <p:cNvCxnSpPr/>
          <p:nvPr/>
        </p:nvCxnSpPr>
        <p:spPr>
          <a:xfrm flipV="1">
            <a:off x="5181197" y="5349570"/>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53" name="Straight Arrow Connector 152">
            <a:extLst>
              <a:ext uri="{FF2B5EF4-FFF2-40B4-BE49-F238E27FC236}">
                <a16:creationId xmlns:a16="http://schemas.microsoft.com/office/drawing/2014/main" id="{AF9D0F48-C260-D347-933C-219060372CE2}"/>
              </a:ext>
            </a:extLst>
          </p:cNvPr>
          <p:cNvCxnSpPr/>
          <p:nvPr/>
        </p:nvCxnSpPr>
        <p:spPr>
          <a:xfrm>
            <a:off x="5409792" y="5349571"/>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54" name="Straight Arrow Connector 153">
            <a:extLst>
              <a:ext uri="{FF2B5EF4-FFF2-40B4-BE49-F238E27FC236}">
                <a16:creationId xmlns:a16="http://schemas.microsoft.com/office/drawing/2014/main" id="{981E5161-5D6E-8E4E-BEC8-39E3582E7CC0}"/>
              </a:ext>
            </a:extLst>
          </p:cNvPr>
          <p:cNvCxnSpPr/>
          <p:nvPr/>
        </p:nvCxnSpPr>
        <p:spPr>
          <a:xfrm flipV="1">
            <a:off x="6677072" y="5349570"/>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55" name="Straight Arrow Connector 154">
            <a:extLst>
              <a:ext uri="{FF2B5EF4-FFF2-40B4-BE49-F238E27FC236}">
                <a16:creationId xmlns:a16="http://schemas.microsoft.com/office/drawing/2014/main" id="{D0112DF3-188A-D44F-AF8B-3D76230DDCB7}"/>
              </a:ext>
            </a:extLst>
          </p:cNvPr>
          <p:cNvCxnSpPr/>
          <p:nvPr/>
        </p:nvCxnSpPr>
        <p:spPr>
          <a:xfrm>
            <a:off x="6905667" y="5349571"/>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56" name="Straight Arrow Connector 155">
            <a:extLst>
              <a:ext uri="{FF2B5EF4-FFF2-40B4-BE49-F238E27FC236}">
                <a16:creationId xmlns:a16="http://schemas.microsoft.com/office/drawing/2014/main" id="{EE679E26-7B96-D34B-BA8D-608E2A943B2A}"/>
              </a:ext>
            </a:extLst>
          </p:cNvPr>
          <p:cNvCxnSpPr/>
          <p:nvPr/>
        </p:nvCxnSpPr>
        <p:spPr>
          <a:xfrm flipV="1">
            <a:off x="6731904" y="4079309"/>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57" name="Straight Arrow Connector 156">
            <a:extLst>
              <a:ext uri="{FF2B5EF4-FFF2-40B4-BE49-F238E27FC236}">
                <a16:creationId xmlns:a16="http://schemas.microsoft.com/office/drawing/2014/main" id="{448D7BE0-AA39-2D4E-B029-EDDB4FE5FD1A}"/>
              </a:ext>
            </a:extLst>
          </p:cNvPr>
          <p:cNvCxnSpPr/>
          <p:nvPr/>
        </p:nvCxnSpPr>
        <p:spPr>
          <a:xfrm>
            <a:off x="6960499" y="4079310"/>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58" name="Straight Arrow Connector 157">
            <a:extLst>
              <a:ext uri="{FF2B5EF4-FFF2-40B4-BE49-F238E27FC236}">
                <a16:creationId xmlns:a16="http://schemas.microsoft.com/office/drawing/2014/main" id="{FB23FCFF-EE62-9740-94EE-6A0F0D1584E9}"/>
              </a:ext>
            </a:extLst>
          </p:cNvPr>
          <p:cNvCxnSpPr/>
          <p:nvPr/>
        </p:nvCxnSpPr>
        <p:spPr>
          <a:xfrm flipV="1">
            <a:off x="8173162" y="4079309"/>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59" name="Straight Arrow Connector 158">
            <a:extLst>
              <a:ext uri="{FF2B5EF4-FFF2-40B4-BE49-F238E27FC236}">
                <a16:creationId xmlns:a16="http://schemas.microsoft.com/office/drawing/2014/main" id="{3F0E5DC9-654E-9F48-8065-8777973971FF}"/>
              </a:ext>
            </a:extLst>
          </p:cNvPr>
          <p:cNvCxnSpPr/>
          <p:nvPr/>
        </p:nvCxnSpPr>
        <p:spPr>
          <a:xfrm>
            <a:off x="8401757" y="4079310"/>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60" name="Straight Arrow Connector 159">
            <a:extLst>
              <a:ext uri="{FF2B5EF4-FFF2-40B4-BE49-F238E27FC236}">
                <a16:creationId xmlns:a16="http://schemas.microsoft.com/office/drawing/2014/main" id="{CC2012B8-0EE2-5741-8842-4AC50C319FB8}"/>
              </a:ext>
            </a:extLst>
          </p:cNvPr>
          <p:cNvCxnSpPr/>
          <p:nvPr/>
        </p:nvCxnSpPr>
        <p:spPr>
          <a:xfrm flipV="1">
            <a:off x="8190184" y="5328483"/>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61" name="Straight Arrow Connector 160">
            <a:extLst>
              <a:ext uri="{FF2B5EF4-FFF2-40B4-BE49-F238E27FC236}">
                <a16:creationId xmlns:a16="http://schemas.microsoft.com/office/drawing/2014/main" id="{597D2F92-F74F-784B-A1F3-6D94F29480D4}"/>
              </a:ext>
            </a:extLst>
          </p:cNvPr>
          <p:cNvCxnSpPr/>
          <p:nvPr/>
        </p:nvCxnSpPr>
        <p:spPr>
          <a:xfrm>
            <a:off x="8418779" y="5328484"/>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62" name="Straight Arrow Connector 161">
            <a:extLst>
              <a:ext uri="{FF2B5EF4-FFF2-40B4-BE49-F238E27FC236}">
                <a16:creationId xmlns:a16="http://schemas.microsoft.com/office/drawing/2014/main" id="{C033390C-B554-A640-AF4B-05EE8AD7C2F7}"/>
              </a:ext>
            </a:extLst>
          </p:cNvPr>
          <p:cNvCxnSpPr/>
          <p:nvPr/>
        </p:nvCxnSpPr>
        <p:spPr>
          <a:xfrm flipV="1">
            <a:off x="9658436" y="5366862"/>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63" name="Straight Arrow Connector 162">
            <a:extLst>
              <a:ext uri="{FF2B5EF4-FFF2-40B4-BE49-F238E27FC236}">
                <a16:creationId xmlns:a16="http://schemas.microsoft.com/office/drawing/2014/main" id="{8D315502-8AE6-884A-9816-B8CC5E7F2B31}"/>
              </a:ext>
            </a:extLst>
          </p:cNvPr>
          <p:cNvCxnSpPr/>
          <p:nvPr/>
        </p:nvCxnSpPr>
        <p:spPr>
          <a:xfrm>
            <a:off x="9887031" y="5366863"/>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64" name="Straight Arrow Connector 163">
            <a:extLst>
              <a:ext uri="{FF2B5EF4-FFF2-40B4-BE49-F238E27FC236}">
                <a16:creationId xmlns:a16="http://schemas.microsoft.com/office/drawing/2014/main" id="{6CD5913F-66F6-4A4A-B7FA-5D27CC357407}"/>
              </a:ext>
            </a:extLst>
          </p:cNvPr>
          <p:cNvCxnSpPr/>
          <p:nvPr/>
        </p:nvCxnSpPr>
        <p:spPr>
          <a:xfrm flipV="1">
            <a:off x="9621416" y="4078448"/>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65" name="Straight Arrow Connector 164">
            <a:extLst>
              <a:ext uri="{FF2B5EF4-FFF2-40B4-BE49-F238E27FC236}">
                <a16:creationId xmlns:a16="http://schemas.microsoft.com/office/drawing/2014/main" id="{5D6AC3ED-9FE4-2442-A266-FCD84343921E}"/>
              </a:ext>
            </a:extLst>
          </p:cNvPr>
          <p:cNvCxnSpPr/>
          <p:nvPr/>
        </p:nvCxnSpPr>
        <p:spPr>
          <a:xfrm>
            <a:off x="9850011" y="4078449"/>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66" name="Straight Arrow Connector 165">
            <a:extLst>
              <a:ext uri="{FF2B5EF4-FFF2-40B4-BE49-F238E27FC236}">
                <a16:creationId xmlns:a16="http://schemas.microsoft.com/office/drawing/2014/main" id="{99130FE9-D70A-0C46-BC7F-55D50AE5267B}"/>
              </a:ext>
            </a:extLst>
          </p:cNvPr>
          <p:cNvCxnSpPr/>
          <p:nvPr/>
        </p:nvCxnSpPr>
        <p:spPr>
          <a:xfrm flipH="1" flipV="1">
            <a:off x="9180249" y="2972592"/>
            <a:ext cx="303342" cy="333288"/>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67" name="Straight Arrow Connector 166">
            <a:extLst>
              <a:ext uri="{FF2B5EF4-FFF2-40B4-BE49-F238E27FC236}">
                <a16:creationId xmlns:a16="http://schemas.microsoft.com/office/drawing/2014/main" id="{70A947F3-8050-B54E-9BD1-3B3244496DC8}"/>
              </a:ext>
            </a:extLst>
          </p:cNvPr>
          <p:cNvCxnSpPr/>
          <p:nvPr/>
        </p:nvCxnSpPr>
        <p:spPr>
          <a:xfrm>
            <a:off x="9463688" y="2915718"/>
            <a:ext cx="254213" cy="333289"/>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68" name="Straight Arrow Connector 167">
            <a:extLst>
              <a:ext uri="{FF2B5EF4-FFF2-40B4-BE49-F238E27FC236}">
                <a16:creationId xmlns:a16="http://schemas.microsoft.com/office/drawing/2014/main" id="{CA505184-A94D-0D40-9C17-4B0BB2DB872A}"/>
              </a:ext>
            </a:extLst>
          </p:cNvPr>
          <p:cNvCxnSpPr/>
          <p:nvPr/>
        </p:nvCxnSpPr>
        <p:spPr>
          <a:xfrm flipH="1" flipV="1">
            <a:off x="6321358" y="2935412"/>
            <a:ext cx="303342" cy="333288"/>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69" name="Straight Arrow Connector 168">
            <a:extLst>
              <a:ext uri="{FF2B5EF4-FFF2-40B4-BE49-F238E27FC236}">
                <a16:creationId xmlns:a16="http://schemas.microsoft.com/office/drawing/2014/main" id="{1DC9C0A5-4BCC-0A46-AFAE-AFAC21945B33}"/>
              </a:ext>
            </a:extLst>
          </p:cNvPr>
          <p:cNvCxnSpPr/>
          <p:nvPr/>
        </p:nvCxnSpPr>
        <p:spPr>
          <a:xfrm>
            <a:off x="6604797" y="2935412"/>
            <a:ext cx="254213" cy="333289"/>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70" name="Straight Arrow Connector 169">
            <a:extLst>
              <a:ext uri="{FF2B5EF4-FFF2-40B4-BE49-F238E27FC236}">
                <a16:creationId xmlns:a16="http://schemas.microsoft.com/office/drawing/2014/main" id="{A21E05CD-CA7A-2245-9410-FFED236F8676}"/>
              </a:ext>
            </a:extLst>
          </p:cNvPr>
          <p:cNvCxnSpPr/>
          <p:nvPr/>
        </p:nvCxnSpPr>
        <p:spPr>
          <a:xfrm flipH="1" flipV="1">
            <a:off x="3524080" y="2936149"/>
            <a:ext cx="303342" cy="333288"/>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71" name="Straight Arrow Connector 170">
            <a:extLst>
              <a:ext uri="{FF2B5EF4-FFF2-40B4-BE49-F238E27FC236}">
                <a16:creationId xmlns:a16="http://schemas.microsoft.com/office/drawing/2014/main" id="{D057076D-5D2A-C341-BCA6-81B2A42AA744}"/>
              </a:ext>
            </a:extLst>
          </p:cNvPr>
          <p:cNvCxnSpPr/>
          <p:nvPr/>
        </p:nvCxnSpPr>
        <p:spPr>
          <a:xfrm>
            <a:off x="3807519" y="2936149"/>
            <a:ext cx="254213" cy="333289"/>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72" name="Straight Arrow Connector 171">
            <a:extLst>
              <a:ext uri="{FF2B5EF4-FFF2-40B4-BE49-F238E27FC236}">
                <a16:creationId xmlns:a16="http://schemas.microsoft.com/office/drawing/2014/main" id="{723688A8-286F-154D-8F7A-7FB501AC5477}"/>
              </a:ext>
            </a:extLst>
          </p:cNvPr>
          <p:cNvCxnSpPr/>
          <p:nvPr/>
        </p:nvCxnSpPr>
        <p:spPr>
          <a:xfrm flipV="1">
            <a:off x="3724401" y="2075471"/>
            <a:ext cx="1546092" cy="339398"/>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73" name="Straight Arrow Connector 172">
            <a:extLst>
              <a:ext uri="{FF2B5EF4-FFF2-40B4-BE49-F238E27FC236}">
                <a16:creationId xmlns:a16="http://schemas.microsoft.com/office/drawing/2014/main" id="{B74E7BF8-8CED-CD47-89BE-72BDCCBD800B}"/>
              </a:ext>
            </a:extLst>
          </p:cNvPr>
          <p:cNvCxnSpPr/>
          <p:nvPr/>
        </p:nvCxnSpPr>
        <p:spPr>
          <a:xfrm flipH="1">
            <a:off x="4036899" y="2075471"/>
            <a:ext cx="1602326" cy="33866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74" name="Straight Arrow Connector 173">
            <a:extLst>
              <a:ext uri="{FF2B5EF4-FFF2-40B4-BE49-F238E27FC236}">
                <a16:creationId xmlns:a16="http://schemas.microsoft.com/office/drawing/2014/main" id="{3261FE53-E440-AF40-A1EC-DDE3191956D8}"/>
              </a:ext>
            </a:extLst>
          </p:cNvPr>
          <p:cNvCxnSpPr/>
          <p:nvPr/>
        </p:nvCxnSpPr>
        <p:spPr>
          <a:xfrm flipV="1">
            <a:off x="5448755" y="2961454"/>
            <a:ext cx="312498" cy="339398"/>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75" name="Straight Arrow Connector 174">
            <a:extLst>
              <a:ext uri="{FF2B5EF4-FFF2-40B4-BE49-F238E27FC236}">
                <a16:creationId xmlns:a16="http://schemas.microsoft.com/office/drawing/2014/main" id="{DC56CD90-A7A5-CE45-839E-35404DB3D704}"/>
              </a:ext>
            </a:extLst>
          </p:cNvPr>
          <p:cNvCxnSpPr/>
          <p:nvPr/>
        </p:nvCxnSpPr>
        <p:spPr>
          <a:xfrm flipH="1">
            <a:off x="5761253" y="2961454"/>
            <a:ext cx="283438" cy="338661"/>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76" name="Straight Arrow Connector 175">
            <a:extLst>
              <a:ext uri="{FF2B5EF4-FFF2-40B4-BE49-F238E27FC236}">
                <a16:creationId xmlns:a16="http://schemas.microsoft.com/office/drawing/2014/main" id="{1B73D5F9-F01C-E841-9DC7-25C8B91B3512}"/>
              </a:ext>
            </a:extLst>
          </p:cNvPr>
          <p:cNvCxnSpPr/>
          <p:nvPr/>
        </p:nvCxnSpPr>
        <p:spPr>
          <a:xfrm flipV="1">
            <a:off x="8014677" y="2962192"/>
            <a:ext cx="312498" cy="339398"/>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77" name="Straight Arrow Connector 176">
            <a:extLst>
              <a:ext uri="{FF2B5EF4-FFF2-40B4-BE49-F238E27FC236}">
                <a16:creationId xmlns:a16="http://schemas.microsoft.com/office/drawing/2014/main" id="{2BAC66E1-0808-6C4A-95CA-6B84F83244B1}"/>
              </a:ext>
            </a:extLst>
          </p:cNvPr>
          <p:cNvCxnSpPr/>
          <p:nvPr/>
        </p:nvCxnSpPr>
        <p:spPr>
          <a:xfrm flipH="1">
            <a:off x="8327175" y="2962192"/>
            <a:ext cx="283438" cy="338661"/>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78" name="Straight Arrow Connector 177">
            <a:extLst>
              <a:ext uri="{FF2B5EF4-FFF2-40B4-BE49-F238E27FC236}">
                <a16:creationId xmlns:a16="http://schemas.microsoft.com/office/drawing/2014/main" id="{08E71E60-D855-BB4F-9957-6612DD281B89}"/>
              </a:ext>
            </a:extLst>
          </p:cNvPr>
          <p:cNvCxnSpPr/>
          <p:nvPr/>
        </p:nvCxnSpPr>
        <p:spPr>
          <a:xfrm flipH="1" flipV="1">
            <a:off x="6960499" y="1980683"/>
            <a:ext cx="1650114" cy="433449"/>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79" name="Straight Arrow Connector 178">
            <a:extLst>
              <a:ext uri="{FF2B5EF4-FFF2-40B4-BE49-F238E27FC236}">
                <a16:creationId xmlns:a16="http://schemas.microsoft.com/office/drawing/2014/main" id="{3CFD3958-3623-ED48-8C33-FAD8165B4759}"/>
              </a:ext>
            </a:extLst>
          </p:cNvPr>
          <p:cNvCxnSpPr/>
          <p:nvPr/>
        </p:nvCxnSpPr>
        <p:spPr>
          <a:xfrm>
            <a:off x="6905667" y="2075471"/>
            <a:ext cx="1513112" cy="36893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80" name="Straight Arrow Connector 179">
            <a:extLst>
              <a:ext uri="{FF2B5EF4-FFF2-40B4-BE49-F238E27FC236}">
                <a16:creationId xmlns:a16="http://schemas.microsoft.com/office/drawing/2014/main" id="{662F624E-2258-304A-951F-057132F0B1ED}"/>
              </a:ext>
            </a:extLst>
          </p:cNvPr>
          <p:cNvCxnSpPr/>
          <p:nvPr/>
        </p:nvCxnSpPr>
        <p:spPr>
          <a:xfrm flipV="1">
            <a:off x="2473228" y="2936150"/>
            <a:ext cx="312498" cy="339398"/>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81" name="Straight Arrow Connector 180">
            <a:extLst>
              <a:ext uri="{FF2B5EF4-FFF2-40B4-BE49-F238E27FC236}">
                <a16:creationId xmlns:a16="http://schemas.microsoft.com/office/drawing/2014/main" id="{DA5537C9-FFD1-114A-8A22-395A27343D36}"/>
              </a:ext>
            </a:extLst>
          </p:cNvPr>
          <p:cNvCxnSpPr/>
          <p:nvPr/>
        </p:nvCxnSpPr>
        <p:spPr>
          <a:xfrm flipH="1">
            <a:off x="2785726" y="2936150"/>
            <a:ext cx="283438" cy="338661"/>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sp>
        <p:nvSpPr>
          <p:cNvPr id="3" name="Oval 2">
            <a:extLst>
              <a:ext uri="{FF2B5EF4-FFF2-40B4-BE49-F238E27FC236}">
                <a16:creationId xmlns:a16="http://schemas.microsoft.com/office/drawing/2014/main" id="{3EAD316F-AF7E-B540-A70E-515E5F8E71A8}"/>
              </a:ext>
            </a:extLst>
          </p:cNvPr>
          <p:cNvSpPr/>
          <p:nvPr/>
        </p:nvSpPr>
        <p:spPr>
          <a:xfrm>
            <a:off x="4626939" y="3073400"/>
            <a:ext cx="1405561" cy="1244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a:extLst>
              <a:ext uri="{FF2B5EF4-FFF2-40B4-BE49-F238E27FC236}">
                <a16:creationId xmlns:a16="http://schemas.microsoft.com/office/drawing/2014/main" id="{5A695F48-2942-AD4C-AE03-230FFC7C4D77}"/>
              </a:ext>
            </a:extLst>
          </p:cNvPr>
          <p:cNvSpPr/>
          <p:nvPr/>
        </p:nvSpPr>
        <p:spPr>
          <a:xfrm>
            <a:off x="7624434" y="3086109"/>
            <a:ext cx="1405561" cy="1244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0A68B708-78A2-1340-9188-4B2E79915FD7}"/>
              </a:ext>
            </a:extLst>
          </p:cNvPr>
          <p:cNvSpPr txBox="1"/>
          <p:nvPr/>
        </p:nvSpPr>
        <p:spPr>
          <a:xfrm>
            <a:off x="4407616" y="2922055"/>
            <a:ext cx="632289" cy="369332"/>
          </a:xfrm>
          <a:prstGeom prst="rect">
            <a:avLst/>
          </a:prstGeom>
          <a:noFill/>
        </p:spPr>
        <p:txBody>
          <a:bodyPr wrap="none" rtlCol="0">
            <a:spAutoFit/>
          </a:bodyPr>
          <a:lstStyle/>
          <a:p>
            <a:r>
              <a:rPr lang="en-US" dirty="0"/>
              <a:t>Start</a:t>
            </a:r>
          </a:p>
        </p:txBody>
      </p:sp>
      <p:sp>
        <p:nvSpPr>
          <p:cNvPr id="184" name="TextBox 183">
            <a:extLst>
              <a:ext uri="{FF2B5EF4-FFF2-40B4-BE49-F238E27FC236}">
                <a16:creationId xmlns:a16="http://schemas.microsoft.com/office/drawing/2014/main" id="{E1CA7B23-8EC4-C147-B4A7-ECD8C7B482B7}"/>
              </a:ext>
            </a:extLst>
          </p:cNvPr>
          <p:cNvSpPr txBox="1"/>
          <p:nvPr/>
        </p:nvSpPr>
        <p:spPr>
          <a:xfrm>
            <a:off x="7278394" y="2949672"/>
            <a:ext cx="615874" cy="369332"/>
          </a:xfrm>
          <a:prstGeom prst="rect">
            <a:avLst/>
          </a:prstGeom>
          <a:noFill/>
        </p:spPr>
        <p:txBody>
          <a:bodyPr wrap="none" rtlCol="0">
            <a:spAutoFit/>
          </a:bodyPr>
          <a:lstStyle/>
          <a:p>
            <a:r>
              <a:rPr lang="en-US" dirty="0"/>
              <a:t>Goal</a:t>
            </a:r>
          </a:p>
        </p:txBody>
      </p:sp>
      <p:cxnSp>
        <p:nvCxnSpPr>
          <p:cNvPr id="185" name="Straight Arrow Connector 184">
            <a:extLst>
              <a:ext uri="{FF2B5EF4-FFF2-40B4-BE49-F238E27FC236}">
                <a16:creationId xmlns:a16="http://schemas.microsoft.com/office/drawing/2014/main" id="{F30FB9A3-003F-A14F-9FA1-610EE2F1B49A}"/>
              </a:ext>
            </a:extLst>
          </p:cNvPr>
          <p:cNvCxnSpPr/>
          <p:nvPr/>
        </p:nvCxnSpPr>
        <p:spPr>
          <a:xfrm flipV="1">
            <a:off x="5181197" y="4079309"/>
            <a:ext cx="1" cy="425820"/>
          </a:xfrm>
          <a:prstGeom prst="straightConnector1">
            <a:avLst/>
          </a:prstGeom>
          <a:ln w="38100">
            <a:solidFill>
              <a:srgbClr val="FF0000"/>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86" name="Straight Arrow Connector 185">
            <a:extLst>
              <a:ext uri="{FF2B5EF4-FFF2-40B4-BE49-F238E27FC236}">
                <a16:creationId xmlns:a16="http://schemas.microsoft.com/office/drawing/2014/main" id="{0DEABDE2-FAE8-BD47-9EFE-A7A2F7A092AE}"/>
              </a:ext>
            </a:extLst>
          </p:cNvPr>
          <p:cNvCxnSpPr/>
          <p:nvPr/>
        </p:nvCxnSpPr>
        <p:spPr>
          <a:xfrm flipH="1">
            <a:off x="5761253" y="2961454"/>
            <a:ext cx="283438" cy="338661"/>
          </a:xfrm>
          <a:prstGeom prst="straightConnector1">
            <a:avLst/>
          </a:prstGeom>
          <a:ln w="38100">
            <a:solidFill>
              <a:srgbClr val="FF0000"/>
            </a:solidFill>
            <a:headEnd type="arrow"/>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505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2" grpId="0" animBg="1"/>
      <p:bldP spid="183" grpId="0"/>
      <p:bldP spid="18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7764" y="1600201"/>
            <a:ext cx="9207501" cy="4525963"/>
          </a:xfrm>
        </p:spPr>
        <p:txBody>
          <a:bodyPr numCol="1">
            <a:normAutofit/>
          </a:bodyPr>
          <a:lstStyle/>
          <a:p>
            <a:r>
              <a:rPr lang="en-US" sz="1800" dirty="0" err="1"/>
              <a:t>HandEmpty</a:t>
            </a:r>
            <a:r>
              <a:rPr lang="en-US" sz="1800" dirty="0"/>
              <a:t>() &amp; On-Table(O) &amp; On-Block(B,O) &amp; Clear(B) &amp; On-Table(G) &amp; Clear(G)</a:t>
            </a:r>
          </a:p>
          <a:p>
            <a:pPr marL="0" indent="0">
              <a:buNone/>
            </a:pPr>
            <a:r>
              <a:rPr lang="en-US" sz="1800" dirty="0"/>
              <a:t>	</a:t>
            </a:r>
            <a:r>
              <a:rPr lang="en-US" sz="1800" i="1" dirty="0" err="1"/>
              <a:t>Pickup_Block</a:t>
            </a:r>
            <a:r>
              <a:rPr lang="en-US" sz="1800" i="1" dirty="0"/>
              <a:t>(B,O)</a:t>
            </a:r>
          </a:p>
          <a:p>
            <a:pPr marL="0" indent="0">
              <a:buNone/>
            </a:pPr>
            <a:r>
              <a:rPr lang="en-US" sz="1800" dirty="0"/>
              <a:t>On-Table(O) &amp; Clear(B) &amp; On-Table(G) &amp; Clear(G) &amp; In-Hand(B) &amp; Clear(O)</a:t>
            </a:r>
          </a:p>
          <a:p>
            <a:pPr marL="0" indent="0">
              <a:buNone/>
            </a:pPr>
            <a:r>
              <a:rPr lang="en-US" sz="1800" dirty="0"/>
              <a:t>	</a:t>
            </a:r>
            <a:r>
              <a:rPr lang="en-US" sz="1800" i="1" dirty="0" err="1"/>
              <a:t>Putdown_Table</a:t>
            </a:r>
            <a:r>
              <a:rPr lang="en-US" sz="1800" i="1" dirty="0"/>
              <a:t>(B)</a:t>
            </a:r>
          </a:p>
          <a:p>
            <a:r>
              <a:rPr lang="en-US" sz="1800" dirty="0"/>
              <a:t>On-Table(O) &amp; Clear(O) &amp; On-Table(G) &amp; Clear(G) &amp; Clear(B) &amp; On-Table(B) &amp; </a:t>
            </a:r>
            <a:r>
              <a:rPr lang="en-US" sz="1800" dirty="0" err="1"/>
              <a:t>HandEmpty</a:t>
            </a:r>
            <a:r>
              <a:rPr lang="en-US" sz="1800" dirty="0"/>
              <a:t>() </a:t>
            </a:r>
          </a:p>
          <a:p>
            <a:pPr marL="0" indent="0">
              <a:buNone/>
            </a:pPr>
            <a:r>
              <a:rPr lang="en-US" sz="1800" dirty="0"/>
              <a:t>	</a:t>
            </a:r>
            <a:r>
              <a:rPr lang="en-US" sz="1800" i="1" dirty="0" err="1"/>
              <a:t>Pickup_Table</a:t>
            </a:r>
            <a:r>
              <a:rPr lang="en-US" sz="1800" i="1" dirty="0"/>
              <a:t>(G)</a:t>
            </a:r>
          </a:p>
          <a:p>
            <a:pPr marL="0" indent="0">
              <a:buNone/>
            </a:pPr>
            <a:r>
              <a:rPr lang="en-US" sz="1800" dirty="0"/>
              <a:t>On-Table(O) &amp; Clear(B) &amp; Clear(G) &amp; Clear(O) &amp; On-Table(B) &amp; In-Hand(G)</a:t>
            </a:r>
          </a:p>
          <a:p>
            <a:pPr marL="0" indent="0">
              <a:buNone/>
            </a:pPr>
            <a:r>
              <a:rPr lang="en-US" sz="1800" dirty="0"/>
              <a:t>	</a:t>
            </a:r>
            <a:r>
              <a:rPr lang="en-US" sz="1800" i="1" dirty="0" err="1"/>
              <a:t>Putdown_Block</a:t>
            </a:r>
            <a:r>
              <a:rPr lang="en-US" sz="1800" i="1" dirty="0"/>
              <a:t>(G,O)</a:t>
            </a:r>
          </a:p>
          <a:p>
            <a:pPr marL="0" indent="0">
              <a:buNone/>
            </a:pPr>
            <a:r>
              <a:rPr lang="en-US" sz="1800" dirty="0"/>
              <a:t>On-Table(O) &amp; Clear(B) &amp; Clear(G) &amp; On-Table(B) &amp; On-Block(G,O) &amp; </a:t>
            </a:r>
            <a:r>
              <a:rPr lang="en-US" sz="1800" dirty="0" err="1"/>
              <a:t>HandEmpty</a:t>
            </a:r>
            <a:r>
              <a:rPr lang="en-US" sz="1800" dirty="0"/>
              <a:t>()</a:t>
            </a:r>
          </a:p>
        </p:txBody>
      </p:sp>
      <p:grpSp>
        <p:nvGrpSpPr>
          <p:cNvPr id="19" name="Group 18"/>
          <p:cNvGrpSpPr/>
          <p:nvPr/>
        </p:nvGrpSpPr>
        <p:grpSpPr>
          <a:xfrm>
            <a:off x="3550061" y="5594347"/>
            <a:ext cx="1552513" cy="566842"/>
            <a:chOff x="3817346" y="2365937"/>
            <a:chExt cx="1552513" cy="566842"/>
          </a:xfrm>
        </p:grpSpPr>
        <p:cxnSp>
          <p:nvCxnSpPr>
            <p:cNvPr id="20" name="Straight Connector 19"/>
            <p:cNvCxnSpPr>
              <a:cxnSpLocks noChangeAspect="1"/>
            </p:cNvCxnSpPr>
            <p:nvPr/>
          </p:nvCxnSpPr>
          <p:spPr>
            <a:xfrm flipV="1">
              <a:off x="3817346" y="2915717"/>
              <a:ext cx="1552513" cy="17062"/>
            </a:xfrm>
            <a:prstGeom prst="line">
              <a:avLst/>
            </a:prstGeom>
          </p:spPr>
          <p:style>
            <a:lnRef idx="2">
              <a:schemeClr val="accent1"/>
            </a:lnRef>
            <a:fillRef idx="0">
              <a:schemeClr val="accent1"/>
            </a:fillRef>
            <a:effectRef idx="1">
              <a:schemeClr val="accent1"/>
            </a:effectRef>
            <a:fontRef idx="minor">
              <a:schemeClr val="tx1"/>
            </a:fontRef>
          </p:style>
        </p:cxnSp>
        <p:sp>
          <p:nvSpPr>
            <p:cNvPr id="21" name="Rectangle 20"/>
            <p:cNvSpPr>
              <a:spLocks noChangeAspect="1"/>
            </p:cNvSpPr>
            <p:nvPr/>
          </p:nvSpPr>
          <p:spPr>
            <a:xfrm>
              <a:off x="3968995" y="2593433"/>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a:spLocks noChangeAspect="1"/>
            </p:cNvSpPr>
            <p:nvPr/>
          </p:nvSpPr>
          <p:spPr>
            <a:xfrm>
              <a:off x="4956969" y="2594170"/>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4399217" y="236593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a:spLocks noChangeAspect="1"/>
            </p:cNvSpPr>
            <p:nvPr/>
          </p:nvSpPr>
          <p:spPr>
            <a:xfrm>
              <a:off x="4462607" y="2444401"/>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7236793" y="5571451"/>
            <a:ext cx="1552513" cy="570211"/>
            <a:chOff x="6358228" y="2365937"/>
            <a:chExt cx="1552513" cy="570211"/>
          </a:xfrm>
        </p:grpSpPr>
        <p:cxnSp>
          <p:nvCxnSpPr>
            <p:cNvPr id="26" name="Straight Connector 25"/>
            <p:cNvCxnSpPr>
              <a:cxnSpLocks noChangeAspect="1"/>
            </p:cNvCxnSpPr>
            <p:nvPr/>
          </p:nvCxnSpPr>
          <p:spPr>
            <a:xfrm flipV="1">
              <a:off x="6358228" y="2919086"/>
              <a:ext cx="1552513" cy="17062"/>
            </a:xfrm>
            <a:prstGeom prst="line">
              <a:avLst/>
            </a:prstGeom>
          </p:spPr>
          <p:style>
            <a:lnRef idx="2">
              <a:schemeClr val="accent1"/>
            </a:lnRef>
            <a:fillRef idx="0">
              <a:schemeClr val="accent1"/>
            </a:fillRef>
            <a:effectRef idx="1">
              <a:schemeClr val="accent1"/>
            </a:effectRef>
            <a:fontRef idx="minor">
              <a:schemeClr val="tx1"/>
            </a:fontRef>
          </p:style>
        </p:cxnSp>
        <p:sp>
          <p:nvSpPr>
            <p:cNvPr id="27" name="Rectangle 26"/>
            <p:cNvSpPr>
              <a:spLocks noChangeAspect="1"/>
            </p:cNvSpPr>
            <p:nvPr/>
          </p:nvSpPr>
          <p:spPr>
            <a:xfrm>
              <a:off x="6509877" y="2596802"/>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a:spLocks noChangeAspect="1"/>
            </p:cNvSpPr>
            <p:nvPr/>
          </p:nvSpPr>
          <p:spPr>
            <a:xfrm>
              <a:off x="7003489" y="2596802"/>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7438963" y="236593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a:spLocks noChangeAspect="1"/>
            </p:cNvSpPr>
            <p:nvPr/>
          </p:nvSpPr>
          <p:spPr>
            <a:xfrm>
              <a:off x="7497851" y="2444401"/>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5429661" y="5394888"/>
            <a:ext cx="1552513" cy="762304"/>
            <a:chOff x="3829154" y="1188457"/>
            <a:chExt cx="1552513" cy="762304"/>
          </a:xfrm>
        </p:grpSpPr>
        <p:cxnSp>
          <p:nvCxnSpPr>
            <p:cNvPr id="38" name="Straight Connector 37"/>
            <p:cNvCxnSpPr>
              <a:cxnSpLocks noChangeAspect="1"/>
            </p:cNvCxnSpPr>
            <p:nvPr/>
          </p:nvCxnSpPr>
          <p:spPr>
            <a:xfrm flipV="1">
              <a:off x="3829154" y="1933699"/>
              <a:ext cx="1552513" cy="17062"/>
            </a:xfrm>
            <a:prstGeom prst="line">
              <a:avLst/>
            </a:prstGeom>
          </p:spPr>
          <p:style>
            <a:lnRef idx="2">
              <a:schemeClr val="accent1"/>
            </a:lnRef>
            <a:fillRef idx="0">
              <a:schemeClr val="accent1"/>
            </a:fillRef>
            <a:effectRef idx="1">
              <a:schemeClr val="accent1"/>
            </a:effectRef>
            <a:fontRef idx="minor">
              <a:schemeClr val="tx1"/>
            </a:fontRef>
          </p:style>
        </p:cxnSp>
        <p:sp>
          <p:nvSpPr>
            <p:cNvPr id="39" name="Rectangle 38"/>
            <p:cNvSpPr>
              <a:spLocks noChangeAspect="1"/>
            </p:cNvSpPr>
            <p:nvPr/>
          </p:nvSpPr>
          <p:spPr>
            <a:xfrm>
              <a:off x="3980803" y="1611415"/>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a:spLocks noChangeAspect="1"/>
            </p:cNvSpPr>
            <p:nvPr/>
          </p:nvSpPr>
          <p:spPr>
            <a:xfrm>
              <a:off x="4474415" y="1611415"/>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a:spLocks noChangeAspect="1"/>
            </p:cNvSpPr>
            <p:nvPr/>
          </p:nvSpPr>
          <p:spPr>
            <a:xfrm>
              <a:off x="4968777" y="1612152"/>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2" name="Group 41"/>
            <p:cNvGrpSpPr/>
            <p:nvPr/>
          </p:nvGrpSpPr>
          <p:grpSpPr>
            <a:xfrm>
              <a:off x="4399967" y="1188457"/>
              <a:ext cx="468619" cy="394217"/>
              <a:chOff x="4399967" y="1188457"/>
              <a:chExt cx="468619" cy="394217"/>
            </a:xfrm>
          </p:grpSpPr>
          <p:sp>
            <p:nvSpPr>
              <p:cNvPr id="43" name="Rectangle 42"/>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45" name="Group 44"/>
          <p:cNvGrpSpPr/>
          <p:nvPr/>
        </p:nvGrpSpPr>
        <p:grpSpPr>
          <a:xfrm>
            <a:off x="1981199" y="5399819"/>
            <a:ext cx="1266670" cy="761370"/>
            <a:chOff x="3166439" y="3350167"/>
            <a:chExt cx="1266670" cy="761370"/>
          </a:xfrm>
        </p:grpSpPr>
        <p:cxnSp>
          <p:nvCxnSpPr>
            <p:cNvPr id="46" name="Straight Connector 45"/>
            <p:cNvCxnSpPr>
              <a:cxnSpLocks noChangeAspect="1"/>
            </p:cNvCxnSpPr>
            <p:nvPr/>
          </p:nvCxnSpPr>
          <p:spPr>
            <a:xfrm flipV="1">
              <a:off x="3166439" y="4097616"/>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47" name="Rectangle 46"/>
            <p:cNvSpPr>
              <a:spLocks noChangeAspect="1"/>
            </p:cNvSpPr>
            <p:nvPr/>
          </p:nvSpPr>
          <p:spPr>
            <a:xfrm>
              <a:off x="3318088" y="3772191"/>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a:spLocks noChangeAspect="1"/>
            </p:cNvSpPr>
            <p:nvPr/>
          </p:nvSpPr>
          <p:spPr>
            <a:xfrm>
              <a:off x="3318088" y="3465073"/>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a:spLocks noChangeAspect="1"/>
            </p:cNvSpPr>
            <p:nvPr/>
          </p:nvSpPr>
          <p:spPr>
            <a:xfrm>
              <a:off x="3811700" y="3772191"/>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0" name="Group 49"/>
            <p:cNvGrpSpPr/>
            <p:nvPr/>
          </p:nvGrpSpPr>
          <p:grpSpPr>
            <a:xfrm>
              <a:off x="3764206" y="3350167"/>
              <a:ext cx="468619" cy="394217"/>
              <a:chOff x="4399967" y="1188457"/>
              <a:chExt cx="468619" cy="394217"/>
            </a:xfrm>
          </p:grpSpPr>
          <p:sp>
            <p:nvSpPr>
              <p:cNvPr id="51" name="Rectangle 50"/>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69" name="Group 68"/>
          <p:cNvGrpSpPr/>
          <p:nvPr/>
        </p:nvGrpSpPr>
        <p:grpSpPr>
          <a:xfrm>
            <a:off x="9097403" y="5373512"/>
            <a:ext cx="1266670" cy="749837"/>
            <a:chOff x="4791980" y="5658887"/>
            <a:chExt cx="1266670" cy="749837"/>
          </a:xfrm>
        </p:grpSpPr>
        <p:grpSp>
          <p:nvGrpSpPr>
            <p:cNvPr id="53" name="Group 52"/>
            <p:cNvGrpSpPr/>
            <p:nvPr/>
          </p:nvGrpSpPr>
          <p:grpSpPr>
            <a:xfrm>
              <a:off x="4968777" y="5658887"/>
              <a:ext cx="912457" cy="716555"/>
              <a:chOff x="6359337" y="3362754"/>
              <a:chExt cx="912457" cy="716555"/>
            </a:xfrm>
          </p:grpSpPr>
          <p:sp>
            <p:nvSpPr>
              <p:cNvPr id="54" name="Rectangle 53"/>
              <p:cNvSpPr>
                <a:spLocks noChangeAspect="1"/>
              </p:cNvSpPr>
              <p:nvPr/>
            </p:nvSpPr>
            <p:spPr>
              <a:xfrm>
                <a:off x="6359337" y="3772191"/>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a:spLocks noChangeAspect="1"/>
              </p:cNvSpPr>
              <p:nvPr/>
            </p:nvSpPr>
            <p:spPr>
              <a:xfrm>
                <a:off x="6852949" y="3772191"/>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a:spLocks noChangeAspect="1"/>
              </p:cNvSpPr>
              <p:nvPr/>
            </p:nvSpPr>
            <p:spPr>
              <a:xfrm>
                <a:off x="6359337" y="3465073"/>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7" name="Group 56"/>
              <p:cNvGrpSpPr/>
              <p:nvPr/>
            </p:nvGrpSpPr>
            <p:grpSpPr>
              <a:xfrm>
                <a:off x="6803175" y="3362754"/>
                <a:ext cx="468619" cy="394217"/>
                <a:chOff x="4399967" y="1188457"/>
                <a:chExt cx="468619" cy="394217"/>
              </a:xfrm>
            </p:grpSpPr>
            <p:sp>
              <p:nvSpPr>
                <p:cNvPr id="58" name="Rectangle 57"/>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cxnSp>
          <p:nvCxnSpPr>
            <p:cNvPr id="68" name="Straight Connector 67"/>
            <p:cNvCxnSpPr>
              <a:cxnSpLocks noChangeAspect="1"/>
            </p:cNvCxnSpPr>
            <p:nvPr/>
          </p:nvCxnSpPr>
          <p:spPr>
            <a:xfrm flipV="1">
              <a:off x="4791980" y="6394803"/>
              <a:ext cx="1266670" cy="13921"/>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70" name="Straight Arrow Connector 69"/>
          <p:cNvCxnSpPr/>
          <p:nvPr/>
        </p:nvCxnSpPr>
        <p:spPr>
          <a:xfrm flipH="1" flipV="1">
            <a:off x="3247869" y="5692078"/>
            <a:ext cx="593540" cy="8637"/>
          </a:xfrm>
          <a:prstGeom prst="straightConnector1">
            <a:avLst/>
          </a:prstGeom>
          <a:ln w="12700">
            <a:headEnd type="arrow"/>
            <a:tailEnd type="none"/>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flipH="1" flipV="1">
            <a:off x="5007229" y="5679378"/>
            <a:ext cx="593540" cy="8637"/>
          </a:xfrm>
          <a:prstGeom prst="straightConnector1">
            <a:avLst/>
          </a:prstGeom>
          <a:ln w="12700">
            <a:headEnd type="arrow"/>
            <a:tailEnd type="none"/>
          </a:ln>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flipH="1" flipV="1">
            <a:off x="6870187" y="5692078"/>
            <a:ext cx="593540" cy="8637"/>
          </a:xfrm>
          <a:prstGeom prst="straightConnector1">
            <a:avLst/>
          </a:prstGeom>
          <a:ln w="12700">
            <a:headEnd type="arrow"/>
            <a:tailEnd type="none"/>
          </a:ln>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p:nvPr/>
        </p:nvCxnSpPr>
        <p:spPr>
          <a:xfrm flipH="1">
            <a:off x="8917350" y="5729628"/>
            <a:ext cx="311256" cy="0"/>
          </a:xfrm>
          <a:prstGeom prst="straightConnector1">
            <a:avLst/>
          </a:prstGeom>
          <a:ln w="12700">
            <a:headEnd type="arrow"/>
            <a:tailEnd type="none"/>
          </a:ln>
        </p:spPr>
        <p:style>
          <a:lnRef idx="2">
            <a:schemeClr val="accent1"/>
          </a:lnRef>
          <a:fillRef idx="0">
            <a:schemeClr val="accent1"/>
          </a:fillRef>
          <a:effectRef idx="1">
            <a:schemeClr val="accent1"/>
          </a:effectRef>
          <a:fontRef idx="minor">
            <a:schemeClr val="tx1"/>
          </a:fontRef>
        </p:style>
      </p:cxnSp>
      <p:sp>
        <p:nvSpPr>
          <p:cNvPr id="5" name="Title 4">
            <a:extLst>
              <a:ext uri="{FF2B5EF4-FFF2-40B4-BE49-F238E27FC236}">
                <a16:creationId xmlns:a16="http://schemas.microsoft.com/office/drawing/2014/main" id="{19FDD100-9AF3-1A44-BE15-F4603B438CC4}"/>
              </a:ext>
            </a:extLst>
          </p:cNvPr>
          <p:cNvSpPr>
            <a:spLocks noGrp="1"/>
          </p:cNvSpPr>
          <p:nvPr>
            <p:ph type="title"/>
          </p:nvPr>
        </p:nvSpPr>
        <p:spPr/>
        <p:txBody>
          <a:bodyPr/>
          <a:lstStyle/>
          <a:p>
            <a:r>
              <a:rPr lang="en-US" dirty="0"/>
              <a:t>Example Matching Operators</a:t>
            </a:r>
          </a:p>
        </p:txBody>
      </p:sp>
    </p:spTree>
    <p:extLst>
      <p:ext uri="{BB962C8B-B14F-4D97-AF65-F5344CB8AC3E}">
        <p14:creationId xmlns:p14="http://schemas.microsoft.com/office/powerpoint/2010/main" val="1205096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E63AB-C09E-3B42-9629-7E572931D13C}"/>
              </a:ext>
            </a:extLst>
          </p:cNvPr>
          <p:cNvSpPr>
            <a:spLocks noGrp="1"/>
          </p:cNvSpPr>
          <p:nvPr>
            <p:ph type="title"/>
          </p:nvPr>
        </p:nvSpPr>
        <p:spPr>
          <a:xfrm>
            <a:off x="552098" y="367131"/>
            <a:ext cx="11639902" cy="627812"/>
          </a:xfrm>
        </p:spPr>
        <p:txBody>
          <a:bodyPr/>
          <a:lstStyle/>
          <a:p>
            <a:r>
              <a:rPr lang="en-US" dirty="0"/>
              <a:t>Search with a State Space Graph</a:t>
            </a:r>
          </a:p>
        </p:txBody>
      </p:sp>
      <p:sp>
        <p:nvSpPr>
          <p:cNvPr id="4" name="Rectangle 3">
            <a:extLst>
              <a:ext uri="{FF2B5EF4-FFF2-40B4-BE49-F238E27FC236}">
                <a16:creationId xmlns:a16="http://schemas.microsoft.com/office/drawing/2014/main" id="{7D8AC86E-5202-7B40-8A41-338A922F8D5F}"/>
              </a:ext>
            </a:extLst>
          </p:cNvPr>
          <p:cNvSpPr/>
          <p:nvPr/>
        </p:nvSpPr>
        <p:spPr>
          <a:xfrm>
            <a:off x="2785727" y="2365938"/>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FAD65595-AAD1-1D47-98EE-B252A82F9672}"/>
              </a:ext>
            </a:extLst>
          </p:cNvPr>
          <p:cNvCxnSpPr>
            <a:cxnSpLocks noChangeAspect="1"/>
          </p:cNvCxnSpPr>
          <p:nvPr/>
        </p:nvCxnSpPr>
        <p:spPr>
          <a:xfrm flipV="1">
            <a:off x="5353155" y="1933699"/>
            <a:ext cx="1552513" cy="17062"/>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27C8FE6C-6C82-1940-9AB5-7ABEE943BDC6}"/>
              </a:ext>
            </a:extLst>
          </p:cNvPr>
          <p:cNvSpPr>
            <a:spLocks noChangeAspect="1"/>
          </p:cNvSpPr>
          <p:nvPr/>
        </p:nvSpPr>
        <p:spPr>
          <a:xfrm>
            <a:off x="5504803" y="1611415"/>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7F978FE-9DC6-5E41-88C7-DE4793E0E699}"/>
              </a:ext>
            </a:extLst>
          </p:cNvPr>
          <p:cNvSpPr>
            <a:spLocks noChangeAspect="1"/>
          </p:cNvSpPr>
          <p:nvPr/>
        </p:nvSpPr>
        <p:spPr>
          <a:xfrm>
            <a:off x="5998415" y="1611415"/>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8C1241C-DB37-8347-B848-8B4C7D499191}"/>
              </a:ext>
            </a:extLst>
          </p:cNvPr>
          <p:cNvSpPr>
            <a:spLocks noChangeAspect="1"/>
          </p:cNvSpPr>
          <p:nvPr/>
        </p:nvSpPr>
        <p:spPr>
          <a:xfrm>
            <a:off x="6492777" y="1612152"/>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A7A5224A-910C-DE4E-962A-66E1DFAA0B01}"/>
              </a:ext>
            </a:extLst>
          </p:cNvPr>
          <p:cNvCxnSpPr>
            <a:cxnSpLocks noChangeAspect="1"/>
          </p:cNvCxnSpPr>
          <p:nvPr/>
        </p:nvCxnSpPr>
        <p:spPr>
          <a:xfrm flipV="1">
            <a:off x="2697784" y="2918349"/>
            <a:ext cx="1552513" cy="17062"/>
          </a:xfrm>
          <a:prstGeom prst="line">
            <a:avLst/>
          </a:prstGeom>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13C3665B-46B2-FE4C-A39E-C97FC9147358}"/>
              </a:ext>
            </a:extLst>
          </p:cNvPr>
          <p:cNvSpPr>
            <a:spLocks noChangeAspect="1"/>
          </p:cNvSpPr>
          <p:nvPr/>
        </p:nvSpPr>
        <p:spPr>
          <a:xfrm>
            <a:off x="2849432" y="2444401"/>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0568799-4713-CA42-A931-9C82DD9E3809}"/>
              </a:ext>
            </a:extLst>
          </p:cNvPr>
          <p:cNvSpPr>
            <a:spLocks noChangeAspect="1"/>
          </p:cNvSpPr>
          <p:nvPr/>
        </p:nvSpPr>
        <p:spPr>
          <a:xfrm>
            <a:off x="3343044" y="2596065"/>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262715D-37D7-4442-9B26-7A7D37D42DFC}"/>
              </a:ext>
            </a:extLst>
          </p:cNvPr>
          <p:cNvSpPr>
            <a:spLocks noChangeAspect="1"/>
          </p:cNvSpPr>
          <p:nvPr/>
        </p:nvSpPr>
        <p:spPr>
          <a:xfrm>
            <a:off x="3837406" y="2596802"/>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97D57CFB-0F0E-9D43-A808-63D1FB2241D6}"/>
              </a:ext>
            </a:extLst>
          </p:cNvPr>
          <p:cNvCxnSpPr>
            <a:cxnSpLocks noChangeAspect="1"/>
          </p:cNvCxnSpPr>
          <p:nvPr/>
        </p:nvCxnSpPr>
        <p:spPr>
          <a:xfrm flipV="1">
            <a:off x="5341347" y="2915717"/>
            <a:ext cx="1552513" cy="17062"/>
          </a:xfrm>
          <a:prstGeom prst="line">
            <a:avLst/>
          </a:prstGeom>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a16="http://schemas.microsoft.com/office/drawing/2014/main" id="{92F029DE-A50D-0C44-812E-9C0B6965F1D1}"/>
              </a:ext>
            </a:extLst>
          </p:cNvPr>
          <p:cNvSpPr>
            <a:spLocks noChangeAspect="1"/>
          </p:cNvSpPr>
          <p:nvPr/>
        </p:nvSpPr>
        <p:spPr>
          <a:xfrm>
            <a:off x="5492995" y="2593433"/>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A862B4E-C872-B441-9BF8-EFA2C5ED2C6D}"/>
              </a:ext>
            </a:extLst>
          </p:cNvPr>
          <p:cNvSpPr>
            <a:spLocks noChangeAspect="1"/>
          </p:cNvSpPr>
          <p:nvPr/>
        </p:nvSpPr>
        <p:spPr>
          <a:xfrm>
            <a:off x="6480969" y="2594170"/>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53881072-88A4-C541-95CA-5E2B152649B4}"/>
              </a:ext>
            </a:extLst>
          </p:cNvPr>
          <p:cNvCxnSpPr>
            <a:cxnSpLocks noChangeAspect="1"/>
          </p:cNvCxnSpPr>
          <p:nvPr/>
        </p:nvCxnSpPr>
        <p:spPr>
          <a:xfrm flipV="1">
            <a:off x="7882229" y="2919086"/>
            <a:ext cx="1552513" cy="17062"/>
          </a:xfrm>
          <a:prstGeom prst="line">
            <a:avLst/>
          </a:prstGeom>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6BD7D10C-29D1-ED40-AFAF-05C46061FB43}"/>
              </a:ext>
            </a:extLst>
          </p:cNvPr>
          <p:cNvSpPr>
            <a:spLocks noChangeAspect="1"/>
          </p:cNvSpPr>
          <p:nvPr/>
        </p:nvSpPr>
        <p:spPr>
          <a:xfrm>
            <a:off x="8033877" y="2596802"/>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1C54854-D653-6544-8B84-B4B82AAEB133}"/>
              </a:ext>
            </a:extLst>
          </p:cNvPr>
          <p:cNvSpPr>
            <a:spLocks noChangeAspect="1"/>
          </p:cNvSpPr>
          <p:nvPr/>
        </p:nvSpPr>
        <p:spPr>
          <a:xfrm>
            <a:off x="8527489" y="2596802"/>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7A2D950B-1897-084E-BB00-D047F6D4CA51}"/>
              </a:ext>
            </a:extLst>
          </p:cNvPr>
          <p:cNvCxnSpPr>
            <a:cxnSpLocks noChangeAspect="1"/>
          </p:cNvCxnSpPr>
          <p:nvPr/>
        </p:nvCxnSpPr>
        <p:spPr>
          <a:xfrm flipV="1">
            <a:off x="1734410" y="4097617"/>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20" name="Rectangle 19">
            <a:extLst>
              <a:ext uri="{FF2B5EF4-FFF2-40B4-BE49-F238E27FC236}">
                <a16:creationId xmlns:a16="http://schemas.microsoft.com/office/drawing/2014/main" id="{02865096-410D-B348-A658-17763963CE80}"/>
              </a:ext>
            </a:extLst>
          </p:cNvPr>
          <p:cNvSpPr>
            <a:spLocks noChangeAspect="1"/>
          </p:cNvSpPr>
          <p:nvPr/>
        </p:nvSpPr>
        <p:spPr>
          <a:xfrm>
            <a:off x="1886059" y="3465073"/>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EF9C870-F1C1-AB4D-AA02-2B304F39BDE7}"/>
              </a:ext>
            </a:extLst>
          </p:cNvPr>
          <p:cNvSpPr>
            <a:spLocks noChangeAspect="1"/>
          </p:cNvSpPr>
          <p:nvPr/>
        </p:nvSpPr>
        <p:spPr>
          <a:xfrm>
            <a:off x="1886059" y="3772191"/>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B45C117-C151-3F4F-8183-80D0456315B3}"/>
              </a:ext>
            </a:extLst>
          </p:cNvPr>
          <p:cNvSpPr>
            <a:spLocks noChangeAspect="1"/>
          </p:cNvSpPr>
          <p:nvPr/>
        </p:nvSpPr>
        <p:spPr>
          <a:xfrm>
            <a:off x="2399766" y="3772191"/>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5E64D6E5-DD5A-F349-9D68-6D7D31A93DF1}"/>
              </a:ext>
            </a:extLst>
          </p:cNvPr>
          <p:cNvCxnSpPr>
            <a:cxnSpLocks noChangeAspect="1"/>
          </p:cNvCxnSpPr>
          <p:nvPr/>
        </p:nvCxnSpPr>
        <p:spPr>
          <a:xfrm flipV="1">
            <a:off x="1737052" y="5349571"/>
            <a:ext cx="1266670" cy="13921"/>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91A9FDAA-16AF-D141-BBD0-67707E3E6553}"/>
              </a:ext>
            </a:extLst>
          </p:cNvPr>
          <p:cNvCxnSpPr>
            <a:cxnSpLocks noChangeAspect="1"/>
          </p:cNvCxnSpPr>
          <p:nvPr/>
        </p:nvCxnSpPr>
        <p:spPr>
          <a:xfrm flipV="1">
            <a:off x="1737052" y="6772147"/>
            <a:ext cx="1266670" cy="13921"/>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8F2467E6-E29B-164E-BD94-1198B1DDA773}"/>
              </a:ext>
            </a:extLst>
          </p:cNvPr>
          <p:cNvCxnSpPr>
            <a:cxnSpLocks noChangeAspect="1"/>
          </p:cNvCxnSpPr>
          <p:nvPr/>
        </p:nvCxnSpPr>
        <p:spPr>
          <a:xfrm flipV="1">
            <a:off x="3206955" y="4097617"/>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26" name="Rectangle 25">
            <a:extLst>
              <a:ext uri="{FF2B5EF4-FFF2-40B4-BE49-F238E27FC236}">
                <a16:creationId xmlns:a16="http://schemas.microsoft.com/office/drawing/2014/main" id="{33075D88-26C8-4641-902B-BBBF20DB76A5}"/>
              </a:ext>
            </a:extLst>
          </p:cNvPr>
          <p:cNvSpPr>
            <a:spLocks noChangeAspect="1"/>
          </p:cNvSpPr>
          <p:nvPr/>
        </p:nvSpPr>
        <p:spPr>
          <a:xfrm>
            <a:off x="3856362" y="3465073"/>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A06E241-6A52-DA4E-9946-A10CA573D90F}"/>
              </a:ext>
            </a:extLst>
          </p:cNvPr>
          <p:cNvSpPr>
            <a:spLocks noChangeAspect="1"/>
          </p:cNvSpPr>
          <p:nvPr/>
        </p:nvSpPr>
        <p:spPr>
          <a:xfrm>
            <a:off x="3361246" y="3772191"/>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672AAB1-3B69-6845-AAF5-F3567680BE2F}"/>
              </a:ext>
            </a:extLst>
          </p:cNvPr>
          <p:cNvSpPr>
            <a:spLocks noChangeAspect="1"/>
          </p:cNvSpPr>
          <p:nvPr/>
        </p:nvSpPr>
        <p:spPr>
          <a:xfrm>
            <a:off x="3856362" y="3772191"/>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D6E9145E-351D-FA4A-95EC-483DE1740239}"/>
              </a:ext>
            </a:extLst>
          </p:cNvPr>
          <p:cNvCxnSpPr>
            <a:cxnSpLocks noChangeAspect="1"/>
          </p:cNvCxnSpPr>
          <p:nvPr/>
        </p:nvCxnSpPr>
        <p:spPr>
          <a:xfrm flipV="1">
            <a:off x="3209597" y="5349571"/>
            <a:ext cx="1266670" cy="139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FFC265F0-3760-3A4D-8F21-084C16955CB1}"/>
              </a:ext>
            </a:extLst>
          </p:cNvPr>
          <p:cNvCxnSpPr>
            <a:cxnSpLocks noChangeAspect="1"/>
          </p:cNvCxnSpPr>
          <p:nvPr/>
        </p:nvCxnSpPr>
        <p:spPr>
          <a:xfrm flipV="1">
            <a:off x="3209597" y="6772147"/>
            <a:ext cx="1266670" cy="139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A27A21AF-8E30-4D42-B2C3-BD7666784400}"/>
              </a:ext>
            </a:extLst>
          </p:cNvPr>
          <p:cNvCxnSpPr>
            <a:cxnSpLocks noChangeAspect="1"/>
          </p:cNvCxnSpPr>
          <p:nvPr/>
        </p:nvCxnSpPr>
        <p:spPr>
          <a:xfrm flipV="1">
            <a:off x="4690439" y="4097617"/>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32" name="Rectangle 31">
            <a:extLst>
              <a:ext uri="{FF2B5EF4-FFF2-40B4-BE49-F238E27FC236}">
                <a16:creationId xmlns:a16="http://schemas.microsoft.com/office/drawing/2014/main" id="{FC8A9A95-607B-2843-AF03-CA899EEE4F13}"/>
              </a:ext>
            </a:extLst>
          </p:cNvPr>
          <p:cNvSpPr>
            <a:spLocks noChangeAspect="1"/>
          </p:cNvSpPr>
          <p:nvPr/>
        </p:nvSpPr>
        <p:spPr>
          <a:xfrm>
            <a:off x="4842088" y="3772191"/>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C0D0EBE-95E9-A046-A038-488F77D20BB5}"/>
              </a:ext>
            </a:extLst>
          </p:cNvPr>
          <p:cNvSpPr>
            <a:spLocks noChangeAspect="1"/>
          </p:cNvSpPr>
          <p:nvPr/>
        </p:nvSpPr>
        <p:spPr>
          <a:xfrm>
            <a:off x="4842088" y="3465073"/>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0785C58-2A0E-8F4E-BFDE-9288641910FA}"/>
              </a:ext>
            </a:extLst>
          </p:cNvPr>
          <p:cNvSpPr>
            <a:spLocks noChangeAspect="1"/>
          </p:cNvSpPr>
          <p:nvPr/>
        </p:nvSpPr>
        <p:spPr>
          <a:xfrm>
            <a:off x="5335700" y="3772191"/>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5F1D5F95-ABE0-8C49-A81D-F953F38C5BFA}"/>
              </a:ext>
            </a:extLst>
          </p:cNvPr>
          <p:cNvCxnSpPr>
            <a:cxnSpLocks noChangeAspect="1"/>
          </p:cNvCxnSpPr>
          <p:nvPr/>
        </p:nvCxnSpPr>
        <p:spPr>
          <a:xfrm flipV="1">
            <a:off x="4693081" y="5349571"/>
            <a:ext cx="1266670" cy="139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4A3B96A8-30D2-B246-AEBF-C22FEDE33277}"/>
              </a:ext>
            </a:extLst>
          </p:cNvPr>
          <p:cNvCxnSpPr>
            <a:cxnSpLocks noChangeAspect="1"/>
          </p:cNvCxnSpPr>
          <p:nvPr/>
        </p:nvCxnSpPr>
        <p:spPr>
          <a:xfrm flipV="1">
            <a:off x="4693081" y="6772147"/>
            <a:ext cx="1266670" cy="139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A4E3D8B8-95DE-3549-8277-5BE8EFBAEDDC}"/>
              </a:ext>
            </a:extLst>
          </p:cNvPr>
          <p:cNvCxnSpPr>
            <a:cxnSpLocks noChangeAspect="1"/>
          </p:cNvCxnSpPr>
          <p:nvPr/>
        </p:nvCxnSpPr>
        <p:spPr>
          <a:xfrm flipV="1">
            <a:off x="6240187" y="4097617"/>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38" name="Rectangle 37">
            <a:extLst>
              <a:ext uri="{FF2B5EF4-FFF2-40B4-BE49-F238E27FC236}">
                <a16:creationId xmlns:a16="http://schemas.microsoft.com/office/drawing/2014/main" id="{5A059072-E629-5C44-B713-4360556589E1}"/>
              </a:ext>
            </a:extLst>
          </p:cNvPr>
          <p:cNvSpPr>
            <a:spLocks noChangeAspect="1"/>
          </p:cNvSpPr>
          <p:nvPr/>
        </p:nvSpPr>
        <p:spPr>
          <a:xfrm>
            <a:off x="6391836" y="3772191"/>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C92AAC2C-06F4-AB47-85F8-E52FB7C73FDF}"/>
              </a:ext>
            </a:extLst>
          </p:cNvPr>
          <p:cNvSpPr>
            <a:spLocks noChangeAspect="1"/>
          </p:cNvSpPr>
          <p:nvPr/>
        </p:nvSpPr>
        <p:spPr>
          <a:xfrm>
            <a:off x="6885448" y="3465073"/>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F44F0244-E62D-9847-85AE-502EC4FB45CA}"/>
              </a:ext>
            </a:extLst>
          </p:cNvPr>
          <p:cNvSpPr>
            <a:spLocks noChangeAspect="1"/>
          </p:cNvSpPr>
          <p:nvPr/>
        </p:nvSpPr>
        <p:spPr>
          <a:xfrm>
            <a:off x="6885448" y="3772191"/>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id="{E08D8504-A711-234C-BBE6-978D129637CD}"/>
              </a:ext>
            </a:extLst>
          </p:cNvPr>
          <p:cNvCxnSpPr>
            <a:cxnSpLocks noChangeAspect="1"/>
          </p:cNvCxnSpPr>
          <p:nvPr/>
        </p:nvCxnSpPr>
        <p:spPr>
          <a:xfrm flipV="1">
            <a:off x="6242829" y="5349571"/>
            <a:ext cx="1266670" cy="13921"/>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543A7977-AF0B-E943-9764-300EE5E3A39A}"/>
              </a:ext>
            </a:extLst>
          </p:cNvPr>
          <p:cNvCxnSpPr>
            <a:cxnSpLocks noChangeAspect="1"/>
          </p:cNvCxnSpPr>
          <p:nvPr/>
        </p:nvCxnSpPr>
        <p:spPr>
          <a:xfrm flipV="1">
            <a:off x="6242829" y="6772147"/>
            <a:ext cx="1266670" cy="13921"/>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3580C5DB-E226-D54F-ADD8-261B7039D167}"/>
              </a:ext>
            </a:extLst>
          </p:cNvPr>
          <p:cNvCxnSpPr>
            <a:cxnSpLocks noChangeAspect="1"/>
          </p:cNvCxnSpPr>
          <p:nvPr/>
        </p:nvCxnSpPr>
        <p:spPr>
          <a:xfrm flipV="1">
            <a:off x="7731688" y="4097617"/>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44" name="Rectangle 43">
            <a:extLst>
              <a:ext uri="{FF2B5EF4-FFF2-40B4-BE49-F238E27FC236}">
                <a16:creationId xmlns:a16="http://schemas.microsoft.com/office/drawing/2014/main" id="{723F9F22-48E6-E646-BBD5-7444ADD2B90D}"/>
              </a:ext>
            </a:extLst>
          </p:cNvPr>
          <p:cNvSpPr>
            <a:spLocks noChangeAspect="1"/>
          </p:cNvSpPr>
          <p:nvPr/>
        </p:nvSpPr>
        <p:spPr>
          <a:xfrm>
            <a:off x="7883337" y="3772191"/>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48DC9CF5-4DFB-434E-8CEA-E851811EC162}"/>
              </a:ext>
            </a:extLst>
          </p:cNvPr>
          <p:cNvSpPr>
            <a:spLocks noChangeAspect="1"/>
          </p:cNvSpPr>
          <p:nvPr/>
        </p:nvSpPr>
        <p:spPr>
          <a:xfrm>
            <a:off x="8376949" y="3772191"/>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58C30777-5A32-B74A-9DB5-9515BF39D3EA}"/>
              </a:ext>
            </a:extLst>
          </p:cNvPr>
          <p:cNvSpPr>
            <a:spLocks noChangeAspect="1"/>
          </p:cNvSpPr>
          <p:nvPr/>
        </p:nvSpPr>
        <p:spPr>
          <a:xfrm>
            <a:off x="7883337" y="3465073"/>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07690969-4180-2347-9D5C-81336FB18313}"/>
              </a:ext>
            </a:extLst>
          </p:cNvPr>
          <p:cNvCxnSpPr>
            <a:cxnSpLocks noChangeAspect="1"/>
          </p:cNvCxnSpPr>
          <p:nvPr/>
        </p:nvCxnSpPr>
        <p:spPr>
          <a:xfrm flipV="1">
            <a:off x="7734330" y="5349571"/>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48" name="Rectangle 47">
            <a:extLst>
              <a:ext uri="{FF2B5EF4-FFF2-40B4-BE49-F238E27FC236}">
                <a16:creationId xmlns:a16="http://schemas.microsoft.com/office/drawing/2014/main" id="{C398D9B4-4088-F342-99B3-01F1D829FA43}"/>
              </a:ext>
            </a:extLst>
          </p:cNvPr>
          <p:cNvSpPr>
            <a:spLocks noChangeAspect="1"/>
          </p:cNvSpPr>
          <p:nvPr/>
        </p:nvSpPr>
        <p:spPr>
          <a:xfrm>
            <a:off x="7885979" y="5024145"/>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46F8C063-86C0-3D44-B132-50E4662CEB9C}"/>
              </a:ext>
            </a:extLst>
          </p:cNvPr>
          <p:cNvSpPr>
            <a:spLocks noChangeAspect="1"/>
          </p:cNvSpPr>
          <p:nvPr/>
        </p:nvSpPr>
        <p:spPr>
          <a:xfrm>
            <a:off x="7885979" y="4714710"/>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E5C35646-3211-3D4A-96B5-4B5D8C73DD9B}"/>
              </a:ext>
            </a:extLst>
          </p:cNvPr>
          <p:cNvCxnSpPr>
            <a:cxnSpLocks noChangeAspect="1"/>
          </p:cNvCxnSpPr>
          <p:nvPr/>
        </p:nvCxnSpPr>
        <p:spPr>
          <a:xfrm flipV="1">
            <a:off x="7734330" y="6772147"/>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51" name="Rectangle 50">
            <a:extLst>
              <a:ext uri="{FF2B5EF4-FFF2-40B4-BE49-F238E27FC236}">
                <a16:creationId xmlns:a16="http://schemas.microsoft.com/office/drawing/2014/main" id="{178BC9F7-B329-0643-869C-5AEC888C5447}"/>
              </a:ext>
            </a:extLst>
          </p:cNvPr>
          <p:cNvSpPr>
            <a:spLocks noChangeAspect="1"/>
          </p:cNvSpPr>
          <p:nvPr/>
        </p:nvSpPr>
        <p:spPr>
          <a:xfrm>
            <a:off x="7885979" y="6446721"/>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EBBCD09F-C55F-2E42-8797-5833E7DDC8C4}"/>
              </a:ext>
            </a:extLst>
          </p:cNvPr>
          <p:cNvSpPr>
            <a:spLocks noChangeAspect="1"/>
          </p:cNvSpPr>
          <p:nvPr/>
        </p:nvSpPr>
        <p:spPr>
          <a:xfrm>
            <a:off x="7885979" y="5832485"/>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864AD323-E6A7-FC4F-BF66-BF24A4E34933}"/>
              </a:ext>
            </a:extLst>
          </p:cNvPr>
          <p:cNvSpPr>
            <a:spLocks noChangeAspect="1"/>
          </p:cNvSpPr>
          <p:nvPr/>
        </p:nvSpPr>
        <p:spPr>
          <a:xfrm>
            <a:off x="7885979" y="6158876"/>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4" name="Straight Connector 53">
            <a:extLst>
              <a:ext uri="{FF2B5EF4-FFF2-40B4-BE49-F238E27FC236}">
                <a16:creationId xmlns:a16="http://schemas.microsoft.com/office/drawing/2014/main" id="{B28D8CAC-3AA2-324F-8649-CE4EDAFEFB32}"/>
              </a:ext>
            </a:extLst>
          </p:cNvPr>
          <p:cNvCxnSpPr>
            <a:cxnSpLocks noChangeAspect="1"/>
          </p:cNvCxnSpPr>
          <p:nvPr/>
        </p:nvCxnSpPr>
        <p:spPr>
          <a:xfrm flipV="1">
            <a:off x="9158304" y="4097617"/>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55" name="Rectangle 54">
            <a:extLst>
              <a:ext uri="{FF2B5EF4-FFF2-40B4-BE49-F238E27FC236}">
                <a16:creationId xmlns:a16="http://schemas.microsoft.com/office/drawing/2014/main" id="{C02D4258-5E24-4545-84F5-93C4D8DCA408}"/>
              </a:ext>
            </a:extLst>
          </p:cNvPr>
          <p:cNvSpPr>
            <a:spLocks noChangeAspect="1"/>
          </p:cNvSpPr>
          <p:nvPr/>
        </p:nvSpPr>
        <p:spPr>
          <a:xfrm>
            <a:off x="9309953" y="3772191"/>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8308105F-E660-454A-BA39-9BD7092EBADF}"/>
              </a:ext>
            </a:extLst>
          </p:cNvPr>
          <p:cNvSpPr>
            <a:spLocks noChangeAspect="1"/>
          </p:cNvSpPr>
          <p:nvPr/>
        </p:nvSpPr>
        <p:spPr>
          <a:xfrm>
            <a:off x="9803565" y="3772191"/>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BB46922A-B00D-D24F-9099-7BDC9F089878}"/>
              </a:ext>
            </a:extLst>
          </p:cNvPr>
          <p:cNvSpPr>
            <a:spLocks noChangeAspect="1"/>
          </p:cNvSpPr>
          <p:nvPr/>
        </p:nvSpPr>
        <p:spPr>
          <a:xfrm>
            <a:off x="9803565" y="3465073"/>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8" name="Straight Connector 57">
            <a:extLst>
              <a:ext uri="{FF2B5EF4-FFF2-40B4-BE49-F238E27FC236}">
                <a16:creationId xmlns:a16="http://schemas.microsoft.com/office/drawing/2014/main" id="{4D9091B7-18B1-254B-B78E-F47896037E8F}"/>
              </a:ext>
            </a:extLst>
          </p:cNvPr>
          <p:cNvCxnSpPr>
            <a:cxnSpLocks noChangeAspect="1"/>
          </p:cNvCxnSpPr>
          <p:nvPr/>
        </p:nvCxnSpPr>
        <p:spPr>
          <a:xfrm flipV="1">
            <a:off x="9160946" y="5349571"/>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59" name="Rectangle 58">
            <a:extLst>
              <a:ext uri="{FF2B5EF4-FFF2-40B4-BE49-F238E27FC236}">
                <a16:creationId xmlns:a16="http://schemas.microsoft.com/office/drawing/2014/main" id="{D7947AA7-A45D-DC4D-A9DE-C78F5EAE24A3}"/>
              </a:ext>
            </a:extLst>
          </p:cNvPr>
          <p:cNvSpPr>
            <a:spLocks noChangeAspect="1"/>
          </p:cNvSpPr>
          <p:nvPr/>
        </p:nvSpPr>
        <p:spPr>
          <a:xfrm>
            <a:off x="9806207" y="5024145"/>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237083AE-F601-5D49-9C2F-087DE62E354F}"/>
              </a:ext>
            </a:extLst>
          </p:cNvPr>
          <p:cNvSpPr>
            <a:spLocks noChangeAspect="1"/>
          </p:cNvSpPr>
          <p:nvPr/>
        </p:nvSpPr>
        <p:spPr>
          <a:xfrm>
            <a:off x="9806207" y="4717027"/>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8B2123C1-69B5-7D46-ACC4-678EAA265A68}"/>
              </a:ext>
            </a:extLst>
          </p:cNvPr>
          <p:cNvCxnSpPr>
            <a:cxnSpLocks noChangeAspect="1"/>
          </p:cNvCxnSpPr>
          <p:nvPr/>
        </p:nvCxnSpPr>
        <p:spPr>
          <a:xfrm flipV="1">
            <a:off x="9160946" y="6772147"/>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62" name="Rectangle 61">
            <a:extLst>
              <a:ext uri="{FF2B5EF4-FFF2-40B4-BE49-F238E27FC236}">
                <a16:creationId xmlns:a16="http://schemas.microsoft.com/office/drawing/2014/main" id="{3000D615-A804-C74F-87A8-0A0FEB1B5481}"/>
              </a:ext>
            </a:extLst>
          </p:cNvPr>
          <p:cNvSpPr>
            <a:spLocks noChangeAspect="1"/>
          </p:cNvSpPr>
          <p:nvPr/>
        </p:nvSpPr>
        <p:spPr>
          <a:xfrm>
            <a:off x="9806207" y="5832485"/>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FD2CB9D2-EDF0-4E46-AB74-EB39D6DD68C7}"/>
              </a:ext>
            </a:extLst>
          </p:cNvPr>
          <p:cNvSpPr>
            <a:spLocks noChangeAspect="1"/>
          </p:cNvSpPr>
          <p:nvPr/>
        </p:nvSpPr>
        <p:spPr>
          <a:xfrm>
            <a:off x="9806207" y="6446721"/>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B7050CD5-731E-CC40-B78C-254D4AAB3668}"/>
              </a:ext>
            </a:extLst>
          </p:cNvPr>
          <p:cNvSpPr>
            <a:spLocks noChangeAspect="1"/>
          </p:cNvSpPr>
          <p:nvPr/>
        </p:nvSpPr>
        <p:spPr>
          <a:xfrm>
            <a:off x="9806207" y="6139603"/>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A177F747-C7EB-CD44-822F-38A568E7D969}"/>
              </a:ext>
            </a:extLst>
          </p:cNvPr>
          <p:cNvSpPr>
            <a:spLocks noChangeAspect="1"/>
          </p:cNvSpPr>
          <p:nvPr/>
        </p:nvSpPr>
        <p:spPr>
          <a:xfrm>
            <a:off x="1886059" y="4749255"/>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C30D0822-8805-7C42-8418-9126F9EB5796}"/>
              </a:ext>
            </a:extLst>
          </p:cNvPr>
          <p:cNvSpPr>
            <a:spLocks noChangeAspect="1"/>
          </p:cNvSpPr>
          <p:nvPr/>
        </p:nvSpPr>
        <p:spPr>
          <a:xfrm>
            <a:off x="1886059" y="5056373"/>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7DFBDE02-A699-714F-BC1C-71406A3E93B6}"/>
              </a:ext>
            </a:extLst>
          </p:cNvPr>
          <p:cNvSpPr>
            <a:spLocks noChangeAspect="1"/>
          </p:cNvSpPr>
          <p:nvPr/>
        </p:nvSpPr>
        <p:spPr>
          <a:xfrm>
            <a:off x="1886059" y="6171831"/>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01F08FA1-B3BF-044E-BF1E-E5FE42414E09}"/>
              </a:ext>
            </a:extLst>
          </p:cNvPr>
          <p:cNvSpPr>
            <a:spLocks noChangeAspect="1"/>
          </p:cNvSpPr>
          <p:nvPr/>
        </p:nvSpPr>
        <p:spPr>
          <a:xfrm>
            <a:off x="1886059" y="6478949"/>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B5BA998A-3F8F-574F-918B-1586313E0357}"/>
              </a:ext>
            </a:extLst>
          </p:cNvPr>
          <p:cNvSpPr>
            <a:spLocks noChangeAspect="1"/>
          </p:cNvSpPr>
          <p:nvPr/>
        </p:nvSpPr>
        <p:spPr>
          <a:xfrm>
            <a:off x="1889840" y="5851758"/>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A519A046-D0B3-E94A-B480-FFD0F31735E1}"/>
              </a:ext>
            </a:extLst>
          </p:cNvPr>
          <p:cNvSpPr>
            <a:spLocks noChangeAspect="1"/>
          </p:cNvSpPr>
          <p:nvPr/>
        </p:nvSpPr>
        <p:spPr>
          <a:xfrm>
            <a:off x="3856362" y="4717027"/>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9F976FAF-EF86-2A46-88F4-5103302DC054}"/>
              </a:ext>
            </a:extLst>
          </p:cNvPr>
          <p:cNvSpPr>
            <a:spLocks noChangeAspect="1"/>
          </p:cNvSpPr>
          <p:nvPr/>
        </p:nvSpPr>
        <p:spPr>
          <a:xfrm>
            <a:off x="3856362" y="5024145"/>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F4281BC0-C7DD-8243-856B-A713CB50CEE0}"/>
              </a:ext>
            </a:extLst>
          </p:cNvPr>
          <p:cNvSpPr>
            <a:spLocks noChangeAspect="1"/>
          </p:cNvSpPr>
          <p:nvPr/>
        </p:nvSpPr>
        <p:spPr>
          <a:xfrm>
            <a:off x="3856362" y="6139603"/>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8D284F9D-102F-9E48-9311-42BD56F89007}"/>
              </a:ext>
            </a:extLst>
          </p:cNvPr>
          <p:cNvSpPr>
            <a:spLocks noChangeAspect="1"/>
          </p:cNvSpPr>
          <p:nvPr/>
        </p:nvSpPr>
        <p:spPr>
          <a:xfrm>
            <a:off x="3856362" y="5832485"/>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AF9D85F3-FEF4-914A-85E7-A61B3F9668DB}"/>
              </a:ext>
            </a:extLst>
          </p:cNvPr>
          <p:cNvSpPr>
            <a:spLocks noChangeAspect="1"/>
          </p:cNvSpPr>
          <p:nvPr/>
        </p:nvSpPr>
        <p:spPr>
          <a:xfrm>
            <a:off x="3856362" y="6446721"/>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8A38C542-1426-E24F-B7DD-B71231700EEC}"/>
              </a:ext>
            </a:extLst>
          </p:cNvPr>
          <p:cNvSpPr>
            <a:spLocks noChangeAspect="1"/>
          </p:cNvSpPr>
          <p:nvPr/>
        </p:nvSpPr>
        <p:spPr>
          <a:xfrm>
            <a:off x="4842088" y="5021828"/>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C7484109-33B0-B24F-87E2-DEE15A2E2FB2}"/>
              </a:ext>
            </a:extLst>
          </p:cNvPr>
          <p:cNvSpPr>
            <a:spLocks noChangeAspect="1"/>
          </p:cNvSpPr>
          <p:nvPr/>
        </p:nvSpPr>
        <p:spPr>
          <a:xfrm>
            <a:off x="4842088" y="4714710"/>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ED7EF107-5584-E34B-90F3-4EF461E6F1B5}"/>
              </a:ext>
            </a:extLst>
          </p:cNvPr>
          <p:cNvSpPr>
            <a:spLocks noChangeAspect="1"/>
          </p:cNvSpPr>
          <p:nvPr/>
        </p:nvSpPr>
        <p:spPr>
          <a:xfrm>
            <a:off x="6885448" y="4714710"/>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00C80C27-F7AC-5943-9503-430191349196}"/>
              </a:ext>
            </a:extLst>
          </p:cNvPr>
          <p:cNvSpPr>
            <a:spLocks noChangeAspect="1"/>
          </p:cNvSpPr>
          <p:nvPr/>
        </p:nvSpPr>
        <p:spPr>
          <a:xfrm>
            <a:off x="6885448" y="5021828"/>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8A91FD5E-6A17-9741-9D40-2394CEDDC1FB}"/>
              </a:ext>
            </a:extLst>
          </p:cNvPr>
          <p:cNvSpPr>
            <a:spLocks noChangeAspect="1"/>
          </p:cNvSpPr>
          <p:nvPr/>
        </p:nvSpPr>
        <p:spPr>
          <a:xfrm>
            <a:off x="4842088" y="6446721"/>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67118B3C-3259-3046-9D7D-28BACA4AA09B}"/>
              </a:ext>
            </a:extLst>
          </p:cNvPr>
          <p:cNvSpPr>
            <a:spLocks noChangeAspect="1"/>
          </p:cNvSpPr>
          <p:nvPr/>
        </p:nvSpPr>
        <p:spPr>
          <a:xfrm>
            <a:off x="4842088" y="6139603"/>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7D19B740-D98C-5241-A2F3-3AC46B51EECF}"/>
              </a:ext>
            </a:extLst>
          </p:cNvPr>
          <p:cNvSpPr>
            <a:spLocks noChangeAspect="1"/>
          </p:cNvSpPr>
          <p:nvPr/>
        </p:nvSpPr>
        <p:spPr>
          <a:xfrm>
            <a:off x="4842088" y="5832485"/>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3DB43EBF-BE9C-A542-A302-7C2FA39A59F2}"/>
              </a:ext>
            </a:extLst>
          </p:cNvPr>
          <p:cNvSpPr>
            <a:spLocks noChangeAspect="1"/>
          </p:cNvSpPr>
          <p:nvPr/>
        </p:nvSpPr>
        <p:spPr>
          <a:xfrm>
            <a:off x="6885448" y="5832485"/>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8C9C180C-8CF0-F143-87C1-11A9B3027BAB}"/>
              </a:ext>
            </a:extLst>
          </p:cNvPr>
          <p:cNvSpPr>
            <a:spLocks noChangeAspect="1"/>
          </p:cNvSpPr>
          <p:nvPr/>
        </p:nvSpPr>
        <p:spPr>
          <a:xfrm>
            <a:off x="6885448" y="6139603"/>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22583A83-B380-B34E-B805-0437936F056C}"/>
              </a:ext>
            </a:extLst>
          </p:cNvPr>
          <p:cNvSpPr>
            <a:spLocks noChangeAspect="1"/>
          </p:cNvSpPr>
          <p:nvPr/>
        </p:nvSpPr>
        <p:spPr>
          <a:xfrm>
            <a:off x="6885448" y="6446721"/>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D7FF4FF-B0C1-5A45-876F-9A3A0A766CD0}"/>
              </a:ext>
            </a:extLst>
          </p:cNvPr>
          <p:cNvSpPr/>
          <p:nvPr/>
        </p:nvSpPr>
        <p:spPr>
          <a:xfrm>
            <a:off x="5923218" y="2365938"/>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11027453-F683-0043-B6FB-0004204632A9}"/>
              </a:ext>
            </a:extLst>
          </p:cNvPr>
          <p:cNvSpPr/>
          <p:nvPr/>
        </p:nvSpPr>
        <p:spPr>
          <a:xfrm>
            <a:off x="8962964" y="2365938"/>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6E0D5B54-69D3-A147-B630-B97A3303D8BC}"/>
              </a:ext>
            </a:extLst>
          </p:cNvPr>
          <p:cNvSpPr>
            <a:spLocks noChangeAspect="1"/>
          </p:cNvSpPr>
          <p:nvPr/>
        </p:nvSpPr>
        <p:spPr>
          <a:xfrm>
            <a:off x="5986607" y="2444401"/>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863D55EC-21C2-0049-96B5-24B899E16E28}"/>
              </a:ext>
            </a:extLst>
          </p:cNvPr>
          <p:cNvSpPr>
            <a:spLocks noChangeAspect="1"/>
          </p:cNvSpPr>
          <p:nvPr/>
        </p:nvSpPr>
        <p:spPr>
          <a:xfrm>
            <a:off x="9021851" y="2444401"/>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9EEC4943-4070-674E-B278-05DCF56F1F90}"/>
              </a:ext>
            </a:extLst>
          </p:cNvPr>
          <p:cNvSpPr/>
          <p:nvPr/>
        </p:nvSpPr>
        <p:spPr>
          <a:xfrm>
            <a:off x="2342427" y="4633823"/>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68789E77-AFFC-4C46-A9B5-033046382BF3}"/>
              </a:ext>
            </a:extLst>
          </p:cNvPr>
          <p:cNvSpPr/>
          <p:nvPr/>
        </p:nvSpPr>
        <p:spPr>
          <a:xfrm>
            <a:off x="5270494" y="4633823"/>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808B3F4B-2F47-CD41-BB2D-C0FF24AA81B8}"/>
              </a:ext>
            </a:extLst>
          </p:cNvPr>
          <p:cNvSpPr/>
          <p:nvPr/>
        </p:nvSpPr>
        <p:spPr>
          <a:xfrm>
            <a:off x="8301879" y="4633823"/>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F652CEE4-9B70-444F-9BD7-B535230DDD77}"/>
              </a:ext>
            </a:extLst>
          </p:cNvPr>
          <p:cNvSpPr/>
          <p:nvPr/>
        </p:nvSpPr>
        <p:spPr>
          <a:xfrm>
            <a:off x="3303671" y="4633823"/>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2691B3D6-DC9F-684D-AA35-3BF7F3891418}"/>
              </a:ext>
            </a:extLst>
          </p:cNvPr>
          <p:cNvSpPr/>
          <p:nvPr/>
        </p:nvSpPr>
        <p:spPr>
          <a:xfrm>
            <a:off x="6334607" y="4633823"/>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F401E099-3F43-074B-9B2B-1A23B44368D4}"/>
              </a:ext>
            </a:extLst>
          </p:cNvPr>
          <p:cNvSpPr/>
          <p:nvPr/>
        </p:nvSpPr>
        <p:spPr>
          <a:xfrm>
            <a:off x="9238344" y="4633823"/>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375D5254-CAEE-9243-8F18-A6A4F2355E9C}"/>
              </a:ext>
            </a:extLst>
          </p:cNvPr>
          <p:cNvSpPr>
            <a:spLocks noChangeAspect="1"/>
          </p:cNvSpPr>
          <p:nvPr/>
        </p:nvSpPr>
        <p:spPr>
          <a:xfrm>
            <a:off x="2399766" y="4717027"/>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1CDE43FB-A8FB-F44B-844F-B86DFC8A5EEA}"/>
              </a:ext>
            </a:extLst>
          </p:cNvPr>
          <p:cNvSpPr>
            <a:spLocks noChangeAspect="1"/>
          </p:cNvSpPr>
          <p:nvPr/>
        </p:nvSpPr>
        <p:spPr>
          <a:xfrm>
            <a:off x="8379591" y="4717027"/>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7D61CDCE-2053-8E45-8391-42CBA7CEB34C}"/>
              </a:ext>
            </a:extLst>
          </p:cNvPr>
          <p:cNvSpPr>
            <a:spLocks noChangeAspect="1"/>
          </p:cNvSpPr>
          <p:nvPr/>
        </p:nvSpPr>
        <p:spPr>
          <a:xfrm>
            <a:off x="9312595" y="4714710"/>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8FBCA46F-05CE-444F-8149-0715B7F77F3E}"/>
              </a:ext>
            </a:extLst>
          </p:cNvPr>
          <p:cNvSpPr>
            <a:spLocks noChangeAspect="1"/>
          </p:cNvSpPr>
          <p:nvPr/>
        </p:nvSpPr>
        <p:spPr>
          <a:xfrm>
            <a:off x="3361246" y="4717027"/>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03225522-2C2B-8C4B-91C1-D614C45FFB1F}"/>
              </a:ext>
            </a:extLst>
          </p:cNvPr>
          <p:cNvSpPr>
            <a:spLocks noChangeAspect="1"/>
          </p:cNvSpPr>
          <p:nvPr/>
        </p:nvSpPr>
        <p:spPr>
          <a:xfrm>
            <a:off x="5335700" y="4717027"/>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16F17223-7BF1-AF4A-B4C4-899222BC5E95}"/>
              </a:ext>
            </a:extLst>
          </p:cNvPr>
          <p:cNvSpPr>
            <a:spLocks noChangeAspect="1"/>
          </p:cNvSpPr>
          <p:nvPr/>
        </p:nvSpPr>
        <p:spPr>
          <a:xfrm>
            <a:off x="6391836" y="4717027"/>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87CE2649-6C79-4947-A010-BFE1F061D82F}"/>
              </a:ext>
            </a:extLst>
          </p:cNvPr>
          <p:cNvGrpSpPr/>
          <p:nvPr/>
        </p:nvGrpSpPr>
        <p:grpSpPr>
          <a:xfrm>
            <a:off x="5923968" y="1188458"/>
            <a:ext cx="468619" cy="394217"/>
            <a:chOff x="4399967" y="1188457"/>
            <a:chExt cx="468619" cy="394217"/>
          </a:xfrm>
        </p:grpSpPr>
        <p:sp>
          <p:nvSpPr>
            <p:cNvPr id="102" name="Rectangle 101">
              <a:extLst>
                <a:ext uri="{FF2B5EF4-FFF2-40B4-BE49-F238E27FC236}">
                  <a16:creationId xmlns:a16="http://schemas.microsoft.com/office/drawing/2014/main" id="{7E5DD368-70CB-8C40-B309-5CD541B80ACD}"/>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E372A3C3-5583-844C-AF7A-800379FDE31D}"/>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4A780768-956F-4D43-A349-AEC607A3EBF0}"/>
              </a:ext>
            </a:extLst>
          </p:cNvPr>
          <p:cNvGrpSpPr/>
          <p:nvPr/>
        </p:nvGrpSpPr>
        <p:grpSpPr>
          <a:xfrm>
            <a:off x="2359449" y="3362755"/>
            <a:ext cx="468619" cy="394217"/>
            <a:chOff x="4399967" y="1188457"/>
            <a:chExt cx="468619" cy="394217"/>
          </a:xfrm>
        </p:grpSpPr>
        <p:sp>
          <p:nvSpPr>
            <p:cNvPr id="105" name="Rectangle 104">
              <a:extLst>
                <a:ext uri="{FF2B5EF4-FFF2-40B4-BE49-F238E27FC236}">
                  <a16:creationId xmlns:a16="http://schemas.microsoft.com/office/drawing/2014/main" id="{0CA4885B-C36A-AA43-AA24-D9A6F8590B1C}"/>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61273274-FD75-D641-893F-9857D0383A62}"/>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7" name="Group 106">
            <a:extLst>
              <a:ext uri="{FF2B5EF4-FFF2-40B4-BE49-F238E27FC236}">
                <a16:creationId xmlns:a16="http://schemas.microsoft.com/office/drawing/2014/main" id="{51BE0D31-82B1-EE4E-8293-C9C391944043}"/>
              </a:ext>
            </a:extLst>
          </p:cNvPr>
          <p:cNvGrpSpPr/>
          <p:nvPr/>
        </p:nvGrpSpPr>
        <p:grpSpPr>
          <a:xfrm>
            <a:off x="5288207" y="3350168"/>
            <a:ext cx="468619" cy="394217"/>
            <a:chOff x="4399967" y="1188457"/>
            <a:chExt cx="468619" cy="394217"/>
          </a:xfrm>
        </p:grpSpPr>
        <p:sp>
          <p:nvSpPr>
            <p:cNvPr id="108" name="Rectangle 107">
              <a:extLst>
                <a:ext uri="{FF2B5EF4-FFF2-40B4-BE49-F238E27FC236}">
                  <a16:creationId xmlns:a16="http://schemas.microsoft.com/office/drawing/2014/main" id="{ACBB59FE-8777-4140-B4F3-D80F29E0E95A}"/>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4DC0E514-5FCD-224E-8ED9-4F0FDAD344B2}"/>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1F6DC3F2-6089-6848-BD18-3EBFE96E62CA}"/>
              </a:ext>
            </a:extLst>
          </p:cNvPr>
          <p:cNvGrpSpPr/>
          <p:nvPr/>
        </p:nvGrpSpPr>
        <p:grpSpPr>
          <a:xfrm>
            <a:off x="8327176" y="3362755"/>
            <a:ext cx="468619" cy="394217"/>
            <a:chOff x="4399967" y="1188457"/>
            <a:chExt cx="468619" cy="394217"/>
          </a:xfrm>
        </p:grpSpPr>
        <p:sp>
          <p:nvSpPr>
            <p:cNvPr id="111" name="Rectangle 110">
              <a:extLst>
                <a:ext uri="{FF2B5EF4-FFF2-40B4-BE49-F238E27FC236}">
                  <a16:creationId xmlns:a16="http://schemas.microsoft.com/office/drawing/2014/main" id="{C8B16BDB-7E7F-404E-939B-949681B5E981}"/>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B4ADBDE7-CDEE-4A43-99BB-F6004353A189}"/>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BDB6C38B-7E86-0C43-9E4B-13FC6D50A14B}"/>
              </a:ext>
            </a:extLst>
          </p:cNvPr>
          <p:cNvGrpSpPr/>
          <p:nvPr/>
        </p:nvGrpSpPr>
        <p:grpSpPr>
          <a:xfrm>
            <a:off x="3300511" y="3362755"/>
            <a:ext cx="468619" cy="394217"/>
            <a:chOff x="4399967" y="1188457"/>
            <a:chExt cx="468619" cy="394217"/>
          </a:xfrm>
        </p:grpSpPr>
        <p:sp>
          <p:nvSpPr>
            <p:cNvPr id="114" name="Rectangle 113">
              <a:extLst>
                <a:ext uri="{FF2B5EF4-FFF2-40B4-BE49-F238E27FC236}">
                  <a16:creationId xmlns:a16="http://schemas.microsoft.com/office/drawing/2014/main" id="{7FC8B199-5C5C-B74D-9E2A-6FD3099E3F26}"/>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36FCE2C9-2F57-B94C-9BA5-36DB36A14344}"/>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22D7EE93-3191-6542-B740-5BBC9C04BFE7}"/>
              </a:ext>
            </a:extLst>
          </p:cNvPr>
          <p:cNvGrpSpPr/>
          <p:nvPr/>
        </p:nvGrpSpPr>
        <p:grpSpPr>
          <a:xfrm>
            <a:off x="6305093" y="3350168"/>
            <a:ext cx="468619" cy="394217"/>
            <a:chOff x="4399967" y="1188457"/>
            <a:chExt cx="468619" cy="394217"/>
          </a:xfrm>
        </p:grpSpPr>
        <p:sp>
          <p:nvSpPr>
            <p:cNvPr id="117" name="Rectangle 116">
              <a:extLst>
                <a:ext uri="{FF2B5EF4-FFF2-40B4-BE49-F238E27FC236}">
                  <a16:creationId xmlns:a16="http://schemas.microsoft.com/office/drawing/2014/main" id="{53E1E184-9BAA-F842-A14A-311346A2A95D}"/>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D935BD88-BC10-9D43-9815-7FDFDFF785C2}"/>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9" name="Group 118">
            <a:extLst>
              <a:ext uri="{FF2B5EF4-FFF2-40B4-BE49-F238E27FC236}">
                <a16:creationId xmlns:a16="http://schemas.microsoft.com/office/drawing/2014/main" id="{92F7C95C-692C-3849-9EC6-9B7237E08274}"/>
              </a:ext>
            </a:extLst>
          </p:cNvPr>
          <p:cNvGrpSpPr/>
          <p:nvPr/>
        </p:nvGrpSpPr>
        <p:grpSpPr>
          <a:xfrm>
            <a:off x="9249282" y="3343797"/>
            <a:ext cx="468619" cy="394217"/>
            <a:chOff x="4399967" y="1188457"/>
            <a:chExt cx="468619" cy="394217"/>
          </a:xfrm>
        </p:grpSpPr>
        <p:sp>
          <p:nvSpPr>
            <p:cNvPr id="120" name="Rectangle 119">
              <a:extLst>
                <a:ext uri="{FF2B5EF4-FFF2-40B4-BE49-F238E27FC236}">
                  <a16:creationId xmlns:a16="http://schemas.microsoft.com/office/drawing/2014/main" id="{273FD37F-6C3D-BE4B-A7B6-68EE93B79DDB}"/>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B2F66A42-D046-6946-847C-9CD904A5AD99}"/>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2" name="Group 121">
            <a:extLst>
              <a:ext uri="{FF2B5EF4-FFF2-40B4-BE49-F238E27FC236}">
                <a16:creationId xmlns:a16="http://schemas.microsoft.com/office/drawing/2014/main" id="{AF7C0479-1019-6E47-9466-C770A7220F2A}"/>
              </a:ext>
            </a:extLst>
          </p:cNvPr>
          <p:cNvGrpSpPr/>
          <p:nvPr/>
        </p:nvGrpSpPr>
        <p:grpSpPr>
          <a:xfrm>
            <a:off x="2342427" y="5975267"/>
            <a:ext cx="468619" cy="394217"/>
            <a:chOff x="4399967" y="1188457"/>
            <a:chExt cx="468619" cy="394217"/>
          </a:xfrm>
        </p:grpSpPr>
        <p:sp>
          <p:nvSpPr>
            <p:cNvPr id="123" name="Rectangle 122">
              <a:extLst>
                <a:ext uri="{FF2B5EF4-FFF2-40B4-BE49-F238E27FC236}">
                  <a16:creationId xmlns:a16="http://schemas.microsoft.com/office/drawing/2014/main" id="{982C1D2A-7930-BD46-98AC-ABD686D32C40}"/>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E886BA32-F166-124C-BC39-B4E48B28A34B}"/>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5" name="Group 124">
            <a:extLst>
              <a:ext uri="{FF2B5EF4-FFF2-40B4-BE49-F238E27FC236}">
                <a16:creationId xmlns:a16="http://schemas.microsoft.com/office/drawing/2014/main" id="{1692E65A-710E-8740-AA8C-A0745657C637}"/>
              </a:ext>
            </a:extLst>
          </p:cNvPr>
          <p:cNvGrpSpPr/>
          <p:nvPr/>
        </p:nvGrpSpPr>
        <p:grpSpPr>
          <a:xfrm>
            <a:off x="5271185" y="5962680"/>
            <a:ext cx="468619" cy="394217"/>
            <a:chOff x="4399967" y="1188457"/>
            <a:chExt cx="468619" cy="394217"/>
          </a:xfrm>
        </p:grpSpPr>
        <p:sp>
          <p:nvSpPr>
            <p:cNvPr id="126" name="Rectangle 125">
              <a:extLst>
                <a:ext uri="{FF2B5EF4-FFF2-40B4-BE49-F238E27FC236}">
                  <a16:creationId xmlns:a16="http://schemas.microsoft.com/office/drawing/2014/main" id="{B179B654-F0AA-3349-8A18-9ADF71241418}"/>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CC2E1197-32F6-F84F-BF5D-A0B93184322B}"/>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8" name="Group 127">
            <a:extLst>
              <a:ext uri="{FF2B5EF4-FFF2-40B4-BE49-F238E27FC236}">
                <a16:creationId xmlns:a16="http://schemas.microsoft.com/office/drawing/2014/main" id="{9C1EEB00-176A-0C40-BD8D-BEA2D8B92938}"/>
              </a:ext>
            </a:extLst>
          </p:cNvPr>
          <p:cNvGrpSpPr/>
          <p:nvPr/>
        </p:nvGrpSpPr>
        <p:grpSpPr>
          <a:xfrm>
            <a:off x="8310154" y="5975267"/>
            <a:ext cx="468619" cy="394217"/>
            <a:chOff x="4399967" y="1188457"/>
            <a:chExt cx="468619" cy="394217"/>
          </a:xfrm>
        </p:grpSpPr>
        <p:sp>
          <p:nvSpPr>
            <p:cNvPr id="129" name="Rectangle 128">
              <a:extLst>
                <a:ext uri="{FF2B5EF4-FFF2-40B4-BE49-F238E27FC236}">
                  <a16:creationId xmlns:a16="http://schemas.microsoft.com/office/drawing/2014/main" id="{34534499-5E61-A14C-8E65-63AD7883F997}"/>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8C09C4E8-AF03-564A-82A1-9835F1CC7094}"/>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1" name="Group 130">
            <a:extLst>
              <a:ext uri="{FF2B5EF4-FFF2-40B4-BE49-F238E27FC236}">
                <a16:creationId xmlns:a16="http://schemas.microsoft.com/office/drawing/2014/main" id="{DB7895AF-AFB0-994E-AA03-AEBE53FC2111}"/>
              </a:ext>
            </a:extLst>
          </p:cNvPr>
          <p:cNvGrpSpPr/>
          <p:nvPr/>
        </p:nvGrpSpPr>
        <p:grpSpPr>
          <a:xfrm>
            <a:off x="3283489" y="5975267"/>
            <a:ext cx="468619" cy="394217"/>
            <a:chOff x="4399967" y="1188457"/>
            <a:chExt cx="468619" cy="394217"/>
          </a:xfrm>
        </p:grpSpPr>
        <p:sp>
          <p:nvSpPr>
            <p:cNvPr id="132" name="Rectangle 131">
              <a:extLst>
                <a:ext uri="{FF2B5EF4-FFF2-40B4-BE49-F238E27FC236}">
                  <a16:creationId xmlns:a16="http://schemas.microsoft.com/office/drawing/2014/main" id="{BACA4350-E7C6-B047-9B7D-02C358F2533A}"/>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1DADCCA8-4EC7-1848-A819-A642E4439FB2}"/>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4" name="Group 133">
            <a:extLst>
              <a:ext uri="{FF2B5EF4-FFF2-40B4-BE49-F238E27FC236}">
                <a16:creationId xmlns:a16="http://schemas.microsoft.com/office/drawing/2014/main" id="{31042330-1261-BF43-9FBA-1D8841CE760B}"/>
              </a:ext>
            </a:extLst>
          </p:cNvPr>
          <p:cNvGrpSpPr/>
          <p:nvPr/>
        </p:nvGrpSpPr>
        <p:grpSpPr>
          <a:xfrm>
            <a:off x="6288071" y="5962680"/>
            <a:ext cx="468619" cy="394217"/>
            <a:chOff x="4399967" y="1188457"/>
            <a:chExt cx="468619" cy="394217"/>
          </a:xfrm>
        </p:grpSpPr>
        <p:sp>
          <p:nvSpPr>
            <p:cNvPr id="135" name="Rectangle 134">
              <a:extLst>
                <a:ext uri="{FF2B5EF4-FFF2-40B4-BE49-F238E27FC236}">
                  <a16:creationId xmlns:a16="http://schemas.microsoft.com/office/drawing/2014/main" id="{84BEDD93-DB16-5245-85A8-B1EB0A239849}"/>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9F73D217-636F-8640-8577-FB173368F2FF}"/>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7" name="Group 136">
            <a:extLst>
              <a:ext uri="{FF2B5EF4-FFF2-40B4-BE49-F238E27FC236}">
                <a16:creationId xmlns:a16="http://schemas.microsoft.com/office/drawing/2014/main" id="{58278152-F8D4-3349-8756-AEDC5E00727D}"/>
              </a:ext>
            </a:extLst>
          </p:cNvPr>
          <p:cNvGrpSpPr/>
          <p:nvPr/>
        </p:nvGrpSpPr>
        <p:grpSpPr>
          <a:xfrm>
            <a:off x="9232260" y="5956309"/>
            <a:ext cx="468619" cy="394217"/>
            <a:chOff x="4399967" y="1188457"/>
            <a:chExt cx="468619" cy="394217"/>
          </a:xfrm>
        </p:grpSpPr>
        <p:sp>
          <p:nvSpPr>
            <p:cNvPr id="138" name="Rectangle 137">
              <a:extLst>
                <a:ext uri="{FF2B5EF4-FFF2-40B4-BE49-F238E27FC236}">
                  <a16:creationId xmlns:a16="http://schemas.microsoft.com/office/drawing/2014/main" id="{665B8124-5BE3-7241-ABD7-078E33E7B1C0}"/>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E34F69F3-CEBF-884F-88CE-E481AA9AD754}"/>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40" name="Straight Arrow Connector 139">
            <a:extLst>
              <a:ext uri="{FF2B5EF4-FFF2-40B4-BE49-F238E27FC236}">
                <a16:creationId xmlns:a16="http://schemas.microsoft.com/office/drawing/2014/main" id="{BE073EDD-E63F-8E46-9345-968990354C85}"/>
              </a:ext>
            </a:extLst>
          </p:cNvPr>
          <p:cNvCxnSpPr/>
          <p:nvPr/>
        </p:nvCxnSpPr>
        <p:spPr>
          <a:xfrm flipV="1">
            <a:off x="6044457" y="1893578"/>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41" name="Straight Arrow Connector 140">
            <a:extLst>
              <a:ext uri="{FF2B5EF4-FFF2-40B4-BE49-F238E27FC236}">
                <a16:creationId xmlns:a16="http://schemas.microsoft.com/office/drawing/2014/main" id="{165FF010-25FB-C14B-9FB7-7421913E4E68}"/>
              </a:ext>
            </a:extLst>
          </p:cNvPr>
          <p:cNvCxnSpPr/>
          <p:nvPr/>
        </p:nvCxnSpPr>
        <p:spPr>
          <a:xfrm>
            <a:off x="6273052" y="1893579"/>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42" name="Straight Arrow Connector 141">
            <a:extLst>
              <a:ext uri="{FF2B5EF4-FFF2-40B4-BE49-F238E27FC236}">
                <a16:creationId xmlns:a16="http://schemas.microsoft.com/office/drawing/2014/main" id="{77CA06DA-F9FA-4344-8A1B-5B55C65C05BF}"/>
              </a:ext>
            </a:extLst>
          </p:cNvPr>
          <p:cNvCxnSpPr/>
          <p:nvPr/>
        </p:nvCxnSpPr>
        <p:spPr>
          <a:xfrm flipV="1">
            <a:off x="3703208" y="4079309"/>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43" name="Straight Arrow Connector 142">
            <a:extLst>
              <a:ext uri="{FF2B5EF4-FFF2-40B4-BE49-F238E27FC236}">
                <a16:creationId xmlns:a16="http://schemas.microsoft.com/office/drawing/2014/main" id="{3DBE43E3-93C7-654D-9DBA-E4A05AB9492D}"/>
              </a:ext>
            </a:extLst>
          </p:cNvPr>
          <p:cNvCxnSpPr/>
          <p:nvPr/>
        </p:nvCxnSpPr>
        <p:spPr>
          <a:xfrm>
            <a:off x="3931803" y="4079310"/>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44" name="Straight Arrow Connector 143">
            <a:extLst>
              <a:ext uri="{FF2B5EF4-FFF2-40B4-BE49-F238E27FC236}">
                <a16:creationId xmlns:a16="http://schemas.microsoft.com/office/drawing/2014/main" id="{5B6C0ACB-C679-7741-9D66-37079621C6E1}"/>
              </a:ext>
            </a:extLst>
          </p:cNvPr>
          <p:cNvCxnSpPr/>
          <p:nvPr/>
        </p:nvCxnSpPr>
        <p:spPr>
          <a:xfrm flipV="1">
            <a:off x="3706030" y="5331263"/>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45" name="Straight Arrow Connector 144">
            <a:extLst>
              <a:ext uri="{FF2B5EF4-FFF2-40B4-BE49-F238E27FC236}">
                <a16:creationId xmlns:a16="http://schemas.microsoft.com/office/drawing/2014/main" id="{1F4E8D40-980A-C442-AD84-E3102BB41B63}"/>
              </a:ext>
            </a:extLst>
          </p:cNvPr>
          <p:cNvCxnSpPr/>
          <p:nvPr/>
        </p:nvCxnSpPr>
        <p:spPr>
          <a:xfrm>
            <a:off x="3934625" y="5331264"/>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46" name="Straight Arrow Connector 145">
            <a:extLst>
              <a:ext uri="{FF2B5EF4-FFF2-40B4-BE49-F238E27FC236}">
                <a16:creationId xmlns:a16="http://schemas.microsoft.com/office/drawing/2014/main" id="{4D0502D5-BD36-2840-92D2-95E7AE6B6D37}"/>
              </a:ext>
            </a:extLst>
          </p:cNvPr>
          <p:cNvCxnSpPr/>
          <p:nvPr/>
        </p:nvCxnSpPr>
        <p:spPr>
          <a:xfrm flipV="1">
            <a:off x="2222457" y="5349570"/>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47" name="Straight Arrow Connector 146">
            <a:extLst>
              <a:ext uri="{FF2B5EF4-FFF2-40B4-BE49-F238E27FC236}">
                <a16:creationId xmlns:a16="http://schemas.microsoft.com/office/drawing/2014/main" id="{4094C30B-F4EF-EE46-B6AC-FB99278D0D86}"/>
              </a:ext>
            </a:extLst>
          </p:cNvPr>
          <p:cNvCxnSpPr/>
          <p:nvPr/>
        </p:nvCxnSpPr>
        <p:spPr>
          <a:xfrm>
            <a:off x="2451052" y="5349571"/>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48" name="Straight Arrow Connector 147">
            <a:extLst>
              <a:ext uri="{FF2B5EF4-FFF2-40B4-BE49-F238E27FC236}">
                <a16:creationId xmlns:a16="http://schemas.microsoft.com/office/drawing/2014/main" id="{9BD3BC7D-CFB2-F648-A6F2-CDD834F19888}"/>
              </a:ext>
            </a:extLst>
          </p:cNvPr>
          <p:cNvCxnSpPr/>
          <p:nvPr/>
        </p:nvCxnSpPr>
        <p:spPr>
          <a:xfrm flipV="1">
            <a:off x="2259317" y="4078448"/>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49" name="Straight Arrow Connector 148">
            <a:extLst>
              <a:ext uri="{FF2B5EF4-FFF2-40B4-BE49-F238E27FC236}">
                <a16:creationId xmlns:a16="http://schemas.microsoft.com/office/drawing/2014/main" id="{8D3B9E9F-9498-D347-8F5B-58E77093285E}"/>
              </a:ext>
            </a:extLst>
          </p:cNvPr>
          <p:cNvCxnSpPr/>
          <p:nvPr/>
        </p:nvCxnSpPr>
        <p:spPr>
          <a:xfrm>
            <a:off x="2487912" y="4078449"/>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50" name="Straight Arrow Connector 149">
            <a:extLst>
              <a:ext uri="{FF2B5EF4-FFF2-40B4-BE49-F238E27FC236}">
                <a16:creationId xmlns:a16="http://schemas.microsoft.com/office/drawing/2014/main" id="{2AB6C2CA-FE27-B640-B7AC-48F0DE11AFF7}"/>
              </a:ext>
            </a:extLst>
          </p:cNvPr>
          <p:cNvCxnSpPr/>
          <p:nvPr/>
        </p:nvCxnSpPr>
        <p:spPr>
          <a:xfrm flipV="1">
            <a:off x="5181197" y="4079309"/>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51" name="Straight Arrow Connector 150">
            <a:extLst>
              <a:ext uri="{FF2B5EF4-FFF2-40B4-BE49-F238E27FC236}">
                <a16:creationId xmlns:a16="http://schemas.microsoft.com/office/drawing/2014/main" id="{351323F6-9353-714A-A83C-826A59F7E168}"/>
              </a:ext>
            </a:extLst>
          </p:cNvPr>
          <p:cNvCxnSpPr/>
          <p:nvPr/>
        </p:nvCxnSpPr>
        <p:spPr>
          <a:xfrm>
            <a:off x="5409792" y="4079310"/>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52" name="Straight Arrow Connector 151">
            <a:extLst>
              <a:ext uri="{FF2B5EF4-FFF2-40B4-BE49-F238E27FC236}">
                <a16:creationId xmlns:a16="http://schemas.microsoft.com/office/drawing/2014/main" id="{304336B6-B8C2-7446-B6E2-AD0BDCF99039}"/>
              </a:ext>
            </a:extLst>
          </p:cNvPr>
          <p:cNvCxnSpPr/>
          <p:nvPr/>
        </p:nvCxnSpPr>
        <p:spPr>
          <a:xfrm flipV="1">
            <a:off x="5181197" y="5349570"/>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53" name="Straight Arrow Connector 152">
            <a:extLst>
              <a:ext uri="{FF2B5EF4-FFF2-40B4-BE49-F238E27FC236}">
                <a16:creationId xmlns:a16="http://schemas.microsoft.com/office/drawing/2014/main" id="{AF9D0F48-C260-D347-933C-219060372CE2}"/>
              </a:ext>
            </a:extLst>
          </p:cNvPr>
          <p:cNvCxnSpPr/>
          <p:nvPr/>
        </p:nvCxnSpPr>
        <p:spPr>
          <a:xfrm>
            <a:off x="5409792" y="5349571"/>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54" name="Straight Arrow Connector 153">
            <a:extLst>
              <a:ext uri="{FF2B5EF4-FFF2-40B4-BE49-F238E27FC236}">
                <a16:creationId xmlns:a16="http://schemas.microsoft.com/office/drawing/2014/main" id="{981E5161-5D6E-8E4E-BEC8-39E3582E7CC0}"/>
              </a:ext>
            </a:extLst>
          </p:cNvPr>
          <p:cNvCxnSpPr/>
          <p:nvPr/>
        </p:nvCxnSpPr>
        <p:spPr>
          <a:xfrm flipV="1">
            <a:off x="6677072" y="5349570"/>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55" name="Straight Arrow Connector 154">
            <a:extLst>
              <a:ext uri="{FF2B5EF4-FFF2-40B4-BE49-F238E27FC236}">
                <a16:creationId xmlns:a16="http://schemas.microsoft.com/office/drawing/2014/main" id="{D0112DF3-188A-D44F-AF8B-3D76230DDCB7}"/>
              </a:ext>
            </a:extLst>
          </p:cNvPr>
          <p:cNvCxnSpPr/>
          <p:nvPr/>
        </p:nvCxnSpPr>
        <p:spPr>
          <a:xfrm>
            <a:off x="6905667" y="5349571"/>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56" name="Straight Arrow Connector 155">
            <a:extLst>
              <a:ext uri="{FF2B5EF4-FFF2-40B4-BE49-F238E27FC236}">
                <a16:creationId xmlns:a16="http://schemas.microsoft.com/office/drawing/2014/main" id="{EE679E26-7B96-D34B-BA8D-608E2A943B2A}"/>
              </a:ext>
            </a:extLst>
          </p:cNvPr>
          <p:cNvCxnSpPr/>
          <p:nvPr/>
        </p:nvCxnSpPr>
        <p:spPr>
          <a:xfrm flipV="1">
            <a:off x="6731904" y="4079309"/>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57" name="Straight Arrow Connector 156">
            <a:extLst>
              <a:ext uri="{FF2B5EF4-FFF2-40B4-BE49-F238E27FC236}">
                <a16:creationId xmlns:a16="http://schemas.microsoft.com/office/drawing/2014/main" id="{448D7BE0-AA39-2D4E-B029-EDDB4FE5FD1A}"/>
              </a:ext>
            </a:extLst>
          </p:cNvPr>
          <p:cNvCxnSpPr/>
          <p:nvPr/>
        </p:nvCxnSpPr>
        <p:spPr>
          <a:xfrm>
            <a:off x="6960499" y="4079310"/>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58" name="Straight Arrow Connector 157">
            <a:extLst>
              <a:ext uri="{FF2B5EF4-FFF2-40B4-BE49-F238E27FC236}">
                <a16:creationId xmlns:a16="http://schemas.microsoft.com/office/drawing/2014/main" id="{FB23FCFF-EE62-9740-94EE-6A0F0D1584E9}"/>
              </a:ext>
            </a:extLst>
          </p:cNvPr>
          <p:cNvCxnSpPr/>
          <p:nvPr/>
        </p:nvCxnSpPr>
        <p:spPr>
          <a:xfrm flipV="1">
            <a:off x="8173162" y="4079309"/>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59" name="Straight Arrow Connector 158">
            <a:extLst>
              <a:ext uri="{FF2B5EF4-FFF2-40B4-BE49-F238E27FC236}">
                <a16:creationId xmlns:a16="http://schemas.microsoft.com/office/drawing/2014/main" id="{3F0E5DC9-654E-9F48-8065-8777973971FF}"/>
              </a:ext>
            </a:extLst>
          </p:cNvPr>
          <p:cNvCxnSpPr/>
          <p:nvPr/>
        </p:nvCxnSpPr>
        <p:spPr>
          <a:xfrm>
            <a:off x="8401757" y="4079310"/>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60" name="Straight Arrow Connector 159">
            <a:extLst>
              <a:ext uri="{FF2B5EF4-FFF2-40B4-BE49-F238E27FC236}">
                <a16:creationId xmlns:a16="http://schemas.microsoft.com/office/drawing/2014/main" id="{CC2012B8-0EE2-5741-8842-4AC50C319FB8}"/>
              </a:ext>
            </a:extLst>
          </p:cNvPr>
          <p:cNvCxnSpPr/>
          <p:nvPr/>
        </p:nvCxnSpPr>
        <p:spPr>
          <a:xfrm flipV="1">
            <a:off x="8190184" y="5328483"/>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61" name="Straight Arrow Connector 160">
            <a:extLst>
              <a:ext uri="{FF2B5EF4-FFF2-40B4-BE49-F238E27FC236}">
                <a16:creationId xmlns:a16="http://schemas.microsoft.com/office/drawing/2014/main" id="{597D2F92-F74F-784B-A1F3-6D94F29480D4}"/>
              </a:ext>
            </a:extLst>
          </p:cNvPr>
          <p:cNvCxnSpPr/>
          <p:nvPr/>
        </p:nvCxnSpPr>
        <p:spPr>
          <a:xfrm>
            <a:off x="8418779" y="5328484"/>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62" name="Straight Arrow Connector 161">
            <a:extLst>
              <a:ext uri="{FF2B5EF4-FFF2-40B4-BE49-F238E27FC236}">
                <a16:creationId xmlns:a16="http://schemas.microsoft.com/office/drawing/2014/main" id="{C033390C-B554-A640-AF4B-05EE8AD7C2F7}"/>
              </a:ext>
            </a:extLst>
          </p:cNvPr>
          <p:cNvCxnSpPr/>
          <p:nvPr/>
        </p:nvCxnSpPr>
        <p:spPr>
          <a:xfrm flipV="1">
            <a:off x="9658436" y="5366862"/>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63" name="Straight Arrow Connector 162">
            <a:extLst>
              <a:ext uri="{FF2B5EF4-FFF2-40B4-BE49-F238E27FC236}">
                <a16:creationId xmlns:a16="http://schemas.microsoft.com/office/drawing/2014/main" id="{8D315502-8AE6-884A-9816-B8CC5E7F2B31}"/>
              </a:ext>
            </a:extLst>
          </p:cNvPr>
          <p:cNvCxnSpPr/>
          <p:nvPr/>
        </p:nvCxnSpPr>
        <p:spPr>
          <a:xfrm>
            <a:off x="9887031" y="5366863"/>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64" name="Straight Arrow Connector 163">
            <a:extLst>
              <a:ext uri="{FF2B5EF4-FFF2-40B4-BE49-F238E27FC236}">
                <a16:creationId xmlns:a16="http://schemas.microsoft.com/office/drawing/2014/main" id="{6CD5913F-66F6-4A4A-B7FA-5D27CC357407}"/>
              </a:ext>
            </a:extLst>
          </p:cNvPr>
          <p:cNvCxnSpPr/>
          <p:nvPr/>
        </p:nvCxnSpPr>
        <p:spPr>
          <a:xfrm flipV="1">
            <a:off x="9621416" y="4078448"/>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65" name="Straight Arrow Connector 164">
            <a:extLst>
              <a:ext uri="{FF2B5EF4-FFF2-40B4-BE49-F238E27FC236}">
                <a16:creationId xmlns:a16="http://schemas.microsoft.com/office/drawing/2014/main" id="{5D6AC3ED-9FE4-2442-A266-FCD84343921E}"/>
              </a:ext>
            </a:extLst>
          </p:cNvPr>
          <p:cNvCxnSpPr/>
          <p:nvPr/>
        </p:nvCxnSpPr>
        <p:spPr>
          <a:xfrm>
            <a:off x="9850011" y="4078449"/>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66" name="Straight Arrow Connector 165">
            <a:extLst>
              <a:ext uri="{FF2B5EF4-FFF2-40B4-BE49-F238E27FC236}">
                <a16:creationId xmlns:a16="http://schemas.microsoft.com/office/drawing/2014/main" id="{99130FE9-D70A-0C46-BC7F-55D50AE5267B}"/>
              </a:ext>
            </a:extLst>
          </p:cNvPr>
          <p:cNvCxnSpPr/>
          <p:nvPr/>
        </p:nvCxnSpPr>
        <p:spPr>
          <a:xfrm flipH="1" flipV="1">
            <a:off x="9180249" y="2972592"/>
            <a:ext cx="303342" cy="333288"/>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67" name="Straight Arrow Connector 166">
            <a:extLst>
              <a:ext uri="{FF2B5EF4-FFF2-40B4-BE49-F238E27FC236}">
                <a16:creationId xmlns:a16="http://schemas.microsoft.com/office/drawing/2014/main" id="{70A947F3-8050-B54E-9BD1-3B3244496DC8}"/>
              </a:ext>
            </a:extLst>
          </p:cNvPr>
          <p:cNvCxnSpPr/>
          <p:nvPr/>
        </p:nvCxnSpPr>
        <p:spPr>
          <a:xfrm>
            <a:off x="9463688" y="2915718"/>
            <a:ext cx="254213" cy="333289"/>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68" name="Straight Arrow Connector 167">
            <a:extLst>
              <a:ext uri="{FF2B5EF4-FFF2-40B4-BE49-F238E27FC236}">
                <a16:creationId xmlns:a16="http://schemas.microsoft.com/office/drawing/2014/main" id="{CA505184-A94D-0D40-9C17-4B0BB2DB872A}"/>
              </a:ext>
            </a:extLst>
          </p:cNvPr>
          <p:cNvCxnSpPr/>
          <p:nvPr/>
        </p:nvCxnSpPr>
        <p:spPr>
          <a:xfrm flipH="1" flipV="1">
            <a:off x="6321358" y="2935412"/>
            <a:ext cx="303342" cy="333288"/>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69" name="Straight Arrow Connector 168">
            <a:extLst>
              <a:ext uri="{FF2B5EF4-FFF2-40B4-BE49-F238E27FC236}">
                <a16:creationId xmlns:a16="http://schemas.microsoft.com/office/drawing/2014/main" id="{1DC9C0A5-4BCC-0A46-AFAE-AFAC21945B33}"/>
              </a:ext>
            </a:extLst>
          </p:cNvPr>
          <p:cNvCxnSpPr/>
          <p:nvPr/>
        </p:nvCxnSpPr>
        <p:spPr>
          <a:xfrm>
            <a:off x="6604797" y="2935412"/>
            <a:ext cx="254213" cy="333289"/>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70" name="Straight Arrow Connector 169">
            <a:extLst>
              <a:ext uri="{FF2B5EF4-FFF2-40B4-BE49-F238E27FC236}">
                <a16:creationId xmlns:a16="http://schemas.microsoft.com/office/drawing/2014/main" id="{A21E05CD-CA7A-2245-9410-FFED236F8676}"/>
              </a:ext>
            </a:extLst>
          </p:cNvPr>
          <p:cNvCxnSpPr/>
          <p:nvPr/>
        </p:nvCxnSpPr>
        <p:spPr>
          <a:xfrm flipH="1" flipV="1">
            <a:off x="3524080" y="2936149"/>
            <a:ext cx="303342" cy="333288"/>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71" name="Straight Arrow Connector 170">
            <a:extLst>
              <a:ext uri="{FF2B5EF4-FFF2-40B4-BE49-F238E27FC236}">
                <a16:creationId xmlns:a16="http://schemas.microsoft.com/office/drawing/2014/main" id="{D057076D-5D2A-C341-BCA6-81B2A42AA744}"/>
              </a:ext>
            </a:extLst>
          </p:cNvPr>
          <p:cNvCxnSpPr/>
          <p:nvPr/>
        </p:nvCxnSpPr>
        <p:spPr>
          <a:xfrm>
            <a:off x="3807519" y="2936149"/>
            <a:ext cx="254213" cy="333289"/>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72" name="Straight Arrow Connector 171">
            <a:extLst>
              <a:ext uri="{FF2B5EF4-FFF2-40B4-BE49-F238E27FC236}">
                <a16:creationId xmlns:a16="http://schemas.microsoft.com/office/drawing/2014/main" id="{723688A8-286F-154D-8F7A-7FB501AC5477}"/>
              </a:ext>
            </a:extLst>
          </p:cNvPr>
          <p:cNvCxnSpPr/>
          <p:nvPr/>
        </p:nvCxnSpPr>
        <p:spPr>
          <a:xfrm flipV="1">
            <a:off x="3724401" y="2075471"/>
            <a:ext cx="1546092" cy="339398"/>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73" name="Straight Arrow Connector 172">
            <a:extLst>
              <a:ext uri="{FF2B5EF4-FFF2-40B4-BE49-F238E27FC236}">
                <a16:creationId xmlns:a16="http://schemas.microsoft.com/office/drawing/2014/main" id="{B74E7BF8-8CED-CD47-89BE-72BDCCBD800B}"/>
              </a:ext>
            </a:extLst>
          </p:cNvPr>
          <p:cNvCxnSpPr/>
          <p:nvPr/>
        </p:nvCxnSpPr>
        <p:spPr>
          <a:xfrm flipH="1">
            <a:off x="4036899" y="2075471"/>
            <a:ext cx="1602326" cy="33866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74" name="Straight Arrow Connector 173">
            <a:extLst>
              <a:ext uri="{FF2B5EF4-FFF2-40B4-BE49-F238E27FC236}">
                <a16:creationId xmlns:a16="http://schemas.microsoft.com/office/drawing/2014/main" id="{3261FE53-E440-AF40-A1EC-DDE3191956D8}"/>
              </a:ext>
            </a:extLst>
          </p:cNvPr>
          <p:cNvCxnSpPr/>
          <p:nvPr/>
        </p:nvCxnSpPr>
        <p:spPr>
          <a:xfrm flipV="1">
            <a:off x="5448755" y="2961454"/>
            <a:ext cx="312498" cy="339398"/>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75" name="Straight Arrow Connector 174">
            <a:extLst>
              <a:ext uri="{FF2B5EF4-FFF2-40B4-BE49-F238E27FC236}">
                <a16:creationId xmlns:a16="http://schemas.microsoft.com/office/drawing/2014/main" id="{DC56CD90-A7A5-CE45-839E-35404DB3D704}"/>
              </a:ext>
            </a:extLst>
          </p:cNvPr>
          <p:cNvCxnSpPr/>
          <p:nvPr/>
        </p:nvCxnSpPr>
        <p:spPr>
          <a:xfrm flipH="1">
            <a:off x="5761253" y="2961454"/>
            <a:ext cx="283438" cy="338661"/>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76" name="Straight Arrow Connector 175">
            <a:extLst>
              <a:ext uri="{FF2B5EF4-FFF2-40B4-BE49-F238E27FC236}">
                <a16:creationId xmlns:a16="http://schemas.microsoft.com/office/drawing/2014/main" id="{1B73D5F9-F01C-E841-9DC7-25C8B91B3512}"/>
              </a:ext>
            </a:extLst>
          </p:cNvPr>
          <p:cNvCxnSpPr/>
          <p:nvPr/>
        </p:nvCxnSpPr>
        <p:spPr>
          <a:xfrm flipV="1">
            <a:off x="8014677" y="2962192"/>
            <a:ext cx="312498" cy="339398"/>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77" name="Straight Arrow Connector 176">
            <a:extLst>
              <a:ext uri="{FF2B5EF4-FFF2-40B4-BE49-F238E27FC236}">
                <a16:creationId xmlns:a16="http://schemas.microsoft.com/office/drawing/2014/main" id="{2BAC66E1-0808-6C4A-95CA-6B84F83244B1}"/>
              </a:ext>
            </a:extLst>
          </p:cNvPr>
          <p:cNvCxnSpPr/>
          <p:nvPr/>
        </p:nvCxnSpPr>
        <p:spPr>
          <a:xfrm flipH="1">
            <a:off x="8327175" y="2962192"/>
            <a:ext cx="283438" cy="338661"/>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78" name="Straight Arrow Connector 177">
            <a:extLst>
              <a:ext uri="{FF2B5EF4-FFF2-40B4-BE49-F238E27FC236}">
                <a16:creationId xmlns:a16="http://schemas.microsoft.com/office/drawing/2014/main" id="{08E71E60-D855-BB4F-9957-6612DD281B89}"/>
              </a:ext>
            </a:extLst>
          </p:cNvPr>
          <p:cNvCxnSpPr/>
          <p:nvPr/>
        </p:nvCxnSpPr>
        <p:spPr>
          <a:xfrm flipH="1" flipV="1">
            <a:off x="6960499" y="1980683"/>
            <a:ext cx="1650114" cy="433449"/>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79" name="Straight Arrow Connector 178">
            <a:extLst>
              <a:ext uri="{FF2B5EF4-FFF2-40B4-BE49-F238E27FC236}">
                <a16:creationId xmlns:a16="http://schemas.microsoft.com/office/drawing/2014/main" id="{3CFD3958-3623-ED48-8C33-FAD8165B4759}"/>
              </a:ext>
            </a:extLst>
          </p:cNvPr>
          <p:cNvCxnSpPr/>
          <p:nvPr/>
        </p:nvCxnSpPr>
        <p:spPr>
          <a:xfrm>
            <a:off x="6905667" y="2075471"/>
            <a:ext cx="1513112" cy="36893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80" name="Straight Arrow Connector 179">
            <a:extLst>
              <a:ext uri="{FF2B5EF4-FFF2-40B4-BE49-F238E27FC236}">
                <a16:creationId xmlns:a16="http://schemas.microsoft.com/office/drawing/2014/main" id="{662F624E-2258-304A-951F-057132F0B1ED}"/>
              </a:ext>
            </a:extLst>
          </p:cNvPr>
          <p:cNvCxnSpPr/>
          <p:nvPr/>
        </p:nvCxnSpPr>
        <p:spPr>
          <a:xfrm flipV="1">
            <a:off x="2473228" y="2936150"/>
            <a:ext cx="312498" cy="339398"/>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81" name="Straight Arrow Connector 180">
            <a:extLst>
              <a:ext uri="{FF2B5EF4-FFF2-40B4-BE49-F238E27FC236}">
                <a16:creationId xmlns:a16="http://schemas.microsoft.com/office/drawing/2014/main" id="{DA5537C9-FFD1-114A-8A22-395A27343D36}"/>
              </a:ext>
            </a:extLst>
          </p:cNvPr>
          <p:cNvCxnSpPr/>
          <p:nvPr/>
        </p:nvCxnSpPr>
        <p:spPr>
          <a:xfrm flipH="1">
            <a:off x="2785726" y="2936150"/>
            <a:ext cx="283438" cy="338661"/>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sp>
        <p:nvSpPr>
          <p:cNvPr id="3" name="Oval 2">
            <a:extLst>
              <a:ext uri="{FF2B5EF4-FFF2-40B4-BE49-F238E27FC236}">
                <a16:creationId xmlns:a16="http://schemas.microsoft.com/office/drawing/2014/main" id="{3EAD316F-AF7E-B540-A70E-515E5F8E71A8}"/>
              </a:ext>
            </a:extLst>
          </p:cNvPr>
          <p:cNvSpPr/>
          <p:nvPr/>
        </p:nvSpPr>
        <p:spPr>
          <a:xfrm>
            <a:off x="4626939" y="3073400"/>
            <a:ext cx="1405561" cy="1244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a:extLst>
              <a:ext uri="{FF2B5EF4-FFF2-40B4-BE49-F238E27FC236}">
                <a16:creationId xmlns:a16="http://schemas.microsoft.com/office/drawing/2014/main" id="{5A695F48-2942-AD4C-AE03-230FFC7C4D77}"/>
              </a:ext>
            </a:extLst>
          </p:cNvPr>
          <p:cNvSpPr/>
          <p:nvPr/>
        </p:nvSpPr>
        <p:spPr>
          <a:xfrm>
            <a:off x="7624434" y="3086109"/>
            <a:ext cx="1405561" cy="1244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0A68B708-78A2-1340-9188-4B2E79915FD7}"/>
              </a:ext>
            </a:extLst>
          </p:cNvPr>
          <p:cNvSpPr txBox="1"/>
          <p:nvPr/>
        </p:nvSpPr>
        <p:spPr>
          <a:xfrm>
            <a:off x="4407616" y="2922055"/>
            <a:ext cx="632289" cy="369332"/>
          </a:xfrm>
          <a:prstGeom prst="rect">
            <a:avLst/>
          </a:prstGeom>
          <a:noFill/>
        </p:spPr>
        <p:txBody>
          <a:bodyPr wrap="none" rtlCol="0">
            <a:spAutoFit/>
          </a:bodyPr>
          <a:lstStyle/>
          <a:p>
            <a:r>
              <a:rPr lang="en-US" dirty="0"/>
              <a:t>Start</a:t>
            </a:r>
          </a:p>
        </p:txBody>
      </p:sp>
      <p:sp>
        <p:nvSpPr>
          <p:cNvPr id="184" name="TextBox 183">
            <a:extLst>
              <a:ext uri="{FF2B5EF4-FFF2-40B4-BE49-F238E27FC236}">
                <a16:creationId xmlns:a16="http://schemas.microsoft.com/office/drawing/2014/main" id="{E1CA7B23-8EC4-C147-B4A7-ECD8C7B482B7}"/>
              </a:ext>
            </a:extLst>
          </p:cNvPr>
          <p:cNvSpPr txBox="1"/>
          <p:nvPr/>
        </p:nvSpPr>
        <p:spPr>
          <a:xfrm>
            <a:off x="7278394" y="2949672"/>
            <a:ext cx="615874" cy="369332"/>
          </a:xfrm>
          <a:prstGeom prst="rect">
            <a:avLst/>
          </a:prstGeom>
          <a:noFill/>
        </p:spPr>
        <p:txBody>
          <a:bodyPr wrap="none" rtlCol="0">
            <a:spAutoFit/>
          </a:bodyPr>
          <a:lstStyle/>
          <a:p>
            <a:r>
              <a:rPr lang="en-US" dirty="0"/>
              <a:t>Goal</a:t>
            </a:r>
          </a:p>
        </p:txBody>
      </p:sp>
      <p:cxnSp>
        <p:nvCxnSpPr>
          <p:cNvPr id="185" name="Straight Arrow Connector 184">
            <a:extLst>
              <a:ext uri="{FF2B5EF4-FFF2-40B4-BE49-F238E27FC236}">
                <a16:creationId xmlns:a16="http://schemas.microsoft.com/office/drawing/2014/main" id="{F30FB9A3-003F-A14F-9FA1-610EE2F1B49A}"/>
              </a:ext>
            </a:extLst>
          </p:cNvPr>
          <p:cNvCxnSpPr/>
          <p:nvPr/>
        </p:nvCxnSpPr>
        <p:spPr>
          <a:xfrm flipV="1">
            <a:off x="5181197" y="4079309"/>
            <a:ext cx="1" cy="425820"/>
          </a:xfrm>
          <a:prstGeom prst="straightConnector1">
            <a:avLst/>
          </a:prstGeom>
          <a:ln w="38100">
            <a:solidFill>
              <a:srgbClr val="FF0000"/>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86" name="Straight Arrow Connector 185">
            <a:extLst>
              <a:ext uri="{FF2B5EF4-FFF2-40B4-BE49-F238E27FC236}">
                <a16:creationId xmlns:a16="http://schemas.microsoft.com/office/drawing/2014/main" id="{0DEABDE2-FAE8-BD47-9EFE-A7A2F7A092AE}"/>
              </a:ext>
            </a:extLst>
          </p:cNvPr>
          <p:cNvCxnSpPr/>
          <p:nvPr/>
        </p:nvCxnSpPr>
        <p:spPr>
          <a:xfrm flipH="1">
            <a:off x="5761253" y="2961454"/>
            <a:ext cx="283438" cy="338661"/>
          </a:xfrm>
          <a:prstGeom prst="straightConnector1">
            <a:avLst/>
          </a:prstGeom>
          <a:ln w="38100">
            <a:solidFill>
              <a:srgbClr val="FF0000"/>
            </a:solidFill>
            <a:headEnd type="arrow"/>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5082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56C16-C8D0-C74D-AFA5-E34D4D847222}"/>
              </a:ext>
            </a:extLst>
          </p:cNvPr>
          <p:cNvSpPr>
            <a:spLocks noGrp="1"/>
          </p:cNvSpPr>
          <p:nvPr>
            <p:ph type="title"/>
          </p:nvPr>
        </p:nvSpPr>
        <p:spPr/>
        <p:txBody>
          <a:bodyPr/>
          <a:lstStyle/>
          <a:p>
            <a:r>
              <a:rPr lang="en-US" dirty="0"/>
              <a:t>Finding Plans with Symbolic Representations</a:t>
            </a:r>
          </a:p>
        </p:txBody>
      </p:sp>
      <p:sp>
        <p:nvSpPr>
          <p:cNvPr id="3" name="Content Placeholder 2">
            <a:extLst>
              <a:ext uri="{FF2B5EF4-FFF2-40B4-BE49-F238E27FC236}">
                <a16:creationId xmlns:a16="http://schemas.microsoft.com/office/drawing/2014/main" id="{E958D887-E0B8-FA40-A874-72592B0413F7}"/>
              </a:ext>
            </a:extLst>
          </p:cNvPr>
          <p:cNvSpPr>
            <a:spLocks noGrp="1"/>
          </p:cNvSpPr>
          <p:nvPr>
            <p:ph idx="1"/>
          </p:nvPr>
        </p:nvSpPr>
        <p:spPr/>
        <p:txBody>
          <a:bodyPr/>
          <a:lstStyle/>
          <a:p>
            <a:r>
              <a:rPr lang="en-US" dirty="0"/>
              <a:t>Breadth-First Search</a:t>
            </a:r>
          </a:p>
          <a:p>
            <a:r>
              <a:rPr lang="en-US" dirty="0"/>
              <a:t>	</a:t>
            </a:r>
            <a:r>
              <a:rPr lang="en-US" sz="2400" dirty="0">
                <a:solidFill>
                  <a:schemeClr val="tx1"/>
                </a:solidFill>
              </a:rPr>
              <a:t>Sound? </a:t>
            </a:r>
            <a:endParaRPr lang="en-US" sz="2400" dirty="0">
              <a:solidFill>
                <a:srgbClr val="C00000"/>
              </a:solidFill>
            </a:endParaRPr>
          </a:p>
          <a:p>
            <a:r>
              <a:rPr lang="en-US" sz="2400" dirty="0">
                <a:solidFill>
                  <a:schemeClr val="tx1"/>
                </a:solidFill>
              </a:rPr>
              <a:t>	Complete? </a:t>
            </a:r>
          </a:p>
          <a:p>
            <a:r>
              <a:rPr lang="en-US" sz="2400" dirty="0">
                <a:solidFill>
                  <a:schemeClr val="tx1"/>
                </a:solidFill>
              </a:rPr>
              <a:t>	Optimal?</a:t>
            </a:r>
          </a:p>
        </p:txBody>
      </p:sp>
      <p:sp>
        <p:nvSpPr>
          <p:cNvPr id="4" name="Rectangle 3">
            <a:extLst>
              <a:ext uri="{FF2B5EF4-FFF2-40B4-BE49-F238E27FC236}">
                <a16:creationId xmlns:a16="http://schemas.microsoft.com/office/drawing/2014/main" id="{3B864F2D-6325-9845-8FB0-90623F929949}"/>
              </a:ext>
            </a:extLst>
          </p:cNvPr>
          <p:cNvSpPr/>
          <p:nvPr/>
        </p:nvSpPr>
        <p:spPr>
          <a:xfrm>
            <a:off x="1339988" y="5569344"/>
            <a:ext cx="9512023" cy="1067343"/>
          </a:xfrm>
          <a:prstGeom prst="rect">
            <a:avLst/>
          </a:prstGeom>
        </p:spPr>
        <p:txBody>
          <a:bodyPr wrap="square">
            <a:spAutoFit/>
          </a:bodyPr>
          <a:lstStyle/>
          <a:p>
            <a:pPr>
              <a:lnSpc>
                <a:spcPct val="120000"/>
              </a:lnSpc>
            </a:pPr>
            <a:r>
              <a:rPr lang="en-US" altLang="en-US" b="1" dirty="0"/>
              <a:t>Soundness - </a:t>
            </a:r>
            <a:r>
              <a:rPr lang="en-US" altLang="en-US" dirty="0"/>
              <a:t>all solutions found are legal plans </a:t>
            </a:r>
          </a:p>
          <a:p>
            <a:pPr>
              <a:lnSpc>
                <a:spcPct val="120000"/>
              </a:lnSpc>
            </a:pPr>
            <a:r>
              <a:rPr lang="en-US" altLang="en-US" b="1" dirty="0"/>
              <a:t>Completeness - </a:t>
            </a:r>
            <a:r>
              <a:rPr lang="en-US" altLang="en-US" dirty="0"/>
              <a:t>a solution can be found whenever one actually exists</a:t>
            </a:r>
          </a:p>
          <a:p>
            <a:pPr>
              <a:lnSpc>
                <a:spcPct val="120000"/>
              </a:lnSpc>
            </a:pPr>
            <a:r>
              <a:rPr lang="en-US" altLang="en-US" b="1" dirty="0"/>
              <a:t>Optimality - </a:t>
            </a:r>
            <a:r>
              <a:rPr lang="en-US" altLang="en-US" dirty="0"/>
              <a:t>the order in which solutions are found is consistent with some measure of plan quality</a:t>
            </a:r>
          </a:p>
        </p:txBody>
      </p:sp>
      <p:sp>
        <p:nvSpPr>
          <p:cNvPr id="5" name="TextBox 4">
            <a:extLst>
              <a:ext uri="{FF2B5EF4-FFF2-40B4-BE49-F238E27FC236}">
                <a16:creationId xmlns:a16="http://schemas.microsoft.com/office/drawing/2014/main" id="{E2EBDF30-8C27-2C43-B723-0C6AAE402A33}"/>
              </a:ext>
            </a:extLst>
          </p:cNvPr>
          <p:cNvSpPr txBox="1"/>
          <p:nvPr/>
        </p:nvSpPr>
        <p:spPr>
          <a:xfrm>
            <a:off x="2552700" y="1633182"/>
            <a:ext cx="587340" cy="461665"/>
          </a:xfrm>
          <a:prstGeom prst="rect">
            <a:avLst/>
          </a:prstGeom>
          <a:noFill/>
        </p:spPr>
        <p:txBody>
          <a:bodyPr wrap="none" rtlCol="0">
            <a:spAutoFit/>
          </a:bodyPr>
          <a:lstStyle/>
          <a:p>
            <a:r>
              <a:rPr lang="en-US" sz="2400" dirty="0">
                <a:solidFill>
                  <a:srgbClr val="C00000"/>
                </a:solidFill>
              </a:rPr>
              <a:t>Yes</a:t>
            </a:r>
          </a:p>
        </p:txBody>
      </p:sp>
      <p:sp>
        <p:nvSpPr>
          <p:cNvPr id="6" name="TextBox 5">
            <a:extLst>
              <a:ext uri="{FF2B5EF4-FFF2-40B4-BE49-F238E27FC236}">
                <a16:creationId xmlns:a16="http://schemas.microsoft.com/office/drawing/2014/main" id="{2ECB3947-FD96-024F-B3FD-5172D8881C26}"/>
              </a:ext>
            </a:extLst>
          </p:cNvPr>
          <p:cNvSpPr txBox="1"/>
          <p:nvPr/>
        </p:nvSpPr>
        <p:spPr>
          <a:xfrm>
            <a:off x="2959100" y="2107547"/>
            <a:ext cx="587340" cy="461665"/>
          </a:xfrm>
          <a:prstGeom prst="rect">
            <a:avLst/>
          </a:prstGeom>
          <a:noFill/>
        </p:spPr>
        <p:txBody>
          <a:bodyPr wrap="none" rtlCol="0">
            <a:spAutoFit/>
          </a:bodyPr>
          <a:lstStyle/>
          <a:p>
            <a:r>
              <a:rPr lang="en-US" sz="2400" dirty="0">
                <a:solidFill>
                  <a:srgbClr val="C00000"/>
                </a:solidFill>
              </a:rPr>
              <a:t>Yes</a:t>
            </a:r>
          </a:p>
        </p:txBody>
      </p:sp>
      <p:sp>
        <p:nvSpPr>
          <p:cNvPr id="7" name="TextBox 6">
            <a:extLst>
              <a:ext uri="{FF2B5EF4-FFF2-40B4-BE49-F238E27FC236}">
                <a16:creationId xmlns:a16="http://schemas.microsoft.com/office/drawing/2014/main" id="{E1AAEB19-507F-9549-B317-8ABD2ECE1F82}"/>
              </a:ext>
            </a:extLst>
          </p:cNvPr>
          <p:cNvSpPr txBox="1"/>
          <p:nvPr/>
        </p:nvSpPr>
        <p:spPr>
          <a:xfrm>
            <a:off x="2755900" y="2556512"/>
            <a:ext cx="587340" cy="461665"/>
          </a:xfrm>
          <a:prstGeom prst="rect">
            <a:avLst/>
          </a:prstGeom>
          <a:noFill/>
        </p:spPr>
        <p:txBody>
          <a:bodyPr wrap="none" rtlCol="0">
            <a:spAutoFit/>
          </a:bodyPr>
          <a:lstStyle/>
          <a:p>
            <a:r>
              <a:rPr lang="en-US" sz="2400" dirty="0">
                <a:solidFill>
                  <a:srgbClr val="C00000"/>
                </a:solidFill>
              </a:rPr>
              <a:t>Yes</a:t>
            </a:r>
          </a:p>
        </p:txBody>
      </p:sp>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2B6227B7-B076-7CC6-70AB-8CBB6FD81CC9}"/>
                  </a:ext>
                </a:extLst>
              </p14:cNvPr>
              <p14:cNvContentPartPr/>
              <p14:nvPr/>
            </p14:nvContentPartPr>
            <p14:xfrm>
              <a:off x="7446600" y="1341360"/>
              <a:ext cx="3530880" cy="1321560"/>
            </p14:xfrm>
          </p:contentPart>
        </mc:Choice>
        <mc:Fallback xmlns="">
          <p:pic>
            <p:nvPicPr>
              <p:cNvPr id="8" name="Ink 7">
                <a:extLst>
                  <a:ext uri="{FF2B5EF4-FFF2-40B4-BE49-F238E27FC236}">
                    <a16:creationId xmlns:a16="http://schemas.microsoft.com/office/drawing/2014/main" id="{2B6227B7-B076-7CC6-70AB-8CBB6FD81CC9}"/>
                  </a:ext>
                </a:extLst>
              </p:cNvPr>
              <p:cNvPicPr/>
              <p:nvPr/>
            </p:nvPicPr>
            <p:blipFill>
              <a:blip r:embed="rId4"/>
              <a:stretch>
                <a:fillRect/>
              </a:stretch>
            </p:blipFill>
            <p:spPr>
              <a:xfrm>
                <a:off x="7437240" y="1332000"/>
                <a:ext cx="3549600" cy="1340280"/>
              </a:xfrm>
              <a:prstGeom prst="rect">
                <a:avLst/>
              </a:prstGeom>
            </p:spPr>
          </p:pic>
        </mc:Fallback>
      </mc:AlternateContent>
    </p:spTree>
    <p:extLst>
      <p:ext uri="{BB962C8B-B14F-4D97-AF65-F5344CB8AC3E}">
        <p14:creationId xmlns:p14="http://schemas.microsoft.com/office/powerpoint/2010/main" val="895368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F3DB8-CF67-404A-9671-84D907819068}"/>
              </a:ext>
            </a:extLst>
          </p:cNvPr>
          <p:cNvSpPr>
            <a:spLocks noGrp="1"/>
          </p:cNvSpPr>
          <p:nvPr>
            <p:ph type="title"/>
          </p:nvPr>
        </p:nvSpPr>
        <p:spPr/>
        <p:txBody>
          <a:bodyPr/>
          <a:lstStyle/>
          <a:p>
            <a:r>
              <a:rPr lang="en-US" dirty="0"/>
              <a:t>Size of the Search Tree</a:t>
            </a:r>
          </a:p>
        </p:txBody>
      </p:sp>
      <p:sp>
        <p:nvSpPr>
          <p:cNvPr id="3" name="Content Placeholder 2">
            <a:extLst>
              <a:ext uri="{FF2B5EF4-FFF2-40B4-BE49-F238E27FC236}">
                <a16:creationId xmlns:a16="http://schemas.microsoft.com/office/drawing/2014/main" id="{80692FA4-20A4-7A48-B736-73A218170D79}"/>
              </a:ext>
            </a:extLst>
          </p:cNvPr>
          <p:cNvSpPr>
            <a:spLocks noGrp="1"/>
          </p:cNvSpPr>
          <p:nvPr>
            <p:ph idx="1"/>
          </p:nvPr>
        </p:nvSpPr>
        <p:spPr/>
        <p:txBody>
          <a:bodyPr/>
          <a:lstStyle/>
          <a:p>
            <a:r>
              <a:rPr lang="en-US" dirty="0"/>
              <a:t>A planning tree’s size is exponential in the number of predicates</a:t>
            </a:r>
          </a:p>
          <a:p>
            <a:r>
              <a:rPr lang="en-US" dirty="0"/>
              <a:t>Even if we use linear or non-linear planning, they use this graph</a:t>
            </a:r>
          </a:p>
          <a:p>
            <a:endParaRPr lang="en-US" dirty="0"/>
          </a:p>
          <a:p>
            <a:endParaRPr lang="en-US" dirty="0"/>
          </a:p>
          <a:p>
            <a:endParaRPr lang="en-US" dirty="0"/>
          </a:p>
          <a:p>
            <a:endParaRPr lang="en-US" dirty="0"/>
          </a:p>
          <a:p>
            <a:endParaRPr lang="en-US" dirty="0"/>
          </a:p>
          <a:p>
            <a:r>
              <a:rPr lang="en-US" dirty="0"/>
              <a:t>Can we reduce the size of the planning graph?</a:t>
            </a:r>
          </a:p>
        </p:txBody>
      </p:sp>
      <p:sp>
        <p:nvSpPr>
          <p:cNvPr id="4" name="Rectangle 3">
            <a:extLst>
              <a:ext uri="{FF2B5EF4-FFF2-40B4-BE49-F238E27FC236}">
                <a16:creationId xmlns:a16="http://schemas.microsoft.com/office/drawing/2014/main" id="{C6BE285B-F5EC-CD44-8069-4BCFBF7BA5BF}"/>
              </a:ext>
            </a:extLst>
          </p:cNvPr>
          <p:cNvSpPr/>
          <p:nvPr/>
        </p:nvSpPr>
        <p:spPr>
          <a:xfrm>
            <a:off x="2366627" y="330460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8BDAAE9E-4169-5546-84B2-C1A81CA9BF27}"/>
              </a:ext>
            </a:extLst>
          </p:cNvPr>
          <p:cNvCxnSpPr>
            <a:cxnSpLocks noChangeAspect="1"/>
          </p:cNvCxnSpPr>
          <p:nvPr/>
        </p:nvCxnSpPr>
        <p:spPr>
          <a:xfrm flipV="1">
            <a:off x="4934055" y="2872368"/>
            <a:ext cx="1552513" cy="17062"/>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85AF30F6-313F-4846-8F01-67E7A02B7972}"/>
              </a:ext>
            </a:extLst>
          </p:cNvPr>
          <p:cNvSpPr>
            <a:spLocks noChangeAspect="1"/>
          </p:cNvSpPr>
          <p:nvPr/>
        </p:nvSpPr>
        <p:spPr>
          <a:xfrm>
            <a:off x="5085703" y="2550084"/>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C7012E2-9B14-FC47-B169-E7CC87D8CE62}"/>
              </a:ext>
            </a:extLst>
          </p:cNvPr>
          <p:cNvSpPr>
            <a:spLocks noChangeAspect="1"/>
          </p:cNvSpPr>
          <p:nvPr/>
        </p:nvSpPr>
        <p:spPr>
          <a:xfrm>
            <a:off x="5579315" y="2550084"/>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9EE044A-0178-D040-B13D-2823C1E6774E}"/>
              </a:ext>
            </a:extLst>
          </p:cNvPr>
          <p:cNvSpPr>
            <a:spLocks noChangeAspect="1"/>
          </p:cNvSpPr>
          <p:nvPr/>
        </p:nvSpPr>
        <p:spPr>
          <a:xfrm>
            <a:off x="6073677" y="2550821"/>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5807C5F4-8C73-084B-B453-BACC5D19CA08}"/>
              </a:ext>
            </a:extLst>
          </p:cNvPr>
          <p:cNvCxnSpPr>
            <a:cxnSpLocks noChangeAspect="1"/>
          </p:cNvCxnSpPr>
          <p:nvPr/>
        </p:nvCxnSpPr>
        <p:spPr>
          <a:xfrm flipV="1">
            <a:off x="2278684" y="3857018"/>
            <a:ext cx="1552513" cy="17062"/>
          </a:xfrm>
          <a:prstGeom prst="line">
            <a:avLst/>
          </a:prstGeom>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79365E19-E9FC-214C-8950-6F8B02A2DCB3}"/>
              </a:ext>
            </a:extLst>
          </p:cNvPr>
          <p:cNvSpPr>
            <a:spLocks noChangeAspect="1"/>
          </p:cNvSpPr>
          <p:nvPr/>
        </p:nvSpPr>
        <p:spPr>
          <a:xfrm>
            <a:off x="2430332" y="3383070"/>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A655F33-8C47-9F4C-BF2A-BDC4CB0CC437}"/>
              </a:ext>
            </a:extLst>
          </p:cNvPr>
          <p:cNvSpPr>
            <a:spLocks noChangeAspect="1"/>
          </p:cNvSpPr>
          <p:nvPr/>
        </p:nvSpPr>
        <p:spPr>
          <a:xfrm>
            <a:off x="2923944" y="3534734"/>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EE2CAE8-7B53-5843-90D5-40D9EBA060D8}"/>
              </a:ext>
            </a:extLst>
          </p:cNvPr>
          <p:cNvSpPr>
            <a:spLocks noChangeAspect="1"/>
          </p:cNvSpPr>
          <p:nvPr/>
        </p:nvSpPr>
        <p:spPr>
          <a:xfrm>
            <a:off x="3418306" y="3535471"/>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B4493617-256A-0B46-87A7-D9D37C393C4D}"/>
              </a:ext>
            </a:extLst>
          </p:cNvPr>
          <p:cNvCxnSpPr>
            <a:cxnSpLocks noChangeAspect="1"/>
          </p:cNvCxnSpPr>
          <p:nvPr/>
        </p:nvCxnSpPr>
        <p:spPr>
          <a:xfrm flipV="1">
            <a:off x="4922247" y="3854386"/>
            <a:ext cx="1552513" cy="17062"/>
          </a:xfrm>
          <a:prstGeom prst="line">
            <a:avLst/>
          </a:prstGeom>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a16="http://schemas.microsoft.com/office/drawing/2014/main" id="{82270D73-43F8-694D-AA18-140B43904A1E}"/>
              </a:ext>
            </a:extLst>
          </p:cNvPr>
          <p:cNvSpPr>
            <a:spLocks noChangeAspect="1"/>
          </p:cNvSpPr>
          <p:nvPr/>
        </p:nvSpPr>
        <p:spPr>
          <a:xfrm>
            <a:off x="5073895" y="3532102"/>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37A4DD2-5C35-7D43-AAC1-387CCE47EDC6}"/>
              </a:ext>
            </a:extLst>
          </p:cNvPr>
          <p:cNvSpPr>
            <a:spLocks noChangeAspect="1"/>
          </p:cNvSpPr>
          <p:nvPr/>
        </p:nvSpPr>
        <p:spPr>
          <a:xfrm>
            <a:off x="6061869" y="3532839"/>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71A03450-EA57-A94C-B922-56BBCE9B5A2F}"/>
              </a:ext>
            </a:extLst>
          </p:cNvPr>
          <p:cNvCxnSpPr>
            <a:cxnSpLocks noChangeAspect="1"/>
          </p:cNvCxnSpPr>
          <p:nvPr/>
        </p:nvCxnSpPr>
        <p:spPr>
          <a:xfrm flipV="1">
            <a:off x="7463129" y="3857755"/>
            <a:ext cx="1552513" cy="17062"/>
          </a:xfrm>
          <a:prstGeom prst="line">
            <a:avLst/>
          </a:prstGeom>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95D551C7-C99F-D943-BA57-C9A076138CF2}"/>
              </a:ext>
            </a:extLst>
          </p:cNvPr>
          <p:cNvSpPr>
            <a:spLocks noChangeAspect="1"/>
          </p:cNvSpPr>
          <p:nvPr/>
        </p:nvSpPr>
        <p:spPr>
          <a:xfrm>
            <a:off x="7614777" y="3535471"/>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AE58229-52F4-3F4D-9681-BD7D4E810C2D}"/>
              </a:ext>
            </a:extLst>
          </p:cNvPr>
          <p:cNvSpPr>
            <a:spLocks noChangeAspect="1"/>
          </p:cNvSpPr>
          <p:nvPr/>
        </p:nvSpPr>
        <p:spPr>
          <a:xfrm>
            <a:off x="8108389" y="3535471"/>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923EF2F-9E71-CA4D-BA37-3845D9E1DD7B}"/>
              </a:ext>
            </a:extLst>
          </p:cNvPr>
          <p:cNvSpPr/>
          <p:nvPr/>
        </p:nvSpPr>
        <p:spPr>
          <a:xfrm>
            <a:off x="5504118" y="330460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B278247-A829-1A42-9BE6-2E3C52DB1F07}"/>
              </a:ext>
            </a:extLst>
          </p:cNvPr>
          <p:cNvSpPr/>
          <p:nvPr/>
        </p:nvSpPr>
        <p:spPr>
          <a:xfrm>
            <a:off x="8543864" y="330460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40C4D31-953E-0B41-8D9C-0246BF716AAD}"/>
              </a:ext>
            </a:extLst>
          </p:cNvPr>
          <p:cNvSpPr>
            <a:spLocks noChangeAspect="1"/>
          </p:cNvSpPr>
          <p:nvPr/>
        </p:nvSpPr>
        <p:spPr>
          <a:xfrm>
            <a:off x="5567507" y="3383070"/>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04B26B4-EF02-4F47-989A-EC3734E34429}"/>
              </a:ext>
            </a:extLst>
          </p:cNvPr>
          <p:cNvSpPr>
            <a:spLocks noChangeAspect="1"/>
          </p:cNvSpPr>
          <p:nvPr/>
        </p:nvSpPr>
        <p:spPr>
          <a:xfrm>
            <a:off x="8602751" y="3383070"/>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6B23013B-090E-B748-ACBC-E130359B7A22}"/>
              </a:ext>
            </a:extLst>
          </p:cNvPr>
          <p:cNvGrpSpPr/>
          <p:nvPr/>
        </p:nvGrpSpPr>
        <p:grpSpPr>
          <a:xfrm>
            <a:off x="5504868" y="2127127"/>
            <a:ext cx="468619" cy="394217"/>
            <a:chOff x="4399967" y="1188457"/>
            <a:chExt cx="468619" cy="394217"/>
          </a:xfrm>
        </p:grpSpPr>
        <p:sp>
          <p:nvSpPr>
            <p:cNvPr id="24" name="Rectangle 23">
              <a:extLst>
                <a:ext uri="{FF2B5EF4-FFF2-40B4-BE49-F238E27FC236}">
                  <a16:creationId xmlns:a16="http://schemas.microsoft.com/office/drawing/2014/main" id="{60E3686A-09F8-984B-B911-EB6DF93AB1B6}"/>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0C1BC2F-87E3-3A40-AEC8-B7877439E16D}"/>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26" name="Straight Arrow Connector 25">
            <a:extLst>
              <a:ext uri="{FF2B5EF4-FFF2-40B4-BE49-F238E27FC236}">
                <a16:creationId xmlns:a16="http://schemas.microsoft.com/office/drawing/2014/main" id="{A65681D5-2EFF-2D47-A592-108131E99924}"/>
              </a:ext>
            </a:extLst>
          </p:cNvPr>
          <p:cNvCxnSpPr/>
          <p:nvPr/>
        </p:nvCxnSpPr>
        <p:spPr>
          <a:xfrm flipV="1">
            <a:off x="5625357" y="2832247"/>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5A592593-D717-864B-A69F-C3FCA5CA6DCA}"/>
              </a:ext>
            </a:extLst>
          </p:cNvPr>
          <p:cNvCxnSpPr/>
          <p:nvPr/>
        </p:nvCxnSpPr>
        <p:spPr>
          <a:xfrm>
            <a:off x="5853952" y="2832248"/>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59EE285D-8F2B-6049-8CE0-D25E0E7FE870}"/>
              </a:ext>
            </a:extLst>
          </p:cNvPr>
          <p:cNvCxnSpPr/>
          <p:nvPr/>
        </p:nvCxnSpPr>
        <p:spPr>
          <a:xfrm flipH="1" flipV="1">
            <a:off x="8761149" y="3911261"/>
            <a:ext cx="303342" cy="333288"/>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377C5676-C223-7440-8F94-03B8D40F7C5A}"/>
              </a:ext>
            </a:extLst>
          </p:cNvPr>
          <p:cNvCxnSpPr/>
          <p:nvPr/>
        </p:nvCxnSpPr>
        <p:spPr>
          <a:xfrm>
            <a:off x="9044588" y="3854387"/>
            <a:ext cx="254213" cy="333289"/>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4B04D403-5889-3947-B3F7-ECC3AE3D7566}"/>
              </a:ext>
            </a:extLst>
          </p:cNvPr>
          <p:cNvCxnSpPr/>
          <p:nvPr/>
        </p:nvCxnSpPr>
        <p:spPr>
          <a:xfrm flipH="1" flipV="1">
            <a:off x="5902258" y="3874081"/>
            <a:ext cx="303342" cy="333288"/>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713AFDBD-4C74-D346-9CFE-AAA41486BBF5}"/>
              </a:ext>
            </a:extLst>
          </p:cNvPr>
          <p:cNvCxnSpPr/>
          <p:nvPr/>
        </p:nvCxnSpPr>
        <p:spPr>
          <a:xfrm>
            <a:off x="6185697" y="3874081"/>
            <a:ext cx="254213" cy="333289"/>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1E45E25A-BD4C-A046-883E-79113755450F}"/>
              </a:ext>
            </a:extLst>
          </p:cNvPr>
          <p:cNvCxnSpPr/>
          <p:nvPr/>
        </p:nvCxnSpPr>
        <p:spPr>
          <a:xfrm flipH="1" flipV="1">
            <a:off x="3104980" y="3874818"/>
            <a:ext cx="303342" cy="333288"/>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879AEE98-9240-8148-9BB6-11BF0533E6B1}"/>
              </a:ext>
            </a:extLst>
          </p:cNvPr>
          <p:cNvCxnSpPr/>
          <p:nvPr/>
        </p:nvCxnSpPr>
        <p:spPr>
          <a:xfrm>
            <a:off x="3388419" y="3874818"/>
            <a:ext cx="254213" cy="333289"/>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656175C5-A46B-7841-9AC9-6FF6BE07AC35}"/>
              </a:ext>
            </a:extLst>
          </p:cNvPr>
          <p:cNvCxnSpPr/>
          <p:nvPr/>
        </p:nvCxnSpPr>
        <p:spPr>
          <a:xfrm flipV="1">
            <a:off x="3305301" y="3014140"/>
            <a:ext cx="1546092" cy="339398"/>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1A54C5BC-907E-014B-8A8F-73C4D83557B0}"/>
              </a:ext>
            </a:extLst>
          </p:cNvPr>
          <p:cNvCxnSpPr/>
          <p:nvPr/>
        </p:nvCxnSpPr>
        <p:spPr>
          <a:xfrm flipH="1">
            <a:off x="3617799" y="3014140"/>
            <a:ext cx="1602326" cy="33866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8C0D277B-62E1-E44A-BCAA-D273751C368B}"/>
              </a:ext>
            </a:extLst>
          </p:cNvPr>
          <p:cNvCxnSpPr/>
          <p:nvPr/>
        </p:nvCxnSpPr>
        <p:spPr>
          <a:xfrm flipV="1">
            <a:off x="5029655" y="3900123"/>
            <a:ext cx="312498" cy="339398"/>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7B6C5BD8-ABBC-AA40-968D-361CFB926585}"/>
              </a:ext>
            </a:extLst>
          </p:cNvPr>
          <p:cNvCxnSpPr/>
          <p:nvPr/>
        </p:nvCxnSpPr>
        <p:spPr>
          <a:xfrm flipH="1">
            <a:off x="5342153" y="3900123"/>
            <a:ext cx="283438" cy="338661"/>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18E43F5F-FAEB-A949-A870-860D0B925300}"/>
              </a:ext>
            </a:extLst>
          </p:cNvPr>
          <p:cNvCxnSpPr/>
          <p:nvPr/>
        </p:nvCxnSpPr>
        <p:spPr>
          <a:xfrm flipV="1">
            <a:off x="7595577" y="3900861"/>
            <a:ext cx="312498" cy="339398"/>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AC91E9EA-CEBE-AC4F-AB1C-0852D2994558}"/>
              </a:ext>
            </a:extLst>
          </p:cNvPr>
          <p:cNvCxnSpPr/>
          <p:nvPr/>
        </p:nvCxnSpPr>
        <p:spPr>
          <a:xfrm flipH="1">
            <a:off x="7908075" y="3900861"/>
            <a:ext cx="283438" cy="338661"/>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80049AA5-325B-874C-9301-FFF7675F1631}"/>
              </a:ext>
            </a:extLst>
          </p:cNvPr>
          <p:cNvCxnSpPr/>
          <p:nvPr/>
        </p:nvCxnSpPr>
        <p:spPr>
          <a:xfrm flipH="1" flipV="1">
            <a:off x="6541399" y="2919352"/>
            <a:ext cx="1650114" cy="433449"/>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6AAEADB9-5CF8-C944-8EA6-EF567979256D}"/>
              </a:ext>
            </a:extLst>
          </p:cNvPr>
          <p:cNvCxnSpPr/>
          <p:nvPr/>
        </p:nvCxnSpPr>
        <p:spPr>
          <a:xfrm>
            <a:off x="6486567" y="3014140"/>
            <a:ext cx="1513112" cy="36893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7F285C00-A76B-B94B-B8EF-99B0141B701B}"/>
              </a:ext>
            </a:extLst>
          </p:cNvPr>
          <p:cNvCxnSpPr/>
          <p:nvPr/>
        </p:nvCxnSpPr>
        <p:spPr>
          <a:xfrm flipV="1">
            <a:off x="2054128" y="3874819"/>
            <a:ext cx="312498" cy="339398"/>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841578CE-BA85-4F49-BA6D-244A0134E69F}"/>
              </a:ext>
            </a:extLst>
          </p:cNvPr>
          <p:cNvCxnSpPr/>
          <p:nvPr/>
        </p:nvCxnSpPr>
        <p:spPr>
          <a:xfrm flipH="1">
            <a:off x="2366626" y="3874819"/>
            <a:ext cx="283438" cy="338661"/>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7045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4227D-5959-57AF-3770-3E22A5C6DC07}"/>
              </a:ext>
            </a:extLst>
          </p:cNvPr>
          <p:cNvSpPr>
            <a:spLocks noGrp="1"/>
          </p:cNvSpPr>
          <p:nvPr>
            <p:ph type="title"/>
          </p:nvPr>
        </p:nvSpPr>
        <p:spPr/>
        <p:txBody>
          <a:bodyPr/>
          <a:lstStyle/>
          <a:p>
            <a:r>
              <a:rPr lang="en-US" dirty="0" err="1"/>
              <a:t>GraphPlan</a:t>
            </a:r>
            <a:endParaRPr lang="en-US" dirty="0"/>
          </a:p>
        </p:txBody>
      </p:sp>
      <p:sp>
        <p:nvSpPr>
          <p:cNvPr id="3" name="Text Placeholder 2">
            <a:extLst>
              <a:ext uri="{FF2B5EF4-FFF2-40B4-BE49-F238E27FC236}">
                <a16:creationId xmlns:a16="http://schemas.microsoft.com/office/drawing/2014/main" id="{48FE2CC7-C052-0C1C-E3B8-38EB860F1D6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14435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DC624-E3DB-6145-A6F9-FD646EE9B413}"/>
              </a:ext>
            </a:extLst>
          </p:cNvPr>
          <p:cNvSpPr>
            <a:spLocks noGrp="1"/>
          </p:cNvSpPr>
          <p:nvPr>
            <p:ph type="title"/>
          </p:nvPr>
        </p:nvSpPr>
        <p:spPr/>
        <p:txBody>
          <a:bodyPr/>
          <a:lstStyle/>
          <a:p>
            <a:r>
              <a:rPr lang="en-US" dirty="0" err="1"/>
              <a:t>GraphPlan</a:t>
            </a:r>
            <a:endParaRPr lang="en-US" dirty="0"/>
          </a:p>
        </p:txBody>
      </p:sp>
      <p:sp>
        <p:nvSpPr>
          <p:cNvPr id="3" name="Content Placeholder 2">
            <a:extLst>
              <a:ext uri="{FF2B5EF4-FFF2-40B4-BE49-F238E27FC236}">
                <a16:creationId xmlns:a16="http://schemas.microsoft.com/office/drawing/2014/main" id="{862401E6-2E7E-1A45-B11C-975241BAD970}"/>
              </a:ext>
            </a:extLst>
          </p:cNvPr>
          <p:cNvSpPr>
            <a:spLocks noGrp="1"/>
          </p:cNvSpPr>
          <p:nvPr>
            <p:ph idx="1"/>
          </p:nvPr>
        </p:nvSpPr>
        <p:spPr>
          <a:xfrm>
            <a:off x="552098" y="1113178"/>
            <a:ext cx="11639901" cy="3852522"/>
          </a:xfrm>
        </p:spPr>
        <p:txBody>
          <a:bodyPr/>
          <a:lstStyle/>
          <a:p>
            <a:r>
              <a:rPr lang="en-US" dirty="0" err="1"/>
              <a:t>GraphPlan</a:t>
            </a:r>
            <a:r>
              <a:rPr lang="en-US" dirty="0"/>
              <a:t> is a relaxation of other classical planning search techniques</a:t>
            </a:r>
          </a:p>
          <a:p>
            <a:r>
              <a:rPr lang="en-US" dirty="0"/>
              <a:t>The </a:t>
            </a:r>
            <a:r>
              <a:rPr lang="en-US" dirty="0" err="1"/>
              <a:t>GraphPlan</a:t>
            </a:r>
            <a:r>
              <a:rPr lang="en-US" dirty="0"/>
              <a:t> search graph space is linear in the number of predicates</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0EAFED6C-F08C-B5A3-7B3F-BB89B40750C8}"/>
                  </a:ext>
                </a:extLst>
              </p14:cNvPr>
              <p14:cNvContentPartPr/>
              <p14:nvPr/>
            </p14:nvContentPartPr>
            <p14:xfrm>
              <a:off x="408960" y="219240"/>
              <a:ext cx="11505240" cy="6222960"/>
            </p14:xfrm>
          </p:contentPart>
        </mc:Choice>
        <mc:Fallback>
          <p:pic>
            <p:nvPicPr>
              <p:cNvPr id="4" name="Ink 3">
                <a:extLst>
                  <a:ext uri="{FF2B5EF4-FFF2-40B4-BE49-F238E27FC236}">
                    <a16:creationId xmlns:a16="http://schemas.microsoft.com/office/drawing/2014/main" id="{0EAFED6C-F08C-B5A3-7B3F-BB89B40750C8}"/>
                  </a:ext>
                </a:extLst>
              </p:cNvPr>
              <p:cNvPicPr/>
              <p:nvPr/>
            </p:nvPicPr>
            <p:blipFill>
              <a:blip r:embed="rId3"/>
              <a:stretch>
                <a:fillRect/>
              </a:stretch>
            </p:blipFill>
            <p:spPr>
              <a:xfrm>
                <a:off x="399600" y="209880"/>
                <a:ext cx="11523960" cy="62416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5" name="Ink 4">
                <a:extLst>
                  <a:ext uri="{FF2B5EF4-FFF2-40B4-BE49-F238E27FC236}">
                    <a16:creationId xmlns:a16="http://schemas.microsoft.com/office/drawing/2014/main" id="{EFF0A391-6F8F-1867-2735-8A6978C67528}"/>
                  </a:ext>
                </a:extLst>
              </p14:cNvPr>
              <p14:cNvContentPartPr/>
              <p14:nvPr/>
            </p14:nvContentPartPr>
            <p14:xfrm>
              <a:off x="3088195" y="91340"/>
              <a:ext cx="7174312" cy="1019705"/>
            </p14:xfrm>
          </p:contentPart>
        </mc:Choice>
        <mc:Fallback>
          <p:pic>
            <p:nvPicPr>
              <p:cNvPr id="5" name="Ink 4">
                <a:extLst>
                  <a:ext uri="{FF2B5EF4-FFF2-40B4-BE49-F238E27FC236}">
                    <a16:creationId xmlns:a16="http://schemas.microsoft.com/office/drawing/2014/main" id="{EFF0A391-6F8F-1867-2735-8A6978C67528}"/>
                  </a:ext>
                </a:extLst>
              </p:cNvPr>
              <p:cNvPicPr/>
              <p:nvPr/>
            </p:nvPicPr>
            <p:blipFill>
              <a:blip r:embed="rId5"/>
              <a:stretch>
                <a:fillRect/>
              </a:stretch>
            </p:blipFill>
            <p:spPr>
              <a:xfrm>
                <a:off x="3078835" y="81982"/>
                <a:ext cx="7193032" cy="1038422"/>
              </a:xfrm>
              <a:prstGeom prst="rect">
                <a:avLst/>
              </a:prstGeom>
            </p:spPr>
          </p:pic>
        </mc:Fallback>
      </mc:AlternateContent>
    </p:spTree>
    <p:extLst>
      <p:ext uri="{BB962C8B-B14F-4D97-AF65-F5344CB8AC3E}">
        <p14:creationId xmlns:p14="http://schemas.microsoft.com/office/powerpoint/2010/main" val="41743272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DC624-E3DB-6145-A6F9-FD646EE9B413}"/>
              </a:ext>
            </a:extLst>
          </p:cNvPr>
          <p:cNvSpPr>
            <a:spLocks noGrp="1"/>
          </p:cNvSpPr>
          <p:nvPr>
            <p:ph type="title"/>
          </p:nvPr>
        </p:nvSpPr>
        <p:spPr/>
        <p:txBody>
          <a:bodyPr/>
          <a:lstStyle/>
          <a:p>
            <a:r>
              <a:rPr lang="en-US" dirty="0" err="1"/>
              <a:t>GraphPlan</a:t>
            </a:r>
            <a:endParaRPr lang="en-US" dirty="0"/>
          </a:p>
        </p:txBody>
      </p:sp>
      <p:sp>
        <p:nvSpPr>
          <p:cNvPr id="3" name="Content Placeholder 2">
            <a:extLst>
              <a:ext uri="{FF2B5EF4-FFF2-40B4-BE49-F238E27FC236}">
                <a16:creationId xmlns:a16="http://schemas.microsoft.com/office/drawing/2014/main" id="{862401E6-2E7E-1A45-B11C-975241BAD970}"/>
              </a:ext>
            </a:extLst>
          </p:cNvPr>
          <p:cNvSpPr>
            <a:spLocks noGrp="1"/>
          </p:cNvSpPr>
          <p:nvPr>
            <p:ph idx="1"/>
          </p:nvPr>
        </p:nvSpPr>
        <p:spPr>
          <a:xfrm>
            <a:off x="552098" y="1113178"/>
            <a:ext cx="11639901" cy="3852522"/>
          </a:xfrm>
        </p:spPr>
        <p:txBody>
          <a:bodyPr/>
          <a:lstStyle/>
          <a:p>
            <a:r>
              <a:rPr lang="en-US" dirty="0" err="1"/>
              <a:t>GraphPlan</a:t>
            </a:r>
            <a:r>
              <a:rPr lang="en-US" dirty="0"/>
              <a:t> is a </a:t>
            </a:r>
            <a:r>
              <a:rPr lang="en-US" dirty="0">
                <a:solidFill>
                  <a:srgbClr val="C00000"/>
                </a:solidFill>
              </a:rPr>
              <a:t>relaxation</a:t>
            </a:r>
            <a:r>
              <a:rPr lang="en-US" dirty="0"/>
              <a:t> of other classical planning search techniques</a:t>
            </a:r>
          </a:p>
          <a:p>
            <a:r>
              <a:rPr lang="en-US" dirty="0"/>
              <a:t>The </a:t>
            </a:r>
            <a:r>
              <a:rPr lang="en-US" dirty="0" err="1"/>
              <a:t>GraphPlan</a:t>
            </a:r>
            <a:r>
              <a:rPr lang="en-US" dirty="0"/>
              <a:t> search graph space is linear in the number of predicates</a:t>
            </a:r>
          </a:p>
        </p:txBody>
      </p:sp>
      <p:cxnSp>
        <p:nvCxnSpPr>
          <p:cNvPr id="420" name="Straight Connector 419">
            <a:extLst>
              <a:ext uri="{FF2B5EF4-FFF2-40B4-BE49-F238E27FC236}">
                <a16:creationId xmlns:a16="http://schemas.microsoft.com/office/drawing/2014/main" id="{92E6B0E7-95CA-4189-8B99-A600676865B7}"/>
              </a:ext>
            </a:extLst>
          </p:cNvPr>
          <p:cNvCxnSpPr>
            <a:stCxn id="306" idx="5"/>
          </p:cNvCxnSpPr>
          <p:nvPr/>
        </p:nvCxnSpPr>
        <p:spPr>
          <a:xfrm>
            <a:off x="3694597" y="6032580"/>
            <a:ext cx="685930" cy="359224"/>
          </a:xfrm>
          <a:prstGeom prst="line">
            <a:avLst/>
          </a:prstGeom>
          <a:solidFill>
            <a:srgbClr val="FF0000">
              <a:alpha val="5000"/>
            </a:srgbClr>
          </a:solidFill>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14" name="Straight Connector 413">
            <a:extLst>
              <a:ext uri="{FF2B5EF4-FFF2-40B4-BE49-F238E27FC236}">
                <a16:creationId xmlns:a16="http://schemas.microsoft.com/office/drawing/2014/main" id="{D7691D19-A228-4B86-962B-9EA66D624D26}"/>
              </a:ext>
            </a:extLst>
          </p:cNvPr>
          <p:cNvCxnSpPr>
            <a:cxnSpLocks/>
            <a:stCxn id="152" idx="5"/>
          </p:cNvCxnSpPr>
          <p:nvPr/>
        </p:nvCxnSpPr>
        <p:spPr>
          <a:xfrm>
            <a:off x="3694597" y="3793740"/>
            <a:ext cx="1000314" cy="304764"/>
          </a:xfrm>
          <a:prstGeom prst="line">
            <a:avLst/>
          </a:prstGeom>
          <a:solidFill>
            <a:srgbClr val="FF0000">
              <a:alpha val="5000"/>
            </a:srgbClr>
          </a:solidFill>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08" name="Straight Connector 407">
            <a:extLst>
              <a:ext uri="{FF2B5EF4-FFF2-40B4-BE49-F238E27FC236}">
                <a16:creationId xmlns:a16="http://schemas.microsoft.com/office/drawing/2014/main" id="{11596553-ECE8-49B7-98AC-43F29E64298E}"/>
              </a:ext>
            </a:extLst>
          </p:cNvPr>
          <p:cNvCxnSpPr>
            <a:cxnSpLocks/>
            <a:stCxn id="290" idx="7"/>
            <a:endCxn id="152" idx="2"/>
          </p:cNvCxnSpPr>
          <p:nvPr/>
        </p:nvCxnSpPr>
        <p:spPr>
          <a:xfrm flipV="1">
            <a:off x="1406991" y="3308806"/>
            <a:ext cx="1116872" cy="618438"/>
          </a:xfrm>
          <a:prstGeom prst="line">
            <a:avLst/>
          </a:prstGeom>
          <a:solidFill>
            <a:srgbClr val="FF0000">
              <a:alpha val="5000"/>
            </a:srgbClr>
          </a:solidFill>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2" name="CuadroTexto 401">
                <a:extLst>
                  <a:ext uri="{FF2B5EF4-FFF2-40B4-BE49-F238E27FC236}">
                    <a16:creationId xmlns:a16="http://schemas.microsoft.com/office/drawing/2014/main" id="{2725D3B5-9CEB-4308-A4E7-D90CA0C85257}"/>
                  </a:ext>
                </a:extLst>
              </p:cNvPr>
              <p:cNvSpPr txBox="1"/>
              <p:nvPr/>
            </p:nvSpPr>
            <p:spPr>
              <a:xfrm>
                <a:off x="5731222" y="5906633"/>
                <a:ext cx="667812"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𝑆</m:t>
                          </m:r>
                        </m:e>
                        <m:sub>
                          <m:r>
                            <a:rPr lang="en-US" sz="3200" b="0" i="1" dirty="0" smtClean="0">
                              <a:solidFill>
                                <a:srgbClr val="7030A0"/>
                              </a:solidFill>
                              <a:latin typeface="Cambria Math" panose="02040503050406030204" pitchFamily="18" charset="0"/>
                            </a:rPr>
                            <m:t>0</m:t>
                          </m:r>
                        </m:sub>
                      </m:sSub>
                    </m:oMath>
                  </m:oMathPara>
                </a14:m>
                <a:endParaRPr lang="en-US" sz="3200" dirty="0">
                  <a:solidFill>
                    <a:srgbClr val="7030A0"/>
                  </a:solidFill>
                </a:endParaRPr>
              </a:p>
            </p:txBody>
          </p:sp>
        </mc:Choice>
        <mc:Fallback xmlns="">
          <p:sp>
            <p:nvSpPr>
              <p:cNvPr id="402" name="CuadroTexto 401">
                <a:extLst>
                  <a:ext uri="{FF2B5EF4-FFF2-40B4-BE49-F238E27FC236}">
                    <a16:creationId xmlns:a16="http://schemas.microsoft.com/office/drawing/2014/main" id="{2725D3B5-9CEB-4308-A4E7-D90CA0C85257}"/>
                  </a:ext>
                </a:extLst>
              </p:cNvPr>
              <p:cNvSpPr txBox="1">
                <a:spLocks noRot="1" noChangeAspect="1" noMove="1" noResize="1" noEditPoints="1" noAdjustHandles="1" noChangeArrowheads="1" noChangeShapeType="1" noTextEdit="1"/>
              </p:cNvSpPr>
              <p:nvPr/>
            </p:nvSpPr>
            <p:spPr>
              <a:xfrm>
                <a:off x="5731222" y="5906633"/>
                <a:ext cx="667812" cy="584775"/>
              </a:xfrm>
              <a:prstGeom prst="rect">
                <a:avLst/>
              </a:prstGeom>
              <a:blipFill>
                <a:blip r:embed="rId2"/>
                <a:stretch>
                  <a:fillRect/>
                </a:stretch>
              </a:blipFill>
            </p:spPr>
            <p:txBody>
              <a:bodyPr/>
              <a:lstStyle/>
              <a:p>
                <a:r>
                  <a:rPr lang="en-US">
                    <a:noFill/>
                  </a:rPr>
                  <a:t> </a:t>
                </a:r>
              </a:p>
            </p:txBody>
          </p:sp>
        </mc:Fallback>
      </mc:AlternateContent>
      <p:sp>
        <p:nvSpPr>
          <p:cNvPr id="362" name="CuadroTexto 361">
            <a:extLst>
              <a:ext uri="{FF2B5EF4-FFF2-40B4-BE49-F238E27FC236}">
                <a16:creationId xmlns:a16="http://schemas.microsoft.com/office/drawing/2014/main" id="{A558C151-D233-4132-9AD3-EB3C3779A993}"/>
              </a:ext>
            </a:extLst>
          </p:cNvPr>
          <p:cNvSpPr txBox="1"/>
          <p:nvPr/>
        </p:nvSpPr>
        <p:spPr>
          <a:xfrm>
            <a:off x="3996215" y="5672295"/>
            <a:ext cx="1396536" cy="461665"/>
          </a:xfrm>
          <a:prstGeom prst="rect">
            <a:avLst/>
          </a:prstGeom>
          <a:noFill/>
        </p:spPr>
        <p:txBody>
          <a:bodyPr wrap="none" rtlCol="0" anchor="ctr" anchorCtr="1">
            <a:spAutoFit/>
          </a:bodyPr>
          <a:lstStyle/>
          <a:p>
            <a:pPr algn="ctr"/>
            <a:r>
              <a:rPr lang="en-US" sz="2400" dirty="0" err="1"/>
              <a:t>putShoeR</a:t>
            </a:r>
            <a:endParaRPr lang="en-US" sz="2400" dirty="0"/>
          </a:p>
        </p:txBody>
      </p:sp>
      <p:sp>
        <p:nvSpPr>
          <p:cNvPr id="348" name="CuadroTexto 347">
            <a:extLst>
              <a:ext uri="{FF2B5EF4-FFF2-40B4-BE49-F238E27FC236}">
                <a16:creationId xmlns:a16="http://schemas.microsoft.com/office/drawing/2014/main" id="{77B1704C-C78E-4F7D-8975-62E03FD47411}"/>
              </a:ext>
            </a:extLst>
          </p:cNvPr>
          <p:cNvSpPr txBox="1"/>
          <p:nvPr/>
        </p:nvSpPr>
        <p:spPr>
          <a:xfrm>
            <a:off x="947871" y="5252161"/>
            <a:ext cx="1350049" cy="461665"/>
          </a:xfrm>
          <a:prstGeom prst="rect">
            <a:avLst/>
          </a:prstGeom>
          <a:noFill/>
        </p:spPr>
        <p:txBody>
          <a:bodyPr wrap="none" rtlCol="0" anchor="ctr" anchorCtr="1">
            <a:spAutoFit/>
          </a:bodyPr>
          <a:lstStyle/>
          <a:p>
            <a:pPr algn="ctr"/>
            <a:r>
              <a:rPr lang="en-US" sz="2400" dirty="0" err="1"/>
              <a:t>putSockR</a:t>
            </a:r>
            <a:endParaRPr lang="en-US" sz="2400" dirty="0"/>
          </a:p>
        </p:txBody>
      </p:sp>
      <p:sp>
        <p:nvSpPr>
          <p:cNvPr id="320" name="CuadroTexto 319">
            <a:extLst>
              <a:ext uri="{FF2B5EF4-FFF2-40B4-BE49-F238E27FC236}">
                <a16:creationId xmlns:a16="http://schemas.microsoft.com/office/drawing/2014/main" id="{054C5965-1400-4566-B27A-B5AC987ADB2F}"/>
              </a:ext>
            </a:extLst>
          </p:cNvPr>
          <p:cNvSpPr txBox="1"/>
          <p:nvPr/>
        </p:nvSpPr>
        <p:spPr>
          <a:xfrm>
            <a:off x="7486049" y="3956115"/>
            <a:ext cx="832279" cy="461665"/>
          </a:xfrm>
          <a:prstGeom prst="rect">
            <a:avLst/>
          </a:prstGeom>
          <a:noFill/>
        </p:spPr>
        <p:txBody>
          <a:bodyPr wrap="none" rtlCol="0" anchor="ctr" anchorCtr="1">
            <a:spAutoFit/>
          </a:bodyPr>
          <a:lstStyle/>
          <a:p>
            <a:pPr algn="ctr"/>
            <a:r>
              <a:rPr lang="en-US" sz="2400">
                <a:solidFill>
                  <a:schemeClr val="bg1">
                    <a:lumMod val="65000"/>
                  </a:schemeClr>
                </a:solidFill>
              </a:rPr>
              <a:t>noop</a:t>
            </a:r>
          </a:p>
        </p:txBody>
      </p:sp>
      <p:sp>
        <p:nvSpPr>
          <p:cNvPr id="306" name="Elipse 305">
            <a:extLst>
              <a:ext uri="{FF2B5EF4-FFF2-40B4-BE49-F238E27FC236}">
                <a16:creationId xmlns:a16="http://schemas.microsoft.com/office/drawing/2014/main" id="{04DDB757-6F3E-413F-8754-B7255509305E}"/>
              </a:ext>
            </a:extLst>
          </p:cNvPr>
          <p:cNvSpPr/>
          <p:nvPr/>
        </p:nvSpPr>
        <p:spPr>
          <a:xfrm>
            <a:off x="2523863" y="4861846"/>
            <a:ext cx="1371600" cy="1371600"/>
          </a:xfrm>
          <a:prstGeom prst="ellipse">
            <a:avLst/>
          </a:prstGeom>
          <a:solidFill>
            <a:schemeClr val="tx1">
              <a:alpha val="5000"/>
            </a:schemeClr>
          </a:solidFill>
          <a:ln w="19051">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r>
              <a:rPr lang="en-US" sz="2400" dirty="0" err="1">
                <a:solidFill>
                  <a:schemeClr val="tx1"/>
                </a:solidFill>
              </a:rPr>
              <a:t>bareL</a:t>
            </a:r>
            <a:r>
              <a:rPr lang="en-US" sz="2400" dirty="0">
                <a:solidFill>
                  <a:schemeClr val="tx1"/>
                </a:solidFill>
              </a:rPr>
              <a:t>()</a:t>
            </a:r>
          </a:p>
          <a:p>
            <a:pPr algn="ctr"/>
            <a:r>
              <a:rPr lang="en-US" sz="2400" dirty="0" err="1">
                <a:solidFill>
                  <a:schemeClr val="tx1"/>
                </a:solidFill>
              </a:rPr>
              <a:t>sockR</a:t>
            </a:r>
            <a:r>
              <a:rPr lang="en-US" sz="2400" dirty="0">
                <a:solidFill>
                  <a:schemeClr val="tx1"/>
                </a:solidFill>
              </a:rPr>
              <a:t>()</a:t>
            </a:r>
          </a:p>
        </p:txBody>
      </p:sp>
      <p:sp>
        <p:nvSpPr>
          <p:cNvPr id="290" name="Elipse 289">
            <a:extLst>
              <a:ext uri="{FF2B5EF4-FFF2-40B4-BE49-F238E27FC236}">
                <a16:creationId xmlns:a16="http://schemas.microsoft.com/office/drawing/2014/main" id="{4D5F9B3F-65E1-4FBB-9297-F1E0CCE22AA8}"/>
              </a:ext>
            </a:extLst>
          </p:cNvPr>
          <p:cNvSpPr/>
          <p:nvPr/>
        </p:nvSpPr>
        <p:spPr>
          <a:xfrm>
            <a:off x="236257" y="3726378"/>
            <a:ext cx="1371600" cy="1371600"/>
          </a:xfrm>
          <a:prstGeom prst="ellipse">
            <a:avLst/>
          </a:prstGeom>
          <a:solidFill>
            <a:schemeClr val="tx1">
              <a:alpha val="5000"/>
            </a:schemeClr>
          </a:solidFill>
          <a:ln w="19051">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r>
              <a:rPr lang="en-US" sz="2400" dirty="0" err="1">
                <a:solidFill>
                  <a:schemeClr val="tx1"/>
                </a:solidFill>
              </a:rPr>
              <a:t>bareL</a:t>
            </a:r>
            <a:r>
              <a:rPr lang="en-US" sz="2400" dirty="0">
                <a:solidFill>
                  <a:schemeClr val="tx1"/>
                </a:solidFill>
              </a:rPr>
              <a:t>()</a:t>
            </a:r>
          </a:p>
          <a:p>
            <a:pPr algn="ctr"/>
            <a:r>
              <a:rPr lang="en-US" sz="2400" dirty="0" err="1">
                <a:solidFill>
                  <a:schemeClr val="tx1"/>
                </a:solidFill>
              </a:rPr>
              <a:t>bareR</a:t>
            </a:r>
            <a:r>
              <a:rPr lang="en-US" sz="2400" dirty="0">
                <a:solidFill>
                  <a:schemeClr val="tx1"/>
                </a:solidFill>
              </a:rPr>
              <a:t>()</a:t>
            </a:r>
          </a:p>
        </p:txBody>
      </p:sp>
      <p:sp>
        <p:nvSpPr>
          <p:cNvPr id="274" name="CuadroTexto 273">
            <a:extLst>
              <a:ext uri="{FF2B5EF4-FFF2-40B4-BE49-F238E27FC236}">
                <a16:creationId xmlns:a16="http://schemas.microsoft.com/office/drawing/2014/main" id="{E4F6D0DE-F839-4F04-8E35-068C1313561E}"/>
              </a:ext>
            </a:extLst>
          </p:cNvPr>
          <p:cNvSpPr txBox="1"/>
          <p:nvPr/>
        </p:nvSpPr>
        <p:spPr>
          <a:xfrm>
            <a:off x="7266552" y="4819612"/>
            <a:ext cx="1350049" cy="461665"/>
          </a:xfrm>
          <a:prstGeom prst="rect">
            <a:avLst/>
          </a:prstGeom>
          <a:noFill/>
        </p:spPr>
        <p:txBody>
          <a:bodyPr wrap="none" rtlCol="0" anchor="ctr" anchorCtr="1">
            <a:spAutoFit/>
          </a:bodyPr>
          <a:lstStyle/>
          <a:p>
            <a:pPr algn="ctr"/>
            <a:r>
              <a:rPr lang="en-US" sz="2400" dirty="0" err="1">
                <a:solidFill>
                  <a:srgbClr val="7030A0"/>
                </a:solidFill>
              </a:rPr>
              <a:t>putSockR</a:t>
            </a:r>
            <a:endParaRPr lang="en-US" sz="2400" dirty="0">
              <a:solidFill>
                <a:srgbClr val="7030A0"/>
              </a:solidFill>
            </a:endParaRPr>
          </a:p>
        </p:txBody>
      </p:sp>
      <p:sp>
        <p:nvSpPr>
          <p:cNvPr id="260" name="CuadroTexto 259">
            <a:extLst>
              <a:ext uri="{FF2B5EF4-FFF2-40B4-BE49-F238E27FC236}">
                <a16:creationId xmlns:a16="http://schemas.microsoft.com/office/drawing/2014/main" id="{3DDAA74C-95BC-40F1-A929-137136536F0C}"/>
              </a:ext>
            </a:extLst>
          </p:cNvPr>
          <p:cNvSpPr txBox="1"/>
          <p:nvPr/>
        </p:nvSpPr>
        <p:spPr>
          <a:xfrm>
            <a:off x="7280175" y="3148180"/>
            <a:ext cx="1313181" cy="461665"/>
          </a:xfrm>
          <a:prstGeom prst="rect">
            <a:avLst/>
          </a:prstGeom>
          <a:noFill/>
        </p:spPr>
        <p:txBody>
          <a:bodyPr wrap="none" rtlCol="0" anchor="ctr" anchorCtr="1">
            <a:spAutoFit/>
          </a:bodyPr>
          <a:lstStyle/>
          <a:p>
            <a:pPr algn="ctr"/>
            <a:r>
              <a:rPr lang="en-US" sz="2400" dirty="0" err="1">
                <a:solidFill>
                  <a:srgbClr val="7030A0"/>
                </a:solidFill>
              </a:rPr>
              <a:t>putSockL</a:t>
            </a:r>
            <a:endParaRPr lang="en-US" sz="2400" dirty="0">
              <a:solidFill>
                <a:srgbClr val="7030A0"/>
              </a:solidFill>
            </a:endParaRPr>
          </a:p>
        </p:txBody>
      </p:sp>
      <p:sp>
        <p:nvSpPr>
          <p:cNvPr id="206" name="Rectángulo 205">
            <a:extLst>
              <a:ext uri="{FF2B5EF4-FFF2-40B4-BE49-F238E27FC236}">
                <a16:creationId xmlns:a16="http://schemas.microsoft.com/office/drawing/2014/main" id="{68FEF4CF-BDD1-410F-8213-690600A9BCAB}"/>
              </a:ext>
            </a:extLst>
          </p:cNvPr>
          <p:cNvSpPr/>
          <p:nvPr/>
        </p:nvSpPr>
        <p:spPr>
          <a:xfrm>
            <a:off x="9035308" y="2630081"/>
            <a:ext cx="1188720" cy="3200400"/>
          </a:xfrm>
          <a:prstGeom prst="rect">
            <a:avLst/>
          </a:prstGeom>
          <a:solidFill>
            <a:srgbClr val="7030A0">
              <a:alpha val="5000"/>
            </a:srgbClr>
          </a:solidFill>
          <a:ln w="19051">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endParaRPr lang="en-US" sz="2400" dirty="0">
              <a:solidFill>
                <a:srgbClr val="7030A0"/>
              </a:solidFill>
            </a:endParaRPr>
          </a:p>
          <a:p>
            <a:pPr algn="ctr"/>
            <a:r>
              <a:rPr lang="en-US" sz="2400" dirty="0" err="1">
                <a:solidFill>
                  <a:srgbClr val="7030A0"/>
                </a:solidFill>
              </a:rPr>
              <a:t>sockL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bareR</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sockR</a:t>
            </a:r>
            <a:r>
              <a:rPr lang="en-US" sz="2400" dirty="0">
                <a:solidFill>
                  <a:srgbClr val="7030A0"/>
                </a:solidFill>
              </a:rPr>
              <a:t>()</a:t>
            </a:r>
          </a:p>
          <a:p>
            <a:pPr algn="ctr"/>
            <a:endParaRPr lang="en-US" sz="2400" dirty="0">
              <a:solidFill>
                <a:srgbClr val="7030A0"/>
              </a:solidFill>
            </a:endParaRPr>
          </a:p>
        </p:txBody>
      </p:sp>
      <p:sp>
        <p:nvSpPr>
          <p:cNvPr id="196" name="Rectángulo 195">
            <a:extLst>
              <a:ext uri="{FF2B5EF4-FFF2-40B4-BE49-F238E27FC236}">
                <a16:creationId xmlns:a16="http://schemas.microsoft.com/office/drawing/2014/main" id="{D29F1582-0961-45FB-9082-D775DC0DCFD4}"/>
              </a:ext>
            </a:extLst>
          </p:cNvPr>
          <p:cNvSpPr/>
          <p:nvPr/>
        </p:nvSpPr>
        <p:spPr>
          <a:xfrm>
            <a:off x="5661672" y="2630081"/>
            <a:ext cx="1188720" cy="3200400"/>
          </a:xfrm>
          <a:prstGeom prst="rect">
            <a:avLst/>
          </a:prstGeom>
          <a:solidFill>
            <a:srgbClr val="7030A0">
              <a:alpha val="5000"/>
            </a:srgbClr>
          </a:solidFill>
          <a:ln w="19051">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r>
              <a:rPr lang="en-US" sz="2400" dirty="0" err="1">
                <a:solidFill>
                  <a:srgbClr val="7030A0"/>
                </a:solidFill>
              </a:rPr>
              <a:t>bareL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bareR</a:t>
            </a:r>
            <a:r>
              <a:rPr lang="en-US" sz="2400" dirty="0">
                <a:solidFill>
                  <a:srgbClr val="7030A0"/>
                </a:solidFill>
              </a:rPr>
              <a:t>()</a:t>
            </a:r>
          </a:p>
        </p:txBody>
      </p:sp>
      <p:sp>
        <p:nvSpPr>
          <p:cNvPr id="180" name="CuadroTexto 179">
            <a:extLst>
              <a:ext uri="{FF2B5EF4-FFF2-40B4-BE49-F238E27FC236}">
                <a16:creationId xmlns:a16="http://schemas.microsoft.com/office/drawing/2014/main" id="{EBE2EC4A-F9CD-4456-B30D-9737FE0A635F}"/>
              </a:ext>
            </a:extLst>
          </p:cNvPr>
          <p:cNvSpPr txBox="1"/>
          <p:nvPr/>
        </p:nvSpPr>
        <p:spPr>
          <a:xfrm>
            <a:off x="4015077" y="2630081"/>
            <a:ext cx="1359668" cy="461665"/>
          </a:xfrm>
          <a:prstGeom prst="rect">
            <a:avLst/>
          </a:prstGeom>
          <a:noFill/>
        </p:spPr>
        <p:txBody>
          <a:bodyPr wrap="none" rtlCol="0" anchor="ctr" anchorCtr="1">
            <a:spAutoFit/>
          </a:bodyPr>
          <a:lstStyle/>
          <a:p>
            <a:pPr algn="ctr"/>
            <a:r>
              <a:rPr lang="en-US" sz="2400" dirty="0" err="1"/>
              <a:t>putShoeL</a:t>
            </a:r>
            <a:endParaRPr lang="en-US" sz="2400" dirty="0"/>
          </a:p>
        </p:txBody>
      </p:sp>
      <p:sp>
        <p:nvSpPr>
          <p:cNvPr id="152" name="Elipse 151">
            <a:extLst>
              <a:ext uri="{FF2B5EF4-FFF2-40B4-BE49-F238E27FC236}">
                <a16:creationId xmlns:a16="http://schemas.microsoft.com/office/drawing/2014/main" id="{5D38989B-C4DB-41DB-8520-F7FDBB685863}"/>
              </a:ext>
            </a:extLst>
          </p:cNvPr>
          <p:cNvSpPr/>
          <p:nvPr/>
        </p:nvSpPr>
        <p:spPr>
          <a:xfrm>
            <a:off x="2523863" y="2623006"/>
            <a:ext cx="1371600" cy="1371600"/>
          </a:xfrm>
          <a:prstGeom prst="ellipse">
            <a:avLst/>
          </a:prstGeom>
          <a:solidFill>
            <a:schemeClr val="tx1">
              <a:alpha val="5000"/>
            </a:schemeClr>
          </a:solidFill>
          <a:ln w="19051">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r>
              <a:rPr lang="en-US" sz="2400" dirty="0" err="1">
                <a:solidFill>
                  <a:schemeClr val="tx1"/>
                </a:solidFill>
              </a:rPr>
              <a:t>sockL</a:t>
            </a:r>
            <a:r>
              <a:rPr lang="en-US" sz="2400" dirty="0">
                <a:solidFill>
                  <a:schemeClr val="tx1"/>
                </a:solidFill>
              </a:rPr>
              <a:t>()</a:t>
            </a:r>
          </a:p>
          <a:p>
            <a:pPr algn="ctr"/>
            <a:r>
              <a:rPr lang="en-US" sz="2400" dirty="0" err="1">
                <a:solidFill>
                  <a:schemeClr val="tx1"/>
                </a:solidFill>
              </a:rPr>
              <a:t>bareR</a:t>
            </a:r>
            <a:r>
              <a:rPr lang="en-US" sz="2400" dirty="0">
                <a:solidFill>
                  <a:schemeClr val="tx1"/>
                </a:solidFill>
              </a:rPr>
              <a:t>()</a:t>
            </a:r>
          </a:p>
        </p:txBody>
      </p:sp>
      <p:sp>
        <p:nvSpPr>
          <p:cNvPr id="136" name="CuadroTexto 135">
            <a:extLst>
              <a:ext uri="{FF2B5EF4-FFF2-40B4-BE49-F238E27FC236}">
                <a16:creationId xmlns:a16="http://schemas.microsoft.com/office/drawing/2014/main" id="{C0B65CE9-08C8-4280-85F0-9F1AF915DC9E}"/>
              </a:ext>
            </a:extLst>
          </p:cNvPr>
          <p:cNvSpPr txBox="1"/>
          <p:nvPr/>
        </p:nvSpPr>
        <p:spPr>
          <a:xfrm>
            <a:off x="1156635" y="2836557"/>
            <a:ext cx="1313180" cy="461665"/>
          </a:xfrm>
          <a:prstGeom prst="rect">
            <a:avLst/>
          </a:prstGeom>
          <a:noFill/>
        </p:spPr>
        <p:txBody>
          <a:bodyPr wrap="none" rtlCol="0" anchor="ctr" anchorCtr="1">
            <a:spAutoFit/>
          </a:bodyPr>
          <a:lstStyle/>
          <a:p>
            <a:pPr algn="ctr"/>
            <a:r>
              <a:rPr lang="en-US" sz="2400" dirty="0" err="1"/>
              <a:t>putSockL</a:t>
            </a:r>
            <a:endParaRPr lang="en-US" sz="2400" dirty="0"/>
          </a:p>
        </p:txBody>
      </p:sp>
      <p:sp>
        <p:nvSpPr>
          <p:cNvPr id="88" name="CuadroTexto 87">
            <a:extLst>
              <a:ext uri="{FF2B5EF4-FFF2-40B4-BE49-F238E27FC236}">
                <a16:creationId xmlns:a16="http://schemas.microsoft.com/office/drawing/2014/main" id="{B25CD818-AA6B-473C-9EB2-C058F90281CC}"/>
              </a:ext>
            </a:extLst>
          </p:cNvPr>
          <p:cNvSpPr txBox="1"/>
          <p:nvPr/>
        </p:nvSpPr>
        <p:spPr>
          <a:xfrm>
            <a:off x="5992150" y="50968"/>
            <a:ext cx="5965672" cy="954107"/>
          </a:xfrm>
          <a:prstGeom prst="rect">
            <a:avLst/>
          </a:prstGeom>
          <a:noFill/>
        </p:spPr>
        <p:txBody>
          <a:bodyPr wrap="none" rtlCol="0" anchor="ctr" anchorCtr="1">
            <a:spAutoFit/>
          </a:bodyPr>
          <a:lstStyle/>
          <a:p>
            <a:pPr marL="514350" indent="-514350">
              <a:buAutoNum type="arabicParenR"/>
            </a:pPr>
            <a:r>
              <a:rPr lang="en-US" sz="2800" dirty="0">
                <a:solidFill>
                  <a:srgbClr val="C00000"/>
                </a:solidFill>
              </a:rPr>
              <a:t>Allow actions to be simultaneous</a:t>
            </a:r>
          </a:p>
          <a:p>
            <a:pPr marL="514350" indent="-514350">
              <a:buAutoNum type="arabicParenR"/>
            </a:pPr>
            <a:r>
              <a:rPr lang="en-US" sz="2800" dirty="0">
                <a:solidFill>
                  <a:srgbClr val="C00000"/>
                </a:solidFill>
              </a:rPr>
              <a:t>Always add predicates (don't delete)</a:t>
            </a:r>
          </a:p>
        </p:txBody>
      </p:sp>
      <mc:AlternateContent xmlns:mc="http://schemas.openxmlformats.org/markup-compatibility/2006" xmlns:a14="http://schemas.microsoft.com/office/drawing/2010/main">
        <mc:Choice Requires="a14">
          <p:sp>
            <p:nvSpPr>
              <p:cNvPr id="6" name="CuadroTexto 401">
                <a:extLst>
                  <a:ext uri="{FF2B5EF4-FFF2-40B4-BE49-F238E27FC236}">
                    <a16:creationId xmlns:a16="http://schemas.microsoft.com/office/drawing/2014/main" id="{78A263A1-0C9A-9459-43B8-399B5FBB2699}"/>
                  </a:ext>
                </a:extLst>
              </p:cNvPr>
              <p:cNvSpPr txBox="1"/>
              <p:nvPr/>
            </p:nvSpPr>
            <p:spPr>
              <a:xfrm>
                <a:off x="9338270" y="5960458"/>
                <a:ext cx="667812"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𝑆</m:t>
                          </m:r>
                        </m:e>
                        <m:sub>
                          <m:r>
                            <a:rPr lang="en-US" sz="3200" b="0" i="1" dirty="0" smtClean="0">
                              <a:solidFill>
                                <a:srgbClr val="7030A0"/>
                              </a:solidFill>
                              <a:latin typeface="Cambria Math" panose="02040503050406030204" pitchFamily="18" charset="0"/>
                            </a:rPr>
                            <m:t>1</m:t>
                          </m:r>
                        </m:sub>
                      </m:sSub>
                    </m:oMath>
                  </m:oMathPara>
                </a14:m>
                <a:endParaRPr lang="en-US" sz="3200" dirty="0">
                  <a:solidFill>
                    <a:srgbClr val="7030A0"/>
                  </a:solidFill>
                </a:endParaRPr>
              </a:p>
            </p:txBody>
          </p:sp>
        </mc:Choice>
        <mc:Fallback xmlns="">
          <p:sp>
            <p:nvSpPr>
              <p:cNvPr id="6" name="CuadroTexto 401">
                <a:extLst>
                  <a:ext uri="{FF2B5EF4-FFF2-40B4-BE49-F238E27FC236}">
                    <a16:creationId xmlns:a16="http://schemas.microsoft.com/office/drawing/2014/main" id="{78A263A1-0C9A-9459-43B8-399B5FBB2699}"/>
                  </a:ext>
                </a:extLst>
              </p:cNvPr>
              <p:cNvSpPr txBox="1">
                <a:spLocks noRot="1" noChangeAspect="1" noMove="1" noResize="1" noEditPoints="1" noAdjustHandles="1" noChangeArrowheads="1" noChangeShapeType="1" noTextEdit="1"/>
              </p:cNvSpPr>
              <p:nvPr/>
            </p:nvSpPr>
            <p:spPr>
              <a:xfrm>
                <a:off x="9338270" y="5960458"/>
                <a:ext cx="667812" cy="58477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uadroTexto 401">
                <a:extLst>
                  <a:ext uri="{FF2B5EF4-FFF2-40B4-BE49-F238E27FC236}">
                    <a16:creationId xmlns:a16="http://schemas.microsoft.com/office/drawing/2014/main" id="{9080F702-9A78-95B1-900D-10FDDD0D32CB}"/>
                  </a:ext>
                </a:extLst>
              </p:cNvPr>
              <p:cNvSpPr txBox="1"/>
              <p:nvPr/>
            </p:nvSpPr>
            <p:spPr>
              <a:xfrm>
                <a:off x="10877825" y="5941058"/>
                <a:ext cx="727507"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𝐴</m:t>
                          </m:r>
                        </m:e>
                        <m:sub>
                          <m:r>
                            <a:rPr lang="en-US" sz="3200" b="0" i="1" dirty="0" smtClean="0">
                              <a:solidFill>
                                <a:srgbClr val="7030A0"/>
                              </a:solidFill>
                              <a:latin typeface="Cambria Math" panose="02040503050406030204" pitchFamily="18" charset="0"/>
                            </a:rPr>
                            <m:t>1</m:t>
                          </m:r>
                        </m:sub>
                      </m:sSub>
                    </m:oMath>
                  </m:oMathPara>
                </a14:m>
                <a:endParaRPr lang="en-US" sz="3200" dirty="0">
                  <a:solidFill>
                    <a:srgbClr val="7030A0"/>
                  </a:solidFill>
                </a:endParaRPr>
              </a:p>
            </p:txBody>
          </p:sp>
        </mc:Choice>
        <mc:Fallback xmlns="">
          <p:sp>
            <p:nvSpPr>
              <p:cNvPr id="7" name="CuadroTexto 401">
                <a:extLst>
                  <a:ext uri="{FF2B5EF4-FFF2-40B4-BE49-F238E27FC236}">
                    <a16:creationId xmlns:a16="http://schemas.microsoft.com/office/drawing/2014/main" id="{9080F702-9A78-95B1-900D-10FDDD0D32CB}"/>
                  </a:ext>
                </a:extLst>
              </p:cNvPr>
              <p:cNvSpPr txBox="1">
                <a:spLocks noRot="1" noChangeAspect="1" noMove="1" noResize="1" noEditPoints="1" noAdjustHandles="1" noChangeArrowheads="1" noChangeShapeType="1" noTextEdit="1"/>
              </p:cNvSpPr>
              <p:nvPr/>
            </p:nvSpPr>
            <p:spPr>
              <a:xfrm>
                <a:off x="10877825" y="5941058"/>
                <a:ext cx="727507" cy="584775"/>
              </a:xfrm>
              <a:prstGeom prst="rect">
                <a:avLst/>
              </a:prstGeom>
              <a:blipFill>
                <a:blip r:embed="rId4"/>
                <a:stretch>
                  <a:fillRect/>
                </a:stretch>
              </a:blipFill>
            </p:spPr>
            <p:txBody>
              <a:bodyPr/>
              <a:lstStyle/>
              <a:p>
                <a:r>
                  <a:rPr lang="en-US">
                    <a:noFill/>
                  </a:rPr>
                  <a:t> </a:t>
                </a:r>
              </a:p>
            </p:txBody>
          </p:sp>
        </mc:Fallback>
      </mc:AlternateContent>
      <p:grpSp>
        <p:nvGrpSpPr>
          <p:cNvPr id="31" name="Group 30">
            <a:extLst>
              <a:ext uri="{FF2B5EF4-FFF2-40B4-BE49-F238E27FC236}">
                <a16:creationId xmlns:a16="http://schemas.microsoft.com/office/drawing/2014/main" id="{224F6EA2-36F6-8A06-BCEC-9FAA94E611E7}"/>
              </a:ext>
            </a:extLst>
          </p:cNvPr>
          <p:cNvGrpSpPr/>
          <p:nvPr/>
        </p:nvGrpSpPr>
        <p:grpSpPr>
          <a:xfrm>
            <a:off x="6766543" y="3716493"/>
            <a:ext cx="2377457" cy="311829"/>
            <a:chOff x="7567844" y="3751663"/>
            <a:chExt cx="2184916" cy="292647"/>
          </a:xfrm>
        </p:grpSpPr>
        <p:cxnSp>
          <p:nvCxnSpPr>
            <p:cNvPr id="8" name="Straight Connector 7">
              <a:extLst>
                <a:ext uri="{FF2B5EF4-FFF2-40B4-BE49-F238E27FC236}">
                  <a16:creationId xmlns:a16="http://schemas.microsoft.com/office/drawing/2014/main" id="{3F9DA353-03E5-E74D-2D00-CF537089B136}"/>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8C72FEEE-5363-4D61-F2FB-4D2AC6FADDDF}"/>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7" name="Straight Connector 16">
            <a:extLst>
              <a:ext uri="{FF2B5EF4-FFF2-40B4-BE49-F238E27FC236}">
                <a16:creationId xmlns:a16="http://schemas.microsoft.com/office/drawing/2014/main" id="{F6BD7415-C71F-0032-145C-2B8856CEF028}"/>
              </a:ext>
            </a:extLst>
          </p:cNvPr>
          <p:cNvCxnSpPr>
            <a:cxnSpLocks/>
            <a:stCxn id="152" idx="7"/>
          </p:cNvCxnSpPr>
          <p:nvPr/>
        </p:nvCxnSpPr>
        <p:spPr>
          <a:xfrm flipV="1">
            <a:off x="3694597" y="2372237"/>
            <a:ext cx="1023348" cy="451635"/>
          </a:xfrm>
          <a:prstGeom prst="line">
            <a:avLst/>
          </a:prstGeom>
          <a:solidFill>
            <a:srgbClr val="FF0000">
              <a:alpha val="5000"/>
            </a:srgbClr>
          </a:solidFill>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079DC1F-C099-1193-1896-9EAF2EA38E2A}"/>
              </a:ext>
            </a:extLst>
          </p:cNvPr>
          <p:cNvCxnSpPr>
            <a:cxnSpLocks/>
            <a:stCxn id="290" idx="5"/>
            <a:endCxn id="306" idx="2"/>
          </p:cNvCxnSpPr>
          <p:nvPr/>
        </p:nvCxnSpPr>
        <p:spPr>
          <a:xfrm>
            <a:off x="1406991" y="4897112"/>
            <a:ext cx="1116872" cy="650534"/>
          </a:xfrm>
          <a:prstGeom prst="line">
            <a:avLst/>
          </a:prstGeom>
          <a:solidFill>
            <a:srgbClr val="FF0000">
              <a:alpha val="5000"/>
            </a:srgbClr>
          </a:solidFill>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0350CE8-B24F-0E9F-04E5-42B1CE304A4E}"/>
              </a:ext>
            </a:extLst>
          </p:cNvPr>
          <p:cNvCxnSpPr>
            <a:cxnSpLocks/>
            <a:stCxn id="306" idx="7"/>
          </p:cNvCxnSpPr>
          <p:nvPr/>
        </p:nvCxnSpPr>
        <p:spPr>
          <a:xfrm flipV="1">
            <a:off x="3694597" y="4703488"/>
            <a:ext cx="970353" cy="359224"/>
          </a:xfrm>
          <a:prstGeom prst="line">
            <a:avLst/>
          </a:prstGeom>
          <a:solidFill>
            <a:srgbClr val="FF0000">
              <a:alpha val="5000"/>
            </a:srgbClr>
          </a:solidFill>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CuadroTexto 361">
            <a:extLst>
              <a:ext uri="{FF2B5EF4-FFF2-40B4-BE49-F238E27FC236}">
                <a16:creationId xmlns:a16="http://schemas.microsoft.com/office/drawing/2014/main" id="{67573C09-BB19-997B-7625-875680DE8353}"/>
              </a:ext>
            </a:extLst>
          </p:cNvPr>
          <p:cNvSpPr txBox="1"/>
          <p:nvPr/>
        </p:nvSpPr>
        <p:spPr>
          <a:xfrm>
            <a:off x="4031159" y="4899974"/>
            <a:ext cx="1313180" cy="461665"/>
          </a:xfrm>
          <a:prstGeom prst="rect">
            <a:avLst/>
          </a:prstGeom>
          <a:noFill/>
        </p:spPr>
        <p:txBody>
          <a:bodyPr wrap="none" rtlCol="0" anchor="ctr" anchorCtr="1">
            <a:spAutoFit/>
          </a:bodyPr>
          <a:lstStyle/>
          <a:p>
            <a:pPr algn="ctr"/>
            <a:r>
              <a:rPr lang="en-US" sz="2400" dirty="0" err="1"/>
              <a:t>putSockL</a:t>
            </a:r>
            <a:endParaRPr lang="en-US" sz="2400" dirty="0"/>
          </a:p>
        </p:txBody>
      </p:sp>
      <p:sp>
        <p:nvSpPr>
          <p:cNvPr id="22" name="CuadroTexto 179">
            <a:extLst>
              <a:ext uri="{FF2B5EF4-FFF2-40B4-BE49-F238E27FC236}">
                <a16:creationId xmlns:a16="http://schemas.microsoft.com/office/drawing/2014/main" id="{2CB6C281-71BC-173F-DCE6-36AC9BFEE8DE}"/>
              </a:ext>
            </a:extLst>
          </p:cNvPr>
          <p:cNvSpPr txBox="1"/>
          <p:nvPr/>
        </p:nvSpPr>
        <p:spPr>
          <a:xfrm>
            <a:off x="3996215" y="3363190"/>
            <a:ext cx="1350050" cy="461665"/>
          </a:xfrm>
          <a:prstGeom prst="rect">
            <a:avLst/>
          </a:prstGeom>
          <a:noFill/>
        </p:spPr>
        <p:txBody>
          <a:bodyPr wrap="none" rtlCol="0" anchor="ctr" anchorCtr="1">
            <a:spAutoFit/>
          </a:bodyPr>
          <a:lstStyle/>
          <a:p>
            <a:pPr algn="ctr"/>
            <a:r>
              <a:rPr lang="en-US" sz="2400" dirty="0" err="1"/>
              <a:t>putSockR</a:t>
            </a:r>
            <a:endParaRPr lang="en-US" sz="2400" dirty="0"/>
          </a:p>
        </p:txBody>
      </p:sp>
      <p:cxnSp>
        <p:nvCxnSpPr>
          <p:cNvPr id="34" name="Straight Connector 33">
            <a:extLst>
              <a:ext uri="{FF2B5EF4-FFF2-40B4-BE49-F238E27FC236}">
                <a16:creationId xmlns:a16="http://schemas.microsoft.com/office/drawing/2014/main" id="{F0D9800B-5D6D-C6E4-5213-47909587600E}"/>
              </a:ext>
            </a:extLst>
          </p:cNvPr>
          <p:cNvCxnSpPr>
            <a:cxnSpLocks/>
          </p:cNvCxnSpPr>
          <p:nvPr/>
        </p:nvCxnSpPr>
        <p:spPr>
          <a:xfrm flipV="1">
            <a:off x="6766543" y="3423927"/>
            <a:ext cx="557067" cy="400928"/>
          </a:xfrm>
          <a:prstGeom prst="line">
            <a:avLst/>
          </a:prstGeom>
          <a:solidFill>
            <a:srgbClr val="FF0000">
              <a:alpha val="5000"/>
            </a:srgbClr>
          </a:solidFill>
          <a:ln w="38100">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9750BD5-DC2E-EA00-134B-4515A87715BA}"/>
              </a:ext>
            </a:extLst>
          </p:cNvPr>
          <p:cNvCxnSpPr>
            <a:cxnSpLocks/>
          </p:cNvCxnSpPr>
          <p:nvPr/>
        </p:nvCxnSpPr>
        <p:spPr>
          <a:xfrm flipV="1">
            <a:off x="8505872" y="3187598"/>
            <a:ext cx="638128" cy="79886"/>
          </a:xfrm>
          <a:prstGeom prst="line">
            <a:avLst/>
          </a:prstGeom>
          <a:solidFill>
            <a:srgbClr val="FF0000">
              <a:alpha val="5000"/>
            </a:srgbClr>
          </a:solidFill>
          <a:ln w="38100">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D88DC390-FD35-6957-5306-376BD8451FA2}"/>
              </a:ext>
            </a:extLst>
          </p:cNvPr>
          <p:cNvGrpSpPr/>
          <p:nvPr/>
        </p:nvGrpSpPr>
        <p:grpSpPr>
          <a:xfrm>
            <a:off x="6766543" y="4441237"/>
            <a:ext cx="2377457" cy="311829"/>
            <a:chOff x="7567844" y="3751663"/>
            <a:chExt cx="2184916" cy="292647"/>
          </a:xfrm>
        </p:grpSpPr>
        <p:cxnSp>
          <p:nvCxnSpPr>
            <p:cNvPr id="40" name="Straight Connector 39">
              <a:extLst>
                <a:ext uri="{FF2B5EF4-FFF2-40B4-BE49-F238E27FC236}">
                  <a16:creationId xmlns:a16="http://schemas.microsoft.com/office/drawing/2014/main" id="{CCE2903D-724E-B662-3AC5-24D3BD2136B6}"/>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A026FE63-873F-CA3A-CF3F-6DA52A0BA2B2}"/>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42" name="Straight Connector 41">
            <a:extLst>
              <a:ext uri="{FF2B5EF4-FFF2-40B4-BE49-F238E27FC236}">
                <a16:creationId xmlns:a16="http://schemas.microsoft.com/office/drawing/2014/main" id="{F9772BB6-CA8C-F230-B308-E653985A79DE}"/>
              </a:ext>
            </a:extLst>
          </p:cNvPr>
          <p:cNvCxnSpPr>
            <a:cxnSpLocks/>
            <a:endCxn id="274" idx="1"/>
          </p:cNvCxnSpPr>
          <p:nvPr/>
        </p:nvCxnSpPr>
        <p:spPr>
          <a:xfrm>
            <a:off x="6766543" y="4661502"/>
            <a:ext cx="500009" cy="388943"/>
          </a:xfrm>
          <a:prstGeom prst="line">
            <a:avLst/>
          </a:prstGeom>
          <a:solidFill>
            <a:srgbClr val="FF0000">
              <a:alpha val="5000"/>
            </a:srgbClr>
          </a:solidFill>
          <a:ln w="38100">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34022E5-C35C-363C-F4CA-7851F37300D9}"/>
              </a:ext>
            </a:extLst>
          </p:cNvPr>
          <p:cNvCxnSpPr>
            <a:cxnSpLocks/>
            <a:stCxn id="274" idx="3"/>
          </p:cNvCxnSpPr>
          <p:nvPr/>
        </p:nvCxnSpPr>
        <p:spPr>
          <a:xfrm>
            <a:off x="8616601" y="5050445"/>
            <a:ext cx="531638" cy="176824"/>
          </a:xfrm>
          <a:prstGeom prst="line">
            <a:avLst/>
          </a:prstGeom>
          <a:solidFill>
            <a:srgbClr val="FF0000">
              <a:alpha val="5000"/>
            </a:srgbClr>
          </a:solidFill>
          <a:ln w="38100">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sp>
        <p:nvSpPr>
          <p:cNvPr id="53" name="CuadroTexto 273">
            <a:extLst>
              <a:ext uri="{FF2B5EF4-FFF2-40B4-BE49-F238E27FC236}">
                <a16:creationId xmlns:a16="http://schemas.microsoft.com/office/drawing/2014/main" id="{833733A1-94AB-1D8A-B257-D94B8D57B02E}"/>
              </a:ext>
            </a:extLst>
          </p:cNvPr>
          <p:cNvSpPr txBox="1"/>
          <p:nvPr/>
        </p:nvSpPr>
        <p:spPr>
          <a:xfrm>
            <a:off x="10617580" y="5441462"/>
            <a:ext cx="1396536" cy="461665"/>
          </a:xfrm>
          <a:prstGeom prst="rect">
            <a:avLst/>
          </a:prstGeom>
          <a:noFill/>
        </p:spPr>
        <p:txBody>
          <a:bodyPr wrap="none" rtlCol="0" anchor="ctr" anchorCtr="1">
            <a:spAutoFit/>
          </a:bodyPr>
          <a:lstStyle/>
          <a:p>
            <a:pPr algn="ctr"/>
            <a:r>
              <a:rPr lang="en-US" sz="2400" dirty="0" err="1">
                <a:solidFill>
                  <a:srgbClr val="7030A0"/>
                </a:solidFill>
              </a:rPr>
              <a:t>putShoeR</a:t>
            </a:r>
            <a:endParaRPr lang="en-US" sz="2400" dirty="0">
              <a:solidFill>
                <a:srgbClr val="7030A0"/>
              </a:solidFill>
            </a:endParaRPr>
          </a:p>
        </p:txBody>
      </p:sp>
      <p:sp>
        <p:nvSpPr>
          <p:cNvPr id="56" name="CuadroTexto 259">
            <a:extLst>
              <a:ext uri="{FF2B5EF4-FFF2-40B4-BE49-F238E27FC236}">
                <a16:creationId xmlns:a16="http://schemas.microsoft.com/office/drawing/2014/main" id="{091A30C6-96F5-0920-4784-17203CE54349}"/>
              </a:ext>
            </a:extLst>
          </p:cNvPr>
          <p:cNvSpPr txBox="1"/>
          <p:nvPr/>
        </p:nvSpPr>
        <p:spPr>
          <a:xfrm>
            <a:off x="10607959" y="2608468"/>
            <a:ext cx="1359668" cy="461665"/>
          </a:xfrm>
          <a:prstGeom prst="rect">
            <a:avLst/>
          </a:prstGeom>
          <a:noFill/>
        </p:spPr>
        <p:txBody>
          <a:bodyPr wrap="none" rtlCol="0" anchor="ctr" anchorCtr="1">
            <a:spAutoFit/>
          </a:bodyPr>
          <a:lstStyle/>
          <a:p>
            <a:pPr algn="ctr"/>
            <a:r>
              <a:rPr lang="en-US" sz="2400" dirty="0" err="1">
                <a:solidFill>
                  <a:srgbClr val="7030A0"/>
                </a:solidFill>
              </a:rPr>
              <a:t>putShoeL</a:t>
            </a:r>
            <a:endParaRPr lang="en-US" sz="2400" dirty="0">
              <a:solidFill>
                <a:srgbClr val="7030A0"/>
              </a:solidFill>
            </a:endParaRPr>
          </a:p>
        </p:txBody>
      </p:sp>
      <mc:AlternateContent xmlns:mc="http://schemas.openxmlformats.org/markup-compatibility/2006" xmlns:a14="http://schemas.microsoft.com/office/drawing/2010/main">
        <mc:Choice Requires="a14">
          <p:sp>
            <p:nvSpPr>
              <p:cNvPr id="59" name="CuadroTexto 401">
                <a:extLst>
                  <a:ext uri="{FF2B5EF4-FFF2-40B4-BE49-F238E27FC236}">
                    <a16:creationId xmlns:a16="http://schemas.microsoft.com/office/drawing/2014/main" id="{6CC4A33D-EB08-F4AE-CE7D-09BF5690C2E5}"/>
                  </a:ext>
                </a:extLst>
              </p:cNvPr>
              <p:cNvSpPr txBox="1"/>
              <p:nvPr/>
            </p:nvSpPr>
            <p:spPr>
              <a:xfrm>
                <a:off x="7669064" y="5960457"/>
                <a:ext cx="727507"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𝐴</m:t>
                          </m:r>
                        </m:e>
                        <m:sub>
                          <m:r>
                            <a:rPr lang="en-US" sz="3200" b="0" i="1" dirty="0" smtClean="0">
                              <a:solidFill>
                                <a:srgbClr val="7030A0"/>
                              </a:solidFill>
                              <a:latin typeface="Cambria Math" panose="02040503050406030204" pitchFamily="18" charset="0"/>
                            </a:rPr>
                            <m:t>0</m:t>
                          </m:r>
                        </m:sub>
                      </m:sSub>
                    </m:oMath>
                  </m:oMathPara>
                </a14:m>
                <a:endParaRPr lang="en-US" sz="3200" dirty="0">
                  <a:solidFill>
                    <a:srgbClr val="7030A0"/>
                  </a:solidFill>
                </a:endParaRPr>
              </a:p>
            </p:txBody>
          </p:sp>
        </mc:Choice>
        <mc:Fallback xmlns="">
          <p:sp>
            <p:nvSpPr>
              <p:cNvPr id="59" name="CuadroTexto 401">
                <a:extLst>
                  <a:ext uri="{FF2B5EF4-FFF2-40B4-BE49-F238E27FC236}">
                    <a16:creationId xmlns:a16="http://schemas.microsoft.com/office/drawing/2014/main" id="{6CC4A33D-EB08-F4AE-CE7D-09BF5690C2E5}"/>
                  </a:ext>
                </a:extLst>
              </p:cNvPr>
              <p:cNvSpPr txBox="1">
                <a:spLocks noRot="1" noChangeAspect="1" noMove="1" noResize="1" noEditPoints="1" noAdjustHandles="1" noChangeArrowheads="1" noChangeShapeType="1" noTextEdit="1"/>
              </p:cNvSpPr>
              <p:nvPr/>
            </p:nvSpPr>
            <p:spPr>
              <a:xfrm>
                <a:off x="7669064" y="5960457"/>
                <a:ext cx="727507" cy="584775"/>
              </a:xfrm>
              <a:prstGeom prst="rect">
                <a:avLst/>
              </a:prstGeom>
              <a:blipFill>
                <a:blip r:embed="rId5"/>
                <a:stretch>
                  <a:fillRect/>
                </a:stretch>
              </a:blipFill>
            </p:spPr>
            <p:txBody>
              <a:bodyPr/>
              <a:lstStyle/>
              <a:p>
                <a:r>
                  <a:rPr lang="en-US">
                    <a:noFill/>
                  </a:rPr>
                  <a:t> </a:t>
                </a:r>
              </a:p>
            </p:txBody>
          </p:sp>
        </mc:Fallback>
      </mc:AlternateContent>
      <p:sp>
        <p:nvSpPr>
          <p:cNvPr id="61" name="CuadroTexto 273">
            <a:extLst>
              <a:ext uri="{FF2B5EF4-FFF2-40B4-BE49-F238E27FC236}">
                <a16:creationId xmlns:a16="http://schemas.microsoft.com/office/drawing/2014/main" id="{0265E49B-A9F8-ABE9-7FF4-E3796A65D8B1}"/>
              </a:ext>
            </a:extLst>
          </p:cNvPr>
          <p:cNvSpPr txBox="1"/>
          <p:nvPr/>
        </p:nvSpPr>
        <p:spPr>
          <a:xfrm>
            <a:off x="10617580" y="4861846"/>
            <a:ext cx="1350049" cy="461665"/>
          </a:xfrm>
          <a:prstGeom prst="rect">
            <a:avLst/>
          </a:prstGeom>
          <a:noFill/>
        </p:spPr>
        <p:txBody>
          <a:bodyPr wrap="none" rtlCol="0" anchor="ctr" anchorCtr="1">
            <a:spAutoFit/>
          </a:bodyPr>
          <a:lstStyle/>
          <a:p>
            <a:pPr algn="ctr"/>
            <a:r>
              <a:rPr lang="en-US" sz="2400" dirty="0" err="1">
                <a:solidFill>
                  <a:srgbClr val="7030A0"/>
                </a:solidFill>
              </a:rPr>
              <a:t>putSockR</a:t>
            </a:r>
            <a:endParaRPr lang="en-US" sz="2400" dirty="0">
              <a:solidFill>
                <a:srgbClr val="7030A0"/>
              </a:solidFill>
            </a:endParaRPr>
          </a:p>
        </p:txBody>
      </p:sp>
      <p:sp>
        <p:nvSpPr>
          <p:cNvPr id="62" name="CuadroTexto 259">
            <a:extLst>
              <a:ext uri="{FF2B5EF4-FFF2-40B4-BE49-F238E27FC236}">
                <a16:creationId xmlns:a16="http://schemas.microsoft.com/office/drawing/2014/main" id="{2EE2FA6C-A5DD-5E94-666E-6C4E8C389E3D}"/>
              </a:ext>
            </a:extLst>
          </p:cNvPr>
          <p:cNvSpPr txBox="1"/>
          <p:nvPr/>
        </p:nvSpPr>
        <p:spPr>
          <a:xfrm>
            <a:off x="10631203" y="3190414"/>
            <a:ext cx="1313181" cy="461665"/>
          </a:xfrm>
          <a:prstGeom prst="rect">
            <a:avLst/>
          </a:prstGeom>
          <a:noFill/>
        </p:spPr>
        <p:txBody>
          <a:bodyPr wrap="none" rtlCol="0" anchor="ctr" anchorCtr="1">
            <a:spAutoFit/>
          </a:bodyPr>
          <a:lstStyle/>
          <a:p>
            <a:pPr algn="ctr"/>
            <a:r>
              <a:rPr lang="en-US" sz="2400" dirty="0" err="1">
                <a:solidFill>
                  <a:srgbClr val="7030A0"/>
                </a:solidFill>
              </a:rPr>
              <a:t>putSockL</a:t>
            </a:r>
            <a:endParaRPr lang="en-US" sz="2400" dirty="0">
              <a:solidFill>
                <a:srgbClr val="7030A0"/>
              </a:solidFill>
            </a:endParaRPr>
          </a:p>
        </p:txBody>
      </p:sp>
      <p:cxnSp>
        <p:nvCxnSpPr>
          <p:cNvPr id="63" name="Straight Connector 62">
            <a:extLst>
              <a:ext uri="{FF2B5EF4-FFF2-40B4-BE49-F238E27FC236}">
                <a16:creationId xmlns:a16="http://schemas.microsoft.com/office/drawing/2014/main" id="{BDFEFD76-96E1-F9D0-6B46-323DD99A069C}"/>
              </a:ext>
            </a:extLst>
          </p:cNvPr>
          <p:cNvCxnSpPr>
            <a:cxnSpLocks/>
          </p:cNvCxnSpPr>
          <p:nvPr/>
        </p:nvCxnSpPr>
        <p:spPr>
          <a:xfrm flipV="1">
            <a:off x="10117571" y="3466161"/>
            <a:ext cx="557067" cy="371942"/>
          </a:xfrm>
          <a:prstGeom prst="line">
            <a:avLst/>
          </a:prstGeom>
          <a:solidFill>
            <a:srgbClr val="FF0000">
              <a:alpha val="5000"/>
            </a:srgbClr>
          </a:solidFill>
          <a:ln w="38100">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767D714-DAA3-5474-E8BC-4E750DEE678D}"/>
              </a:ext>
            </a:extLst>
          </p:cNvPr>
          <p:cNvCxnSpPr>
            <a:cxnSpLocks/>
            <a:endCxn id="61" idx="1"/>
          </p:cNvCxnSpPr>
          <p:nvPr/>
        </p:nvCxnSpPr>
        <p:spPr>
          <a:xfrm>
            <a:off x="10117571" y="4703736"/>
            <a:ext cx="500009" cy="388943"/>
          </a:xfrm>
          <a:prstGeom prst="line">
            <a:avLst/>
          </a:prstGeom>
          <a:solidFill>
            <a:srgbClr val="FF0000">
              <a:alpha val="5000"/>
            </a:srgbClr>
          </a:solidFill>
          <a:ln w="38100">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77966E8-AB1D-6D7D-BD0A-EF4B4876290C}"/>
              </a:ext>
            </a:extLst>
          </p:cNvPr>
          <p:cNvCxnSpPr>
            <a:cxnSpLocks/>
          </p:cNvCxnSpPr>
          <p:nvPr/>
        </p:nvCxnSpPr>
        <p:spPr>
          <a:xfrm>
            <a:off x="10149413" y="5374241"/>
            <a:ext cx="496695" cy="339727"/>
          </a:xfrm>
          <a:prstGeom prst="line">
            <a:avLst/>
          </a:prstGeom>
          <a:solidFill>
            <a:srgbClr val="FF0000">
              <a:alpha val="5000"/>
            </a:srgbClr>
          </a:solidFill>
          <a:ln w="38100">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A2D6994F-5FEA-75ED-B38A-B56F45617FEE}"/>
              </a:ext>
            </a:extLst>
          </p:cNvPr>
          <p:cNvCxnSpPr>
            <a:cxnSpLocks/>
            <a:endCxn id="56" idx="1"/>
          </p:cNvCxnSpPr>
          <p:nvPr/>
        </p:nvCxnSpPr>
        <p:spPr>
          <a:xfrm flipV="1">
            <a:off x="10108913" y="2839301"/>
            <a:ext cx="499046" cy="329946"/>
          </a:xfrm>
          <a:prstGeom prst="line">
            <a:avLst/>
          </a:prstGeom>
          <a:solidFill>
            <a:srgbClr val="FF0000">
              <a:alpha val="5000"/>
            </a:srgbClr>
          </a:solidFill>
          <a:ln w="38100">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21CBC7E9-15B1-777B-7155-BD2946A8AB68}"/>
              </a:ext>
            </a:extLst>
          </p:cNvPr>
          <p:cNvCxnSpPr>
            <a:cxnSpLocks/>
          </p:cNvCxnSpPr>
          <p:nvPr/>
        </p:nvCxnSpPr>
        <p:spPr>
          <a:xfrm flipV="1">
            <a:off x="3895463" y="564009"/>
            <a:ext cx="1813684" cy="471988"/>
          </a:xfrm>
          <a:prstGeom prst="line">
            <a:avLst/>
          </a:prstGeom>
          <a:solidFill>
            <a:srgbClr val="FF0000">
              <a:alpha val="5000"/>
            </a:srgbClr>
          </a:solidFill>
          <a:ln w="381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77" name="Elipse 289">
            <a:extLst>
              <a:ext uri="{FF2B5EF4-FFF2-40B4-BE49-F238E27FC236}">
                <a16:creationId xmlns:a16="http://schemas.microsoft.com/office/drawing/2014/main" id="{585D12DB-C18E-1A5A-74C5-23D7B1722C11}"/>
              </a:ext>
            </a:extLst>
          </p:cNvPr>
          <p:cNvSpPr/>
          <p:nvPr/>
        </p:nvSpPr>
        <p:spPr>
          <a:xfrm>
            <a:off x="2507552" y="3735746"/>
            <a:ext cx="1371600" cy="1371600"/>
          </a:xfrm>
          <a:prstGeom prst="ellipse">
            <a:avLst/>
          </a:prstGeom>
          <a:solidFill>
            <a:schemeClr val="tx1">
              <a:alpha val="5000"/>
            </a:schemeClr>
          </a:solidFill>
          <a:ln w="19051">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r>
              <a:rPr lang="en-US" sz="2400" dirty="0" err="1">
                <a:solidFill>
                  <a:schemeClr val="tx1"/>
                </a:solidFill>
              </a:rPr>
              <a:t>bareL</a:t>
            </a:r>
            <a:r>
              <a:rPr lang="en-US" sz="2400" dirty="0">
                <a:solidFill>
                  <a:schemeClr val="tx1"/>
                </a:solidFill>
              </a:rPr>
              <a:t>()</a:t>
            </a:r>
          </a:p>
          <a:p>
            <a:pPr algn="ctr"/>
            <a:r>
              <a:rPr lang="en-US" sz="2400" dirty="0" err="1">
                <a:solidFill>
                  <a:schemeClr val="tx1"/>
                </a:solidFill>
              </a:rPr>
              <a:t>bareR</a:t>
            </a:r>
            <a:r>
              <a:rPr lang="en-US" sz="2400" dirty="0">
                <a:solidFill>
                  <a:schemeClr val="tx1"/>
                </a:solidFill>
              </a:rPr>
              <a:t>()</a:t>
            </a:r>
          </a:p>
        </p:txBody>
      </p:sp>
      <p:sp>
        <p:nvSpPr>
          <p:cNvPr id="79" name="CuadroTexto 319">
            <a:extLst>
              <a:ext uri="{FF2B5EF4-FFF2-40B4-BE49-F238E27FC236}">
                <a16:creationId xmlns:a16="http://schemas.microsoft.com/office/drawing/2014/main" id="{C2E165FC-B060-1DA5-F413-DA10303C5DAA}"/>
              </a:ext>
            </a:extLst>
          </p:cNvPr>
          <p:cNvSpPr txBox="1"/>
          <p:nvPr/>
        </p:nvSpPr>
        <p:spPr>
          <a:xfrm>
            <a:off x="1624461" y="4494799"/>
            <a:ext cx="832279" cy="461665"/>
          </a:xfrm>
          <a:prstGeom prst="rect">
            <a:avLst/>
          </a:prstGeom>
          <a:noFill/>
        </p:spPr>
        <p:txBody>
          <a:bodyPr wrap="square" rtlCol="0" anchor="ctr" anchorCtr="1">
            <a:spAutoFit/>
          </a:bodyPr>
          <a:lstStyle/>
          <a:p>
            <a:pPr algn="ctr"/>
            <a:r>
              <a:rPr lang="en-US" sz="2400">
                <a:solidFill>
                  <a:schemeClr val="bg1">
                    <a:lumMod val="65000"/>
                  </a:schemeClr>
                </a:solidFill>
              </a:rPr>
              <a:t>noop</a:t>
            </a:r>
          </a:p>
        </p:txBody>
      </p:sp>
      <p:grpSp>
        <p:nvGrpSpPr>
          <p:cNvPr id="80" name="Group 79">
            <a:extLst>
              <a:ext uri="{FF2B5EF4-FFF2-40B4-BE49-F238E27FC236}">
                <a16:creationId xmlns:a16="http://schemas.microsoft.com/office/drawing/2014/main" id="{E9CCB13C-0EB1-2EA0-C411-8EC58D543EA2}"/>
              </a:ext>
            </a:extLst>
          </p:cNvPr>
          <p:cNvGrpSpPr/>
          <p:nvPr/>
        </p:nvGrpSpPr>
        <p:grpSpPr>
          <a:xfrm>
            <a:off x="1607853" y="4256264"/>
            <a:ext cx="899695" cy="311829"/>
            <a:chOff x="7578761" y="3731166"/>
            <a:chExt cx="826832" cy="292647"/>
          </a:xfrm>
        </p:grpSpPr>
        <p:cxnSp>
          <p:nvCxnSpPr>
            <p:cNvPr id="81" name="Straight Connector 80">
              <a:extLst>
                <a:ext uri="{FF2B5EF4-FFF2-40B4-BE49-F238E27FC236}">
                  <a16:creationId xmlns:a16="http://schemas.microsoft.com/office/drawing/2014/main" id="{377D0DE0-2BE3-ED03-277A-DB3C255083FC}"/>
                </a:ext>
              </a:extLst>
            </p:cNvPr>
            <p:cNvCxnSpPr>
              <a:cxnSpLocks/>
              <a:stCxn id="290" idx="6"/>
              <a:endCxn id="77" idx="2"/>
            </p:cNvCxnSpPr>
            <p:nvPr/>
          </p:nvCxnSpPr>
          <p:spPr>
            <a:xfrm>
              <a:off x="7578761" y="3877489"/>
              <a:ext cx="826832" cy="8792"/>
            </a:xfrm>
            <a:prstGeom prst="line">
              <a:avLst/>
            </a:prstGeom>
            <a:solidFill>
              <a:srgbClr val="FF0000">
                <a:alpha val="5000"/>
              </a:srgbClr>
            </a:solidFill>
            <a:ln w="381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82" name="Rectangle 81">
              <a:extLst>
                <a:ext uri="{FF2B5EF4-FFF2-40B4-BE49-F238E27FC236}">
                  <a16:creationId xmlns:a16="http://schemas.microsoft.com/office/drawing/2014/main" id="{59638AE6-43C8-3718-B005-A43B5D10437B}"/>
                </a:ext>
              </a:extLst>
            </p:cNvPr>
            <p:cNvSpPr/>
            <p:nvPr/>
          </p:nvSpPr>
          <p:spPr>
            <a:xfrm>
              <a:off x="7841149" y="3731166"/>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9" name="CuadroTexto 319">
            <a:extLst>
              <a:ext uri="{FF2B5EF4-FFF2-40B4-BE49-F238E27FC236}">
                <a16:creationId xmlns:a16="http://schemas.microsoft.com/office/drawing/2014/main" id="{59EA644D-EEAA-1CAA-B434-9BAEE6FDC5D1}"/>
              </a:ext>
            </a:extLst>
          </p:cNvPr>
          <p:cNvSpPr txBox="1"/>
          <p:nvPr/>
        </p:nvSpPr>
        <p:spPr>
          <a:xfrm>
            <a:off x="10168007" y="3991918"/>
            <a:ext cx="832279" cy="461665"/>
          </a:xfrm>
          <a:prstGeom prst="rect">
            <a:avLst/>
          </a:prstGeom>
          <a:noFill/>
        </p:spPr>
        <p:txBody>
          <a:bodyPr wrap="none" rtlCol="0" anchor="ctr" anchorCtr="1">
            <a:spAutoFit/>
          </a:bodyPr>
          <a:lstStyle/>
          <a:p>
            <a:pPr algn="ctr"/>
            <a:r>
              <a:rPr lang="en-US" sz="2400" dirty="0" err="1">
                <a:solidFill>
                  <a:schemeClr val="bg1">
                    <a:lumMod val="65000"/>
                  </a:schemeClr>
                </a:solidFill>
              </a:rPr>
              <a:t>noop</a:t>
            </a:r>
            <a:endParaRPr lang="en-US" sz="2400" dirty="0">
              <a:solidFill>
                <a:schemeClr val="bg1">
                  <a:lumMod val="65000"/>
                </a:schemeClr>
              </a:solidFill>
            </a:endParaRPr>
          </a:p>
        </p:txBody>
      </p:sp>
      <p:grpSp>
        <p:nvGrpSpPr>
          <p:cNvPr id="90" name="Group 89">
            <a:extLst>
              <a:ext uri="{FF2B5EF4-FFF2-40B4-BE49-F238E27FC236}">
                <a16:creationId xmlns:a16="http://schemas.microsoft.com/office/drawing/2014/main" id="{145CA23E-533C-4CF7-9CC3-4192AE946A24}"/>
              </a:ext>
            </a:extLst>
          </p:cNvPr>
          <p:cNvGrpSpPr/>
          <p:nvPr/>
        </p:nvGrpSpPr>
        <p:grpSpPr>
          <a:xfrm>
            <a:off x="10108428" y="3747523"/>
            <a:ext cx="959269" cy="311829"/>
            <a:chOff x="7567844" y="3762880"/>
            <a:chExt cx="881581" cy="292647"/>
          </a:xfrm>
        </p:grpSpPr>
        <p:cxnSp>
          <p:nvCxnSpPr>
            <p:cNvPr id="91" name="Straight Connector 90">
              <a:extLst>
                <a:ext uri="{FF2B5EF4-FFF2-40B4-BE49-F238E27FC236}">
                  <a16:creationId xmlns:a16="http://schemas.microsoft.com/office/drawing/2014/main" id="{613B0C1D-BE5E-E31D-229B-E27D9049FB82}"/>
                </a:ext>
              </a:extLst>
            </p:cNvPr>
            <p:cNvCxnSpPr>
              <a:cxnSpLocks/>
            </p:cNvCxnSpPr>
            <p:nvPr/>
          </p:nvCxnSpPr>
          <p:spPr>
            <a:xfrm>
              <a:off x="7567844" y="3904228"/>
              <a:ext cx="881581" cy="5997"/>
            </a:xfrm>
            <a:prstGeom prst="line">
              <a:avLst/>
            </a:prstGeom>
            <a:solidFill>
              <a:srgbClr val="FF0000">
                <a:alpha val="5000"/>
              </a:srgbClr>
            </a:solidFill>
            <a:ln w="381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92" name="Rectangle 91">
              <a:extLst>
                <a:ext uri="{FF2B5EF4-FFF2-40B4-BE49-F238E27FC236}">
                  <a16:creationId xmlns:a16="http://schemas.microsoft.com/office/drawing/2014/main" id="{8521310E-DEE3-AF92-559B-E13D8CA3364E}"/>
                </a:ext>
              </a:extLst>
            </p:cNvPr>
            <p:cNvSpPr/>
            <p:nvPr/>
          </p:nvSpPr>
          <p:spPr>
            <a:xfrm>
              <a:off x="7893696" y="3762880"/>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1" name="Group 100">
            <a:extLst>
              <a:ext uri="{FF2B5EF4-FFF2-40B4-BE49-F238E27FC236}">
                <a16:creationId xmlns:a16="http://schemas.microsoft.com/office/drawing/2014/main" id="{D3BE4E59-1E04-DB38-7277-7AD67DEFEBD2}"/>
              </a:ext>
            </a:extLst>
          </p:cNvPr>
          <p:cNvGrpSpPr/>
          <p:nvPr/>
        </p:nvGrpSpPr>
        <p:grpSpPr>
          <a:xfrm>
            <a:off x="10108428" y="4472904"/>
            <a:ext cx="959269" cy="311829"/>
            <a:chOff x="7567844" y="3762880"/>
            <a:chExt cx="881581" cy="292647"/>
          </a:xfrm>
        </p:grpSpPr>
        <p:cxnSp>
          <p:nvCxnSpPr>
            <p:cNvPr id="102" name="Straight Connector 101">
              <a:extLst>
                <a:ext uri="{FF2B5EF4-FFF2-40B4-BE49-F238E27FC236}">
                  <a16:creationId xmlns:a16="http://schemas.microsoft.com/office/drawing/2014/main" id="{43B7EB0D-55CB-798C-4A4F-50015CF64722}"/>
                </a:ext>
              </a:extLst>
            </p:cNvPr>
            <p:cNvCxnSpPr>
              <a:cxnSpLocks/>
            </p:cNvCxnSpPr>
            <p:nvPr/>
          </p:nvCxnSpPr>
          <p:spPr>
            <a:xfrm>
              <a:off x="7567844" y="3904228"/>
              <a:ext cx="881581" cy="5997"/>
            </a:xfrm>
            <a:prstGeom prst="line">
              <a:avLst/>
            </a:prstGeom>
            <a:solidFill>
              <a:srgbClr val="FF0000">
                <a:alpha val="5000"/>
              </a:srgbClr>
            </a:solidFill>
            <a:ln w="381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03" name="Rectangle 102">
              <a:extLst>
                <a:ext uri="{FF2B5EF4-FFF2-40B4-BE49-F238E27FC236}">
                  <a16:creationId xmlns:a16="http://schemas.microsoft.com/office/drawing/2014/main" id="{9B952289-33E1-D188-4B82-764A7FE247E4}"/>
                </a:ext>
              </a:extLst>
            </p:cNvPr>
            <p:cNvSpPr/>
            <p:nvPr/>
          </p:nvSpPr>
          <p:spPr>
            <a:xfrm>
              <a:off x="7893696" y="3762880"/>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B44F989B-EA86-B511-7DF7-743775E64268}"/>
              </a:ext>
            </a:extLst>
          </p:cNvPr>
          <p:cNvGrpSpPr/>
          <p:nvPr/>
        </p:nvGrpSpPr>
        <p:grpSpPr>
          <a:xfrm>
            <a:off x="10117571" y="3052918"/>
            <a:ext cx="959269" cy="311829"/>
            <a:chOff x="7567844" y="3762880"/>
            <a:chExt cx="881581" cy="292647"/>
          </a:xfrm>
        </p:grpSpPr>
        <p:cxnSp>
          <p:nvCxnSpPr>
            <p:cNvPr id="105" name="Straight Connector 104">
              <a:extLst>
                <a:ext uri="{FF2B5EF4-FFF2-40B4-BE49-F238E27FC236}">
                  <a16:creationId xmlns:a16="http://schemas.microsoft.com/office/drawing/2014/main" id="{0BE9FB5F-8452-05E1-510F-E0AAA788AC11}"/>
                </a:ext>
              </a:extLst>
            </p:cNvPr>
            <p:cNvCxnSpPr>
              <a:cxnSpLocks/>
            </p:cNvCxnSpPr>
            <p:nvPr/>
          </p:nvCxnSpPr>
          <p:spPr>
            <a:xfrm>
              <a:off x="7567844" y="3904228"/>
              <a:ext cx="881581" cy="5997"/>
            </a:xfrm>
            <a:prstGeom prst="line">
              <a:avLst/>
            </a:prstGeom>
            <a:solidFill>
              <a:srgbClr val="FF0000">
                <a:alpha val="5000"/>
              </a:srgbClr>
            </a:solidFill>
            <a:ln w="381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06" name="Rectangle 105">
              <a:extLst>
                <a:ext uri="{FF2B5EF4-FFF2-40B4-BE49-F238E27FC236}">
                  <a16:creationId xmlns:a16="http://schemas.microsoft.com/office/drawing/2014/main" id="{781C017A-2FAB-0D98-CEBD-CABE6FAFDF4A}"/>
                </a:ext>
              </a:extLst>
            </p:cNvPr>
            <p:cNvSpPr/>
            <p:nvPr/>
          </p:nvSpPr>
          <p:spPr>
            <a:xfrm>
              <a:off x="7893696" y="3762880"/>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7" name="Group 106">
            <a:extLst>
              <a:ext uri="{FF2B5EF4-FFF2-40B4-BE49-F238E27FC236}">
                <a16:creationId xmlns:a16="http://schemas.microsoft.com/office/drawing/2014/main" id="{E90198F7-CC19-D218-E222-4B77992F0395}"/>
              </a:ext>
            </a:extLst>
          </p:cNvPr>
          <p:cNvGrpSpPr/>
          <p:nvPr/>
        </p:nvGrpSpPr>
        <p:grpSpPr>
          <a:xfrm>
            <a:off x="10117571" y="5191895"/>
            <a:ext cx="959269" cy="311829"/>
            <a:chOff x="7567844" y="3762880"/>
            <a:chExt cx="881581" cy="292647"/>
          </a:xfrm>
        </p:grpSpPr>
        <p:cxnSp>
          <p:nvCxnSpPr>
            <p:cNvPr id="109" name="Straight Connector 108">
              <a:extLst>
                <a:ext uri="{FF2B5EF4-FFF2-40B4-BE49-F238E27FC236}">
                  <a16:creationId xmlns:a16="http://schemas.microsoft.com/office/drawing/2014/main" id="{1F9C826A-7534-A16B-DAA8-AE2DA10EFF7F}"/>
                </a:ext>
              </a:extLst>
            </p:cNvPr>
            <p:cNvCxnSpPr>
              <a:cxnSpLocks/>
            </p:cNvCxnSpPr>
            <p:nvPr/>
          </p:nvCxnSpPr>
          <p:spPr>
            <a:xfrm>
              <a:off x="7567844" y="3904228"/>
              <a:ext cx="881581" cy="5997"/>
            </a:xfrm>
            <a:prstGeom prst="line">
              <a:avLst/>
            </a:prstGeom>
            <a:solidFill>
              <a:srgbClr val="FF0000">
                <a:alpha val="5000"/>
              </a:srgbClr>
            </a:solidFill>
            <a:ln w="381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10" name="Rectangle 109">
              <a:extLst>
                <a:ext uri="{FF2B5EF4-FFF2-40B4-BE49-F238E27FC236}">
                  <a16:creationId xmlns:a16="http://schemas.microsoft.com/office/drawing/2014/main" id="{BA733906-A737-30AE-7D4E-0E1BC26D682F}"/>
                </a:ext>
              </a:extLst>
            </p:cNvPr>
            <p:cNvSpPr/>
            <p:nvPr/>
          </p:nvSpPr>
          <p:spPr>
            <a:xfrm>
              <a:off x="7893696" y="3762880"/>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D8376B29-5D40-DD7F-290F-E03B2D5A8CC3}"/>
                  </a:ext>
                </a:extLst>
              </p14:cNvPr>
              <p14:cNvContentPartPr/>
              <p14:nvPr/>
            </p14:nvContentPartPr>
            <p14:xfrm>
              <a:off x="5659920" y="957960"/>
              <a:ext cx="5180400" cy="3281760"/>
            </p14:xfrm>
          </p:contentPart>
        </mc:Choice>
        <mc:Fallback>
          <p:pic>
            <p:nvPicPr>
              <p:cNvPr id="4" name="Ink 3">
                <a:extLst>
                  <a:ext uri="{FF2B5EF4-FFF2-40B4-BE49-F238E27FC236}">
                    <a16:creationId xmlns:a16="http://schemas.microsoft.com/office/drawing/2014/main" id="{D8376B29-5D40-DD7F-290F-E03B2D5A8CC3}"/>
                  </a:ext>
                </a:extLst>
              </p:cNvPr>
              <p:cNvPicPr/>
              <p:nvPr/>
            </p:nvPicPr>
            <p:blipFill>
              <a:blip r:embed="rId7"/>
              <a:stretch>
                <a:fillRect/>
              </a:stretch>
            </p:blipFill>
            <p:spPr>
              <a:xfrm>
                <a:off x="5650560" y="948600"/>
                <a:ext cx="5199120" cy="3300480"/>
              </a:xfrm>
              <a:prstGeom prst="rect">
                <a:avLst/>
              </a:prstGeom>
            </p:spPr>
          </p:pic>
        </mc:Fallback>
      </mc:AlternateContent>
      <p:sp>
        <p:nvSpPr>
          <p:cNvPr id="5" name="CuadroTexto 135">
            <a:extLst>
              <a:ext uri="{FF2B5EF4-FFF2-40B4-BE49-F238E27FC236}">
                <a16:creationId xmlns:a16="http://schemas.microsoft.com/office/drawing/2014/main" id="{4ADB6564-6AB4-B4AF-32AA-DAFC2DE060CF}"/>
              </a:ext>
            </a:extLst>
          </p:cNvPr>
          <p:cNvSpPr txBox="1"/>
          <p:nvPr/>
        </p:nvSpPr>
        <p:spPr>
          <a:xfrm>
            <a:off x="100311" y="2103735"/>
            <a:ext cx="2875339" cy="523220"/>
          </a:xfrm>
          <a:prstGeom prst="rect">
            <a:avLst/>
          </a:prstGeom>
          <a:noFill/>
        </p:spPr>
        <p:txBody>
          <a:bodyPr wrap="none" rtlCol="0" anchor="ctr" anchorCtr="1">
            <a:spAutoFit/>
          </a:bodyPr>
          <a:lstStyle/>
          <a:p>
            <a:pPr algn="ctr"/>
            <a:r>
              <a:rPr lang="en-US" sz="2800" u="sng" dirty="0"/>
              <a:t>State space search</a:t>
            </a:r>
          </a:p>
        </p:txBody>
      </p:sp>
      <p:sp>
        <p:nvSpPr>
          <p:cNvPr id="9" name="CuadroTexto 135">
            <a:extLst>
              <a:ext uri="{FF2B5EF4-FFF2-40B4-BE49-F238E27FC236}">
                <a16:creationId xmlns:a16="http://schemas.microsoft.com/office/drawing/2014/main" id="{090F225F-0BA5-5F29-8B5C-AFFA8EE0E800}"/>
              </a:ext>
            </a:extLst>
          </p:cNvPr>
          <p:cNvSpPr txBox="1"/>
          <p:nvPr/>
        </p:nvSpPr>
        <p:spPr>
          <a:xfrm>
            <a:off x="5590804" y="2106861"/>
            <a:ext cx="2624116" cy="523220"/>
          </a:xfrm>
          <a:prstGeom prst="rect">
            <a:avLst/>
          </a:prstGeom>
          <a:noFill/>
        </p:spPr>
        <p:txBody>
          <a:bodyPr wrap="none" rtlCol="0" anchor="ctr" anchorCtr="1">
            <a:spAutoFit/>
          </a:bodyPr>
          <a:lstStyle/>
          <a:p>
            <a:pPr algn="ctr"/>
            <a:r>
              <a:rPr lang="en-US" sz="2800" u="sng" dirty="0" err="1">
                <a:solidFill>
                  <a:srgbClr val="7030A0"/>
                </a:solidFill>
              </a:rPr>
              <a:t>GraphPlan</a:t>
            </a:r>
            <a:r>
              <a:rPr lang="en-US" sz="2800" u="sng" dirty="0">
                <a:solidFill>
                  <a:srgbClr val="7030A0"/>
                </a:solidFill>
              </a:rPr>
              <a:t> graph</a:t>
            </a:r>
          </a:p>
        </p:txBody>
      </p:sp>
    </p:spTree>
    <p:extLst>
      <p:ext uri="{BB962C8B-B14F-4D97-AF65-F5344CB8AC3E}">
        <p14:creationId xmlns:p14="http://schemas.microsoft.com/office/powerpoint/2010/main" val="1215694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9"/>
                                        </p:tgtEl>
                                        <p:attrNameLst>
                                          <p:attrName>style.visibility</p:attrName>
                                        </p:attrNameLst>
                                      </p:cBhvr>
                                      <p:to>
                                        <p:strVal val="visible"/>
                                      </p:to>
                                    </p:set>
                                    <p:animEffect transition="in" filter="fade">
                                      <p:cBhvr>
                                        <p:cTn id="10" dur="500"/>
                                        <p:tgtEl>
                                          <p:spTgt spid="7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7"/>
                                        </p:tgtEl>
                                        <p:attrNameLst>
                                          <p:attrName>style.visibility</p:attrName>
                                        </p:attrNameLst>
                                      </p:cBhvr>
                                      <p:to>
                                        <p:strVal val="visible"/>
                                      </p:to>
                                    </p:set>
                                    <p:animEffect transition="in" filter="fade">
                                      <p:cBhvr>
                                        <p:cTn id="13" dur="500"/>
                                        <p:tgtEl>
                                          <p:spTgt spid="77"/>
                                        </p:tgtEl>
                                      </p:cBhvr>
                                    </p:animEffect>
                                  </p:childTnLst>
                                </p:cTn>
                              </p:par>
                              <p:par>
                                <p:cTn id="14" presetID="10"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20"/>
                                        </p:tgtEl>
                                        <p:attrNameLst>
                                          <p:attrName>style.visibility</p:attrName>
                                        </p:attrNameLst>
                                      </p:cBhvr>
                                      <p:to>
                                        <p:strVal val="visible"/>
                                      </p:to>
                                    </p:set>
                                    <p:animEffect transition="in" filter="fade">
                                      <p:cBhvr>
                                        <p:cTn id="19" dur="500"/>
                                        <p:tgtEl>
                                          <p:spTgt spid="320"/>
                                        </p:tgtEl>
                                      </p:cBhvr>
                                    </p:animEffect>
                                  </p:childTnLst>
                                </p:cTn>
                              </p:par>
                              <p:par>
                                <p:cTn id="20" presetID="10" presetClass="entr" presetSubtype="0"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0"/>
                                        </p:tgtEl>
                                        <p:attrNameLst>
                                          <p:attrName>style.visibility</p:attrName>
                                        </p:attrNameLst>
                                      </p:cBhvr>
                                      <p:to>
                                        <p:strVal val="visible"/>
                                      </p:to>
                                    </p:set>
                                    <p:animEffect transition="in" filter="fade">
                                      <p:cBhvr>
                                        <p:cTn id="27" dur="500"/>
                                        <p:tgtEl>
                                          <p:spTgt spid="9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9"/>
                                        </p:tgtEl>
                                        <p:attrNameLst>
                                          <p:attrName>style.visibility</p:attrName>
                                        </p:attrNameLst>
                                      </p:cBhvr>
                                      <p:to>
                                        <p:strVal val="visible"/>
                                      </p:to>
                                    </p:set>
                                    <p:animEffect transition="in" filter="fade">
                                      <p:cBhvr>
                                        <p:cTn id="30" dur="500"/>
                                        <p:tgtEl>
                                          <p:spTgt spid="89"/>
                                        </p:tgtEl>
                                      </p:cBhvr>
                                    </p:animEffect>
                                  </p:childTnLst>
                                </p:cTn>
                              </p:par>
                              <p:par>
                                <p:cTn id="31" presetID="10" presetClass="entr" presetSubtype="0" fill="hold" nodeType="withEffect">
                                  <p:stCondLst>
                                    <p:cond delay="0"/>
                                  </p:stCondLst>
                                  <p:childTnLst>
                                    <p:set>
                                      <p:cBhvr>
                                        <p:cTn id="32" dur="1" fill="hold">
                                          <p:stCondLst>
                                            <p:cond delay="0"/>
                                          </p:stCondLst>
                                        </p:cTn>
                                        <p:tgtEl>
                                          <p:spTgt spid="101"/>
                                        </p:tgtEl>
                                        <p:attrNameLst>
                                          <p:attrName>style.visibility</p:attrName>
                                        </p:attrNameLst>
                                      </p:cBhvr>
                                      <p:to>
                                        <p:strVal val="visible"/>
                                      </p:to>
                                    </p:set>
                                    <p:animEffect transition="in" filter="fade">
                                      <p:cBhvr>
                                        <p:cTn id="33" dur="500"/>
                                        <p:tgtEl>
                                          <p:spTgt spid="101"/>
                                        </p:tgtEl>
                                      </p:cBhvr>
                                    </p:animEffect>
                                  </p:childTnLst>
                                </p:cTn>
                              </p:par>
                              <p:par>
                                <p:cTn id="34" presetID="10" presetClass="entr" presetSubtype="0" fill="hold" nodeType="withEffect">
                                  <p:stCondLst>
                                    <p:cond delay="0"/>
                                  </p:stCondLst>
                                  <p:childTnLst>
                                    <p:set>
                                      <p:cBhvr>
                                        <p:cTn id="35" dur="1" fill="hold">
                                          <p:stCondLst>
                                            <p:cond delay="0"/>
                                          </p:stCondLst>
                                        </p:cTn>
                                        <p:tgtEl>
                                          <p:spTgt spid="104"/>
                                        </p:tgtEl>
                                        <p:attrNameLst>
                                          <p:attrName>style.visibility</p:attrName>
                                        </p:attrNameLst>
                                      </p:cBhvr>
                                      <p:to>
                                        <p:strVal val="visible"/>
                                      </p:to>
                                    </p:set>
                                    <p:animEffect transition="in" filter="fade">
                                      <p:cBhvr>
                                        <p:cTn id="36" dur="500"/>
                                        <p:tgtEl>
                                          <p:spTgt spid="104"/>
                                        </p:tgtEl>
                                      </p:cBhvr>
                                    </p:animEffect>
                                  </p:childTnLst>
                                </p:cTn>
                              </p:par>
                              <p:par>
                                <p:cTn id="37" presetID="10" presetClass="entr" presetSubtype="0" fill="hold" nodeType="withEffect">
                                  <p:stCondLst>
                                    <p:cond delay="0"/>
                                  </p:stCondLst>
                                  <p:childTnLst>
                                    <p:set>
                                      <p:cBhvr>
                                        <p:cTn id="38" dur="1" fill="hold">
                                          <p:stCondLst>
                                            <p:cond delay="0"/>
                                          </p:stCondLst>
                                        </p:cTn>
                                        <p:tgtEl>
                                          <p:spTgt spid="107"/>
                                        </p:tgtEl>
                                        <p:attrNameLst>
                                          <p:attrName>style.visibility</p:attrName>
                                        </p:attrNameLst>
                                      </p:cBhvr>
                                      <p:to>
                                        <p:strVal val="visible"/>
                                      </p:to>
                                    </p:set>
                                    <p:animEffect transition="in" filter="fade">
                                      <p:cBhvr>
                                        <p:cTn id="3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 grpId="0"/>
      <p:bldP spid="77" grpId="0" animBg="1"/>
      <p:bldP spid="79" grpId="0"/>
      <p:bldP spid="8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DC624-E3DB-6145-A6F9-FD646EE9B413}"/>
              </a:ext>
            </a:extLst>
          </p:cNvPr>
          <p:cNvSpPr>
            <a:spLocks noGrp="1"/>
          </p:cNvSpPr>
          <p:nvPr>
            <p:ph type="title"/>
          </p:nvPr>
        </p:nvSpPr>
        <p:spPr/>
        <p:txBody>
          <a:bodyPr/>
          <a:lstStyle/>
          <a:p>
            <a:r>
              <a:rPr lang="en-US" dirty="0" err="1"/>
              <a:t>GraphPlan</a:t>
            </a:r>
            <a:endParaRPr lang="en-US" dirty="0"/>
          </a:p>
        </p:txBody>
      </p:sp>
      <p:sp>
        <p:nvSpPr>
          <p:cNvPr id="3" name="Content Placeholder 2">
            <a:extLst>
              <a:ext uri="{FF2B5EF4-FFF2-40B4-BE49-F238E27FC236}">
                <a16:creationId xmlns:a16="http://schemas.microsoft.com/office/drawing/2014/main" id="{862401E6-2E7E-1A45-B11C-975241BAD970}"/>
              </a:ext>
            </a:extLst>
          </p:cNvPr>
          <p:cNvSpPr>
            <a:spLocks noGrp="1"/>
          </p:cNvSpPr>
          <p:nvPr>
            <p:ph idx="1"/>
          </p:nvPr>
        </p:nvSpPr>
        <p:spPr>
          <a:xfrm>
            <a:off x="552098" y="1113178"/>
            <a:ext cx="11639901" cy="3852522"/>
          </a:xfrm>
        </p:spPr>
        <p:txBody>
          <a:bodyPr/>
          <a:lstStyle/>
          <a:p>
            <a:r>
              <a:rPr lang="en-US" dirty="0" err="1"/>
              <a:t>GraphPlan</a:t>
            </a:r>
            <a:r>
              <a:rPr lang="en-US" dirty="0"/>
              <a:t> is a </a:t>
            </a:r>
            <a:r>
              <a:rPr lang="en-US" dirty="0">
                <a:solidFill>
                  <a:srgbClr val="C00000"/>
                </a:solidFill>
              </a:rPr>
              <a:t>relaxation</a:t>
            </a:r>
            <a:r>
              <a:rPr lang="en-US" dirty="0"/>
              <a:t> of other classical planning search techniques</a:t>
            </a:r>
          </a:p>
          <a:p>
            <a:r>
              <a:rPr lang="en-US" dirty="0"/>
              <a:t>The </a:t>
            </a:r>
            <a:r>
              <a:rPr lang="en-US" dirty="0" err="1"/>
              <a:t>GraphPlan</a:t>
            </a:r>
            <a:r>
              <a:rPr lang="en-US" dirty="0"/>
              <a:t> search graph space is linear in the number of predicates</a:t>
            </a:r>
          </a:p>
        </p:txBody>
      </p:sp>
      <p:cxnSp>
        <p:nvCxnSpPr>
          <p:cNvPr id="420" name="Straight Connector 419">
            <a:extLst>
              <a:ext uri="{FF2B5EF4-FFF2-40B4-BE49-F238E27FC236}">
                <a16:creationId xmlns:a16="http://schemas.microsoft.com/office/drawing/2014/main" id="{92E6B0E7-95CA-4189-8B99-A600676865B7}"/>
              </a:ext>
            </a:extLst>
          </p:cNvPr>
          <p:cNvCxnSpPr>
            <a:stCxn id="306" idx="5"/>
          </p:cNvCxnSpPr>
          <p:nvPr/>
        </p:nvCxnSpPr>
        <p:spPr>
          <a:xfrm>
            <a:off x="3694597" y="6032580"/>
            <a:ext cx="685930" cy="359224"/>
          </a:xfrm>
          <a:prstGeom prst="line">
            <a:avLst/>
          </a:prstGeom>
          <a:solidFill>
            <a:srgbClr val="FF0000">
              <a:alpha val="5000"/>
            </a:srgbClr>
          </a:solidFill>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14" name="Straight Connector 413">
            <a:extLst>
              <a:ext uri="{FF2B5EF4-FFF2-40B4-BE49-F238E27FC236}">
                <a16:creationId xmlns:a16="http://schemas.microsoft.com/office/drawing/2014/main" id="{D7691D19-A228-4B86-962B-9EA66D624D26}"/>
              </a:ext>
            </a:extLst>
          </p:cNvPr>
          <p:cNvCxnSpPr>
            <a:cxnSpLocks/>
            <a:stCxn id="152" idx="5"/>
          </p:cNvCxnSpPr>
          <p:nvPr/>
        </p:nvCxnSpPr>
        <p:spPr>
          <a:xfrm>
            <a:off x="3694597" y="3793740"/>
            <a:ext cx="1000314" cy="304764"/>
          </a:xfrm>
          <a:prstGeom prst="line">
            <a:avLst/>
          </a:prstGeom>
          <a:solidFill>
            <a:srgbClr val="FF0000">
              <a:alpha val="5000"/>
            </a:srgbClr>
          </a:solidFill>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08" name="Straight Connector 407">
            <a:extLst>
              <a:ext uri="{FF2B5EF4-FFF2-40B4-BE49-F238E27FC236}">
                <a16:creationId xmlns:a16="http://schemas.microsoft.com/office/drawing/2014/main" id="{11596553-ECE8-49B7-98AC-43F29E64298E}"/>
              </a:ext>
            </a:extLst>
          </p:cNvPr>
          <p:cNvCxnSpPr>
            <a:cxnSpLocks/>
            <a:stCxn id="290" idx="7"/>
            <a:endCxn id="152" idx="2"/>
          </p:cNvCxnSpPr>
          <p:nvPr/>
        </p:nvCxnSpPr>
        <p:spPr>
          <a:xfrm flipV="1">
            <a:off x="1406991" y="3308806"/>
            <a:ext cx="1116872" cy="618438"/>
          </a:xfrm>
          <a:prstGeom prst="line">
            <a:avLst/>
          </a:prstGeom>
          <a:solidFill>
            <a:srgbClr val="FF0000">
              <a:alpha val="5000"/>
            </a:srgbClr>
          </a:solidFill>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02" name="CuadroTexto 401">
                <a:extLst>
                  <a:ext uri="{FF2B5EF4-FFF2-40B4-BE49-F238E27FC236}">
                    <a16:creationId xmlns:a16="http://schemas.microsoft.com/office/drawing/2014/main" id="{2725D3B5-9CEB-4308-A4E7-D90CA0C85257}"/>
                  </a:ext>
                </a:extLst>
              </p:cNvPr>
              <p:cNvSpPr txBox="1"/>
              <p:nvPr/>
            </p:nvSpPr>
            <p:spPr>
              <a:xfrm>
                <a:off x="5731222" y="5906633"/>
                <a:ext cx="667812"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𝑆</m:t>
                          </m:r>
                        </m:e>
                        <m:sub>
                          <m:r>
                            <a:rPr lang="en-US" sz="3200" b="0" i="1" dirty="0" smtClean="0">
                              <a:solidFill>
                                <a:srgbClr val="7030A0"/>
                              </a:solidFill>
                              <a:latin typeface="Cambria Math" panose="02040503050406030204" pitchFamily="18" charset="0"/>
                            </a:rPr>
                            <m:t>0</m:t>
                          </m:r>
                        </m:sub>
                      </m:sSub>
                    </m:oMath>
                  </m:oMathPara>
                </a14:m>
                <a:endParaRPr lang="en-US" sz="3200" dirty="0">
                  <a:solidFill>
                    <a:srgbClr val="7030A0"/>
                  </a:solidFill>
                </a:endParaRPr>
              </a:p>
            </p:txBody>
          </p:sp>
        </mc:Choice>
        <mc:Fallback xmlns="">
          <p:sp>
            <p:nvSpPr>
              <p:cNvPr id="402" name="CuadroTexto 401">
                <a:extLst>
                  <a:ext uri="{FF2B5EF4-FFF2-40B4-BE49-F238E27FC236}">
                    <a16:creationId xmlns:a16="http://schemas.microsoft.com/office/drawing/2014/main" id="{2725D3B5-9CEB-4308-A4E7-D90CA0C85257}"/>
                  </a:ext>
                </a:extLst>
              </p:cNvPr>
              <p:cNvSpPr txBox="1">
                <a:spLocks noRot="1" noChangeAspect="1" noMove="1" noResize="1" noEditPoints="1" noAdjustHandles="1" noChangeArrowheads="1" noChangeShapeType="1" noTextEdit="1"/>
              </p:cNvSpPr>
              <p:nvPr/>
            </p:nvSpPr>
            <p:spPr>
              <a:xfrm>
                <a:off x="5731222" y="5906633"/>
                <a:ext cx="667812" cy="584775"/>
              </a:xfrm>
              <a:prstGeom prst="rect">
                <a:avLst/>
              </a:prstGeom>
              <a:blipFill>
                <a:blip r:embed="rId2"/>
                <a:stretch>
                  <a:fillRect/>
                </a:stretch>
              </a:blipFill>
            </p:spPr>
            <p:txBody>
              <a:bodyPr/>
              <a:lstStyle/>
              <a:p>
                <a:r>
                  <a:rPr lang="en-US">
                    <a:noFill/>
                  </a:rPr>
                  <a:t> </a:t>
                </a:r>
              </a:p>
            </p:txBody>
          </p:sp>
        </mc:Fallback>
      </mc:AlternateContent>
      <p:sp>
        <p:nvSpPr>
          <p:cNvPr id="362" name="CuadroTexto 361">
            <a:extLst>
              <a:ext uri="{FF2B5EF4-FFF2-40B4-BE49-F238E27FC236}">
                <a16:creationId xmlns:a16="http://schemas.microsoft.com/office/drawing/2014/main" id="{A558C151-D233-4132-9AD3-EB3C3779A993}"/>
              </a:ext>
            </a:extLst>
          </p:cNvPr>
          <p:cNvSpPr txBox="1"/>
          <p:nvPr/>
        </p:nvSpPr>
        <p:spPr>
          <a:xfrm>
            <a:off x="3996215" y="5672295"/>
            <a:ext cx="1396536" cy="461665"/>
          </a:xfrm>
          <a:prstGeom prst="rect">
            <a:avLst/>
          </a:prstGeom>
          <a:noFill/>
        </p:spPr>
        <p:txBody>
          <a:bodyPr wrap="none" rtlCol="0" anchor="ctr" anchorCtr="1">
            <a:spAutoFit/>
          </a:bodyPr>
          <a:lstStyle/>
          <a:p>
            <a:pPr algn="ctr"/>
            <a:r>
              <a:rPr lang="en-US" sz="2400" dirty="0" err="1"/>
              <a:t>putShoeR</a:t>
            </a:r>
            <a:endParaRPr lang="en-US" sz="2400" dirty="0"/>
          </a:p>
        </p:txBody>
      </p:sp>
      <p:sp>
        <p:nvSpPr>
          <p:cNvPr id="348" name="CuadroTexto 347">
            <a:extLst>
              <a:ext uri="{FF2B5EF4-FFF2-40B4-BE49-F238E27FC236}">
                <a16:creationId xmlns:a16="http://schemas.microsoft.com/office/drawing/2014/main" id="{77B1704C-C78E-4F7D-8975-62E03FD47411}"/>
              </a:ext>
            </a:extLst>
          </p:cNvPr>
          <p:cNvSpPr txBox="1"/>
          <p:nvPr/>
        </p:nvSpPr>
        <p:spPr>
          <a:xfrm>
            <a:off x="947871" y="5252161"/>
            <a:ext cx="1350049" cy="461665"/>
          </a:xfrm>
          <a:prstGeom prst="rect">
            <a:avLst/>
          </a:prstGeom>
          <a:noFill/>
        </p:spPr>
        <p:txBody>
          <a:bodyPr wrap="none" rtlCol="0" anchor="ctr" anchorCtr="1">
            <a:spAutoFit/>
          </a:bodyPr>
          <a:lstStyle/>
          <a:p>
            <a:pPr algn="ctr"/>
            <a:r>
              <a:rPr lang="en-US" sz="2400" dirty="0" err="1"/>
              <a:t>putSockR</a:t>
            </a:r>
            <a:endParaRPr lang="en-US" sz="2400" dirty="0"/>
          </a:p>
        </p:txBody>
      </p:sp>
      <p:sp>
        <p:nvSpPr>
          <p:cNvPr id="320" name="CuadroTexto 319">
            <a:extLst>
              <a:ext uri="{FF2B5EF4-FFF2-40B4-BE49-F238E27FC236}">
                <a16:creationId xmlns:a16="http://schemas.microsoft.com/office/drawing/2014/main" id="{054C5965-1400-4566-B27A-B5AC987ADB2F}"/>
              </a:ext>
            </a:extLst>
          </p:cNvPr>
          <p:cNvSpPr txBox="1"/>
          <p:nvPr/>
        </p:nvSpPr>
        <p:spPr>
          <a:xfrm>
            <a:off x="7486049" y="3956115"/>
            <a:ext cx="832279" cy="461665"/>
          </a:xfrm>
          <a:prstGeom prst="rect">
            <a:avLst/>
          </a:prstGeom>
          <a:noFill/>
        </p:spPr>
        <p:txBody>
          <a:bodyPr wrap="none" rtlCol="0" anchor="ctr" anchorCtr="1">
            <a:spAutoFit/>
          </a:bodyPr>
          <a:lstStyle/>
          <a:p>
            <a:pPr algn="ctr"/>
            <a:r>
              <a:rPr lang="en-US" sz="2400">
                <a:solidFill>
                  <a:schemeClr val="bg1">
                    <a:lumMod val="65000"/>
                  </a:schemeClr>
                </a:solidFill>
              </a:rPr>
              <a:t>noop</a:t>
            </a:r>
          </a:p>
        </p:txBody>
      </p:sp>
      <p:sp>
        <p:nvSpPr>
          <p:cNvPr id="306" name="Elipse 305">
            <a:extLst>
              <a:ext uri="{FF2B5EF4-FFF2-40B4-BE49-F238E27FC236}">
                <a16:creationId xmlns:a16="http://schemas.microsoft.com/office/drawing/2014/main" id="{04DDB757-6F3E-413F-8754-B7255509305E}"/>
              </a:ext>
            </a:extLst>
          </p:cNvPr>
          <p:cNvSpPr/>
          <p:nvPr/>
        </p:nvSpPr>
        <p:spPr>
          <a:xfrm>
            <a:off x="2523863" y="4861846"/>
            <a:ext cx="1371600" cy="1371600"/>
          </a:xfrm>
          <a:prstGeom prst="ellipse">
            <a:avLst/>
          </a:prstGeom>
          <a:solidFill>
            <a:schemeClr val="tx1">
              <a:alpha val="5000"/>
            </a:schemeClr>
          </a:solidFill>
          <a:ln w="19051">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r>
              <a:rPr lang="en-US" sz="2400" dirty="0" err="1">
                <a:solidFill>
                  <a:schemeClr val="tx1"/>
                </a:solidFill>
              </a:rPr>
              <a:t>bareL</a:t>
            </a:r>
            <a:r>
              <a:rPr lang="en-US" sz="2400" dirty="0">
                <a:solidFill>
                  <a:schemeClr val="tx1"/>
                </a:solidFill>
              </a:rPr>
              <a:t>()</a:t>
            </a:r>
          </a:p>
          <a:p>
            <a:pPr algn="ctr"/>
            <a:r>
              <a:rPr lang="en-US" sz="2400" dirty="0" err="1">
                <a:solidFill>
                  <a:schemeClr val="tx1"/>
                </a:solidFill>
              </a:rPr>
              <a:t>sockR</a:t>
            </a:r>
            <a:r>
              <a:rPr lang="en-US" sz="2400" dirty="0">
                <a:solidFill>
                  <a:schemeClr val="tx1"/>
                </a:solidFill>
              </a:rPr>
              <a:t>()</a:t>
            </a:r>
          </a:p>
        </p:txBody>
      </p:sp>
      <p:sp>
        <p:nvSpPr>
          <p:cNvPr id="290" name="Elipse 289">
            <a:extLst>
              <a:ext uri="{FF2B5EF4-FFF2-40B4-BE49-F238E27FC236}">
                <a16:creationId xmlns:a16="http://schemas.microsoft.com/office/drawing/2014/main" id="{4D5F9B3F-65E1-4FBB-9297-F1E0CCE22AA8}"/>
              </a:ext>
            </a:extLst>
          </p:cNvPr>
          <p:cNvSpPr/>
          <p:nvPr/>
        </p:nvSpPr>
        <p:spPr>
          <a:xfrm>
            <a:off x="236257" y="3726378"/>
            <a:ext cx="1371600" cy="1371600"/>
          </a:xfrm>
          <a:prstGeom prst="ellipse">
            <a:avLst/>
          </a:prstGeom>
          <a:solidFill>
            <a:schemeClr val="tx1">
              <a:alpha val="5000"/>
            </a:schemeClr>
          </a:solidFill>
          <a:ln w="19051">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r>
              <a:rPr lang="en-US" sz="2400" dirty="0" err="1">
                <a:solidFill>
                  <a:schemeClr val="tx1"/>
                </a:solidFill>
              </a:rPr>
              <a:t>bareL</a:t>
            </a:r>
            <a:r>
              <a:rPr lang="en-US" sz="2400" dirty="0">
                <a:solidFill>
                  <a:schemeClr val="tx1"/>
                </a:solidFill>
              </a:rPr>
              <a:t>()</a:t>
            </a:r>
          </a:p>
          <a:p>
            <a:pPr algn="ctr"/>
            <a:r>
              <a:rPr lang="en-US" sz="2400" dirty="0" err="1">
                <a:solidFill>
                  <a:schemeClr val="tx1"/>
                </a:solidFill>
              </a:rPr>
              <a:t>bareR</a:t>
            </a:r>
            <a:r>
              <a:rPr lang="en-US" sz="2400" dirty="0">
                <a:solidFill>
                  <a:schemeClr val="tx1"/>
                </a:solidFill>
              </a:rPr>
              <a:t>()</a:t>
            </a:r>
          </a:p>
        </p:txBody>
      </p:sp>
      <p:sp>
        <p:nvSpPr>
          <p:cNvPr id="274" name="CuadroTexto 273">
            <a:extLst>
              <a:ext uri="{FF2B5EF4-FFF2-40B4-BE49-F238E27FC236}">
                <a16:creationId xmlns:a16="http://schemas.microsoft.com/office/drawing/2014/main" id="{E4F6D0DE-F839-4F04-8E35-068C1313561E}"/>
              </a:ext>
            </a:extLst>
          </p:cNvPr>
          <p:cNvSpPr txBox="1"/>
          <p:nvPr/>
        </p:nvSpPr>
        <p:spPr>
          <a:xfrm>
            <a:off x="7266552" y="4819612"/>
            <a:ext cx="1350049" cy="461665"/>
          </a:xfrm>
          <a:prstGeom prst="rect">
            <a:avLst/>
          </a:prstGeom>
          <a:noFill/>
        </p:spPr>
        <p:txBody>
          <a:bodyPr wrap="none" rtlCol="0" anchor="ctr" anchorCtr="1">
            <a:spAutoFit/>
          </a:bodyPr>
          <a:lstStyle/>
          <a:p>
            <a:pPr algn="ctr"/>
            <a:r>
              <a:rPr lang="en-US" sz="2400" dirty="0" err="1">
                <a:solidFill>
                  <a:srgbClr val="7030A0"/>
                </a:solidFill>
              </a:rPr>
              <a:t>putSockR</a:t>
            </a:r>
            <a:endParaRPr lang="en-US" sz="2400" dirty="0">
              <a:solidFill>
                <a:srgbClr val="7030A0"/>
              </a:solidFill>
            </a:endParaRPr>
          </a:p>
        </p:txBody>
      </p:sp>
      <p:sp>
        <p:nvSpPr>
          <p:cNvPr id="260" name="CuadroTexto 259">
            <a:extLst>
              <a:ext uri="{FF2B5EF4-FFF2-40B4-BE49-F238E27FC236}">
                <a16:creationId xmlns:a16="http://schemas.microsoft.com/office/drawing/2014/main" id="{3DDAA74C-95BC-40F1-A929-137136536F0C}"/>
              </a:ext>
            </a:extLst>
          </p:cNvPr>
          <p:cNvSpPr txBox="1"/>
          <p:nvPr/>
        </p:nvSpPr>
        <p:spPr>
          <a:xfrm>
            <a:off x="7280175" y="3148180"/>
            <a:ext cx="1313181" cy="461665"/>
          </a:xfrm>
          <a:prstGeom prst="rect">
            <a:avLst/>
          </a:prstGeom>
          <a:noFill/>
        </p:spPr>
        <p:txBody>
          <a:bodyPr wrap="none" rtlCol="0" anchor="ctr" anchorCtr="1">
            <a:spAutoFit/>
          </a:bodyPr>
          <a:lstStyle/>
          <a:p>
            <a:pPr algn="ctr"/>
            <a:r>
              <a:rPr lang="en-US" sz="2400" dirty="0" err="1">
                <a:solidFill>
                  <a:srgbClr val="7030A0"/>
                </a:solidFill>
              </a:rPr>
              <a:t>putSockL</a:t>
            </a:r>
            <a:endParaRPr lang="en-US" sz="2400" dirty="0">
              <a:solidFill>
                <a:srgbClr val="7030A0"/>
              </a:solidFill>
            </a:endParaRPr>
          </a:p>
        </p:txBody>
      </p:sp>
      <p:sp>
        <p:nvSpPr>
          <p:cNvPr id="206" name="Rectángulo 205">
            <a:extLst>
              <a:ext uri="{FF2B5EF4-FFF2-40B4-BE49-F238E27FC236}">
                <a16:creationId xmlns:a16="http://schemas.microsoft.com/office/drawing/2014/main" id="{68FEF4CF-BDD1-410F-8213-690600A9BCAB}"/>
              </a:ext>
            </a:extLst>
          </p:cNvPr>
          <p:cNvSpPr/>
          <p:nvPr/>
        </p:nvSpPr>
        <p:spPr>
          <a:xfrm>
            <a:off x="9035308" y="2630081"/>
            <a:ext cx="1188720" cy="3200400"/>
          </a:xfrm>
          <a:prstGeom prst="rect">
            <a:avLst/>
          </a:prstGeom>
          <a:solidFill>
            <a:srgbClr val="7030A0">
              <a:alpha val="5000"/>
            </a:srgbClr>
          </a:solidFill>
          <a:ln w="19051">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endParaRPr lang="en-US" sz="2400" dirty="0">
              <a:solidFill>
                <a:srgbClr val="7030A0"/>
              </a:solidFill>
            </a:endParaRPr>
          </a:p>
          <a:p>
            <a:pPr algn="ctr"/>
            <a:r>
              <a:rPr lang="en-US" sz="2400" dirty="0" err="1">
                <a:solidFill>
                  <a:srgbClr val="7030A0"/>
                </a:solidFill>
              </a:rPr>
              <a:t>sockL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bareR</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sockR</a:t>
            </a:r>
            <a:r>
              <a:rPr lang="en-US" sz="2400" dirty="0">
                <a:solidFill>
                  <a:srgbClr val="7030A0"/>
                </a:solidFill>
              </a:rPr>
              <a:t>()</a:t>
            </a:r>
          </a:p>
          <a:p>
            <a:pPr algn="ctr"/>
            <a:endParaRPr lang="en-US" sz="2400" dirty="0">
              <a:solidFill>
                <a:srgbClr val="7030A0"/>
              </a:solidFill>
            </a:endParaRPr>
          </a:p>
        </p:txBody>
      </p:sp>
      <p:sp>
        <p:nvSpPr>
          <p:cNvPr id="196" name="Rectángulo 195">
            <a:extLst>
              <a:ext uri="{FF2B5EF4-FFF2-40B4-BE49-F238E27FC236}">
                <a16:creationId xmlns:a16="http://schemas.microsoft.com/office/drawing/2014/main" id="{D29F1582-0961-45FB-9082-D775DC0DCFD4}"/>
              </a:ext>
            </a:extLst>
          </p:cNvPr>
          <p:cNvSpPr/>
          <p:nvPr/>
        </p:nvSpPr>
        <p:spPr>
          <a:xfrm>
            <a:off x="5661672" y="2630081"/>
            <a:ext cx="1188720" cy="3200400"/>
          </a:xfrm>
          <a:prstGeom prst="rect">
            <a:avLst/>
          </a:prstGeom>
          <a:solidFill>
            <a:srgbClr val="7030A0">
              <a:alpha val="5000"/>
            </a:srgbClr>
          </a:solidFill>
          <a:ln w="19051">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r>
              <a:rPr lang="en-US" sz="2400" dirty="0" err="1">
                <a:solidFill>
                  <a:srgbClr val="7030A0"/>
                </a:solidFill>
              </a:rPr>
              <a:t>bareL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bareR</a:t>
            </a:r>
            <a:r>
              <a:rPr lang="en-US" sz="2400" dirty="0">
                <a:solidFill>
                  <a:srgbClr val="7030A0"/>
                </a:solidFill>
              </a:rPr>
              <a:t>()</a:t>
            </a:r>
          </a:p>
        </p:txBody>
      </p:sp>
      <p:sp>
        <p:nvSpPr>
          <p:cNvPr id="180" name="CuadroTexto 179">
            <a:extLst>
              <a:ext uri="{FF2B5EF4-FFF2-40B4-BE49-F238E27FC236}">
                <a16:creationId xmlns:a16="http://schemas.microsoft.com/office/drawing/2014/main" id="{EBE2EC4A-F9CD-4456-B30D-9737FE0A635F}"/>
              </a:ext>
            </a:extLst>
          </p:cNvPr>
          <p:cNvSpPr txBox="1"/>
          <p:nvPr/>
        </p:nvSpPr>
        <p:spPr>
          <a:xfrm>
            <a:off x="4015077" y="2630081"/>
            <a:ext cx="1359668" cy="461665"/>
          </a:xfrm>
          <a:prstGeom prst="rect">
            <a:avLst/>
          </a:prstGeom>
          <a:noFill/>
        </p:spPr>
        <p:txBody>
          <a:bodyPr wrap="none" rtlCol="0" anchor="ctr" anchorCtr="1">
            <a:spAutoFit/>
          </a:bodyPr>
          <a:lstStyle/>
          <a:p>
            <a:pPr algn="ctr"/>
            <a:r>
              <a:rPr lang="en-US" sz="2400" dirty="0" err="1"/>
              <a:t>putShoeL</a:t>
            </a:r>
            <a:endParaRPr lang="en-US" sz="2400" dirty="0"/>
          </a:p>
        </p:txBody>
      </p:sp>
      <p:sp>
        <p:nvSpPr>
          <p:cNvPr id="152" name="Elipse 151">
            <a:extLst>
              <a:ext uri="{FF2B5EF4-FFF2-40B4-BE49-F238E27FC236}">
                <a16:creationId xmlns:a16="http://schemas.microsoft.com/office/drawing/2014/main" id="{5D38989B-C4DB-41DB-8520-F7FDBB685863}"/>
              </a:ext>
            </a:extLst>
          </p:cNvPr>
          <p:cNvSpPr/>
          <p:nvPr/>
        </p:nvSpPr>
        <p:spPr>
          <a:xfrm>
            <a:off x="2523863" y="2623006"/>
            <a:ext cx="1371600" cy="1371600"/>
          </a:xfrm>
          <a:prstGeom prst="ellipse">
            <a:avLst/>
          </a:prstGeom>
          <a:solidFill>
            <a:schemeClr val="tx1">
              <a:alpha val="5000"/>
            </a:schemeClr>
          </a:solidFill>
          <a:ln w="19051">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r>
              <a:rPr lang="en-US" sz="2400" dirty="0" err="1">
                <a:solidFill>
                  <a:schemeClr val="tx1"/>
                </a:solidFill>
              </a:rPr>
              <a:t>sockL</a:t>
            </a:r>
            <a:r>
              <a:rPr lang="en-US" sz="2400" dirty="0">
                <a:solidFill>
                  <a:schemeClr val="tx1"/>
                </a:solidFill>
              </a:rPr>
              <a:t>()</a:t>
            </a:r>
          </a:p>
          <a:p>
            <a:pPr algn="ctr"/>
            <a:r>
              <a:rPr lang="en-US" sz="2400" dirty="0" err="1">
                <a:solidFill>
                  <a:schemeClr val="tx1"/>
                </a:solidFill>
              </a:rPr>
              <a:t>bareR</a:t>
            </a:r>
            <a:r>
              <a:rPr lang="en-US" sz="2400" dirty="0">
                <a:solidFill>
                  <a:schemeClr val="tx1"/>
                </a:solidFill>
              </a:rPr>
              <a:t>()</a:t>
            </a:r>
          </a:p>
        </p:txBody>
      </p:sp>
      <p:sp>
        <p:nvSpPr>
          <p:cNvPr id="136" name="CuadroTexto 135">
            <a:extLst>
              <a:ext uri="{FF2B5EF4-FFF2-40B4-BE49-F238E27FC236}">
                <a16:creationId xmlns:a16="http://schemas.microsoft.com/office/drawing/2014/main" id="{C0B65CE9-08C8-4280-85F0-9F1AF915DC9E}"/>
              </a:ext>
            </a:extLst>
          </p:cNvPr>
          <p:cNvSpPr txBox="1"/>
          <p:nvPr/>
        </p:nvSpPr>
        <p:spPr>
          <a:xfrm>
            <a:off x="1156635" y="2836557"/>
            <a:ext cx="1313180" cy="461665"/>
          </a:xfrm>
          <a:prstGeom prst="rect">
            <a:avLst/>
          </a:prstGeom>
          <a:noFill/>
        </p:spPr>
        <p:txBody>
          <a:bodyPr wrap="none" rtlCol="0" anchor="ctr" anchorCtr="1">
            <a:spAutoFit/>
          </a:bodyPr>
          <a:lstStyle/>
          <a:p>
            <a:pPr algn="ctr"/>
            <a:r>
              <a:rPr lang="en-US" sz="2400" dirty="0" err="1"/>
              <a:t>putSockL</a:t>
            </a:r>
            <a:endParaRPr lang="en-US" sz="2400" dirty="0"/>
          </a:p>
        </p:txBody>
      </p:sp>
      <p:sp>
        <p:nvSpPr>
          <p:cNvPr id="88" name="CuadroTexto 87">
            <a:extLst>
              <a:ext uri="{FF2B5EF4-FFF2-40B4-BE49-F238E27FC236}">
                <a16:creationId xmlns:a16="http://schemas.microsoft.com/office/drawing/2014/main" id="{B25CD818-AA6B-473C-9EB2-C058F90281CC}"/>
              </a:ext>
            </a:extLst>
          </p:cNvPr>
          <p:cNvSpPr txBox="1"/>
          <p:nvPr/>
        </p:nvSpPr>
        <p:spPr>
          <a:xfrm>
            <a:off x="5992150" y="50968"/>
            <a:ext cx="5965672" cy="954107"/>
          </a:xfrm>
          <a:prstGeom prst="rect">
            <a:avLst/>
          </a:prstGeom>
          <a:noFill/>
        </p:spPr>
        <p:txBody>
          <a:bodyPr wrap="none" rtlCol="0" anchor="ctr" anchorCtr="1">
            <a:spAutoFit/>
          </a:bodyPr>
          <a:lstStyle/>
          <a:p>
            <a:pPr marL="514350" indent="-514350">
              <a:buAutoNum type="arabicParenR"/>
            </a:pPr>
            <a:r>
              <a:rPr lang="en-US" sz="2800" dirty="0">
                <a:solidFill>
                  <a:srgbClr val="C00000"/>
                </a:solidFill>
              </a:rPr>
              <a:t>Allow actions to be simultaneous</a:t>
            </a:r>
          </a:p>
          <a:p>
            <a:pPr marL="514350" indent="-514350">
              <a:buAutoNum type="arabicParenR"/>
            </a:pPr>
            <a:r>
              <a:rPr lang="en-US" sz="2800" dirty="0">
                <a:solidFill>
                  <a:srgbClr val="C00000"/>
                </a:solidFill>
              </a:rPr>
              <a:t>Always add predicates (don't delete)</a:t>
            </a:r>
          </a:p>
        </p:txBody>
      </p:sp>
      <mc:AlternateContent xmlns:mc="http://schemas.openxmlformats.org/markup-compatibility/2006" xmlns:a14="http://schemas.microsoft.com/office/drawing/2010/main">
        <mc:Choice Requires="a14">
          <p:sp>
            <p:nvSpPr>
              <p:cNvPr id="6" name="CuadroTexto 401">
                <a:extLst>
                  <a:ext uri="{FF2B5EF4-FFF2-40B4-BE49-F238E27FC236}">
                    <a16:creationId xmlns:a16="http://schemas.microsoft.com/office/drawing/2014/main" id="{78A263A1-0C9A-9459-43B8-399B5FBB2699}"/>
                  </a:ext>
                </a:extLst>
              </p:cNvPr>
              <p:cNvSpPr txBox="1"/>
              <p:nvPr/>
            </p:nvSpPr>
            <p:spPr>
              <a:xfrm>
                <a:off x="9338270" y="5960458"/>
                <a:ext cx="667812"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𝑆</m:t>
                          </m:r>
                        </m:e>
                        <m:sub>
                          <m:r>
                            <a:rPr lang="en-US" sz="3200" b="0" i="1" dirty="0" smtClean="0">
                              <a:solidFill>
                                <a:srgbClr val="7030A0"/>
                              </a:solidFill>
                              <a:latin typeface="Cambria Math" panose="02040503050406030204" pitchFamily="18" charset="0"/>
                            </a:rPr>
                            <m:t>1</m:t>
                          </m:r>
                        </m:sub>
                      </m:sSub>
                    </m:oMath>
                  </m:oMathPara>
                </a14:m>
                <a:endParaRPr lang="en-US" sz="3200" dirty="0">
                  <a:solidFill>
                    <a:srgbClr val="7030A0"/>
                  </a:solidFill>
                </a:endParaRPr>
              </a:p>
            </p:txBody>
          </p:sp>
        </mc:Choice>
        <mc:Fallback xmlns="">
          <p:sp>
            <p:nvSpPr>
              <p:cNvPr id="6" name="CuadroTexto 401">
                <a:extLst>
                  <a:ext uri="{FF2B5EF4-FFF2-40B4-BE49-F238E27FC236}">
                    <a16:creationId xmlns:a16="http://schemas.microsoft.com/office/drawing/2014/main" id="{78A263A1-0C9A-9459-43B8-399B5FBB2699}"/>
                  </a:ext>
                </a:extLst>
              </p:cNvPr>
              <p:cNvSpPr txBox="1">
                <a:spLocks noRot="1" noChangeAspect="1" noMove="1" noResize="1" noEditPoints="1" noAdjustHandles="1" noChangeArrowheads="1" noChangeShapeType="1" noTextEdit="1"/>
              </p:cNvSpPr>
              <p:nvPr/>
            </p:nvSpPr>
            <p:spPr>
              <a:xfrm>
                <a:off x="9338270" y="5960458"/>
                <a:ext cx="667812" cy="58477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uadroTexto 401">
                <a:extLst>
                  <a:ext uri="{FF2B5EF4-FFF2-40B4-BE49-F238E27FC236}">
                    <a16:creationId xmlns:a16="http://schemas.microsoft.com/office/drawing/2014/main" id="{9080F702-9A78-95B1-900D-10FDDD0D32CB}"/>
                  </a:ext>
                </a:extLst>
              </p:cNvPr>
              <p:cNvSpPr txBox="1"/>
              <p:nvPr/>
            </p:nvSpPr>
            <p:spPr>
              <a:xfrm>
                <a:off x="10877825" y="5941058"/>
                <a:ext cx="727507"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𝐴</m:t>
                          </m:r>
                        </m:e>
                        <m:sub>
                          <m:r>
                            <a:rPr lang="en-US" sz="3200" b="0" i="1" dirty="0" smtClean="0">
                              <a:solidFill>
                                <a:srgbClr val="7030A0"/>
                              </a:solidFill>
                              <a:latin typeface="Cambria Math" panose="02040503050406030204" pitchFamily="18" charset="0"/>
                            </a:rPr>
                            <m:t>1</m:t>
                          </m:r>
                        </m:sub>
                      </m:sSub>
                    </m:oMath>
                  </m:oMathPara>
                </a14:m>
                <a:endParaRPr lang="en-US" sz="3200" dirty="0">
                  <a:solidFill>
                    <a:srgbClr val="7030A0"/>
                  </a:solidFill>
                </a:endParaRPr>
              </a:p>
            </p:txBody>
          </p:sp>
        </mc:Choice>
        <mc:Fallback xmlns="">
          <p:sp>
            <p:nvSpPr>
              <p:cNvPr id="7" name="CuadroTexto 401">
                <a:extLst>
                  <a:ext uri="{FF2B5EF4-FFF2-40B4-BE49-F238E27FC236}">
                    <a16:creationId xmlns:a16="http://schemas.microsoft.com/office/drawing/2014/main" id="{9080F702-9A78-95B1-900D-10FDDD0D32CB}"/>
                  </a:ext>
                </a:extLst>
              </p:cNvPr>
              <p:cNvSpPr txBox="1">
                <a:spLocks noRot="1" noChangeAspect="1" noMove="1" noResize="1" noEditPoints="1" noAdjustHandles="1" noChangeArrowheads="1" noChangeShapeType="1" noTextEdit="1"/>
              </p:cNvSpPr>
              <p:nvPr/>
            </p:nvSpPr>
            <p:spPr>
              <a:xfrm>
                <a:off x="10877825" y="5941058"/>
                <a:ext cx="727507" cy="584775"/>
              </a:xfrm>
              <a:prstGeom prst="rect">
                <a:avLst/>
              </a:prstGeom>
              <a:blipFill>
                <a:blip r:embed="rId4"/>
                <a:stretch>
                  <a:fillRect/>
                </a:stretch>
              </a:blipFill>
            </p:spPr>
            <p:txBody>
              <a:bodyPr/>
              <a:lstStyle/>
              <a:p>
                <a:r>
                  <a:rPr lang="en-US">
                    <a:noFill/>
                  </a:rPr>
                  <a:t> </a:t>
                </a:r>
              </a:p>
            </p:txBody>
          </p:sp>
        </mc:Fallback>
      </mc:AlternateContent>
      <p:grpSp>
        <p:nvGrpSpPr>
          <p:cNvPr id="31" name="Group 30">
            <a:extLst>
              <a:ext uri="{FF2B5EF4-FFF2-40B4-BE49-F238E27FC236}">
                <a16:creationId xmlns:a16="http://schemas.microsoft.com/office/drawing/2014/main" id="{224F6EA2-36F6-8A06-BCEC-9FAA94E611E7}"/>
              </a:ext>
            </a:extLst>
          </p:cNvPr>
          <p:cNvGrpSpPr/>
          <p:nvPr/>
        </p:nvGrpSpPr>
        <p:grpSpPr>
          <a:xfrm>
            <a:off x="6766543" y="3716493"/>
            <a:ext cx="2377457" cy="311829"/>
            <a:chOff x="7567844" y="3751663"/>
            <a:chExt cx="2184916" cy="292647"/>
          </a:xfrm>
        </p:grpSpPr>
        <p:cxnSp>
          <p:nvCxnSpPr>
            <p:cNvPr id="8" name="Straight Connector 7">
              <a:extLst>
                <a:ext uri="{FF2B5EF4-FFF2-40B4-BE49-F238E27FC236}">
                  <a16:creationId xmlns:a16="http://schemas.microsoft.com/office/drawing/2014/main" id="{3F9DA353-03E5-E74D-2D00-CF537089B136}"/>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8C72FEEE-5363-4D61-F2FB-4D2AC6FADDDF}"/>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7" name="Straight Connector 16">
            <a:extLst>
              <a:ext uri="{FF2B5EF4-FFF2-40B4-BE49-F238E27FC236}">
                <a16:creationId xmlns:a16="http://schemas.microsoft.com/office/drawing/2014/main" id="{F6BD7415-C71F-0032-145C-2B8856CEF028}"/>
              </a:ext>
            </a:extLst>
          </p:cNvPr>
          <p:cNvCxnSpPr>
            <a:cxnSpLocks/>
            <a:stCxn id="152" idx="7"/>
          </p:cNvCxnSpPr>
          <p:nvPr/>
        </p:nvCxnSpPr>
        <p:spPr>
          <a:xfrm flipV="1">
            <a:off x="3694597" y="2372237"/>
            <a:ext cx="1023348" cy="451635"/>
          </a:xfrm>
          <a:prstGeom prst="line">
            <a:avLst/>
          </a:prstGeom>
          <a:solidFill>
            <a:srgbClr val="FF0000">
              <a:alpha val="5000"/>
            </a:srgbClr>
          </a:solidFill>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079DC1F-C099-1193-1896-9EAF2EA38E2A}"/>
              </a:ext>
            </a:extLst>
          </p:cNvPr>
          <p:cNvCxnSpPr>
            <a:cxnSpLocks/>
            <a:stCxn id="290" idx="5"/>
            <a:endCxn id="306" idx="2"/>
          </p:cNvCxnSpPr>
          <p:nvPr/>
        </p:nvCxnSpPr>
        <p:spPr>
          <a:xfrm>
            <a:off x="1406991" y="4897112"/>
            <a:ext cx="1116872" cy="650534"/>
          </a:xfrm>
          <a:prstGeom prst="line">
            <a:avLst/>
          </a:prstGeom>
          <a:solidFill>
            <a:srgbClr val="FF0000">
              <a:alpha val="5000"/>
            </a:srgbClr>
          </a:solidFill>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0350CE8-B24F-0E9F-04E5-42B1CE304A4E}"/>
              </a:ext>
            </a:extLst>
          </p:cNvPr>
          <p:cNvCxnSpPr>
            <a:cxnSpLocks/>
            <a:stCxn id="306" idx="7"/>
          </p:cNvCxnSpPr>
          <p:nvPr/>
        </p:nvCxnSpPr>
        <p:spPr>
          <a:xfrm flipV="1">
            <a:off x="3694597" y="4703488"/>
            <a:ext cx="970353" cy="359224"/>
          </a:xfrm>
          <a:prstGeom prst="line">
            <a:avLst/>
          </a:prstGeom>
          <a:solidFill>
            <a:srgbClr val="FF0000">
              <a:alpha val="5000"/>
            </a:srgbClr>
          </a:solidFill>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CuadroTexto 361">
            <a:extLst>
              <a:ext uri="{FF2B5EF4-FFF2-40B4-BE49-F238E27FC236}">
                <a16:creationId xmlns:a16="http://schemas.microsoft.com/office/drawing/2014/main" id="{67573C09-BB19-997B-7625-875680DE8353}"/>
              </a:ext>
            </a:extLst>
          </p:cNvPr>
          <p:cNvSpPr txBox="1"/>
          <p:nvPr/>
        </p:nvSpPr>
        <p:spPr>
          <a:xfrm>
            <a:off x="4031159" y="4899974"/>
            <a:ext cx="1313180" cy="461665"/>
          </a:xfrm>
          <a:prstGeom prst="rect">
            <a:avLst/>
          </a:prstGeom>
          <a:noFill/>
        </p:spPr>
        <p:txBody>
          <a:bodyPr wrap="none" rtlCol="0" anchor="ctr" anchorCtr="1">
            <a:spAutoFit/>
          </a:bodyPr>
          <a:lstStyle/>
          <a:p>
            <a:pPr algn="ctr"/>
            <a:r>
              <a:rPr lang="en-US" sz="2400" dirty="0" err="1"/>
              <a:t>putSockL</a:t>
            </a:r>
            <a:endParaRPr lang="en-US" sz="2400" dirty="0"/>
          </a:p>
        </p:txBody>
      </p:sp>
      <p:sp>
        <p:nvSpPr>
          <p:cNvPr id="22" name="CuadroTexto 179">
            <a:extLst>
              <a:ext uri="{FF2B5EF4-FFF2-40B4-BE49-F238E27FC236}">
                <a16:creationId xmlns:a16="http://schemas.microsoft.com/office/drawing/2014/main" id="{2CB6C281-71BC-173F-DCE6-36AC9BFEE8DE}"/>
              </a:ext>
            </a:extLst>
          </p:cNvPr>
          <p:cNvSpPr txBox="1"/>
          <p:nvPr/>
        </p:nvSpPr>
        <p:spPr>
          <a:xfrm>
            <a:off x="3996215" y="3363190"/>
            <a:ext cx="1350050" cy="461665"/>
          </a:xfrm>
          <a:prstGeom prst="rect">
            <a:avLst/>
          </a:prstGeom>
          <a:noFill/>
        </p:spPr>
        <p:txBody>
          <a:bodyPr wrap="none" rtlCol="0" anchor="ctr" anchorCtr="1">
            <a:spAutoFit/>
          </a:bodyPr>
          <a:lstStyle/>
          <a:p>
            <a:pPr algn="ctr"/>
            <a:r>
              <a:rPr lang="en-US" sz="2400" dirty="0" err="1"/>
              <a:t>putSockR</a:t>
            </a:r>
            <a:endParaRPr lang="en-US" sz="2400" dirty="0"/>
          </a:p>
        </p:txBody>
      </p:sp>
      <p:cxnSp>
        <p:nvCxnSpPr>
          <p:cNvPr id="34" name="Straight Connector 33">
            <a:extLst>
              <a:ext uri="{FF2B5EF4-FFF2-40B4-BE49-F238E27FC236}">
                <a16:creationId xmlns:a16="http://schemas.microsoft.com/office/drawing/2014/main" id="{F0D9800B-5D6D-C6E4-5213-47909587600E}"/>
              </a:ext>
            </a:extLst>
          </p:cNvPr>
          <p:cNvCxnSpPr>
            <a:cxnSpLocks/>
          </p:cNvCxnSpPr>
          <p:nvPr/>
        </p:nvCxnSpPr>
        <p:spPr>
          <a:xfrm flipV="1">
            <a:off x="6766543" y="3423927"/>
            <a:ext cx="557067" cy="400928"/>
          </a:xfrm>
          <a:prstGeom prst="line">
            <a:avLst/>
          </a:prstGeom>
          <a:solidFill>
            <a:srgbClr val="FF0000">
              <a:alpha val="5000"/>
            </a:srgbClr>
          </a:solidFill>
          <a:ln w="38100">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9750BD5-DC2E-EA00-134B-4515A87715BA}"/>
              </a:ext>
            </a:extLst>
          </p:cNvPr>
          <p:cNvCxnSpPr>
            <a:cxnSpLocks/>
          </p:cNvCxnSpPr>
          <p:nvPr/>
        </p:nvCxnSpPr>
        <p:spPr>
          <a:xfrm flipV="1">
            <a:off x="8505872" y="3187598"/>
            <a:ext cx="638128" cy="79886"/>
          </a:xfrm>
          <a:prstGeom prst="line">
            <a:avLst/>
          </a:prstGeom>
          <a:solidFill>
            <a:srgbClr val="FF0000">
              <a:alpha val="5000"/>
            </a:srgbClr>
          </a:solidFill>
          <a:ln w="38100">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D88DC390-FD35-6957-5306-376BD8451FA2}"/>
              </a:ext>
            </a:extLst>
          </p:cNvPr>
          <p:cNvGrpSpPr/>
          <p:nvPr/>
        </p:nvGrpSpPr>
        <p:grpSpPr>
          <a:xfrm>
            <a:off x="6766543" y="4441237"/>
            <a:ext cx="2377457" cy="311829"/>
            <a:chOff x="7567844" y="3751663"/>
            <a:chExt cx="2184916" cy="292647"/>
          </a:xfrm>
        </p:grpSpPr>
        <p:cxnSp>
          <p:nvCxnSpPr>
            <p:cNvPr id="40" name="Straight Connector 39">
              <a:extLst>
                <a:ext uri="{FF2B5EF4-FFF2-40B4-BE49-F238E27FC236}">
                  <a16:creationId xmlns:a16="http://schemas.microsoft.com/office/drawing/2014/main" id="{CCE2903D-724E-B662-3AC5-24D3BD2136B6}"/>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A026FE63-873F-CA3A-CF3F-6DA52A0BA2B2}"/>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42" name="Straight Connector 41">
            <a:extLst>
              <a:ext uri="{FF2B5EF4-FFF2-40B4-BE49-F238E27FC236}">
                <a16:creationId xmlns:a16="http://schemas.microsoft.com/office/drawing/2014/main" id="{F9772BB6-CA8C-F230-B308-E653985A79DE}"/>
              </a:ext>
            </a:extLst>
          </p:cNvPr>
          <p:cNvCxnSpPr>
            <a:cxnSpLocks/>
            <a:endCxn id="274" idx="1"/>
          </p:cNvCxnSpPr>
          <p:nvPr/>
        </p:nvCxnSpPr>
        <p:spPr>
          <a:xfrm>
            <a:off x="6766543" y="4661502"/>
            <a:ext cx="500009" cy="388943"/>
          </a:xfrm>
          <a:prstGeom prst="line">
            <a:avLst/>
          </a:prstGeom>
          <a:solidFill>
            <a:srgbClr val="FF0000">
              <a:alpha val="5000"/>
            </a:srgbClr>
          </a:solidFill>
          <a:ln w="38100">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34022E5-C35C-363C-F4CA-7851F37300D9}"/>
              </a:ext>
            </a:extLst>
          </p:cNvPr>
          <p:cNvCxnSpPr>
            <a:cxnSpLocks/>
            <a:stCxn id="274" idx="3"/>
          </p:cNvCxnSpPr>
          <p:nvPr/>
        </p:nvCxnSpPr>
        <p:spPr>
          <a:xfrm>
            <a:off x="8616601" y="5050445"/>
            <a:ext cx="531638" cy="176824"/>
          </a:xfrm>
          <a:prstGeom prst="line">
            <a:avLst/>
          </a:prstGeom>
          <a:solidFill>
            <a:srgbClr val="FF0000">
              <a:alpha val="5000"/>
            </a:srgbClr>
          </a:solidFill>
          <a:ln w="38100">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sp>
        <p:nvSpPr>
          <p:cNvPr id="53" name="CuadroTexto 273">
            <a:extLst>
              <a:ext uri="{FF2B5EF4-FFF2-40B4-BE49-F238E27FC236}">
                <a16:creationId xmlns:a16="http://schemas.microsoft.com/office/drawing/2014/main" id="{833733A1-94AB-1D8A-B257-D94B8D57B02E}"/>
              </a:ext>
            </a:extLst>
          </p:cNvPr>
          <p:cNvSpPr txBox="1"/>
          <p:nvPr/>
        </p:nvSpPr>
        <p:spPr>
          <a:xfrm>
            <a:off x="10617580" y="5441462"/>
            <a:ext cx="1396536" cy="461665"/>
          </a:xfrm>
          <a:prstGeom prst="rect">
            <a:avLst/>
          </a:prstGeom>
          <a:noFill/>
        </p:spPr>
        <p:txBody>
          <a:bodyPr wrap="none" rtlCol="0" anchor="ctr" anchorCtr="1">
            <a:spAutoFit/>
          </a:bodyPr>
          <a:lstStyle/>
          <a:p>
            <a:pPr algn="ctr"/>
            <a:r>
              <a:rPr lang="en-US" sz="2400" dirty="0" err="1">
                <a:solidFill>
                  <a:srgbClr val="7030A0"/>
                </a:solidFill>
              </a:rPr>
              <a:t>putShoeR</a:t>
            </a:r>
            <a:endParaRPr lang="en-US" sz="2400" dirty="0">
              <a:solidFill>
                <a:srgbClr val="7030A0"/>
              </a:solidFill>
            </a:endParaRPr>
          </a:p>
        </p:txBody>
      </p:sp>
      <p:sp>
        <p:nvSpPr>
          <p:cNvPr id="56" name="CuadroTexto 259">
            <a:extLst>
              <a:ext uri="{FF2B5EF4-FFF2-40B4-BE49-F238E27FC236}">
                <a16:creationId xmlns:a16="http://schemas.microsoft.com/office/drawing/2014/main" id="{091A30C6-96F5-0920-4784-17203CE54349}"/>
              </a:ext>
            </a:extLst>
          </p:cNvPr>
          <p:cNvSpPr txBox="1"/>
          <p:nvPr/>
        </p:nvSpPr>
        <p:spPr>
          <a:xfrm>
            <a:off x="10607959" y="2608468"/>
            <a:ext cx="1359668" cy="461665"/>
          </a:xfrm>
          <a:prstGeom prst="rect">
            <a:avLst/>
          </a:prstGeom>
          <a:noFill/>
        </p:spPr>
        <p:txBody>
          <a:bodyPr wrap="none" rtlCol="0" anchor="ctr" anchorCtr="1">
            <a:spAutoFit/>
          </a:bodyPr>
          <a:lstStyle/>
          <a:p>
            <a:pPr algn="ctr"/>
            <a:r>
              <a:rPr lang="en-US" sz="2400" dirty="0" err="1">
                <a:solidFill>
                  <a:srgbClr val="7030A0"/>
                </a:solidFill>
              </a:rPr>
              <a:t>putShoeL</a:t>
            </a:r>
            <a:endParaRPr lang="en-US" sz="2400" dirty="0">
              <a:solidFill>
                <a:srgbClr val="7030A0"/>
              </a:solidFill>
            </a:endParaRPr>
          </a:p>
        </p:txBody>
      </p:sp>
      <mc:AlternateContent xmlns:mc="http://schemas.openxmlformats.org/markup-compatibility/2006" xmlns:a14="http://schemas.microsoft.com/office/drawing/2010/main">
        <mc:Choice Requires="a14">
          <p:sp>
            <p:nvSpPr>
              <p:cNvPr id="59" name="CuadroTexto 401">
                <a:extLst>
                  <a:ext uri="{FF2B5EF4-FFF2-40B4-BE49-F238E27FC236}">
                    <a16:creationId xmlns:a16="http://schemas.microsoft.com/office/drawing/2014/main" id="{6CC4A33D-EB08-F4AE-CE7D-09BF5690C2E5}"/>
                  </a:ext>
                </a:extLst>
              </p:cNvPr>
              <p:cNvSpPr txBox="1"/>
              <p:nvPr/>
            </p:nvSpPr>
            <p:spPr>
              <a:xfrm>
                <a:off x="7669064" y="5960457"/>
                <a:ext cx="727507"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𝐴</m:t>
                          </m:r>
                        </m:e>
                        <m:sub>
                          <m:r>
                            <a:rPr lang="en-US" sz="3200" b="0" i="1" dirty="0" smtClean="0">
                              <a:solidFill>
                                <a:srgbClr val="7030A0"/>
                              </a:solidFill>
                              <a:latin typeface="Cambria Math" panose="02040503050406030204" pitchFamily="18" charset="0"/>
                            </a:rPr>
                            <m:t>0</m:t>
                          </m:r>
                        </m:sub>
                      </m:sSub>
                    </m:oMath>
                  </m:oMathPara>
                </a14:m>
                <a:endParaRPr lang="en-US" sz="3200" dirty="0">
                  <a:solidFill>
                    <a:srgbClr val="7030A0"/>
                  </a:solidFill>
                </a:endParaRPr>
              </a:p>
            </p:txBody>
          </p:sp>
        </mc:Choice>
        <mc:Fallback xmlns="">
          <p:sp>
            <p:nvSpPr>
              <p:cNvPr id="59" name="CuadroTexto 401">
                <a:extLst>
                  <a:ext uri="{FF2B5EF4-FFF2-40B4-BE49-F238E27FC236}">
                    <a16:creationId xmlns:a16="http://schemas.microsoft.com/office/drawing/2014/main" id="{6CC4A33D-EB08-F4AE-CE7D-09BF5690C2E5}"/>
                  </a:ext>
                </a:extLst>
              </p:cNvPr>
              <p:cNvSpPr txBox="1">
                <a:spLocks noRot="1" noChangeAspect="1" noMove="1" noResize="1" noEditPoints="1" noAdjustHandles="1" noChangeArrowheads="1" noChangeShapeType="1" noTextEdit="1"/>
              </p:cNvSpPr>
              <p:nvPr/>
            </p:nvSpPr>
            <p:spPr>
              <a:xfrm>
                <a:off x="7669064" y="5960457"/>
                <a:ext cx="727507" cy="584775"/>
              </a:xfrm>
              <a:prstGeom prst="rect">
                <a:avLst/>
              </a:prstGeom>
              <a:blipFill>
                <a:blip r:embed="rId5"/>
                <a:stretch>
                  <a:fillRect/>
                </a:stretch>
              </a:blipFill>
            </p:spPr>
            <p:txBody>
              <a:bodyPr/>
              <a:lstStyle/>
              <a:p>
                <a:r>
                  <a:rPr lang="en-US">
                    <a:noFill/>
                  </a:rPr>
                  <a:t> </a:t>
                </a:r>
              </a:p>
            </p:txBody>
          </p:sp>
        </mc:Fallback>
      </mc:AlternateContent>
      <p:sp>
        <p:nvSpPr>
          <p:cNvPr id="61" name="CuadroTexto 273">
            <a:extLst>
              <a:ext uri="{FF2B5EF4-FFF2-40B4-BE49-F238E27FC236}">
                <a16:creationId xmlns:a16="http://schemas.microsoft.com/office/drawing/2014/main" id="{0265E49B-A9F8-ABE9-7FF4-E3796A65D8B1}"/>
              </a:ext>
            </a:extLst>
          </p:cNvPr>
          <p:cNvSpPr txBox="1"/>
          <p:nvPr/>
        </p:nvSpPr>
        <p:spPr>
          <a:xfrm>
            <a:off x="10617580" y="4861846"/>
            <a:ext cx="1350049" cy="461665"/>
          </a:xfrm>
          <a:prstGeom prst="rect">
            <a:avLst/>
          </a:prstGeom>
          <a:noFill/>
        </p:spPr>
        <p:txBody>
          <a:bodyPr wrap="none" rtlCol="0" anchor="ctr" anchorCtr="1">
            <a:spAutoFit/>
          </a:bodyPr>
          <a:lstStyle/>
          <a:p>
            <a:pPr algn="ctr"/>
            <a:r>
              <a:rPr lang="en-US" sz="2400" dirty="0" err="1">
                <a:solidFill>
                  <a:srgbClr val="7030A0"/>
                </a:solidFill>
              </a:rPr>
              <a:t>putSockR</a:t>
            </a:r>
            <a:endParaRPr lang="en-US" sz="2400" dirty="0">
              <a:solidFill>
                <a:srgbClr val="7030A0"/>
              </a:solidFill>
            </a:endParaRPr>
          </a:p>
        </p:txBody>
      </p:sp>
      <p:sp>
        <p:nvSpPr>
          <p:cNvPr id="62" name="CuadroTexto 259">
            <a:extLst>
              <a:ext uri="{FF2B5EF4-FFF2-40B4-BE49-F238E27FC236}">
                <a16:creationId xmlns:a16="http://schemas.microsoft.com/office/drawing/2014/main" id="{2EE2FA6C-A5DD-5E94-666E-6C4E8C389E3D}"/>
              </a:ext>
            </a:extLst>
          </p:cNvPr>
          <p:cNvSpPr txBox="1"/>
          <p:nvPr/>
        </p:nvSpPr>
        <p:spPr>
          <a:xfrm>
            <a:off x="10631203" y="3190414"/>
            <a:ext cx="1313181" cy="461665"/>
          </a:xfrm>
          <a:prstGeom prst="rect">
            <a:avLst/>
          </a:prstGeom>
          <a:noFill/>
        </p:spPr>
        <p:txBody>
          <a:bodyPr wrap="none" rtlCol="0" anchor="ctr" anchorCtr="1">
            <a:spAutoFit/>
          </a:bodyPr>
          <a:lstStyle/>
          <a:p>
            <a:pPr algn="ctr"/>
            <a:r>
              <a:rPr lang="en-US" sz="2400" dirty="0" err="1">
                <a:solidFill>
                  <a:srgbClr val="7030A0"/>
                </a:solidFill>
              </a:rPr>
              <a:t>putSockL</a:t>
            </a:r>
            <a:endParaRPr lang="en-US" sz="2400" dirty="0">
              <a:solidFill>
                <a:srgbClr val="7030A0"/>
              </a:solidFill>
            </a:endParaRPr>
          </a:p>
        </p:txBody>
      </p:sp>
      <p:cxnSp>
        <p:nvCxnSpPr>
          <p:cNvPr id="63" name="Straight Connector 62">
            <a:extLst>
              <a:ext uri="{FF2B5EF4-FFF2-40B4-BE49-F238E27FC236}">
                <a16:creationId xmlns:a16="http://schemas.microsoft.com/office/drawing/2014/main" id="{BDFEFD76-96E1-F9D0-6B46-323DD99A069C}"/>
              </a:ext>
            </a:extLst>
          </p:cNvPr>
          <p:cNvCxnSpPr>
            <a:cxnSpLocks/>
          </p:cNvCxnSpPr>
          <p:nvPr/>
        </p:nvCxnSpPr>
        <p:spPr>
          <a:xfrm flipV="1">
            <a:off x="10117571" y="3466161"/>
            <a:ext cx="557067" cy="371942"/>
          </a:xfrm>
          <a:prstGeom prst="line">
            <a:avLst/>
          </a:prstGeom>
          <a:solidFill>
            <a:srgbClr val="FF0000">
              <a:alpha val="5000"/>
            </a:srgbClr>
          </a:solidFill>
          <a:ln w="38100">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767D714-DAA3-5474-E8BC-4E750DEE678D}"/>
              </a:ext>
            </a:extLst>
          </p:cNvPr>
          <p:cNvCxnSpPr>
            <a:cxnSpLocks/>
            <a:endCxn id="61" idx="1"/>
          </p:cNvCxnSpPr>
          <p:nvPr/>
        </p:nvCxnSpPr>
        <p:spPr>
          <a:xfrm>
            <a:off x="10117571" y="4703736"/>
            <a:ext cx="500009" cy="388943"/>
          </a:xfrm>
          <a:prstGeom prst="line">
            <a:avLst/>
          </a:prstGeom>
          <a:solidFill>
            <a:srgbClr val="FF0000">
              <a:alpha val="5000"/>
            </a:srgbClr>
          </a:solidFill>
          <a:ln w="38100">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77966E8-AB1D-6D7D-BD0A-EF4B4876290C}"/>
              </a:ext>
            </a:extLst>
          </p:cNvPr>
          <p:cNvCxnSpPr>
            <a:cxnSpLocks/>
          </p:cNvCxnSpPr>
          <p:nvPr/>
        </p:nvCxnSpPr>
        <p:spPr>
          <a:xfrm>
            <a:off x="10149413" y="5374241"/>
            <a:ext cx="496695" cy="339727"/>
          </a:xfrm>
          <a:prstGeom prst="line">
            <a:avLst/>
          </a:prstGeom>
          <a:solidFill>
            <a:srgbClr val="FF0000">
              <a:alpha val="5000"/>
            </a:srgbClr>
          </a:solidFill>
          <a:ln w="38100">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A2D6994F-5FEA-75ED-B38A-B56F45617FEE}"/>
              </a:ext>
            </a:extLst>
          </p:cNvPr>
          <p:cNvCxnSpPr>
            <a:cxnSpLocks/>
            <a:endCxn id="56" idx="1"/>
          </p:cNvCxnSpPr>
          <p:nvPr/>
        </p:nvCxnSpPr>
        <p:spPr>
          <a:xfrm flipV="1">
            <a:off x="10108913" y="2839301"/>
            <a:ext cx="499046" cy="329946"/>
          </a:xfrm>
          <a:prstGeom prst="line">
            <a:avLst/>
          </a:prstGeom>
          <a:solidFill>
            <a:srgbClr val="FF0000">
              <a:alpha val="5000"/>
            </a:srgbClr>
          </a:solidFill>
          <a:ln w="38100">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21CBC7E9-15B1-777B-7155-BD2946A8AB68}"/>
              </a:ext>
            </a:extLst>
          </p:cNvPr>
          <p:cNvCxnSpPr>
            <a:cxnSpLocks/>
          </p:cNvCxnSpPr>
          <p:nvPr/>
        </p:nvCxnSpPr>
        <p:spPr>
          <a:xfrm flipV="1">
            <a:off x="3895463" y="564009"/>
            <a:ext cx="1813684" cy="471988"/>
          </a:xfrm>
          <a:prstGeom prst="line">
            <a:avLst/>
          </a:prstGeom>
          <a:solidFill>
            <a:srgbClr val="FF0000">
              <a:alpha val="5000"/>
            </a:srgbClr>
          </a:solidFill>
          <a:ln w="381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77" name="Elipse 289">
            <a:extLst>
              <a:ext uri="{FF2B5EF4-FFF2-40B4-BE49-F238E27FC236}">
                <a16:creationId xmlns:a16="http://schemas.microsoft.com/office/drawing/2014/main" id="{585D12DB-C18E-1A5A-74C5-23D7B1722C11}"/>
              </a:ext>
            </a:extLst>
          </p:cNvPr>
          <p:cNvSpPr/>
          <p:nvPr/>
        </p:nvSpPr>
        <p:spPr>
          <a:xfrm>
            <a:off x="2507552" y="3735746"/>
            <a:ext cx="1371600" cy="1371600"/>
          </a:xfrm>
          <a:prstGeom prst="ellipse">
            <a:avLst/>
          </a:prstGeom>
          <a:solidFill>
            <a:schemeClr val="tx1">
              <a:alpha val="5000"/>
            </a:schemeClr>
          </a:solidFill>
          <a:ln w="19051">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r>
              <a:rPr lang="en-US" sz="2400" dirty="0" err="1">
                <a:solidFill>
                  <a:schemeClr val="tx1"/>
                </a:solidFill>
              </a:rPr>
              <a:t>bareL</a:t>
            </a:r>
            <a:r>
              <a:rPr lang="en-US" sz="2400" dirty="0">
                <a:solidFill>
                  <a:schemeClr val="tx1"/>
                </a:solidFill>
              </a:rPr>
              <a:t>()</a:t>
            </a:r>
          </a:p>
          <a:p>
            <a:pPr algn="ctr"/>
            <a:r>
              <a:rPr lang="en-US" sz="2400" dirty="0" err="1">
                <a:solidFill>
                  <a:schemeClr val="tx1"/>
                </a:solidFill>
              </a:rPr>
              <a:t>bareR</a:t>
            </a:r>
            <a:r>
              <a:rPr lang="en-US" sz="2400" dirty="0">
                <a:solidFill>
                  <a:schemeClr val="tx1"/>
                </a:solidFill>
              </a:rPr>
              <a:t>()</a:t>
            </a:r>
          </a:p>
        </p:txBody>
      </p:sp>
      <p:sp>
        <p:nvSpPr>
          <p:cNvPr id="79" name="CuadroTexto 319">
            <a:extLst>
              <a:ext uri="{FF2B5EF4-FFF2-40B4-BE49-F238E27FC236}">
                <a16:creationId xmlns:a16="http://schemas.microsoft.com/office/drawing/2014/main" id="{C2E165FC-B060-1DA5-F413-DA10303C5DAA}"/>
              </a:ext>
            </a:extLst>
          </p:cNvPr>
          <p:cNvSpPr txBox="1"/>
          <p:nvPr/>
        </p:nvSpPr>
        <p:spPr>
          <a:xfrm>
            <a:off x="1624461" y="4494799"/>
            <a:ext cx="832279" cy="461665"/>
          </a:xfrm>
          <a:prstGeom prst="rect">
            <a:avLst/>
          </a:prstGeom>
          <a:noFill/>
        </p:spPr>
        <p:txBody>
          <a:bodyPr wrap="square" rtlCol="0" anchor="ctr" anchorCtr="1">
            <a:spAutoFit/>
          </a:bodyPr>
          <a:lstStyle/>
          <a:p>
            <a:pPr algn="ctr"/>
            <a:r>
              <a:rPr lang="en-US" sz="2400">
                <a:solidFill>
                  <a:schemeClr val="bg1">
                    <a:lumMod val="65000"/>
                  </a:schemeClr>
                </a:solidFill>
              </a:rPr>
              <a:t>noop</a:t>
            </a:r>
          </a:p>
        </p:txBody>
      </p:sp>
      <p:grpSp>
        <p:nvGrpSpPr>
          <p:cNvPr id="80" name="Group 79">
            <a:extLst>
              <a:ext uri="{FF2B5EF4-FFF2-40B4-BE49-F238E27FC236}">
                <a16:creationId xmlns:a16="http://schemas.microsoft.com/office/drawing/2014/main" id="{E9CCB13C-0EB1-2EA0-C411-8EC58D543EA2}"/>
              </a:ext>
            </a:extLst>
          </p:cNvPr>
          <p:cNvGrpSpPr/>
          <p:nvPr/>
        </p:nvGrpSpPr>
        <p:grpSpPr>
          <a:xfrm>
            <a:off x="1607853" y="4256264"/>
            <a:ext cx="899695" cy="311829"/>
            <a:chOff x="7578761" y="3731166"/>
            <a:chExt cx="826832" cy="292647"/>
          </a:xfrm>
        </p:grpSpPr>
        <p:cxnSp>
          <p:nvCxnSpPr>
            <p:cNvPr id="81" name="Straight Connector 80">
              <a:extLst>
                <a:ext uri="{FF2B5EF4-FFF2-40B4-BE49-F238E27FC236}">
                  <a16:creationId xmlns:a16="http://schemas.microsoft.com/office/drawing/2014/main" id="{377D0DE0-2BE3-ED03-277A-DB3C255083FC}"/>
                </a:ext>
              </a:extLst>
            </p:cNvPr>
            <p:cNvCxnSpPr>
              <a:cxnSpLocks/>
              <a:stCxn id="290" idx="6"/>
              <a:endCxn id="77" idx="2"/>
            </p:cNvCxnSpPr>
            <p:nvPr/>
          </p:nvCxnSpPr>
          <p:spPr>
            <a:xfrm>
              <a:off x="7578761" y="3877489"/>
              <a:ext cx="826832" cy="8792"/>
            </a:xfrm>
            <a:prstGeom prst="line">
              <a:avLst/>
            </a:prstGeom>
            <a:solidFill>
              <a:srgbClr val="FF0000">
                <a:alpha val="5000"/>
              </a:srgbClr>
            </a:solidFill>
            <a:ln w="381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82" name="Rectangle 81">
              <a:extLst>
                <a:ext uri="{FF2B5EF4-FFF2-40B4-BE49-F238E27FC236}">
                  <a16:creationId xmlns:a16="http://schemas.microsoft.com/office/drawing/2014/main" id="{59638AE6-43C8-3718-B005-A43B5D10437B}"/>
                </a:ext>
              </a:extLst>
            </p:cNvPr>
            <p:cNvSpPr/>
            <p:nvPr/>
          </p:nvSpPr>
          <p:spPr>
            <a:xfrm>
              <a:off x="7841149" y="3731166"/>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9" name="CuadroTexto 319">
            <a:extLst>
              <a:ext uri="{FF2B5EF4-FFF2-40B4-BE49-F238E27FC236}">
                <a16:creationId xmlns:a16="http://schemas.microsoft.com/office/drawing/2014/main" id="{59EA644D-EEAA-1CAA-B434-9BAEE6FDC5D1}"/>
              </a:ext>
            </a:extLst>
          </p:cNvPr>
          <p:cNvSpPr txBox="1"/>
          <p:nvPr/>
        </p:nvSpPr>
        <p:spPr>
          <a:xfrm>
            <a:off x="10168007" y="3991918"/>
            <a:ext cx="832279" cy="461665"/>
          </a:xfrm>
          <a:prstGeom prst="rect">
            <a:avLst/>
          </a:prstGeom>
          <a:noFill/>
        </p:spPr>
        <p:txBody>
          <a:bodyPr wrap="none" rtlCol="0" anchor="ctr" anchorCtr="1">
            <a:spAutoFit/>
          </a:bodyPr>
          <a:lstStyle/>
          <a:p>
            <a:pPr algn="ctr"/>
            <a:r>
              <a:rPr lang="en-US" sz="2400" dirty="0" err="1">
                <a:solidFill>
                  <a:schemeClr val="bg1">
                    <a:lumMod val="65000"/>
                  </a:schemeClr>
                </a:solidFill>
              </a:rPr>
              <a:t>noop</a:t>
            </a:r>
            <a:endParaRPr lang="en-US" sz="2400" dirty="0">
              <a:solidFill>
                <a:schemeClr val="bg1">
                  <a:lumMod val="65000"/>
                </a:schemeClr>
              </a:solidFill>
            </a:endParaRPr>
          </a:p>
        </p:txBody>
      </p:sp>
      <p:grpSp>
        <p:nvGrpSpPr>
          <p:cNvPr id="90" name="Group 89">
            <a:extLst>
              <a:ext uri="{FF2B5EF4-FFF2-40B4-BE49-F238E27FC236}">
                <a16:creationId xmlns:a16="http://schemas.microsoft.com/office/drawing/2014/main" id="{145CA23E-533C-4CF7-9CC3-4192AE946A24}"/>
              </a:ext>
            </a:extLst>
          </p:cNvPr>
          <p:cNvGrpSpPr/>
          <p:nvPr/>
        </p:nvGrpSpPr>
        <p:grpSpPr>
          <a:xfrm>
            <a:off x="10108428" y="3747523"/>
            <a:ext cx="959269" cy="311829"/>
            <a:chOff x="7567844" y="3762880"/>
            <a:chExt cx="881581" cy="292647"/>
          </a:xfrm>
        </p:grpSpPr>
        <p:cxnSp>
          <p:nvCxnSpPr>
            <p:cNvPr id="91" name="Straight Connector 90">
              <a:extLst>
                <a:ext uri="{FF2B5EF4-FFF2-40B4-BE49-F238E27FC236}">
                  <a16:creationId xmlns:a16="http://schemas.microsoft.com/office/drawing/2014/main" id="{613B0C1D-BE5E-E31D-229B-E27D9049FB82}"/>
                </a:ext>
              </a:extLst>
            </p:cNvPr>
            <p:cNvCxnSpPr>
              <a:cxnSpLocks/>
            </p:cNvCxnSpPr>
            <p:nvPr/>
          </p:nvCxnSpPr>
          <p:spPr>
            <a:xfrm>
              <a:off x="7567844" y="3904228"/>
              <a:ext cx="881581" cy="5997"/>
            </a:xfrm>
            <a:prstGeom prst="line">
              <a:avLst/>
            </a:prstGeom>
            <a:solidFill>
              <a:srgbClr val="FF0000">
                <a:alpha val="5000"/>
              </a:srgbClr>
            </a:solidFill>
            <a:ln w="381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92" name="Rectangle 91">
              <a:extLst>
                <a:ext uri="{FF2B5EF4-FFF2-40B4-BE49-F238E27FC236}">
                  <a16:creationId xmlns:a16="http://schemas.microsoft.com/office/drawing/2014/main" id="{8521310E-DEE3-AF92-559B-E13D8CA3364E}"/>
                </a:ext>
              </a:extLst>
            </p:cNvPr>
            <p:cNvSpPr/>
            <p:nvPr/>
          </p:nvSpPr>
          <p:spPr>
            <a:xfrm>
              <a:off x="7893696" y="3762880"/>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1" name="Group 100">
            <a:extLst>
              <a:ext uri="{FF2B5EF4-FFF2-40B4-BE49-F238E27FC236}">
                <a16:creationId xmlns:a16="http://schemas.microsoft.com/office/drawing/2014/main" id="{D3BE4E59-1E04-DB38-7277-7AD67DEFEBD2}"/>
              </a:ext>
            </a:extLst>
          </p:cNvPr>
          <p:cNvGrpSpPr/>
          <p:nvPr/>
        </p:nvGrpSpPr>
        <p:grpSpPr>
          <a:xfrm>
            <a:off x="10108428" y="4472904"/>
            <a:ext cx="959269" cy="311829"/>
            <a:chOff x="7567844" y="3762880"/>
            <a:chExt cx="881581" cy="292647"/>
          </a:xfrm>
        </p:grpSpPr>
        <p:cxnSp>
          <p:nvCxnSpPr>
            <p:cNvPr id="102" name="Straight Connector 101">
              <a:extLst>
                <a:ext uri="{FF2B5EF4-FFF2-40B4-BE49-F238E27FC236}">
                  <a16:creationId xmlns:a16="http://schemas.microsoft.com/office/drawing/2014/main" id="{43B7EB0D-55CB-798C-4A4F-50015CF64722}"/>
                </a:ext>
              </a:extLst>
            </p:cNvPr>
            <p:cNvCxnSpPr>
              <a:cxnSpLocks/>
            </p:cNvCxnSpPr>
            <p:nvPr/>
          </p:nvCxnSpPr>
          <p:spPr>
            <a:xfrm>
              <a:off x="7567844" y="3904228"/>
              <a:ext cx="881581" cy="5997"/>
            </a:xfrm>
            <a:prstGeom prst="line">
              <a:avLst/>
            </a:prstGeom>
            <a:solidFill>
              <a:srgbClr val="FF0000">
                <a:alpha val="5000"/>
              </a:srgbClr>
            </a:solidFill>
            <a:ln w="381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03" name="Rectangle 102">
              <a:extLst>
                <a:ext uri="{FF2B5EF4-FFF2-40B4-BE49-F238E27FC236}">
                  <a16:creationId xmlns:a16="http://schemas.microsoft.com/office/drawing/2014/main" id="{9B952289-33E1-D188-4B82-764A7FE247E4}"/>
                </a:ext>
              </a:extLst>
            </p:cNvPr>
            <p:cNvSpPr/>
            <p:nvPr/>
          </p:nvSpPr>
          <p:spPr>
            <a:xfrm>
              <a:off x="7893696" y="3762880"/>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B44F989B-EA86-B511-7DF7-743775E64268}"/>
              </a:ext>
            </a:extLst>
          </p:cNvPr>
          <p:cNvGrpSpPr/>
          <p:nvPr/>
        </p:nvGrpSpPr>
        <p:grpSpPr>
          <a:xfrm>
            <a:off x="10117571" y="3052918"/>
            <a:ext cx="959269" cy="311829"/>
            <a:chOff x="7567844" y="3762880"/>
            <a:chExt cx="881581" cy="292647"/>
          </a:xfrm>
        </p:grpSpPr>
        <p:cxnSp>
          <p:nvCxnSpPr>
            <p:cNvPr id="105" name="Straight Connector 104">
              <a:extLst>
                <a:ext uri="{FF2B5EF4-FFF2-40B4-BE49-F238E27FC236}">
                  <a16:creationId xmlns:a16="http://schemas.microsoft.com/office/drawing/2014/main" id="{0BE9FB5F-8452-05E1-510F-E0AAA788AC11}"/>
                </a:ext>
              </a:extLst>
            </p:cNvPr>
            <p:cNvCxnSpPr>
              <a:cxnSpLocks/>
            </p:cNvCxnSpPr>
            <p:nvPr/>
          </p:nvCxnSpPr>
          <p:spPr>
            <a:xfrm>
              <a:off x="7567844" y="3904228"/>
              <a:ext cx="881581" cy="5997"/>
            </a:xfrm>
            <a:prstGeom prst="line">
              <a:avLst/>
            </a:prstGeom>
            <a:solidFill>
              <a:srgbClr val="FF0000">
                <a:alpha val="5000"/>
              </a:srgbClr>
            </a:solidFill>
            <a:ln w="381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06" name="Rectangle 105">
              <a:extLst>
                <a:ext uri="{FF2B5EF4-FFF2-40B4-BE49-F238E27FC236}">
                  <a16:creationId xmlns:a16="http://schemas.microsoft.com/office/drawing/2014/main" id="{781C017A-2FAB-0D98-CEBD-CABE6FAFDF4A}"/>
                </a:ext>
              </a:extLst>
            </p:cNvPr>
            <p:cNvSpPr/>
            <p:nvPr/>
          </p:nvSpPr>
          <p:spPr>
            <a:xfrm>
              <a:off x="7893696" y="3762880"/>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7" name="Group 106">
            <a:extLst>
              <a:ext uri="{FF2B5EF4-FFF2-40B4-BE49-F238E27FC236}">
                <a16:creationId xmlns:a16="http://schemas.microsoft.com/office/drawing/2014/main" id="{E90198F7-CC19-D218-E222-4B77992F0395}"/>
              </a:ext>
            </a:extLst>
          </p:cNvPr>
          <p:cNvGrpSpPr/>
          <p:nvPr/>
        </p:nvGrpSpPr>
        <p:grpSpPr>
          <a:xfrm>
            <a:off x="10117571" y="5191895"/>
            <a:ext cx="959269" cy="311829"/>
            <a:chOff x="7567844" y="3762880"/>
            <a:chExt cx="881581" cy="292647"/>
          </a:xfrm>
        </p:grpSpPr>
        <p:cxnSp>
          <p:nvCxnSpPr>
            <p:cNvPr id="109" name="Straight Connector 108">
              <a:extLst>
                <a:ext uri="{FF2B5EF4-FFF2-40B4-BE49-F238E27FC236}">
                  <a16:creationId xmlns:a16="http://schemas.microsoft.com/office/drawing/2014/main" id="{1F9C826A-7534-A16B-DAA8-AE2DA10EFF7F}"/>
                </a:ext>
              </a:extLst>
            </p:cNvPr>
            <p:cNvCxnSpPr>
              <a:cxnSpLocks/>
            </p:cNvCxnSpPr>
            <p:nvPr/>
          </p:nvCxnSpPr>
          <p:spPr>
            <a:xfrm>
              <a:off x="7567844" y="3904228"/>
              <a:ext cx="881581" cy="5997"/>
            </a:xfrm>
            <a:prstGeom prst="line">
              <a:avLst/>
            </a:prstGeom>
            <a:solidFill>
              <a:srgbClr val="FF0000">
                <a:alpha val="5000"/>
              </a:srgbClr>
            </a:solidFill>
            <a:ln w="381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10" name="Rectangle 109">
              <a:extLst>
                <a:ext uri="{FF2B5EF4-FFF2-40B4-BE49-F238E27FC236}">
                  <a16:creationId xmlns:a16="http://schemas.microsoft.com/office/drawing/2014/main" id="{BA733906-A737-30AE-7D4E-0E1BC26D682F}"/>
                </a:ext>
              </a:extLst>
            </p:cNvPr>
            <p:cNvSpPr/>
            <p:nvPr/>
          </p:nvSpPr>
          <p:spPr>
            <a:xfrm>
              <a:off x="7893696" y="3762880"/>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8503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9"/>
                                        </p:tgtEl>
                                        <p:attrNameLst>
                                          <p:attrName>style.visibility</p:attrName>
                                        </p:attrNameLst>
                                      </p:cBhvr>
                                      <p:to>
                                        <p:strVal val="visible"/>
                                      </p:to>
                                    </p:set>
                                    <p:animEffect transition="in" filter="fade">
                                      <p:cBhvr>
                                        <p:cTn id="10" dur="500"/>
                                        <p:tgtEl>
                                          <p:spTgt spid="7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7"/>
                                        </p:tgtEl>
                                        <p:attrNameLst>
                                          <p:attrName>style.visibility</p:attrName>
                                        </p:attrNameLst>
                                      </p:cBhvr>
                                      <p:to>
                                        <p:strVal val="visible"/>
                                      </p:to>
                                    </p:set>
                                    <p:animEffect transition="in" filter="fade">
                                      <p:cBhvr>
                                        <p:cTn id="13" dur="500"/>
                                        <p:tgtEl>
                                          <p:spTgt spid="77"/>
                                        </p:tgtEl>
                                      </p:cBhvr>
                                    </p:animEffect>
                                  </p:childTnLst>
                                </p:cTn>
                              </p:par>
                              <p:par>
                                <p:cTn id="14" presetID="10"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20"/>
                                        </p:tgtEl>
                                        <p:attrNameLst>
                                          <p:attrName>style.visibility</p:attrName>
                                        </p:attrNameLst>
                                      </p:cBhvr>
                                      <p:to>
                                        <p:strVal val="visible"/>
                                      </p:to>
                                    </p:set>
                                    <p:animEffect transition="in" filter="fade">
                                      <p:cBhvr>
                                        <p:cTn id="19" dur="500"/>
                                        <p:tgtEl>
                                          <p:spTgt spid="320"/>
                                        </p:tgtEl>
                                      </p:cBhvr>
                                    </p:animEffect>
                                  </p:childTnLst>
                                </p:cTn>
                              </p:par>
                              <p:par>
                                <p:cTn id="20" presetID="10" presetClass="entr" presetSubtype="0"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0"/>
                                        </p:tgtEl>
                                        <p:attrNameLst>
                                          <p:attrName>style.visibility</p:attrName>
                                        </p:attrNameLst>
                                      </p:cBhvr>
                                      <p:to>
                                        <p:strVal val="visible"/>
                                      </p:to>
                                    </p:set>
                                    <p:animEffect transition="in" filter="fade">
                                      <p:cBhvr>
                                        <p:cTn id="27" dur="500"/>
                                        <p:tgtEl>
                                          <p:spTgt spid="9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9"/>
                                        </p:tgtEl>
                                        <p:attrNameLst>
                                          <p:attrName>style.visibility</p:attrName>
                                        </p:attrNameLst>
                                      </p:cBhvr>
                                      <p:to>
                                        <p:strVal val="visible"/>
                                      </p:to>
                                    </p:set>
                                    <p:animEffect transition="in" filter="fade">
                                      <p:cBhvr>
                                        <p:cTn id="30" dur="500"/>
                                        <p:tgtEl>
                                          <p:spTgt spid="89"/>
                                        </p:tgtEl>
                                      </p:cBhvr>
                                    </p:animEffect>
                                  </p:childTnLst>
                                </p:cTn>
                              </p:par>
                              <p:par>
                                <p:cTn id="31" presetID="10" presetClass="entr" presetSubtype="0" fill="hold" nodeType="withEffect">
                                  <p:stCondLst>
                                    <p:cond delay="0"/>
                                  </p:stCondLst>
                                  <p:childTnLst>
                                    <p:set>
                                      <p:cBhvr>
                                        <p:cTn id="32" dur="1" fill="hold">
                                          <p:stCondLst>
                                            <p:cond delay="0"/>
                                          </p:stCondLst>
                                        </p:cTn>
                                        <p:tgtEl>
                                          <p:spTgt spid="101"/>
                                        </p:tgtEl>
                                        <p:attrNameLst>
                                          <p:attrName>style.visibility</p:attrName>
                                        </p:attrNameLst>
                                      </p:cBhvr>
                                      <p:to>
                                        <p:strVal val="visible"/>
                                      </p:to>
                                    </p:set>
                                    <p:animEffect transition="in" filter="fade">
                                      <p:cBhvr>
                                        <p:cTn id="33" dur="500"/>
                                        <p:tgtEl>
                                          <p:spTgt spid="101"/>
                                        </p:tgtEl>
                                      </p:cBhvr>
                                    </p:animEffect>
                                  </p:childTnLst>
                                </p:cTn>
                              </p:par>
                              <p:par>
                                <p:cTn id="34" presetID="10" presetClass="entr" presetSubtype="0" fill="hold" nodeType="withEffect">
                                  <p:stCondLst>
                                    <p:cond delay="0"/>
                                  </p:stCondLst>
                                  <p:childTnLst>
                                    <p:set>
                                      <p:cBhvr>
                                        <p:cTn id="35" dur="1" fill="hold">
                                          <p:stCondLst>
                                            <p:cond delay="0"/>
                                          </p:stCondLst>
                                        </p:cTn>
                                        <p:tgtEl>
                                          <p:spTgt spid="104"/>
                                        </p:tgtEl>
                                        <p:attrNameLst>
                                          <p:attrName>style.visibility</p:attrName>
                                        </p:attrNameLst>
                                      </p:cBhvr>
                                      <p:to>
                                        <p:strVal val="visible"/>
                                      </p:to>
                                    </p:set>
                                    <p:animEffect transition="in" filter="fade">
                                      <p:cBhvr>
                                        <p:cTn id="36" dur="500"/>
                                        <p:tgtEl>
                                          <p:spTgt spid="104"/>
                                        </p:tgtEl>
                                      </p:cBhvr>
                                    </p:animEffect>
                                  </p:childTnLst>
                                </p:cTn>
                              </p:par>
                              <p:par>
                                <p:cTn id="37" presetID="10" presetClass="entr" presetSubtype="0" fill="hold" nodeType="withEffect">
                                  <p:stCondLst>
                                    <p:cond delay="0"/>
                                  </p:stCondLst>
                                  <p:childTnLst>
                                    <p:set>
                                      <p:cBhvr>
                                        <p:cTn id="38" dur="1" fill="hold">
                                          <p:stCondLst>
                                            <p:cond delay="0"/>
                                          </p:stCondLst>
                                        </p:cTn>
                                        <p:tgtEl>
                                          <p:spTgt spid="107"/>
                                        </p:tgtEl>
                                        <p:attrNameLst>
                                          <p:attrName>style.visibility</p:attrName>
                                        </p:attrNameLst>
                                      </p:cBhvr>
                                      <p:to>
                                        <p:strVal val="visible"/>
                                      </p:to>
                                    </p:set>
                                    <p:animEffect transition="in" filter="fade">
                                      <p:cBhvr>
                                        <p:cTn id="3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 grpId="0"/>
      <p:bldP spid="77" grpId="0" animBg="1"/>
      <p:bldP spid="79" grpId="0"/>
      <p:bldP spid="8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Represent this Blocks World </a:t>
            </a:r>
          </a:p>
        </p:txBody>
      </p:sp>
      <p:sp>
        <p:nvSpPr>
          <p:cNvPr id="4" name="Content Placeholder 3">
            <a:extLst>
              <a:ext uri="{FF2B5EF4-FFF2-40B4-BE49-F238E27FC236}">
                <a16:creationId xmlns:a16="http://schemas.microsoft.com/office/drawing/2014/main" id="{737BEE12-9F69-4091-A49A-312743233759}"/>
              </a:ext>
            </a:extLst>
          </p:cNvPr>
          <p:cNvSpPr>
            <a:spLocks noGrp="1"/>
          </p:cNvSpPr>
          <p:nvPr>
            <p:ph idx="1"/>
          </p:nvPr>
        </p:nvSpPr>
        <p:spPr>
          <a:xfrm>
            <a:off x="552099" y="1113178"/>
            <a:ext cx="10233132" cy="1579917"/>
          </a:xfrm>
        </p:spPr>
        <p:txBody>
          <a:bodyPr/>
          <a:lstStyle/>
          <a:p>
            <a:r>
              <a:rPr lang="en-US" dirty="0"/>
              <a:t>A robot arm (yellow) can </a:t>
            </a:r>
            <a:r>
              <a:rPr lang="en-US" dirty="0">
                <a:solidFill>
                  <a:srgbClr val="C00000"/>
                </a:solidFill>
              </a:rPr>
              <a:t>pick up </a:t>
            </a:r>
            <a:r>
              <a:rPr lang="en-US" dirty="0"/>
              <a:t>and </a:t>
            </a:r>
            <a:r>
              <a:rPr lang="en-US" dirty="0">
                <a:solidFill>
                  <a:srgbClr val="C00000"/>
                </a:solidFill>
              </a:rPr>
              <a:t>put down</a:t>
            </a:r>
            <a:r>
              <a:rPr lang="en-US" dirty="0"/>
              <a:t> blocks to form stacks. </a:t>
            </a:r>
          </a:p>
          <a:p>
            <a:r>
              <a:rPr lang="en-US" dirty="0"/>
              <a:t>It cannot pick up a block that has another block on top of it. </a:t>
            </a:r>
          </a:p>
          <a:p>
            <a:r>
              <a:rPr lang="en-US" dirty="0"/>
              <a:t>It cannot pick up more than one block at a time. </a:t>
            </a:r>
          </a:p>
          <a:p>
            <a:r>
              <a:rPr lang="en-US" dirty="0"/>
              <a:t>Any number of blocks can sit on the table.</a:t>
            </a:r>
          </a:p>
          <a:p>
            <a:endParaRPr lang="en-US" dirty="0"/>
          </a:p>
          <a:p>
            <a:r>
              <a:rPr lang="en-US" dirty="0">
                <a:solidFill>
                  <a:schemeClr val="tx1"/>
                </a:solidFill>
              </a:rPr>
              <a:t>How would solve Blocks World problems with search, e.g., </a:t>
            </a:r>
            <a:r>
              <a:rPr lang="en-US" dirty="0">
                <a:solidFill>
                  <a:srgbClr val="C00000"/>
                </a:solidFill>
              </a:rPr>
              <a:t>BFS</a:t>
            </a:r>
            <a:r>
              <a:rPr lang="en-US" dirty="0">
                <a:solidFill>
                  <a:schemeClr val="tx1"/>
                </a:solidFill>
              </a:rPr>
              <a:t>?</a:t>
            </a:r>
          </a:p>
        </p:txBody>
      </p:sp>
      <p:grpSp>
        <p:nvGrpSpPr>
          <p:cNvPr id="29" name="Group 28">
            <a:extLst>
              <a:ext uri="{FF2B5EF4-FFF2-40B4-BE49-F238E27FC236}">
                <a16:creationId xmlns:a16="http://schemas.microsoft.com/office/drawing/2014/main" id="{063653B5-5F6E-CB45-9EEF-8E2AD6DC24D8}"/>
              </a:ext>
            </a:extLst>
          </p:cNvPr>
          <p:cNvGrpSpPr/>
          <p:nvPr/>
        </p:nvGrpSpPr>
        <p:grpSpPr>
          <a:xfrm>
            <a:off x="9262997" y="2031496"/>
            <a:ext cx="1794665" cy="1323197"/>
            <a:chOff x="4032557" y="3312320"/>
            <a:chExt cx="1266670" cy="953582"/>
          </a:xfrm>
        </p:grpSpPr>
        <p:cxnSp>
          <p:nvCxnSpPr>
            <p:cNvPr id="30" name="Straight Connector 29">
              <a:extLst>
                <a:ext uri="{FF2B5EF4-FFF2-40B4-BE49-F238E27FC236}">
                  <a16:creationId xmlns:a16="http://schemas.microsoft.com/office/drawing/2014/main" id="{39ECAFEA-87E4-D549-83D8-C46F465FBCAD}"/>
                </a:ext>
              </a:extLst>
            </p:cNvPr>
            <p:cNvCxnSpPr>
              <a:cxnSpLocks noChangeAspect="1"/>
            </p:cNvCxnSpPr>
            <p:nvPr/>
          </p:nvCxnSpPr>
          <p:spPr>
            <a:xfrm flipV="1">
              <a:off x="4032557" y="4251981"/>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31" name="Rectangle 30">
              <a:extLst>
                <a:ext uri="{FF2B5EF4-FFF2-40B4-BE49-F238E27FC236}">
                  <a16:creationId xmlns:a16="http://schemas.microsoft.com/office/drawing/2014/main" id="{FAF71938-B6B2-6F4A-B7C1-3A6CA72F6284}"/>
                </a:ext>
              </a:extLst>
            </p:cNvPr>
            <p:cNvSpPr>
              <a:spLocks noChangeAspect="1"/>
            </p:cNvSpPr>
            <p:nvPr/>
          </p:nvSpPr>
          <p:spPr>
            <a:xfrm>
              <a:off x="4679322" y="3619438"/>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E63D9F4-CF7F-B041-A187-234565B7868A}"/>
                </a:ext>
              </a:extLst>
            </p:cNvPr>
            <p:cNvSpPr>
              <a:spLocks noChangeAspect="1"/>
            </p:cNvSpPr>
            <p:nvPr/>
          </p:nvSpPr>
          <p:spPr>
            <a:xfrm>
              <a:off x="4679322" y="3312320"/>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4385D3C-3888-8942-8A36-2AF83D8235B6}"/>
                </a:ext>
              </a:extLst>
            </p:cNvPr>
            <p:cNvSpPr>
              <a:spLocks noChangeAspect="1"/>
            </p:cNvSpPr>
            <p:nvPr/>
          </p:nvSpPr>
          <p:spPr>
            <a:xfrm>
              <a:off x="4679322" y="3926556"/>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E1296D01-8115-1F43-8EE6-6072BAD75A0F}"/>
                </a:ext>
              </a:extLst>
            </p:cNvPr>
            <p:cNvGrpSpPr/>
            <p:nvPr/>
          </p:nvGrpSpPr>
          <p:grpSpPr>
            <a:xfrm>
              <a:off x="4106448" y="3455101"/>
              <a:ext cx="468619" cy="394217"/>
              <a:chOff x="4399967" y="1188457"/>
              <a:chExt cx="468619" cy="394217"/>
            </a:xfrm>
          </p:grpSpPr>
          <p:sp>
            <p:nvSpPr>
              <p:cNvPr id="35" name="Rectangle 34">
                <a:extLst>
                  <a:ext uri="{FF2B5EF4-FFF2-40B4-BE49-F238E27FC236}">
                    <a16:creationId xmlns:a16="http://schemas.microsoft.com/office/drawing/2014/main" id="{9D696893-779D-3540-B46F-80D9B62811E7}"/>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B902D94-2D6B-9A4D-8AC7-180AFDEF84D1}"/>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64146159-E622-9607-EEB6-9C9420DFCB31}"/>
                  </a:ext>
                </a:extLst>
              </p14:cNvPr>
              <p14:cNvContentPartPr/>
              <p14:nvPr/>
            </p14:nvContentPartPr>
            <p14:xfrm>
              <a:off x="228960" y="1025280"/>
              <a:ext cx="9615240" cy="5397840"/>
            </p14:xfrm>
          </p:contentPart>
        </mc:Choice>
        <mc:Fallback xmlns="">
          <p:pic>
            <p:nvPicPr>
              <p:cNvPr id="2" name="Ink 1">
                <a:extLst>
                  <a:ext uri="{FF2B5EF4-FFF2-40B4-BE49-F238E27FC236}">
                    <a16:creationId xmlns:a16="http://schemas.microsoft.com/office/drawing/2014/main" id="{64146159-E622-9607-EEB6-9C9420DFCB31}"/>
                  </a:ext>
                </a:extLst>
              </p:cNvPr>
              <p:cNvPicPr/>
              <p:nvPr/>
            </p:nvPicPr>
            <p:blipFill>
              <a:blip r:embed="rId4"/>
              <a:stretch>
                <a:fillRect/>
              </a:stretch>
            </p:blipFill>
            <p:spPr>
              <a:xfrm>
                <a:off x="219600" y="1015920"/>
                <a:ext cx="9633960" cy="5416560"/>
              </a:xfrm>
              <a:prstGeom prst="rect">
                <a:avLst/>
              </a:prstGeom>
            </p:spPr>
          </p:pic>
        </mc:Fallback>
      </mc:AlternateContent>
    </p:spTree>
    <p:extLst>
      <p:ext uri="{BB962C8B-B14F-4D97-AF65-F5344CB8AC3E}">
        <p14:creationId xmlns:p14="http://schemas.microsoft.com/office/powerpoint/2010/main" val="381170071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3A3D4-B6FD-D9DC-7C25-A2975A665264}"/>
              </a:ext>
            </a:extLst>
          </p:cNvPr>
          <p:cNvSpPr>
            <a:spLocks noGrp="1"/>
          </p:cNvSpPr>
          <p:nvPr>
            <p:ph type="title"/>
          </p:nvPr>
        </p:nvSpPr>
        <p:spPr/>
        <p:txBody>
          <a:bodyPr/>
          <a:lstStyle/>
          <a:p>
            <a:r>
              <a:rPr lang="en-US" dirty="0"/>
              <a:t>Building a </a:t>
            </a:r>
            <a:r>
              <a:rPr lang="en-US" dirty="0" err="1"/>
              <a:t>GraphPlan</a:t>
            </a:r>
            <a:r>
              <a:rPr lang="en-US" dirty="0"/>
              <a:t> Graph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A31B057-AF0B-E145-4C89-5F4B03DCECBC}"/>
                  </a:ext>
                </a:extLst>
              </p:cNvPr>
              <p:cNvSpPr>
                <a:spLocks noGrp="1"/>
              </p:cNvSpPr>
              <p:nvPr>
                <p:ph idx="1"/>
              </p:nvPr>
            </p:nvSpPr>
            <p:spPr/>
            <p:txBody>
              <a:bodyPr/>
              <a:lstStyle/>
              <a:p>
                <a:r>
                  <a:rPr lang="en-US" dirty="0">
                    <a:solidFill>
                      <a:srgbClr val="C00000"/>
                    </a:solidFill>
                  </a:rPr>
                  <a:t>Initialize</a:t>
                </a:r>
                <a:r>
                  <a:rPr lang="en-US" dirty="0"/>
                  <a:t>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𝑆</m:t>
                        </m:r>
                      </m:e>
                      <m:sub>
                        <m:r>
                          <a:rPr lang="en-US" i="1" dirty="0" smtClean="0">
                            <a:latin typeface="Cambria Math" panose="02040503050406030204" pitchFamily="18" charset="0"/>
                          </a:rPr>
                          <m:t>0</m:t>
                        </m:r>
                      </m:sub>
                    </m:sSub>
                  </m:oMath>
                </a14:m>
                <a:r>
                  <a:rPr lang="en-US" dirty="0"/>
                  <a:t> with all predicates in the start state</a:t>
                </a:r>
              </a:p>
            </p:txBody>
          </p:sp>
        </mc:Choice>
        <mc:Fallback xmlns="">
          <p:sp>
            <p:nvSpPr>
              <p:cNvPr id="3" name="Content Placeholder 2">
                <a:extLst>
                  <a:ext uri="{FF2B5EF4-FFF2-40B4-BE49-F238E27FC236}">
                    <a16:creationId xmlns:a16="http://schemas.microsoft.com/office/drawing/2014/main" id="{7A31B057-AF0B-E145-4C89-5F4B03DCECBC}"/>
                  </a:ext>
                </a:extLst>
              </p:cNvPr>
              <p:cNvSpPr>
                <a:spLocks noGrp="1" noRot="1" noChangeAspect="1" noMove="1" noResize="1" noEditPoints="1" noAdjustHandles="1" noChangeArrowheads="1" noChangeShapeType="1" noTextEdit="1"/>
              </p:cNvSpPr>
              <p:nvPr>
                <p:ph idx="1"/>
              </p:nvPr>
            </p:nvSpPr>
            <p:spPr>
              <a:blipFill>
                <a:blip r:embed="rId2"/>
                <a:stretch>
                  <a:fillRect l="-1217" t="-50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uadroTexto 401">
                <a:extLst>
                  <a:ext uri="{FF2B5EF4-FFF2-40B4-BE49-F238E27FC236}">
                    <a16:creationId xmlns:a16="http://schemas.microsoft.com/office/drawing/2014/main" id="{602639BC-8445-30C5-E287-57A2143EA833}"/>
                  </a:ext>
                </a:extLst>
              </p:cNvPr>
              <p:cNvSpPr txBox="1"/>
              <p:nvPr/>
            </p:nvSpPr>
            <p:spPr>
              <a:xfrm>
                <a:off x="963049" y="6131077"/>
                <a:ext cx="667812"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𝑆</m:t>
                          </m:r>
                        </m:e>
                        <m:sub>
                          <m:r>
                            <a:rPr lang="en-US" sz="3200" b="0" i="1" dirty="0" smtClean="0">
                              <a:solidFill>
                                <a:srgbClr val="7030A0"/>
                              </a:solidFill>
                              <a:latin typeface="Cambria Math" panose="02040503050406030204" pitchFamily="18" charset="0"/>
                            </a:rPr>
                            <m:t>0</m:t>
                          </m:r>
                        </m:sub>
                      </m:sSub>
                    </m:oMath>
                  </m:oMathPara>
                </a14:m>
                <a:endParaRPr lang="en-US" sz="3200" dirty="0">
                  <a:solidFill>
                    <a:srgbClr val="7030A0"/>
                  </a:solidFill>
                </a:endParaRPr>
              </a:p>
            </p:txBody>
          </p:sp>
        </mc:Choice>
        <mc:Fallback xmlns="">
          <p:sp>
            <p:nvSpPr>
              <p:cNvPr id="5" name="CuadroTexto 401">
                <a:extLst>
                  <a:ext uri="{FF2B5EF4-FFF2-40B4-BE49-F238E27FC236}">
                    <a16:creationId xmlns:a16="http://schemas.microsoft.com/office/drawing/2014/main" id="{602639BC-8445-30C5-E287-57A2143EA833}"/>
                  </a:ext>
                </a:extLst>
              </p:cNvPr>
              <p:cNvSpPr txBox="1">
                <a:spLocks noRot="1" noChangeAspect="1" noMove="1" noResize="1" noEditPoints="1" noAdjustHandles="1" noChangeArrowheads="1" noChangeShapeType="1" noTextEdit="1"/>
              </p:cNvSpPr>
              <p:nvPr/>
            </p:nvSpPr>
            <p:spPr>
              <a:xfrm>
                <a:off x="963049" y="6131077"/>
                <a:ext cx="667812" cy="584775"/>
              </a:xfrm>
              <a:prstGeom prst="rect">
                <a:avLst/>
              </a:prstGeom>
              <a:blipFill>
                <a:blip r:embed="rId3"/>
                <a:stretch>
                  <a:fillRect/>
                </a:stretch>
              </a:blipFill>
            </p:spPr>
            <p:txBody>
              <a:bodyPr/>
              <a:lstStyle/>
              <a:p>
                <a:r>
                  <a:rPr lang="en-US">
                    <a:noFill/>
                  </a:rPr>
                  <a:t> </a:t>
                </a:r>
              </a:p>
            </p:txBody>
          </p:sp>
        </mc:Fallback>
      </mc:AlternateContent>
      <p:sp>
        <p:nvSpPr>
          <p:cNvPr id="10" name="Rectángulo 195">
            <a:extLst>
              <a:ext uri="{FF2B5EF4-FFF2-40B4-BE49-F238E27FC236}">
                <a16:creationId xmlns:a16="http://schemas.microsoft.com/office/drawing/2014/main" id="{1188F160-B135-090A-4853-536E78235FA1}"/>
              </a:ext>
            </a:extLst>
          </p:cNvPr>
          <p:cNvSpPr/>
          <p:nvPr/>
        </p:nvSpPr>
        <p:spPr>
          <a:xfrm>
            <a:off x="702595" y="1694164"/>
            <a:ext cx="1188720" cy="4306937"/>
          </a:xfrm>
          <a:prstGeom prst="rect">
            <a:avLst/>
          </a:prstGeom>
          <a:solidFill>
            <a:srgbClr val="7030A0">
              <a:alpha val="5000"/>
            </a:srgbClr>
          </a:solidFill>
          <a:ln w="19051">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endParaRPr lang="en-US" sz="2400" dirty="0">
              <a:solidFill>
                <a:srgbClr val="7030A0"/>
              </a:solidFill>
            </a:endParaRPr>
          </a:p>
          <a:p>
            <a:pPr algn="ctr"/>
            <a:r>
              <a:rPr lang="en-US" sz="2400" dirty="0" err="1">
                <a:solidFill>
                  <a:srgbClr val="7030A0"/>
                </a:solidFill>
              </a:rPr>
              <a:t>bareL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bareR</a:t>
            </a:r>
            <a:r>
              <a:rPr lang="en-US" sz="2400" dirty="0">
                <a:solidFill>
                  <a:srgbClr val="7030A0"/>
                </a:solidFill>
              </a:rPr>
              <a:t>()</a:t>
            </a:r>
          </a:p>
          <a:p>
            <a:pPr algn="ctr"/>
            <a:endParaRPr lang="en-US" sz="2400" dirty="0">
              <a:solidFill>
                <a:srgbClr val="7030A0"/>
              </a:solidFill>
            </a:endParaRPr>
          </a:p>
        </p:txBody>
      </p:sp>
      <mc:AlternateContent xmlns:mc="http://schemas.openxmlformats.org/markup-compatibility/2006" xmlns:a14="http://schemas.microsoft.com/office/drawing/2010/main">
        <mc:Choice Requires="a14">
          <p:sp>
            <p:nvSpPr>
              <p:cNvPr id="11" name="CuadroTexto 401">
                <a:extLst>
                  <a:ext uri="{FF2B5EF4-FFF2-40B4-BE49-F238E27FC236}">
                    <a16:creationId xmlns:a16="http://schemas.microsoft.com/office/drawing/2014/main" id="{F80E1AA5-ADCB-5119-A5AB-BA406CF25CF7}"/>
                  </a:ext>
                </a:extLst>
              </p:cNvPr>
              <p:cNvSpPr txBox="1"/>
              <p:nvPr/>
            </p:nvSpPr>
            <p:spPr>
              <a:xfrm>
                <a:off x="4379193" y="6131078"/>
                <a:ext cx="667812"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𝑆</m:t>
                          </m:r>
                        </m:e>
                        <m:sub>
                          <m:r>
                            <a:rPr lang="en-US" sz="3200" b="0" i="1" dirty="0" smtClean="0">
                              <a:solidFill>
                                <a:srgbClr val="7030A0"/>
                              </a:solidFill>
                              <a:latin typeface="Cambria Math" panose="02040503050406030204" pitchFamily="18" charset="0"/>
                            </a:rPr>
                            <m:t>1</m:t>
                          </m:r>
                        </m:sub>
                      </m:sSub>
                    </m:oMath>
                  </m:oMathPara>
                </a14:m>
                <a:endParaRPr lang="en-US" sz="3200" dirty="0">
                  <a:solidFill>
                    <a:srgbClr val="7030A0"/>
                  </a:solidFill>
                </a:endParaRPr>
              </a:p>
            </p:txBody>
          </p:sp>
        </mc:Choice>
        <mc:Fallback xmlns="">
          <p:sp>
            <p:nvSpPr>
              <p:cNvPr id="11" name="CuadroTexto 401">
                <a:extLst>
                  <a:ext uri="{FF2B5EF4-FFF2-40B4-BE49-F238E27FC236}">
                    <a16:creationId xmlns:a16="http://schemas.microsoft.com/office/drawing/2014/main" id="{F80E1AA5-ADCB-5119-A5AB-BA406CF25CF7}"/>
                  </a:ext>
                </a:extLst>
              </p:cNvPr>
              <p:cNvSpPr txBox="1">
                <a:spLocks noRot="1" noChangeAspect="1" noMove="1" noResize="1" noEditPoints="1" noAdjustHandles="1" noChangeArrowheads="1" noChangeShapeType="1" noTextEdit="1"/>
              </p:cNvSpPr>
              <p:nvPr/>
            </p:nvSpPr>
            <p:spPr>
              <a:xfrm>
                <a:off x="4379193" y="6131078"/>
                <a:ext cx="667812" cy="5847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CuadroTexto 401">
                <a:extLst>
                  <a:ext uri="{FF2B5EF4-FFF2-40B4-BE49-F238E27FC236}">
                    <a16:creationId xmlns:a16="http://schemas.microsoft.com/office/drawing/2014/main" id="{8B75CC6B-5A6B-396F-0D28-B80773D06006}"/>
                  </a:ext>
                </a:extLst>
              </p:cNvPr>
              <p:cNvSpPr txBox="1"/>
              <p:nvPr/>
            </p:nvSpPr>
            <p:spPr>
              <a:xfrm>
                <a:off x="2709987" y="6131077"/>
                <a:ext cx="727507"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𝐴</m:t>
                          </m:r>
                        </m:e>
                        <m:sub>
                          <m:r>
                            <a:rPr lang="en-US" sz="3200" b="0" i="1" dirty="0" smtClean="0">
                              <a:solidFill>
                                <a:srgbClr val="7030A0"/>
                              </a:solidFill>
                              <a:latin typeface="Cambria Math" panose="02040503050406030204" pitchFamily="18" charset="0"/>
                            </a:rPr>
                            <m:t>0</m:t>
                          </m:r>
                        </m:sub>
                      </m:sSub>
                    </m:oMath>
                  </m:oMathPara>
                </a14:m>
                <a:endParaRPr lang="en-US" sz="3200" dirty="0">
                  <a:solidFill>
                    <a:srgbClr val="7030A0"/>
                  </a:solidFill>
                </a:endParaRPr>
              </a:p>
            </p:txBody>
          </p:sp>
        </mc:Choice>
        <mc:Fallback xmlns="">
          <p:sp>
            <p:nvSpPr>
              <p:cNvPr id="25" name="CuadroTexto 401">
                <a:extLst>
                  <a:ext uri="{FF2B5EF4-FFF2-40B4-BE49-F238E27FC236}">
                    <a16:creationId xmlns:a16="http://schemas.microsoft.com/office/drawing/2014/main" id="{8B75CC6B-5A6B-396F-0D28-B80773D06006}"/>
                  </a:ext>
                </a:extLst>
              </p:cNvPr>
              <p:cNvSpPr txBox="1">
                <a:spLocks noRot="1" noChangeAspect="1" noMove="1" noResize="1" noEditPoints="1" noAdjustHandles="1" noChangeArrowheads="1" noChangeShapeType="1" noTextEdit="1"/>
              </p:cNvSpPr>
              <p:nvPr/>
            </p:nvSpPr>
            <p:spPr>
              <a:xfrm>
                <a:off x="2709987" y="6131077"/>
                <a:ext cx="727507" cy="584775"/>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731060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3A3D4-B6FD-D9DC-7C25-A2975A665264}"/>
              </a:ext>
            </a:extLst>
          </p:cNvPr>
          <p:cNvSpPr>
            <a:spLocks noGrp="1"/>
          </p:cNvSpPr>
          <p:nvPr>
            <p:ph type="title"/>
          </p:nvPr>
        </p:nvSpPr>
        <p:spPr/>
        <p:txBody>
          <a:bodyPr/>
          <a:lstStyle/>
          <a:p>
            <a:r>
              <a:rPr lang="en-US" dirty="0"/>
              <a:t>Building a </a:t>
            </a:r>
            <a:r>
              <a:rPr lang="en-US" dirty="0" err="1"/>
              <a:t>GraphPlan</a:t>
            </a:r>
            <a:r>
              <a:rPr lang="en-US" dirty="0"/>
              <a:t> Graph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A31B057-AF0B-E145-4C89-5F4B03DCECBC}"/>
                  </a:ext>
                </a:extLst>
              </p:cNvPr>
              <p:cNvSpPr>
                <a:spLocks noGrp="1"/>
              </p:cNvSpPr>
              <p:nvPr>
                <p:ph idx="1"/>
              </p:nvPr>
            </p:nvSpPr>
            <p:spPr/>
            <p:txBody>
              <a:bodyPr/>
              <a:lstStyle/>
              <a:p>
                <a:r>
                  <a:rPr lang="en-US" dirty="0">
                    <a:solidFill>
                      <a:srgbClr val="C00000"/>
                    </a:solidFill>
                  </a:rPr>
                  <a:t>Extend</a:t>
                </a:r>
                <a:r>
                  <a:rPr lang="en-US" dirty="0"/>
                  <a:t> graph to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𝑆</m:t>
                        </m:r>
                      </m:e>
                      <m:sub>
                        <m:r>
                          <a:rPr lang="en-US" i="1" dirty="0" smtClean="0">
                            <a:latin typeface="Cambria Math" panose="02040503050406030204" pitchFamily="18" charset="0"/>
                          </a:rPr>
                          <m:t>1</m:t>
                        </m:r>
                      </m:sub>
                    </m:sSub>
                  </m:oMath>
                </a14:m>
                <a:r>
                  <a:rPr lang="en-US" dirty="0"/>
                  <a:t> with all actions in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𝐴</m:t>
                        </m:r>
                      </m:e>
                      <m:sub>
                        <m:r>
                          <a:rPr lang="en-US" i="1" dirty="0" smtClean="0">
                            <a:latin typeface="Cambria Math" panose="02040503050406030204" pitchFamily="18" charset="0"/>
                          </a:rPr>
                          <m:t>0</m:t>
                        </m:r>
                      </m:sub>
                    </m:sSub>
                  </m:oMath>
                </a14:m>
                <a:r>
                  <a:rPr lang="en-US" dirty="0"/>
                  <a:t> that can be </a:t>
                </a:r>
                <a:r>
                  <a:rPr lang="en-US" dirty="0" err="1"/>
                  <a:t>taked</a:t>
                </a:r>
                <a:r>
                  <a:rPr lang="en-US" dirty="0"/>
                  <a:t> from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𝑆</m:t>
                        </m:r>
                      </m:e>
                      <m:sub>
                        <m:r>
                          <a:rPr lang="en-US" i="1" dirty="0" smtClean="0">
                            <a:latin typeface="Cambria Math" panose="02040503050406030204" pitchFamily="18" charset="0"/>
                          </a:rPr>
                          <m:t>0</m:t>
                        </m:r>
                      </m:sub>
                    </m:sSub>
                  </m:oMath>
                </a14:m>
                <a:endParaRPr lang="en-US" dirty="0"/>
              </a:p>
            </p:txBody>
          </p:sp>
        </mc:Choice>
        <mc:Fallback xmlns="">
          <p:sp>
            <p:nvSpPr>
              <p:cNvPr id="3" name="Content Placeholder 2">
                <a:extLst>
                  <a:ext uri="{FF2B5EF4-FFF2-40B4-BE49-F238E27FC236}">
                    <a16:creationId xmlns:a16="http://schemas.microsoft.com/office/drawing/2014/main" id="{7A31B057-AF0B-E145-4C89-5F4B03DCECBC}"/>
                  </a:ext>
                </a:extLst>
              </p:cNvPr>
              <p:cNvSpPr>
                <a:spLocks noGrp="1" noRot="1" noChangeAspect="1" noMove="1" noResize="1" noEditPoints="1" noAdjustHandles="1" noChangeArrowheads="1" noChangeShapeType="1" noTextEdit="1"/>
              </p:cNvSpPr>
              <p:nvPr>
                <p:ph idx="1"/>
              </p:nvPr>
            </p:nvSpPr>
            <p:spPr>
              <a:blipFill>
                <a:blip r:embed="rId2"/>
                <a:stretch>
                  <a:fillRect l="-1217" t="-50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uadroTexto 401">
                <a:extLst>
                  <a:ext uri="{FF2B5EF4-FFF2-40B4-BE49-F238E27FC236}">
                    <a16:creationId xmlns:a16="http://schemas.microsoft.com/office/drawing/2014/main" id="{602639BC-8445-30C5-E287-57A2143EA833}"/>
                  </a:ext>
                </a:extLst>
              </p:cNvPr>
              <p:cNvSpPr txBox="1"/>
              <p:nvPr/>
            </p:nvSpPr>
            <p:spPr>
              <a:xfrm>
                <a:off x="963049" y="6131077"/>
                <a:ext cx="667812"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𝑆</m:t>
                          </m:r>
                        </m:e>
                        <m:sub>
                          <m:r>
                            <a:rPr lang="en-US" sz="3200" b="0" i="1" dirty="0" smtClean="0">
                              <a:solidFill>
                                <a:srgbClr val="7030A0"/>
                              </a:solidFill>
                              <a:latin typeface="Cambria Math" panose="02040503050406030204" pitchFamily="18" charset="0"/>
                            </a:rPr>
                            <m:t>0</m:t>
                          </m:r>
                        </m:sub>
                      </m:sSub>
                    </m:oMath>
                  </m:oMathPara>
                </a14:m>
                <a:endParaRPr lang="en-US" sz="3200" dirty="0">
                  <a:solidFill>
                    <a:srgbClr val="7030A0"/>
                  </a:solidFill>
                </a:endParaRPr>
              </a:p>
            </p:txBody>
          </p:sp>
        </mc:Choice>
        <mc:Fallback xmlns="">
          <p:sp>
            <p:nvSpPr>
              <p:cNvPr id="5" name="CuadroTexto 401">
                <a:extLst>
                  <a:ext uri="{FF2B5EF4-FFF2-40B4-BE49-F238E27FC236}">
                    <a16:creationId xmlns:a16="http://schemas.microsoft.com/office/drawing/2014/main" id="{602639BC-8445-30C5-E287-57A2143EA833}"/>
                  </a:ext>
                </a:extLst>
              </p:cNvPr>
              <p:cNvSpPr txBox="1">
                <a:spLocks noRot="1" noChangeAspect="1" noMove="1" noResize="1" noEditPoints="1" noAdjustHandles="1" noChangeArrowheads="1" noChangeShapeType="1" noTextEdit="1"/>
              </p:cNvSpPr>
              <p:nvPr/>
            </p:nvSpPr>
            <p:spPr>
              <a:xfrm>
                <a:off x="963049" y="6131077"/>
                <a:ext cx="667812" cy="584775"/>
              </a:xfrm>
              <a:prstGeom prst="rect">
                <a:avLst/>
              </a:prstGeom>
              <a:blipFill>
                <a:blip r:embed="rId3"/>
                <a:stretch>
                  <a:fillRect/>
                </a:stretch>
              </a:blipFill>
            </p:spPr>
            <p:txBody>
              <a:bodyPr/>
              <a:lstStyle/>
              <a:p>
                <a:r>
                  <a:rPr lang="en-US">
                    <a:noFill/>
                  </a:rPr>
                  <a:t> </a:t>
                </a:r>
              </a:p>
            </p:txBody>
          </p:sp>
        </mc:Fallback>
      </mc:AlternateContent>
      <p:sp>
        <p:nvSpPr>
          <p:cNvPr id="6" name="CuadroTexto 319">
            <a:extLst>
              <a:ext uri="{FF2B5EF4-FFF2-40B4-BE49-F238E27FC236}">
                <a16:creationId xmlns:a16="http://schemas.microsoft.com/office/drawing/2014/main" id="{7E986254-1CDC-F937-886E-20D57D2798A0}"/>
              </a:ext>
            </a:extLst>
          </p:cNvPr>
          <p:cNvSpPr txBox="1"/>
          <p:nvPr/>
        </p:nvSpPr>
        <p:spPr>
          <a:xfrm>
            <a:off x="2526972" y="3565753"/>
            <a:ext cx="832279" cy="461665"/>
          </a:xfrm>
          <a:prstGeom prst="rect">
            <a:avLst/>
          </a:prstGeom>
          <a:noFill/>
        </p:spPr>
        <p:txBody>
          <a:bodyPr wrap="none" rtlCol="0" anchor="ctr" anchorCtr="1">
            <a:spAutoFit/>
          </a:bodyPr>
          <a:lstStyle/>
          <a:p>
            <a:pPr algn="ctr"/>
            <a:r>
              <a:rPr lang="en-US" sz="2400">
                <a:solidFill>
                  <a:schemeClr val="bg1">
                    <a:lumMod val="65000"/>
                  </a:schemeClr>
                </a:solidFill>
              </a:rPr>
              <a:t>noop</a:t>
            </a:r>
          </a:p>
        </p:txBody>
      </p:sp>
      <p:sp>
        <p:nvSpPr>
          <p:cNvPr id="7" name="CuadroTexto 273">
            <a:extLst>
              <a:ext uri="{FF2B5EF4-FFF2-40B4-BE49-F238E27FC236}">
                <a16:creationId xmlns:a16="http://schemas.microsoft.com/office/drawing/2014/main" id="{93F6017B-07E8-765D-3A0C-C965E117C882}"/>
              </a:ext>
            </a:extLst>
          </p:cNvPr>
          <p:cNvSpPr txBox="1"/>
          <p:nvPr/>
        </p:nvSpPr>
        <p:spPr>
          <a:xfrm>
            <a:off x="2307475" y="4429250"/>
            <a:ext cx="1350049" cy="461665"/>
          </a:xfrm>
          <a:prstGeom prst="rect">
            <a:avLst/>
          </a:prstGeom>
          <a:noFill/>
        </p:spPr>
        <p:txBody>
          <a:bodyPr wrap="none" rtlCol="0" anchor="ctr" anchorCtr="1">
            <a:spAutoFit/>
          </a:bodyPr>
          <a:lstStyle/>
          <a:p>
            <a:pPr algn="ctr"/>
            <a:r>
              <a:rPr lang="en-US" sz="2400" dirty="0" err="1">
                <a:solidFill>
                  <a:schemeClr val="accent2"/>
                </a:solidFill>
              </a:rPr>
              <a:t>putSockR</a:t>
            </a:r>
            <a:endParaRPr lang="en-US" sz="2400" dirty="0">
              <a:solidFill>
                <a:schemeClr val="accent2"/>
              </a:solidFill>
            </a:endParaRPr>
          </a:p>
        </p:txBody>
      </p:sp>
      <p:sp>
        <p:nvSpPr>
          <p:cNvPr id="8" name="CuadroTexto 259">
            <a:extLst>
              <a:ext uri="{FF2B5EF4-FFF2-40B4-BE49-F238E27FC236}">
                <a16:creationId xmlns:a16="http://schemas.microsoft.com/office/drawing/2014/main" id="{A680B518-1980-1A48-2EDA-96F9DDA6172E}"/>
              </a:ext>
            </a:extLst>
          </p:cNvPr>
          <p:cNvSpPr txBox="1"/>
          <p:nvPr/>
        </p:nvSpPr>
        <p:spPr>
          <a:xfrm>
            <a:off x="2321098" y="2757818"/>
            <a:ext cx="1313181" cy="461665"/>
          </a:xfrm>
          <a:prstGeom prst="rect">
            <a:avLst/>
          </a:prstGeom>
          <a:noFill/>
        </p:spPr>
        <p:txBody>
          <a:bodyPr wrap="none" rtlCol="0" anchor="ctr" anchorCtr="1">
            <a:spAutoFit/>
          </a:bodyPr>
          <a:lstStyle/>
          <a:p>
            <a:pPr algn="ctr"/>
            <a:r>
              <a:rPr lang="en-US" sz="2400" dirty="0" err="1">
                <a:solidFill>
                  <a:srgbClr val="00B0F0"/>
                </a:solidFill>
              </a:rPr>
              <a:t>putSockL</a:t>
            </a:r>
            <a:endParaRPr lang="en-US" sz="2400" dirty="0">
              <a:solidFill>
                <a:srgbClr val="00B0F0"/>
              </a:solidFill>
            </a:endParaRPr>
          </a:p>
        </p:txBody>
      </p:sp>
      <p:sp>
        <p:nvSpPr>
          <p:cNvPr id="9" name="Rectángulo 205">
            <a:extLst>
              <a:ext uri="{FF2B5EF4-FFF2-40B4-BE49-F238E27FC236}">
                <a16:creationId xmlns:a16="http://schemas.microsoft.com/office/drawing/2014/main" id="{118147F6-1150-FCE1-7D0A-69BA7C4ADAE7}"/>
              </a:ext>
            </a:extLst>
          </p:cNvPr>
          <p:cNvSpPr/>
          <p:nvPr/>
        </p:nvSpPr>
        <p:spPr>
          <a:xfrm>
            <a:off x="4076231" y="1694164"/>
            <a:ext cx="1188720" cy="4306937"/>
          </a:xfrm>
          <a:prstGeom prst="rect">
            <a:avLst/>
          </a:prstGeom>
          <a:solidFill>
            <a:srgbClr val="7030A0">
              <a:alpha val="5000"/>
            </a:srgbClr>
          </a:solidFill>
          <a:ln w="19051">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endParaRPr lang="en-US" sz="2400" dirty="0">
              <a:solidFill>
                <a:srgbClr val="7030A0"/>
              </a:solidFill>
            </a:endParaRPr>
          </a:p>
          <a:p>
            <a:pPr algn="ctr"/>
            <a:r>
              <a:rPr lang="en-US" sz="2400" dirty="0" err="1">
                <a:solidFill>
                  <a:srgbClr val="7030A0"/>
                </a:solidFill>
              </a:rPr>
              <a:t>sockL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bareR</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sockR</a:t>
            </a:r>
            <a:r>
              <a:rPr lang="en-US" sz="2400" dirty="0">
                <a:solidFill>
                  <a:srgbClr val="7030A0"/>
                </a:solidFill>
              </a:rPr>
              <a:t>()</a:t>
            </a:r>
          </a:p>
          <a:p>
            <a:pPr algn="ctr"/>
            <a:endParaRPr lang="en-US" sz="2400" dirty="0">
              <a:solidFill>
                <a:srgbClr val="7030A0"/>
              </a:solidFill>
            </a:endParaRPr>
          </a:p>
        </p:txBody>
      </p:sp>
      <p:sp>
        <p:nvSpPr>
          <p:cNvPr id="10" name="Rectángulo 195">
            <a:extLst>
              <a:ext uri="{FF2B5EF4-FFF2-40B4-BE49-F238E27FC236}">
                <a16:creationId xmlns:a16="http://schemas.microsoft.com/office/drawing/2014/main" id="{1188F160-B135-090A-4853-536E78235FA1}"/>
              </a:ext>
            </a:extLst>
          </p:cNvPr>
          <p:cNvSpPr/>
          <p:nvPr/>
        </p:nvSpPr>
        <p:spPr>
          <a:xfrm>
            <a:off x="702595" y="1694164"/>
            <a:ext cx="1188720" cy="4306937"/>
          </a:xfrm>
          <a:prstGeom prst="rect">
            <a:avLst/>
          </a:prstGeom>
          <a:solidFill>
            <a:srgbClr val="7030A0">
              <a:alpha val="5000"/>
            </a:srgbClr>
          </a:solidFill>
          <a:ln w="19051">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endParaRPr lang="en-US" sz="2400" dirty="0">
              <a:solidFill>
                <a:srgbClr val="7030A0"/>
              </a:solidFill>
            </a:endParaRPr>
          </a:p>
          <a:p>
            <a:pPr algn="ctr"/>
            <a:r>
              <a:rPr lang="en-US" sz="2400" dirty="0" err="1">
                <a:solidFill>
                  <a:srgbClr val="7030A0"/>
                </a:solidFill>
              </a:rPr>
              <a:t>bareL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bareR</a:t>
            </a:r>
            <a:r>
              <a:rPr lang="en-US" sz="2400" dirty="0">
                <a:solidFill>
                  <a:srgbClr val="7030A0"/>
                </a:solidFill>
              </a:rPr>
              <a:t>()</a:t>
            </a:r>
          </a:p>
          <a:p>
            <a:pPr algn="ctr"/>
            <a:endParaRPr lang="en-US" sz="2400" dirty="0">
              <a:solidFill>
                <a:srgbClr val="7030A0"/>
              </a:solidFill>
            </a:endParaRPr>
          </a:p>
        </p:txBody>
      </p:sp>
      <mc:AlternateContent xmlns:mc="http://schemas.openxmlformats.org/markup-compatibility/2006" xmlns:a14="http://schemas.microsoft.com/office/drawing/2010/main">
        <mc:Choice Requires="a14">
          <p:sp>
            <p:nvSpPr>
              <p:cNvPr id="11" name="CuadroTexto 401">
                <a:extLst>
                  <a:ext uri="{FF2B5EF4-FFF2-40B4-BE49-F238E27FC236}">
                    <a16:creationId xmlns:a16="http://schemas.microsoft.com/office/drawing/2014/main" id="{F80E1AA5-ADCB-5119-A5AB-BA406CF25CF7}"/>
                  </a:ext>
                </a:extLst>
              </p:cNvPr>
              <p:cNvSpPr txBox="1"/>
              <p:nvPr/>
            </p:nvSpPr>
            <p:spPr>
              <a:xfrm>
                <a:off x="4379193" y="6131078"/>
                <a:ext cx="667812"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𝑆</m:t>
                          </m:r>
                        </m:e>
                        <m:sub>
                          <m:r>
                            <a:rPr lang="en-US" sz="3200" b="0" i="1" dirty="0" smtClean="0">
                              <a:solidFill>
                                <a:srgbClr val="7030A0"/>
                              </a:solidFill>
                              <a:latin typeface="Cambria Math" panose="02040503050406030204" pitchFamily="18" charset="0"/>
                            </a:rPr>
                            <m:t>1</m:t>
                          </m:r>
                        </m:sub>
                      </m:sSub>
                    </m:oMath>
                  </m:oMathPara>
                </a14:m>
                <a:endParaRPr lang="en-US" sz="3200" dirty="0">
                  <a:solidFill>
                    <a:srgbClr val="7030A0"/>
                  </a:solidFill>
                </a:endParaRPr>
              </a:p>
            </p:txBody>
          </p:sp>
        </mc:Choice>
        <mc:Fallback xmlns="">
          <p:sp>
            <p:nvSpPr>
              <p:cNvPr id="11" name="CuadroTexto 401">
                <a:extLst>
                  <a:ext uri="{FF2B5EF4-FFF2-40B4-BE49-F238E27FC236}">
                    <a16:creationId xmlns:a16="http://schemas.microsoft.com/office/drawing/2014/main" id="{F80E1AA5-ADCB-5119-A5AB-BA406CF25CF7}"/>
                  </a:ext>
                </a:extLst>
              </p:cNvPr>
              <p:cNvSpPr txBox="1">
                <a:spLocks noRot="1" noChangeAspect="1" noMove="1" noResize="1" noEditPoints="1" noAdjustHandles="1" noChangeArrowheads="1" noChangeShapeType="1" noTextEdit="1"/>
              </p:cNvSpPr>
              <p:nvPr/>
            </p:nvSpPr>
            <p:spPr>
              <a:xfrm>
                <a:off x="4379193" y="6131078"/>
                <a:ext cx="667812" cy="584775"/>
              </a:xfrm>
              <a:prstGeom prst="rect">
                <a:avLst/>
              </a:prstGeom>
              <a:blipFill>
                <a:blip r:embed="rId4"/>
                <a:stretch>
                  <a:fillRect/>
                </a:stretch>
              </a:blipFill>
            </p:spPr>
            <p:txBody>
              <a:bodyPr/>
              <a:lstStyle/>
              <a:p>
                <a:r>
                  <a:rPr lang="en-US">
                    <a:noFill/>
                  </a:rPr>
                  <a:t> </a:t>
                </a:r>
              </a:p>
            </p:txBody>
          </p:sp>
        </mc:Fallback>
      </mc:AlternateContent>
      <p:grpSp>
        <p:nvGrpSpPr>
          <p:cNvPr id="13" name="Group 12">
            <a:extLst>
              <a:ext uri="{FF2B5EF4-FFF2-40B4-BE49-F238E27FC236}">
                <a16:creationId xmlns:a16="http://schemas.microsoft.com/office/drawing/2014/main" id="{95F04BBD-AC85-2957-0F9A-A2B2AE308FC4}"/>
              </a:ext>
            </a:extLst>
          </p:cNvPr>
          <p:cNvGrpSpPr/>
          <p:nvPr/>
        </p:nvGrpSpPr>
        <p:grpSpPr>
          <a:xfrm>
            <a:off x="1807466" y="3326131"/>
            <a:ext cx="2377457" cy="311829"/>
            <a:chOff x="7567844" y="3751663"/>
            <a:chExt cx="2184916" cy="292647"/>
          </a:xfrm>
        </p:grpSpPr>
        <p:cxnSp>
          <p:nvCxnSpPr>
            <p:cNvPr id="14" name="Straight Connector 13">
              <a:extLst>
                <a:ext uri="{FF2B5EF4-FFF2-40B4-BE49-F238E27FC236}">
                  <a16:creationId xmlns:a16="http://schemas.microsoft.com/office/drawing/2014/main" id="{29856E0B-4052-DF94-68AD-A9C5D2B305CD}"/>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F77789C2-244E-50D1-0F4B-07140E25EEB4}"/>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6" name="Straight Connector 15">
            <a:extLst>
              <a:ext uri="{FF2B5EF4-FFF2-40B4-BE49-F238E27FC236}">
                <a16:creationId xmlns:a16="http://schemas.microsoft.com/office/drawing/2014/main" id="{735786A5-67C9-4073-9D27-0500C2965942}"/>
              </a:ext>
            </a:extLst>
          </p:cNvPr>
          <p:cNvCxnSpPr>
            <a:cxnSpLocks/>
          </p:cNvCxnSpPr>
          <p:nvPr/>
        </p:nvCxnSpPr>
        <p:spPr>
          <a:xfrm flipV="1">
            <a:off x="1807466" y="3033565"/>
            <a:ext cx="557067" cy="400928"/>
          </a:xfrm>
          <a:prstGeom prst="line">
            <a:avLst/>
          </a:prstGeom>
          <a:solidFill>
            <a:srgbClr val="FF0000">
              <a:alpha val="5000"/>
            </a:srgbClr>
          </a:solidFill>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3159805-2F15-CA31-35A4-8A0720D1AB33}"/>
              </a:ext>
            </a:extLst>
          </p:cNvPr>
          <p:cNvCxnSpPr>
            <a:cxnSpLocks/>
            <a:stCxn id="8" idx="3"/>
          </p:cNvCxnSpPr>
          <p:nvPr/>
        </p:nvCxnSpPr>
        <p:spPr>
          <a:xfrm flipV="1">
            <a:off x="3634279" y="2797236"/>
            <a:ext cx="550644" cy="191415"/>
          </a:xfrm>
          <a:prstGeom prst="line">
            <a:avLst/>
          </a:prstGeom>
          <a:solidFill>
            <a:srgbClr val="FF0000">
              <a:alpha val="5000"/>
            </a:srgbClr>
          </a:solidFill>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DA9A60E7-E7E6-B722-4576-265A552B0C8C}"/>
              </a:ext>
            </a:extLst>
          </p:cNvPr>
          <p:cNvGrpSpPr/>
          <p:nvPr/>
        </p:nvGrpSpPr>
        <p:grpSpPr>
          <a:xfrm>
            <a:off x="1807466" y="4050875"/>
            <a:ext cx="2377457" cy="311829"/>
            <a:chOff x="7567844" y="3751663"/>
            <a:chExt cx="2184916" cy="292647"/>
          </a:xfrm>
        </p:grpSpPr>
        <p:cxnSp>
          <p:nvCxnSpPr>
            <p:cNvPr id="19" name="Straight Connector 18">
              <a:extLst>
                <a:ext uri="{FF2B5EF4-FFF2-40B4-BE49-F238E27FC236}">
                  <a16:creationId xmlns:a16="http://schemas.microsoft.com/office/drawing/2014/main" id="{21340AEF-B6DF-4E58-8EF1-8DD7B8AA809E}"/>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EC0301A1-8C9B-D7ED-1E30-5457DDA5C654}"/>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21" name="Straight Connector 20">
            <a:extLst>
              <a:ext uri="{FF2B5EF4-FFF2-40B4-BE49-F238E27FC236}">
                <a16:creationId xmlns:a16="http://schemas.microsoft.com/office/drawing/2014/main" id="{3A57D947-212B-9520-8B39-6E42E575A85B}"/>
              </a:ext>
            </a:extLst>
          </p:cNvPr>
          <p:cNvCxnSpPr>
            <a:cxnSpLocks/>
            <a:endCxn id="7" idx="1"/>
          </p:cNvCxnSpPr>
          <p:nvPr/>
        </p:nvCxnSpPr>
        <p:spPr>
          <a:xfrm>
            <a:off x="1807466" y="4271140"/>
            <a:ext cx="500009" cy="388943"/>
          </a:xfrm>
          <a:prstGeom prst="line">
            <a:avLst/>
          </a:prstGeom>
          <a:solidFill>
            <a:srgbClr val="FF0000">
              <a:alpha val="5000"/>
            </a:srgbClr>
          </a:solidFill>
          <a:ln w="381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BD27D95-E142-F9F3-DCD6-1428DAB0A70C}"/>
              </a:ext>
            </a:extLst>
          </p:cNvPr>
          <p:cNvCxnSpPr>
            <a:cxnSpLocks/>
            <a:stCxn id="7" idx="3"/>
          </p:cNvCxnSpPr>
          <p:nvPr/>
        </p:nvCxnSpPr>
        <p:spPr>
          <a:xfrm>
            <a:off x="3657524" y="4660083"/>
            <a:ext cx="482520" cy="230832"/>
          </a:xfrm>
          <a:prstGeom prst="line">
            <a:avLst/>
          </a:prstGeom>
          <a:solidFill>
            <a:srgbClr val="FF0000">
              <a:alpha val="5000"/>
            </a:srgbClr>
          </a:solidFill>
          <a:ln w="381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CuadroTexto 401">
                <a:extLst>
                  <a:ext uri="{FF2B5EF4-FFF2-40B4-BE49-F238E27FC236}">
                    <a16:creationId xmlns:a16="http://schemas.microsoft.com/office/drawing/2014/main" id="{8B75CC6B-5A6B-396F-0D28-B80773D06006}"/>
                  </a:ext>
                </a:extLst>
              </p:cNvPr>
              <p:cNvSpPr txBox="1"/>
              <p:nvPr/>
            </p:nvSpPr>
            <p:spPr>
              <a:xfrm>
                <a:off x="2709987" y="6131077"/>
                <a:ext cx="727507"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𝐴</m:t>
                          </m:r>
                        </m:e>
                        <m:sub>
                          <m:r>
                            <a:rPr lang="en-US" sz="3200" b="0" i="1" dirty="0" smtClean="0">
                              <a:solidFill>
                                <a:srgbClr val="7030A0"/>
                              </a:solidFill>
                              <a:latin typeface="Cambria Math" panose="02040503050406030204" pitchFamily="18" charset="0"/>
                            </a:rPr>
                            <m:t>0</m:t>
                          </m:r>
                        </m:sub>
                      </m:sSub>
                    </m:oMath>
                  </m:oMathPara>
                </a14:m>
                <a:endParaRPr lang="en-US" sz="3200" dirty="0">
                  <a:solidFill>
                    <a:srgbClr val="7030A0"/>
                  </a:solidFill>
                </a:endParaRPr>
              </a:p>
            </p:txBody>
          </p:sp>
        </mc:Choice>
        <mc:Fallback xmlns="">
          <p:sp>
            <p:nvSpPr>
              <p:cNvPr id="25" name="CuadroTexto 401">
                <a:extLst>
                  <a:ext uri="{FF2B5EF4-FFF2-40B4-BE49-F238E27FC236}">
                    <a16:creationId xmlns:a16="http://schemas.microsoft.com/office/drawing/2014/main" id="{8B75CC6B-5A6B-396F-0D28-B80773D06006}"/>
                  </a:ext>
                </a:extLst>
              </p:cNvPr>
              <p:cNvSpPr txBox="1">
                <a:spLocks noRot="1" noChangeAspect="1" noMove="1" noResize="1" noEditPoints="1" noAdjustHandles="1" noChangeArrowheads="1" noChangeShapeType="1" noTextEdit="1"/>
              </p:cNvSpPr>
              <p:nvPr/>
            </p:nvSpPr>
            <p:spPr>
              <a:xfrm>
                <a:off x="2709987" y="6131077"/>
                <a:ext cx="727507" cy="584775"/>
              </a:xfrm>
              <a:prstGeom prst="rect">
                <a:avLst/>
              </a:prstGeom>
              <a:blipFill>
                <a:blip r:embed="rId5"/>
                <a:stretch>
                  <a:fillRect/>
                </a:stretch>
              </a:blipFill>
            </p:spPr>
            <p:txBody>
              <a:bodyPr/>
              <a:lstStyle/>
              <a:p>
                <a:r>
                  <a:rPr lang="en-US">
                    <a:noFill/>
                  </a:rPr>
                  <a:t> </a:t>
                </a:r>
              </a:p>
            </p:txBody>
          </p:sp>
        </mc:Fallback>
      </mc:AlternateContent>
      <p:cxnSp>
        <p:nvCxnSpPr>
          <p:cNvPr id="51" name="Straight Connector 50">
            <a:extLst>
              <a:ext uri="{FF2B5EF4-FFF2-40B4-BE49-F238E27FC236}">
                <a16:creationId xmlns:a16="http://schemas.microsoft.com/office/drawing/2014/main" id="{6A894D79-564B-AA35-29AF-DFD849498ACF}"/>
              </a:ext>
            </a:extLst>
          </p:cNvPr>
          <p:cNvCxnSpPr>
            <a:cxnSpLocks/>
            <a:stCxn id="8" idx="3"/>
          </p:cNvCxnSpPr>
          <p:nvPr/>
        </p:nvCxnSpPr>
        <p:spPr>
          <a:xfrm>
            <a:off x="3634279" y="2988651"/>
            <a:ext cx="505765" cy="493394"/>
          </a:xfrm>
          <a:prstGeom prst="line">
            <a:avLst/>
          </a:prstGeom>
          <a:solidFill>
            <a:srgbClr val="FF0000">
              <a:alpha val="5000"/>
            </a:srgbClr>
          </a:solidFill>
          <a:ln w="38100">
            <a:solidFill>
              <a:srgbClr val="00B0F0"/>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E3E9321-9FC0-9C11-96D0-65464DF03D82}"/>
              </a:ext>
            </a:extLst>
          </p:cNvPr>
          <p:cNvCxnSpPr>
            <a:cxnSpLocks/>
            <a:stCxn id="7" idx="3"/>
          </p:cNvCxnSpPr>
          <p:nvPr/>
        </p:nvCxnSpPr>
        <p:spPr>
          <a:xfrm flipV="1">
            <a:off x="3657524" y="4213442"/>
            <a:ext cx="527399" cy="446641"/>
          </a:xfrm>
          <a:prstGeom prst="line">
            <a:avLst/>
          </a:prstGeom>
          <a:solidFill>
            <a:srgbClr val="FF0000">
              <a:alpha val="5000"/>
            </a:srgbClr>
          </a:solidFill>
          <a:ln w="38100">
            <a:solidFill>
              <a:schemeClr val="accent2"/>
            </a:solidFill>
            <a:prstDash val="sysDot"/>
            <a:tailEnd type="none" w="lg" len="lg"/>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4DA90116-5445-7FA0-DB89-F81E94974711}"/>
              </a:ext>
            </a:extLst>
          </p:cNvPr>
          <p:cNvSpPr txBox="1"/>
          <p:nvPr/>
        </p:nvSpPr>
        <p:spPr>
          <a:xfrm>
            <a:off x="6513492" y="1613118"/>
            <a:ext cx="5189080" cy="3785652"/>
          </a:xfrm>
          <a:prstGeom prst="rect">
            <a:avLst/>
          </a:prstGeom>
          <a:noFill/>
        </p:spPr>
        <p:txBody>
          <a:bodyPr wrap="square" rtlCol="0">
            <a:spAutoFit/>
          </a:bodyPr>
          <a:lstStyle/>
          <a:p>
            <a:r>
              <a:rPr lang="en-US" sz="2800" dirty="0"/>
              <a:t>For now, we are just assuming that any actions (including no-ops) can be taken individually in any order to get us to the next state</a:t>
            </a:r>
          </a:p>
          <a:p>
            <a:pPr marL="457200" indent="-457200">
              <a:buFont typeface="Wingdings" panose="05000000000000000000" pitchFamily="2" charset="2"/>
              <a:buChar char="à"/>
            </a:pPr>
            <a:r>
              <a:rPr lang="en-US" sz="2800" dirty="0">
                <a:solidFill>
                  <a:srgbClr val="C00000"/>
                </a:solidFill>
                <a:sym typeface="Wingdings" panose="05000000000000000000" pitchFamily="2" charset="2"/>
              </a:rPr>
              <a:t>This certainly isn't always true</a:t>
            </a:r>
          </a:p>
          <a:p>
            <a:r>
              <a:rPr lang="en-US" sz="2800" dirty="0">
                <a:solidFill>
                  <a:srgbClr val="C00000"/>
                </a:solidFill>
                <a:sym typeface="Wingdings" panose="05000000000000000000" pitchFamily="2" charset="2"/>
              </a:rPr>
              <a:t>	</a:t>
            </a:r>
            <a:r>
              <a:rPr lang="en-US" sz="2400" dirty="0">
                <a:sym typeface="Wingdings" panose="05000000000000000000" pitchFamily="2" charset="2"/>
              </a:rPr>
              <a:t>E.g., we can't put our socks</a:t>
            </a:r>
          </a:p>
          <a:p>
            <a:r>
              <a:rPr lang="en-US" sz="2400" dirty="0">
                <a:sym typeface="Wingdings" panose="05000000000000000000" pitchFamily="2" charset="2"/>
              </a:rPr>
              <a:t>	on and then take the no-ops 	that require bare feet</a:t>
            </a:r>
          </a:p>
          <a:p>
            <a:r>
              <a:rPr lang="en-US" sz="2400" dirty="0">
                <a:sym typeface="Wingdings" panose="05000000000000000000" pitchFamily="2" charset="2"/>
              </a:rPr>
              <a:t>(More on these exclusion checks later)</a:t>
            </a:r>
            <a:endParaRPr lang="en-US" sz="2400" dirty="0"/>
          </a:p>
        </p:txBody>
      </p:sp>
    </p:spTree>
    <p:extLst>
      <p:ext uri="{BB962C8B-B14F-4D97-AF65-F5344CB8AC3E}">
        <p14:creationId xmlns:p14="http://schemas.microsoft.com/office/powerpoint/2010/main" val="396674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3A3D4-B6FD-D9DC-7C25-A2975A665264}"/>
              </a:ext>
            </a:extLst>
          </p:cNvPr>
          <p:cNvSpPr>
            <a:spLocks noGrp="1"/>
          </p:cNvSpPr>
          <p:nvPr>
            <p:ph type="title"/>
          </p:nvPr>
        </p:nvSpPr>
        <p:spPr/>
        <p:txBody>
          <a:bodyPr/>
          <a:lstStyle/>
          <a:p>
            <a:r>
              <a:rPr lang="en-US" dirty="0"/>
              <a:t>Building a </a:t>
            </a:r>
            <a:r>
              <a:rPr lang="en-US" dirty="0" err="1"/>
              <a:t>GraphPlan</a:t>
            </a:r>
            <a:r>
              <a:rPr lang="en-US" dirty="0"/>
              <a:t> Graph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A31B057-AF0B-E145-4C89-5F4B03DCECBC}"/>
                  </a:ext>
                </a:extLst>
              </p:cNvPr>
              <p:cNvSpPr>
                <a:spLocks noGrp="1"/>
              </p:cNvSpPr>
              <p:nvPr>
                <p:ph idx="1"/>
              </p:nvPr>
            </p:nvSpPr>
            <p:spPr>
              <a:xfrm>
                <a:off x="552099" y="1113178"/>
                <a:ext cx="11351930" cy="2039539"/>
              </a:xfrm>
            </p:spPr>
            <p:txBody>
              <a:bodyPr/>
              <a:lstStyle/>
              <a:p>
                <a:r>
                  <a:rPr lang="en-US" dirty="0">
                    <a:solidFill>
                      <a:srgbClr val="C00000"/>
                    </a:solidFill>
                  </a:rPr>
                  <a:t>Search</a:t>
                </a:r>
                <a:r>
                  <a:rPr lang="en-US" dirty="0"/>
                  <a:t> for solution. Does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𝑆</m:t>
                        </m:r>
                      </m:e>
                      <m:sub>
                        <m:r>
                          <a:rPr lang="en-US" i="1" dirty="0" smtClean="0">
                            <a:latin typeface="Cambria Math" panose="02040503050406030204" pitchFamily="18" charset="0"/>
                          </a:rPr>
                          <m:t>1</m:t>
                        </m:r>
                      </m:sub>
                    </m:sSub>
                  </m:oMath>
                </a14:m>
                <a:r>
                  <a:rPr lang="en-US" dirty="0"/>
                  <a:t> contain all goal propositions, </a:t>
                </a:r>
                <a:r>
                  <a:rPr lang="en-US" dirty="0" err="1">
                    <a:solidFill>
                      <a:srgbClr val="7030A0"/>
                    </a:solidFill>
                  </a:rPr>
                  <a:t>shoeL</a:t>
                </a:r>
                <a:r>
                  <a:rPr lang="en-US" dirty="0">
                    <a:solidFill>
                      <a:srgbClr val="7030A0"/>
                    </a:solidFill>
                  </a:rPr>
                  <a:t>()</a:t>
                </a:r>
                <a:r>
                  <a:rPr lang="en-US" dirty="0"/>
                  <a:t>, </a:t>
                </a:r>
                <a:r>
                  <a:rPr lang="en-US" dirty="0" err="1">
                    <a:solidFill>
                      <a:srgbClr val="7030A0"/>
                    </a:solidFill>
                  </a:rPr>
                  <a:t>shoeR</a:t>
                </a:r>
                <a:r>
                  <a:rPr lang="en-US" dirty="0">
                    <a:solidFill>
                      <a:srgbClr val="7030A0"/>
                    </a:solidFill>
                  </a:rPr>
                  <a:t>()</a:t>
                </a:r>
                <a:r>
                  <a:rPr lang="en-US" dirty="0"/>
                  <a:t>?</a:t>
                </a:r>
              </a:p>
            </p:txBody>
          </p:sp>
        </mc:Choice>
        <mc:Fallback xmlns="">
          <p:sp>
            <p:nvSpPr>
              <p:cNvPr id="3" name="Content Placeholder 2">
                <a:extLst>
                  <a:ext uri="{FF2B5EF4-FFF2-40B4-BE49-F238E27FC236}">
                    <a16:creationId xmlns:a16="http://schemas.microsoft.com/office/drawing/2014/main" id="{7A31B057-AF0B-E145-4C89-5F4B03DCECBC}"/>
                  </a:ext>
                </a:extLst>
              </p:cNvPr>
              <p:cNvSpPr>
                <a:spLocks noGrp="1" noRot="1" noChangeAspect="1" noMove="1" noResize="1" noEditPoints="1" noAdjustHandles="1" noChangeArrowheads="1" noChangeShapeType="1" noTextEdit="1"/>
              </p:cNvSpPr>
              <p:nvPr>
                <p:ph idx="1"/>
              </p:nvPr>
            </p:nvSpPr>
            <p:spPr>
              <a:xfrm>
                <a:off x="552099" y="1113178"/>
                <a:ext cx="11351930" cy="2039539"/>
              </a:xfrm>
              <a:blipFill>
                <a:blip r:embed="rId2"/>
                <a:stretch>
                  <a:fillRect l="-1128" t="-50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uadroTexto 401">
                <a:extLst>
                  <a:ext uri="{FF2B5EF4-FFF2-40B4-BE49-F238E27FC236}">
                    <a16:creationId xmlns:a16="http://schemas.microsoft.com/office/drawing/2014/main" id="{602639BC-8445-30C5-E287-57A2143EA833}"/>
                  </a:ext>
                </a:extLst>
              </p:cNvPr>
              <p:cNvSpPr txBox="1"/>
              <p:nvPr/>
            </p:nvSpPr>
            <p:spPr>
              <a:xfrm>
                <a:off x="963049" y="6131077"/>
                <a:ext cx="667812"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𝑆</m:t>
                          </m:r>
                        </m:e>
                        <m:sub>
                          <m:r>
                            <a:rPr lang="en-US" sz="3200" b="0" i="1" dirty="0" smtClean="0">
                              <a:solidFill>
                                <a:srgbClr val="7030A0"/>
                              </a:solidFill>
                              <a:latin typeface="Cambria Math" panose="02040503050406030204" pitchFamily="18" charset="0"/>
                            </a:rPr>
                            <m:t>0</m:t>
                          </m:r>
                        </m:sub>
                      </m:sSub>
                    </m:oMath>
                  </m:oMathPara>
                </a14:m>
                <a:endParaRPr lang="en-US" sz="3200" dirty="0">
                  <a:solidFill>
                    <a:srgbClr val="7030A0"/>
                  </a:solidFill>
                </a:endParaRPr>
              </a:p>
            </p:txBody>
          </p:sp>
        </mc:Choice>
        <mc:Fallback xmlns="">
          <p:sp>
            <p:nvSpPr>
              <p:cNvPr id="5" name="CuadroTexto 401">
                <a:extLst>
                  <a:ext uri="{FF2B5EF4-FFF2-40B4-BE49-F238E27FC236}">
                    <a16:creationId xmlns:a16="http://schemas.microsoft.com/office/drawing/2014/main" id="{602639BC-8445-30C5-E287-57A2143EA833}"/>
                  </a:ext>
                </a:extLst>
              </p:cNvPr>
              <p:cNvSpPr txBox="1">
                <a:spLocks noRot="1" noChangeAspect="1" noMove="1" noResize="1" noEditPoints="1" noAdjustHandles="1" noChangeArrowheads="1" noChangeShapeType="1" noTextEdit="1"/>
              </p:cNvSpPr>
              <p:nvPr/>
            </p:nvSpPr>
            <p:spPr>
              <a:xfrm>
                <a:off x="963049" y="6131077"/>
                <a:ext cx="667812" cy="584775"/>
              </a:xfrm>
              <a:prstGeom prst="rect">
                <a:avLst/>
              </a:prstGeom>
              <a:blipFill>
                <a:blip r:embed="rId3"/>
                <a:stretch>
                  <a:fillRect/>
                </a:stretch>
              </a:blipFill>
            </p:spPr>
            <p:txBody>
              <a:bodyPr/>
              <a:lstStyle/>
              <a:p>
                <a:r>
                  <a:rPr lang="en-US">
                    <a:noFill/>
                  </a:rPr>
                  <a:t> </a:t>
                </a:r>
              </a:p>
            </p:txBody>
          </p:sp>
        </mc:Fallback>
      </mc:AlternateContent>
      <p:sp>
        <p:nvSpPr>
          <p:cNvPr id="6" name="CuadroTexto 319">
            <a:extLst>
              <a:ext uri="{FF2B5EF4-FFF2-40B4-BE49-F238E27FC236}">
                <a16:creationId xmlns:a16="http://schemas.microsoft.com/office/drawing/2014/main" id="{7E986254-1CDC-F937-886E-20D57D2798A0}"/>
              </a:ext>
            </a:extLst>
          </p:cNvPr>
          <p:cNvSpPr txBox="1"/>
          <p:nvPr/>
        </p:nvSpPr>
        <p:spPr>
          <a:xfrm>
            <a:off x="2526972" y="3565753"/>
            <a:ext cx="832279" cy="461665"/>
          </a:xfrm>
          <a:prstGeom prst="rect">
            <a:avLst/>
          </a:prstGeom>
          <a:noFill/>
        </p:spPr>
        <p:txBody>
          <a:bodyPr wrap="none" rtlCol="0" anchor="ctr" anchorCtr="1">
            <a:spAutoFit/>
          </a:bodyPr>
          <a:lstStyle/>
          <a:p>
            <a:pPr algn="ctr"/>
            <a:r>
              <a:rPr lang="en-US" sz="2400">
                <a:solidFill>
                  <a:schemeClr val="bg1">
                    <a:lumMod val="65000"/>
                  </a:schemeClr>
                </a:solidFill>
              </a:rPr>
              <a:t>noop</a:t>
            </a:r>
          </a:p>
        </p:txBody>
      </p:sp>
      <p:sp>
        <p:nvSpPr>
          <p:cNvPr id="7" name="CuadroTexto 273">
            <a:extLst>
              <a:ext uri="{FF2B5EF4-FFF2-40B4-BE49-F238E27FC236}">
                <a16:creationId xmlns:a16="http://schemas.microsoft.com/office/drawing/2014/main" id="{93F6017B-07E8-765D-3A0C-C965E117C882}"/>
              </a:ext>
            </a:extLst>
          </p:cNvPr>
          <p:cNvSpPr txBox="1"/>
          <p:nvPr/>
        </p:nvSpPr>
        <p:spPr>
          <a:xfrm>
            <a:off x="2307475" y="4429250"/>
            <a:ext cx="1350049" cy="461665"/>
          </a:xfrm>
          <a:prstGeom prst="rect">
            <a:avLst/>
          </a:prstGeom>
          <a:noFill/>
        </p:spPr>
        <p:txBody>
          <a:bodyPr wrap="none" rtlCol="0" anchor="ctr" anchorCtr="1">
            <a:spAutoFit/>
          </a:bodyPr>
          <a:lstStyle/>
          <a:p>
            <a:pPr algn="ctr"/>
            <a:r>
              <a:rPr lang="en-US" sz="2400" dirty="0" err="1">
                <a:solidFill>
                  <a:schemeClr val="accent2"/>
                </a:solidFill>
              </a:rPr>
              <a:t>putSockR</a:t>
            </a:r>
            <a:endParaRPr lang="en-US" sz="2400" dirty="0">
              <a:solidFill>
                <a:schemeClr val="accent2"/>
              </a:solidFill>
            </a:endParaRPr>
          </a:p>
        </p:txBody>
      </p:sp>
      <p:sp>
        <p:nvSpPr>
          <p:cNvPr id="8" name="CuadroTexto 259">
            <a:extLst>
              <a:ext uri="{FF2B5EF4-FFF2-40B4-BE49-F238E27FC236}">
                <a16:creationId xmlns:a16="http://schemas.microsoft.com/office/drawing/2014/main" id="{A680B518-1980-1A48-2EDA-96F9DDA6172E}"/>
              </a:ext>
            </a:extLst>
          </p:cNvPr>
          <p:cNvSpPr txBox="1"/>
          <p:nvPr/>
        </p:nvSpPr>
        <p:spPr>
          <a:xfrm>
            <a:off x="2321098" y="2757818"/>
            <a:ext cx="1313181" cy="461665"/>
          </a:xfrm>
          <a:prstGeom prst="rect">
            <a:avLst/>
          </a:prstGeom>
          <a:noFill/>
        </p:spPr>
        <p:txBody>
          <a:bodyPr wrap="none" rtlCol="0" anchor="ctr" anchorCtr="1">
            <a:spAutoFit/>
          </a:bodyPr>
          <a:lstStyle/>
          <a:p>
            <a:pPr algn="ctr"/>
            <a:r>
              <a:rPr lang="en-US" sz="2400" dirty="0" err="1">
                <a:solidFill>
                  <a:srgbClr val="00B0F0"/>
                </a:solidFill>
              </a:rPr>
              <a:t>putSockL</a:t>
            </a:r>
            <a:endParaRPr lang="en-US" sz="2400" dirty="0">
              <a:solidFill>
                <a:srgbClr val="00B0F0"/>
              </a:solidFill>
            </a:endParaRPr>
          </a:p>
        </p:txBody>
      </p:sp>
      <p:sp>
        <p:nvSpPr>
          <p:cNvPr id="9" name="Rectángulo 205">
            <a:extLst>
              <a:ext uri="{FF2B5EF4-FFF2-40B4-BE49-F238E27FC236}">
                <a16:creationId xmlns:a16="http://schemas.microsoft.com/office/drawing/2014/main" id="{118147F6-1150-FCE1-7D0A-69BA7C4ADAE7}"/>
              </a:ext>
            </a:extLst>
          </p:cNvPr>
          <p:cNvSpPr/>
          <p:nvPr/>
        </p:nvSpPr>
        <p:spPr>
          <a:xfrm>
            <a:off x="4076231" y="1694164"/>
            <a:ext cx="1188720" cy="4306937"/>
          </a:xfrm>
          <a:prstGeom prst="rect">
            <a:avLst/>
          </a:prstGeom>
          <a:solidFill>
            <a:srgbClr val="7030A0">
              <a:alpha val="5000"/>
            </a:srgbClr>
          </a:solidFill>
          <a:ln w="19051">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endParaRPr lang="en-US" sz="2400" dirty="0">
              <a:solidFill>
                <a:srgbClr val="7030A0"/>
              </a:solidFill>
            </a:endParaRPr>
          </a:p>
          <a:p>
            <a:pPr algn="ctr"/>
            <a:r>
              <a:rPr lang="en-US" sz="2400" dirty="0" err="1">
                <a:solidFill>
                  <a:srgbClr val="7030A0"/>
                </a:solidFill>
              </a:rPr>
              <a:t>sockL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bareR</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sockR</a:t>
            </a:r>
            <a:r>
              <a:rPr lang="en-US" sz="2400" dirty="0">
                <a:solidFill>
                  <a:srgbClr val="7030A0"/>
                </a:solidFill>
              </a:rPr>
              <a:t>()</a:t>
            </a:r>
          </a:p>
          <a:p>
            <a:pPr algn="ctr"/>
            <a:endParaRPr lang="en-US" sz="2400" dirty="0">
              <a:solidFill>
                <a:srgbClr val="7030A0"/>
              </a:solidFill>
            </a:endParaRPr>
          </a:p>
        </p:txBody>
      </p:sp>
      <p:sp>
        <p:nvSpPr>
          <p:cNvPr id="10" name="Rectángulo 195">
            <a:extLst>
              <a:ext uri="{FF2B5EF4-FFF2-40B4-BE49-F238E27FC236}">
                <a16:creationId xmlns:a16="http://schemas.microsoft.com/office/drawing/2014/main" id="{1188F160-B135-090A-4853-536E78235FA1}"/>
              </a:ext>
            </a:extLst>
          </p:cNvPr>
          <p:cNvSpPr/>
          <p:nvPr/>
        </p:nvSpPr>
        <p:spPr>
          <a:xfrm>
            <a:off x="702595" y="1694164"/>
            <a:ext cx="1188720" cy="4306937"/>
          </a:xfrm>
          <a:prstGeom prst="rect">
            <a:avLst/>
          </a:prstGeom>
          <a:solidFill>
            <a:srgbClr val="7030A0">
              <a:alpha val="5000"/>
            </a:srgbClr>
          </a:solidFill>
          <a:ln w="19051">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endParaRPr lang="en-US" sz="2400" dirty="0">
              <a:solidFill>
                <a:srgbClr val="7030A0"/>
              </a:solidFill>
            </a:endParaRPr>
          </a:p>
          <a:p>
            <a:pPr algn="ctr"/>
            <a:r>
              <a:rPr lang="en-US" sz="2400" dirty="0" err="1">
                <a:solidFill>
                  <a:srgbClr val="7030A0"/>
                </a:solidFill>
              </a:rPr>
              <a:t>bareL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bareR</a:t>
            </a:r>
            <a:r>
              <a:rPr lang="en-US" sz="2400" dirty="0">
                <a:solidFill>
                  <a:srgbClr val="7030A0"/>
                </a:solidFill>
              </a:rPr>
              <a:t>()</a:t>
            </a:r>
          </a:p>
          <a:p>
            <a:pPr algn="ctr"/>
            <a:endParaRPr lang="en-US" sz="2400" dirty="0">
              <a:solidFill>
                <a:srgbClr val="7030A0"/>
              </a:solidFill>
            </a:endParaRPr>
          </a:p>
        </p:txBody>
      </p:sp>
      <mc:AlternateContent xmlns:mc="http://schemas.openxmlformats.org/markup-compatibility/2006" xmlns:a14="http://schemas.microsoft.com/office/drawing/2010/main">
        <mc:Choice Requires="a14">
          <p:sp>
            <p:nvSpPr>
              <p:cNvPr id="11" name="CuadroTexto 401">
                <a:extLst>
                  <a:ext uri="{FF2B5EF4-FFF2-40B4-BE49-F238E27FC236}">
                    <a16:creationId xmlns:a16="http://schemas.microsoft.com/office/drawing/2014/main" id="{F80E1AA5-ADCB-5119-A5AB-BA406CF25CF7}"/>
                  </a:ext>
                </a:extLst>
              </p:cNvPr>
              <p:cNvSpPr txBox="1"/>
              <p:nvPr/>
            </p:nvSpPr>
            <p:spPr>
              <a:xfrm>
                <a:off x="4379193" y="6131078"/>
                <a:ext cx="667812"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𝑆</m:t>
                          </m:r>
                        </m:e>
                        <m:sub>
                          <m:r>
                            <a:rPr lang="en-US" sz="3200" b="0" i="1" dirty="0" smtClean="0">
                              <a:solidFill>
                                <a:srgbClr val="7030A0"/>
                              </a:solidFill>
                              <a:latin typeface="Cambria Math" panose="02040503050406030204" pitchFamily="18" charset="0"/>
                            </a:rPr>
                            <m:t>1</m:t>
                          </m:r>
                        </m:sub>
                      </m:sSub>
                    </m:oMath>
                  </m:oMathPara>
                </a14:m>
                <a:endParaRPr lang="en-US" sz="3200" dirty="0">
                  <a:solidFill>
                    <a:srgbClr val="7030A0"/>
                  </a:solidFill>
                </a:endParaRPr>
              </a:p>
            </p:txBody>
          </p:sp>
        </mc:Choice>
        <mc:Fallback xmlns="">
          <p:sp>
            <p:nvSpPr>
              <p:cNvPr id="11" name="CuadroTexto 401">
                <a:extLst>
                  <a:ext uri="{FF2B5EF4-FFF2-40B4-BE49-F238E27FC236}">
                    <a16:creationId xmlns:a16="http://schemas.microsoft.com/office/drawing/2014/main" id="{F80E1AA5-ADCB-5119-A5AB-BA406CF25CF7}"/>
                  </a:ext>
                </a:extLst>
              </p:cNvPr>
              <p:cNvSpPr txBox="1">
                <a:spLocks noRot="1" noChangeAspect="1" noMove="1" noResize="1" noEditPoints="1" noAdjustHandles="1" noChangeArrowheads="1" noChangeShapeType="1" noTextEdit="1"/>
              </p:cNvSpPr>
              <p:nvPr/>
            </p:nvSpPr>
            <p:spPr>
              <a:xfrm>
                <a:off x="4379193" y="6131078"/>
                <a:ext cx="667812" cy="584775"/>
              </a:xfrm>
              <a:prstGeom prst="rect">
                <a:avLst/>
              </a:prstGeom>
              <a:blipFill>
                <a:blip r:embed="rId4"/>
                <a:stretch>
                  <a:fillRect/>
                </a:stretch>
              </a:blipFill>
            </p:spPr>
            <p:txBody>
              <a:bodyPr/>
              <a:lstStyle/>
              <a:p>
                <a:r>
                  <a:rPr lang="en-US">
                    <a:noFill/>
                  </a:rPr>
                  <a:t> </a:t>
                </a:r>
              </a:p>
            </p:txBody>
          </p:sp>
        </mc:Fallback>
      </mc:AlternateContent>
      <p:grpSp>
        <p:nvGrpSpPr>
          <p:cNvPr id="13" name="Group 12">
            <a:extLst>
              <a:ext uri="{FF2B5EF4-FFF2-40B4-BE49-F238E27FC236}">
                <a16:creationId xmlns:a16="http://schemas.microsoft.com/office/drawing/2014/main" id="{95F04BBD-AC85-2957-0F9A-A2B2AE308FC4}"/>
              </a:ext>
            </a:extLst>
          </p:cNvPr>
          <p:cNvGrpSpPr/>
          <p:nvPr/>
        </p:nvGrpSpPr>
        <p:grpSpPr>
          <a:xfrm>
            <a:off x="1807466" y="3326131"/>
            <a:ext cx="2377457" cy="311829"/>
            <a:chOff x="7567844" y="3751663"/>
            <a:chExt cx="2184916" cy="292647"/>
          </a:xfrm>
        </p:grpSpPr>
        <p:cxnSp>
          <p:nvCxnSpPr>
            <p:cNvPr id="14" name="Straight Connector 13">
              <a:extLst>
                <a:ext uri="{FF2B5EF4-FFF2-40B4-BE49-F238E27FC236}">
                  <a16:creationId xmlns:a16="http://schemas.microsoft.com/office/drawing/2014/main" id="{29856E0B-4052-DF94-68AD-A9C5D2B305CD}"/>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F77789C2-244E-50D1-0F4B-07140E25EEB4}"/>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6" name="Straight Connector 15">
            <a:extLst>
              <a:ext uri="{FF2B5EF4-FFF2-40B4-BE49-F238E27FC236}">
                <a16:creationId xmlns:a16="http://schemas.microsoft.com/office/drawing/2014/main" id="{735786A5-67C9-4073-9D27-0500C2965942}"/>
              </a:ext>
            </a:extLst>
          </p:cNvPr>
          <p:cNvCxnSpPr>
            <a:cxnSpLocks/>
          </p:cNvCxnSpPr>
          <p:nvPr/>
        </p:nvCxnSpPr>
        <p:spPr>
          <a:xfrm flipV="1">
            <a:off x="1807466" y="3033565"/>
            <a:ext cx="557067" cy="400928"/>
          </a:xfrm>
          <a:prstGeom prst="line">
            <a:avLst/>
          </a:prstGeom>
          <a:solidFill>
            <a:srgbClr val="FF0000">
              <a:alpha val="5000"/>
            </a:srgbClr>
          </a:solidFill>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3159805-2F15-CA31-35A4-8A0720D1AB33}"/>
              </a:ext>
            </a:extLst>
          </p:cNvPr>
          <p:cNvCxnSpPr>
            <a:cxnSpLocks/>
            <a:stCxn id="8" idx="3"/>
          </p:cNvCxnSpPr>
          <p:nvPr/>
        </p:nvCxnSpPr>
        <p:spPr>
          <a:xfrm flipV="1">
            <a:off x="3634279" y="2797236"/>
            <a:ext cx="550644" cy="191415"/>
          </a:xfrm>
          <a:prstGeom prst="line">
            <a:avLst/>
          </a:prstGeom>
          <a:solidFill>
            <a:srgbClr val="FF0000">
              <a:alpha val="5000"/>
            </a:srgbClr>
          </a:solidFill>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DA9A60E7-E7E6-B722-4576-265A552B0C8C}"/>
              </a:ext>
            </a:extLst>
          </p:cNvPr>
          <p:cNvGrpSpPr/>
          <p:nvPr/>
        </p:nvGrpSpPr>
        <p:grpSpPr>
          <a:xfrm>
            <a:off x="1807466" y="4050875"/>
            <a:ext cx="2377457" cy="311829"/>
            <a:chOff x="7567844" y="3751663"/>
            <a:chExt cx="2184916" cy="292647"/>
          </a:xfrm>
        </p:grpSpPr>
        <p:cxnSp>
          <p:nvCxnSpPr>
            <p:cNvPr id="19" name="Straight Connector 18">
              <a:extLst>
                <a:ext uri="{FF2B5EF4-FFF2-40B4-BE49-F238E27FC236}">
                  <a16:creationId xmlns:a16="http://schemas.microsoft.com/office/drawing/2014/main" id="{21340AEF-B6DF-4E58-8EF1-8DD7B8AA809E}"/>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EC0301A1-8C9B-D7ED-1E30-5457DDA5C654}"/>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21" name="Straight Connector 20">
            <a:extLst>
              <a:ext uri="{FF2B5EF4-FFF2-40B4-BE49-F238E27FC236}">
                <a16:creationId xmlns:a16="http://schemas.microsoft.com/office/drawing/2014/main" id="{3A57D947-212B-9520-8B39-6E42E575A85B}"/>
              </a:ext>
            </a:extLst>
          </p:cNvPr>
          <p:cNvCxnSpPr>
            <a:cxnSpLocks/>
            <a:endCxn id="7" idx="1"/>
          </p:cNvCxnSpPr>
          <p:nvPr/>
        </p:nvCxnSpPr>
        <p:spPr>
          <a:xfrm>
            <a:off x="1807466" y="4271140"/>
            <a:ext cx="500009" cy="388943"/>
          </a:xfrm>
          <a:prstGeom prst="line">
            <a:avLst/>
          </a:prstGeom>
          <a:solidFill>
            <a:srgbClr val="FF0000">
              <a:alpha val="5000"/>
            </a:srgbClr>
          </a:solidFill>
          <a:ln w="381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BD27D95-E142-F9F3-DCD6-1428DAB0A70C}"/>
              </a:ext>
            </a:extLst>
          </p:cNvPr>
          <p:cNvCxnSpPr>
            <a:cxnSpLocks/>
            <a:stCxn id="7" idx="3"/>
          </p:cNvCxnSpPr>
          <p:nvPr/>
        </p:nvCxnSpPr>
        <p:spPr>
          <a:xfrm>
            <a:off x="3657524" y="4660083"/>
            <a:ext cx="482520" cy="230832"/>
          </a:xfrm>
          <a:prstGeom prst="line">
            <a:avLst/>
          </a:prstGeom>
          <a:solidFill>
            <a:srgbClr val="FF0000">
              <a:alpha val="5000"/>
            </a:srgbClr>
          </a:solidFill>
          <a:ln w="381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CuadroTexto 401">
                <a:extLst>
                  <a:ext uri="{FF2B5EF4-FFF2-40B4-BE49-F238E27FC236}">
                    <a16:creationId xmlns:a16="http://schemas.microsoft.com/office/drawing/2014/main" id="{8B75CC6B-5A6B-396F-0D28-B80773D06006}"/>
                  </a:ext>
                </a:extLst>
              </p:cNvPr>
              <p:cNvSpPr txBox="1"/>
              <p:nvPr/>
            </p:nvSpPr>
            <p:spPr>
              <a:xfrm>
                <a:off x="2709987" y="6131077"/>
                <a:ext cx="727507"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𝐴</m:t>
                          </m:r>
                        </m:e>
                        <m:sub>
                          <m:r>
                            <a:rPr lang="en-US" sz="3200" b="0" i="1" dirty="0" smtClean="0">
                              <a:solidFill>
                                <a:srgbClr val="7030A0"/>
                              </a:solidFill>
                              <a:latin typeface="Cambria Math" panose="02040503050406030204" pitchFamily="18" charset="0"/>
                            </a:rPr>
                            <m:t>0</m:t>
                          </m:r>
                        </m:sub>
                      </m:sSub>
                    </m:oMath>
                  </m:oMathPara>
                </a14:m>
                <a:endParaRPr lang="en-US" sz="3200" dirty="0">
                  <a:solidFill>
                    <a:srgbClr val="7030A0"/>
                  </a:solidFill>
                </a:endParaRPr>
              </a:p>
            </p:txBody>
          </p:sp>
        </mc:Choice>
        <mc:Fallback xmlns="">
          <p:sp>
            <p:nvSpPr>
              <p:cNvPr id="25" name="CuadroTexto 401">
                <a:extLst>
                  <a:ext uri="{FF2B5EF4-FFF2-40B4-BE49-F238E27FC236}">
                    <a16:creationId xmlns:a16="http://schemas.microsoft.com/office/drawing/2014/main" id="{8B75CC6B-5A6B-396F-0D28-B80773D06006}"/>
                  </a:ext>
                </a:extLst>
              </p:cNvPr>
              <p:cNvSpPr txBox="1">
                <a:spLocks noRot="1" noChangeAspect="1" noMove="1" noResize="1" noEditPoints="1" noAdjustHandles="1" noChangeArrowheads="1" noChangeShapeType="1" noTextEdit="1"/>
              </p:cNvSpPr>
              <p:nvPr/>
            </p:nvSpPr>
            <p:spPr>
              <a:xfrm>
                <a:off x="2709987" y="6131077"/>
                <a:ext cx="727507" cy="584775"/>
              </a:xfrm>
              <a:prstGeom prst="rect">
                <a:avLst/>
              </a:prstGeom>
              <a:blipFill>
                <a:blip r:embed="rId5"/>
                <a:stretch>
                  <a:fillRect/>
                </a:stretch>
              </a:blipFill>
            </p:spPr>
            <p:txBody>
              <a:bodyPr/>
              <a:lstStyle/>
              <a:p>
                <a:r>
                  <a:rPr lang="en-US">
                    <a:noFill/>
                  </a:rPr>
                  <a:t> </a:t>
                </a:r>
              </a:p>
            </p:txBody>
          </p:sp>
        </mc:Fallback>
      </mc:AlternateContent>
      <p:cxnSp>
        <p:nvCxnSpPr>
          <p:cNvPr id="51" name="Straight Connector 50">
            <a:extLst>
              <a:ext uri="{FF2B5EF4-FFF2-40B4-BE49-F238E27FC236}">
                <a16:creationId xmlns:a16="http://schemas.microsoft.com/office/drawing/2014/main" id="{6A894D79-564B-AA35-29AF-DFD849498ACF}"/>
              </a:ext>
            </a:extLst>
          </p:cNvPr>
          <p:cNvCxnSpPr>
            <a:cxnSpLocks/>
            <a:stCxn id="8" idx="3"/>
          </p:cNvCxnSpPr>
          <p:nvPr/>
        </p:nvCxnSpPr>
        <p:spPr>
          <a:xfrm>
            <a:off x="3634279" y="2988651"/>
            <a:ext cx="505765" cy="493394"/>
          </a:xfrm>
          <a:prstGeom prst="line">
            <a:avLst/>
          </a:prstGeom>
          <a:solidFill>
            <a:srgbClr val="FF0000">
              <a:alpha val="5000"/>
            </a:srgbClr>
          </a:solidFill>
          <a:ln w="38100">
            <a:solidFill>
              <a:srgbClr val="00B0F0"/>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E3E9321-9FC0-9C11-96D0-65464DF03D82}"/>
              </a:ext>
            </a:extLst>
          </p:cNvPr>
          <p:cNvCxnSpPr>
            <a:cxnSpLocks/>
            <a:stCxn id="7" idx="3"/>
          </p:cNvCxnSpPr>
          <p:nvPr/>
        </p:nvCxnSpPr>
        <p:spPr>
          <a:xfrm flipV="1">
            <a:off x="3657524" y="4213442"/>
            <a:ext cx="527399" cy="446641"/>
          </a:xfrm>
          <a:prstGeom prst="line">
            <a:avLst/>
          </a:prstGeom>
          <a:solidFill>
            <a:srgbClr val="FF0000">
              <a:alpha val="5000"/>
            </a:srgbClr>
          </a:solidFill>
          <a:ln w="38100">
            <a:solidFill>
              <a:schemeClr val="accent2"/>
            </a:solidFill>
            <a:prstDash val="sysDot"/>
            <a:tailEnd type="none" w="lg" len="lg"/>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381A47B-A0DA-05C3-C3AF-37A531EB291B}"/>
              </a:ext>
            </a:extLst>
          </p:cNvPr>
          <p:cNvSpPr txBox="1"/>
          <p:nvPr/>
        </p:nvSpPr>
        <p:spPr>
          <a:xfrm>
            <a:off x="6513492" y="1613118"/>
            <a:ext cx="5189080" cy="523220"/>
          </a:xfrm>
          <a:prstGeom prst="rect">
            <a:avLst/>
          </a:prstGeom>
          <a:noFill/>
        </p:spPr>
        <p:txBody>
          <a:bodyPr wrap="square" rtlCol="0">
            <a:spAutoFit/>
          </a:bodyPr>
          <a:lstStyle/>
          <a:p>
            <a:r>
              <a:rPr lang="en-US" sz="2800" dirty="0"/>
              <a:t>Nope, not yet</a:t>
            </a:r>
            <a:endParaRPr lang="en-US" sz="2400" dirty="0"/>
          </a:p>
        </p:txBody>
      </p:sp>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9C16C745-3E23-16C1-6772-90AE0AB9042E}"/>
                  </a:ext>
                </a:extLst>
              </p14:cNvPr>
              <p14:cNvContentPartPr/>
              <p14:nvPr/>
            </p14:nvContentPartPr>
            <p14:xfrm>
              <a:off x="6420600" y="2165400"/>
              <a:ext cx="2664000" cy="52920"/>
            </p14:xfrm>
          </p:contentPart>
        </mc:Choice>
        <mc:Fallback xmlns="">
          <p:pic>
            <p:nvPicPr>
              <p:cNvPr id="4" name="Ink 3">
                <a:extLst>
                  <a:ext uri="{FF2B5EF4-FFF2-40B4-BE49-F238E27FC236}">
                    <a16:creationId xmlns:a16="http://schemas.microsoft.com/office/drawing/2014/main" id="{9C16C745-3E23-16C1-6772-90AE0AB9042E}"/>
                  </a:ext>
                </a:extLst>
              </p:cNvPr>
              <p:cNvPicPr/>
              <p:nvPr/>
            </p:nvPicPr>
            <p:blipFill>
              <a:blip r:embed="rId7"/>
              <a:stretch>
                <a:fillRect/>
              </a:stretch>
            </p:blipFill>
            <p:spPr>
              <a:xfrm>
                <a:off x="6411240" y="2156040"/>
                <a:ext cx="2682720" cy="71640"/>
              </a:xfrm>
              <a:prstGeom prst="rect">
                <a:avLst/>
              </a:prstGeom>
            </p:spPr>
          </p:pic>
        </mc:Fallback>
      </mc:AlternateContent>
    </p:spTree>
    <p:extLst>
      <p:ext uri="{BB962C8B-B14F-4D97-AF65-F5344CB8AC3E}">
        <p14:creationId xmlns:p14="http://schemas.microsoft.com/office/powerpoint/2010/main" val="7543923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3A3D4-B6FD-D9DC-7C25-A2975A665264}"/>
              </a:ext>
            </a:extLst>
          </p:cNvPr>
          <p:cNvSpPr>
            <a:spLocks noGrp="1"/>
          </p:cNvSpPr>
          <p:nvPr>
            <p:ph type="title"/>
          </p:nvPr>
        </p:nvSpPr>
        <p:spPr/>
        <p:txBody>
          <a:bodyPr/>
          <a:lstStyle/>
          <a:p>
            <a:r>
              <a:rPr lang="en-US" dirty="0"/>
              <a:t>Building a </a:t>
            </a:r>
            <a:r>
              <a:rPr lang="en-US" dirty="0" err="1"/>
              <a:t>GraphPlan</a:t>
            </a:r>
            <a:r>
              <a:rPr lang="en-US" dirty="0"/>
              <a:t> Graph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A31B057-AF0B-E145-4C89-5F4B03DCECBC}"/>
                  </a:ext>
                </a:extLst>
              </p:cNvPr>
              <p:cNvSpPr>
                <a:spLocks noGrp="1"/>
              </p:cNvSpPr>
              <p:nvPr>
                <p:ph idx="1"/>
              </p:nvPr>
            </p:nvSpPr>
            <p:spPr/>
            <p:txBody>
              <a:bodyPr/>
              <a:lstStyle/>
              <a:p>
                <a:r>
                  <a:rPr lang="en-US" dirty="0">
                    <a:solidFill>
                      <a:srgbClr val="C00000"/>
                    </a:solidFill>
                  </a:rPr>
                  <a:t>Extend</a:t>
                </a:r>
                <a:r>
                  <a:rPr lang="en-US" dirty="0"/>
                  <a:t> graph to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b="0" i="1" dirty="0" smtClean="0">
                            <a:latin typeface="Cambria Math" panose="02040503050406030204" pitchFamily="18" charset="0"/>
                          </a:rPr>
                          <m:t>2</m:t>
                        </m:r>
                      </m:sub>
                    </m:sSub>
                  </m:oMath>
                </a14:m>
                <a:r>
                  <a:rPr lang="en-US" dirty="0"/>
                  <a:t> with all actions in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𝐴</m:t>
                        </m:r>
                      </m:e>
                      <m:sub>
                        <m:r>
                          <a:rPr lang="en-US" b="0" i="1" dirty="0" smtClean="0">
                            <a:latin typeface="Cambria Math" panose="02040503050406030204" pitchFamily="18" charset="0"/>
                          </a:rPr>
                          <m:t>1</m:t>
                        </m:r>
                      </m:sub>
                    </m:sSub>
                  </m:oMath>
                </a14:m>
                <a:r>
                  <a:rPr lang="en-US" dirty="0"/>
                  <a:t> that can be </a:t>
                </a:r>
                <a:r>
                  <a:rPr lang="en-US" dirty="0" err="1"/>
                  <a:t>taked</a:t>
                </a:r>
                <a:r>
                  <a:rPr lang="en-US" dirty="0"/>
                  <a:t> from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b="0" i="1" dirty="0" smtClean="0">
                            <a:latin typeface="Cambria Math" panose="02040503050406030204" pitchFamily="18" charset="0"/>
                          </a:rPr>
                          <m:t>1</m:t>
                        </m:r>
                      </m:sub>
                    </m:sSub>
                  </m:oMath>
                </a14:m>
                <a:endParaRPr lang="en-US" dirty="0"/>
              </a:p>
            </p:txBody>
          </p:sp>
        </mc:Choice>
        <mc:Fallback xmlns="">
          <p:sp>
            <p:nvSpPr>
              <p:cNvPr id="3" name="Content Placeholder 2">
                <a:extLst>
                  <a:ext uri="{FF2B5EF4-FFF2-40B4-BE49-F238E27FC236}">
                    <a16:creationId xmlns:a16="http://schemas.microsoft.com/office/drawing/2014/main" id="{7A31B057-AF0B-E145-4C89-5F4B03DCECBC}"/>
                  </a:ext>
                </a:extLst>
              </p:cNvPr>
              <p:cNvSpPr>
                <a:spLocks noGrp="1" noRot="1" noChangeAspect="1" noMove="1" noResize="1" noEditPoints="1" noAdjustHandles="1" noChangeArrowheads="1" noChangeShapeType="1" noTextEdit="1"/>
              </p:cNvSpPr>
              <p:nvPr>
                <p:ph idx="1"/>
              </p:nvPr>
            </p:nvSpPr>
            <p:spPr>
              <a:blipFill>
                <a:blip r:embed="rId2"/>
                <a:stretch>
                  <a:fillRect l="-1217" t="-5090"/>
                </a:stretch>
              </a:blipFill>
            </p:spPr>
            <p:txBody>
              <a:bodyPr/>
              <a:lstStyle/>
              <a:p>
                <a:r>
                  <a:rPr lang="en-US">
                    <a:noFill/>
                  </a:rPr>
                  <a:t> </a:t>
                </a:r>
              </a:p>
            </p:txBody>
          </p:sp>
        </mc:Fallback>
      </mc:AlternateContent>
      <p:grpSp>
        <p:nvGrpSpPr>
          <p:cNvPr id="84" name="Group 83">
            <a:extLst>
              <a:ext uri="{FF2B5EF4-FFF2-40B4-BE49-F238E27FC236}">
                <a16:creationId xmlns:a16="http://schemas.microsoft.com/office/drawing/2014/main" id="{FA468CA2-31AF-E740-DA6C-4C8057AB5644}"/>
              </a:ext>
            </a:extLst>
          </p:cNvPr>
          <p:cNvGrpSpPr/>
          <p:nvPr/>
        </p:nvGrpSpPr>
        <p:grpSpPr>
          <a:xfrm>
            <a:off x="702595" y="1694164"/>
            <a:ext cx="7935992" cy="5021689"/>
            <a:chOff x="702595" y="1694164"/>
            <a:chExt cx="7935992" cy="5021689"/>
          </a:xfrm>
        </p:grpSpPr>
        <mc:AlternateContent xmlns:mc="http://schemas.openxmlformats.org/markup-compatibility/2006" xmlns:a14="http://schemas.microsoft.com/office/drawing/2010/main">
          <mc:Choice Requires="a14">
            <p:sp>
              <p:nvSpPr>
                <p:cNvPr id="5" name="CuadroTexto 401">
                  <a:extLst>
                    <a:ext uri="{FF2B5EF4-FFF2-40B4-BE49-F238E27FC236}">
                      <a16:creationId xmlns:a16="http://schemas.microsoft.com/office/drawing/2014/main" id="{602639BC-8445-30C5-E287-57A2143EA833}"/>
                    </a:ext>
                  </a:extLst>
                </p:cNvPr>
                <p:cNvSpPr txBox="1"/>
                <p:nvPr/>
              </p:nvSpPr>
              <p:spPr>
                <a:xfrm>
                  <a:off x="963049" y="6131077"/>
                  <a:ext cx="667812"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𝑆</m:t>
                            </m:r>
                          </m:e>
                          <m:sub>
                            <m:r>
                              <a:rPr lang="en-US" sz="3200" b="0" i="1" dirty="0" smtClean="0">
                                <a:solidFill>
                                  <a:srgbClr val="7030A0"/>
                                </a:solidFill>
                                <a:latin typeface="Cambria Math" panose="02040503050406030204" pitchFamily="18" charset="0"/>
                              </a:rPr>
                              <m:t>0</m:t>
                            </m:r>
                          </m:sub>
                        </m:sSub>
                      </m:oMath>
                    </m:oMathPara>
                  </a14:m>
                  <a:endParaRPr lang="en-US" sz="3200" dirty="0">
                    <a:solidFill>
                      <a:srgbClr val="7030A0"/>
                    </a:solidFill>
                  </a:endParaRPr>
                </a:p>
              </p:txBody>
            </p:sp>
          </mc:Choice>
          <mc:Fallback xmlns="">
            <p:sp>
              <p:nvSpPr>
                <p:cNvPr id="5" name="CuadroTexto 401">
                  <a:extLst>
                    <a:ext uri="{FF2B5EF4-FFF2-40B4-BE49-F238E27FC236}">
                      <a16:creationId xmlns:a16="http://schemas.microsoft.com/office/drawing/2014/main" id="{602639BC-8445-30C5-E287-57A2143EA833}"/>
                    </a:ext>
                  </a:extLst>
                </p:cNvPr>
                <p:cNvSpPr txBox="1">
                  <a:spLocks noRot="1" noChangeAspect="1" noMove="1" noResize="1" noEditPoints="1" noAdjustHandles="1" noChangeArrowheads="1" noChangeShapeType="1" noTextEdit="1"/>
                </p:cNvSpPr>
                <p:nvPr/>
              </p:nvSpPr>
              <p:spPr>
                <a:xfrm>
                  <a:off x="963049" y="6131077"/>
                  <a:ext cx="667812" cy="58477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CuadroTexto 401">
                  <a:extLst>
                    <a:ext uri="{FF2B5EF4-FFF2-40B4-BE49-F238E27FC236}">
                      <a16:creationId xmlns:a16="http://schemas.microsoft.com/office/drawing/2014/main" id="{F80E1AA5-ADCB-5119-A5AB-BA406CF25CF7}"/>
                    </a:ext>
                  </a:extLst>
                </p:cNvPr>
                <p:cNvSpPr txBox="1"/>
                <p:nvPr/>
              </p:nvSpPr>
              <p:spPr>
                <a:xfrm>
                  <a:off x="4379193" y="6131078"/>
                  <a:ext cx="667812"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𝑆</m:t>
                            </m:r>
                          </m:e>
                          <m:sub>
                            <m:r>
                              <a:rPr lang="en-US" sz="3200" b="0" i="1" dirty="0" smtClean="0">
                                <a:solidFill>
                                  <a:srgbClr val="7030A0"/>
                                </a:solidFill>
                                <a:latin typeface="Cambria Math" panose="02040503050406030204" pitchFamily="18" charset="0"/>
                              </a:rPr>
                              <m:t>1</m:t>
                            </m:r>
                          </m:sub>
                        </m:sSub>
                      </m:oMath>
                    </m:oMathPara>
                  </a14:m>
                  <a:endParaRPr lang="en-US" sz="3200" dirty="0">
                    <a:solidFill>
                      <a:srgbClr val="7030A0"/>
                    </a:solidFill>
                  </a:endParaRPr>
                </a:p>
              </p:txBody>
            </p:sp>
          </mc:Choice>
          <mc:Fallback xmlns="">
            <p:sp>
              <p:nvSpPr>
                <p:cNvPr id="11" name="CuadroTexto 401">
                  <a:extLst>
                    <a:ext uri="{FF2B5EF4-FFF2-40B4-BE49-F238E27FC236}">
                      <a16:creationId xmlns:a16="http://schemas.microsoft.com/office/drawing/2014/main" id="{F80E1AA5-ADCB-5119-A5AB-BA406CF25CF7}"/>
                    </a:ext>
                  </a:extLst>
                </p:cNvPr>
                <p:cNvSpPr txBox="1">
                  <a:spLocks noRot="1" noChangeAspect="1" noMove="1" noResize="1" noEditPoints="1" noAdjustHandles="1" noChangeArrowheads="1" noChangeShapeType="1" noTextEdit="1"/>
                </p:cNvSpPr>
                <p:nvPr/>
              </p:nvSpPr>
              <p:spPr>
                <a:xfrm>
                  <a:off x="4379193" y="6131078"/>
                  <a:ext cx="667812" cy="5847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CuadroTexto 401">
                  <a:extLst>
                    <a:ext uri="{FF2B5EF4-FFF2-40B4-BE49-F238E27FC236}">
                      <a16:creationId xmlns:a16="http://schemas.microsoft.com/office/drawing/2014/main" id="{8B75CC6B-5A6B-396F-0D28-B80773D06006}"/>
                    </a:ext>
                  </a:extLst>
                </p:cNvPr>
                <p:cNvSpPr txBox="1"/>
                <p:nvPr/>
              </p:nvSpPr>
              <p:spPr>
                <a:xfrm>
                  <a:off x="2709987" y="6131077"/>
                  <a:ext cx="727507"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𝐴</m:t>
                            </m:r>
                          </m:e>
                          <m:sub>
                            <m:r>
                              <a:rPr lang="en-US" sz="3200" b="0" i="1" dirty="0" smtClean="0">
                                <a:solidFill>
                                  <a:srgbClr val="7030A0"/>
                                </a:solidFill>
                                <a:latin typeface="Cambria Math" panose="02040503050406030204" pitchFamily="18" charset="0"/>
                              </a:rPr>
                              <m:t>0</m:t>
                            </m:r>
                          </m:sub>
                        </m:sSub>
                      </m:oMath>
                    </m:oMathPara>
                  </a14:m>
                  <a:endParaRPr lang="en-US" sz="3200" dirty="0">
                    <a:solidFill>
                      <a:srgbClr val="7030A0"/>
                    </a:solidFill>
                  </a:endParaRPr>
                </a:p>
              </p:txBody>
            </p:sp>
          </mc:Choice>
          <mc:Fallback xmlns="">
            <p:sp>
              <p:nvSpPr>
                <p:cNvPr id="25" name="CuadroTexto 401">
                  <a:extLst>
                    <a:ext uri="{FF2B5EF4-FFF2-40B4-BE49-F238E27FC236}">
                      <a16:creationId xmlns:a16="http://schemas.microsoft.com/office/drawing/2014/main" id="{8B75CC6B-5A6B-396F-0D28-B80773D06006}"/>
                    </a:ext>
                  </a:extLst>
                </p:cNvPr>
                <p:cNvSpPr txBox="1">
                  <a:spLocks noRot="1" noChangeAspect="1" noMove="1" noResize="1" noEditPoints="1" noAdjustHandles="1" noChangeArrowheads="1" noChangeShapeType="1" noTextEdit="1"/>
                </p:cNvSpPr>
                <p:nvPr/>
              </p:nvSpPr>
              <p:spPr>
                <a:xfrm>
                  <a:off x="2709987" y="6131077"/>
                  <a:ext cx="727507" cy="58477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CuadroTexto 401">
                  <a:extLst>
                    <a:ext uri="{FF2B5EF4-FFF2-40B4-BE49-F238E27FC236}">
                      <a16:creationId xmlns:a16="http://schemas.microsoft.com/office/drawing/2014/main" id="{33A455BD-9FFC-4863-1F8A-F96FD0EB9FB2}"/>
                    </a:ext>
                  </a:extLst>
                </p:cNvPr>
                <p:cNvSpPr txBox="1"/>
                <p:nvPr/>
              </p:nvSpPr>
              <p:spPr>
                <a:xfrm>
                  <a:off x="7752829" y="6131078"/>
                  <a:ext cx="667812"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𝑆</m:t>
                            </m:r>
                          </m:e>
                          <m:sub>
                            <m:r>
                              <a:rPr lang="en-US" sz="3200" b="0" i="1" dirty="0" smtClean="0">
                                <a:solidFill>
                                  <a:srgbClr val="7030A0"/>
                                </a:solidFill>
                                <a:latin typeface="Cambria Math" panose="02040503050406030204" pitchFamily="18" charset="0"/>
                              </a:rPr>
                              <m:t>2</m:t>
                            </m:r>
                          </m:sub>
                        </m:sSub>
                      </m:oMath>
                    </m:oMathPara>
                  </a14:m>
                  <a:endParaRPr lang="en-US" sz="3200" dirty="0">
                    <a:solidFill>
                      <a:srgbClr val="7030A0"/>
                    </a:solidFill>
                  </a:endParaRPr>
                </a:p>
              </p:txBody>
            </p:sp>
          </mc:Choice>
          <mc:Fallback xmlns="">
            <p:sp>
              <p:nvSpPr>
                <p:cNvPr id="35" name="CuadroTexto 401">
                  <a:extLst>
                    <a:ext uri="{FF2B5EF4-FFF2-40B4-BE49-F238E27FC236}">
                      <a16:creationId xmlns:a16="http://schemas.microsoft.com/office/drawing/2014/main" id="{33A455BD-9FFC-4863-1F8A-F96FD0EB9FB2}"/>
                    </a:ext>
                  </a:extLst>
                </p:cNvPr>
                <p:cNvSpPr txBox="1">
                  <a:spLocks noRot="1" noChangeAspect="1" noMove="1" noResize="1" noEditPoints="1" noAdjustHandles="1" noChangeArrowheads="1" noChangeShapeType="1" noTextEdit="1"/>
                </p:cNvSpPr>
                <p:nvPr/>
              </p:nvSpPr>
              <p:spPr>
                <a:xfrm>
                  <a:off x="7752829" y="6131078"/>
                  <a:ext cx="667812" cy="58477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CuadroTexto 401">
                  <a:extLst>
                    <a:ext uri="{FF2B5EF4-FFF2-40B4-BE49-F238E27FC236}">
                      <a16:creationId xmlns:a16="http://schemas.microsoft.com/office/drawing/2014/main" id="{B1E5C583-107C-41FF-770F-A4FFA6F25997}"/>
                    </a:ext>
                  </a:extLst>
                </p:cNvPr>
                <p:cNvSpPr txBox="1"/>
                <p:nvPr/>
              </p:nvSpPr>
              <p:spPr>
                <a:xfrm>
                  <a:off x="6083623" y="6131077"/>
                  <a:ext cx="727507"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𝐴</m:t>
                            </m:r>
                          </m:e>
                          <m:sub>
                            <m:r>
                              <a:rPr lang="en-US" sz="3200" b="0" i="1" dirty="0" smtClean="0">
                                <a:solidFill>
                                  <a:srgbClr val="7030A0"/>
                                </a:solidFill>
                                <a:latin typeface="Cambria Math" panose="02040503050406030204" pitchFamily="18" charset="0"/>
                              </a:rPr>
                              <m:t>1</m:t>
                            </m:r>
                          </m:sub>
                        </m:sSub>
                      </m:oMath>
                    </m:oMathPara>
                  </a14:m>
                  <a:endParaRPr lang="en-US" sz="3200" dirty="0">
                    <a:solidFill>
                      <a:srgbClr val="7030A0"/>
                    </a:solidFill>
                  </a:endParaRPr>
                </a:p>
              </p:txBody>
            </p:sp>
          </mc:Choice>
          <mc:Fallback xmlns="">
            <p:sp>
              <p:nvSpPr>
                <p:cNvPr id="48" name="CuadroTexto 401">
                  <a:extLst>
                    <a:ext uri="{FF2B5EF4-FFF2-40B4-BE49-F238E27FC236}">
                      <a16:creationId xmlns:a16="http://schemas.microsoft.com/office/drawing/2014/main" id="{B1E5C583-107C-41FF-770F-A4FFA6F25997}"/>
                    </a:ext>
                  </a:extLst>
                </p:cNvPr>
                <p:cNvSpPr txBox="1">
                  <a:spLocks noRot="1" noChangeAspect="1" noMove="1" noResize="1" noEditPoints="1" noAdjustHandles="1" noChangeArrowheads="1" noChangeShapeType="1" noTextEdit="1"/>
                </p:cNvSpPr>
                <p:nvPr/>
              </p:nvSpPr>
              <p:spPr>
                <a:xfrm>
                  <a:off x="6083623" y="6131077"/>
                  <a:ext cx="727507" cy="584775"/>
                </a:xfrm>
                <a:prstGeom prst="rect">
                  <a:avLst/>
                </a:prstGeom>
                <a:blipFill>
                  <a:blip r:embed="rId7"/>
                  <a:stretch>
                    <a:fillRect/>
                  </a:stretch>
                </a:blipFill>
              </p:spPr>
              <p:txBody>
                <a:bodyPr/>
                <a:lstStyle/>
                <a:p>
                  <a:r>
                    <a:rPr lang="en-US">
                      <a:noFill/>
                    </a:rPr>
                    <a:t> </a:t>
                  </a:r>
                </a:p>
              </p:txBody>
            </p:sp>
          </mc:Fallback>
        </mc:AlternateContent>
        <p:grpSp>
          <p:nvGrpSpPr>
            <p:cNvPr id="82" name="Group 81">
              <a:extLst>
                <a:ext uri="{FF2B5EF4-FFF2-40B4-BE49-F238E27FC236}">
                  <a16:creationId xmlns:a16="http://schemas.microsoft.com/office/drawing/2014/main" id="{D745ECD0-838B-6EA5-4BB7-14C192C533C3}"/>
                </a:ext>
              </a:extLst>
            </p:cNvPr>
            <p:cNvGrpSpPr/>
            <p:nvPr/>
          </p:nvGrpSpPr>
          <p:grpSpPr>
            <a:xfrm>
              <a:off x="702595" y="1694164"/>
              <a:ext cx="7935992" cy="4306937"/>
              <a:chOff x="702595" y="1694164"/>
              <a:chExt cx="7935992" cy="4306937"/>
            </a:xfrm>
          </p:grpSpPr>
          <p:grpSp>
            <p:nvGrpSpPr>
              <p:cNvPr id="65" name="Group 64">
                <a:extLst>
                  <a:ext uri="{FF2B5EF4-FFF2-40B4-BE49-F238E27FC236}">
                    <a16:creationId xmlns:a16="http://schemas.microsoft.com/office/drawing/2014/main" id="{823A21C3-2331-BCF2-DB11-92587337C25E}"/>
                  </a:ext>
                </a:extLst>
              </p:cNvPr>
              <p:cNvGrpSpPr/>
              <p:nvPr/>
            </p:nvGrpSpPr>
            <p:grpSpPr>
              <a:xfrm>
                <a:off x="5149836" y="2584583"/>
                <a:ext cx="2377457" cy="311829"/>
                <a:chOff x="7567844" y="3751663"/>
                <a:chExt cx="2184916" cy="292647"/>
              </a:xfrm>
            </p:grpSpPr>
            <p:cxnSp>
              <p:nvCxnSpPr>
                <p:cNvPr id="66" name="Straight Connector 65">
                  <a:extLst>
                    <a:ext uri="{FF2B5EF4-FFF2-40B4-BE49-F238E27FC236}">
                      <a16:creationId xmlns:a16="http://schemas.microsoft.com/office/drawing/2014/main" id="{0DD98AF0-2202-E7E4-BE79-DF358FF2095E}"/>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id="{C742461A-18BD-E368-0598-8B56B5B4B9CA}"/>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 name="CuadroTexto 319">
                <a:extLst>
                  <a:ext uri="{FF2B5EF4-FFF2-40B4-BE49-F238E27FC236}">
                    <a16:creationId xmlns:a16="http://schemas.microsoft.com/office/drawing/2014/main" id="{7E986254-1CDC-F937-886E-20D57D2798A0}"/>
                  </a:ext>
                </a:extLst>
              </p:cNvPr>
              <p:cNvSpPr txBox="1"/>
              <p:nvPr/>
            </p:nvSpPr>
            <p:spPr>
              <a:xfrm>
                <a:off x="2526972" y="3565753"/>
                <a:ext cx="832279" cy="461665"/>
              </a:xfrm>
              <a:prstGeom prst="rect">
                <a:avLst/>
              </a:prstGeom>
              <a:noFill/>
            </p:spPr>
            <p:txBody>
              <a:bodyPr wrap="none" rtlCol="0" anchor="ctr" anchorCtr="1">
                <a:spAutoFit/>
              </a:bodyPr>
              <a:lstStyle/>
              <a:p>
                <a:pPr algn="ctr"/>
                <a:r>
                  <a:rPr lang="en-US" sz="2400">
                    <a:solidFill>
                      <a:schemeClr val="bg1">
                        <a:lumMod val="65000"/>
                      </a:schemeClr>
                    </a:solidFill>
                  </a:rPr>
                  <a:t>noop</a:t>
                </a:r>
              </a:p>
            </p:txBody>
          </p:sp>
          <p:sp>
            <p:nvSpPr>
              <p:cNvPr id="7" name="CuadroTexto 273">
                <a:extLst>
                  <a:ext uri="{FF2B5EF4-FFF2-40B4-BE49-F238E27FC236}">
                    <a16:creationId xmlns:a16="http://schemas.microsoft.com/office/drawing/2014/main" id="{93F6017B-07E8-765D-3A0C-C965E117C882}"/>
                  </a:ext>
                </a:extLst>
              </p:cNvPr>
              <p:cNvSpPr txBox="1"/>
              <p:nvPr/>
            </p:nvSpPr>
            <p:spPr>
              <a:xfrm>
                <a:off x="2307475" y="4397407"/>
                <a:ext cx="1350049" cy="461665"/>
              </a:xfrm>
              <a:prstGeom prst="rect">
                <a:avLst/>
              </a:prstGeom>
              <a:noFill/>
            </p:spPr>
            <p:txBody>
              <a:bodyPr wrap="none" rtlCol="0" anchor="ctr" anchorCtr="1">
                <a:spAutoFit/>
              </a:bodyPr>
              <a:lstStyle/>
              <a:p>
                <a:pPr algn="ctr"/>
                <a:r>
                  <a:rPr lang="en-US" sz="2400" dirty="0" err="1">
                    <a:solidFill>
                      <a:schemeClr val="accent2"/>
                    </a:solidFill>
                  </a:rPr>
                  <a:t>putSockR</a:t>
                </a:r>
                <a:endParaRPr lang="en-US" sz="2400" dirty="0">
                  <a:solidFill>
                    <a:schemeClr val="accent2"/>
                  </a:solidFill>
                </a:endParaRPr>
              </a:p>
            </p:txBody>
          </p:sp>
          <p:sp>
            <p:nvSpPr>
              <p:cNvPr id="8" name="CuadroTexto 259">
                <a:extLst>
                  <a:ext uri="{FF2B5EF4-FFF2-40B4-BE49-F238E27FC236}">
                    <a16:creationId xmlns:a16="http://schemas.microsoft.com/office/drawing/2014/main" id="{A680B518-1980-1A48-2EDA-96F9DDA6172E}"/>
                  </a:ext>
                </a:extLst>
              </p:cNvPr>
              <p:cNvSpPr txBox="1"/>
              <p:nvPr/>
            </p:nvSpPr>
            <p:spPr>
              <a:xfrm>
                <a:off x="2321098" y="2794210"/>
                <a:ext cx="1313181" cy="461665"/>
              </a:xfrm>
              <a:prstGeom prst="rect">
                <a:avLst/>
              </a:prstGeom>
              <a:noFill/>
            </p:spPr>
            <p:txBody>
              <a:bodyPr wrap="none" rtlCol="0" anchor="ctr" anchorCtr="1">
                <a:spAutoFit/>
              </a:bodyPr>
              <a:lstStyle/>
              <a:p>
                <a:pPr algn="ctr"/>
                <a:r>
                  <a:rPr lang="en-US" sz="2400" dirty="0" err="1">
                    <a:solidFill>
                      <a:srgbClr val="00B0F0"/>
                    </a:solidFill>
                  </a:rPr>
                  <a:t>putSockL</a:t>
                </a:r>
                <a:endParaRPr lang="en-US" sz="2400" dirty="0">
                  <a:solidFill>
                    <a:srgbClr val="00B0F0"/>
                  </a:solidFill>
                </a:endParaRPr>
              </a:p>
            </p:txBody>
          </p:sp>
          <p:sp>
            <p:nvSpPr>
              <p:cNvPr id="9" name="Rectángulo 205">
                <a:extLst>
                  <a:ext uri="{FF2B5EF4-FFF2-40B4-BE49-F238E27FC236}">
                    <a16:creationId xmlns:a16="http://schemas.microsoft.com/office/drawing/2014/main" id="{118147F6-1150-FCE1-7D0A-69BA7C4ADAE7}"/>
                  </a:ext>
                </a:extLst>
              </p:cNvPr>
              <p:cNvSpPr/>
              <p:nvPr/>
            </p:nvSpPr>
            <p:spPr>
              <a:xfrm>
                <a:off x="4076231" y="1694164"/>
                <a:ext cx="1188720" cy="4306937"/>
              </a:xfrm>
              <a:prstGeom prst="rect">
                <a:avLst/>
              </a:prstGeom>
              <a:solidFill>
                <a:srgbClr val="7030A0">
                  <a:alpha val="5000"/>
                </a:srgbClr>
              </a:solidFill>
              <a:ln w="19051">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endParaRPr lang="en-US" sz="2400" dirty="0">
                  <a:solidFill>
                    <a:srgbClr val="7030A0"/>
                  </a:solidFill>
                </a:endParaRPr>
              </a:p>
              <a:p>
                <a:pPr algn="ctr"/>
                <a:r>
                  <a:rPr lang="en-US" sz="2400" dirty="0" err="1">
                    <a:solidFill>
                      <a:srgbClr val="7030A0"/>
                    </a:solidFill>
                  </a:rPr>
                  <a:t>sockL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bareR</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sockR</a:t>
                </a:r>
                <a:r>
                  <a:rPr lang="en-US" sz="2400" dirty="0">
                    <a:solidFill>
                      <a:srgbClr val="7030A0"/>
                    </a:solidFill>
                  </a:rPr>
                  <a:t>()</a:t>
                </a:r>
              </a:p>
              <a:p>
                <a:pPr algn="ctr"/>
                <a:endParaRPr lang="en-US" sz="2400" dirty="0">
                  <a:solidFill>
                    <a:srgbClr val="7030A0"/>
                  </a:solidFill>
                </a:endParaRPr>
              </a:p>
            </p:txBody>
          </p:sp>
          <p:sp>
            <p:nvSpPr>
              <p:cNvPr id="10" name="Rectángulo 195">
                <a:extLst>
                  <a:ext uri="{FF2B5EF4-FFF2-40B4-BE49-F238E27FC236}">
                    <a16:creationId xmlns:a16="http://schemas.microsoft.com/office/drawing/2014/main" id="{1188F160-B135-090A-4853-536E78235FA1}"/>
                  </a:ext>
                </a:extLst>
              </p:cNvPr>
              <p:cNvSpPr/>
              <p:nvPr/>
            </p:nvSpPr>
            <p:spPr>
              <a:xfrm>
                <a:off x="702595" y="1694164"/>
                <a:ext cx="1188720" cy="4306937"/>
              </a:xfrm>
              <a:prstGeom prst="rect">
                <a:avLst/>
              </a:prstGeom>
              <a:solidFill>
                <a:srgbClr val="7030A0">
                  <a:alpha val="5000"/>
                </a:srgbClr>
              </a:solidFill>
              <a:ln w="19051">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endParaRPr lang="en-US" sz="2400" dirty="0">
                  <a:solidFill>
                    <a:srgbClr val="7030A0"/>
                  </a:solidFill>
                </a:endParaRPr>
              </a:p>
              <a:p>
                <a:pPr algn="ctr"/>
                <a:r>
                  <a:rPr lang="en-US" sz="2400" dirty="0" err="1">
                    <a:solidFill>
                      <a:srgbClr val="7030A0"/>
                    </a:solidFill>
                  </a:rPr>
                  <a:t>bareL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bareR</a:t>
                </a:r>
                <a:r>
                  <a:rPr lang="en-US" sz="2400" dirty="0">
                    <a:solidFill>
                      <a:srgbClr val="7030A0"/>
                    </a:solidFill>
                  </a:rPr>
                  <a:t>()</a:t>
                </a:r>
              </a:p>
              <a:p>
                <a:pPr algn="ctr"/>
                <a:endParaRPr lang="en-US" sz="2400" dirty="0">
                  <a:solidFill>
                    <a:srgbClr val="7030A0"/>
                  </a:solidFill>
                </a:endParaRPr>
              </a:p>
            </p:txBody>
          </p:sp>
          <p:grpSp>
            <p:nvGrpSpPr>
              <p:cNvPr id="13" name="Group 12">
                <a:extLst>
                  <a:ext uri="{FF2B5EF4-FFF2-40B4-BE49-F238E27FC236}">
                    <a16:creationId xmlns:a16="http://schemas.microsoft.com/office/drawing/2014/main" id="{95F04BBD-AC85-2957-0F9A-A2B2AE308FC4}"/>
                  </a:ext>
                </a:extLst>
              </p:cNvPr>
              <p:cNvGrpSpPr/>
              <p:nvPr/>
            </p:nvGrpSpPr>
            <p:grpSpPr>
              <a:xfrm>
                <a:off x="1807466" y="3326131"/>
                <a:ext cx="2377457" cy="311829"/>
                <a:chOff x="7567844" y="3751663"/>
                <a:chExt cx="2184916" cy="292647"/>
              </a:xfrm>
            </p:grpSpPr>
            <p:cxnSp>
              <p:nvCxnSpPr>
                <p:cNvPr id="14" name="Straight Connector 13">
                  <a:extLst>
                    <a:ext uri="{FF2B5EF4-FFF2-40B4-BE49-F238E27FC236}">
                      <a16:creationId xmlns:a16="http://schemas.microsoft.com/office/drawing/2014/main" id="{29856E0B-4052-DF94-68AD-A9C5D2B305CD}"/>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F77789C2-244E-50D1-0F4B-07140E25EEB4}"/>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6" name="Straight Connector 15">
                <a:extLst>
                  <a:ext uri="{FF2B5EF4-FFF2-40B4-BE49-F238E27FC236}">
                    <a16:creationId xmlns:a16="http://schemas.microsoft.com/office/drawing/2014/main" id="{735786A5-67C9-4073-9D27-0500C2965942}"/>
                  </a:ext>
                </a:extLst>
              </p:cNvPr>
              <p:cNvCxnSpPr>
                <a:cxnSpLocks/>
              </p:cNvCxnSpPr>
              <p:nvPr/>
            </p:nvCxnSpPr>
            <p:spPr>
              <a:xfrm flipV="1">
                <a:off x="1807466" y="3083534"/>
                <a:ext cx="422238" cy="350959"/>
              </a:xfrm>
              <a:prstGeom prst="line">
                <a:avLst/>
              </a:prstGeom>
              <a:solidFill>
                <a:srgbClr val="FF0000">
                  <a:alpha val="5000"/>
                </a:srgbClr>
              </a:solidFill>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3159805-2F15-CA31-35A4-8A0720D1AB33}"/>
                  </a:ext>
                </a:extLst>
              </p:cNvPr>
              <p:cNvCxnSpPr>
                <a:cxnSpLocks/>
                <a:stCxn id="8" idx="3"/>
              </p:cNvCxnSpPr>
              <p:nvPr/>
            </p:nvCxnSpPr>
            <p:spPr>
              <a:xfrm flipV="1">
                <a:off x="3634279" y="2833628"/>
                <a:ext cx="550644" cy="191415"/>
              </a:xfrm>
              <a:prstGeom prst="line">
                <a:avLst/>
              </a:prstGeom>
              <a:solidFill>
                <a:srgbClr val="FF0000">
                  <a:alpha val="5000"/>
                </a:srgbClr>
              </a:solidFill>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DA9A60E7-E7E6-B722-4576-265A552B0C8C}"/>
                  </a:ext>
                </a:extLst>
              </p:cNvPr>
              <p:cNvGrpSpPr/>
              <p:nvPr/>
            </p:nvGrpSpPr>
            <p:grpSpPr>
              <a:xfrm>
                <a:off x="1807466" y="4050875"/>
                <a:ext cx="2377457" cy="311829"/>
                <a:chOff x="7567844" y="3751663"/>
                <a:chExt cx="2184916" cy="292647"/>
              </a:xfrm>
            </p:grpSpPr>
            <p:cxnSp>
              <p:nvCxnSpPr>
                <p:cNvPr id="19" name="Straight Connector 18">
                  <a:extLst>
                    <a:ext uri="{FF2B5EF4-FFF2-40B4-BE49-F238E27FC236}">
                      <a16:creationId xmlns:a16="http://schemas.microsoft.com/office/drawing/2014/main" id="{21340AEF-B6DF-4E58-8EF1-8DD7B8AA809E}"/>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EC0301A1-8C9B-D7ED-1E30-5457DDA5C654}"/>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21" name="Straight Connector 20">
                <a:extLst>
                  <a:ext uri="{FF2B5EF4-FFF2-40B4-BE49-F238E27FC236}">
                    <a16:creationId xmlns:a16="http://schemas.microsoft.com/office/drawing/2014/main" id="{3A57D947-212B-9520-8B39-6E42E575A85B}"/>
                  </a:ext>
                </a:extLst>
              </p:cNvPr>
              <p:cNvCxnSpPr>
                <a:cxnSpLocks/>
                <a:endCxn id="7" idx="1"/>
              </p:cNvCxnSpPr>
              <p:nvPr/>
            </p:nvCxnSpPr>
            <p:spPr>
              <a:xfrm>
                <a:off x="1807466" y="4239297"/>
                <a:ext cx="500009" cy="388943"/>
              </a:xfrm>
              <a:prstGeom prst="line">
                <a:avLst/>
              </a:prstGeom>
              <a:solidFill>
                <a:srgbClr val="FF0000">
                  <a:alpha val="5000"/>
                </a:srgbClr>
              </a:solidFill>
              <a:ln w="381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BD27D95-E142-F9F3-DCD6-1428DAB0A70C}"/>
                  </a:ext>
                </a:extLst>
              </p:cNvPr>
              <p:cNvCxnSpPr>
                <a:cxnSpLocks/>
                <a:stCxn id="7" idx="3"/>
              </p:cNvCxnSpPr>
              <p:nvPr/>
            </p:nvCxnSpPr>
            <p:spPr>
              <a:xfrm>
                <a:off x="3657524" y="4628240"/>
                <a:ext cx="482520" cy="230832"/>
              </a:xfrm>
              <a:prstGeom prst="line">
                <a:avLst/>
              </a:prstGeom>
              <a:solidFill>
                <a:srgbClr val="FF0000">
                  <a:alpha val="5000"/>
                </a:srgbClr>
              </a:solidFill>
              <a:ln w="381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sp>
            <p:nvSpPr>
              <p:cNvPr id="23" name="CuadroTexto 273">
                <a:extLst>
                  <a:ext uri="{FF2B5EF4-FFF2-40B4-BE49-F238E27FC236}">
                    <a16:creationId xmlns:a16="http://schemas.microsoft.com/office/drawing/2014/main" id="{EF4A54DE-5335-C800-ED47-982973AC3A23}"/>
                  </a:ext>
                </a:extLst>
              </p:cNvPr>
              <p:cNvSpPr txBox="1"/>
              <p:nvPr/>
            </p:nvSpPr>
            <p:spPr>
              <a:xfrm>
                <a:off x="5645594" y="5164116"/>
                <a:ext cx="1396536" cy="461665"/>
              </a:xfrm>
              <a:prstGeom prst="rect">
                <a:avLst/>
              </a:prstGeom>
              <a:noFill/>
            </p:spPr>
            <p:txBody>
              <a:bodyPr wrap="none" rtlCol="0" anchor="ctr" anchorCtr="1">
                <a:spAutoFit/>
              </a:bodyPr>
              <a:lstStyle/>
              <a:p>
                <a:pPr algn="ctr"/>
                <a:r>
                  <a:rPr lang="en-US" sz="2400" dirty="0" err="1">
                    <a:solidFill>
                      <a:srgbClr val="00B050"/>
                    </a:solidFill>
                  </a:rPr>
                  <a:t>putShoeR</a:t>
                </a:r>
                <a:endParaRPr lang="en-US" sz="2400" dirty="0">
                  <a:solidFill>
                    <a:srgbClr val="00B050"/>
                  </a:solidFill>
                </a:endParaRPr>
              </a:p>
            </p:txBody>
          </p:sp>
          <p:sp>
            <p:nvSpPr>
              <p:cNvPr id="24" name="CuadroTexto 259">
                <a:extLst>
                  <a:ext uri="{FF2B5EF4-FFF2-40B4-BE49-F238E27FC236}">
                    <a16:creationId xmlns:a16="http://schemas.microsoft.com/office/drawing/2014/main" id="{51697FE7-3225-D821-AEAD-4BC13B5D82A6}"/>
                  </a:ext>
                </a:extLst>
              </p:cNvPr>
              <p:cNvSpPr txBox="1"/>
              <p:nvPr/>
            </p:nvSpPr>
            <p:spPr>
              <a:xfrm>
                <a:off x="5648882" y="2150303"/>
                <a:ext cx="1359668" cy="461665"/>
              </a:xfrm>
              <a:prstGeom prst="rect">
                <a:avLst/>
              </a:prstGeom>
              <a:noFill/>
            </p:spPr>
            <p:txBody>
              <a:bodyPr wrap="none" rtlCol="0" anchor="ctr" anchorCtr="1">
                <a:spAutoFit/>
              </a:bodyPr>
              <a:lstStyle/>
              <a:p>
                <a:pPr algn="ctr"/>
                <a:r>
                  <a:rPr lang="en-US" sz="2400" dirty="0" err="1">
                    <a:solidFill>
                      <a:srgbClr val="D60093"/>
                    </a:solidFill>
                  </a:rPr>
                  <a:t>putShoeL</a:t>
                </a:r>
                <a:endParaRPr lang="en-US" sz="2400" dirty="0">
                  <a:solidFill>
                    <a:srgbClr val="D60093"/>
                  </a:solidFill>
                </a:endParaRPr>
              </a:p>
            </p:txBody>
          </p:sp>
          <p:cxnSp>
            <p:nvCxnSpPr>
              <p:cNvPr id="30" name="Straight Connector 29">
                <a:extLst>
                  <a:ext uri="{FF2B5EF4-FFF2-40B4-BE49-F238E27FC236}">
                    <a16:creationId xmlns:a16="http://schemas.microsoft.com/office/drawing/2014/main" id="{E46B3D8B-2910-D32F-A923-C1F2D575CA7E}"/>
                  </a:ext>
                </a:extLst>
              </p:cNvPr>
              <p:cNvCxnSpPr>
                <a:cxnSpLocks/>
                <a:endCxn id="23" idx="1"/>
              </p:cNvCxnSpPr>
              <p:nvPr/>
            </p:nvCxnSpPr>
            <p:spPr>
              <a:xfrm>
                <a:off x="5175122" y="5034139"/>
                <a:ext cx="470472" cy="360810"/>
              </a:xfrm>
              <a:prstGeom prst="line">
                <a:avLst/>
              </a:prstGeom>
              <a:solidFill>
                <a:srgbClr val="FF0000">
                  <a:alpha val="5000"/>
                </a:srgbClr>
              </a:solidFill>
              <a:ln w="38100">
                <a:solidFill>
                  <a:srgbClr val="00B050"/>
                </a:solidFill>
                <a:tailEnd type="none" w="lg" len="lg"/>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7C7E279-4E02-C63B-AB40-B15F3EDB9D27}"/>
                  </a:ext>
                </a:extLst>
              </p:cNvPr>
              <p:cNvCxnSpPr>
                <a:cxnSpLocks/>
                <a:endCxn id="24" idx="1"/>
              </p:cNvCxnSpPr>
              <p:nvPr/>
            </p:nvCxnSpPr>
            <p:spPr>
              <a:xfrm flipV="1">
                <a:off x="5149836" y="2381136"/>
                <a:ext cx="499046" cy="329946"/>
              </a:xfrm>
              <a:prstGeom prst="line">
                <a:avLst/>
              </a:prstGeom>
              <a:solidFill>
                <a:srgbClr val="FF0000">
                  <a:alpha val="5000"/>
                </a:srgbClr>
              </a:solidFill>
              <a:ln w="38100">
                <a:solidFill>
                  <a:srgbClr val="D60093"/>
                </a:solidFill>
                <a:tailEnd type="none" w="lg" len="lg"/>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A894D79-564B-AA35-29AF-DFD849498ACF}"/>
                  </a:ext>
                </a:extLst>
              </p:cNvPr>
              <p:cNvCxnSpPr>
                <a:cxnSpLocks/>
                <a:stCxn id="8" idx="3"/>
              </p:cNvCxnSpPr>
              <p:nvPr/>
            </p:nvCxnSpPr>
            <p:spPr>
              <a:xfrm>
                <a:off x="3634279" y="3025043"/>
                <a:ext cx="488083" cy="403957"/>
              </a:xfrm>
              <a:prstGeom prst="line">
                <a:avLst/>
              </a:prstGeom>
              <a:solidFill>
                <a:srgbClr val="FF0000">
                  <a:alpha val="5000"/>
                </a:srgbClr>
              </a:solidFill>
              <a:ln w="38100">
                <a:solidFill>
                  <a:srgbClr val="00B0F0"/>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E3E9321-9FC0-9C11-96D0-65464DF03D82}"/>
                  </a:ext>
                </a:extLst>
              </p:cNvPr>
              <p:cNvCxnSpPr>
                <a:cxnSpLocks/>
                <a:stCxn id="7" idx="3"/>
              </p:cNvCxnSpPr>
              <p:nvPr/>
            </p:nvCxnSpPr>
            <p:spPr>
              <a:xfrm flipV="1">
                <a:off x="3657524" y="4292181"/>
                <a:ext cx="478591" cy="336059"/>
              </a:xfrm>
              <a:prstGeom prst="line">
                <a:avLst/>
              </a:prstGeom>
              <a:solidFill>
                <a:srgbClr val="FF0000">
                  <a:alpha val="5000"/>
                </a:srgbClr>
              </a:solidFill>
              <a:ln w="38100">
                <a:solidFill>
                  <a:schemeClr val="accent2"/>
                </a:solidFill>
                <a:prstDash val="sysDot"/>
                <a:tailEnd type="none" w="lg" len="lg"/>
              </a:ln>
            </p:spPr>
            <p:style>
              <a:lnRef idx="1">
                <a:schemeClr val="accent1"/>
              </a:lnRef>
              <a:fillRef idx="0">
                <a:schemeClr val="accent1"/>
              </a:fillRef>
              <a:effectRef idx="0">
                <a:schemeClr val="accent1"/>
              </a:effectRef>
              <a:fontRef idx="minor">
                <a:schemeClr val="tx1"/>
              </a:fontRef>
            </p:style>
          </p:cxnSp>
          <p:sp>
            <p:nvSpPr>
              <p:cNvPr id="4" name="CuadroTexto 319">
                <a:extLst>
                  <a:ext uri="{FF2B5EF4-FFF2-40B4-BE49-F238E27FC236}">
                    <a16:creationId xmlns:a16="http://schemas.microsoft.com/office/drawing/2014/main" id="{A103DAE0-8902-5120-24A6-740C94D26647}"/>
                  </a:ext>
                </a:extLst>
              </p:cNvPr>
              <p:cNvSpPr txBox="1"/>
              <p:nvPr/>
            </p:nvSpPr>
            <p:spPr>
              <a:xfrm>
                <a:off x="5900608" y="3565753"/>
                <a:ext cx="832279" cy="461665"/>
              </a:xfrm>
              <a:prstGeom prst="rect">
                <a:avLst/>
              </a:prstGeom>
              <a:noFill/>
            </p:spPr>
            <p:txBody>
              <a:bodyPr wrap="none" rtlCol="0" anchor="ctr" anchorCtr="1">
                <a:spAutoFit/>
              </a:bodyPr>
              <a:lstStyle/>
              <a:p>
                <a:pPr algn="ctr"/>
                <a:r>
                  <a:rPr lang="en-US" sz="2400">
                    <a:solidFill>
                      <a:schemeClr val="bg1">
                        <a:lumMod val="65000"/>
                      </a:schemeClr>
                    </a:solidFill>
                  </a:rPr>
                  <a:t>noop</a:t>
                </a:r>
              </a:p>
            </p:txBody>
          </p:sp>
          <p:sp>
            <p:nvSpPr>
              <p:cNvPr id="32" name="CuadroTexto 273">
                <a:extLst>
                  <a:ext uri="{FF2B5EF4-FFF2-40B4-BE49-F238E27FC236}">
                    <a16:creationId xmlns:a16="http://schemas.microsoft.com/office/drawing/2014/main" id="{1024556E-715C-732F-659E-E8859961B66A}"/>
                  </a:ext>
                </a:extLst>
              </p:cNvPr>
              <p:cNvSpPr txBox="1"/>
              <p:nvPr/>
            </p:nvSpPr>
            <p:spPr>
              <a:xfrm>
                <a:off x="5681111" y="4379208"/>
                <a:ext cx="1350049" cy="461665"/>
              </a:xfrm>
              <a:prstGeom prst="rect">
                <a:avLst/>
              </a:prstGeom>
              <a:noFill/>
            </p:spPr>
            <p:txBody>
              <a:bodyPr wrap="none" rtlCol="0" anchor="ctr" anchorCtr="1">
                <a:spAutoFit/>
              </a:bodyPr>
              <a:lstStyle/>
              <a:p>
                <a:pPr algn="ctr"/>
                <a:r>
                  <a:rPr lang="en-US" sz="2400" dirty="0" err="1">
                    <a:solidFill>
                      <a:schemeClr val="accent2"/>
                    </a:solidFill>
                  </a:rPr>
                  <a:t>putSockR</a:t>
                </a:r>
                <a:endParaRPr lang="en-US" sz="2400" dirty="0">
                  <a:solidFill>
                    <a:schemeClr val="accent2"/>
                  </a:solidFill>
                </a:endParaRPr>
              </a:p>
            </p:txBody>
          </p:sp>
          <p:sp>
            <p:nvSpPr>
              <p:cNvPr id="33" name="CuadroTexto 259">
                <a:extLst>
                  <a:ext uri="{FF2B5EF4-FFF2-40B4-BE49-F238E27FC236}">
                    <a16:creationId xmlns:a16="http://schemas.microsoft.com/office/drawing/2014/main" id="{BFDC6315-9D0D-256F-F90D-565F2A221348}"/>
                  </a:ext>
                </a:extLst>
              </p:cNvPr>
              <p:cNvSpPr txBox="1"/>
              <p:nvPr/>
            </p:nvSpPr>
            <p:spPr>
              <a:xfrm>
                <a:off x="5694734" y="2798759"/>
                <a:ext cx="1313181" cy="461665"/>
              </a:xfrm>
              <a:prstGeom prst="rect">
                <a:avLst/>
              </a:prstGeom>
              <a:noFill/>
            </p:spPr>
            <p:txBody>
              <a:bodyPr wrap="none" rtlCol="0" anchor="ctr" anchorCtr="1">
                <a:spAutoFit/>
              </a:bodyPr>
              <a:lstStyle/>
              <a:p>
                <a:pPr algn="ctr"/>
                <a:r>
                  <a:rPr lang="en-US" sz="2400" dirty="0" err="1">
                    <a:solidFill>
                      <a:srgbClr val="00B0F0"/>
                    </a:solidFill>
                  </a:rPr>
                  <a:t>putSockL</a:t>
                </a:r>
                <a:endParaRPr lang="en-US" sz="2400" dirty="0">
                  <a:solidFill>
                    <a:srgbClr val="00B0F0"/>
                  </a:solidFill>
                </a:endParaRPr>
              </a:p>
            </p:txBody>
          </p:sp>
          <p:sp>
            <p:nvSpPr>
              <p:cNvPr id="34" name="Rectángulo 205">
                <a:extLst>
                  <a:ext uri="{FF2B5EF4-FFF2-40B4-BE49-F238E27FC236}">
                    <a16:creationId xmlns:a16="http://schemas.microsoft.com/office/drawing/2014/main" id="{1EF72D4E-431B-126A-3620-25E0010A681C}"/>
                  </a:ext>
                </a:extLst>
              </p:cNvPr>
              <p:cNvSpPr/>
              <p:nvPr/>
            </p:nvSpPr>
            <p:spPr>
              <a:xfrm>
                <a:off x="7449867" y="1694164"/>
                <a:ext cx="1188720" cy="4306937"/>
              </a:xfrm>
              <a:prstGeom prst="rect">
                <a:avLst/>
              </a:prstGeom>
              <a:solidFill>
                <a:srgbClr val="7030A0">
                  <a:alpha val="5000"/>
                </a:srgbClr>
              </a:solidFill>
              <a:ln w="19051">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r>
                  <a:rPr lang="en-US" sz="2400" b="1" dirty="0" err="1">
                    <a:solidFill>
                      <a:srgbClr val="7030A0"/>
                    </a:solidFill>
                  </a:rPr>
                  <a:t>shoeL</a:t>
                </a:r>
                <a:r>
                  <a:rPr lang="en-US" sz="2400" b="1" dirty="0">
                    <a:solidFill>
                      <a:srgbClr val="7030A0"/>
                    </a:solidFill>
                  </a:rPr>
                  <a:t>()</a:t>
                </a:r>
              </a:p>
              <a:p>
                <a:pPr algn="ctr"/>
                <a:endParaRPr lang="en-US" sz="2400" dirty="0">
                  <a:solidFill>
                    <a:srgbClr val="7030A0"/>
                  </a:solidFill>
                </a:endParaRPr>
              </a:p>
              <a:p>
                <a:pPr algn="ctr"/>
                <a:r>
                  <a:rPr lang="en-US" sz="2400" dirty="0" err="1">
                    <a:solidFill>
                      <a:srgbClr val="7030A0"/>
                    </a:solidFill>
                  </a:rPr>
                  <a:t>sockL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bareR</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sockR</a:t>
                </a:r>
                <a:r>
                  <a:rPr lang="en-US" sz="2400" dirty="0">
                    <a:solidFill>
                      <a:srgbClr val="7030A0"/>
                    </a:solidFill>
                  </a:rPr>
                  <a:t>()</a:t>
                </a:r>
              </a:p>
              <a:p>
                <a:pPr algn="ctr"/>
                <a:endParaRPr lang="en-US" sz="2400" dirty="0">
                  <a:solidFill>
                    <a:srgbClr val="7030A0"/>
                  </a:solidFill>
                </a:endParaRPr>
              </a:p>
              <a:p>
                <a:pPr algn="ctr"/>
                <a:r>
                  <a:rPr lang="en-US" sz="2400" b="1" dirty="0" err="1">
                    <a:solidFill>
                      <a:srgbClr val="7030A0"/>
                    </a:solidFill>
                  </a:rPr>
                  <a:t>shoeR</a:t>
                </a:r>
                <a:r>
                  <a:rPr lang="en-US" sz="2400" b="1" dirty="0">
                    <a:solidFill>
                      <a:srgbClr val="7030A0"/>
                    </a:solidFill>
                  </a:rPr>
                  <a:t>()</a:t>
                </a:r>
              </a:p>
            </p:txBody>
          </p:sp>
          <p:grpSp>
            <p:nvGrpSpPr>
              <p:cNvPr id="36" name="Group 35">
                <a:extLst>
                  <a:ext uri="{FF2B5EF4-FFF2-40B4-BE49-F238E27FC236}">
                    <a16:creationId xmlns:a16="http://schemas.microsoft.com/office/drawing/2014/main" id="{70B6AC71-E404-F448-8009-FB5F18E73E76}"/>
                  </a:ext>
                </a:extLst>
              </p:cNvPr>
              <p:cNvGrpSpPr/>
              <p:nvPr/>
            </p:nvGrpSpPr>
            <p:grpSpPr>
              <a:xfrm>
                <a:off x="5181102" y="3326131"/>
                <a:ext cx="2377457" cy="311829"/>
                <a:chOff x="7567844" y="3751663"/>
                <a:chExt cx="2184916" cy="292647"/>
              </a:xfrm>
            </p:grpSpPr>
            <p:cxnSp>
              <p:nvCxnSpPr>
                <p:cNvPr id="37" name="Straight Connector 36">
                  <a:extLst>
                    <a:ext uri="{FF2B5EF4-FFF2-40B4-BE49-F238E27FC236}">
                      <a16:creationId xmlns:a16="http://schemas.microsoft.com/office/drawing/2014/main" id="{A12265DC-4A6A-457D-FE75-F35EA2A4F9CA}"/>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4EB002ED-452E-1271-BDA5-FD822D330822}"/>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F6708795-71E2-C7F7-10F1-3A994E2A9DCB}"/>
                  </a:ext>
                </a:extLst>
              </p:cNvPr>
              <p:cNvCxnSpPr>
                <a:cxnSpLocks/>
                <a:endCxn id="33" idx="1"/>
              </p:cNvCxnSpPr>
              <p:nvPr/>
            </p:nvCxnSpPr>
            <p:spPr>
              <a:xfrm flipV="1">
                <a:off x="5181102" y="3029592"/>
                <a:ext cx="513632" cy="445842"/>
              </a:xfrm>
              <a:prstGeom prst="line">
                <a:avLst/>
              </a:prstGeom>
              <a:solidFill>
                <a:srgbClr val="FF0000">
                  <a:alpha val="5000"/>
                </a:srgbClr>
              </a:solidFill>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0DA9EE9-EE68-0B9F-2BE5-6F24D3F79154}"/>
                  </a:ext>
                </a:extLst>
              </p:cNvPr>
              <p:cNvCxnSpPr>
                <a:cxnSpLocks/>
                <a:stCxn id="33" idx="3"/>
              </p:cNvCxnSpPr>
              <p:nvPr/>
            </p:nvCxnSpPr>
            <p:spPr>
              <a:xfrm flipV="1">
                <a:off x="7007915" y="2838177"/>
                <a:ext cx="550644" cy="191415"/>
              </a:xfrm>
              <a:prstGeom prst="line">
                <a:avLst/>
              </a:prstGeom>
              <a:solidFill>
                <a:srgbClr val="FF0000">
                  <a:alpha val="5000"/>
                </a:srgbClr>
              </a:solidFill>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AA83C231-729C-700C-2710-514F15B45AEA}"/>
                  </a:ext>
                </a:extLst>
              </p:cNvPr>
              <p:cNvGrpSpPr/>
              <p:nvPr/>
            </p:nvGrpSpPr>
            <p:grpSpPr>
              <a:xfrm>
                <a:off x="5181102" y="4050875"/>
                <a:ext cx="2377457" cy="311829"/>
                <a:chOff x="7567844" y="3751663"/>
                <a:chExt cx="2184916" cy="292647"/>
              </a:xfrm>
            </p:grpSpPr>
            <p:cxnSp>
              <p:nvCxnSpPr>
                <p:cNvPr id="42" name="Straight Connector 41">
                  <a:extLst>
                    <a:ext uri="{FF2B5EF4-FFF2-40B4-BE49-F238E27FC236}">
                      <a16:creationId xmlns:a16="http://schemas.microsoft.com/office/drawing/2014/main" id="{2E982839-5F74-F832-C385-F78D96FCBD07}"/>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59E07E65-1128-91FC-9D1F-FF7AE204BD44}"/>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44" name="Straight Connector 43">
                <a:extLst>
                  <a:ext uri="{FF2B5EF4-FFF2-40B4-BE49-F238E27FC236}">
                    <a16:creationId xmlns:a16="http://schemas.microsoft.com/office/drawing/2014/main" id="{905AB756-7DC7-2525-61CA-A167B1A48BF6}"/>
                  </a:ext>
                </a:extLst>
              </p:cNvPr>
              <p:cNvCxnSpPr>
                <a:cxnSpLocks/>
                <a:endCxn id="32" idx="1"/>
              </p:cNvCxnSpPr>
              <p:nvPr/>
            </p:nvCxnSpPr>
            <p:spPr>
              <a:xfrm>
                <a:off x="5181102" y="4221098"/>
                <a:ext cx="500009" cy="388943"/>
              </a:xfrm>
              <a:prstGeom prst="line">
                <a:avLst/>
              </a:prstGeom>
              <a:solidFill>
                <a:srgbClr val="FF0000">
                  <a:alpha val="5000"/>
                </a:srgbClr>
              </a:solidFill>
              <a:ln w="381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45070A4-DA6F-EAE2-21BF-3B0DD3410529}"/>
                  </a:ext>
                </a:extLst>
              </p:cNvPr>
              <p:cNvCxnSpPr>
                <a:cxnSpLocks/>
                <a:stCxn id="32" idx="3"/>
              </p:cNvCxnSpPr>
              <p:nvPr/>
            </p:nvCxnSpPr>
            <p:spPr>
              <a:xfrm>
                <a:off x="7031160" y="4610041"/>
                <a:ext cx="482520" cy="230832"/>
              </a:xfrm>
              <a:prstGeom prst="line">
                <a:avLst/>
              </a:prstGeom>
              <a:solidFill>
                <a:srgbClr val="FF0000">
                  <a:alpha val="5000"/>
                </a:srgbClr>
              </a:solidFill>
              <a:ln w="381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A613003-B5F1-11C5-CD7E-8BB2A1E13908}"/>
                  </a:ext>
                </a:extLst>
              </p:cNvPr>
              <p:cNvCxnSpPr>
                <a:cxnSpLocks/>
                <a:stCxn id="33" idx="3"/>
              </p:cNvCxnSpPr>
              <p:nvPr/>
            </p:nvCxnSpPr>
            <p:spPr>
              <a:xfrm>
                <a:off x="7007915" y="3029592"/>
                <a:ext cx="505765" cy="493394"/>
              </a:xfrm>
              <a:prstGeom prst="line">
                <a:avLst/>
              </a:prstGeom>
              <a:solidFill>
                <a:srgbClr val="FF0000">
                  <a:alpha val="5000"/>
                </a:srgbClr>
              </a:solidFill>
              <a:ln w="38100">
                <a:solidFill>
                  <a:srgbClr val="00B0F0"/>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1E9739C-93EE-4B67-BA67-6EE2D71B9B49}"/>
                  </a:ext>
                </a:extLst>
              </p:cNvPr>
              <p:cNvCxnSpPr>
                <a:cxnSpLocks/>
                <a:stCxn id="32" idx="3"/>
              </p:cNvCxnSpPr>
              <p:nvPr/>
            </p:nvCxnSpPr>
            <p:spPr>
              <a:xfrm flipV="1">
                <a:off x="7031160" y="4260481"/>
                <a:ext cx="482520" cy="349560"/>
              </a:xfrm>
              <a:prstGeom prst="line">
                <a:avLst/>
              </a:prstGeom>
              <a:solidFill>
                <a:srgbClr val="FF0000">
                  <a:alpha val="5000"/>
                </a:srgbClr>
              </a:solidFill>
              <a:ln w="38100">
                <a:solidFill>
                  <a:schemeClr val="accent2"/>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003BF4CA-1CE4-6BFA-E7A6-51B6D8C3933F}"/>
                  </a:ext>
                </a:extLst>
              </p:cNvPr>
              <p:cNvCxnSpPr>
                <a:cxnSpLocks/>
                <a:stCxn id="24" idx="3"/>
              </p:cNvCxnSpPr>
              <p:nvPr/>
            </p:nvCxnSpPr>
            <p:spPr>
              <a:xfrm flipV="1">
                <a:off x="7008550" y="2095296"/>
                <a:ext cx="486831" cy="285840"/>
              </a:xfrm>
              <a:prstGeom prst="line">
                <a:avLst/>
              </a:prstGeom>
              <a:solidFill>
                <a:srgbClr val="FF0000">
                  <a:alpha val="5000"/>
                </a:srgbClr>
              </a:solidFill>
              <a:ln w="38100">
                <a:solidFill>
                  <a:srgbClr val="D60093"/>
                </a:solidFill>
                <a:tailEnd type="none" w="lg" len="lg"/>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D68C13D-1AC0-CB85-AA8E-7B1F945646FB}"/>
                  </a:ext>
                </a:extLst>
              </p:cNvPr>
              <p:cNvCxnSpPr>
                <a:cxnSpLocks/>
                <a:stCxn id="24" idx="3"/>
              </p:cNvCxnSpPr>
              <p:nvPr/>
            </p:nvCxnSpPr>
            <p:spPr>
              <a:xfrm>
                <a:off x="7008550" y="2381136"/>
                <a:ext cx="550009" cy="343402"/>
              </a:xfrm>
              <a:prstGeom prst="line">
                <a:avLst/>
              </a:prstGeom>
              <a:solidFill>
                <a:srgbClr val="FF0000">
                  <a:alpha val="5000"/>
                </a:srgbClr>
              </a:solidFill>
              <a:ln w="38100">
                <a:solidFill>
                  <a:srgbClr val="D60093"/>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4A1693E-557F-D29D-36E7-F203745D414B}"/>
                  </a:ext>
                </a:extLst>
              </p:cNvPr>
              <p:cNvCxnSpPr>
                <a:cxnSpLocks/>
                <a:stCxn id="23" idx="3"/>
              </p:cNvCxnSpPr>
              <p:nvPr/>
            </p:nvCxnSpPr>
            <p:spPr>
              <a:xfrm>
                <a:off x="7042130" y="5394949"/>
                <a:ext cx="453251" cy="278001"/>
              </a:xfrm>
              <a:prstGeom prst="line">
                <a:avLst/>
              </a:prstGeom>
              <a:solidFill>
                <a:srgbClr val="FF0000">
                  <a:alpha val="5000"/>
                </a:srgbClr>
              </a:solidFill>
              <a:ln w="38100">
                <a:solidFill>
                  <a:srgbClr val="00B050"/>
                </a:solidFill>
                <a:tailEnd type="none" w="lg" len="lg"/>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E272E27-A276-1576-9741-6447C72D6881}"/>
                  </a:ext>
                </a:extLst>
              </p:cNvPr>
              <p:cNvCxnSpPr>
                <a:cxnSpLocks/>
                <a:stCxn id="23" idx="3"/>
              </p:cNvCxnSpPr>
              <p:nvPr/>
            </p:nvCxnSpPr>
            <p:spPr>
              <a:xfrm flipV="1">
                <a:off x="7042130" y="5034139"/>
                <a:ext cx="485163" cy="360810"/>
              </a:xfrm>
              <a:prstGeom prst="line">
                <a:avLst/>
              </a:prstGeom>
              <a:solidFill>
                <a:srgbClr val="FF0000">
                  <a:alpha val="5000"/>
                </a:srgbClr>
              </a:solidFill>
              <a:ln w="38100">
                <a:solidFill>
                  <a:srgbClr val="00B050"/>
                </a:solidFill>
                <a:prstDash val="sysDot"/>
                <a:tailEnd type="none" w="lg" len="lg"/>
              </a:ln>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7C9908B2-F733-9D7F-E294-BC4C90A27806}"/>
                  </a:ext>
                </a:extLst>
              </p:cNvPr>
              <p:cNvGrpSpPr/>
              <p:nvPr/>
            </p:nvGrpSpPr>
            <p:grpSpPr>
              <a:xfrm>
                <a:off x="5175122" y="4826197"/>
                <a:ext cx="2377457" cy="311829"/>
                <a:chOff x="7567844" y="3751663"/>
                <a:chExt cx="2184916" cy="292647"/>
              </a:xfrm>
            </p:grpSpPr>
            <p:cxnSp>
              <p:nvCxnSpPr>
                <p:cNvPr id="69" name="Straight Connector 68">
                  <a:extLst>
                    <a:ext uri="{FF2B5EF4-FFF2-40B4-BE49-F238E27FC236}">
                      <a16:creationId xmlns:a16="http://schemas.microsoft.com/office/drawing/2014/main" id="{D5AFB1EE-CB1F-F374-6B37-6DFDB902EF0E}"/>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446F9F79-F194-94AE-F48D-B6BB4E7098DC}"/>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mc:AlternateContent xmlns:mc="http://schemas.openxmlformats.org/markup-compatibility/2006" xmlns:p14="http://schemas.microsoft.com/office/powerpoint/2010/main">
        <mc:Choice Requires="p14">
          <p:contentPart p14:bwMode="auto" r:id="rId8">
            <p14:nvContentPartPr>
              <p14:cNvPr id="12" name="Ink 11">
                <a:extLst>
                  <a:ext uri="{FF2B5EF4-FFF2-40B4-BE49-F238E27FC236}">
                    <a16:creationId xmlns:a16="http://schemas.microsoft.com/office/drawing/2014/main" id="{00D50C1D-42B0-3B96-3191-5DE2479C3409}"/>
                  </a:ext>
                </a:extLst>
              </p14:cNvPr>
              <p14:cNvContentPartPr/>
              <p14:nvPr/>
            </p14:nvContentPartPr>
            <p14:xfrm>
              <a:off x="5638680" y="2562480"/>
              <a:ext cx="1538640" cy="3127680"/>
            </p14:xfrm>
          </p:contentPart>
        </mc:Choice>
        <mc:Fallback xmlns="">
          <p:pic>
            <p:nvPicPr>
              <p:cNvPr id="12" name="Ink 11">
                <a:extLst>
                  <a:ext uri="{FF2B5EF4-FFF2-40B4-BE49-F238E27FC236}">
                    <a16:creationId xmlns:a16="http://schemas.microsoft.com/office/drawing/2014/main" id="{00D50C1D-42B0-3B96-3191-5DE2479C3409}"/>
                  </a:ext>
                </a:extLst>
              </p:cNvPr>
              <p:cNvPicPr/>
              <p:nvPr/>
            </p:nvPicPr>
            <p:blipFill>
              <a:blip r:embed="rId9"/>
              <a:stretch>
                <a:fillRect/>
              </a:stretch>
            </p:blipFill>
            <p:spPr>
              <a:xfrm>
                <a:off x="5629320" y="2553120"/>
                <a:ext cx="1557360" cy="3146400"/>
              </a:xfrm>
              <a:prstGeom prst="rect">
                <a:avLst/>
              </a:prstGeom>
            </p:spPr>
          </p:pic>
        </mc:Fallback>
      </mc:AlternateContent>
    </p:spTree>
    <p:extLst>
      <p:ext uri="{BB962C8B-B14F-4D97-AF65-F5344CB8AC3E}">
        <p14:creationId xmlns:p14="http://schemas.microsoft.com/office/powerpoint/2010/main" val="28761435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3A3D4-B6FD-D9DC-7C25-A2975A665264}"/>
              </a:ext>
            </a:extLst>
          </p:cNvPr>
          <p:cNvSpPr>
            <a:spLocks noGrp="1"/>
          </p:cNvSpPr>
          <p:nvPr>
            <p:ph type="title"/>
          </p:nvPr>
        </p:nvSpPr>
        <p:spPr/>
        <p:txBody>
          <a:bodyPr/>
          <a:lstStyle/>
          <a:p>
            <a:r>
              <a:rPr lang="en-US" dirty="0"/>
              <a:t>Building a </a:t>
            </a:r>
            <a:r>
              <a:rPr lang="en-US" dirty="0" err="1"/>
              <a:t>GraphPlan</a:t>
            </a:r>
            <a:r>
              <a:rPr lang="en-US" dirty="0"/>
              <a:t> Graph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A31B057-AF0B-E145-4C89-5F4B03DCECBC}"/>
                  </a:ext>
                </a:extLst>
              </p:cNvPr>
              <p:cNvSpPr>
                <a:spLocks noGrp="1"/>
              </p:cNvSpPr>
              <p:nvPr>
                <p:ph idx="1"/>
              </p:nvPr>
            </p:nvSpPr>
            <p:spPr>
              <a:xfrm>
                <a:off x="552099" y="1113178"/>
                <a:ext cx="11598762" cy="2039539"/>
              </a:xfrm>
            </p:spPr>
            <p:txBody>
              <a:bodyPr/>
              <a:lstStyle/>
              <a:p>
                <a:r>
                  <a:rPr lang="en-US" dirty="0">
                    <a:solidFill>
                      <a:srgbClr val="C00000"/>
                    </a:solidFill>
                  </a:rPr>
                  <a:t>Search</a:t>
                </a:r>
                <a:r>
                  <a:rPr lang="en-US" dirty="0"/>
                  <a:t> for solution. Does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b="0" i="1" dirty="0" smtClean="0">
                            <a:latin typeface="Cambria Math" panose="02040503050406030204" pitchFamily="18" charset="0"/>
                          </a:rPr>
                          <m:t>2</m:t>
                        </m:r>
                      </m:sub>
                    </m:sSub>
                  </m:oMath>
                </a14:m>
                <a:r>
                  <a:rPr lang="en-US" dirty="0"/>
                  <a:t> contain all goal propositions, </a:t>
                </a:r>
                <a:r>
                  <a:rPr lang="en-US" b="1" dirty="0" err="1">
                    <a:solidFill>
                      <a:srgbClr val="7030A0"/>
                    </a:solidFill>
                  </a:rPr>
                  <a:t>shoeL</a:t>
                </a:r>
                <a:r>
                  <a:rPr lang="en-US" b="1" dirty="0">
                    <a:solidFill>
                      <a:srgbClr val="7030A0"/>
                    </a:solidFill>
                  </a:rPr>
                  <a:t>()</a:t>
                </a:r>
                <a:r>
                  <a:rPr lang="en-US" dirty="0"/>
                  <a:t>, </a:t>
                </a:r>
                <a:r>
                  <a:rPr lang="en-US" b="1" dirty="0" err="1">
                    <a:solidFill>
                      <a:srgbClr val="7030A0"/>
                    </a:solidFill>
                  </a:rPr>
                  <a:t>shoeR</a:t>
                </a:r>
                <a:r>
                  <a:rPr lang="en-US" b="1" dirty="0">
                    <a:solidFill>
                      <a:srgbClr val="7030A0"/>
                    </a:solidFill>
                  </a:rPr>
                  <a:t>()</a:t>
                </a:r>
                <a:r>
                  <a:rPr lang="en-US" dirty="0"/>
                  <a:t>?</a:t>
                </a:r>
              </a:p>
              <a:p>
                <a:endParaRPr lang="en-US" dirty="0"/>
              </a:p>
            </p:txBody>
          </p:sp>
        </mc:Choice>
        <mc:Fallback xmlns="">
          <p:sp>
            <p:nvSpPr>
              <p:cNvPr id="3" name="Content Placeholder 2">
                <a:extLst>
                  <a:ext uri="{FF2B5EF4-FFF2-40B4-BE49-F238E27FC236}">
                    <a16:creationId xmlns:a16="http://schemas.microsoft.com/office/drawing/2014/main" id="{7A31B057-AF0B-E145-4C89-5F4B03DCECBC}"/>
                  </a:ext>
                </a:extLst>
              </p:cNvPr>
              <p:cNvSpPr>
                <a:spLocks noGrp="1" noRot="1" noChangeAspect="1" noMove="1" noResize="1" noEditPoints="1" noAdjustHandles="1" noChangeArrowheads="1" noChangeShapeType="1" noTextEdit="1"/>
              </p:cNvSpPr>
              <p:nvPr>
                <p:ph idx="1"/>
              </p:nvPr>
            </p:nvSpPr>
            <p:spPr>
              <a:xfrm>
                <a:off x="552099" y="1113178"/>
                <a:ext cx="11598762" cy="2039539"/>
              </a:xfrm>
              <a:blipFill>
                <a:blip r:embed="rId2"/>
                <a:stretch>
                  <a:fillRect l="-1104" t="-5090"/>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BEA90527-F5A4-BB97-F57C-5BA714E873BF}"/>
              </a:ext>
            </a:extLst>
          </p:cNvPr>
          <p:cNvSpPr txBox="1"/>
          <p:nvPr/>
        </p:nvSpPr>
        <p:spPr>
          <a:xfrm>
            <a:off x="9057294" y="1591372"/>
            <a:ext cx="2953323" cy="4832092"/>
          </a:xfrm>
          <a:prstGeom prst="rect">
            <a:avLst/>
          </a:prstGeom>
          <a:noFill/>
        </p:spPr>
        <p:txBody>
          <a:bodyPr wrap="square" rtlCol="0">
            <a:spAutoFit/>
          </a:bodyPr>
          <a:lstStyle/>
          <a:p>
            <a:r>
              <a:rPr lang="en-US" sz="2800" dirty="0"/>
              <a:t>Yes, but</a:t>
            </a:r>
          </a:p>
          <a:p>
            <a:r>
              <a:rPr lang="en-US" sz="2800" dirty="0"/>
              <a:t>....is this ok??</a:t>
            </a:r>
          </a:p>
          <a:p>
            <a:endParaRPr lang="en-US" sz="2800" dirty="0"/>
          </a:p>
          <a:p>
            <a:r>
              <a:rPr lang="en-US" sz="2800" dirty="0"/>
              <a:t>Maybe </a:t>
            </a:r>
            <a:r>
              <a:rPr lang="en-US" sz="2800" dirty="0">
                <a:sym typeface="Wingdings" panose="05000000000000000000" pitchFamily="2" charset="2"/>
              </a:rPr>
              <a:t></a:t>
            </a:r>
          </a:p>
          <a:p>
            <a:endParaRPr lang="en-US" sz="2800" dirty="0">
              <a:sym typeface="Wingdings" panose="05000000000000000000" pitchFamily="2" charset="2"/>
            </a:endParaRPr>
          </a:p>
          <a:p>
            <a:r>
              <a:rPr lang="en-US" sz="2800" dirty="0">
                <a:sym typeface="Wingdings" panose="05000000000000000000" pitchFamily="2" charset="2"/>
              </a:rPr>
              <a:t>We need to check that we can actually take the subset of actions that lead us the goal proposition</a:t>
            </a:r>
            <a:endParaRPr lang="en-US" sz="2800" dirty="0"/>
          </a:p>
        </p:txBody>
      </p:sp>
      <p:grpSp>
        <p:nvGrpSpPr>
          <p:cNvPr id="84" name="Group 83">
            <a:extLst>
              <a:ext uri="{FF2B5EF4-FFF2-40B4-BE49-F238E27FC236}">
                <a16:creationId xmlns:a16="http://schemas.microsoft.com/office/drawing/2014/main" id="{FA468CA2-31AF-E740-DA6C-4C8057AB5644}"/>
              </a:ext>
            </a:extLst>
          </p:cNvPr>
          <p:cNvGrpSpPr/>
          <p:nvPr/>
        </p:nvGrpSpPr>
        <p:grpSpPr>
          <a:xfrm>
            <a:off x="702595" y="1694164"/>
            <a:ext cx="7935992" cy="5021689"/>
            <a:chOff x="702595" y="1694164"/>
            <a:chExt cx="7935992" cy="5021689"/>
          </a:xfrm>
        </p:grpSpPr>
        <mc:AlternateContent xmlns:mc="http://schemas.openxmlformats.org/markup-compatibility/2006" xmlns:a14="http://schemas.microsoft.com/office/drawing/2010/main">
          <mc:Choice Requires="a14">
            <p:sp>
              <p:nvSpPr>
                <p:cNvPr id="26" name="CuadroTexto 401">
                  <a:extLst>
                    <a:ext uri="{FF2B5EF4-FFF2-40B4-BE49-F238E27FC236}">
                      <a16:creationId xmlns:a16="http://schemas.microsoft.com/office/drawing/2014/main" id="{602639BC-8445-30C5-E287-57A2143EA833}"/>
                    </a:ext>
                  </a:extLst>
                </p:cNvPr>
                <p:cNvSpPr txBox="1"/>
                <p:nvPr/>
              </p:nvSpPr>
              <p:spPr>
                <a:xfrm>
                  <a:off x="963049" y="6131077"/>
                  <a:ext cx="667812"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𝑆</m:t>
                            </m:r>
                          </m:e>
                          <m:sub>
                            <m:r>
                              <a:rPr lang="en-US" sz="3200" b="0" i="1" dirty="0" smtClean="0">
                                <a:solidFill>
                                  <a:srgbClr val="7030A0"/>
                                </a:solidFill>
                                <a:latin typeface="Cambria Math" panose="02040503050406030204" pitchFamily="18" charset="0"/>
                              </a:rPr>
                              <m:t>0</m:t>
                            </m:r>
                          </m:sub>
                        </m:sSub>
                      </m:oMath>
                    </m:oMathPara>
                  </a14:m>
                  <a:endParaRPr lang="en-US" sz="3200" dirty="0">
                    <a:solidFill>
                      <a:srgbClr val="7030A0"/>
                    </a:solidFill>
                  </a:endParaRPr>
                </a:p>
              </p:txBody>
            </p:sp>
          </mc:Choice>
          <mc:Fallback xmlns="">
            <p:sp>
              <p:nvSpPr>
                <p:cNvPr id="26" name="CuadroTexto 401">
                  <a:extLst>
                    <a:ext uri="{FF2B5EF4-FFF2-40B4-BE49-F238E27FC236}">
                      <a16:creationId xmlns:a16="http://schemas.microsoft.com/office/drawing/2014/main" id="{602639BC-8445-30C5-E287-57A2143EA833}"/>
                    </a:ext>
                  </a:extLst>
                </p:cNvPr>
                <p:cNvSpPr txBox="1">
                  <a:spLocks noRot="1" noChangeAspect="1" noMove="1" noResize="1" noEditPoints="1" noAdjustHandles="1" noChangeArrowheads="1" noChangeShapeType="1" noTextEdit="1"/>
                </p:cNvSpPr>
                <p:nvPr/>
              </p:nvSpPr>
              <p:spPr>
                <a:xfrm>
                  <a:off x="963049" y="6131077"/>
                  <a:ext cx="667812" cy="58477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CuadroTexto 401">
                  <a:extLst>
                    <a:ext uri="{FF2B5EF4-FFF2-40B4-BE49-F238E27FC236}">
                      <a16:creationId xmlns:a16="http://schemas.microsoft.com/office/drawing/2014/main" id="{F80E1AA5-ADCB-5119-A5AB-BA406CF25CF7}"/>
                    </a:ext>
                  </a:extLst>
                </p:cNvPr>
                <p:cNvSpPr txBox="1"/>
                <p:nvPr/>
              </p:nvSpPr>
              <p:spPr>
                <a:xfrm>
                  <a:off x="4379193" y="6131078"/>
                  <a:ext cx="667812"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𝑆</m:t>
                            </m:r>
                          </m:e>
                          <m:sub>
                            <m:r>
                              <a:rPr lang="en-US" sz="3200" b="0" i="1" dirty="0" smtClean="0">
                                <a:solidFill>
                                  <a:srgbClr val="7030A0"/>
                                </a:solidFill>
                                <a:latin typeface="Cambria Math" panose="02040503050406030204" pitchFamily="18" charset="0"/>
                              </a:rPr>
                              <m:t>1</m:t>
                            </m:r>
                          </m:sub>
                        </m:sSub>
                      </m:oMath>
                    </m:oMathPara>
                  </a14:m>
                  <a:endParaRPr lang="en-US" sz="3200" dirty="0">
                    <a:solidFill>
                      <a:srgbClr val="7030A0"/>
                    </a:solidFill>
                  </a:endParaRPr>
                </a:p>
              </p:txBody>
            </p:sp>
          </mc:Choice>
          <mc:Fallback xmlns="">
            <p:sp>
              <p:nvSpPr>
                <p:cNvPr id="27" name="CuadroTexto 401">
                  <a:extLst>
                    <a:ext uri="{FF2B5EF4-FFF2-40B4-BE49-F238E27FC236}">
                      <a16:creationId xmlns:a16="http://schemas.microsoft.com/office/drawing/2014/main" id="{F80E1AA5-ADCB-5119-A5AB-BA406CF25CF7}"/>
                    </a:ext>
                  </a:extLst>
                </p:cNvPr>
                <p:cNvSpPr txBox="1">
                  <a:spLocks noRot="1" noChangeAspect="1" noMove="1" noResize="1" noEditPoints="1" noAdjustHandles="1" noChangeArrowheads="1" noChangeShapeType="1" noTextEdit="1"/>
                </p:cNvSpPr>
                <p:nvPr/>
              </p:nvSpPr>
              <p:spPr>
                <a:xfrm>
                  <a:off x="4379193" y="6131078"/>
                  <a:ext cx="667812" cy="5847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CuadroTexto 401">
                  <a:extLst>
                    <a:ext uri="{FF2B5EF4-FFF2-40B4-BE49-F238E27FC236}">
                      <a16:creationId xmlns:a16="http://schemas.microsoft.com/office/drawing/2014/main" id="{8B75CC6B-5A6B-396F-0D28-B80773D06006}"/>
                    </a:ext>
                  </a:extLst>
                </p:cNvPr>
                <p:cNvSpPr txBox="1"/>
                <p:nvPr/>
              </p:nvSpPr>
              <p:spPr>
                <a:xfrm>
                  <a:off x="2709987" y="6131077"/>
                  <a:ext cx="727507"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𝐴</m:t>
                            </m:r>
                          </m:e>
                          <m:sub>
                            <m:r>
                              <a:rPr lang="en-US" sz="3200" b="0" i="1" dirty="0" smtClean="0">
                                <a:solidFill>
                                  <a:srgbClr val="7030A0"/>
                                </a:solidFill>
                                <a:latin typeface="Cambria Math" panose="02040503050406030204" pitchFamily="18" charset="0"/>
                              </a:rPr>
                              <m:t>0</m:t>
                            </m:r>
                          </m:sub>
                        </m:sSub>
                      </m:oMath>
                    </m:oMathPara>
                  </a14:m>
                  <a:endParaRPr lang="en-US" sz="3200" dirty="0">
                    <a:solidFill>
                      <a:srgbClr val="7030A0"/>
                    </a:solidFill>
                  </a:endParaRPr>
                </a:p>
              </p:txBody>
            </p:sp>
          </mc:Choice>
          <mc:Fallback xmlns="">
            <p:sp>
              <p:nvSpPr>
                <p:cNvPr id="28" name="CuadroTexto 401">
                  <a:extLst>
                    <a:ext uri="{FF2B5EF4-FFF2-40B4-BE49-F238E27FC236}">
                      <a16:creationId xmlns:a16="http://schemas.microsoft.com/office/drawing/2014/main" id="{8B75CC6B-5A6B-396F-0D28-B80773D06006}"/>
                    </a:ext>
                  </a:extLst>
                </p:cNvPr>
                <p:cNvSpPr txBox="1">
                  <a:spLocks noRot="1" noChangeAspect="1" noMove="1" noResize="1" noEditPoints="1" noAdjustHandles="1" noChangeArrowheads="1" noChangeShapeType="1" noTextEdit="1"/>
                </p:cNvSpPr>
                <p:nvPr/>
              </p:nvSpPr>
              <p:spPr>
                <a:xfrm>
                  <a:off x="2709987" y="6131077"/>
                  <a:ext cx="727507" cy="58477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CuadroTexto 401">
                  <a:extLst>
                    <a:ext uri="{FF2B5EF4-FFF2-40B4-BE49-F238E27FC236}">
                      <a16:creationId xmlns:a16="http://schemas.microsoft.com/office/drawing/2014/main" id="{33A455BD-9FFC-4863-1F8A-F96FD0EB9FB2}"/>
                    </a:ext>
                  </a:extLst>
                </p:cNvPr>
                <p:cNvSpPr txBox="1"/>
                <p:nvPr/>
              </p:nvSpPr>
              <p:spPr>
                <a:xfrm>
                  <a:off x="7752829" y="6131078"/>
                  <a:ext cx="667812"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𝑆</m:t>
                            </m:r>
                          </m:e>
                          <m:sub>
                            <m:r>
                              <a:rPr lang="en-US" sz="3200" b="0" i="1" dirty="0" smtClean="0">
                                <a:solidFill>
                                  <a:srgbClr val="7030A0"/>
                                </a:solidFill>
                                <a:latin typeface="Cambria Math" panose="02040503050406030204" pitchFamily="18" charset="0"/>
                              </a:rPr>
                              <m:t>2</m:t>
                            </m:r>
                          </m:sub>
                        </m:sSub>
                      </m:oMath>
                    </m:oMathPara>
                  </a14:m>
                  <a:endParaRPr lang="en-US" sz="3200" dirty="0">
                    <a:solidFill>
                      <a:srgbClr val="7030A0"/>
                    </a:solidFill>
                  </a:endParaRPr>
                </a:p>
              </p:txBody>
            </p:sp>
          </mc:Choice>
          <mc:Fallback xmlns="">
            <p:sp>
              <p:nvSpPr>
                <p:cNvPr id="29" name="CuadroTexto 401">
                  <a:extLst>
                    <a:ext uri="{FF2B5EF4-FFF2-40B4-BE49-F238E27FC236}">
                      <a16:creationId xmlns:a16="http://schemas.microsoft.com/office/drawing/2014/main" id="{33A455BD-9FFC-4863-1F8A-F96FD0EB9FB2}"/>
                    </a:ext>
                  </a:extLst>
                </p:cNvPr>
                <p:cNvSpPr txBox="1">
                  <a:spLocks noRot="1" noChangeAspect="1" noMove="1" noResize="1" noEditPoints="1" noAdjustHandles="1" noChangeArrowheads="1" noChangeShapeType="1" noTextEdit="1"/>
                </p:cNvSpPr>
                <p:nvPr/>
              </p:nvSpPr>
              <p:spPr>
                <a:xfrm>
                  <a:off x="7752829" y="6131078"/>
                  <a:ext cx="667812" cy="58477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CuadroTexto 401">
                  <a:extLst>
                    <a:ext uri="{FF2B5EF4-FFF2-40B4-BE49-F238E27FC236}">
                      <a16:creationId xmlns:a16="http://schemas.microsoft.com/office/drawing/2014/main" id="{B1E5C583-107C-41FF-770F-A4FFA6F25997}"/>
                    </a:ext>
                  </a:extLst>
                </p:cNvPr>
                <p:cNvSpPr txBox="1"/>
                <p:nvPr/>
              </p:nvSpPr>
              <p:spPr>
                <a:xfrm>
                  <a:off x="6083623" y="6131077"/>
                  <a:ext cx="727507"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𝐴</m:t>
                            </m:r>
                          </m:e>
                          <m:sub>
                            <m:r>
                              <a:rPr lang="en-US" sz="3200" b="0" i="1" dirty="0" smtClean="0">
                                <a:solidFill>
                                  <a:srgbClr val="7030A0"/>
                                </a:solidFill>
                                <a:latin typeface="Cambria Math" panose="02040503050406030204" pitchFamily="18" charset="0"/>
                              </a:rPr>
                              <m:t>1</m:t>
                            </m:r>
                          </m:sub>
                        </m:sSub>
                      </m:oMath>
                    </m:oMathPara>
                  </a14:m>
                  <a:endParaRPr lang="en-US" sz="3200" dirty="0">
                    <a:solidFill>
                      <a:srgbClr val="7030A0"/>
                    </a:solidFill>
                  </a:endParaRPr>
                </a:p>
              </p:txBody>
            </p:sp>
          </mc:Choice>
          <mc:Fallback xmlns="">
            <p:sp>
              <p:nvSpPr>
                <p:cNvPr id="46" name="CuadroTexto 401">
                  <a:extLst>
                    <a:ext uri="{FF2B5EF4-FFF2-40B4-BE49-F238E27FC236}">
                      <a16:creationId xmlns:a16="http://schemas.microsoft.com/office/drawing/2014/main" id="{B1E5C583-107C-41FF-770F-A4FFA6F25997}"/>
                    </a:ext>
                  </a:extLst>
                </p:cNvPr>
                <p:cNvSpPr txBox="1">
                  <a:spLocks noRot="1" noChangeAspect="1" noMove="1" noResize="1" noEditPoints="1" noAdjustHandles="1" noChangeArrowheads="1" noChangeShapeType="1" noTextEdit="1"/>
                </p:cNvSpPr>
                <p:nvPr/>
              </p:nvSpPr>
              <p:spPr>
                <a:xfrm>
                  <a:off x="6083623" y="6131077"/>
                  <a:ext cx="727507" cy="584775"/>
                </a:xfrm>
                <a:prstGeom prst="rect">
                  <a:avLst/>
                </a:prstGeom>
                <a:blipFill>
                  <a:blip r:embed="rId7"/>
                  <a:stretch>
                    <a:fillRect/>
                  </a:stretch>
                </a:blipFill>
              </p:spPr>
              <p:txBody>
                <a:bodyPr/>
                <a:lstStyle/>
                <a:p>
                  <a:r>
                    <a:rPr lang="en-US">
                      <a:noFill/>
                    </a:rPr>
                    <a:t> </a:t>
                  </a:r>
                </a:p>
              </p:txBody>
            </p:sp>
          </mc:Fallback>
        </mc:AlternateContent>
        <p:grpSp>
          <p:nvGrpSpPr>
            <p:cNvPr id="82" name="Group 81">
              <a:extLst>
                <a:ext uri="{FF2B5EF4-FFF2-40B4-BE49-F238E27FC236}">
                  <a16:creationId xmlns:a16="http://schemas.microsoft.com/office/drawing/2014/main" id="{D745ECD0-838B-6EA5-4BB7-14C192C533C3}"/>
                </a:ext>
              </a:extLst>
            </p:cNvPr>
            <p:cNvGrpSpPr/>
            <p:nvPr/>
          </p:nvGrpSpPr>
          <p:grpSpPr>
            <a:xfrm>
              <a:off x="702595" y="1694164"/>
              <a:ext cx="7935992" cy="4306937"/>
              <a:chOff x="702595" y="1694164"/>
              <a:chExt cx="7935992" cy="4306937"/>
            </a:xfrm>
          </p:grpSpPr>
          <p:grpSp>
            <p:nvGrpSpPr>
              <p:cNvPr id="65" name="Group 64">
                <a:extLst>
                  <a:ext uri="{FF2B5EF4-FFF2-40B4-BE49-F238E27FC236}">
                    <a16:creationId xmlns:a16="http://schemas.microsoft.com/office/drawing/2014/main" id="{823A21C3-2331-BCF2-DB11-92587337C25E}"/>
                  </a:ext>
                </a:extLst>
              </p:cNvPr>
              <p:cNvGrpSpPr/>
              <p:nvPr/>
            </p:nvGrpSpPr>
            <p:grpSpPr>
              <a:xfrm>
                <a:off x="5149836" y="2584583"/>
                <a:ext cx="2377457" cy="311829"/>
                <a:chOff x="7567844" y="3751663"/>
                <a:chExt cx="2184916" cy="292647"/>
              </a:xfrm>
            </p:grpSpPr>
            <p:cxnSp>
              <p:nvCxnSpPr>
                <p:cNvPr id="103" name="Straight Connector 102">
                  <a:extLst>
                    <a:ext uri="{FF2B5EF4-FFF2-40B4-BE49-F238E27FC236}">
                      <a16:creationId xmlns:a16="http://schemas.microsoft.com/office/drawing/2014/main" id="{0DD98AF0-2202-E7E4-BE79-DF358FF2095E}"/>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104" name="Rectangle 103">
                  <a:extLst>
                    <a:ext uri="{FF2B5EF4-FFF2-40B4-BE49-F238E27FC236}">
                      <a16:creationId xmlns:a16="http://schemas.microsoft.com/office/drawing/2014/main" id="{C742461A-18BD-E368-0598-8B56B5B4B9CA}"/>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7" name="CuadroTexto 319">
                <a:extLst>
                  <a:ext uri="{FF2B5EF4-FFF2-40B4-BE49-F238E27FC236}">
                    <a16:creationId xmlns:a16="http://schemas.microsoft.com/office/drawing/2014/main" id="{7E986254-1CDC-F937-886E-20D57D2798A0}"/>
                  </a:ext>
                </a:extLst>
              </p:cNvPr>
              <p:cNvSpPr txBox="1"/>
              <p:nvPr/>
            </p:nvSpPr>
            <p:spPr>
              <a:xfrm>
                <a:off x="2526972" y="3565753"/>
                <a:ext cx="832279" cy="461665"/>
              </a:xfrm>
              <a:prstGeom prst="rect">
                <a:avLst/>
              </a:prstGeom>
              <a:noFill/>
            </p:spPr>
            <p:txBody>
              <a:bodyPr wrap="none" rtlCol="0" anchor="ctr" anchorCtr="1">
                <a:spAutoFit/>
              </a:bodyPr>
              <a:lstStyle/>
              <a:p>
                <a:pPr algn="ctr"/>
                <a:r>
                  <a:rPr lang="en-US" sz="2400">
                    <a:solidFill>
                      <a:schemeClr val="bg1">
                        <a:lumMod val="65000"/>
                      </a:schemeClr>
                    </a:solidFill>
                  </a:rPr>
                  <a:t>noop</a:t>
                </a:r>
              </a:p>
            </p:txBody>
          </p:sp>
          <p:sp>
            <p:nvSpPr>
              <p:cNvPr id="49" name="CuadroTexto 273">
                <a:extLst>
                  <a:ext uri="{FF2B5EF4-FFF2-40B4-BE49-F238E27FC236}">
                    <a16:creationId xmlns:a16="http://schemas.microsoft.com/office/drawing/2014/main" id="{93F6017B-07E8-765D-3A0C-C965E117C882}"/>
                  </a:ext>
                </a:extLst>
              </p:cNvPr>
              <p:cNvSpPr txBox="1"/>
              <p:nvPr/>
            </p:nvSpPr>
            <p:spPr>
              <a:xfrm>
                <a:off x="2307475" y="4397407"/>
                <a:ext cx="1350049" cy="461665"/>
              </a:xfrm>
              <a:prstGeom prst="rect">
                <a:avLst/>
              </a:prstGeom>
              <a:noFill/>
            </p:spPr>
            <p:txBody>
              <a:bodyPr wrap="none" rtlCol="0" anchor="ctr" anchorCtr="1">
                <a:spAutoFit/>
              </a:bodyPr>
              <a:lstStyle/>
              <a:p>
                <a:pPr algn="ctr"/>
                <a:r>
                  <a:rPr lang="en-US" sz="2400" dirty="0" err="1">
                    <a:solidFill>
                      <a:schemeClr val="accent2"/>
                    </a:solidFill>
                  </a:rPr>
                  <a:t>putSockR</a:t>
                </a:r>
                <a:endParaRPr lang="en-US" sz="2400" dirty="0">
                  <a:solidFill>
                    <a:schemeClr val="accent2"/>
                  </a:solidFill>
                </a:endParaRPr>
              </a:p>
            </p:txBody>
          </p:sp>
          <p:sp>
            <p:nvSpPr>
              <p:cNvPr id="50" name="CuadroTexto 259">
                <a:extLst>
                  <a:ext uri="{FF2B5EF4-FFF2-40B4-BE49-F238E27FC236}">
                    <a16:creationId xmlns:a16="http://schemas.microsoft.com/office/drawing/2014/main" id="{A680B518-1980-1A48-2EDA-96F9DDA6172E}"/>
                  </a:ext>
                </a:extLst>
              </p:cNvPr>
              <p:cNvSpPr txBox="1"/>
              <p:nvPr/>
            </p:nvSpPr>
            <p:spPr>
              <a:xfrm>
                <a:off x="2321098" y="2794210"/>
                <a:ext cx="1313181" cy="461665"/>
              </a:xfrm>
              <a:prstGeom prst="rect">
                <a:avLst/>
              </a:prstGeom>
              <a:noFill/>
            </p:spPr>
            <p:txBody>
              <a:bodyPr wrap="none" rtlCol="0" anchor="ctr" anchorCtr="1">
                <a:spAutoFit/>
              </a:bodyPr>
              <a:lstStyle/>
              <a:p>
                <a:pPr algn="ctr"/>
                <a:r>
                  <a:rPr lang="en-US" sz="2400" dirty="0" err="1">
                    <a:solidFill>
                      <a:srgbClr val="00B0F0"/>
                    </a:solidFill>
                  </a:rPr>
                  <a:t>putSockL</a:t>
                </a:r>
                <a:endParaRPr lang="en-US" sz="2400" dirty="0">
                  <a:solidFill>
                    <a:srgbClr val="00B0F0"/>
                  </a:solidFill>
                </a:endParaRPr>
              </a:p>
            </p:txBody>
          </p:sp>
          <p:sp>
            <p:nvSpPr>
              <p:cNvPr id="57" name="Rectángulo 205">
                <a:extLst>
                  <a:ext uri="{FF2B5EF4-FFF2-40B4-BE49-F238E27FC236}">
                    <a16:creationId xmlns:a16="http://schemas.microsoft.com/office/drawing/2014/main" id="{118147F6-1150-FCE1-7D0A-69BA7C4ADAE7}"/>
                  </a:ext>
                </a:extLst>
              </p:cNvPr>
              <p:cNvSpPr/>
              <p:nvPr/>
            </p:nvSpPr>
            <p:spPr>
              <a:xfrm>
                <a:off x="4076231" y="1694164"/>
                <a:ext cx="1188720" cy="4306937"/>
              </a:xfrm>
              <a:prstGeom prst="rect">
                <a:avLst/>
              </a:prstGeom>
              <a:solidFill>
                <a:srgbClr val="7030A0">
                  <a:alpha val="5000"/>
                </a:srgbClr>
              </a:solidFill>
              <a:ln w="19051">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endParaRPr lang="en-US" sz="2400" dirty="0">
                  <a:solidFill>
                    <a:srgbClr val="7030A0"/>
                  </a:solidFill>
                </a:endParaRPr>
              </a:p>
              <a:p>
                <a:pPr algn="ctr"/>
                <a:r>
                  <a:rPr lang="en-US" sz="2400" dirty="0" err="1">
                    <a:solidFill>
                      <a:srgbClr val="7030A0"/>
                    </a:solidFill>
                  </a:rPr>
                  <a:t>sockL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bareR</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sockR</a:t>
                </a:r>
                <a:r>
                  <a:rPr lang="en-US" sz="2400" dirty="0">
                    <a:solidFill>
                      <a:srgbClr val="7030A0"/>
                    </a:solidFill>
                  </a:rPr>
                  <a:t>()</a:t>
                </a:r>
              </a:p>
              <a:p>
                <a:pPr algn="ctr"/>
                <a:endParaRPr lang="en-US" sz="2400" dirty="0">
                  <a:solidFill>
                    <a:srgbClr val="7030A0"/>
                  </a:solidFill>
                </a:endParaRPr>
              </a:p>
            </p:txBody>
          </p:sp>
          <p:sp>
            <p:nvSpPr>
              <p:cNvPr id="58" name="Rectángulo 195">
                <a:extLst>
                  <a:ext uri="{FF2B5EF4-FFF2-40B4-BE49-F238E27FC236}">
                    <a16:creationId xmlns:a16="http://schemas.microsoft.com/office/drawing/2014/main" id="{1188F160-B135-090A-4853-536E78235FA1}"/>
                  </a:ext>
                </a:extLst>
              </p:cNvPr>
              <p:cNvSpPr/>
              <p:nvPr/>
            </p:nvSpPr>
            <p:spPr>
              <a:xfrm>
                <a:off x="702595" y="1694164"/>
                <a:ext cx="1188720" cy="4306937"/>
              </a:xfrm>
              <a:prstGeom prst="rect">
                <a:avLst/>
              </a:prstGeom>
              <a:solidFill>
                <a:srgbClr val="7030A0">
                  <a:alpha val="5000"/>
                </a:srgbClr>
              </a:solidFill>
              <a:ln w="19051">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endParaRPr lang="en-US" sz="2400" dirty="0">
                  <a:solidFill>
                    <a:srgbClr val="7030A0"/>
                  </a:solidFill>
                </a:endParaRPr>
              </a:p>
              <a:p>
                <a:pPr algn="ctr"/>
                <a:r>
                  <a:rPr lang="en-US" sz="2400" dirty="0" err="1">
                    <a:solidFill>
                      <a:srgbClr val="7030A0"/>
                    </a:solidFill>
                  </a:rPr>
                  <a:t>bareL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bareR</a:t>
                </a:r>
                <a:r>
                  <a:rPr lang="en-US" sz="2400" dirty="0">
                    <a:solidFill>
                      <a:srgbClr val="7030A0"/>
                    </a:solidFill>
                  </a:rPr>
                  <a:t>()</a:t>
                </a:r>
              </a:p>
              <a:p>
                <a:pPr algn="ctr"/>
                <a:endParaRPr lang="en-US" sz="2400" dirty="0">
                  <a:solidFill>
                    <a:srgbClr val="7030A0"/>
                  </a:solidFill>
                </a:endParaRPr>
              </a:p>
            </p:txBody>
          </p:sp>
          <p:grpSp>
            <p:nvGrpSpPr>
              <p:cNvPr id="61" name="Group 60">
                <a:extLst>
                  <a:ext uri="{FF2B5EF4-FFF2-40B4-BE49-F238E27FC236}">
                    <a16:creationId xmlns:a16="http://schemas.microsoft.com/office/drawing/2014/main" id="{95F04BBD-AC85-2957-0F9A-A2B2AE308FC4}"/>
                  </a:ext>
                </a:extLst>
              </p:cNvPr>
              <p:cNvGrpSpPr/>
              <p:nvPr/>
            </p:nvGrpSpPr>
            <p:grpSpPr>
              <a:xfrm>
                <a:off x="1807466" y="3326131"/>
                <a:ext cx="2377457" cy="311829"/>
                <a:chOff x="7567844" y="3751663"/>
                <a:chExt cx="2184916" cy="292647"/>
              </a:xfrm>
            </p:grpSpPr>
            <p:cxnSp>
              <p:nvCxnSpPr>
                <p:cNvPr id="101" name="Straight Connector 100">
                  <a:extLst>
                    <a:ext uri="{FF2B5EF4-FFF2-40B4-BE49-F238E27FC236}">
                      <a16:creationId xmlns:a16="http://schemas.microsoft.com/office/drawing/2014/main" id="{29856E0B-4052-DF94-68AD-A9C5D2B305CD}"/>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102" name="Rectangle 101">
                  <a:extLst>
                    <a:ext uri="{FF2B5EF4-FFF2-40B4-BE49-F238E27FC236}">
                      <a16:creationId xmlns:a16="http://schemas.microsoft.com/office/drawing/2014/main" id="{F77789C2-244E-50D1-0F4B-07140E25EEB4}"/>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62" name="Straight Connector 61">
                <a:extLst>
                  <a:ext uri="{FF2B5EF4-FFF2-40B4-BE49-F238E27FC236}">
                    <a16:creationId xmlns:a16="http://schemas.microsoft.com/office/drawing/2014/main" id="{735786A5-67C9-4073-9D27-0500C2965942}"/>
                  </a:ext>
                </a:extLst>
              </p:cNvPr>
              <p:cNvCxnSpPr>
                <a:cxnSpLocks/>
              </p:cNvCxnSpPr>
              <p:nvPr/>
            </p:nvCxnSpPr>
            <p:spPr>
              <a:xfrm flipV="1">
                <a:off x="1807466" y="3083534"/>
                <a:ext cx="422238" cy="350959"/>
              </a:xfrm>
              <a:prstGeom prst="line">
                <a:avLst/>
              </a:prstGeom>
              <a:solidFill>
                <a:srgbClr val="FF0000">
                  <a:alpha val="5000"/>
                </a:srgbClr>
              </a:solidFill>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3159805-2F15-CA31-35A4-8A0720D1AB33}"/>
                  </a:ext>
                </a:extLst>
              </p:cNvPr>
              <p:cNvCxnSpPr>
                <a:cxnSpLocks/>
                <a:stCxn id="50" idx="3"/>
              </p:cNvCxnSpPr>
              <p:nvPr/>
            </p:nvCxnSpPr>
            <p:spPr>
              <a:xfrm flipV="1">
                <a:off x="3634279" y="2833628"/>
                <a:ext cx="550644" cy="191415"/>
              </a:xfrm>
              <a:prstGeom prst="line">
                <a:avLst/>
              </a:prstGeom>
              <a:solidFill>
                <a:srgbClr val="FF0000">
                  <a:alpha val="5000"/>
                </a:srgbClr>
              </a:solidFill>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grpSp>
            <p:nvGrpSpPr>
              <p:cNvPr id="64" name="Group 63">
                <a:extLst>
                  <a:ext uri="{FF2B5EF4-FFF2-40B4-BE49-F238E27FC236}">
                    <a16:creationId xmlns:a16="http://schemas.microsoft.com/office/drawing/2014/main" id="{DA9A60E7-E7E6-B722-4576-265A552B0C8C}"/>
                  </a:ext>
                </a:extLst>
              </p:cNvPr>
              <p:cNvGrpSpPr/>
              <p:nvPr/>
            </p:nvGrpSpPr>
            <p:grpSpPr>
              <a:xfrm>
                <a:off x="1807466" y="4050875"/>
                <a:ext cx="2377457" cy="311829"/>
                <a:chOff x="7567844" y="3751663"/>
                <a:chExt cx="2184916" cy="292647"/>
              </a:xfrm>
            </p:grpSpPr>
            <p:cxnSp>
              <p:nvCxnSpPr>
                <p:cNvPr id="99" name="Straight Connector 98">
                  <a:extLst>
                    <a:ext uri="{FF2B5EF4-FFF2-40B4-BE49-F238E27FC236}">
                      <a16:creationId xmlns:a16="http://schemas.microsoft.com/office/drawing/2014/main" id="{21340AEF-B6DF-4E58-8EF1-8DD7B8AA809E}"/>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EC0301A1-8C9B-D7ED-1E30-5457DDA5C654}"/>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66" name="Straight Connector 65">
                <a:extLst>
                  <a:ext uri="{FF2B5EF4-FFF2-40B4-BE49-F238E27FC236}">
                    <a16:creationId xmlns:a16="http://schemas.microsoft.com/office/drawing/2014/main" id="{3A57D947-212B-9520-8B39-6E42E575A85B}"/>
                  </a:ext>
                </a:extLst>
              </p:cNvPr>
              <p:cNvCxnSpPr>
                <a:cxnSpLocks/>
                <a:endCxn id="49" idx="1"/>
              </p:cNvCxnSpPr>
              <p:nvPr/>
            </p:nvCxnSpPr>
            <p:spPr>
              <a:xfrm>
                <a:off x="1807466" y="4239297"/>
                <a:ext cx="500009" cy="388943"/>
              </a:xfrm>
              <a:prstGeom prst="line">
                <a:avLst/>
              </a:prstGeom>
              <a:solidFill>
                <a:srgbClr val="FF0000">
                  <a:alpha val="5000"/>
                </a:srgbClr>
              </a:solidFill>
              <a:ln w="381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BD27D95-E142-F9F3-DCD6-1428DAB0A70C}"/>
                  </a:ext>
                </a:extLst>
              </p:cNvPr>
              <p:cNvCxnSpPr>
                <a:cxnSpLocks/>
                <a:stCxn id="49" idx="3"/>
              </p:cNvCxnSpPr>
              <p:nvPr/>
            </p:nvCxnSpPr>
            <p:spPr>
              <a:xfrm>
                <a:off x="3657524" y="4628240"/>
                <a:ext cx="482520" cy="230832"/>
              </a:xfrm>
              <a:prstGeom prst="line">
                <a:avLst/>
              </a:prstGeom>
              <a:solidFill>
                <a:srgbClr val="FF0000">
                  <a:alpha val="5000"/>
                </a:srgbClr>
              </a:solidFill>
              <a:ln w="381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sp>
            <p:nvSpPr>
              <p:cNvPr id="68" name="CuadroTexto 273">
                <a:extLst>
                  <a:ext uri="{FF2B5EF4-FFF2-40B4-BE49-F238E27FC236}">
                    <a16:creationId xmlns:a16="http://schemas.microsoft.com/office/drawing/2014/main" id="{EF4A54DE-5335-C800-ED47-982973AC3A23}"/>
                  </a:ext>
                </a:extLst>
              </p:cNvPr>
              <p:cNvSpPr txBox="1"/>
              <p:nvPr/>
            </p:nvSpPr>
            <p:spPr>
              <a:xfrm>
                <a:off x="5645594" y="5164116"/>
                <a:ext cx="1396536" cy="461665"/>
              </a:xfrm>
              <a:prstGeom prst="rect">
                <a:avLst/>
              </a:prstGeom>
              <a:noFill/>
            </p:spPr>
            <p:txBody>
              <a:bodyPr wrap="none" rtlCol="0" anchor="ctr" anchorCtr="1">
                <a:spAutoFit/>
              </a:bodyPr>
              <a:lstStyle/>
              <a:p>
                <a:pPr algn="ctr"/>
                <a:r>
                  <a:rPr lang="en-US" sz="2400" dirty="0" err="1">
                    <a:solidFill>
                      <a:srgbClr val="00B050"/>
                    </a:solidFill>
                  </a:rPr>
                  <a:t>putShoeR</a:t>
                </a:r>
                <a:endParaRPr lang="en-US" sz="2400" dirty="0">
                  <a:solidFill>
                    <a:srgbClr val="00B050"/>
                  </a:solidFill>
                </a:endParaRPr>
              </a:p>
            </p:txBody>
          </p:sp>
          <p:sp>
            <p:nvSpPr>
              <p:cNvPr id="69" name="CuadroTexto 259">
                <a:extLst>
                  <a:ext uri="{FF2B5EF4-FFF2-40B4-BE49-F238E27FC236}">
                    <a16:creationId xmlns:a16="http://schemas.microsoft.com/office/drawing/2014/main" id="{51697FE7-3225-D821-AEAD-4BC13B5D82A6}"/>
                  </a:ext>
                </a:extLst>
              </p:cNvPr>
              <p:cNvSpPr txBox="1"/>
              <p:nvPr/>
            </p:nvSpPr>
            <p:spPr>
              <a:xfrm>
                <a:off x="5648882" y="2150303"/>
                <a:ext cx="1359668" cy="461665"/>
              </a:xfrm>
              <a:prstGeom prst="rect">
                <a:avLst/>
              </a:prstGeom>
              <a:noFill/>
            </p:spPr>
            <p:txBody>
              <a:bodyPr wrap="none" rtlCol="0" anchor="ctr" anchorCtr="1">
                <a:spAutoFit/>
              </a:bodyPr>
              <a:lstStyle/>
              <a:p>
                <a:pPr algn="ctr"/>
                <a:r>
                  <a:rPr lang="en-US" sz="2400" dirty="0" err="1">
                    <a:solidFill>
                      <a:srgbClr val="D60093"/>
                    </a:solidFill>
                  </a:rPr>
                  <a:t>putShoeL</a:t>
                </a:r>
                <a:endParaRPr lang="en-US" sz="2400" dirty="0">
                  <a:solidFill>
                    <a:srgbClr val="D60093"/>
                  </a:solidFill>
                </a:endParaRPr>
              </a:p>
            </p:txBody>
          </p:sp>
          <p:cxnSp>
            <p:nvCxnSpPr>
              <p:cNvPr id="70" name="Straight Connector 69">
                <a:extLst>
                  <a:ext uri="{FF2B5EF4-FFF2-40B4-BE49-F238E27FC236}">
                    <a16:creationId xmlns:a16="http://schemas.microsoft.com/office/drawing/2014/main" id="{E46B3D8B-2910-D32F-A923-C1F2D575CA7E}"/>
                  </a:ext>
                </a:extLst>
              </p:cNvPr>
              <p:cNvCxnSpPr>
                <a:cxnSpLocks/>
                <a:endCxn id="68" idx="1"/>
              </p:cNvCxnSpPr>
              <p:nvPr/>
            </p:nvCxnSpPr>
            <p:spPr>
              <a:xfrm>
                <a:off x="5175122" y="5034139"/>
                <a:ext cx="470472" cy="360810"/>
              </a:xfrm>
              <a:prstGeom prst="line">
                <a:avLst/>
              </a:prstGeom>
              <a:solidFill>
                <a:srgbClr val="FF0000">
                  <a:alpha val="5000"/>
                </a:srgbClr>
              </a:solidFill>
              <a:ln w="38100">
                <a:solidFill>
                  <a:srgbClr val="00B050"/>
                </a:solidFill>
                <a:tailEnd type="none" w="lg" len="lg"/>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7C7E279-4E02-C63B-AB40-B15F3EDB9D27}"/>
                  </a:ext>
                </a:extLst>
              </p:cNvPr>
              <p:cNvCxnSpPr>
                <a:cxnSpLocks/>
                <a:endCxn id="69" idx="1"/>
              </p:cNvCxnSpPr>
              <p:nvPr/>
            </p:nvCxnSpPr>
            <p:spPr>
              <a:xfrm flipV="1">
                <a:off x="5149836" y="2381136"/>
                <a:ext cx="499046" cy="329946"/>
              </a:xfrm>
              <a:prstGeom prst="line">
                <a:avLst/>
              </a:prstGeom>
              <a:solidFill>
                <a:srgbClr val="FF0000">
                  <a:alpha val="5000"/>
                </a:srgbClr>
              </a:solidFill>
              <a:ln w="38100">
                <a:solidFill>
                  <a:srgbClr val="D60093"/>
                </a:solidFill>
                <a:tailEnd type="none" w="lg" len="lg"/>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6A894D79-564B-AA35-29AF-DFD849498ACF}"/>
                  </a:ext>
                </a:extLst>
              </p:cNvPr>
              <p:cNvCxnSpPr>
                <a:cxnSpLocks/>
                <a:stCxn id="50" idx="3"/>
              </p:cNvCxnSpPr>
              <p:nvPr/>
            </p:nvCxnSpPr>
            <p:spPr>
              <a:xfrm>
                <a:off x="3634279" y="3025043"/>
                <a:ext cx="488083" cy="403957"/>
              </a:xfrm>
              <a:prstGeom prst="line">
                <a:avLst/>
              </a:prstGeom>
              <a:solidFill>
                <a:srgbClr val="FF0000">
                  <a:alpha val="5000"/>
                </a:srgbClr>
              </a:solidFill>
              <a:ln w="38100">
                <a:solidFill>
                  <a:srgbClr val="00B0F0"/>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DE3E9321-9FC0-9C11-96D0-65464DF03D82}"/>
                  </a:ext>
                </a:extLst>
              </p:cNvPr>
              <p:cNvCxnSpPr>
                <a:cxnSpLocks/>
                <a:stCxn id="49" idx="3"/>
              </p:cNvCxnSpPr>
              <p:nvPr/>
            </p:nvCxnSpPr>
            <p:spPr>
              <a:xfrm flipV="1">
                <a:off x="3657524" y="4292181"/>
                <a:ext cx="478591" cy="336059"/>
              </a:xfrm>
              <a:prstGeom prst="line">
                <a:avLst/>
              </a:prstGeom>
              <a:solidFill>
                <a:srgbClr val="FF0000">
                  <a:alpha val="5000"/>
                </a:srgbClr>
              </a:solidFill>
              <a:ln w="38100">
                <a:solidFill>
                  <a:schemeClr val="accent2"/>
                </a:solidFill>
                <a:prstDash val="sysDot"/>
                <a:tailEnd type="none" w="lg" len="lg"/>
              </a:ln>
            </p:spPr>
            <p:style>
              <a:lnRef idx="1">
                <a:schemeClr val="accent1"/>
              </a:lnRef>
              <a:fillRef idx="0">
                <a:schemeClr val="accent1"/>
              </a:fillRef>
              <a:effectRef idx="0">
                <a:schemeClr val="accent1"/>
              </a:effectRef>
              <a:fontRef idx="minor">
                <a:schemeClr val="tx1"/>
              </a:fontRef>
            </p:style>
          </p:cxnSp>
          <p:sp>
            <p:nvSpPr>
              <p:cNvPr id="74" name="CuadroTexto 319">
                <a:extLst>
                  <a:ext uri="{FF2B5EF4-FFF2-40B4-BE49-F238E27FC236}">
                    <a16:creationId xmlns:a16="http://schemas.microsoft.com/office/drawing/2014/main" id="{A103DAE0-8902-5120-24A6-740C94D26647}"/>
                  </a:ext>
                </a:extLst>
              </p:cNvPr>
              <p:cNvSpPr txBox="1"/>
              <p:nvPr/>
            </p:nvSpPr>
            <p:spPr>
              <a:xfrm>
                <a:off x="5900608" y="3565753"/>
                <a:ext cx="832279" cy="461665"/>
              </a:xfrm>
              <a:prstGeom prst="rect">
                <a:avLst/>
              </a:prstGeom>
              <a:noFill/>
            </p:spPr>
            <p:txBody>
              <a:bodyPr wrap="none" rtlCol="0" anchor="ctr" anchorCtr="1">
                <a:spAutoFit/>
              </a:bodyPr>
              <a:lstStyle/>
              <a:p>
                <a:pPr algn="ctr"/>
                <a:r>
                  <a:rPr lang="en-US" sz="2400">
                    <a:solidFill>
                      <a:schemeClr val="bg1">
                        <a:lumMod val="65000"/>
                      </a:schemeClr>
                    </a:solidFill>
                  </a:rPr>
                  <a:t>noop</a:t>
                </a:r>
              </a:p>
            </p:txBody>
          </p:sp>
          <p:sp>
            <p:nvSpPr>
              <p:cNvPr id="75" name="CuadroTexto 273">
                <a:extLst>
                  <a:ext uri="{FF2B5EF4-FFF2-40B4-BE49-F238E27FC236}">
                    <a16:creationId xmlns:a16="http://schemas.microsoft.com/office/drawing/2014/main" id="{1024556E-715C-732F-659E-E8859961B66A}"/>
                  </a:ext>
                </a:extLst>
              </p:cNvPr>
              <p:cNvSpPr txBox="1"/>
              <p:nvPr/>
            </p:nvSpPr>
            <p:spPr>
              <a:xfrm>
                <a:off x="5681111" y="4379208"/>
                <a:ext cx="1350049" cy="461665"/>
              </a:xfrm>
              <a:prstGeom prst="rect">
                <a:avLst/>
              </a:prstGeom>
              <a:noFill/>
            </p:spPr>
            <p:txBody>
              <a:bodyPr wrap="none" rtlCol="0" anchor="ctr" anchorCtr="1">
                <a:spAutoFit/>
              </a:bodyPr>
              <a:lstStyle/>
              <a:p>
                <a:pPr algn="ctr"/>
                <a:r>
                  <a:rPr lang="en-US" sz="2400" dirty="0" err="1">
                    <a:solidFill>
                      <a:schemeClr val="accent2"/>
                    </a:solidFill>
                  </a:rPr>
                  <a:t>putSockR</a:t>
                </a:r>
                <a:endParaRPr lang="en-US" sz="2400" dirty="0">
                  <a:solidFill>
                    <a:schemeClr val="accent2"/>
                  </a:solidFill>
                </a:endParaRPr>
              </a:p>
            </p:txBody>
          </p:sp>
          <p:sp>
            <p:nvSpPr>
              <p:cNvPr id="76" name="CuadroTexto 259">
                <a:extLst>
                  <a:ext uri="{FF2B5EF4-FFF2-40B4-BE49-F238E27FC236}">
                    <a16:creationId xmlns:a16="http://schemas.microsoft.com/office/drawing/2014/main" id="{BFDC6315-9D0D-256F-F90D-565F2A221348}"/>
                  </a:ext>
                </a:extLst>
              </p:cNvPr>
              <p:cNvSpPr txBox="1"/>
              <p:nvPr/>
            </p:nvSpPr>
            <p:spPr>
              <a:xfrm>
                <a:off x="5694734" y="2798759"/>
                <a:ext cx="1313181" cy="461665"/>
              </a:xfrm>
              <a:prstGeom prst="rect">
                <a:avLst/>
              </a:prstGeom>
              <a:noFill/>
            </p:spPr>
            <p:txBody>
              <a:bodyPr wrap="none" rtlCol="0" anchor="ctr" anchorCtr="1">
                <a:spAutoFit/>
              </a:bodyPr>
              <a:lstStyle/>
              <a:p>
                <a:pPr algn="ctr"/>
                <a:r>
                  <a:rPr lang="en-US" sz="2400" dirty="0" err="1">
                    <a:solidFill>
                      <a:srgbClr val="00B0F0"/>
                    </a:solidFill>
                  </a:rPr>
                  <a:t>putSockL</a:t>
                </a:r>
                <a:endParaRPr lang="en-US" sz="2400" dirty="0">
                  <a:solidFill>
                    <a:srgbClr val="00B0F0"/>
                  </a:solidFill>
                </a:endParaRPr>
              </a:p>
            </p:txBody>
          </p:sp>
          <p:sp>
            <p:nvSpPr>
              <p:cNvPr id="77" name="Rectángulo 205">
                <a:extLst>
                  <a:ext uri="{FF2B5EF4-FFF2-40B4-BE49-F238E27FC236}">
                    <a16:creationId xmlns:a16="http://schemas.microsoft.com/office/drawing/2014/main" id="{1EF72D4E-431B-126A-3620-25E0010A681C}"/>
                  </a:ext>
                </a:extLst>
              </p:cNvPr>
              <p:cNvSpPr/>
              <p:nvPr/>
            </p:nvSpPr>
            <p:spPr>
              <a:xfrm>
                <a:off x="7449867" y="1694164"/>
                <a:ext cx="1188720" cy="4306937"/>
              </a:xfrm>
              <a:prstGeom prst="rect">
                <a:avLst/>
              </a:prstGeom>
              <a:solidFill>
                <a:srgbClr val="7030A0">
                  <a:alpha val="5000"/>
                </a:srgbClr>
              </a:solidFill>
              <a:ln w="19051">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r>
                  <a:rPr lang="en-US" sz="2400" b="1" dirty="0" err="1">
                    <a:solidFill>
                      <a:srgbClr val="7030A0"/>
                    </a:solidFill>
                  </a:rPr>
                  <a:t>shoeL</a:t>
                </a:r>
                <a:r>
                  <a:rPr lang="en-US" sz="2400" b="1" dirty="0">
                    <a:solidFill>
                      <a:srgbClr val="7030A0"/>
                    </a:solidFill>
                  </a:rPr>
                  <a:t>()</a:t>
                </a:r>
              </a:p>
              <a:p>
                <a:pPr algn="ctr"/>
                <a:endParaRPr lang="en-US" sz="2400" dirty="0">
                  <a:solidFill>
                    <a:srgbClr val="7030A0"/>
                  </a:solidFill>
                </a:endParaRPr>
              </a:p>
              <a:p>
                <a:pPr algn="ctr"/>
                <a:r>
                  <a:rPr lang="en-US" sz="2400" dirty="0" err="1">
                    <a:solidFill>
                      <a:srgbClr val="7030A0"/>
                    </a:solidFill>
                  </a:rPr>
                  <a:t>sockL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bareR</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sockR</a:t>
                </a:r>
                <a:r>
                  <a:rPr lang="en-US" sz="2400" dirty="0">
                    <a:solidFill>
                      <a:srgbClr val="7030A0"/>
                    </a:solidFill>
                  </a:rPr>
                  <a:t>()</a:t>
                </a:r>
              </a:p>
              <a:p>
                <a:pPr algn="ctr"/>
                <a:endParaRPr lang="en-US" sz="2400" dirty="0">
                  <a:solidFill>
                    <a:srgbClr val="7030A0"/>
                  </a:solidFill>
                </a:endParaRPr>
              </a:p>
              <a:p>
                <a:pPr algn="ctr"/>
                <a:r>
                  <a:rPr lang="en-US" sz="2400" b="1" dirty="0" err="1">
                    <a:solidFill>
                      <a:srgbClr val="7030A0"/>
                    </a:solidFill>
                  </a:rPr>
                  <a:t>shoeR</a:t>
                </a:r>
                <a:r>
                  <a:rPr lang="en-US" sz="2400" b="1" dirty="0">
                    <a:solidFill>
                      <a:srgbClr val="7030A0"/>
                    </a:solidFill>
                  </a:rPr>
                  <a:t>()</a:t>
                </a:r>
              </a:p>
            </p:txBody>
          </p:sp>
          <p:grpSp>
            <p:nvGrpSpPr>
              <p:cNvPr id="78" name="Group 77">
                <a:extLst>
                  <a:ext uri="{FF2B5EF4-FFF2-40B4-BE49-F238E27FC236}">
                    <a16:creationId xmlns:a16="http://schemas.microsoft.com/office/drawing/2014/main" id="{70B6AC71-E404-F448-8009-FB5F18E73E76}"/>
                  </a:ext>
                </a:extLst>
              </p:cNvPr>
              <p:cNvGrpSpPr/>
              <p:nvPr/>
            </p:nvGrpSpPr>
            <p:grpSpPr>
              <a:xfrm>
                <a:off x="5181102" y="3326131"/>
                <a:ext cx="2377457" cy="311829"/>
                <a:chOff x="7567844" y="3751663"/>
                <a:chExt cx="2184916" cy="292647"/>
              </a:xfrm>
            </p:grpSpPr>
            <p:cxnSp>
              <p:nvCxnSpPr>
                <p:cNvPr id="97" name="Straight Connector 96">
                  <a:extLst>
                    <a:ext uri="{FF2B5EF4-FFF2-40B4-BE49-F238E27FC236}">
                      <a16:creationId xmlns:a16="http://schemas.microsoft.com/office/drawing/2014/main" id="{A12265DC-4A6A-457D-FE75-F35EA2A4F9CA}"/>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98" name="Rectangle 97">
                  <a:extLst>
                    <a:ext uri="{FF2B5EF4-FFF2-40B4-BE49-F238E27FC236}">
                      <a16:creationId xmlns:a16="http://schemas.microsoft.com/office/drawing/2014/main" id="{4EB002ED-452E-1271-BDA5-FD822D330822}"/>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79" name="Straight Connector 78">
                <a:extLst>
                  <a:ext uri="{FF2B5EF4-FFF2-40B4-BE49-F238E27FC236}">
                    <a16:creationId xmlns:a16="http://schemas.microsoft.com/office/drawing/2014/main" id="{F6708795-71E2-C7F7-10F1-3A994E2A9DCB}"/>
                  </a:ext>
                </a:extLst>
              </p:cNvPr>
              <p:cNvCxnSpPr>
                <a:cxnSpLocks/>
                <a:endCxn id="76" idx="1"/>
              </p:cNvCxnSpPr>
              <p:nvPr/>
            </p:nvCxnSpPr>
            <p:spPr>
              <a:xfrm flipV="1">
                <a:off x="5181102" y="3029592"/>
                <a:ext cx="513632" cy="445842"/>
              </a:xfrm>
              <a:prstGeom prst="line">
                <a:avLst/>
              </a:prstGeom>
              <a:solidFill>
                <a:srgbClr val="FF0000">
                  <a:alpha val="5000"/>
                </a:srgbClr>
              </a:solidFill>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50DA9EE9-EE68-0B9F-2BE5-6F24D3F79154}"/>
                  </a:ext>
                </a:extLst>
              </p:cNvPr>
              <p:cNvCxnSpPr>
                <a:cxnSpLocks/>
                <a:stCxn id="76" idx="3"/>
              </p:cNvCxnSpPr>
              <p:nvPr/>
            </p:nvCxnSpPr>
            <p:spPr>
              <a:xfrm flipV="1">
                <a:off x="7007915" y="2838177"/>
                <a:ext cx="550644" cy="191415"/>
              </a:xfrm>
              <a:prstGeom prst="line">
                <a:avLst/>
              </a:prstGeom>
              <a:solidFill>
                <a:srgbClr val="FF0000">
                  <a:alpha val="5000"/>
                </a:srgbClr>
              </a:solidFill>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grpSp>
            <p:nvGrpSpPr>
              <p:cNvPr id="81" name="Group 80">
                <a:extLst>
                  <a:ext uri="{FF2B5EF4-FFF2-40B4-BE49-F238E27FC236}">
                    <a16:creationId xmlns:a16="http://schemas.microsoft.com/office/drawing/2014/main" id="{AA83C231-729C-700C-2710-514F15B45AEA}"/>
                  </a:ext>
                </a:extLst>
              </p:cNvPr>
              <p:cNvGrpSpPr/>
              <p:nvPr/>
            </p:nvGrpSpPr>
            <p:grpSpPr>
              <a:xfrm>
                <a:off x="5181102" y="4050875"/>
                <a:ext cx="2377457" cy="311829"/>
                <a:chOff x="7567844" y="3751663"/>
                <a:chExt cx="2184916" cy="292647"/>
              </a:xfrm>
            </p:grpSpPr>
            <p:cxnSp>
              <p:nvCxnSpPr>
                <p:cNvPr id="95" name="Straight Connector 94">
                  <a:extLst>
                    <a:ext uri="{FF2B5EF4-FFF2-40B4-BE49-F238E27FC236}">
                      <a16:creationId xmlns:a16="http://schemas.microsoft.com/office/drawing/2014/main" id="{2E982839-5F74-F832-C385-F78D96FCBD07}"/>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96" name="Rectangle 95">
                  <a:extLst>
                    <a:ext uri="{FF2B5EF4-FFF2-40B4-BE49-F238E27FC236}">
                      <a16:creationId xmlns:a16="http://schemas.microsoft.com/office/drawing/2014/main" id="{59E07E65-1128-91FC-9D1F-FF7AE204BD44}"/>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83" name="Straight Connector 82">
                <a:extLst>
                  <a:ext uri="{FF2B5EF4-FFF2-40B4-BE49-F238E27FC236}">
                    <a16:creationId xmlns:a16="http://schemas.microsoft.com/office/drawing/2014/main" id="{905AB756-7DC7-2525-61CA-A167B1A48BF6}"/>
                  </a:ext>
                </a:extLst>
              </p:cNvPr>
              <p:cNvCxnSpPr>
                <a:cxnSpLocks/>
                <a:endCxn id="75" idx="1"/>
              </p:cNvCxnSpPr>
              <p:nvPr/>
            </p:nvCxnSpPr>
            <p:spPr>
              <a:xfrm>
                <a:off x="5181102" y="4221098"/>
                <a:ext cx="500009" cy="388943"/>
              </a:xfrm>
              <a:prstGeom prst="line">
                <a:avLst/>
              </a:prstGeom>
              <a:solidFill>
                <a:srgbClr val="FF0000">
                  <a:alpha val="5000"/>
                </a:srgbClr>
              </a:solidFill>
              <a:ln w="381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45070A4-DA6F-EAE2-21BF-3B0DD3410529}"/>
                  </a:ext>
                </a:extLst>
              </p:cNvPr>
              <p:cNvCxnSpPr>
                <a:cxnSpLocks/>
                <a:stCxn id="75" idx="3"/>
              </p:cNvCxnSpPr>
              <p:nvPr/>
            </p:nvCxnSpPr>
            <p:spPr>
              <a:xfrm>
                <a:off x="7031160" y="4610041"/>
                <a:ext cx="482520" cy="230832"/>
              </a:xfrm>
              <a:prstGeom prst="line">
                <a:avLst/>
              </a:prstGeom>
              <a:solidFill>
                <a:srgbClr val="FF0000">
                  <a:alpha val="5000"/>
                </a:srgbClr>
              </a:solidFill>
              <a:ln w="381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DA613003-B5F1-11C5-CD7E-8BB2A1E13908}"/>
                  </a:ext>
                </a:extLst>
              </p:cNvPr>
              <p:cNvCxnSpPr>
                <a:cxnSpLocks/>
                <a:stCxn id="76" idx="3"/>
              </p:cNvCxnSpPr>
              <p:nvPr/>
            </p:nvCxnSpPr>
            <p:spPr>
              <a:xfrm>
                <a:off x="7007915" y="3029592"/>
                <a:ext cx="505765" cy="493394"/>
              </a:xfrm>
              <a:prstGeom prst="line">
                <a:avLst/>
              </a:prstGeom>
              <a:solidFill>
                <a:srgbClr val="FF0000">
                  <a:alpha val="5000"/>
                </a:srgbClr>
              </a:solidFill>
              <a:ln w="38100">
                <a:solidFill>
                  <a:srgbClr val="00B0F0"/>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E1E9739C-93EE-4B67-BA67-6EE2D71B9B49}"/>
                  </a:ext>
                </a:extLst>
              </p:cNvPr>
              <p:cNvCxnSpPr>
                <a:cxnSpLocks/>
                <a:stCxn id="75" idx="3"/>
              </p:cNvCxnSpPr>
              <p:nvPr/>
            </p:nvCxnSpPr>
            <p:spPr>
              <a:xfrm flipV="1">
                <a:off x="7031160" y="4260481"/>
                <a:ext cx="482520" cy="349560"/>
              </a:xfrm>
              <a:prstGeom prst="line">
                <a:avLst/>
              </a:prstGeom>
              <a:solidFill>
                <a:srgbClr val="FF0000">
                  <a:alpha val="5000"/>
                </a:srgbClr>
              </a:solidFill>
              <a:ln w="38100">
                <a:solidFill>
                  <a:schemeClr val="accent2"/>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003BF4CA-1CE4-6BFA-E7A6-51B6D8C3933F}"/>
                  </a:ext>
                </a:extLst>
              </p:cNvPr>
              <p:cNvCxnSpPr>
                <a:cxnSpLocks/>
                <a:stCxn id="69" idx="3"/>
              </p:cNvCxnSpPr>
              <p:nvPr/>
            </p:nvCxnSpPr>
            <p:spPr>
              <a:xfrm flipV="1">
                <a:off x="7008550" y="2095296"/>
                <a:ext cx="486831" cy="285840"/>
              </a:xfrm>
              <a:prstGeom prst="line">
                <a:avLst/>
              </a:prstGeom>
              <a:solidFill>
                <a:srgbClr val="FF0000">
                  <a:alpha val="5000"/>
                </a:srgbClr>
              </a:solidFill>
              <a:ln w="38100">
                <a:solidFill>
                  <a:srgbClr val="D60093"/>
                </a:solidFill>
                <a:tailEnd type="none" w="lg" len="lg"/>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2D68C13D-1AC0-CB85-AA8E-7B1F945646FB}"/>
                  </a:ext>
                </a:extLst>
              </p:cNvPr>
              <p:cNvCxnSpPr>
                <a:cxnSpLocks/>
                <a:stCxn id="69" idx="3"/>
              </p:cNvCxnSpPr>
              <p:nvPr/>
            </p:nvCxnSpPr>
            <p:spPr>
              <a:xfrm>
                <a:off x="7008550" y="2381136"/>
                <a:ext cx="550009" cy="343402"/>
              </a:xfrm>
              <a:prstGeom prst="line">
                <a:avLst/>
              </a:prstGeom>
              <a:solidFill>
                <a:srgbClr val="FF0000">
                  <a:alpha val="5000"/>
                </a:srgbClr>
              </a:solidFill>
              <a:ln w="38100">
                <a:solidFill>
                  <a:srgbClr val="D60093"/>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D4A1693E-557F-D29D-36E7-F203745D414B}"/>
                  </a:ext>
                </a:extLst>
              </p:cNvPr>
              <p:cNvCxnSpPr>
                <a:cxnSpLocks/>
                <a:stCxn id="68" idx="3"/>
              </p:cNvCxnSpPr>
              <p:nvPr/>
            </p:nvCxnSpPr>
            <p:spPr>
              <a:xfrm>
                <a:off x="7042130" y="5394949"/>
                <a:ext cx="453251" cy="278001"/>
              </a:xfrm>
              <a:prstGeom prst="line">
                <a:avLst/>
              </a:prstGeom>
              <a:solidFill>
                <a:srgbClr val="FF0000">
                  <a:alpha val="5000"/>
                </a:srgbClr>
              </a:solidFill>
              <a:ln w="38100">
                <a:solidFill>
                  <a:srgbClr val="00B050"/>
                </a:solidFill>
                <a:tailEnd type="none" w="lg" len="lg"/>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9E272E27-A276-1576-9741-6447C72D6881}"/>
                  </a:ext>
                </a:extLst>
              </p:cNvPr>
              <p:cNvCxnSpPr>
                <a:cxnSpLocks/>
                <a:stCxn id="68" idx="3"/>
              </p:cNvCxnSpPr>
              <p:nvPr/>
            </p:nvCxnSpPr>
            <p:spPr>
              <a:xfrm flipV="1">
                <a:off x="7042130" y="5034139"/>
                <a:ext cx="485163" cy="360810"/>
              </a:xfrm>
              <a:prstGeom prst="line">
                <a:avLst/>
              </a:prstGeom>
              <a:solidFill>
                <a:srgbClr val="FF0000">
                  <a:alpha val="5000"/>
                </a:srgbClr>
              </a:solidFill>
              <a:ln w="38100">
                <a:solidFill>
                  <a:srgbClr val="00B050"/>
                </a:solidFill>
                <a:prstDash val="sysDot"/>
                <a:tailEnd type="none" w="lg" len="lg"/>
              </a:ln>
            </p:spPr>
            <p:style>
              <a:lnRef idx="1">
                <a:schemeClr val="accent1"/>
              </a:lnRef>
              <a:fillRef idx="0">
                <a:schemeClr val="accent1"/>
              </a:fillRef>
              <a:effectRef idx="0">
                <a:schemeClr val="accent1"/>
              </a:effectRef>
              <a:fontRef idx="minor">
                <a:schemeClr val="tx1"/>
              </a:fontRef>
            </p:style>
          </p:cxnSp>
          <p:grpSp>
            <p:nvGrpSpPr>
              <p:cNvPr id="92" name="Group 91">
                <a:extLst>
                  <a:ext uri="{FF2B5EF4-FFF2-40B4-BE49-F238E27FC236}">
                    <a16:creationId xmlns:a16="http://schemas.microsoft.com/office/drawing/2014/main" id="{7C9908B2-F733-9D7F-E294-BC4C90A27806}"/>
                  </a:ext>
                </a:extLst>
              </p:cNvPr>
              <p:cNvGrpSpPr/>
              <p:nvPr/>
            </p:nvGrpSpPr>
            <p:grpSpPr>
              <a:xfrm>
                <a:off x="5175122" y="4826197"/>
                <a:ext cx="2377457" cy="311829"/>
                <a:chOff x="7567844" y="3751663"/>
                <a:chExt cx="2184916" cy="292647"/>
              </a:xfrm>
            </p:grpSpPr>
            <p:cxnSp>
              <p:nvCxnSpPr>
                <p:cNvPr id="93" name="Straight Connector 92">
                  <a:extLst>
                    <a:ext uri="{FF2B5EF4-FFF2-40B4-BE49-F238E27FC236}">
                      <a16:creationId xmlns:a16="http://schemas.microsoft.com/office/drawing/2014/main" id="{D5AFB1EE-CB1F-F374-6B37-6DFDB902EF0E}"/>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94" name="Rectangle 93">
                  <a:extLst>
                    <a:ext uri="{FF2B5EF4-FFF2-40B4-BE49-F238E27FC236}">
                      <a16:creationId xmlns:a16="http://schemas.microsoft.com/office/drawing/2014/main" id="{446F9F79-F194-94AE-F48D-B6BB4E7098DC}"/>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C98598F2-302F-84FD-96C0-62A34329DF4B}"/>
                  </a:ext>
                </a:extLst>
              </p14:cNvPr>
              <p14:cNvContentPartPr/>
              <p14:nvPr/>
            </p14:nvContentPartPr>
            <p14:xfrm>
              <a:off x="7442280" y="2244240"/>
              <a:ext cx="1545840" cy="3672360"/>
            </p14:xfrm>
          </p:contentPart>
        </mc:Choice>
        <mc:Fallback xmlns="">
          <p:pic>
            <p:nvPicPr>
              <p:cNvPr id="4" name="Ink 3">
                <a:extLst>
                  <a:ext uri="{FF2B5EF4-FFF2-40B4-BE49-F238E27FC236}">
                    <a16:creationId xmlns:a16="http://schemas.microsoft.com/office/drawing/2014/main" id="{C98598F2-302F-84FD-96C0-62A34329DF4B}"/>
                  </a:ext>
                </a:extLst>
              </p:cNvPr>
              <p:cNvPicPr/>
              <p:nvPr/>
            </p:nvPicPr>
            <p:blipFill>
              <a:blip r:embed="rId9"/>
              <a:stretch>
                <a:fillRect/>
              </a:stretch>
            </p:blipFill>
            <p:spPr>
              <a:xfrm>
                <a:off x="7432920" y="2234880"/>
                <a:ext cx="1564560" cy="3691080"/>
              </a:xfrm>
              <a:prstGeom prst="rect">
                <a:avLst/>
              </a:prstGeom>
            </p:spPr>
          </p:pic>
        </mc:Fallback>
      </mc:AlternateContent>
    </p:spTree>
    <p:extLst>
      <p:ext uri="{BB962C8B-B14F-4D97-AF65-F5344CB8AC3E}">
        <p14:creationId xmlns:p14="http://schemas.microsoft.com/office/powerpoint/2010/main" val="2494659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2.91667E-6 -2.96296E-6 L -0.30807 0.00093 " pathEditMode="relative" rAng="0" ptsTypes="AA">
                                      <p:cBhvr>
                                        <p:cTn id="18" dur="2000" fill="hold"/>
                                        <p:tgtEl>
                                          <p:spTgt spid="84"/>
                                        </p:tgtEl>
                                        <p:attrNameLst>
                                          <p:attrName>ppt_x</p:attrName>
                                          <p:attrName>ppt_y</p:attrName>
                                        </p:attrNameLst>
                                      </p:cBhvr>
                                      <p:rCtr x="-15404"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48401C2F-FA05-BE32-5384-B2235B0CEFF1}"/>
              </a:ext>
            </a:extLst>
          </p:cNvPr>
          <p:cNvGrpSpPr/>
          <p:nvPr/>
        </p:nvGrpSpPr>
        <p:grpSpPr>
          <a:xfrm>
            <a:off x="-3044761" y="1696987"/>
            <a:ext cx="7935992" cy="5021689"/>
            <a:chOff x="702595" y="1694164"/>
            <a:chExt cx="7935992" cy="5021689"/>
          </a:xfrm>
        </p:grpSpPr>
        <mc:AlternateContent xmlns:mc="http://schemas.openxmlformats.org/markup-compatibility/2006" xmlns:a14="http://schemas.microsoft.com/office/drawing/2010/main">
          <mc:Choice Requires="a14">
            <p:sp>
              <p:nvSpPr>
                <p:cNvPr id="29" name="CuadroTexto 401">
                  <a:extLst>
                    <a:ext uri="{FF2B5EF4-FFF2-40B4-BE49-F238E27FC236}">
                      <a16:creationId xmlns:a16="http://schemas.microsoft.com/office/drawing/2014/main" id="{0DF05D95-D38F-6728-8894-0AB8AED6B494}"/>
                    </a:ext>
                  </a:extLst>
                </p:cNvPr>
                <p:cNvSpPr txBox="1"/>
                <p:nvPr/>
              </p:nvSpPr>
              <p:spPr>
                <a:xfrm>
                  <a:off x="963049" y="6131077"/>
                  <a:ext cx="667812"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𝑆</m:t>
                            </m:r>
                          </m:e>
                          <m:sub>
                            <m:r>
                              <a:rPr lang="en-US" sz="3200" b="0" i="1" dirty="0" smtClean="0">
                                <a:solidFill>
                                  <a:srgbClr val="7030A0"/>
                                </a:solidFill>
                                <a:latin typeface="Cambria Math" panose="02040503050406030204" pitchFamily="18" charset="0"/>
                              </a:rPr>
                              <m:t>0</m:t>
                            </m:r>
                          </m:sub>
                        </m:sSub>
                      </m:oMath>
                    </m:oMathPara>
                  </a14:m>
                  <a:endParaRPr lang="en-US" sz="3200" dirty="0">
                    <a:solidFill>
                      <a:srgbClr val="7030A0"/>
                    </a:solidFill>
                  </a:endParaRPr>
                </a:p>
              </p:txBody>
            </p:sp>
          </mc:Choice>
          <mc:Fallback xmlns="">
            <p:sp>
              <p:nvSpPr>
                <p:cNvPr id="29" name="CuadroTexto 401">
                  <a:extLst>
                    <a:ext uri="{FF2B5EF4-FFF2-40B4-BE49-F238E27FC236}">
                      <a16:creationId xmlns:a16="http://schemas.microsoft.com/office/drawing/2014/main" id="{0DF05D95-D38F-6728-8894-0AB8AED6B494}"/>
                    </a:ext>
                  </a:extLst>
                </p:cNvPr>
                <p:cNvSpPr txBox="1">
                  <a:spLocks noRot="1" noChangeAspect="1" noMove="1" noResize="1" noEditPoints="1" noAdjustHandles="1" noChangeArrowheads="1" noChangeShapeType="1" noTextEdit="1"/>
                </p:cNvSpPr>
                <p:nvPr/>
              </p:nvSpPr>
              <p:spPr>
                <a:xfrm>
                  <a:off x="963049" y="6131077"/>
                  <a:ext cx="667812" cy="58477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CuadroTexto 401">
                  <a:extLst>
                    <a:ext uri="{FF2B5EF4-FFF2-40B4-BE49-F238E27FC236}">
                      <a16:creationId xmlns:a16="http://schemas.microsoft.com/office/drawing/2014/main" id="{07411FEF-403D-AB0C-6954-D959FB990E3B}"/>
                    </a:ext>
                  </a:extLst>
                </p:cNvPr>
                <p:cNvSpPr txBox="1"/>
                <p:nvPr/>
              </p:nvSpPr>
              <p:spPr>
                <a:xfrm>
                  <a:off x="4379193" y="6131078"/>
                  <a:ext cx="667812"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𝑆</m:t>
                            </m:r>
                          </m:e>
                          <m:sub>
                            <m:r>
                              <a:rPr lang="en-US" sz="3200" b="0" i="1" dirty="0" smtClean="0">
                                <a:solidFill>
                                  <a:srgbClr val="7030A0"/>
                                </a:solidFill>
                                <a:latin typeface="Cambria Math" panose="02040503050406030204" pitchFamily="18" charset="0"/>
                              </a:rPr>
                              <m:t>1</m:t>
                            </m:r>
                          </m:sub>
                        </m:sSub>
                      </m:oMath>
                    </m:oMathPara>
                  </a14:m>
                  <a:endParaRPr lang="en-US" sz="3200" dirty="0">
                    <a:solidFill>
                      <a:srgbClr val="7030A0"/>
                    </a:solidFill>
                  </a:endParaRPr>
                </a:p>
              </p:txBody>
            </p:sp>
          </mc:Choice>
          <mc:Fallback xmlns="">
            <p:sp>
              <p:nvSpPr>
                <p:cNvPr id="46" name="CuadroTexto 401">
                  <a:extLst>
                    <a:ext uri="{FF2B5EF4-FFF2-40B4-BE49-F238E27FC236}">
                      <a16:creationId xmlns:a16="http://schemas.microsoft.com/office/drawing/2014/main" id="{07411FEF-403D-AB0C-6954-D959FB990E3B}"/>
                    </a:ext>
                  </a:extLst>
                </p:cNvPr>
                <p:cNvSpPr txBox="1">
                  <a:spLocks noRot="1" noChangeAspect="1" noMove="1" noResize="1" noEditPoints="1" noAdjustHandles="1" noChangeArrowheads="1" noChangeShapeType="1" noTextEdit="1"/>
                </p:cNvSpPr>
                <p:nvPr/>
              </p:nvSpPr>
              <p:spPr>
                <a:xfrm>
                  <a:off x="4379193" y="6131078"/>
                  <a:ext cx="667812" cy="58477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CuadroTexto 401">
                  <a:extLst>
                    <a:ext uri="{FF2B5EF4-FFF2-40B4-BE49-F238E27FC236}">
                      <a16:creationId xmlns:a16="http://schemas.microsoft.com/office/drawing/2014/main" id="{46925C30-E98A-25FC-EB8A-AFD541B89ED7}"/>
                    </a:ext>
                  </a:extLst>
                </p:cNvPr>
                <p:cNvSpPr txBox="1"/>
                <p:nvPr/>
              </p:nvSpPr>
              <p:spPr>
                <a:xfrm>
                  <a:off x="2709987" y="6131077"/>
                  <a:ext cx="727507"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𝐴</m:t>
                            </m:r>
                          </m:e>
                          <m:sub>
                            <m:r>
                              <a:rPr lang="en-US" sz="3200" b="0" i="1" dirty="0" smtClean="0">
                                <a:solidFill>
                                  <a:srgbClr val="7030A0"/>
                                </a:solidFill>
                                <a:latin typeface="Cambria Math" panose="02040503050406030204" pitchFamily="18" charset="0"/>
                              </a:rPr>
                              <m:t>0</m:t>
                            </m:r>
                          </m:sub>
                        </m:sSub>
                      </m:oMath>
                    </m:oMathPara>
                  </a14:m>
                  <a:endParaRPr lang="en-US" sz="3200" dirty="0">
                    <a:solidFill>
                      <a:srgbClr val="7030A0"/>
                    </a:solidFill>
                  </a:endParaRPr>
                </a:p>
              </p:txBody>
            </p:sp>
          </mc:Choice>
          <mc:Fallback xmlns="">
            <p:sp>
              <p:nvSpPr>
                <p:cNvPr id="47" name="CuadroTexto 401">
                  <a:extLst>
                    <a:ext uri="{FF2B5EF4-FFF2-40B4-BE49-F238E27FC236}">
                      <a16:creationId xmlns:a16="http://schemas.microsoft.com/office/drawing/2014/main" id="{46925C30-E98A-25FC-EB8A-AFD541B89ED7}"/>
                    </a:ext>
                  </a:extLst>
                </p:cNvPr>
                <p:cNvSpPr txBox="1">
                  <a:spLocks noRot="1" noChangeAspect="1" noMove="1" noResize="1" noEditPoints="1" noAdjustHandles="1" noChangeArrowheads="1" noChangeShapeType="1" noTextEdit="1"/>
                </p:cNvSpPr>
                <p:nvPr/>
              </p:nvSpPr>
              <p:spPr>
                <a:xfrm>
                  <a:off x="2709987" y="6131077"/>
                  <a:ext cx="727507" cy="5847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CuadroTexto 401">
                  <a:extLst>
                    <a:ext uri="{FF2B5EF4-FFF2-40B4-BE49-F238E27FC236}">
                      <a16:creationId xmlns:a16="http://schemas.microsoft.com/office/drawing/2014/main" id="{19550A95-B2BB-4772-8A38-41AD0D3CDBD8}"/>
                    </a:ext>
                  </a:extLst>
                </p:cNvPr>
                <p:cNvSpPr txBox="1"/>
                <p:nvPr/>
              </p:nvSpPr>
              <p:spPr>
                <a:xfrm>
                  <a:off x="7752829" y="6131078"/>
                  <a:ext cx="667812"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𝑆</m:t>
                            </m:r>
                          </m:e>
                          <m:sub>
                            <m:r>
                              <a:rPr lang="en-US" sz="3200" b="0" i="1" dirty="0" smtClean="0">
                                <a:solidFill>
                                  <a:srgbClr val="7030A0"/>
                                </a:solidFill>
                                <a:latin typeface="Cambria Math" panose="02040503050406030204" pitchFamily="18" charset="0"/>
                              </a:rPr>
                              <m:t>2</m:t>
                            </m:r>
                          </m:sub>
                        </m:sSub>
                      </m:oMath>
                    </m:oMathPara>
                  </a14:m>
                  <a:endParaRPr lang="en-US" sz="3200" dirty="0">
                    <a:solidFill>
                      <a:srgbClr val="7030A0"/>
                    </a:solidFill>
                  </a:endParaRPr>
                </a:p>
              </p:txBody>
            </p:sp>
          </mc:Choice>
          <mc:Fallback xmlns="">
            <p:sp>
              <p:nvSpPr>
                <p:cNvPr id="49" name="CuadroTexto 401">
                  <a:extLst>
                    <a:ext uri="{FF2B5EF4-FFF2-40B4-BE49-F238E27FC236}">
                      <a16:creationId xmlns:a16="http://schemas.microsoft.com/office/drawing/2014/main" id="{19550A95-B2BB-4772-8A38-41AD0D3CDBD8}"/>
                    </a:ext>
                  </a:extLst>
                </p:cNvPr>
                <p:cNvSpPr txBox="1">
                  <a:spLocks noRot="1" noChangeAspect="1" noMove="1" noResize="1" noEditPoints="1" noAdjustHandles="1" noChangeArrowheads="1" noChangeShapeType="1" noTextEdit="1"/>
                </p:cNvSpPr>
                <p:nvPr/>
              </p:nvSpPr>
              <p:spPr>
                <a:xfrm>
                  <a:off x="7752829" y="6131078"/>
                  <a:ext cx="667812" cy="58477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CuadroTexto 401">
                  <a:extLst>
                    <a:ext uri="{FF2B5EF4-FFF2-40B4-BE49-F238E27FC236}">
                      <a16:creationId xmlns:a16="http://schemas.microsoft.com/office/drawing/2014/main" id="{28CE43EC-1696-B676-AB03-2E3EE87A40DC}"/>
                    </a:ext>
                  </a:extLst>
                </p:cNvPr>
                <p:cNvSpPr txBox="1"/>
                <p:nvPr/>
              </p:nvSpPr>
              <p:spPr>
                <a:xfrm>
                  <a:off x="6083623" y="6131077"/>
                  <a:ext cx="727507"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𝐴</m:t>
                            </m:r>
                          </m:e>
                          <m:sub>
                            <m:r>
                              <a:rPr lang="en-US" sz="3200" b="0" i="1" dirty="0" smtClean="0">
                                <a:solidFill>
                                  <a:srgbClr val="7030A0"/>
                                </a:solidFill>
                                <a:latin typeface="Cambria Math" panose="02040503050406030204" pitchFamily="18" charset="0"/>
                              </a:rPr>
                              <m:t>1</m:t>
                            </m:r>
                          </m:sub>
                        </m:sSub>
                      </m:oMath>
                    </m:oMathPara>
                  </a14:m>
                  <a:endParaRPr lang="en-US" sz="3200" dirty="0">
                    <a:solidFill>
                      <a:srgbClr val="7030A0"/>
                    </a:solidFill>
                  </a:endParaRPr>
                </a:p>
              </p:txBody>
            </p:sp>
          </mc:Choice>
          <mc:Fallback xmlns="">
            <p:sp>
              <p:nvSpPr>
                <p:cNvPr id="50" name="CuadroTexto 401">
                  <a:extLst>
                    <a:ext uri="{FF2B5EF4-FFF2-40B4-BE49-F238E27FC236}">
                      <a16:creationId xmlns:a16="http://schemas.microsoft.com/office/drawing/2014/main" id="{28CE43EC-1696-B676-AB03-2E3EE87A40DC}"/>
                    </a:ext>
                  </a:extLst>
                </p:cNvPr>
                <p:cNvSpPr txBox="1">
                  <a:spLocks noRot="1" noChangeAspect="1" noMove="1" noResize="1" noEditPoints="1" noAdjustHandles="1" noChangeArrowheads="1" noChangeShapeType="1" noTextEdit="1"/>
                </p:cNvSpPr>
                <p:nvPr/>
              </p:nvSpPr>
              <p:spPr>
                <a:xfrm>
                  <a:off x="6083623" y="6131077"/>
                  <a:ext cx="727507" cy="584775"/>
                </a:xfrm>
                <a:prstGeom prst="rect">
                  <a:avLst/>
                </a:prstGeom>
                <a:blipFill>
                  <a:blip r:embed="rId6"/>
                  <a:stretch>
                    <a:fillRect/>
                  </a:stretch>
                </a:blipFill>
              </p:spPr>
              <p:txBody>
                <a:bodyPr/>
                <a:lstStyle/>
                <a:p>
                  <a:r>
                    <a:rPr lang="en-US">
                      <a:noFill/>
                    </a:rPr>
                    <a:t> </a:t>
                  </a:r>
                </a:p>
              </p:txBody>
            </p:sp>
          </mc:Fallback>
        </mc:AlternateContent>
        <p:grpSp>
          <p:nvGrpSpPr>
            <p:cNvPr id="57" name="Group 56">
              <a:extLst>
                <a:ext uri="{FF2B5EF4-FFF2-40B4-BE49-F238E27FC236}">
                  <a16:creationId xmlns:a16="http://schemas.microsoft.com/office/drawing/2014/main" id="{CDD17612-23AF-93FD-E587-54685CEF176F}"/>
                </a:ext>
              </a:extLst>
            </p:cNvPr>
            <p:cNvGrpSpPr/>
            <p:nvPr/>
          </p:nvGrpSpPr>
          <p:grpSpPr>
            <a:xfrm>
              <a:off x="702595" y="1694164"/>
              <a:ext cx="7935992" cy="4306937"/>
              <a:chOff x="702595" y="1694164"/>
              <a:chExt cx="7935992" cy="4306937"/>
            </a:xfrm>
          </p:grpSpPr>
          <p:grpSp>
            <p:nvGrpSpPr>
              <p:cNvPr id="58" name="Group 57">
                <a:extLst>
                  <a:ext uri="{FF2B5EF4-FFF2-40B4-BE49-F238E27FC236}">
                    <a16:creationId xmlns:a16="http://schemas.microsoft.com/office/drawing/2014/main" id="{5F931DAC-1954-A298-5A7D-58162FC9F29C}"/>
                  </a:ext>
                </a:extLst>
              </p:cNvPr>
              <p:cNvGrpSpPr/>
              <p:nvPr/>
            </p:nvGrpSpPr>
            <p:grpSpPr>
              <a:xfrm>
                <a:off x="5149836" y="2584583"/>
                <a:ext cx="2377457" cy="311829"/>
                <a:chOff x="7567844" y="3751663"/>
                <a:chExt cx="2184916" cy="292647"/>
              </a:xfrm>
            </p:grpSpPr>
            <p:cxnSp>
              <p:nvCxnSpPr>
                <p:cNvPr id="105" name="Straight Connector 104">
                  <a:extLst>
                    <a:ext uri="{FF2B5EF4-FFF2-40B4-BE49-F238E27FC236}">
                      <a16:creationId xmlns:a16="http://schemas.microsoft.com/office/drawing/2014/main" id="{482598CC-0F57-3A50-5B4D-8582817A9A8F}"/>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106" name="Rectangle 105">
                  <a:extLst>
                    <a:ext uri="{FF2B5EF4-FFF2-40B4-BE49-F238E27FC236}">
                      <a16:creationId xmlns:a16="http://schemas.microsoft.com/office/drawing/2014/main" id="{AB6F61DD-382D-7930-40B2-ACA3F104932B}"/>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1" name="CuadroTexto 319">
                <a:extLst>
                  <a:ext uri="{FF2B5EF4-FFF2-40B4-BE49-F238E27FC236}">
                    <a16:creationId xmlns:a16="http://schemas.microsoft.com/office/drawing/2014/main" id="{E9F646EA-3E49-9437-476E-86D1E8ED1E17}"/>
                  </a:ext>
                </a:extLst>
              </p:cNvPr>
              <p:cNvSpPr txBox="1"/>
              <p:nvPr/>
            </p:nvSpPr>
            <p:spPr>
              <a:xfrm>
                <a:off x="2526972" y="3565753"/>
                <a:ext cx="832279" cy="461665"/>
              </a:xfrm>
              <a:prstGeom prst="rect">
                <a:avLst/>
              </a:prstGeom>
              <a:noFill/>
            </p:spPr>
            <p:txBody>
              <a:bodyPr wrap="none" rtlCol="0" anchor="ctr" anchorCtr="1">
                <a:spAutoFit/>
              </a:bodyPr>
              <a:lstStyle/>
              <a:p>
                <a:pPr algn="ctr"/>
                <a:r>
                  <a:rPr lang="en-US" sz="2400">
                    <a:solidFill>
                      <a:schemeClr val="bg1">
                        <a:lumMod val="65000"/>
                      </a:schemeClr>
                    </a:solidFill>
                  </a:rPr>
                  <a:t>noop</a:t>
                </a:r>
              </a:p>
            </p:txBody>
          </p:sp>
          <p:sp>
            <p:nvSpPr>
              <p:cNvPr id="62" name="CuadroTexto 273">
                <a:extLst>
                  <a:ext uri="{FF2B5EF4-FFF2-40B4-BE49-F238E27FC236}">
                    <a16:creationId xmlns:a16="http://schemas.microsoft.com/office/drawing/2014/main" id="{243A13B8-547C-7FBD-3AAF-BCA26B881886}"/>
                  </a:ext>
                </a:extLst>
              </p:cNvPr>
              <p:cNvSpPr txBox="1"/>
              <p:nvPr/>
            </p:nvSpPr>
            <p:spPr>
              <a:xfrm>
                <a:off x="2307475" y="4397407"/>
                <a:ext cx="1350049" cy="461665"/>
              </a:xfrm>
              <a:prstGeom prst="rect">
                <a:avLst/>
              </a:prstGeom>
              <a:noFill/>
            </p:spPr>
            <p:txBody>
              <a:bodyPr wrap="none" rtlCol="0" anchor="ctr" anchorCtr="1">
                <a:spAutoFit/>
              </a:bodyPr>
              <a:lstStyle/>
              <a:p>
                <a:pPr algn="ctr"/>
                <a:r>
                  <a:rPr lang="en-US" sz="2400" dirty="0" err="1">
                    <a:solidFill>
                      <a:schemeClr val="accent2"/>
                    </a:solidFill>
                  </a:rPr>
                  <a:t>putSockR</a:t>
                </a:r>
                <a:endParaRPr lang="en-US" sz="2400" dirty="0">
                  <a:solidFill>
                    <a:schemeClr val="accent2"/>
                  </a:solidFill>
                </a:endParaRPr>
              </a:p>
            </p:txBody>
          </p:sp>
          <p:sp>
            <p:nvSpPr>
              <p:cNvPr id="63" name="CuadroTexto 259">
                <a:extLst>
                  <a:ext uri="{FF2B5EF4-FFF2-40B4-BE49-F238E27FC236}">
                    <a16:creationId xmlns:a16="http://schemas.microsoft.com/office/drawing/2014/main" id="{75DCF7D7-B69C-92CC-E1DF-F936B37F8582}"/>
                  </a:ext>
                </a:extLst>
              </p:cNvPr>
              <p:cNvSpPr txBox="1"/>
              <p:nvPr/>
            </p:nvSpPr>
            <p:spPr>
              <a:xfrm>
                <a:off x="2321098" y="2794210"/>
                <a:ext cx="1313181" cy="461665"/>
              </a:xfrm>
              <a:prstGeom prst="rect">
                <a:avLst/>
              </a:prstGeom>
              <a:noFill/>
            </p:spPr>
            <p:txBody>
              <a:bodyPr wrap="none" rtlCol="0" anchor="ctr" anchorCtr="1">
                <a:spAutoFit/>
              </a:bodyPr>
              <a:lstStyle/>
              <a:p>
                <a:pPr algn="ctr"/>
                <a:r>
                  <a:rPr lang="en-US" sz="2400" dirty="0" err="1">
                    <a:solidFill>
                      <a:srgbClr val="00B0F0"/>
                    </a:solidFill>
                  </a:rPr>
                  <a:t>putSockL</a:t>
                </a:r>
                <a:endParaRPr lang="en-US" sz="2400" dirty="0">
                  <a:solidFill>
                    <a:srgbClr val="00B0F0"/>
                  </a:solidFill>
                </a:endParaRPr>
              </a:p>
            </p:txBody>
          </p:sp>
          <p:sp>
            <p:nvSpPr>
              <p:cNvPr id="64" name="Rectángulo 205">
                <a:extLst>
                  <a:ext uri="{FF2B5EF4-FFF2-40B4-BE49-F238E27FC236}">
                    <a16:creationId xmlns:a16="http://schemas.microsoft.com/office/drawing/2014/main" id="{63DBC5E6-C7CE-7C5A-2914-927FD83968F0}"/>
                  </a:ext>
                </a:extLst>
              </p:cNvPr>
              <p:cNvSpPr/>
              <p:nvPr/>
            </p:nvSpPr>
            <p:spPr>
              <a:xfrm>
                <a:off x="4076231" y="1694164"/>
                <a:ext cx="1188720" cy="4306937"/>
              </a:xfrm>
              <a:prstGeom prst="rect">
                <a:avLst/>
              </a:prstGeom>
              <a:solidFill>
                <a:srgbClr val="7030A0">
                  <a:alpha val="5000"/>
                </a:srgbClr>
              </a:solidFill>
              <a:ln w="19051">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endParaRPr lang="en-US" sz="2400" dirty="0">
                  <a:solidFill>
                    <a:srgbClr val="7030A0"/>
                  </a:solidFill>
                </a:endParaRPr>
              </a:p>
              <a:p>
                <a:pPr algn="ctr"/>
                <a:r>
                  <a:rPr lang="en-US" sz="2400" dirty="0" err="1">
                    <a:solidFill>
                      <a:srgbClr val="7030A0"/>
                    </a:solidFill>
                  </a:rPr>
                  <a:t>sockL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bareR</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sockR</a:t>
                </a:r>
                <a:r>
                  <a:rPr lang="en-US" sz="2400" dirty="0">
                    <a:solidFill>
                      <a:srgbClr val="7030A0"/>
                    </a:solidFill>
                  </a:rPr>
                  <a:t>()</a:t>
                </a:r>
              </a:p>
              <a:p>
                <a:pPr algn="ctr"/>
                <a:endParaRPr lang="en-US" sz="2400" dirty="0">
                  <a:solidFill>
                    <a:srgbClr val="7030A0"/>
                  </a:solidFill>
                </a:endParaRPr>
              </a:p>
            </p:txBody>
          </p:sp>
          <p:sp>
            <p:nvSpPr>
              <p:cNvPr id="65" name="Rectángulo 195">
                <a:extLst>
                  <a:ext uri="{FF2B5EF4-FFF2-40B4-BE49-F238E27FC236}">
                    <a16:creationId xmlns:a16="http://schemas.microsoft.com/office/drawing/2014/main" id="{CFFB4A73-AE6F-E7DD-7D31-682A05DDA8B8}"/>
                  </a:ext>
                </a:extLst>
              </p:cNvPr>
              <p:cNvSpPr/>
              <p:nvPr/>
            </p:nvSpPr>
            <p:spPr>
              <a:xfrm>
                <a:off x="702595" y="1694164"/>
                <a:ext cx="1188720" cy="4306937"/>
              </a:xfrm>
              <a:prstGeom prst="rect">
                <a:avLst/>
              </a:prstGeom>
              <a:solidFill>
                <a:srgbClr val="7030A0">
                  <a:alpha val="5000"/>
                </a:srgbClr>
              </a:solidFill>
              <a:ln w="19051">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endParaRPr lang="en-US" sz="2400" dirty="0">
                  <a:solidFill>
                    <a:srgbClr val="7030A0"/>
                  </a:solidFill>
                </a:endParaRPr>
              </a:p>
              <a:p>
                <a:pPr algn="ctr"/>
                <a:r>
                  <a:rPr lang="en-US" sz="2400" dirty="0" err="1">
                    <a:solidFill>
                      <a:srgbClr val="7030A0"/>
                    </a:solidFill>
                  </a:rPr>
                  <a:t>bareL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bareR</a:t>
                </a:r>
                <a:r>
                  <a:rPr lang="en-US" sz="2400" dirty="0">
                    <a:solidFill>
                      <a:srgbClr val="7030A0"/>
                    </a:solidFill>
                  </a:rPr>
                  <a:t>()</a:t>
                </a:r>
              </a:p>
              <a:p>
                <a:pPr algn="ctr"/>
                <a:endParaRPr lang="en-US" sz="2400" dirty="0">
                  <a:solidFill>
                    <a:srgbClr val="7030A0"/>
                  </a:solidFill>
                </a:endParaRPr>
              </a:p>
            </p:txBody>
          </p:sp>
          <p:grpSp>
            <p:nvGrpSpPr>
              <p:cNvPr id="66" name="Group 65">
                <a:extLst>
                  <a:ext uri="{FF2B5EF4-FFF2-40B4-BE49-F238E27FC236}">
                    <a16:creationId xmlns:a16="http://schemas.microsoft.com/office/drawing/2014/main" id="{4DA9E27E-2554-1380-C654-56B4419B40B2}"/>
                  </a:ext>
                </a:extLst>
              </p:cNvPr>
              <p:cNvGrpSpPr/>
              <p:nvPr/>
            </p:nvGrpSpPr>
            <p:grpSpPr>
              <a:xfrm>
                <a:off x="1807466" y="3326131"/>
                <a:ext cx="2377457" cy="311829"/>
                <a:chOff x="7567844" y="3751663"/>
                <a:chExt cx="2184916" cy="292647"/>
              </a:xfrm>
            </p:grpSpPr>
            <p:cxnSp>
              <p:nvCxnSpPr>
                <p:cNvPr id="103" name="Straight Connector 102">
                  <a:extLst>
                    <a:ext uri="{FF2B5EF4-FFF2-40B4-BE49-F238E27FC236}">
                      <a16:creationId xmlns:a16="http://schemas.microsoft.com/office/drawing/2014/main" id="{48411C42-3254-0168-2DC6-20EEE9DEE385}"/>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104" name="Rectangle 103">
                  <a:extLst>
                    <a:ext uri="{FF2B5EF4-FFF2-40B4-BE49-F238E27FC236}">
                      <a16:creationId xmlns:a16="http://schemas.microsoft.com/office/drawing/2014/main" id="{D0D565CD-5D28-50DB-3551-BE878A5D7BDC}"/>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67" name="Straight Connector 66">
                <a:extLst>
                  <a:ext uri="{FF2B5EF4-FFF2-40B4-BE49-F238E27FC236}">
                    <a16:creationId xmlns:a16="http://schemas.microsoft.com/office/drawing/2014/main" id="{8FA851D8-881C-A6A0-BBCA-94EA75D68E21}"/>
                  </a:ext>
                </a:extLst>
              </p:cNvPr>
              <p:cNvCxnSpPr>
                <a:cxnSpLocks/>
              </p:cNvCxnSpPr>
              <p:nvPr/>
            </p:nvCxnSpPr>
            <p:spPr>
              <a:xfrm flipV="1">
                <a:off x="1807466" y="3083534"/>
                <a:ext cx="422238" cy="350959"/>
              </a:xfrm>
              <a:prstGeom prst="line">
                <a:avLst/>
              </a:prstGeom>
              <a:solidFill>
                <a:srgbClr val="FF0000">
                  <a:alpha val="5000"/>
                </a:srgbClr>
              </a:solidFill>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D96BBDE-C7BF-A293-CF90-2061E515121C}"/>
                  </a:ext>
                </a:extLst>
              </p:cNvPr>
              <p:cNvCxnSpPr>
                <a:cxnSpLocks/>
                <a:stCxn id="63" idx="3"/>
              </p:cNvCxnSpPr>
              <p:nvPr/>
            </p:nvCxnSpPr>
            <p:spPr>
              <a:xfrm flipV="1">
                <a:off x="3634279" y="2833628"/>
                <a:ext cx="550644" cy="191415"/>
              </a:xfrm>
              <a:prstGeom prst="line">
                <a:avLst/>
              </a:prstGeom>
              <a:solidFill>
                <a:srgbClr val="FF0000">
                  <a:alpha val="5000"/>
                </a:srgbClr>
              </a:solidFill>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grpSp>
            <p:nvGrpSpPr>
              <p:cNvPr id="69" name="Group 68">
                <a:extLst>
                  <a:ext uri="{FF2B5EF4-FFF2-40B4-BE49-F238E27FC236}">
                    <a16:creationId xmlns:a16="http://schemas.microsoft.com/office/drawing/2014/main" id="{C4CC5ACA-320C-255F-C2FA-59332547A6D4}"/>
                  </a:ext>
                </a:extLst>
              </p:cNvPr>
              <p:cNvGrpSpPr/>
              <p:nvPr/>
            </p:nvGrpSpPr>
            <p:grpSpPr>
              <a:xfrm>
                <a:off x="1807466" y="4050875"/>
                <a:ext cx="2377457" cy="311829"/>
                <a:chOff x="7567844" y="3751663"/>
                <a:chExt cx="2184916" cy="292647"/>
              </a:xfrm>
            </p:grpSpPr>
            <p:cxnSp>
              <p:nvCxnSpPr>
                <p:cNvPr id="101" name="Straight Connector 100">
                  <a:extLst>
                    <a:ext uri="{FF2B5EF4-FFF2-40B4-BE49-F238E27FC236}">
                      <a16:creationId xmlns:a16="http://schemas.microsoft.com/office/drawing/2014/main" id="{5543136D-69B4-1D48-931A-222AADBE587E}"/>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102" name="Rectangle 101">
                  <a:extLst>
                    <a:ext uri="{FF2B5EF4-FFF2-40B4-BE49-F238E27FC236}">
                      <a16:creationId xmlns:a16="http://schemas.microsoft.com/office/drawing/2014/main" id="{201C1AAD-A178-AEC6-447F-FFF7DF8F1191}"/>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70" name="Straight Connector 69">
                <a:extLst>
                  <a:ext uri="{FF2B5EF4-FFF2-40B4-BE49-F238E27FC236}">
                    <a16:creationId xmlns:a16="http://schemas.microsoft.com/office/drawing/2014/main" id="{D04D0FB3-D5E0-477E-895C-CB89DC51F8E5}"/>
                  </a:ext>
                </a:extLst>
              </p:cNvPr>
              <p:cNvCxnSpPr>
                <a:cxnSpLocks/>
                <a:endCxn id="62" idx="1"/>
              </p:cNvCxnSpPr>
              <p:nvPr/>
            </p:nvCxnSpPr>
            <p:spPr>
              <a:xfrm>
                <a:off x="1807466" y="4239297"/>
                <a:ext cx="500009" cy="388943"/>
              </a:xfrm>
              <a:prstGeom prst="line">
                <a:avLst/>
              </a:prstGeom>
              <a:solidFill>
                <a:srgbClr val="FF0000">
                  <a:alpha val="5000"/>
                </a:srgbClr>
              </a:solidFill>
              <a:ln w="381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9FB1E3F5-B773-ACC9-3E0F-5424BEB7266A}"/>
                  </a:ext>
                </a:extLst>
              </p:cNvPr>
              <p:cNvCxnSpPr>
                <a:cxnSpLocks/>
                <a:stCxn id="62" idx="3"/>
              </p:cNvCxnSpPr>
              <p:nvPr/>
            </p:nvCxnSpPr>
            <p:spPr>
              <a:xfrm>
                <a:off x="3657524" y="4628240"/>
                <a:ext cx="482520" cy="230832"/>
              </a:xfrm>
              <a:prstGeom prst="line">
                <a:avLst/>
              </a:prstGeom>
              <a:solidFill>
                <a:srgbClr val="FF0000">
                  <a:alpha val="5000"/>
                </a:srgbClr>
              </a:solidFill>
              <a:ln w="381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sp>
            <p:nvSpPr>
              <p:cNvPr id="72" name="CuadroTexto 273">
                <a:extLst>
                  <a:ext uri="{FF2B5EF4-FFF2-40B4-BE49-F238E27FC236}">
                    <a16:creationId xmlns:a16="http://schemas.microsoft.com/office/drawing/2014/main" id="{EE00CE6C-5D14-07EB-8D61-4B626B48B10F}"/>
                  </a:ext>
                </a:extLst>
              </p:cNvPr>
              <p:cNvSpPr txBox="1"/>
              <p:nvPr/>
            </p:nvSpPr>
            <p:spPr>
              <a:xfrm>
                <a:off x="5645594" y="5164116"/>
                <a:ext cx="1396536" cy="461665"/>
              </a:xfrm>
              <a:prstGeom prst="rect">
                <a:avLst/>
              </a:prstGeom>
              <a:noFill/>
            </p:spPr>
            <p:txBody>
              <a:bodyPr wrap="none" rtlCol="0" anchor="ctr" anchorCtr="1">
                <a:spAutoFit/>
              </a:bodyPr>
              <a:lstStyle/>
              <a:p>
                <a:pPr algn="ctr"/>
                <a:r>
                  <a:rPr lang="en-US" sz="2400" dirty="0" err="1">
                    <a:solidFill>
                      <a:srgbClr val="00B050"/>
                    </a:solidFill>
                  </a:rPr>
                  <a:t>putShoeR</a:t>
                </a:r>
                <a:endParaRPr lang="en-US" sz="2400" dirty="0">
                  <a:solidFill>
                    <a:srgbClr val="00B050"/>
                  </a:solidFill>
                </a:endParaRPr>
              </a:p>
            </p:txBody>
          </p:sp>
          <p:sp>
            <p:nvSpPr>
              <p:cNvPr id="73" name="CuadroTexto 259">
                <a:extLst>
                  <a:ext uri="{FF2B5EF4-FFF2-40B4-BE49-F238E27FC236}">
                    <a16:creationId xmlns:a16="http://schemas.microsoft.com/office/drawing/2014/main" id="{28C7CFFE-9DAA-DE65-7058-5AD26598C00F}"/>
                  </a:ext>
                </a:extLst>
              </p:cNvPr>
              <p:cNvSpPr txBox="1"/>
              <p:nvPr/>
            </p:nvSpPr>
            <p:spPr>
              <a:xfrm>
                <a:off x="5648882" y="2150303"/>
                <a:ext cx="1359668" cy="461665"/>
              </a:xfrm>
              <a:prstGeom prst="rect">
                <a:avLst/>
              </a:prstGeom>
              <a:noFill/>
            </p:spPr>
            <p:txBody>
              <a:bodyPr wrap="none" rtlCol="0" anchor="ctr" anchorCtr="1">
                <a:spAutoFit/>
              </a:bodyPr>
              <a:lstStyle/>
              <a:p>
                <a:pPr algn="ctr"/>
                <a:r>
                  <a:rPr lang="en-US" sz="2400" dirty="0" err="1">
                    <a:solidFill>
                      <a:srgbClr val="D60093"/>
                    </a:solidFill>
                  </a:rPr>
                  <a:t>putShoeL</a:t>
                </a:r>
                <a:endParaRPr lang="en-US" sz="2400" dirty="0">
                  <a:solidFill>
                    <a:srgbClr val="D60093"/>
                  </a:solidFill>
                </a:endParaRPr>
              </a:p>
            </p:txBody>
          </p:sp>
          <p:cxnSp>
            <p:nvCxnSpPr>
              <p:cNvPr id="74" name="Straight Connector 73">
                <a:extLst>
                  <a:ext uri="{FF2B5EF4-FFF2-40B4-BE49-F238E27FC236}">
                    <a16:creationId xmlns:a16="http://schemas.microsoft.com/office/drawing/2014/main" id="{71F963E4-3F52-5BD2-4CE3-08CB9FC3AA61}"/>
                  </a:ext>
                </a:extLst>
              </p:cNvPr>
              <p:cNvCxnSpPr>
                <a:cxnSpLocks/>
                <a:endCxn id="72" idx="1"/>
              </p:cNvCxnSpPr>
              <p:nvPr/>
            </p:nvCxnSpPr>
            <p:spPr>
              <a:xfrm>
                <a:off x="5175122" y="5034139"/>
                <a:ext cx="470472" cy="360810"/>
              </a:xfrm>
              <a:prstGeom prst="line">
                <a:avLst/>
              </a:prstGeom>
              <a:solidFill>
                <a:srgbClr val="FF0000">
                  <a:alpha val="5000"/>
                </a:srgbClr>
              </a:solidFill>
              <a:ln w="38100">
                <a:solidFill>
                  <a:srgbClr val="00B050"/>
                </a:solidFill>
                <a:tailEnd type="none" w="lg" len="lg"/>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0CA3ECD-1C24-5C13-DA51-F902D8C763B0}"/>
                  </a:ext>
                </a:extLst>
              </p:cNvPr>
              <p:cNvCxnSpPr>
                <a:cxnSpLocks/>
                <a:endCxn id="73" idx="1"/>
              </p:cNvCxnSpPr>
              <p:nvPr/>
            </p:nvCxnSpPr>
            <p:spPr>
              <a:xfrm flipV="1">
                <a:off x="5149836" y="2381136"/>
                <a:ext cx="499046" cy="329946"/>
              </a:xfrm>
              <a:prstGeom prst="line">
                <a:avLst/>
              </a:prstGeom>
              <a:solidFill>
                <a:srgbClr val="FF0000">
                  <a:alpha val="5000"/>
                </a:srgbClr>
              </a:solidFill>
              <a:ln w="38100">
                <a:solidFill>
                  <a:srgbClr val="D60093"/>
                </a:solidFill>
                <a:tailEnd type="none" w="lg" len="lg"/>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C30E451D-09FA-239F-149F-D5042CCE255F}"/>
                  </a:ext>
                </a:extLst>
              </p:cNvPr>
              <p:cNvCxnSpPr>
                <a:cxnSpLocks/>
                <a:stCxn id="63" idx="3"/>
              </p:cNvCxnSpPr>
              <p:nvPr/>
            </p:nvCxnSpPr>
            <p:spPr>
              <a:xfrm>
                <a:off x="3634279" y="3025043"/>
                <a:ext cx="488083" cy="403957"/>
              </a:xfrm>
              <a:prstGeom prst="line">
                <a:avLst/>
              </a:prstGeom>
              <a:solidFill>
                <a:srgbClr val="FF0000">
                  <a:alpha val="5000"/>
                </a:srgbClr>
              </a:solidFill>
              <a:ln w="38100">
                <a:solidFill>
                  <a:srgbClr val="00B0F0"/>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00A8B9B-B6E4-51F7-4CF9-4E5D788C9513}"/>
                  </a:ext>
                </a:extLst>
              </p:cNvPr>
              <p:cNvCxnSpPr>
                <a:cxnSpLocks/>
                <a:stCxn id="62" idx="3"/>
              </p:cNvCxnSpPr>
              <p:nvPr/>
            </p:nvCxnSpPr>
            <p:spPr>
              <a:xfrm flipV="1">
                <a:off x="3657524" y="4292181"/>
                <a:ext cx="478591" cy="336059"/>
              </a:xfrm>
              <a:prstGeom prst="line">
                <a:avLst/>
              </a:prstGeom>
              <a:solidFill>
                <a:srgbClr val="FF0000">
                  <a:alpha val="5000"/>
                </a:srgbClr>
              </a:solidFill>
              <a:ln w="38100">
                <a:solidFill>
                  <a:schemeClr val="accent2"/>
                </a:solidFill>
                <a:prstDash val="sysDot"/>
                <a:tailEnd type="none" w="lg" len="lg"/>
              </a:ln>
            </p:spPr>
            <p:style>
              <a:lnRef idx="1">
                <a:schemeClr val="accent1"/>
              </a:lnRef>
              <a:fillRef idx="0">
                <a:schemeClr val="accent1"/>
              </a:fillRef>
              <a:effectRef idx="0">
                <a:schemeClr val="accent1"/>
              </a:effectRef>
              <a:fontRef idx="minor">
                <a:schemeClr val="tx1"/>
              </a:fontRef>
            </p:style>
          </p:cxnSp>
          <p:sp>
            <p:nvSpPr>
              <p:cNvPr id="78" name="CuadroTexto 319">
                <a:extLst>
                  <a:ext uri="{FF2B5EF4-FFF2-40B4-BE49-F238E27FC236}">
                    <a16:creationId xmlns:a16="http://schemas.microsoft.com/office/drawing/2014/main" id="{1A275226-373B-BABC-5795-1693461A09EC}"/>
                  </a:ext>
                </a:extLst>
              </p:cNvPr>
              <p:cNvSpPr txBox="1"/>
              <p:nvPr/>
            </p:nvSpPr>
            <p:spPr>
              <a:xfrm>
                <a:off x="5900608" y="3565753"/>
                <a:ext cx="832279" cy="461665"/>
              </a:xfrm>
              <a:prstGeom prst="rect">
                <a:avLst/>
              </a:prstGeom>
              <a:noFill/>
            </p:spPr>
            <p:txBody>
              <a:bodyPr wrap="none" rtlCol="0" anchor="ctr" anchorCtr="1">
                <a:spAutoFit/>
              </a:bodyPr>
              <a:lstStyle/>
              <a:p>
                <a:pPr algn="ctr"/>
                <a:r>
                  <a:rPr lang="en-US" sz="2400">
                    <a:solidFill>
                      <a:schemeClr val="bg1">
                        <a:lumMod val="65000"/>
                      </a:schemeClr>
                    </a:solidFill>
                  </a:rPr>
                  <a:t>noop</a:t>
                </a:r>
              </a:p>
            </p:txBody>
          </p:sp>
          <p:sp>
            <p:nvSpPr>
              <p:cNvPr id="79" name="CuadroTexto 273">
                <a:extLst>
                  <a:ext uri="{FF2B5EF4-FFF2-40B4-BE49-F238E27FC236}">
                    <a16:creationId xmlns:a16="http://schemas.microsoft.com/office/drawing/2014/main" id="{5DC11975-6ED3-A823-B3EB-E0E9954D93EE}"/>
                  </a:ext>
                </a:extLst>
              </p:cNvPr>
              <p:cNvSpPr txBox="1"/>
              <p:nvPr/>
            </p:nvSpPr>
            <p:spPr>
              <a:xfrm>
                <a:off x="5681111" y="4379208"/>
                <a:ext cx="1350049" cy="461665"/>
              </a:xfrm>
              <a:prstGeom prst="rect">
                <a:avLst/>
              </a:prstGeom>
              <a:noFill/>
            </p:spPr>
            <p:txBody>
              <a:bodyPr wrap="none" rtlCol="0" anchor="ctr" anchorCtr="1">
                <a:spAutoFit/>
              </a:bodyPr>
              <a:lstStyle/>
              <a:p>
                <a:pPr algn="ctr"/>
                <a:r>
                  <a:rPr lang="en-US" sz="2400" dirty="0" err="1">
                    <a:solidFill>
                      <a:schemeClr val="accent2"/>
                    </a:solidFill>
                  </a:rPr>
                  <a:t>putSockR</a:t>
                </a:r>
                <a:endParaRPr lang="en-US" sz="2400" dirty="0">
                  <a:solidFill>
                    <a:schemeClr val="accent2"/>
                  </a:solidFill>
                </a:endParaRPr>
              </a:p>
            </p:txBody>
          </p:sp>
          <p:sp>
            <p:nvSpPr>
              <p:cNvPr id="80" name="CuadroTexto 259">
                <a:extLst>
                  <a:ext uri="{FF2B5EF4-FFF2-40B4-BE49-F238E27FC236}">
                    <a16:creationId xmlns:a16="http://schemas.microsoft.com/office/drawing/2014/main" id="{606EB88A-9740-2020-F67E-E899C00D2F02}"/>
                  </a:ext>
                </a:extLst>
              </p:cNvPr>
              <p:cNvSpPr txBox="1"/>
              <p:nvPr/>
            </p:nvSpPr>
            <p:spPr>
              <a:xfrm>
                <a:off x="5694734" y="2798759"/>
                <a:ext cx="1313181" cy="461665"/>
              </a:xfrm>
              <a:prstGeom prst="rect">
                <a:avLst/>
              </a:prstGeom>
              <a:noFill/>
            </p:spPr>
            <p:txBody>
              <a:bodyPr wrap="none" rtlCol="0" anchor="ctr" anchorCtr="1">
                <a:spAutoFit/>
              </a:bodyPr>
              <a:lstStyle/>
              <a:p>
                <a:pPr algn="ctr"/>
                <a:r>
                  <a:rPr lang="en-US" sz="2400" dirty="0" err="1">
                    <a:solidFill>
                      <a:srgbClr val="00B0F0"/>
                    </a:solidFill>
                  </a:rPr>
                  <a:t>putSockL</a:t>
                </a:r>
                <a:endParaRPr lang="en-US" sz="2400" dirty="0">
                  <a:solidFill>
                    <a:srgbClr val="00B0F0"/>
                  </a:solidFill>
                </a:endParaRPr>
              </a:p>
            </p:txBody>
          </p:sp>
          <p:sp>
            <p:nvSpPr>
              <p:cNvPr id="81" name="Rectángulo 205">
                <a:extLst>
                  <a:ext uri="{FF2B5EF4-FFF2-40B4-BE49-F238E27FC236}">
                    <a16:creationId xmlns:a16="http://schemas.microsoft.com/office/drawing/2014/main" id="{9EC03ED1-5406-EBE0-A56E-3F7ABDC0E5DF}"/>
                  </a:ext>
                </a:extLst>
              </p:cNvPr>
              <p:cNvSpPr/>
              <p:nvPr/>
            </p:nvSpPr>
            <p:spPr>
              <a:xfrm>
                <a:off x="7449867" y="1694164"/>
                <a:ext cx="1188720" cy="4306937"/>
              </a:xfrm>
              <a:prstGeom prst="rect">
                <a:avLst/>
              </a:prstGeom>
              <a:solidFill>
                <a:srgbClr val="7030A0">
                  <a:alpha val="5000"/>
                </a:srgbClr>
              </a:solidFill>
              <a:ln w="19051">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r>
                  <a:rPr lang="en-US" sz="2400" b="1" dirty="0" err="1">
                    <a:solidFill>
                      <a:srgbClr val="7030A0"/>
                    </a:solidFill>
                  </a:rPr>
                  <a:t>shoeL</a:t>
                </a:r>
                <a:r>
                  <a:rPr lang="en-US" sz="2400" b="1" dirty="0">
                    <a:solidFill>
                      <a:srgbClr val="7030A0"/>
                    </a:solidFill>
                  </a:rPr>
                  <a:t>()</a:t>
                </a:r>
              </a:p>
              <a:p>
                <a:pPr algn="ctr"/>
                <a:endParaRPr lang="en-US" sz="2400" dirty="0">
                  <a:solidFill>
                    <a:srgbClr val="7030A0"/>
                  </a:solidFill>
                </a:endParaRPr>
              </a:p>
              <a:p>
                <a:pPr algn="ctr"/>
                <a:r>
                  <a:rPr lang="en-US" sz="2400" dirty="0" err="1">
                    <a:solidFill>
                      <a:srgbClr val="7030A0"/>
                    </a:solidFill>
                  </a:rPr>
                  <a:t>sockL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bareR</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sockR</a:t>
                </a:r>
                <a:r>
                  <a:rPr lang="en-US" sz="2400" dirty="0">
                    <a:solidFill>
                      <a:srgbClr val="7030A0"/>
                    </a:solidFill>
                  </a:rPr>
                  <a:t>()</a:t>
                </a:r>
              </a:p>
              <a:p>
                <a:pPr algn="ctr"/>
                <a:endParaRPr lang="en-US" sz="2400" dirty="0">
                  <a:solidFill>
                    <a:srgbClr val="7030A0"/>
                  </a:solidFill>
                </a:endParaRPr>
              </a:p>
              <a:p>
                <a:pPr algn="ctr"/>
                <a:r>
                  <a:rPr lang="en-US" sz="2400" b="1" dirty="0" err="1">
                    <a:solidFill>
                      <a:srgbClr val="7030A0"/>
                    </a:solidFill>
                  </a:rPr>
                  <a:t>shoeR</a:t>
                </a:r>
                <a:r>
                  <a:rPr lang="en-US" sz="2400" b="1" dirty="0">
                    <a:solidFill>
                      <a:srgbClr val="7030A0"/>
                    </a:solidFill>
                  </a:rPr>
                  <a:t>()</a:t>
                </a:r>
              </a:p>
            </p:txBody>
          </p:sp>
          <p:grpSp>
            <p:nvGrpSpPr>
              <p:cNvPr id="82" name="Group 81">
                <a:extLst>
                  <a:ext uri="{FF2B5EF4-FFF2-40B4-BE49-F238E27FC236}">
                    <a16:creationId xmlns:a16="http://schemas.microsoft.com/office/drawing/2014/main" id="{BED3381A-8372-40FF-8C02-0B6219F9D917}"/>
                  </a:ext>
                </a:extLst>
              </p:cNvPr>
              <p:cNvGrpSpPr/>
              <p:nvPr/>
            </p:nvGrpSpPr>
            <p:grpSpPr>
              <a:xfrm>
                <a:off x="5181102" y="3326131"/>
                <a:ext cx="2377457" cy="311829"/>
                <a:chOff x="7567844" y="3751663"/>
                <a:chExt cx="2184916" cy="292647"/>
              </a:xfrm>
            </p:grpSpPr>
            <p:cxnSp>
              <p:nvCxnSpPr>
                <p:cNvPr id="99" name="Straight Connector 98">
                  <a:extLst>
                    <a:ext uri="{FF2B5EF4-FFF2-40B4-BE49-F238E27FC236}">
                      <a16:creationId xmlns:a16="http://schemas.microsoft.com/office/drawing/2014/main" id="{0C4DF946-B8A3-EECB-4805-FCDB5CCE0D1F}"/>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BD049728-1DC0-51DC-2B20-D8AB23479651}"/>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83" name="Straight Connector 82">
                <a:extLst>
                  <a:ext uri="{FF2B5EF4-FFF2-40B4-BE49-F238E27FC236}">
                    <a16:creationId xmlns:a16="http://schemas.microsoft.com/office/drawing/2014/main" id="{9AACFAF8-D02E-81CE-8C0E-7EDDCC0D5218}"/>
                  </a:ext>
                </a:extLst>
              </p:cNvPr>
              <p:cNvCxnSpPr>
                <a:cxnSpLocks/>
                <a:endCxn id="80" idx="1"/>
              </p:cNvCxnSpPr>
              <p:nvPr/>
            </p:nvCxnSpPr>
            <p:spPr>
              <a:xfrm flipV="1">
                <a:off x="5181102" y="3029592"/>
                <a:ext cx="513632" cy="445842"/>
              </a:xfrm>
              <a:prstGeom prst="line">
                <a:avLst/>
              </a:prstGeom>
              <a:solidFill>
                <a:srgbClr val="FF0000">
                  <a:alpha val="5000"/>
                </a:srgbClr>
              </a:solidFill>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A8CC020-B0A0-125D-A57E-79254AAE7D9C}"/>
                  </a:ext>
                </a:extLst>
              </p:cNvPr>
              <p:cNvCxnSpPr>
                <a:cxnSpLocks/>
                <a:stCxn id="80" idx="3"/>
              </p:cNvCxnSpPr>
              <p:nvPr/>
            </p:nvCxnSpPr>
            <p:spPr>
              <a:xfrm flipV="1">
                <a:off x="7007915" y="2838177"/>
                <a:ext cx="550644" cy="191415"/>
              </a:xfrm>
              <a:prstGeom prst="line">
                <a:avLst/>
              </a:prstGeom>
              <a:solidFill>
                <a:srgbClr val="FF0000">
                  <a:alpha val="5000"/>
                </a:srgbClr>
              </a:solidFill>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grpSp>
            <p:nvGrpSpPr>
              <p:cNvPr id="85" name="Group 84">
                <a:extLst>
                  <a:ext uri="{FF2B5EF4-FFF2-40B4-BE49-F238E27FC236}">
                    <a16:creationId xmlns:a16="http://schemas.microsoft.com/office/drawing/2014/main" id="{E7237642-E15C-24FF-9DF6-33FC49C83E13}"/>
                  </a:ext>
                </a:extLst>
              </p:cNvPr>
              <p:cNvGrpSpPr/>
              <p:nvPr/>
            </p:nvGrpSpPr>
            <p:grpSpPr>
              <a:xfrm>
                <a:off x="5181102" y="4050875"/>
                <a:ext cx="2377457" cy="311829"/>
                <a:chOff x="7567844" y="3751663"/>
                <a:chExt cx="2184916" cy="292647"/>
              </a:xfrm>
            </p:grpSpPr>
            <p:cxnSp>
              <p:nvCxnSpPr>
                <p:cNvPr id="97" name="Straight Connector 96">
                  <a:extLst>
                    <a:ext uri="{FF2B5EF4-FFF2-40B4-BE49-F238E27FC236}">
                      <a16:creationId xmlns:a16="http://schemas.microsoft.com/office/drawing/2014/main" id="{1B981EC5-5A27-DEDF-F56D-A25556C701D6}"/>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98" name="Rectangle 97">
                  <a:extLst>
                    <a:ext uri="{FF2B5EF4-FFF2-40B4-BE49-F238E27FC236}">
                      <a16:creationId xmlns:a16="http://schemas.microsoft.com/office/drawing/2014/main" id="{E5C5C0B5-E42D-6DEB-9338-C8DECDE5AFB8}"/>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86" name="Straight Connector 85">
                <a:extLst>
                  <a:ext uri="{FF2B5EF4-FFF2-40B4-BE49-F238E27FC236}">
                    <a16:creationId xmlns:a16="http://schemas.microsoft.com/office/drawing/2014/main" id="{CFE48282-7282-8703-F433-010A2DE08E2F}"/>
                  </a:ext>
                </a:extLst>
              </p:cNvPr>
              <p:cNvCxnSpPr>
                <a:cxnSpLocks/>
                <a:endCxn id="79" idx="1"/>
              </p:cNvCxnSpPr>
              <p:nvPr/>
            </p:nvCxnSpPr>
            <p:spPr>
              <a:xfrm>
                <a:off x="5181102" y="4221098"/>
                <a:ext cx="500009" cy="388943"/>
              </a:xfrm>
              <a:prstGeom prst="line">
                <a:avLst/>
              </a:prstGeom>
              <a:solidFill>
                <a:srgbClr val="FF0000">
                  <a:alpha val="5000"/>
                </a:srgbClr>
              </a:solidFill>
              <a:ln w="381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B2237BD7-49DE-7886-F5BA-08D1EBB8A9A1}"/>
                  </a:ext>
                </a:extLst>
              </p:cNvPr>
              <p:cNvCxnSpPr>
                <a:cxnSpLocks/>
                <a:stCxn id="79" idx="3"/>
              </p:cNvCxnSpPr>
              <p:nvPr/>
            </p:nvCxnSpPr>
            <p:spPr>
              <a:xfrm>
                <a:off x="7031160" y="4610041"/>
                <a:ext cx="482520" cy="230832"/>
              </a:xfrm>
              <a:prstGeom prst="line">
                <a:avLst/>
              </a:prstGeom>
              <a:solidFill>
                <a:srgbClr val="FF0000">
                  <a:alpha val="5000"/>
                </a:srgbClr>
              </a:solidFill>
              <a:ln w="381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830DE726-D8E8-B8DC-2F07-E0930B17B374}"/>
                  </a:ext>
                </a:extLst>
              </p:cNvPr>
              <p:cNvCxnSpPr>
                <a:cxnSpLocks/>
                <a:stCxn id="80" idx="3"/>
              </p:cNvCxnSpPr>
              <p:nvPr/>
            </p:nvCxnSpPr>
            <p:spPr>
              <a:xfrm>
                <a:off x="7007915" y="3029592"/>
                <a:ext cx="505765" cy="493394"/>
              </a:xfrm>
              <a:prstGeom prst="line">
                <a:avLst/>
              </a:prstGeom>
              <a:solidFill>
                <a:srgbClr val="FF0000">
                  <a:alpha val="5000"/>
                </a:srgbClr>
              </a:solidFill>
              <a:ln w="38100">
                <a:solidFill>
                  <a:srgbClr val="00B0F0"/>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686AA69E-9FB8-35A2-E7AC-F4A3D1EAAD01}"/>
                  </a:ext>
                </a:extLst>
              </p:cNvPr>
              <p:cNvCxnSpPr>
                <a:cxnSpLocks/>
                <a:stCxn id="79" idx="3"/>
              </p:cNvCxnSpPr>
              <p:nvPr/>
            </p:nvCxnSpPr>
            <p:spPr>
              <a:xfrm flipV="1">
                <a:off x="7031160" y="4260481"/>
                <a:ext cx="482520" cy="349560"/>
              </a:xfrm>
              <a:prstGeom prst="line">
                <a:avLst/>
              </a:prstGeom>
              <a:solidFill>
                <a:srgbClr val="FF0000">
                  <a:alpha val="5000"/>
                </a:srgbClr>
              </a:solidFill>
              <a:ln w="38100">
                <a:solidFill>
                  <a:schemeClr val="accent2"/>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7770E8B8-BE04-9301-EF87-DFAE75E302BB}"/>
                  </a:ext>
                </a:extLst>
              </p:cNvPr>
              <p:cNvCxnSpPr>
                <a:cxnSpLocks/>
                <a:stCxn id="73" idx="3"/>
              </p:cNvCxnSpPr>
              <p:nvPr/>
            </p:nvCxnSpPr>
            <p:spPr>
              <a:xfrm flipV="1">
                <a:off x="7008550" y="2095296"/>
                <a:ext cx="486831" cy="285840"/>
              </a:xfrm>
              <a:prstGeom prst="line">
                <a:avLst/>
              </a:prstGeom>
              <a:solidFill>
                <a:srgbClr val="FF0000">
                  <a:alpha val="5000"/>
                </a:srgbClr>
              </a:solidFill>
              <a:ln w="38100">
                <a:solidFill>
                  <a:srgbClr val="D60093"/>
                </a:solidFill>
                <a:tailEnd type="none" w="lg" len="lg"/>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E9743DC3-313B-FE24-CEAB-7450262D2D0D}"/>
                  </a:ext>
                </a:extLst>
              </p:cNvPr>
              <p:cNvCxnSpPr>
                <a:cxnSpLocks/>
                <a:stCxn id="73" idx="3"/>
              </p:cNvCxnSpPr>
              <p:nvPr/>
            </p:nvCxnSpPr>
            <p:spPr>
              <a:xfrm>
                <a:off x="7008550" y="2381136"/>
                <a:ext cx="550009" cy="343402"/>
              </a:xfrm>
              <a:prstGeom prst="line">
                <a:avLst/>
              </a:prstGeom>
              <a:solidFill>
                <a:srgbClr val="FF0000">
                  <a:alpha val="5000"/>
                </a:srgbClr>
              </a:solidFill>
              <a:ln w="38100">
                <a:solidFill>
                  <a:srgbClr val="D60093"/>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E3FC67E7-29C7-96D8-B414-DF9ECADDE79F}"/>
                  </a:ext>
                </a:extLst>
              </p:cNvPr>
              <p:cNvCxnSpPr>
                <a:cxnSpLocks/>
                <a:stCxn id="72" idx="3"/>
              </p:cNvCxnSpPr>
              <p:nvPr/>
            </p:nvCxnSpPr>
            <p:spPr>
              <a:xfrm>
                <a:off x="7042130" y="5394949"/>
                <a:ext cx="453251" cy="278001"/>
              </a:xfrm>
              <a:prstGeom prst="line">
                <a:avLst/>
              </a:prstGeom>
              <a:solidFill>
                <a:srgbClr val="FF0000">
                  <a:alpha val="5000"/>
                </a:srgbClr>
              </a:solidFill>
              <a:ln w="38100">
                <a:solidFill>
                  <a:srgbClr val="00B050"/>
                </a:solidFill>
                <a:tailEnd type="none" w="lg" len="lg"/>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07EEEFD-4AD4-4A88-47EA-C0B70E6E61AA}"/>
                  </a:ext>
                </a:extLst>
              </p:cNvPr>
              <p:cNvCxnSpPr>
                <a:cxnSpLocks/>
                <a:stCxn id="72" idx="3"/>
              </p:cNvCxnSpPr>
              <p:nvPr/>
            </p:nvCxnSpPr>
            <p:spPr>
              <a:xfrm flipV="1">
                <a:off x="7042130" y="5034139"/>
                <a:ext cx="485163" cy="360810"/>
              </a:xfrm>
              <a:prstGeom prst="line">
                <a:avLst/>
              </a:prstGeom>
              <a:solidFill>
                <a:srgbClr val="FF0000">
                  <a:alpha val="5000"/>
                </a:srgbClr>
              </a:solidFill>
              <a:ln w="38100">
                <a:solidFill>
                  <a:srgbClr val="00B050"/>
                </a:solidFill>
                <a:prstDash val="sysDot"/>
                <a:tailEnd type="none" w="lg" len="lg"/>
              </a:ln>
            </p:spPr>
            <p:style>
              <a:lnRef idx="1">
                <a:schemeClr val="accent1"/>
              </a:lnRef>
              <a:fillRef idx="0">
                <a:schemeClr val="accent1"/>
              </a:fillRef>
              <a:effectRef idx="0">
                <a:schemeClr val="accent1"/>
              </a:effectRef>
              <a:fontRef idx="minor">
                <a:schemeClr val="tx1"/>
              </a:fontRef>
            </p:style>
          </p:cxnSp>
          <p:grpSp>
            <p:nvGrpSpPr>
              <p:cNvPr id="94" name="Group 93">
                <a:extLst>
                  <a:ext uri="{FF2B5EF4-FFF2-40B4-BE49-F238E27FC236}">
                    <a16:creationId xmlns:a16="http://schemas.microsoft.com/office/drawing/2014/main" id="{CA440D9F-A135-3F10-1433-DA52A457DA01}"/>
                  </a:ext>
                </a:extLst>
              </p:cNvPr>
              <p:cNvGrpSpPr/>
              <p:nvPr/>
            </p:nvGrpSpPr>
            <p:grpSpPr>
              <a:xfrm>
                <a:off x="5175122" y="4826197"/>
                <a:ext cx="2377457" cy="311829"/>
                <a:chOff x="7567844" y="3751663"/>
                <a:chExt cx="2184916" cy="292647"/>
              </a:xfrm>
            </p:grpSpPr>
            <p:cxnSp>
              <p:nvCxnSpPr>
                <p:cNvPr id="95" name="Straight Connector 94">
                  <a:extLst>
                    <a:ext uri="{FF2B5EF4-FFF2-40B4-BE49-F238E27FC236}">
                      <a16:creationId xmlns:a16="http://schemas.microsoft.com/office/drawing/2014/main" id="{31508F40-1DE1-E57B-4860-ED65FC03A68D}"/>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96" name="Rectangle 95">
                  <a:extLst>
                    <a:ext uri="{FF2B5EF4-FFF2-40B4-BE49-F238E27FC236}">
                      <a16:creationId xmlns:a16="http://schemas.microsoft.com/office/drawing/2014/main" id="{D0B816D8-EC49-BCF9-2DE5-537B79FCC893}"/>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sp>
        <p:nvSpPr>
          <p:cNvPr id="2" name="Title 1">
            <a:extLst>
              <a:ext uri="{FF2B5EF4-FFF2-40B4-BE49-F238E27FC236}">
                <a16:creationId xmlns:a16="http://schemas.microsoft.com/office/drawing/2014/main" id="{81D3A3D4-B6FD-D9DC-7C25-A2975A665264}"/>
              </a:ext>
            </a:extLst>
          </p:cNvPr>
          <p:cNvSpPr>
            <a:spLocks noGrp="1"/>
          </p:cNvSpPr>
          <p:nvPr>
            <p:ph type="title"/>
          </p:nvPr>
        </p:nvSpPr>
        <p:spPr/>
        <p:txBody>
          <a:bodyPr/>
          <a:lstStyle/>
          <a:p>
            <a:r>
              <a:rPr lang="en-US" dirty="0"/>
              <a:t>Building a </a:t>
            </a:r>
            <a:r>
              <a:rPr lang="en-US" dirty="0" err="1"/>
              <a:t>GraphPlan</a:t>
            </a:r>
            <a:r>
              <a:rPr lang="en-US" dirty="0"/>
              <a:t> Graph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A31B057-AF0B-E145-4C89-5F4B03DCECBC}"/>
                  </a:ext>
                </a:extLst>
              </p:cNvPr>
              <p:cNvSpPr>
                <a:spLocks noGrp="1"/>
              </p:cNvSpPr>
              <p:nvPr>
                <p:ph idx="1"/>
              </p:nvPr>
            </p:nvSpPr>
            <p:spPr>
              <a:xfrm>
                <a:off x="552099" y="1113178"/>
                <a:ext cx="11598762" cy="2039539"/>
              </a:xfrm>
            </p:spPr>
            <p:txBody>
              <a:bodyPr/>
              <a:lstStyle/>
              <a:p>
                <a:r>
                  <a:rPr lang="en-US" dirty="0">
                    <a:solidFill>
                      <a:srgbClr val="C00000"/>
                    </a:solidFill>
                  </a:rPr>
                  <a:t>Search</a:t>
                </a:r>
                <a:r>
                  <a:rPr lang="en-US" dirty="0"/>
                  <a:t> for solution. Does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b="0" i="1" dirty="0" smtClean="0">
                            <a:latin typeface="Cambria Math" panose="02040503050406030204" pitchFamily="18" charset="0"/>
                          </a:rPr>
                          <m:t>2</m:t>
                        </m:r>
                      </m:sub>
                    </m:sSub>
                  </m:oMath>
                </a14:m>
                <a:r>
                  <a:rPr lang="en-US" dirty="0"/>
                  <a:t> contain all goal propositions, </a:t>
                </a:r>
                <a:r>
                  <a:rPr lang="en-US" b="1" dirty="0" err="1">
                    <a:solidFill>
                      <a:srgbClr val="7030A0"/>
                    </a:solidFill>
                  </a:rPr>
                  <a:t>shoeL</a:t>
                </a:r>
                <a:r>
                  <a:rPr lang="en-US" b="1" dirty="0">
                    <a:solidFill>
                      <a:srgbClr val="7030A0"/>
                    </a:solidFill>
                  </a:rPr>
                  <a:t>()</a:t>
                </a:r>
                <a:r>
                  <a:rPr lang="en-US" dirty="0"/>
                  <a:t>, </a:t>
                </a:r>
                <a:r>
                  <a:rPr lang="en-US" b="1" dirty="0" err="1">
                    <a:solidFill>
                      <a:srgbClr val="7030A0"/>
                    </a:solidFill>
                  </a:rPr>
                  <a:t>shoeR</a:t>
                </a:r>
                <a:r>
                  <a:rPr lang="en-US" b="1" dirty="0">
                    <a:solidFill>
                      <a:srgbClr val="7030A0"/>
                    </a:solidFill>
                  </a:rPr>
                  <a:t>()</a:t>
                </a:r>
                <a:r>
                  <a:rPr lang="en-US" dirty="0"/>
                  <a:t>?</a:t>
                </a:r>
              </a:p>
              <a:p>
                <a:endParaRPr lang="en-US" dirty="0"/>
              </a:p>
            </p:txBody>
          </p:sp>
        </mc:Choice>
        <mc:Fallback xmlns="">
          <p:sp>
            <p:nvSpPr>
              <p:cNvPr id="3" name="Content Placeholder 2">
                <a:extLst>
                  <a:ext uri="{FF2B5EF4-FFF2-40B4-BE49-F238E27FC236}">
                    <a16:creationId xmlns:a16="http://schemas.microsoft.com/office/drawing/2014/main" id="{7A31B057-AF0B-E145-4C89-5F4B03DCECBC}"/>
                  </a:ext>
                </a:extLst>
              </p:cNvPr>
              <p:cNvSpPr>
                <a:spLocks noGrp="1" noRot="1" noChangeAspect="1" noMove="1" noResize="1" noEditPoints="1" noAdjustHandles="1" noChangeArrowheads="1" noChangeShapeType="1" noTextEdit="1"/>
              </p:cNvSpPr>
              <p:nvPr>
                <p:ph idx="1"/>
              </p:nvPr>
            </p:nvSpPr>
            <p:spPr>
              <a:xfrm>
                <a:off x="552099" y="1113178"/>
                <a:ext cx="11598762" cy="2039539"/>
              </a:xfrm>
              <a:blipFill>
                <a:blip r:embed="rId7"/>
                <a:stretch>
                  <a:fillRect l="-1104" t="-5090"/>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BEA90527-F5A4-BB97-F57C-5BA714E873BF}"/>
              </a:ext>
            </a:extLst>
          </p:cNvPr>
          <p:cNvSpPr txBox="1"/>
          <p:nvPr/>
        </p:nvSpPr>
        <p:spPr>
          <a:xfrm>
            <a:off x="5794941" y="1591372"/>
            <a:ext cx="5722011" cy="3970318"/>
          </a:xfrm>
          <a:prstGeom prst="rect">
            <a:avLst/>
          </a:prstGeom>
          <a:noFill/>
        </p:spPr>
        <p:txBody>
          <a:bodyPr wrap="square" rtlCol="0">
            <a:spAutoFit/>
          </a:bodyPr>
          <a:lstStyle/>
          <a:p>
            <a:r>
              <a:rPr lang="en-US" sz="2800" dirty="0"/>
              <a:t>Are the goal propositions ok?</a:t>
            </a:r>
          </a:p>
          <a:p>
            <a:pPr marL="457200" indent="-457200">
              <a:buFont typeface="Wingdings" panose="05000000000000000000" pitchFamily="2" charset="2"/>
              <a:buChar char="§"/>
            </a:pPr>
            <a:r>
              <a:rPr lang="en-US" sz="2800" dirty="0"/>
              <a:t>Do they directly contradict each other (</a:t>
            </a:r>
            <a:r>
              <a:rPr lang="en-US" sz="2800" dirty="0">
                <a:solidFill>
                  <a:schemeClr val="accent6">
                    <a:lumMod val="75000"/>
                  </a:schemeClr>
                </a:solidFill>
              </a:rPr>
              <a:t>negation</a:t>
            </a:r>
            <a:r>
              <a:rPr lang="en-US" sz="2800" dirty="0"/>
              <a:t>)?</a:t>
            </a:r>
          </a:p>
          <a:p>
            <a:pPr marL="457200" indent="-457200">
              <a:buFont typeface="Wingdings" panose="05000000000000000000" pitchFamily="2" charset="2"/>
              <a:buChar char="§"/>
            </a:pPr>
            <a:r>
              <a:rPr lang="en-US" sz="2800" dirty="0"/>
              <a:t>Are the actions that produced them ok (</a:t>
            </a:r>
            <a:r>
              <a:rPr lang="en-US" altLang="en-US" sz="2800" dirty="0">
                <a:solidFill>
                  <a:srgbClr val="00B0F0"/>
                </a:solidFill>
                <a:ea typeface="Avenir Book" charset="0"/>
                <a:cs typeface="Avenir Book" charset="0"/>
              </a:rPr>
              <a:t>consistent support</a:t>
            </a:r>
            <a:r>
              <a:rPr lang="en-US" sz="2800" dirty="0"/>
              <a:t>)?</a:t>
            </a:r>
          </a:p>
          <a:p>
            <a:pPr marL="914400" lvl="1" indent="-457200">
              <a:buFont typeface="Wingdings" panose="05000000000000000000" pitchFamily="2" charset="2"/>
              <a:buChar char="§"/>
            </a:pPr>
            <a:r>
              <a:rPr lang="en-US" sz="2800" dirty="0"/>
              <a:t>We'll need to check </a:t>
            </a:r>
            <a:r>
              <a:rPr lang="en-US" sz="2800" dirty="0" err="1">
                <a:solidFill>
                  <a:srgbClr val="D60093"/>
                </a:solidFill>
              </a:rPr>
              <a:t>putShoeL</a:t>
            </a:r>
            <a:r>
              <a:rPr lang="en-US" sz="2800" dirty="0"/>
              <a:t> and </a:t>
            </a:r>
            <a:r>
              <a:rPr lang="en-US" sz="2800" dirty="0" err="1">
                <a:solidFill>
                  <a:srgbClr val="00B050"/>
                </a:solidFill>
              </a:rPr>
              <a:t>putShoeR</a:t>
            </a:r>
            <a:endParaRPr lang="en-US" sz="2800" dirty="0">
              <a:solidFill>
                <a:srgbClr val="00B050"/>
              </a:solidFill>
            </a:endParaRPr>
          </a:p>
          <a:p>
            <a:pPr marL="914400" lvl="1" indent="-457200">
              <a:buFont typeface="Wingdings" panose="05000000000000000000" pitchFamily="2" charset="2"/>
              <a:buChar char="§"/>
            </a:pPr>
            <a:r>
              <a:rPr lang="en-US" sz="2800" dirty="0"/>
              <a:t>Can we really do both of these actions in either order?</a:t>
            </a:r>
          </a:p>
        </p:txBody>
      </p:sp>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D1AAF89F-4FDA-75B2-CB5F-C8F1A63672E7}"/>
                  </a:ext>
                </a:extLst>
              </p14:cNvPr>
              <p14:cNvContentPartPr/>
              <p14:nvPr/>
            </p14:nvContentPartPr>
            <p14:xfrm>
              <a:off x="1868040" y="1787400"/>
              <a:ext cx="4043160" cy="4185360"/>
            </p14:xfrm>
          </p:contentPart>
        </mc:Choice>
        <mc:Fallback xmlns="">
          <p:pic>
            <p:nvPicPr>
              <p:cNvPr id="4" name="Ink 3">
                <a:extLst>
                  <a:ext uri="{FF2B5EF4-FFF2-40B4-BE49-F238E27FC236}">
                    <a16:creationId xmlns:a16="http://schemas.microsoft.com/office/drawing/2014/main" id="{D1AAF89F-4FDA-75B2-CB5F-C8F1A63672E7}"/>
                  </a:ext>
                </a:extLst>
              </p:cNvPr>
              <p:cNvPicPr/>
              <p:nvPr/>
            </p:nvPicPr>
            <p:blipFill>
              <a:blip r:embed="rId9"/>
              <a:stretch>
                <a:fillRect/>
              </a:stretch>
            </p:blipFill>
            <p:spPr>
              <a:xfrm>
                <a:off x="1858680" y="1778040"/>
                <a:ext cx="4061880" cy="4204080"/>
              </a:xfrm>
              <a:prstGeom prst="rect">
                <a:avLst/>
              </a:prstGeom>
            </p:spPr>
          </p:pic>
        </mc:Fallback>
      </mc:AlternateContent>
    </p:spTree>
    <p:extLst>
      <p:ext uri="{BB962C8B-B14F-4D97-AF65-F5344CB8AC3E}">
        <p14:creationId xmlns:p14="http://schemas.microsoft.com/office/powerpoint/2010/main" val="35079829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9" name="CuadroTexto 401">
                <a:extLst>
                  <a:ext uri="{FF2B5EF4-FFF2-40B4-BE49-F238E27FC236}">
                    <a16:creationId xmlns:a16="http://schemas.microsoft.com/office/drawing/2014/main" id="{0DF05D95-D38F-6728-8894-0AB8AED6B494}"/>
                  </a:ext>
                </a:extLst>
              </p:cNvPr>
              <p:cNvSpPr txBox="1"/>
              <p:nvPr/>
            </p:nvSpPr>
            <p:spPr>
              <a:xfrm>
                <a:off x="-2784307" y="6133900"/>
                <a:ext cx="667812"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𝑆</m:t>
                          </m:r>
                        </m:e>
                        <m:sub>
                          <m:r>
                            <a:rPr lang="en-US" sz="3200" b="0" i="1" dirty="0" smtClean="0">
                              <a:solidFill>
                                <a:srgbClr val="7030A0"/>
                              </a:solidFill>
                              <a:latin typeface="Cambria Math" panose="02040503050406030204" pitchFamily="18" charset="0"/>
                            </a:rPr>
                            <m:t>0</m:t>
                          </m:r>
                        </m:sub>
                      </m:sSub>
                    </m:oMath>
                  </m:oMathPara>
                </a14:m>
                <a:endParaRPr lang="en-US" sz="3200" dirty="0">
                  <a:solidFill>
                    <a:srgbClr val="7030A0"/>
                  </a:solidFill>
                </a:endParaRPr>
              </a:p>
            </p:txBody>
          </p:sp>
        </mc:Choice>
        <mc:Fallback xmlns="">
          <p:sp>
            <p:nvSpPr>
              <p:cNvPr id="29" name="CuadroTexto 401">
                <a:extLst>
                  <a:ext uri="{FF2B5EF4-FFF2-40B4-BE49-F238E27FC236}">
                    <a16:creationId xmlns:a16="http://schemas.microsoft.com/office/drawing/2014/main" id="{0DF05D95-D38F-6728-8894-0AB8AED6B494}"/>
                  </a:ext>
                </a:extLst>
              </p:cNvPr>
              <p:cNvSpPr txBox="1">
                <a:spLocks noRot="1" noChangeAspect="1" noMove="1" noResize="1" noEditPoints="1" noAdjustHandles="1" noChangeArrowheads="1" noChangeShapeType="1" noTextEdit="1"/>
              </p:cNvSpPr>
              <p:nvPr/>
            </p:nvSpPr>
            <p:spPr>
              <a:xfrm>
                <a:off x="-2784307" y="6133900"/>
                <a:ext cx="667812" cy="58477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CuadroTexto 401">
                <a:extLst>
                  <a:ext uri="{FF2B5EF4-FFF2-40B4-BE49-F238E27FC236}">
                    <a16:creationId xmlns:a16="http://schemas.microsoft.com/office/drawing/2014/main" id="{07411FEF-403D-AB0C-6954-D959FB990E3B}"/>
                  </a:ext>
                </a:extLst>
              </p:cNvPr>
              <p:cNvSpPr txBox="1"/>
              <p:nvPr/>
            </p:nvSpPr>
            <p:spPr>
              <a:xfrm>
                <a:off x="631837" y="6133901"/>
                <a:ext cx="667812"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𝑆</m:t>
                          </m:r>
                        </m:e>
                        <m:sub>
                          <m:r>
                            <a:rPr lang="en-US" sz="3200" b="0" i="1" dirty="0" smtClean="0">
                              <a:solidFill>
                                <a:srgbClr val="7030A0"/>
                              </a:solidFill>
                              <a:latin typeface="Cambria Math" panose="02040503050406030204" pitchFamily="18" charset="0"/>
                            </a:rPr>
                            <m:t>1</m:t>
                          </m:r>
                        </m:sub>
                      </m:sSub>
                    </m:oMath>
                  </m:oMathPara>
                </a14:m>
                <a:endParaRPr lang="en-US" sz="3200" dirty="0">
                  <a:solidFill>
                    <a:srgbClr val="7030A0"/>
                  </a:solidFill>
                </a:endParaRPr>
              </a:p>
            </p:txBody>
          </p:sp>
        </mc:Choice>
        <mc:Fallback xmlns="">
          <p:sp>
            <p:nvSpPr>
              <p:cNvPr id="46" name="CuadroTexto 401">
                <a:extLst>
                  <a:ext uri="{FF2B5EF4-FFF2-40B4-BE49-F238E27FC236}">
                    <a16:creationId xmlns:a16="http://schemas.microsoft.com/office/drawing/2014/main" id="{07411FEF-403D-AB0C-6954-D959FB990E3B}"/>
                  </a:ext>
                </a:extLst>
              </p:cNvPr>
              <p:cNvSpPr txBox="1">
                <a:spLocks noRot="1" noChangeAspect="1" noMove="1" noResize="1" noEditPoints="1" noAdjustHandles="1" noChangeArrowheads="1" noChangeShapeType="1" noTextEdit="1"/>
              </p:cNvSpPr>
              <p:nvPr/>
            </p:nvSpPr>
            <p:spPr>
              <a:xfrm>
                <a:off x="631837" y="6133901"/>
                <a:ext cx="667812" cy="58477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CuadroTexto 401">
                <a:extLst>
                  <a:ext uri="{FF2B5EF4-FFF2-40B4-BE49-F238E27FC236}">
                    <a16:creationId xmlns:a16="http://schemas.microsoft.com/office/drawing/2014/main" id="{46925C30-E98A-25FC-EB8A-AFD541B89ED7}"/>
                  </a:ext>
                </a:extLst>
              </p:cNvPr>
              <p:cNvSpPr txBox="1"/>
              <p:nvPr/>
            </p:nvSpPr>
            <p:spPr>
              <a:xfrm>
                <a:off x="-1037369" y="6133900"/>
                <a:ext cx="727507"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𝐴</m:t>
                          </m:r>
                        </m:e>
                        <m:sub>
                          <m:r>
                            <a:rPr lang="en-US" sz="3200" b="0" i="1" dirty="0" smtClean="0">
                              <a:solidFill>
                                <a:srgbClr val="7030A0"/>
                              </a:solidFill>
                              <a:latin typeface="Cambria Math" panose="02040503050406030204" pitchFamily="18" charset="0"/>
                            </a:rPr>
                            <m:t>0</m:t>
                          </m:r>
                        </m:sub>
                      </m:sSub>
                    </m:oMath>
                  </m:oMathPara>
                </a14:m>
                <a:endParaRPr lang="en-US" sz="3200" dirty="0">
                  <a:solidFill>
                    <a:srgbClr val="7030A0"/>
                  </a:solidFill>
                </a:endParaRPr>
              </a:p>
            </p:txBody>
          </p:sp>
        </mc:Choice>
        <mc:Fallback xmlns="">
          <p:sp>
            <p:nvSpPr>
              <p:cNvPr id="47" name="CuadroTexto 401">
                <a:extLst>
                  <a:ext uri="{FF2B5EF4-FFF2-40B4-BE49-F238E27FC236}">
                    <a16:creationId xmlns:a16="http://schemas.microsoft.com/office/drawing/2014/main" id="{46925C30-E98A-25FC-EB8A-AFD541B89ED7}"/>
                  </a:ext>
                </a:extLst>
              </p:cNvPr>
              <p:cNvSpPr txBox="1">
                <a:spLocks noRot="1" noChangeAspect="1" noMove="1" noResize="1" noEditPoints="1" noAdjustHandles="1" noChangeArrowheads="1" noChangeShapeType="1" noTextEdit="1"/>
              </p:cNvSpPr>
              <p:nvPr/>
            </p:nvSpPr>
            <p:spPr>
              <a:xfrm>
                <a:off x="-1037369" y="6133900"/>
                <a:ext cx="727507" cy="5847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CuadroTexto 401">
                <a:extLst>
                  <a:ext uri="{FF2B5EF4-FFF2-40B4-BE49-F238E27FC236}">
                    <a16:creationId xmlns:a16="http://schemas.microsoft.com/office/drawing/2014/main" id="{19550A95-B2BB-4772-8A38-41AD0D3CDBD8}"/>
                  </a:ext>
                </a:extLst>
              </p:cNvPr>
              <p:cNvSpPr txBox="1"/>
              <p:nvPr/>
            </p:nvSpPr>
            <p:spPr>
              <a:xfrm>
                <a:off x="4005473" y="6133901"/>
                <a:ext cx="667812"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𝑆</m:t>
                          </m:r>
                        </m:e>
                        <m:sub>
                          <m:r>
                            <a:rPr lang="en-US" sz="3200" b="0" i="1" dirty="0" smtClean="0">
                              <a:solidFill>
                                <a:srgbClr val="7030A0"/>
                              </a:solidFill>
                              <a:latin typeface="Cambria Math" panose="02040503050406030204" pitchFamily="18" charset="0"/>
                            </a:rPr>
                            <m:t>2</m:t>
                          </m:r>
                        </m:sub>
                      </m:sSub>
                    </m:oMath>
                  </m:oMathPara>
                </a14:m>
                <a:endParaRPr lang="en-US" sz="3200" dirty="0">
                  <a:solidFill>
                    <a:srgbClr val="7030A0"/>
                  </a:solidFill>
                </a:endParaRPr>
              </a:p>
            </p:txBody>
          </p:sp>
        </mc:Choice>
        <mc:Fallback xmlns="">
          <p:sp>
            <p:nvSpPr>
              <p:cNvPr id="49" name="CuadroTexto 401">
                <a:extLst>
                  <a:ext uri="{FF2B5EF4-FFF2-40B4-BE49-F238E27FC236}">
                    <a16:creationId xmlns:a16="http://schemas.microsoft.com/office/drawing/2014/main" id="{19550A95-B2BB-4772-8A38-41AD0D3CDBD8}"/>
                  </a:ext>
                </a:extLst>
              </p:cNvPr>
              <p:cNvSpPr txBox="1">
                <a:spLocks noRot="1" noChangeAspect="1" noMove="1" noResize="1" noEditPoints="1" noAdjustHandles="1" noChangeArrowheads="1" noChangeShapeType="1" noTextEdit="1"/>
              </p:cNvSpPr>
              <p:nvPr/>
            </p:nvSpPr>
            <p:spPr>
              <a:xfrm>
                <a:off x="4005473" y="6133901"/>
                <a:ext cx="667812" cy="58477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CuadroTexto 401">
                <a:extLst>
                  <a:ext uri="{FF2B5EF4-FFF2-40B4-BE49-F238E27FC236}">
                    <a16:creationId xmlns:a16="http://schemas.microsoft.com/office/drawing/2014/main" id="{28CE43EC-1696-B676-AB03-2E3EE87A40DC}"/>
                  </a:ext>
                </a:extLst>
              </p:cNvPr>
              <p:cNvSpPr txBox="1"/>
              <p:nvPr/>
            </p:nvSpPr>
            <p:spPr>
              <a:xfrm>
                <a:off x="2336267" y="6133900"/>
                <a:ext cx="727507"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𝐴</m:t>
                          </m:r>
                        </m:e>
                        <m:sub>
                          <m:r>
                            <a:rPr lang="en-US" sz="3200" b="0" i="1" dirty="0" smtClean="0">
                              <a:solidFill>
                                <a:srgbClr val="7030A0"/>
                              </a:solidFill>
                              <a:latin typeface="Cambria Math" panose="02040503050406030204" pitchFamily="18" charset="0"/>
                            </a:rPr>
                            <m:t>1</m:t>
                          </m:r>
                        </m:sub>
                      </m:sSub>
                    </m:oMath>
                  </m:oMathPara>
                </a14:m>
                <a:endParaRPr lang="en-US" sz="3200" dirty="0">
                  <a:solidFill>
                    <a:srgbClr val="7030A0"/>
                  </a:solidFill>
                </a:endParaRPr>
              </a:p>
            </p:txBody>
          </p:sp>
        </mc:Choice>
        <mc:Fallback xmlns="">
          <p:sp>
            <p:nvSpPr>
              <p:cNvPr id="50" name="CuadroTexto 401">
                <a:extLst>
                  <a:ext uri="{FF2B5EF4-FFF2-40B4-BE49-F238E27FC236}">
                    <a16:creationId xmlns:a16="http://schemas.microsoft.com/office/drawing/2014/main" id="{28CE43EC-1696-B676-AB03-2E3EE87A40DC}"/>
                  </a:ext>
                </a:extLst>
              </p:cNvPr>
              <p:cNvSpPr txBox="1">
                <a:spLocks noRot="1" noChangeAspect="1" noMove="1" noResize="1" noEditPoints="1" noAdjustHandles="1" noChangeArrowheads="1" noChangeShapeType="1" noTextEdit="1"/>
              </p:cNvSpPr>
              <p:nvPr/>
            </p:nvSpPr>
            <p:spPr>
              <a:xfrm>
                <a:off x="2336267" y="6133900"/>
                <a:ext cx="727507" cy="584775"/>
              </a:xfrm>
              <a:prstGeom prst="rect">
                <a:avLst/>
              </a:prstGeom>
              <a:blipFill>
                <a:blip r:embed="rId6"/>
                <a:stretch>
                  <a:fillRect/>
                </a:stretch>
              </a:blipFill>
            </p:spPr>
            <p:txBody>
              <a:bodyPr/>
              <a:lstStyle/>
              <a:p>
                <a:r>
                  <a:rPr lang="en-US">
                    <a:noFill/>
                  </a:rPr>
                  <a:t> </a:t>
                </a:r>
              </a:p>
            </p:txBody>
          </p:sp>
        </mc:Fallback>
      </mc:AlternateContent>
      <p:grpSp>
        <p:nvGrpSpPr>
          <p:cNvPr id="58" name="Group 57">
            <a:extLst>
              <a:ext uri="{FF2B5EF4-FFF2-40B4-BE49-F238E27FC236}">
                <a16:creationId xmlns:a16="http://schemas.microsoft.com/office/drawing/2014/main" id="{5F931DAC-1954-A298-5A7D-58162FC9F29C}"/>
              </a:ext>
            </a:extLst>
          </p:cNvPr>
          <p:cNvGrpSpPr/>
          <p:nvPr/>
        </p:nvGrpSpPr>
        <p:grpSpPr>
          <a:xfrm>
            <a:off x="1402480" y="2587406"/>
            <a:ext cx="2377457" cy="311829"/>
            <a:chOff x="7567844" y="3751663"/>
            <a:chExt cx="2184916" cy="292647"/>
          </a:xfrm>
        </p:grpSpPr>
        <p:cxnSp>
          <p:nvCxnSpPr>
            <p:cNvPr id="105" name="Straight Connector 104">
              <a:extLst>
                <a:ext uri="{FF2B5EF4-FFF2-40B4-BE49-F238E27FC236}">
                  <a16:creationId xmlns:a16="http://schemas.microsoft.com/office/drawing/2014/main" id="{482598CC-0F57-3A50-5B4D-8582817A9A8F}"/>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106" name="Rectangle 105">
              <a:extLst>
                <a:ext uri="{FF2B5EF4-FFF2-40B4-BE49-F238E27FC236}">
                  <a16:creationId xmlns:a16="http://schemas.microsoft.com/office/drawing/2014/main" id="{AB6F61DD-382D-7930-40B2-ACA3F104932B}"/>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1" name="CuadroTexto 319">
            <a:extLst>
              <a:ext uri="{FF2B5EF4-FFF2-40B4-BE49-F238E27FC236}">
                <a16:creationId xmlns:a16="http://schemas.microsoft.com/office/drawing/2014/main" id="{E9F646EA-3E49-9437-476E-86D1E8ED1E17}"/>
              </a:ext>
            </a:extLst>
          </p:cNvPr>
          <p:cNvSpPr txBox="1"/>
          <p:nvPr/>
        </p:nvSpPr>
        <p:spPr>
          <a:xfrm>
            <a:off x="-1220384" y="3568576"/>
            <a:ext cx="832279" cy="461665"/>
          </a:xfrm>
          <a:prstGeom prst="rect">
            <a:avLst/>
          </a:prstGeom>
          <a:noFill/>
        </p:spPr>
        <p:txBody>
          <a:bodyPr wrap="none" rtlCol="0" anchor="ctr" anchorCtr="1">
            <a:spAutoFit/>
          </a:bodyPr>
          <a:lstStyle/>
          <a:p>
            <a:pPr algn="ctr"/>
            <a:r>
              <a:rPr lang="en-US" sz="2400">
                <a:solidFill>
                  <a:schemeClr val="bg1">
                    <a:lumMod val="65000"/>
                  </a:schemeClr>
                </a:solidFill>
              </a:rPr>
              <a:t>noop</a:t>
            </a:r>
          </a:p>
        </p:txBody>
      </p:sp>
      <p:sp>
        <p:nvSpPr>
          <p:cNvPr id="62" name="CuadroTexto 273">
            <a:extLst>
              <a:ext uri="{FF2B5EF4-FFF2-40B4-BE49-F238E27FC236}">
                <a16:creationId xmlns:a16="http://schemas.microsoft.com/office/drawing/2014/main" id="{243A13B8-547C-7FBD-3AAF-BCA26B881886}"/>
              </a:ext>
            </a:extLst>
          </p:cNvPr>
          <p:cNvSpPr txBox="1"/>
          <p:nvPr/>
        </p:nvSpPr>
        <p:spPr>
          <a:xfrm>
            <a:off x="-1439881" y="4400230"/>
            <a:ext cx="1350049" cy="461665"/>
          </a:xfrm>
          <a:prstGeom prst="rect">
            <a:avLst/>
          </a:prstGeom>
          <a:noFill/>
        </p:spPr>
        <p:txBody>
          <a:bodyPr wrap="none" rtlCol="0" anchor="ctr" anchorCtr="1">
            <a:spAutoFit/>
          </a:bodyPr>
          <a:lstStyle/>
          <a:p>
            <a:pPr algn="ctr"/>
            <a:r>
              <a:rPr lang="en-US" sz="2400" dirty="0" err="1">
                <a:solidFill>
                  <a:schemeClr val="accent2"/>
                </a:solidFill>
              </a:rPr>
              <a:t>putSockR</a:t>
            </a:r>
            <a:endParaRPr lang="en-US" sz="2400" dirty="0">
              <a:solidFill>
                <a:schemeClr val="accent2"/>
              </a:solidFill>
            </a:endParaRPr>
          </a:p>
        </p:txBody>
      </p:sp>
      <p:sp>
        <p:nvSpPr>
          <p:cNvPr id="63" name="CuadroTexto 259">
            <a:extLst>
              <a:ext uri="{FF2B5EF4-FFF2-40B4-BE49-F238E27FC236}">
                <a16:creationId xmlns:a16="http://schemas.microsoft.com/office/drawing/2014/main" id="{75DCF7D7-B69C-92CC-E1DF-F936B37F8582}"/>
              </a:ext>
            </a:extLst>
          </p:cNvPr>
          <p:cNvSpPr txBox="1"/>
          <p:nvPr/>
        </p:nvSpPr>
        <p:spPr>
          <a:xfrm>
            <a:off x="-1426258" y="2797033"/>
            <a:ext cx="1313181" cy="461665"/>
          </a:xfrm>
          <a:prstGeom prst="rect">
            <a:avLst/>
          </a:prstGeom>
          <a:noFill/>
        </p:spPr>
        <p:txBody>
          <a:bodyPr wrap="none" rtlCol="0" anchor="ctr" anchorCtr="1">
            <a:spAutoFit/>
          </a:bodyPr>
          <a:lstStyle/>
          <a:p>
            <a:pPr algn="ctr"/>
            <a:r>
              <a:rPr lang="en-US" sz="2400" dirty="0" err="1">
                <a:solidFill>
                  <a:srgbClr val="00B0F0"/>
                </a:solidFill>
              </a:rPr>
              <a:t>putSockL</a:t>
            </a:r>
            <a:endParaRPr lang="en-US" sz="2400" dirty="0">
              <a:solidFill>
                <a:srgbClr val="00B0F0"/>
              </a:solidFill>
            </a:endParaRPr>
          </a:p>
        </p:txBody>
      </p:sp>
      <p:sp>
        <p:nvSpPr>
          <p:cNvPr id="64" name="Rectángulo 205">
            <a:extLst>
              <a:ext uri="{FF2B5EF4-FFF2-40B4-BE49-F238E27FC236}">
                <a16:creationId xmlns:a16="http://schemas.microsoft.com/office/drawing/2014/main" id="{63DBC5E6-C7CE-7C5A-2914-927FD83968F0}"/>
              </a:ext>
            </a:extLst>
          </p:cNvPr>
          <p:cNvSpPr/>
          <p:nvPr/>
        </p:nvSpPr>
        <p:spPr>
          <a:xfrm>
            <a:off x="328875" y="1696987"/>
            <a:ext cx="1188720" cy="4306937"/>
          </a:xfrm>
          <a:prstGeom prst="rect">
            <a:avLst/>
          </a:prstGeom>
          <a:solidFill>
            <a:srgbClr val="7030A0">
              <a:alpha val="5000"/>
            </a:srgbClr>
          </a:solidFill>
          <a:ln w="19051">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endParaRPr lang="en-US" sz="2400" dirty="0">
              <a:solidFill>
                <a:srgbClr val="7030A0"/>
              </a:solidFill>
            </a:endParaRPr>
          </a:p>
          <a:p>
            <a:pPr algn="ctr"/>
            <a:r>
              <a:rPr lang="en-US" sz="2400" dirty="0" err="1">
                <a:solidFill>
                  <a:srgbClr val="7030A0"/>
                </a:solidFill>
              </a:rPr>
              <a:t>sockL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bareR</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sockR</a:t>
            </a:r>
            <a:r>
              <a:rPr lang="en-US" sz="2400" dirty="0">
                <a:solidFill>
                  <a:srgbClr val="7030A0"/>
                </a:solidFill>
              </a:rPr>
              <a:t>()</a:t>
            </a:r>
          </a:p>
          <a:p>
            <a:pPr algn="ctr"/>
            <a:endParaRPr lang="en-US" sz="2400" dirty="0">
              <a:solidFill>
                <a:srgbClr val="7030A0"/>
              </a:solidFill>
            </a:endParaRPr>
          </a:p>
        </p:txBody>
      </p:sp>
      <p:sp>
        <p:nvSpPr>
          <p:cNvPr id="65" name="Rectángulo 195">
            <a:extLst>
              <a:ext uri="{FF2B5EF4-FFF2-40B4-BE49-F238E27FC236}">
                <a16:creationId xmlns:a16="http://schemas.microsoft.com/office/drawing/2014/main" id="{CFFB4A73-AE6F-E7DD-7D31-682A05DDA8B8}"/>
              </a:ext>
            </a:extLst>
          </p:cNvPr>
          <p:cNvSpPr/>
          <p:nvPr/>
        </p:nvSpPr>
        <p:spPr>
          <a:xfrm>
            <a:off x="-3044761" y="1696987"/>
            <a:ext cx="1188720" cy="4306937"/>
          </a:xfrm>
          <a:prstGeom prst="rect">
            <a:avLst/>
          </a:prstGeom>
          <a:solidFill>
            <a:srgbClr val="7030A0">
              <a:alpha val="5000"/>
            </a:srgbClr>
          </a:solidFill>
          <a:ln w="19051">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endParaRPr lang="en-US" sz="2400" dirty="0">
              <a:solidFill>
                <a:srgbClr val="7030A0"/>
              </a:solidFill>
            </a:endParaRPr>
          </a:p>
          <a:p>
            <a:pPr algn="ctr"/>
            <a:r>
              <a:rPr lang="en-US" sz="2400" dirty="0" err="1">
                <a:solidFill>
                  <a:srgbClr val="7030A0"/>
                </a:solidFill>
              </a:rPr>
              <a:t>bareL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bareR</a:t>
            </a:r>
            <a:r>
              <a:rPr lang="en-US" sz="2400" dirty="0">
                <a:solidFill>
                  <a:srgbClr val="7030A0"/>
                </a:solidFill>
              </a:rPr>
              <a:t>()</a:t>
            </a:r>
          </a:p>
          <a:p>
            <a:pPr algn="ctr"/>
            <a:endParaRPr lang="en-US" sz="2400" dirty="0">
              <a:solidFill>
                <a:srgbClr val="7030A0"/>
              </a:solidFill>
            </a:endParaRPr>
          </a:p>
        </p:txBody>
      </p:sp>
      <p:grpSp>
        <p:nvGrpSpPr>
          <p:cNvPr id="66" name="Group 65">
            <a:extLst>
              <a:ext uri="{FF2B5EF4-FFF2-40B4-BE49-F238E27FC236}">
                <a16:creationId xmlns:a16="http://schemas.microsoft.com/office/drawing/2014/main" id="{4DA9E27E-2554-1380-C654-56B4419B40B2}"/>
              </a:ext>
            </a:extLst>
          </p:cNvPr>
          <p:cNvGrpSpPr/>
          <p:nvPr/>
        </p:nvGrpSpPr>
        <p:grpSpPr>
          <a:xfrm>
            <a:off x="-1939890" y="3328954"/>
            <a:ext cx="2377457" cy="311829"/>
            <a:chOff x="7567844" y="3751663"/>
            <a:chExt cx="2184916" cy="292647"/>
          </a:xfrm>
        </p:grpSpPr>
        <p:cxnSp>
          <p:nvCxnSpPr>
            <p:cNvPr id="103" name="Straight Connector 102">
              <a:extLst>
                <a:ext uri="{FF2B5EF4-FFF2-40B4-BE49-F238E27FC236}">
                  <a16:creationId xmlns:a16="http://schemas.microsoft.com/office/drawing/2014/main" id="{48411C42-3254-0168-2DC6-20EEE9DEE385}"/>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104" name="Rectangle 103">
              <a:extLst>
                <a:ext uri="{FF2B5EF4-FFF2-40B4-BE49-F238E27FC236}">
                  <a16:creationId xmlns:a16="http://schemas.microsoft.com/office/drawing/2014/main" id="{D0D565CD-5D28-50DB-3551-BE878A5D7BDC}"/>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67" name="Straight Connector 66">
            <a:extLst>
              <a:ext uri="{FF2B5EF4-FFF2-40B4-BE49-F238E27FC236}">
                <a16:creationId xmlns:a16="http://schemas.microsoft.com/office/drawing/2014/main" id="{8FA851D8-881C-A6A0-BBCA-94EA75D68E21}"/>
              </a:ext>
            </a:extLst>
          </p:cNvPr>
          <p:cNvCxnSpPr>
            <a:cxnSpLocks/>
          </p:cNvCxnSpPr>
          <p:nvPr/>
        </p:nvCxnSpPr>
        <p:spPr>
          <a:xfrm flipV="1">
            <a:off x="-1939890" y="3086357"/>
            <a:ext cx="422238" cy="350959"/>
          </a:xfrm>
          <a:prstGeom prst="line">
            <a:avLst/>
          </a:prstGeom>
          <a:solidFill>
            <a:srgbClr val="FF0000">
              <a:alpha val="5000"/>
            </a:srgbClr>
          </a:solidFill>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D96BBDE-C7BF-A293-CF90-2061E515121C}"/>
              </a:ext>
            </a:extLst>
          </p:cNvPr>
          <p:cNvCxnSpPr>
            <a:cxnSpLocks/>
            <a:stCxn id="63" idx="3"/>
          </p:cNvCxnSpPr>
          <p:nvPr/>
        </p:nvCxnSpPr>
        <p:spPr>
          <a:xfrm flipV="1">
            <a:off x="-113077" y="2836451"/>
            <a:ext cx="550644" cy="191415"/>
          </a:xfrm>
          <a:prstGeom prst="line">
            <a:avLst/>
          </a:prstGeom>
          <a:solidFill>
            <a:srgbClr val="FF0000">
              <a:alpha val="5000"/>
            </a:srgbClr>
          </a:solidFill>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grpSp>
        <p:nvGrpSpPr>
          <p:cNvPr id="69" name="Group 68">
            <a:extLst>
              <a:ext uri="{FF2B5EF4-FFF2-40B4-BE49-F238E27FC236}">
                <a16:creationId xmlns:a16="http://schemas.microsoft.com/office/drawing/2014/main" id="{C4CC5ACA-320C-255F-C2FA-59332547A6D4}"/>
              </a:ext>
            </a:extLst>
          </p:cNvPr>
          <p:cNvGrpSpPr/>
          <p:nvPr/>
        </p:nvGrpSpPr>
        <p:grpSpPr>
          <a:xfrm>
            <a:off x="-1939890" y="4053698"/>
            <a:ext cx="2377457" cy="311829"/>
            <a:chOff x="7567844" y="3751663"/>
            <a:chExt cx="2184916" cy="292647"/>
          </a:xfrm>
        </p:grpSpPr>
        <p:cxnSp>
          <p:nvCxnSpPr>
            <p:cNvPr id="101" name="Straight Connector 100">
              <a:extLst>
                <a:ext uri="{FF2B5EF4-FFF2-40B4-BE49-F238E27FC236}">
                  <a16:creationId xmlns:a16="http://schemas.microsoft.com/office/drawing/2014/main" id="{5543136D-69B4-1D48-931A-222AADBE587E}"/>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102" name="Rectangle 101">
              <a:extLst>
                <a:ext uri="{FF2B5EF4-FFF2-40B4-BE49-F238E27FC236}">
                  <a16:creationId xmlns:a16="http://schemas.microsoft.com/office/drawing/2014/main" id="{201C1AAD-A178-AEC6-447F-FFF7DF8F1191}"/>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70" name="Straight Connector 69">
            <a:extLst>
              <a:ext uri="{FF2B5EF4-FFF2-40B4-BE49-F238E27FC236}">
                <a16:creationId xmlns:a16="http://schemas.microsoft.com/office/drawing/2014/main" id="{D04D0FB3-D5E0-477E-895C-CB89DC51F8E5}"/>
              </a:ext>
            </a:extLst>
          </p:cNvPr>
          <p:cNvCxnSpPr>
            <a:cxnSpLocks/>
            <a:endCxn id="62" idx="1"/>
          </p:cNvCxnSpPr>
          <p:nvPr/>
        </p:nvCxnSpPr>
        <p:spPr>
          <a:xfrm>
            <a:off x="-1939890" y="4242120"/>
            <a:ext cx="500009" cy="388943"/>
          </a:xfrm>
          <a:prstGeom prst="line">
            <a:avLst/>
          </a:prstGeom>
          <a:solidFill>
            <a:srgbClr val="FF0000">
              <a:alpha val="5000"/>
            </a:srgbClr>
          </a:solidFill>
          <a:ln w="381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9FB1E3F5-B773-ACC9-3E0F-5424BEB7266A}"/>
              </a:ext>
            </a:extLst>
          </p:cNvPr>
          <p:cNvCxnSpPr>
            <a:cxnSpLocks/>
            <a:stCxn id="62" idx="3"/>
          </p:cNvCxnSpPr>
          <p:nvPr/>
        </p:nvCxnSpPr>
        <p:spPr>
          <a:xfrm>
            <a:off x="-89832" y="4631063"/>
            <a:ext cx="482520" cy="230832"/>
          </a:xfrm>
          <a:prstGeom prst="line">
            <a:avLst/>
          </a:prstGeom>
          <a:solidFill>
            <a:srgbClr val="FF0000">
              <a:alpha val="5000"/>
            </a:srgbClr>
          </a:solidFill>
          <a:ln w="381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sp>
        <p:nvSpPr>
          <p:cNvPr id="72" name="CuadroTexto 273">
            <a:extLst>
              <a:ext uri="{FF2B5EF4-FFF2-40B4-BE49-F238E27FC236}">
                <a16:creationId xmlns:a16="http://schemas.microsoft.com/office/drawing/2014/main" id="{EE00CE6C-5D14-07EB-8D61-4B626B48B10F}"/>
              </a:ext>
            </a:extLst>
          </p:cNvPr>
          <p:cNvSpPr txBox="1"/>
          <p:nvPr/>
        </p:nvSpPr>
        <p:spPr>
          <a:xfrm>
            <a:off x="1883009" y="5166939"/>
            <a:ext cx="1426994" cy="461665"/>
          </a:xfrm>
          <a:prstGeom prst="rect">
            <a:avLst/>
          </a:prstGeom>
          <a:noFill/>
          <a:ln w="28575">
            <a:solidFill>
              <a:srgbClr val="00B050"/>
            </a:solidFill>
          </a:ln>
        </p:spPr>
        <p:txBody>
          <a:bodyPr wrap="none" rtlCol="0" anchor="ctr" anchorCtr="1">
            <a:spAutoFit/>
          </a:bodyPr>
          <a:lstStyle/>
          <a:p>
            <a:pPr algn="ctr"/>
            <a:r>
              <a:rPr lang="en-US" sz="2400" dirty="0" err="1">
                <a:solidFill>
                  <a:srgbClr val="00B050"/>
                </a:solidFill>
              </a:rPr>
              <a:t>putShoeR</a:t>
            </a:r>
            <a:endParaRPr lang="en-US" sz="2400" dirty="0">
              <a:solidFill>
                <a:srgbClr val="00B050"/>
              </a:solidFill>
            </a:endParaRPr>
          </a:p>
        </p:txBody>
      </p:sp>
      <p:sp>
        <p:nvSpPr>
          <p:cNvPr id="73" name="CuadroTexto 259">
            <a:extLst>
              <a:ext uri="{FF2B5EF4-FFF2-40B4-BE49-F238E27FC236}">
                <a16:creationId xmlns:a16="http://schemas.microsoft.com/office/drawing/2014/main" id="{28C7CFFE-9DAA-DE65-7058-5AD26598C00F}"/>
              </a:ext>
            </a:extLst>
          </p:cNvPr>
          <p:cNvSpPr txBox="1"/>
          <p:nvPr/>
        </p:nvSpPr>
        <p:spPr>
          <a:xfrm>
            <a:off x="1889504" y="2153126"/>
            <a:ext cx="1383713" cy="461665"/>
          </a:xfrm>
          <a:prstGeom prst="rect">
            <a:avLst/>
          </a:prstGeom>
          <a:noFill/>
          <a:ln w="28575">
            <a:solidFill>
              <a:srgbClr val="D60093"/>
            </a:solidFill>
          </a:ln>
        </p:spPr>
        <p:txBody>
          <a:bodyPr wrap="none" rtlCol="0" anchor="ctr" anchorCtr="1">
            <a:spAutoFit/>
          </a:bodyPr>
          <a:lstStyle/>
          <a:p>
            <a:pPr algn="ctr"/>
            <a:r>
              <a:rPr lang="en-US" sz="2400" dirty="0" err="1">
                <a:solidFill>
                  <a:srgbClr val="D60093"/>
                </a:solidFill>
              </a:rPr>
              <a:t>putShoeL</a:t>
            </a:r>
            <a:endParaRPr lang="en-US" sz="2400" dirty="0">
              <a:solidFill>
                <a:srgbClr val="D60093"/>
              </a:solidFill>
            </a:endParaRPr>
          </a:p>
        </p:txBody>
      </p:sp>
      <p:cxnSp>
        <p:nvCxnSpPr>
          <p:cNvPr id="74" name="Straight Connector 73">
            <a:extLst>
              <a:ext uri="{FF2B5EF4-FFF2-40B4-BE49-F238E27FC236}">
                <a16:creationId xmlns:a16="http://schemas.microsoft.com/office/drawing/2014/main" id="{71F963E4-3F52-5BD2-4CE3-08CB9FC3AA61}"/>
              </a:ext>
            </a:extLst>
          </p:cNvPr>
          <p:cNvCxnSpPr>
            <a:cxnSpLocks/>
            <a:endCxn id="72" idx="1"/>
          </p:cNvCxnSpPr>
          <p:nvPr/>
        </p:nvCxnSpPr>
        <p:spPr>
          <a:xfrm>
            <a:off x="1427766" y="5036962"/>
            <a:ext cx="455243" cy="360810"/>
          </a:xfrm>
          <a:prstGeom prst="line">
            <a:avLst/>
          </a:prstGeom>
          <a:solidFill>
            <a:srgbClr val="FF0000">
              <a:alpha val="5000"/>
            </a:srgbClr>
          </a:solidFill>
          <a:ln w="38100">
            <a:solidFill>
              <a:srgbClr val="00B050"/>
            </a:solidFill>
            <a:tailEnd type="none" w="lg" len="lg"/>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0CA3ECD-1C24-5C13-DA51-F902D8C763B0}"/>
              </a:ext>
            </a:extLst>
          </p:cNvPr>
          <p:cNvCxnSpPr>
            <a:cxnSpLocks/>
            <a:endCxn id="73" idx="1"/>
          </p:cNvCxnSpPr>
          <p:nvPr/>
        </p:nvCxnSpPr>
        <p:spPr>
          <a:xfrm flipV="1">
            <a:off x="1402480" y="2383959"/>
            <a:ext cx="487024" cy="329946"/>
          </a:xfrm>
          <a:prstGeom prst="line">
            <a:avLst/>
          </a:prstGeom>
          <a:solidFill>
            <a:srgbClr val="FF0000">
              <a:alpha val="5000"/>
            </a:srgbClr>
          </a:solidFill>
          <a:ln w="38100">
            <a:solidFill>
              <a:srgbClr val="D60093"/>
            </a:solidFill>
            <a:tailEnd type="none" w="lg" len="lg"/>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C30E451D-09FA-239F-149F-D5042CCE255F}"/>
              </a:ext>
            </a:extLst>
          </p:cNvPr>
          <p:cNvCxnSpPr>
            <a:cxnSpLocks/>
            <a:stCxn id="63" idx="3"/>
          </p:cNvCxnSpPr>
          <p:nvPr/>
        </p:nvCxnSpPr>
        <p:spPr>
          <a:xfrm>
            <a:off x="-113077" y="3027866"/>
            <a:ext cx="488083" cy="403957"/>
          </a:xfrm>
          <a:prstGeom prst="line">
            <a:avLst/>
          </a:prstGeom>
          <a:solidFill>
            <a:srgbClr val="FF0000">
              <a:alpha val="5000"/>
            </a:srgbClr>
          </a:solidFill>
          <a:ln w="38100">
            <a:solidFill>
              <a:srgbClr val="00B0F0"/>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00A8B9B-B6E4-51F7-4CF9-4E5D788C9513}"/>
              </a:ext>
            </a:extLst>
          </p:cNvPr>
          <p:cNvCxnSpPr>
            <a:cxnSpLocks/>
            <a:stCxn id="62" idx="3"/>
          </p:cNvCxnSpPr>
          <p:nvPr/>
        </p:nvCxnSpPr>
        <p:spPr>
          <a:xfrm flipV="1">
            <a:off x="-89832" y="4295004"/>
            <a:ext cx="478591" cy="336059"/>
          </a:xfrm>
          <a:prstGeom prst="line">
            <a:avLst/>
          </a:prstGeom>
          <a:solidFill>
            <a:srgbClr val="FF0000">
              <a:alpha val="5000"/>
            </a:srgbClr>
          </a:solidFill>
          <a:ln w="38100">
            <a:solidFill>
              <a:schemeClr val="accent2"/>
            </a:solidFill>
            <a:prstDash val="sysDot"/>
            <a:tailEnd type="none" w="lg" len="lg"/>
          </a:ln>
        </p:spPr>
        <p:style>
          <a:lnRef idx="1">
            <a:schemeClr val="accent1"/>
          </a:lnRef>
          <a:fillRef idx="0">
            <a:schemeClr val="accent1"/>
          </a:fillRef>
          <a:effectRef idx="0">
            <a:schemeClr val="accent1"/>
          </a:effectRef>
          <a:fontRef idx="minor">
            <a:schemeClr val="tx1"/>
          </a:fontRef>
        </p:style>
      </p:cxnSp>
      <p:sp>
        <p:nvSpPr>
          <p:cNvPr id="78" name="CuadroTexto 319">
            <a:extLst>
              <a:ext uri="{FF2B5EF4-FFF2-40B4-BE49-F238E27FC236}">
                <a16:creationId xmlns:a16="http://schemas.microsoft.com/office/drawing/2014/main" id="{1A275226-373B-BABC-5795-1693461A09EC}"/>
              </a:ext>
            </a:extLst>
          </p:cNvPr>
          <p:cNvSpPr txBox="1"/>
          <p:nvPr/>
        </p:nvSpPr>
        <p:spPr>
          <a:xfrm>
            <a:off x="2153252" y="3568576"/>
            <a:ext cx="832279" cy="461665"/>
          </a:xfrm>
          <a:prstGeom prst="rect">
            <a:avLst/>
          </a:prstGeom>
          <a:noFill/>
        </p:spPr>
        <p:txBody>
          <a:bodyPr wrap="none" rtlCol="0" anchor="ctr" anchorCtr="1">
            <a:spAutoFit/>
          </a:bodyPr>
          <a:lstStyle/>
          <a:p>
            <a:pPr algn="ctr"/>
            <a:r>
              <a:rPr lang="en-US" sz="2400">
                <a:solidFill>
                  <a:schemeClr val="bg1">
                    <a:lumMod val="65000"/>
                  </a:schemeClr>
                </a:solidFill>
              </a:rPr>
              <a:t>noop</a:t>
            </a:r>
          </a:p>
        </p:txBody>
      </p:sp>
      <p:sp>
        <p:nvSpPr>
          <p:cNvPr id="79" name="CuadroTexto 273">
            <a:extLst>
              <a:ext uri="{FF2B5EF4-FFF2-40B4-BE49-F238E27FC236}">
                <a16:creationId xmlns:a16="http://schemas.microsoft.com/office/drawing/2014/main" id="{5DC11975-6ED3-A823-B3EB-E0E9954D93EE}"/>
              </a:ext>
            </a:extLst>
          </p:cNvPr>
          <p:cNvSpPr txBox="1"/>
          <p:nvPr/>
        </p:nvSpPr>
        <p:spPr>
          <a:xfrm>
            <a:off x="1933755" y="4382031"/>
            <a:ext cx="1350049" cy="461665"/>
          </a:xfrm>
          <a:prstGeom prst="rect">
            <a:avLst/>
          </a:prstGeom>
          <a:noFill/>
        </p:spPr>
        <p:txBody>
          <a:bodyPr wrap="none" rtlCol="0" anchor="ctr" anchorCtr="1">
            <a:spAutoFit/>
          </a:bodyPr>
          <a:lstStyle/>
          <a:p>
            <a:pPr algn="ctr"/>
            <a:r>
              <a:rPr lang="en-US" sz="2400" dirty="0" err="1">
                <a:solidFill>
                  <a:schemeClr val="accent2"/>
                </a:solidFill>
              </a:rPr>
              <a:t>putSockR</a:t>
            </a:r>
            <a:endParaRPr lang="en-US" sz="2400" dirty="0">
              <a:solidFill>
                <a:schemeClr val="accent2"/>
              </a:solidFill>
            </a:endParaRPr>
          </a:p>
        </p:txBody>
      </p:sp>
      <p:sp>
        <p:nvSpPr>
          <p:cNvPr id="80" name="CuadroTexto 259">
            <a:extLst>
              <a:ext uri="{FF2B5EF4-FFF2-40B4-BE49-F238E27FC236}">
                <a16:creationId xmlns:a16="http://schemas.microsoft.com/office/drawing/2014/main" id="{606EB88A-9740-2020-F67E-E899C00D2F02}"/>
              </a:ext>
            </a:extLst>
          </p:cNvPr>
          <p:cNvSpPr txBox="1"/>
          <p:nvPr/>
        </p:nvSpPr>
        <p:spPr>
          <a:xfrm>
            <a:off x="1947378" y="2801582"/>
            <a:ext cx="1313181" cy="461665"/>
          </a:xfrm>
          <a:prstGeom prst="rect">
            <a:avLst/>
          </a:prstGeom>
          <a:noFill/>
        </p:spPr>
        <p:txBody>
          <a:bodyPr wrap="none" rtlCol="0" anchor="ctr" anchorCtr="1">
            <a:spAutoFit/>
          </a:bodyPr>
          <a:lstStyle/>
          <a:p>
            <a:pPr algn="ctr"/>
            <a:r>
              <a:rPr lang="en-US" sz="2400" dirty="0" err="1">
                <a:solidFill>
                  <a:srgbClr val="00B0F0"/>
                </a:solidFill>
              </a:rPr>
              <a:t>putSockL</a:t>
            </a:r>
            <a:endParaRPr lang="en-US" sz="2400" dirty="0">
              <a:solidFill>
                <a:srgbClr val="00B0F0"/>
              </a:solidFill>
            </a:endParaRPr>
          </a:p>
        </p:txBody>
      </p:sp>
      <p:sp>
        <p:nvSpPr>
          <p:cNvPr id="81" name="Rectángulo 205">
            <a:extLst>
              <a:ext uri="{FF2B5EF4-FFF2-40B4-BE49-F238E27FC236}">
                <a16:creationId xmlns:a16="http://schemas.microsoft.com/office/drawing/2014/main" id="{9EC03ED1-5406-EBE0-A56E-3F7ABDC0E5DF}"/>
              </a:ext>
            </a:extLst>
          </p:cNvPr>
          <p:cNvSpPr/>
          <p:nvPr/>
        </p:nvSpPr>
        <p:spPr>
          <a:xfrm>
            <a:off x="3702511" y="1696987"/>
            <a:ext cx="1188720" cy="4306937"/>
          </a:xfrm>
          <a:prstGeom prst="rect">
            <a:avLst/>
          </a:prstGeom>
          <a:solidFill>
            <a:srgbClr val="7030A0">
              <a:alpha val="5000"/>
            </a:srgbClr>
          </a:solidFill>
          <a:ln w="19051">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r>
              <a:rPr lang="en-US" sz="2400" b="1" dirty="0" err="1">
                <a:solidFill>
                  <a:srgbClr val="7030A0"/>
                </a:solidFill>
              </a:rPr>
              <a:t>shoeL</a:t>
            </a:r>
            <a:r>
              <a:rPr lang="en-US" sz="2400" b="1" dirty="0">
                <a:solidFill>
                  <a:srgbClr val="7030A0"/>
                </a:solidFill>
              </a:rPr>
              <a:t>()</a:t>
            </a:r>
          </a:p>
          <a:p>
            <a:pPr algn="ctr"/>
            <a:endParaRPr lang="en-US" sz="2400" dirty="0">
              <a:solidFill>
                <a:srgbClr val="7030A0"/>
              </a:solidFill>
            </a:endParaRPr>
          </a:p>
          <a:p>
            <a:pPr algn="ctr"/>
            <a:r>
              <a:rPr lang="en-US" sz="2400" dirty="0" err="1">
                <a:solidFill>
                  <a:srgbClr val="7030A0"/>
                </a:solidFill>
              </a:rPr>
              <a:t>sockL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bareR</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sockR</a:t>
            </a:r>
            <a:r>
              <a:rPr lang="en-US" sz="2400" dirty="0">
                <a:solidFill>
                  <a:srgbClr val="7030A0"/>
                </a:solidFill>
              </a:rPr>
              <a:t>()</a:t>
            </a:r>
          </a:p>
          <a:p>
            <a:pPr algn="ctr"/>
            <a:endParaRPr lang="en-US" sz="2400" dirty="0">
              <a:solidFill>
                <a:srgbClr val="7030A0"/>
              </a:solidFill>
            </a:endParaRPr>
          </a:p>
          <a:p>
            <a:pPr algn="ctr"/>
            <a:r>
              <a:rPr lang="en-US" sz="2400" b="1" dirty="0" err="1">
                <a:solidFill>
                  <a:srgbClr val="7030A0"/>
                </a:solidFill>
              </a:rPr>
              <a:t>shoeR</a:t>
            </a:r>
            <a:r>
              <a:rPr lang="en-US" sz="2400" b="1" dirty="0">
                <a:solidFill>
                  <a:srgbClr val="7030A0"/>
                </a:solidFill>
              </a:rPr>
              <a:t>()</a:t>
            </a:r>
          </a:p>
        </p:txBody>
      </p:sp>
      <p:grpSp>
        <p:nvGrpSpPr>
          <p:cNvPr id="82" name="Group 81">
            <a:extLst>
              <a:ext uri="{FF2B5EF4-FFF2-40B4-BE49-F238E27FC236}">
                <a16:creationId xmlns:a16="http://schemas.microsoft.com/office/drawing/2014/main" id="{BED3381A-8372-40FF-8C02-0B6219F9D917}"/>
              </a:ext>
            </a:extLst>
          </p:cNvPr>
          <p:cNvGrpSpPr/>
          <p:nvPr/>
        </p:nvGrpSpPr>
        <p:grpSpPr>
          <a:xfrm>
            <a:off x="1433746" y="3328954"/>
            <a:ext cx="2377457" cy="311829"/>
            <a:chOff x="7567844" y="3751663"/>
            <a:chExt cx="2184916" cy="292647"/>
          </a:xfrm>
        </p:grpSpPr>
        <p:cxnSp>
          <p:nvCxnSpPr>
            <p:cNvPr id="99" name="Straight Connector 98">
              <a:extLst>
                <a:ext uri="{FF2B5EF4-FFF2-40B4-BE49-F238E27FC236}">
                  <a16:creationId xmlns:a16="http://schemas.microsoft.com/office/drawing/2014/main" id="{0C4DF946-B8A3-EECB-4805-FCDB5CCE0D1F}"/>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BD049728-1DC0-51DC-2B20-D8AB23479651}"/>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83" name="Straight Connector 82">
            <a:extLst>
              <a:ext uri="{FF2B5EF4-FFF2-40B4-BE49-F238E27FC236}">
                <a16:creationId xmlns:a16="http://schemas.microsoft.com/office/drawing/2014/main" id="{9AACFAF8-D02E-81CE-8C0E-7EDDCC0D5218}"/>
              </a:ext>
            </a:extLst>
          </p:cNvPr>
          <p:cNvCxnSpPr>
            <a:cxnSpLocks/>
            <a:endCxn id="80" idx="1"/>
          </p:cNvCxnSpPr>
          <p:nvPr/>
        </p:nvCxnSpPr>
        <p:spPr>
          <a:xfrm flipV="1">
            <a:off x="1433746" y="3032415"/>
            <a:ext cx="513632" cy="445842"/>
          </a:xfrm>
          <a:prstGeom prst="line">
            <a:avLst/>
          </a:prstGeom>
          <a:solidFill>
            <a:srgbClr val="FF0000">
              <a:alpha val="5000"/>
            </a:srgbClr>
          </a:solidFill>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A8CC020-B0A0-125D-A57E-79254AAE7D9C}"/>
              </a:ext>
            </a:extLst>
          </p:cNvPr>
          <p:cNvCxnSpPr>
            <a:cxnSpLocks/>
            <a:stCxn id="80" idx="3"/>
          </p:cNvCxnSpPr>
          <p:nvPr/>
        </p:nvCxnSpPr>
        <p:spPr>
          <a:xfrm flipV="1">
            <a:off x="3260559" y="2841000"/>
            <a:ext cx="550644" cy="191415"/>
          </a:xfrm>
          <a:prstGeom prst="line">
            <a:avLst/>
          </a:prstGeom>
          <a:solidFill>
            <a:srgbClr val="FF0000">
              <a:alpha val="5000"/>
            </a:srgbClr>
          </a:solidFill>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grpSp>
        <p:nvGrpSpPr>
          <p:cNvPr id="85" name="Group 84">
            <a:extLst>
              <a:ext uri="{FF2B5EF4-FFF2-40B4-BE49-F238E27FC236}">
                <a16:creationId xmlns:a16="http://schemas.microsoft.com/office/drawing/2014/main" id="{E7237642-E15C-24FF-9DF6-33FC49C83E13}"/>
              </a:ext>
            </a:extLst>
          </p:cNvPr>
          <p:cNvGrpSpPr/>
          <p:nvPr/>
        </p:nvGrpSpPr>
        <p:grpSpPr>
          <a:xfrm>
            <a:off x="1433746" y="4053698"/>
            <a:ext cx="2377457" cy="311829"/>
            <a:chOff x="7567844" y="3751663"/>
            <a:chExt cx="2184916" cy="292647"/>
          </a:xfrm>
        </p:grpSpPr>
        <p:cxnSp>
          <p:nvCxnSpPr>
            <p:cNvPr id="97" name="Straight Connector 96">
              <a:extLst>
                <a:ext uri="{FF2B5EF4-FFF2-40B4-BE49-F238E27FC236}">
                  <a16:creationId xmlns:a16="http://schemas.microsoft.com/office/drawing/2014/main" id="{1B981EC5-5A27-DEDF-F56D-A25556C701D6}"/>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98" name="Rectangle 97">
              <a:extLst>
                <a:ext uri="{FF2B5EF4-FFF2-40B4-BE49-F238E27FC236}">
                  <a16:creationId xmlns:a16="http://schemas.microsoft.com/office/drawing/2014/main" id="{E5C5C0B5-E42D-6DEB-9338-C8DECDE5AFB8}"/>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86" name="Straight Connector 85">
            <a:extLst>
              <a:ext uri="{FF2B5EF4-FFF2-40B4-BE49-F238E27FC236}">
                <a16:creationId xmlns:a16="http://schemas.microsoft.com/office/drawing/2014/main" id="{CFE48282-7282-8703-F433-010A2DE08E2F}"/>
              </a:ext>
            </a:extLst>
          </p:cNvPr>
          <p:cNvCxnSpPr>
            <a:cxnSpLocks/>
            <a:endCxn id="79" idx="1"/>
          </p:cNvCxnSpPr>
          <p:nvPr/>
        </p:nvCxnSpPr>
        <p:spPr>
          <a:xfrm>
            <a:off x="1433746" y="4223921"/>
            <a:ext cx="500009" cy="388943"/>
          </a:xfrm>
          <a:prstGeom prst="line">
            <a:avLst/>
          </a:prstGeom>
          <a:solidFill>
            <a:srgbClr val="FF0000">
              <a:alpha val="5000"/>
            </a:srgbClr>
          </a:solidFill>
          <a:ln w="381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B2237BD7-49DE-7886-F5BA-08D1EBB8A9A1}"/>
              </a:ext>
            </a:extLst>
          </p:cNvPr>
          <p:cNvCxnSpPr>
            <a:cxnSpLocks/>
            <a:stCxn id="79" idx="3"/>
          </p:cNvCxnSpPr>
          <p:nvPr/>
        </p:nvCxnSpPr>
        <p:spPr>
          <a:xfrm>
            <a:off x="3283804" y="4612864"/>
            <a:ext cx="482520" cy="230832"/>
          </a:xfrm>
          <a:prstGeom prst="line">
            <a:avLst/>
          </a:prstGeom>
          <a:solidFill>
            <a:srgbClr val="FF0000">
              <a:alpha val="5000"/>
            </a:srgbClr>
          </a:solidFill>
          <a:ln w="381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830DE726-D8E8-B8DC-2F07-E0930B17B374}"/>
              </a:ext>
            </a:extLst>
          </p:cNvPr>
          <p:cNvCxnSpPr>
            <a:cxnSpLocks/>
            <a:stCxn id="80" idx="3"/>
          </p:cNvCxnSpPr>
          <p:nvPr/>
        </p:nvCxnSpPr>
        <p:spPr>
          <a:xfrm>
            <a:off x="3260559" y="3032415"/>
            <a:ext cx="505765" cy="493394"/>
          </a:xfrm>
          <a:prstGeom prst="line">
            <a:avLst/>
          </a:prstGeom>
          <a:solidFill>
            <a:srgbClr val="FF0000">
              <a:alpha val="5000"/>
            </a:srgbClr>
          </a:solidFill>
          <a:ln w="38100">
            <a:solidFill>
              <a:srgbClr val="00B0F0"/>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686AA69E-9FB8-35A2-E7AC-F4A3D1EAAD01}"/>
              </a:ext>
            </a:extLst>
          </p:cNvPr>
          <p:cNvCxnSpPr>
            <a:cxnSpLocks/>
            <a:stCxn id="79" idx="3"/>
          </p:cNvCxnSpPr>
          <p:nvPr/>
        </p:nvCxnSpPr>
        <p:spPr>
          <a:xfrm flipV="1">
            <a:off x="3283804" y="4263304"/>
            <a:ext cx="482520" cy="349560"/>
          </a:xfrm>
          <a:prstGeom prst="line">
            <a:avLst/>
          </a:prstGeom>
          <a:solidFill>
            <a:srgbClr val="FF0000">
              <a:alpha val="5000"/>
            </a:srgbClr>
          </a:solidFill>
          <a:ln w="38100">
            <a:solidFill>
              <a:schemeClr val="accent2"/>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7770E8B8-BE04-9301-EF87-DFAE75E302BB}"/>
              </a:ext>
            </a:extLst>
          </p:cNvPr>
          <p:cNvCxnSpPr>
            <a:cxnSpLocks/>
            <a:stCxn id="73" idx="3"/>
          </p:cNvCxnSpPr>
          <p:nvPr/>
        </p:nvCxnSpPr>
        <p:spPr>
          <a:xfrm flipV="1">
            <a:off x="3273217" y="2098119"/>
            <a:ext cx="474808" cy="285840"/>
          </a:xfrm>
          <a:prstGeom prst="line">
            <a:avLst/>
          </a:prstGeom>
          <a:solidFill>
            <a:srgbClr val="FF0000">
              <a:alpha val="5000"/>
            </a:srgbClr>
          </a:solidFill>
          <a:ln w="38100">
            <a:solidFill>
              <a:srgbClr val="D60093"/>
            </a:solidFill>
            <a:tailEnd type="none" w="lg" len="lg"/>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E9743DC3-313B-FE24-CEAB-7450262D2D0D}"/>
              </a:ext>
            </a:extLst>
          </p:cNvPr>
          <p:cNvCxnSpPr>
            <a:cxnSpLocks/>
            <a:stCxn id="73" idx="3"/>
          </p:cNvCxnSpPr>
          <p:nvPr/>
        </p:nvCxnSpPr>
        <p:spPr>
          <a:xfrm>
            <a:off x="3273217" y="2383959"/>
            <a:ext cx="537986" cy="343402"/>
          </a:xfrm>
          <a:prstGeom prst="line">
            <a:avLst/>
          </a:prstGeom>
          <a:solidFill>
            <a:srgbClr val="FF0000">
              <a:alpha val="5000"/>
            </a:srgbClr>
          </a:solidFill>
          <a:ln w="38100">
            <a:solidFill>
              <a:srgbClr val="D60093"/>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E3FC67E7-29C7-96D8-B414-DF9ECADDE79F}"/>
              </a:ext>
            </a:extLst>
          </p:cNvPr>
          <p:cNvCxnSpPr>
            <a:cxnSpLocks/>
            <a:stCxn id="72" idx="3"/>
          </p:cNvCxnSpPr>
          <p:nvPr/>
        </p:nvCxnSpPr>
        <p:spPr>
          <a:xfrm>
            <a:off x="3310003" y="5397772"/>
            <a:ext cx="438022" cy="278001"/>
          </a:xfrm>
          <a:prstGeom prst="line">
            <a:avLst/>
          </a:prstGeom>
          <a:solidFill>
            <a:srgbClr val="FF0000">
              <a:alpha val="5000"/>
            </a:srgbClr>
          </a:solidFill>
          <a:ln w="38100">
            <a:solidFill>
              <a:srgbClr val="00B050"/>
            </a:solidFill>
            <a:tailEnd type="none" w="lg" len="lg"/>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07EEEFD-4AD4-4A88-47EA-C0B70E6E61AA}"/>
              </a:ext>
            </a:extLst>
          </p:cNvPr>
          <p:cNvCxnSpPr>
            <a:cxnSpLocks/>
            <a:stCxn id="72" idx="3"/>
          </p:cNvCxnSpPr>
          <p:nvPr/>
        </p:nvCxnSpPr>
        <p:spPr>
          <a:xfrm flipV="1">
            <a:off x="3310003" y="5036962"/>
            <a:ext cx="469934" cy="360810"/>
          </a:xfrm>
          <a:prstGeom prst="line">
            <a:avLst/>
          </a:prstGeom>
          <a:solidFill>
            <a:srgbClr val="FF0000">
              <a:alpha val="5000"/>
            </a:srgbClr>
          </a:solidFill>
          <a:ln w="38100">
            <a:solidFill>
              <a:srgbClr val="00B050"/>
            </a:solidFill>
            <a:prstDash val="sysDot"/>
            <a:tailEnd type="none" w="lg" len="lg"/>
          </a:ln>
        </p:spPr>
        <p:style>
          <a:lnRef idx="1">
            <a:schemeClr val="accent1"/>
          </a:lnRef>
          <a:fillRef idx="0">
            <a:schemeClr val="accent1"/>
          </a:fillRef>
          <a:effectRef idx="0">
            <a:schemeClr val="accent1"/>
          </a:effectRef>
          <a:fontRef idx="minor">
            <a:schemeClr val="tx1"/>
          </a:fontRef>
        </p:style>
      </p:cxnSp>
      <p:grpSp>
        <p:nvGrpSpPr>
          <p:cNvPr id="94" name="Group 93">
            <a:extLst>
              <a:ext uri="{FF2B5EF4-FFF2-40B4-BE49-F238E27FC236}">
                <a16:creationId xmlns:a16="http://schemas.microsoft.com/office/drawing/2014/main" id="{CA440D9F-A135-3F10-1433-DA52A457DA01}"/>
              </a:ext>
            </a:extLst>
          </p:cNvPr>
          <p:cNvGrpSpPr/>
          <p:nvPr/>
        </p:nvGrpSpPr>
        <p:grpSpPr>
          <a:xfrm>
            <a:off x="1427766" y="4829020"/>
            <a:ext cx="2377457" cy="311829"/>
            <a:chOff x="7567844" y="3751663"/>
            <a:chExt cx="2184916" cy="292647"/>
          </a:xfrm>
        </p:grpSpPr>
        <p:cxnSp>
          <p:nvCxnSpPr>
            <p:cNvPr id="95" name="Straight Connector 94">
              <a:extLst>
                <a:ext uri="{FF2B5EF4-FFF2-40B4-BE49-F238E27FC236}">
                  <a16:creationId xmlns:a16="http://schemas.microsoft.com/office/drawing/2014/main" id="{31508F40-1DE1-E57B-4860-ED65FC03A68D}"/>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96" name="Rectangle 95">
              <a:extLst>
                <a:ext uri="{FF2B5EF4-FFF2-40B4-BE49-F238E27FC236}">
                  <a16:creationId xmlns:a16="http://schemas.microsoft.com/office/drawing/2014/main" id="{D0B816D8-EC49-BCF9-2DE5-537B79FCC893}"/>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81D3A3D4-B6FD-D9DC-7C25-A2975A665264}"/>
              </a:ext>
            </a:extLst>
          </p:cNvPr>
          <p:cNvSpPr>
            <a:spLocks noGrp="1"/>
          </p:cNvSpPr>
          <p:nvPr>
            <p:ph type="title"/>
          </p:nvPr>
        </p:nvSpPr>
        <p:spPr/>
        <p:txBody>
          <a:bodyPr/>
          <a:lstStyle/>
          <a:p>
            <a:r>
              <a:rPr lang="en-US" dirty="0"/>
              <a:t>Building a </a:t>
            </a:r>
            <a:r>
              <a:rPr lang="en-US" dirty="0" err="1"/>
              <a:t>GraphPlan</a:t>
            </a:r>
            <a:r>
              <a:rPr lang="en-US" dirty="0"/>
              <a:t> Graph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A31B057-AF0B-E145-4C89-5F4B03DCECBC}"/>
                  </a:ext>
                </a:extLst>
              </p:cNvPr>
              <p:cNvSpPr>
                <a:spLocks noGrp="1"/>
              </p:cNvSpPr>
              <p:nvPr>
                <p:ph idx="1"/>
              </p:nvPr>
            </p:nvSpPr>
            <p:spPr>
              <a:xfrm>
                <a:off x="552099" y="1113179"/>
                <a:ext cx="11598762" cy="455582"/>
              </a:xfrm>
            </p:spPr>
            <p:txBody>
              <a:bodyPr/>
              <a:lstStyle/>
              <a:p>
                <a:r>
                  <a:rPr lang="en-US" dirty="0">
                    <a:solidFill>
                      <a:srgbClr val="C00000"/>
                    </a:solidFill>
                  </a:rPr>
                  <a:t>Search</a:t>
                </a:r>
                <a:r>
                  <a:rPr lang="en-US" dirty="0"/>
                  <a:t> for solution. Does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b="0" i="1" dirty="0" smtClean="0">
                            <a:latin typeface="Cambria Math" panose="02040503050406030204" pitchFamily="18" charset="0"/>
                          </a:rPr>
                          <m:t>2</m:t>
                        </m:r>
                      </m:sub>
                    </m:sSub>
                  </m:oMath>
                </a14:m>
                <a:r>
                  <a:rPr lang="en-US" dirty="0"/>
                  <a:t> contain all goal propositions, </a:t>
                </a:r>
                <a:r>
                  <a:rPr lang="en-US" b="1" dirty="0" err="1">
                    <a:solidFill>
                      <a:srgbClr val="7030A0"/>
                    </a:solidFill>
                  </a:rPr>
                  <a:t>shoeL</a:t>
                </a:r>
                <a:r>
                  <a:rPr lang="en-US" b="1" dirty="0">
                    <a:solidFill>
                      <a:srgbClr val="7030A0"/>
                    </a:solidFill>
                  </a:rPr>
                  <a:t>()</a:t>
                </a:r>
                <a:r>
                  <a:rPr lang="en-US" dirty="0"/>
                  <a:t>, </a:t>
                </a:r>
                <a:r>
                  <a:rPr lang="en-US" b="1" dirty="0" err="1">
                    <a:solidFill>
                      <a:srgbClr val="7030A0"/>
                    </a:solidFill>
                  </a:rPr>
                  <a:t>shoeR</a:t>
                </a:r>
                <a:r>
                  <a:rPr lang="en-US" b="1" dirty="0">
                    <a:solidFill>
                      <a:srgbClr val="7030A0"/>
                    </a:solidFill>
                  </a:rPr>
                  <a:t>()</a:t>
                </a:r>
                <a:r>
                  <a:rPr lang="en-US" dirty="0"/>
                  <a:t>?</a:t>
                </a:r>
              </a:p>
              <a:p>
                <a:endParaRPr lang="en-US" dirty="0"/>
              </a:p>
            </p:txBody>
          </p:sp>
        </mc:Choice>
        <mc:Fallback xmlns="">
          <p:sp>
            <p:nvSpPr>
              <p:cNvPr id="3" name="Content Placeholder 2">
                <a:extLst>
                  <a:ext uri="{FF2B5EF4-FFF2-40B4-BE49-F238E27FC236}">
                    <a16:creationId xmlns:a16="http://schemas.microsoft.com/office/drawing/2014/main" id="{7A31B057-AF0B-E145-4C89-5F4B03DCECBC}"/>
                  </a:ext>
                </a:extLst>
              </p:cNvPr>
              <p:cNvSpPr>
                <a:spLocks noGrp="1" noRot="1" noChangeAspect="1" noMove="1" noResize="1" noEditPoints="1" noAdjustHandles="1" noChangeArrowheads="1" noChangeShapeType="1" noTextEdit="1"/>
              </p:cNvSpPr>
              <p:nvPr>
                <p:ph idx="1"/>
              </p:nvPr>
            </p:nvSpPr>
            <p:spPr>
              <a:xfrm>
                <a:off x="552099" y="1113179"/>
                <a:ext cx="11598762" cy="455582"/>
              </a:xfrm>
              <a:blipFill>
                <a:blip r:embed="rId7"/>
                <a:stretch>
                  <a:fillRect l="-1104" t="-22973" b="-44595"/>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BEA90527-F5A4-BB97-F57C-5BA714E873BF}"/>
              </a:ext>
            </a:extLst>
          </p:cNvPr>
          <p:cNvSpPr txBox="1"/>
          <p:nvPr/>
        </p:nvSpPr>
        <p:spPr>
          <a:xfrm>
            <a:off x="5794941" y="1591372"/>
            <a:ext cx="5722011" cy="1384995"/>
          </a:xfrm>
          <a:prstGeom prst="rect">
            <a:avLst/>
          </a:prstGeom>
          <a:noFill/>
        </p:spPr>
        <p:txBody>
          <a:bodyPr wrap="square" rtlCol="0">
            <a:spAutoFit/>
          </a:bodyPr>
          <a:lstStyle/>
          <a:p>
            <a:r>
              <a:rPr lang="en-US" sz="2800" dirty="0"/>
              <a:t>Are the actions leading to the goals okay (not </a:t>
            </a:r>
            <a:r>
              <a:rPr lang="en-US" sz="2800" dirty="0">
                <a:solidFill>
                  <a:srgbClr val="C00000"/>
                </a:solidFill>
              </a:rPr>
              <a:t>exclusive</a:t>
            </a:r>
            <a:r>
              <a:rPr lang="en-US" sz="2800" dirty="0"/>
              <a:t>)?</a:t>
            </a:r>
          </a:p>
          <a:p>
            <a:endParaRPr lang="en-US" sz="2800" dirty="0"/>
          </a:p>
        </p:txBody>
      </p:sp>
      <p:sp>
        <p:nvSpPr>
          <p:cNvPr id="4" name="TextBox 3">
            <a:extLst>
              <a:ext uri="{FF2B5EF4-FFF2-40B4-BE49-F238E27FC236}">
                <a16:creationId xmlns:a16="http://schemas.microsoft.com/office/drawing/2014/main" id="{26F676AD-33FE-27DA-2C4D-F45D96864806}"/>
              </a:ext>
            </a:extLst>
          </p:cNvPr>
          <p:cNvSpPr txBox="1"/>
          <p:nvPr/>
        </p:nvSpPr>
        <p:spPr>
          <a:xfrm>
            <a:off x="5832930" y="2749973"/>
            <a:ext cx="5765222" cy="3647152"/>
          </a:xfrm>
          <a:prstGeom prst="rect">
            <a:avLst/>
          </a:prstGeom>
          <a:noFill/>
          <a:ln w="28575">
            <a:solidFill>
              <a:srgbClr val="C00000"/>
            </a:solidFill>
          </a:ln>
        </p:spPr>
        <p:txBody>
          <a:bodyPr wrap="square" rtlCol="0">
            <a:spAutoFit/>
          </a:bodyPr>
          <a:lstStyle/>
          <a:p>
            <a:pPr>
              <a:spcBef>
                <a:spcPct val="40000"/>
              </a:spcBef>
            </a:pPr>
            <a:r>
              <a:rPr lang="en-US" altLang="en-US" sz="2400" dirty="0">
                <a:ea typeface="Avenir Book" charset="0"/>
                <a:cs typeface="Avenir Book" charset="0"/>
              </a:rPr>
              <a:t>Actions A and B are </a:t>
            </a:r>
            <a:r>
              <a:rPr lang="en-US" altLang="en-US" sz="2400" b="1" i="1" dirty="0">
                <a:solidFill>
                  <a:srgbClr val="C00000"/>
                </a:solidFill>
                <a:ea typeface="Avenir Book" charset="0"/>
                <a:cs typeface="Avenir Book" charset="0"/>
              </a:rPr>
              <a:t>exclusive (</a:t>
            </a:r>
            <a:r>
              <a:rPr lang="en-US" altLang="en-US" sz="2400" b="1" i="1" dirty="0" err="1">
                <a:solidFill>
                  <a:srgbClr val="C00000"/>
                </a:solidFill>
                <a:ea typeface="Avenir Book" charset="0"/>
                <a:cs typeface="Avenir Book" charset="0"/>
              </a:rPr>
              <a:t>mutex</a:t>
            </a:r>
            <a:r>
              <a:rPr lang="en-US" altLang="en-US" sz="2400" b="1" i="1" dirty="0">
                <a:solidFill>
                  <a:srgbClr val="C00000"/>
                </a:solidFill>
                <a:ea typeface="Avenir Book" charset="0"/>
                <a:cs typeface="Avenir Book" charset="0"/>
              </a:rPr>
              <a:t>) </a:t>
            </a:r>
            <a:r>
              <a:rPr lang="en-US" altLang="en-US" sz="2400" dirty="0">
                <a:ea typeface="Avenir Book" charset="0"/>
                <a:cs typeface="Avenir Book" charset="0"/>
              </a:rPr>
              <a:t>at action-level </a:t>
            </a:r>
            <a:r>
              <a:rPr lang="en-US" altLang="en-US" sz="2400" i="1" dirty="0" err="1">
                <a:ea typeface="Avenir Book" charset="0"/>
                <a:cs typeface="Avenir Book" charset="0"/>
              </a:rPr>
              <a:t>i</a:t>
            </a:r>
            <a:r>
              <a:rPr lang="en-US" altLang="en-US" sz="2400" dirty="0">
                <a:ea typeface="Avenir Book" charset="0"/>
                <a:cs typeface="Avenir Book" charset="0"/>
              </a:rPr>
              <a:t>, if:</a:t>
            </a:r>
          </a:p>
          <a:p>
            <a:pPr lvl="1">
              <a:spcBef>
                <a:spcPts val="600"/>
              </a:spcBef>
            </a:pPr>
            <a:r>
              <a:rPr lang="en-US" altLang="en-US" sz="2400" b="1" dirty="0">
                <a:solidFill>
                  <a:srgbClr val="C00000"/>
                </a:solidFill>
                <a:ea typeface="Avenir Book" charset="0"/>
                <a:cs typeface="Avenir Book" charset="0"/>
              </a:rPr>
              <a:t>Interference</a:t>
            </a:r>
            <a:r>
              <a:rPr lang="en-US" altLang="en-US" sz="2400" dirty="0">
                <a:solidFill>
                  <a:srgbClr val="3333FF"/>
                </a:solidFill>
                <a:ea typeface="Avenir Book" charset="0"/>
                <a:cs typeface="Avenir Book" charset="0"/>
              </a:rPr>
              <a:t>:</a:t>
            </a:r>
            <a:r>
              <a:rPr lang="en-US" altLang="en-US" sz="2400" dirty="0">
                <a:ea typeface="Avenir Book" charset="0"/>
                <a:cs typeface="Avenir Book" charset="0"/>
              </a:rPr>
              <a:t> one action effect deletes or negates a </a:t>
            </a:r>
            <a:r>
              <a:rPr lang="en-US" altLang="en-US" sz="2400" b="1" dirty="0">
                <a:ea typeface="Avenir Book" charset="0"/>
                <a:cs typeface="Avenir Book" charset="0"/>
              </a:rPr>
              <a:t>precondition</a:t>
            </a:r>
            <a:r>
              <a:rPr lang="en-US" altLang="en-US" sz="2400" dirty="0">
                <a:ea typeface="Avenir Book" charset="0"/>
                <a:cs typeface="Avenir Book" charset="0"/>
              </a:rPr>
              <a:t> of the other</a:t>
            </a:r>
          </a:p>
          <a:p>
            <a:pPr lvl="1">
              <a:spcBef>
                <a:spcPts val="600"/>
              </a:spcBef>
            </a:pPr>
            <a:r>
              <a:rPr lang="en-US" altLang="en-US" sz="2400" b="1" dirty="0">
                <a:solidFill>
                  <a:srgbClr val="C00000"/>
                </a:solidFill>
                <a:ea typeface="Avenir Book" charset="0"/>
                <a:cs typeface="Avenir Book" charset="0"/>
              </a:rPr>
              <a:t>Inconsistency</a:t>
            </a:r>
            <a:r>
              <a:rPr lang="en-US" altLang="en-US" sz="2400" b="1" dirty="0">
                <a:ea typeface="Avenir Book" charset="0"/>
                <a:cs typeface="Avenir Book" charset="0"/>
              </a:rPr>
              <a:t>:</a:t>
            </a:r>
            <a:r>
              <a:rPr lang="en-US" altLang="en-US" sz="2400" dirty="0">
                <a:ea typeface="Avenir Book" charset="0"/>
                <a:cs typeface="Avenir Book" charset="0"/>
              </a:rPr>
              <a:t> one action effect deletes or negates the </a:t>
            </a:r>
            <a:r>
              <a:rPr lang="en-US" altLang="en-US" sz="2400" b="1" dirty="0">
                <a:ea typeface="Avenir Book" charset="0"/>
                <a:cs typeface="Avenir Book" charset="0"/>
              </a:rPr>
              <a:t>effect</a:t>
            </a:r>
            <a:r>
              <a:rPr lang="en-US" altLang="en-US" sz="2400" dirty="0">
                <a:ea typeface="Avenir Book" charset="0"/>
                <a:cs typeface="Avenir Book" charset="0"/>
              </a:rPr>
              <a:t> of the other</a:t>
            </a:r>
            <a:endParaRPr lang="en-US" altLang="en-US" sz="2400" b="1" dirty="0">
              <a:solidFill>
                <a:srgbClr val="C00000"/>
              </a:solidFill>
              <a:ea typeface="Avenir Book" charset="0"/>
              <a:cs typeface="Avenir Book" charset="0"/>
            </a:endParaRPr>
          </a:p>
          <a:p>
            <a:pPr lvl="1">
              <a:spcBef>
                <a:spcPts val="600"/>
              </a:spcBef>
            </a:pPr>
            <a:r>
              <a:rPr lang="en-US" altLang="en-US" sz="2400" b="1" dirty="0">
                <a:solidFill>
                  <a:srgbClr val="C00000"/>
                </a:solidFill>
                <a:ea typeface="Avenir Book" charset="0"/>
                <a:cs typeface="Avenir Book" charset="0"/>
              </a:rPr>
              <a:t>Competing Needs</a:t>
            </a:r>
            <a:r>
              <a:rPr lang="en-US" altLang="en-US" sz="2400" dirty="0">
                <a:solidFill>
                  <a:srgbClr val="3333FF"/>
                </a:solidFill>
                <a:ea typeface="Avenir Book" charset="0"/>
                <a:cs typeface="Avenir Book" charset="0"/>
              </a:rPr>
              <a:t>:</a:t>
            </a:r>
            <a:r>
              <a:rPr lang="en-US" altLang="en-US" sz="2400" dirty="0">
                <a:ea typeface="Avenir Book" charset="0"/>
                <a:cs typeface="Avenir Book" charset="0"/>
              </a:rPr>
              <a:t> the actions have preconditions that are</a:t>
            </a:r>
            <a:r>
              <a:rPr lang="en-US" altLang="en-US" sz="2400" i="1" dirty="0">
                <a:ea typeface="Avenir Book" charset="0"/>
                <a:cs typeface="Avenir Book" charset="0"/>
              </a:rPr>
              <a:t> </a:t>
            </a:r>
            <a:r>
              <a:rPr lang="en-US" altLang="en-US" sz="2400" dirty="0">
                <a:ea typeface="Avenir Book" charset="0"/>
                <a:cs typeface="Avenir Book" charset="0"/>
              </a:rPr>
              <a:t>mutex</a:t>
            </a:r>
            <a:r>
              <a:rPr lang="en-US" altLang="en-US" sz="2400" i="1" dirty="0">
                <a:ea typeface="Avenir Book" charset="0"/>
                <a:cs typeface="Avenir Book" charset="0"/>
              </a:rPr>
              <a:t> </a:t>
            </a:r>
            <a:r>
              <a:rPr lang="en-US" altLang="en-US" sz="2400" dirty="0">
                <a:ea typeface="Avenir Book" charset="0"/>
                <a:cs typeface="Avenir Book" charset="0"/>
              </a:rPr>
              <a:t>in prev. proposition-level </a:t>
            </a:r>
          </a:p>
        </p:txBody>
      </p:sp>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A327D2E7-D334-50B9-6639-1FD7403A2677}"/>
                  </a:ext>
                </a:extLst>
              </p14:cNvPr>
              <p14:cNvContentPartPr/>
              <p14:nvPr/>
            </p14:nvContentPartPr>
            <p14:xfrm>
              <a:off x="186120" y="1541520"/>
              <a:ext cx="5946840" cy="4703400"/>
            </p14:xfrm>
          </p:contentPart>
        </mc:Choice>
        <mc:Fallback xmlns="">
          <p:pic>
            <p:nvPicPr>
              <p:cNvPr id="5" name="Ink 4">
                <a:extLst>
                  <a:ext uri="{FF2B5EF4-FFF2-40B4-BE49-F238E27FC236}">
                    <a16:creationId xmlns:a16="http://schemas.microsoft.com/office/drawing/2014/main" id="{A327D2E7-D334-50B9-6639-1FD7403A2677}"/>
                  </a:ext>
                </a:extLst>
              </p:cNvPr>
              <p:cNvPicPr/>
              <p:nvPr/>
            </p:nvPicPr>
            <p:blipFill>
              <a:blip r:embed="rId9"/>
              <a:stretch>
                <a:fillRect/>
              </a:stretch>
            </p:blipFill>
            <p:spPr>
              <a:xfrm>
                <a:off x="176760" y="1532160"/>
                <a:ext cx="5965560" cy="4722120"/>
              </a:xfrm>
              <a:prstGeom prst="rect">
                <a:avLst/>
              </a:prstGeom>
            </p:spPr>
          </p:pic>
        </mc:Fallback>
      </mc:AlternateContent>
    </p:spTree>
    <p:extLst>
      <p:ext uri="{BB962C8B-B14F-4D97-AF65-F5344CB8AC3E}">
        <p14:creationId xmlns:p14="http://schemas.microsoft.com/office/powerpoint/2010/main" val="1357561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9" name="CuadroTexto 401">
                <a:extLst>
                  <a:ext uri="{FF2B5EF4-FFF2-40B4-BE49-F238E27FC236}">
                    <a16:creationId xmlns:a16="http://schemas.microsoft.com/office/drawing/2014/main" id="{0DF05D95-D38F-6728-8894-0AB8AED6B494}"/>
                  </a:ext>
                </a:extLst>
              </p:cNvPr>
              <p:cNvSpPr txBox="1"/>
              <p:nvPr/>
            </p:nvSpPr>
            <p:spPr>
              <a:xfrm>
                <a:off x="-2784307" y="6133900"/>
                <a:ext cx="667812"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𝑆</m:t>
                          </m:r>
                        </m:e>
                        <m:sub>
                          <m:r>
                            <a:rPr lang="en-US" sz="3200" b="0" i="1" dirty="0" smtClean="0">
                              <a:solidFill>
                                <a:srgbClr val="7030A0"/>
                              </a:solidFill>
                              <a:latin typeface="Cambria Math" panose="02040503050406030204" pitchFamily="18" charset="0"/>
                            </a:rPr>
                            <m:t>0</m:t>
                          </m:r>
                        </m:sub>
                      </m:sSub>
                    </m:oMath>
                  </m:oMathPara>
                </a14:m>
                <a:endParaRPr lang="en-US" sz="3200" dirty="0">
                  <a:solidFill>
                    <a:srgbClr val="7030A0"/>
                  </a:solidFill>
                </a:endParaRPr>
              </a:p>
            </p:txBody>
          </p:sp>
        </mc:Choice>
        <mc:Fallback xmlns="">
          <p:sp>
            <p:nvSpPr>
              <p:cNvPr id="29" name="CuadroTexto 401">
                <a:extLst>
                  <a:ext uri="{FF2B5EF4-FFF2-40B4-BE49-F238E27FC236}">
                    <a16:creationId xmlns:a16="http://schemas.microsoft.com/office/drawing/2014/main" id="{0DF05D95-D38F-6728-8894-0AB8AED6B494}"/>
                  </a:ext>
                </a:extLst>
              </p:cNvPr>
              <p:cNvSpPr txBox="1">
                <a:spLocks noRot="1" noChangeAspect="1" noMove="1" noResize="1" noEditPoints="1" noAdjustHandles="1" noChangeArrowheads="1" noChangeShapeType="1" noTextEdit="1"/>
              </p:cNvSpPr>
              <p:nvPr/>
            </p:nvSpPr>
            <p:spPr>
              <a:xfrm>
                <a:off x="-2784307" y="6133900"/>
                <a:ext cx="667812" cy="58477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CuadroTexto 401">
                <a:extLst>
                  <a:ext uri="{FF2B5EF4-FFF2-40B4-BE49-F238E27FC236}">
                    <a16:creationId xmlns:a16="http://schemas.microsoft.com/office/drawing/2014/main" id="{07411FEF-403D-AB0C-6954-D959FB990E3B}"/>
                  </a:ext>
                </a:extLst>
              </p:cNvPr>
              <p:cNvSpPr txBox="1"/>
              <p:nvPr/>
            </p:nvSpPr>
            <p:spPr>
              <a:xfrm>
                <a:off x="631837" y="6133901"/>
                <a:ext cx="667812"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𝑆</m:t>
                          </m:r>
                        </m:e>
                        <m:sub>
                          <m:r>
                            <a:rPr lang="en-US" sz="3200" b="0" i="1" dirty="0" smtClean="0">
                              <a:solidFill>
                                <a:srgbClr val="7030A0"/>
                              </a:solidFill>
                              <a:latin typeface="Cambria Math" panose="02040503050406030204" pitchFamily="18" charset="0"/>
                            </a:rPr>
                            <m:t>1</m:t>
                          </m:r>
                        </m:sub>
                      </m:sSub>
                    </m:oMath>
                  </m:oMathPara>
                </a14:m>
                <a:endParaRPr lang="en-US" sz="3200" dirty="0">
                  <a:solidFill>
                    <a:srgbClr val="7030A0"/>
                  </a:solidFill>
                </a:endParaRPr>
              </a:p>
            </p:txBody>
          </p:sp>
        </mc:Choice>
        <mc:Fallback xmlns="">
          <p:sp>
            <p:nvSpPr>
              <p:cNvPr id="46" name="CuadroTexto 401">
                <a:extLst>
                  <a:ext uri="{FF2B5EF4-FFF2-40B4-BE49-F238E27FC236}">
                    <a16:creationId xmlns:a16="http://schemas.microsoft.com/office/drawing/2014/main" id="{07411FEF-403D-AB0C-6954-D959FB990E3B}"/>
                  </a:ext>
                </a:extLst>
              </p:cNvPr>
              <p:cNvSpPr txBox="1">
                <a:spLocks noRot="1" noChangeAspect="1" noMove="1" noResize="1" noEditPoints="1" noAdjustHandles="1" noChangeArrowheads="1" noChangeShapeType="1" noTextEdit="1"/>
              </p:cNvSpPr>
              <p:nvPr/>
            </p:nvSpPr>
            <p:spPr>
              <a:xfrm>
                <a:off x="631837" y="6133901"/>
                <a:ext cx="667812" cy="58477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CuadroTexto 401">
                <a:extLst>
                  <a:ext uri="{FF2B5EF4-FFF2-40B4-BE49-F238E27FC236}">
                    <a16:creationId xmlns:a16="http://schemas.microsoft.com/office/drawing/2014/main" id="{46925C30-E98A-25FC-EB8A-AFD541B89ED7}"/>
                  </a:ext>
                </a:extLst>
              </p:cNvPr>
              <p:cNvSpPr txBox="1"/>
              <p:nvPr/>
            </p:nvSpPr>
            <p:spPr>
              <a:xfrm>
                <a:off x="-1037369" y="6133900"/>
                <a:ext cx="727507"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𝐴</m:t>
                          </m:r>
                        </m:e>
                        <m:sub>
                          <m:r>
                            <a:rPr lang="en-US" sz="3200" b="0" i="1" dirty="0" smtClean="0">
                              <a:solidFill>
                                <a:srgbClr val="7030A0"/>
                              </a:solidFill>
                              <a:latin typeface="Cambria Math" panose="02040503050406030204" pitchFamily="18" charset="0"/>
                            </a:rPr>
                            <m:t>0</m:t>
                          </m:r>
                        </m:sub>
                      </m:sSub>
                    </m:oMath>
                  </m:oMathPara>
                </a14:m>
                <a:endParaRPr lang="en-US" sz="3200" dirty="0">
                  <a:solidFill>
                    <a:srgbClr val="7030A0"/>
                  </a:solidFill>
                </a:endParaRPr>
              </a:p>
            </p:txBody>
          </p:sp>
        </mc:Choice>
        <mc:Fallback xmlns="">
          <p:sp>
            <p:nvSpPr>
              <p:cNvPr id="47" name="CuadroTexto 401">
                <a:extLst>
                  <a:ext uri="{FF2B5EF4-FFF2-40B4-BE49-F238E27FC236}">
                    <a16:creationId xmlns:a16="http://schemas.microsoft.com/office/drawing/2014/main" id="{46925C30-E98A-25FC-EB8A-AFD541B89ED7}"/>
                  </a:ext>
                </a:extLst>
              </p:cNvPr>
              <p:cNvSpPr txBox="1">
                <a:spLocks noRot="1" noChangeAspect="1" noMove="1" noResize="1" noEditPoints="1" noAdjustHandles="1" noChangeArrowheads="1" noChangeShapeType="1" noTextEdit="1"/>
              </p:cNvSpPr>
              <p:nvPr/>
            </p:nvSpPr>
            <p:spPr>
              <a:xfrm>
                <a:off x="-1037369" y="6133900"/>
                <a:ext cx="727507" cy="5847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CuadroTexto 401">
                <a:extLst>
                  <a:ext uri="{FF2B5EF4-FFF2-40B4-BE49-F238E27FC236}">
                    <a16:creationId xmlns:a16="http://schemas.microsoft.com/office/drawing/2014/main" id="{19550A95-B2BB-4772-8A38-41AD0D3CDBD8}"/>
                  </a:ext>
                </a:extLst>
              </p:cNvPr>
              <p:cNvSpPr txBox="1"/>
              <p:nvPr/>
            </p:nvSpPr>
            <p:spPr>
              <a:xfrm>
                <a:off x="4005473" y="6133901"/>
                <a:ext cx="667812"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𝑆</m:t>
                          </m:r>
                        </m:e>
                        <m:sub>
                          <m:r>
                            <a:rPr lang="en-US" sz="3200" b="0" i="1" dirty="0" smtClean="0">
                              <a:solidFill>
                                <a:srgbClr val="7030A0"/>
                              </a:solidFill>
                              <a:latin typeface="Cambria Math" panose="02040503050406030204" pitchFamily="18" charset="0"/>
                            </a:rPr>
                            <m:t>2</m:t>
                          </m:r>
                        </m:sub>
                      </m:sSub>
                    </m:oMath>
                  </m:oMathPara>
                </a14:m>
                <a:endParaRPr lang="en-US" sz="3200" dirty="0">
                  <a:solidFill>
                    <a:srgbClr val="7030A0"/>
                  </a:solidFill>
                </a:endParaRPr>
              </a:p>
            </p:txBody>
          </p:sp>
        </mc:Choice>
        <mc:Fallback xmlns="">
          <p:sp>
            <p:nvSpPr>
              <p:cNvPr id="49" name="CuadroTexto 401">
                <a:extLst>
                  <a:ext uri="{FF2B5EF4-FFF2-40B4-BE49-F238E27FC236}">
                    <a16:creationId xmlns:a16="http://schemas.microsoft.com/office/drawing/2014/main" id="{19550A95-B2BB-4772-8A38-41AD0D3CDBD8}"/>
                  </a:ext>
                </a:extLst>
              </p:cNvPr>
              <p:cNvSpPr txBox="1">
                <a:spLocks noRot="1" noChangeAspect="1" noMove="1" noResize="1" noEditPoints="1" noAdjustHandles="1" noChangeArrowheads="1" noChangeShapeType="1" noTextEdit="1"/>
              </p:cNvSpPr>
              <p:nvPr/>
            </p:nvSpPr>
            <p:spPr>
              <a:xfrm>
                <a:off x="4005473" y="6133901"/>
                <a:ext cx="667812" cy="58477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CuadroTexto 401">
                <a:extLst>
                  <a:ext uri="{FF2B5EF4-FFF2-40B4-BE49-F238E27FC236}">
                    <a16:creationId xmlns:a16="http://schemas.microsoft.com/office/drawing/2014/main" id="{28CE43EC-1696-B676-AB03-2E3EE87A40DC}"/>
                  </a:ext>
                </a:extLst>
              </p:cNvPr>
              <p:cNvSpPr txBox="1"/>
              <p:nvPr/>
            </p:nvSpPr>
            <p:spPr>
              <a:xfrm>
                <a:off x="2336267" y="6133900"/>
                <a:ext cx="727507"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𝐴</m:t>
                          </m:r>
                        </m:e>
                        <m:sub>
                          <m:r>
                            <a:rPr lang="en-US" sz="3200" b="0" i="1" dirty="0" smtClean="0">
                              <a:solidFill>
                                <a:srgbClr val="7030A0"/>
                              </a:solidFill>
                              <a:latin typeface="Cambria Math" panose="02040503050406030204" pitchFamily="18" charset="0"/>
                            </a:rPr>
                            <m:t>1</m:t>
                          </m:r>
                        </m:sub>
                      </m:sSub>
                    </m:oMath>
                  </m:oMathPara>
                </a14:m>
                <a:endParaRPr lang="en-US" sz="3200" dirty="0">
                  <a:solidFill>
                    <a:srgbClr val="7030A0"/>
                  </a:solidFill>
                </a:endParaRPr>
              </a:p>
            </p:txBody>
          </p:sp>
        </mc:Choice>
        <mc:Fallback xmlns="">
          <p:sp>
            <p:nvSpPr>
              <p:cNvPr id="50" name="CuadroTexto 401">
                <a:extLst>
                  <a:ext uri="{FF2B5EF4-FFF2-40B4-BE49-F238E27FC236}">
                    <a16:creationId xmlns:a16="http://schemas.microsoft.com/office/drawing/2014/main" id="{28CE43EC-1696-B676-AB03-2E3EE87A40DC}"/>
                  </a:ext>
                </a:extLst>
              </p:cNvPr>
              <p:cNvSpPr txBox="1">
                <a:spLocks noRot="1" noChangeAspect="1" noMove="1" noResize="1" noEditPoints="1" noAdjustHandles="1" noChangeArrowheads="1" noChangeShapeType="1" noTextEdit="1"/>
              </p:cNvSpPr>
              <p:nvPr/>
            </p:nvSpPr>
            <p:spPr>
              <a:xfrm>
                <a:off x="2336267" y="6133900"/>
                <a:ext cx="727507" cy="584775"/>
              </a:xfrm>
              <a:prstGeom prst="rect">
                <a:avLst/>
              </a:prstGeom>
              <a:blipFill>
                <a:blip r:embed="rId6"/>
                <a:stretch>
                  <a:fillRect/>
                </a:stretch>
              </a:blipFill>
            </p:spPr>
            <p:txBody>
              <a:bodyPr/>
              <a:lstStyle/>
              <a:p>
                <a:r>
                  <a:rPr lang="en-US">
                    <a:noFill/>
                  </a:rPr>
                  <a:t> </a:t>
                </a:r>
              </a:p>
            </p:txBody>
          </p:sp>
        </mc:Fallback>
      </mc:AlternateContent>
      <p:grpSp>
        <p:nvGrpSpPr>
          <p:cNvPr id="58" name="Group 57">
            <a:extLst>
              <a:ext uri="{FF2B5EF4-FFF2-40B4-BE49-F238E27FC236}">
                <a16:creationId xmlns:a16="http://schemas.microsoft.com/office/drawing/2014/main" id="{5F931DAC-1954-A298-5A7D-58162FC9F29C}"/>
              </a:ext>
            </a:extLst>
          </p:cNvPr>
          <p:cNvGrpSpPr/>
          <p:nvPr/>
        </p:nvGrpSpPr>
        <p:grpSpPr>
          <a:xfrm>
            <a:off x="1402480" y="2587406"/>
            <a:ext cx="2377457" cy="311829"/>
            <a:chOff x="7567844" y="3751663"/>
            <a:chExt cx="2184916" cy="292647"/>
          </a:xfrm>
        </p:grpSpPr>
        <p:cxnSp>
          <p:nvCxnSpPr>
            <p:cNvPr id="105" name="Straight Connector 104">
              <a:extLst>
                <a:ext uri="{FF2B5EF4-FFF2-40B4-BE49-F238E27FC236}">
                  <a16:creationId xmlns:a16="http://schemas.microsoft.com/office/drawing/2014/main" id="{482598CC-0F57-3A50-5B4D-8582817A9A8F}"/>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106" name="Rectangle 105">
              <a:extLst>
                <a:ext uri="{FF2B5EF4-FFF2-40B4-BE49-F238E27FC236}">
                  <a16:creationId xmlns:a16="http://schemas.microsoft.com/office/drawing/2014/main" id="{AB6F61DD-382D-7930-40B2-ACA3F104932B}"/>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1" name="CuadroTexto 319">
            <a:extLst>
              <a:ext uri="{FF2B5EF4-FFF2-40B4-BE49-F238E27FC236}">
                <a16:creationId xmlns:a16="http://schemas.microsoft.com/office/drawing/2014/main" id="{E9F646EA-3E49-9437-476E-86D1E8ED1E17}"/>
              </a:ext>
            </a:extLst>
          </p:cNvPr>
          <p:cNvSpPr txBox="1"/>
          <p:nvPr/>
        </p:nvSpPr>
        <p:spPr>
          <a:xfrm>
            <a:off x="-1220384" y="3568576"/>
            <a:ext cx="832279" cy="461665"/>
          </a:xfrm>
          <a:prstGeom prst="rect">
            <a:avLst/>
          </a:prstGeom>
          <a:noFill/>
        </p:spPr>
        <p:txBody>
          <a:bodyPr wrap="none" rtlCol="0" anchor="ctr" anchorCtr="1">
            <a:spAutoFit/>
          </a:bodyPr>
          <a:lstStyle/>
          <a:p>
            <a:pPr algn="ctr"/>
            <a:r>
              <a:rPr lang="en-US" sz="2400">
                <a:solidFill>
                  <a:schemeClr val="bg1">
                    <a:lumMod val="65000"/>
                  </a:schemeClr>
                </a:solidFill>
              </a:rPr>
              <a:t>noop</a:t>
            </a:r>
          </a:p>
        </p:txBody>
      </p:sp>
      <p:sp>
        <p:nvSpPr>
          <p:cNvPr id="62" name="CuadroTexto 273">
            <a:extLst>
              <a:ext uri="{FF2B5EF4-FFF2-40B4-BE49-F238E27FC236}">
                <a16:creationId xmlns:a16="http://schemas.microsoft.com/office/drawing/2014/main" id="{243A13B8-547C-7FBD-3AAF-BCA26B881886}"/>
              </a:ext>
            </a:extLst>
          </p:cNvPr>
          <p:cNvSpPr txBox="1"/>
          <p:nvPr/>
        </p:nvSpPr>
        <p:spPr>
          <a:xfrm>
            <a:off x="-1439881" y="4400230"/>
            <a:ext cx="1350049" cy="461665"/>
          </a:xfrm>
          <a:prstGeom prst="rect">
            <a:avLst/>
          </a:prstGeom>
          <a:noFill/>
        </p:spPr>
        <p:txBody>
          <a:bodyPr wrap="none" rtlCol="0" anchor="ctr" anchorCtr="1">
            <a:spAutoFit/>
          </a:bodyPr>
          <a:lstStyle/>
          <a:p>
            <a:pPr algn="ctr"/>
            <a:r>
              <a:rPr lang="en-US" sz="2400" dirty="0" err="1">
                <a:solidFill>
                  <a:schemeClr val="accent2"/>
                </a:solidFill>
              </a:rPr>
              <a:t>putSockR</a:t>
            </a:r>
            <a:endParaRPr lang="en-US" sz="2400" dirty="0">
              <a:solidFill>
                <a:schemeClr val="accent2"/>
              </a:solidFill>
            </a:endParaRPr>
          </a:p>
        </p:txBody>
      </p:sp>
      <p:sp>
        <p:nvSpPr>
          <p:cNvPr id="63" name="CuadroTexto 259">
            <a:extLst>
              <a:ext uri="{FF2B5EF4-FFF2-40B4-BE49-F238E27FC236}">
                <a16:creationId xmlns:a16="http://schemas.microsoft.com/office/drawing/2014/main" id="{75DCF7D7-B69C-92CC-E1DF-F936B37F8582}"/>
              </a:ext>
            </a:extLst>
          </p:cNvPr>
          <p:cNvSpPr txBox="1"/>
          <p:nvPr/>
        </p:nvSpPr>
        <p:spPr>
          <a:xfrm>
            <a:off x="-1426258" y="2797033"/>
            <a:ext cx="1313181" cy="461665"/>
          </a:xfrm>
          <a:prstGeom prst="rect">
            <a:avLst/>
          </a:prstGeom>
          <a:noFill/>
        </p:spPr>
        <p:txBody>
          <a:bodyPr wrap="none" rtlCol="0" anchor="ctr" anchorCtr="1">
            <a:spAutoFit/>
          </a:bodyPr>
          <a:lstStyle/>
          <a:p>
            <a:pPr algn="ctr"/>
            <a:r>
              <a:rPr lang="en-US" sz="2400" dirty="0" err="1">
                <a:solidFill>
                  <a:srgbClr val="00B0F0"/>
                </a:solidFill>
              </a:rPr>
              <a:t>putSockL</a:t>
            </a:r>
            <a:endParaRPr lang="en-US" sz="2400" dirty="0">
              <a:solidFill>
                <a:srgbClr val="00B0F0"/>
              </a:solidFill>
            </a:endParaRPr>
          </a:p>
        </p:txBody>
      </p:sp>
      <p:sp>
        <p:nvSpPr>
          <p:cNvPr id="64" name="Rectángulo 205">
            <a:extLst>
              <a:ext uri="{FF2B5EF4-FFF2-40B4-BE49-F238E27FC236}">
                <a16:creationId xmlns:a16="http://schemas.microsoft.com/office/drawing/2014/main" id="{63DBC5E6-C7CE-7C5A-2914-927FD83968F0}"/>
              </a:ext>
            </a:extLst>
          </p:cNvPr>
          <p:cNvSpPr/>
          <p:nvPr/>
        </p:nvSpPr>
        <p:spPr>
          <a:xfrm>
            <a:off x="328875" y="1696987"/>
            <a:ext cx="1188720" cy="4306937"/>
          </a:xfrm>
          <a:prstGeom prst="rect">
            <a:avLst/>
          </a:prstGeom>
          <a:solidFill>
            <a:srgbClr val="7030A0">
              <a:alpha val="5000"/>
            </a:srgbClr>
          </a:solidFill>
          <a:ln w="19051">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endParaRPr lang="en-US" sz="2400" dirty="0">
              <a:solidFill>
                <a:srgbClr val="7030A0"/>
              </a:solidFill>
            </a:endParaRPr>
          </a:p>
          <a:p>
            <a:pPr algn="ctr"/>
            <a:r>
              <a:rPr lang="en-US" sz="2400" b="1" dirty="0" err="1">
                <a:solidFill>
                  <a:srgbClr val="7030A0"/>
                </a:solidFill>
              </a:rPr>
              <a:t>sockL</a:t>
            </a:r>
            <a:r>
              <a:rPr lang="en-US" sz="2400" b="1" dirty="0">
                <a:solidFill>
                  <a:srgbClr val="7030A0"/>
                </a:solidFill>
              </a:rPr>
              <a:t>()</a:t>
            </a:r>
          </a:p>
          <a:p>
            <a:pPr algn="ctr"/>
            <a:endParaRPr lang="en-US" sz="2400" dirty="0">
              <a:solidFill>
                <a:srgbClr val="7030A0"/>
              </a:solidFill>
            </a:endParaRPr>
          </a:p>
          <a:p>
            <a:pPr algn="ctr"/>
            <a:r>
              <a:rPr lang="en-US" sz="2400" dirty="0" err="1">
                <a:solidFill>
                  <a:srgbClr val="7030A0"/>
                </a:solidFill>
              </a:rPr>
              <a:t>bareL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bareR</a:t>
            </a:r>
            <a:r>
              <a:rPr lang="en-US" sz="2400" dirty="0">
                <a:solidFill>
                  <a:srgbClr val="7030A0"/>
                </a:solidFill>
              </a:rPr>
              <a:t>()</a:t>
            </a:r>
          </a:p>
          <a:p>
            <a:pPr algn="ctr"/>
            <a:endParaRPr lang="en-US" sz="2400" dirty="0">
              <a:solidFill>
                <a:srgbClr val="7030A0"/>
              </a:solidFill>
            </a:endParaRPr>
          </a:p>
          <a:p>
            <a:pPr algn="ctr"/>
            <a:r>
              <a:rPr lang="en-US" sz="2400" b="1" dirty="0" err="1">
                <a:solidFill>
                  <a:srgbClr val="7030A0"/>
                </a:solidFill>
              </a:rPr>
              <a:t>sockR</a:t>
            </a:r>
            <a:r>
              <a:rPr lang="en-US" sz="2400" b="1" dirty="0">
                <a:solidFill>
                  <a:srgbClr val="7030A0"/>
                </a:solidFill>
              </a:rPr>
              <a:t>()</a:t>
            </a:r>
          </a:p>
          <a:p>
            <a:pPr algn="ctr"/>
            <a:endParaRPr lang="en-US" sz="2400" dirty="0">
              <a:solidFill>
                <a:srgbClr val="7030A0"/>
              </a:solidFill>
            </a:endParaRPr>
          </a:p>
        </p:txBody>
      </p:sp>
      <p:sp>
        <p:nvSpPr>
          <p:cNvPr id="65" name="Rectángulo 195">
            <a:extLst>
              <a:ext uri="{FF2B5EF4-FFF2-40B4-BE49-F238E27FC236}">
                <a16:creationId xmlns:a16="http://schemas.microsoft.com/office/drawing/2014/main" id="{CFFB4A73-AE6F-E7DD-7D31-682A05DDA8B8}"/>
              </a:ext>
            </a:extLst>
          </p:cNvPr>
          <p:cNvSpPr/>
          <p:nvPr/>
        </p:nvSpPr>
        <p:spPr>
          <a:xfrm>
            <a:off x="-3044761" y="1696987"/>
            <a:ext cx="1188720" cy="4306937"/>
          </a:xfrm>
          <a:prstGeom prst="rect">
            <a:avLst/>
          </a:prstGeom>
          <a:solidFill>
            <a:srgbClr val="7030A0">
              <a:alpha val="5000"/>
            </a:srgbClr>
          </a:solidFill>
          <a:ln w="19051">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endParaRPr lang="en-US" sz="2400" dirty="0">
              <a:solidFill>
                <a:srgbClr val="7030A0"/>
              </a:solidFill>
            </a:endParaRPr>
          </a:p>
          <a:p>
            <a:pPr algn="ctr"/>
            <a:r>
              <a:rPr lang="en-US" sz="2400" dirty="0" err="1">
                <a:solidFill>
                  <a:srgbClr val="7030A0"/>
                </a:solidFill>
              </a:rPr>
              <a:t>bareL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bareR</a:t>
            </a:r>
            <a:r>
              <a:rPr lang="en-US" sz="2400" dirty="0">
                <a:solidFill>
                  <a:srgbClr val="7030A0"/>
                </a:solidFill>
              </a:rPr>
              <a:t>()</a:t>
            </a:r>
          </a:p>
          <a:p>
            <a:pPr algn="ctr"/>
            <a:endParaRPr lang="en-US" sz="2400" dirty="0">
              <a:solidFill>
                <a:srgbClr val="7030A0"/>
              </a:solidFill>
            </a:endParaRPr>
          </a:p>
        </p:txBody>
      </p:sp>
      <p:grpSp>
        <p:nvGrpSpPr>
          <p:cNvPr id="66" name="Group 65">
            <a:extLst>
              <a:ext uri="{FF2B5EF4-FFF2-40B4-BE49-F238E27FC236}">
                <a16:creationId xmlns:a16="http://schemas.microsoft.com/office/drawing/2014/main" id="{4DA9E27E-2554-1380-C654-56B4419B40B2}"/>
              </a:ext>
            </a:extLst>
          </p:cNvPr>
          <p:cNvGrpSpPr/>
          <p:nvPr/>
        </p:nvGrpSpPr>
        <p:grpSpPr>
          <a:xfrm>
            <a:off x="-1939890" y="3328954"/>
            <a:ext cx="2377457" cy="311829"/>
            <a:chOff x="7567844" y="3751663"/>
            <a:chExt cx="2184916" cy="292647"/>
          </a:xfrm>
        </p:grpSpPr>
        <p:cxnSp>
          <p:nvCxnSpPr>
            <p:cNvPr id="103" name="Straight Connector 102">
              <a:extLst>
                <a:ext uri="{FF2B5EF4-FFF2-40B4-BE49-F238E27FC236}">
                  <a16:creationId xmlns:a16="http://schemas.microsoft.com/office/drawing/2014/main" id="{48411C42-3254-0168-2DC6-20EEE9DEE385}"/>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104" name="Rectangle 103">
              <a:extLst>
                <a:ext uri="{FF2B5EF4-FFF2-40B4-BE49-F238E27FC236}">
                  <a16:creationId xmlns:a16="http://schemas.microsoft.com/office/drawing/2014/main" id="{D0D565CD-5D28-50DB-3551-BE878A5D7BDC}"/>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67" name="Straight Connector 66">
            <a:extLst>
              <a:ext uri="{FF2B5EF4-FFF2-40B4-BE49-F238E27FC236}">
                <a16:creationId xmlns:a16="http://schemas.microsoft.com/office/drawing/2014/main" id="{8FA851D8-881C-A6A0-BBCA-94EA75D68E21}"/>
              </a:ext>
            </a:extLst>
          </p:cNvPr>
          <p:cNvCxnSpPr>
            <a:cxnSpLocks/>
          </p:cNvCxnSpPr>
          <p:nvPr/>
        </p:nvCxnSpPr>
        <p:spPr>
          <a:xfrm flipV="1">
            <a:off x="-1939890" y="3086357"/>
            <a:ext cx="422238" cy="350959"/>
          </a:xfrm>
          <a:prstGeom prst="line">
            <a:avLst/>
          </a:prstGeom>
          <a:solidFill>
            <a:srgbClr val="FF0000">
              <a:alpha val="5000"/>
            </a:srgbClr>
          </a:solidFill>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D96BBDE-C7BF-A293-CF90-2061E515121C}"/>
              </a:ext>
            </a:extLst>
          </p:cNvPr>
          <p:cNvCxnSpPr>
            <a:cxnSpLocks/>
            <a:stCxn id="63" idx="3"/>
          </p:cNvCxnSpPr>
          <p:nvPr/>
        </p:nvCxnSpPr>
        <p:spPr>
          <a:xfrm flipV="1">
            <a:off x="-113077" y="2836451"/>
            <a:ext cx="550644" cy="191415"/>
          </a:xfrm>
          <a:prstGeom prst="line">
            <a:avLst/>
          </a:prstGeom>
          <a:solidFill>
            <a:srgbClr val="FF0000">
              <a:alpha val="5000"/>
            </a:srgbClr>
          </a:solidFill>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grpSp>
        <p:nvGrpSpPr>
          <p:cNvPr id="69" name="Group 68">
            <a:extLst>
              <a:ext uri="{FF2B5EF4-FFF2-40B4-BE49-F238E27FC236}">
                <a16:creationId xmlns:a16="http://schemas.microsoft.com/office/drawing/2014/main" id="{C4CC5ACA-320C-255F-C2FA-59332547A6D4}"/>
              </a:ext>
            </a:extLst>
          </p:cNvPr>
          <p:cNvGrpSpPr/>
          <p:nvPr/>
        </p:nvGrpSpPr>
        <p:grpSpPr>
          <a:xfrm>
            <a:off x="-1939890" y="4053698"/>
            <a:ext cx="2377457" cy="311829"/>
            <a:chOff x="7567844" y="3751663"/>
            <a:chExt cx="2184916" cy="292647"/>
          </a:xfrm>
        </p:grpSpPr>
        <p:cxnSp>
          <p:nvCxnSpPr>
            <p:cNvPr id="101" name="Straight Connector 100">
              <a:extLst>
                <a:ext uri="{FF2B5EF4-FFF2-40B4-BE49-F238E27FC236}">
                  <a16:creationId xmlns:a16="http://schemas.microsoft.com/office/drawing/2014/main" id="{5543136D-69B4-1D48-931A-222AADBE587E}"/>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102" name="Rectangle 101">
              <a:extLst>
                <a:ext uri="{FF2B5EF4-FFF2-40B4-BE49-F238E27FC236}">
                  <a16:creationId xmlns:a16="http://schemas.microsoft.com/office/drawing/2014/main" id="{201C1AAD-A178-AEC6-447F-FFF7DF8F1191}"/>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70" name="Straight Connector 69">
            <a:extLst>
              <a:ext uri="{FF2B5EF4-FFF2-40B4-BE49-F238E27FC236}">
                <a16:creationId xmlns:a16="http://schemas.microsoft.com/office/drawing/2014/main" id="{D04D0FB3-D5E0-477E-895C-CB89DC51F8E5}"/>
              </a:ext>
            </a:extLst>
          </p:cNvPr>
          <p:cNvCxnSpPr>
            <a:cxnSpLocks/>
            <a:endCxn id="62" idx="1"/>
          </p:cNvCxnSpPr>
          <p:nvPr/>
        </p:nvCxnSpPr>
        <p:spPr>
          <a:xfrm>
            <a:off x="-1939890" y="4242120"/>
            <a:ext cx="500009" cy="388943"/>
          </a:xfrm>
          <a:prstGeom prst="line">
            <a:avLst/>
          </a:prstGeom>
          <a:solidFill>
            <a:srgbClr val="FF0000">
              <a:alpha val="5000"/>
            </a:srgbClr>
          </a:solidFill>
          <a:ln w="381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9FB1E3F5-B773-ACC9-3E0F-5424BEB7266A}"/>
              </a:ext>
            </a:extLst>
          </p:cNvPr>
          <p:cNvCxnSpPr>
            <a:cxnSpLocks/>
            <a:stCxn id="62" idx="3"/>
          </p:cNvCxnSpPr>
          <p:nvPr/>
        </p:nvCxnSpPr>
        <p:spPr>
          <a:xfrm>
            <a:off x="-89832" y="4631063"/>
            <a:ext cx="482520" cy="230832"/>
          </a:xfrm>
          <a:prstGeom prst="line">
            <a:avLst/>
          </a:prstGeom>
          <a:solidFill>
            <a:srgbClr val="FF0000">
              <a:alpha val="5000"/>
            </a:srgbClr>
          </a:solidFill>
          <a:ln w="381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sp>
        <p:nvSpPr>
          <p:cNvPr id="72" name="CuadroTexto 273">
            <a:extLst>
              <a:ext uri="{FF2B5EF4-FFF2-40B4-BE49-F238E27FC236}">
                <a16:creationId xmlns:a16="http://schemas.microsoft.com/office/drawing/2014/main" id="{EE00CE6C-5D14-07EB-8D61-4B626B48B10F}"/>
              </a:ext>
            </a:extLst>
          </p:cNvPr>
          <p:cNvSpPr txBox="1"/>
          <p:nvPr/>
        </p:nvSpPr>
        <p:spPr>
          <a:xfrm>
            <a:off x="1883009" y="5166939"/>
            <a:ext cx="1426994" cy="461665"/>
          </a:xfrm>
          <a:prstGeom prst="rect">
            <a:avLst/>
          </a:prstGeom>
          <a:noFill/>
          <a:ln w="28575">
            <a:solidFill>
              <a:srgbClr val="00B050"/>
            </a:solidFill>
          </a:ln>
        </p:spPr>
        <p:txBody>
          <a:bodyPr wrap="none" rtlCol="0" anchor="ctr" anchorCtr="1">
            <a:spAutoFit/>
          </a:bodyPr>
          <a:lstStyle/>
          <a:p>
            <a:pPr algn="ctr"/>
            <a:r>
              <a:rPr lang="en-US" sz="2400" dirty="0" err="1">
                <a:solidFill>
                  <a:srgbClr val="00B050"/>
                </a:solidFill>
              </a:rPr>
              <a:t>putShoeR</a:t>
            </a:r>
            <a:endParaRPr lang="en-US" sz="2400" dirty="0">
              <a:solidFill>
                <a:srgbClr val="00B050"/>
              </a:solidFill>
            </a:endParaRPr>
          </a:p>
        </p:txBody>
      </p:sp>
      <p:sp>
        <p:nvSpPr>
          <p:cNvPr id="73" name="CuadroTexto 259">
            <a:extLst>
              <a:ext uri="{FF2B5EF4-FFF2-40B4-BE49-F238E27FC236}">
                <a16:creationId xmlns:a16="http://schemas.microsoft.com/office/drawing/2014/main" id="{28C7CFFE-9DAA-DE65-7058-5AD26598C00F}"/>
              </a:ext>
            </a:extLst>
          </p:cNvPr>
          <p:cNvSpPr txBox="1"/>
          <p:nvPr/>
        </p:nvSpPr>
        <p:spPr>
          <a:xfrm>
            <a:off x="1889504" y="2153126"/>
            <a:ext cx="1383713" cy="461665"/>
          </a:xfrm>
          <a:prstGeom prst="rect">
            <a:avLst/>
          </a:prstGeom>
          <a:noFill/>
          <a:ln w="28575">
            <a:solidFill>
              <a:srgbClr val="D60093"/>
            </a:solidFill>
          </a:ln>
        </p:spPr>
        <p:txBody>
          <a:bodyPr wrap="none" rtlCol="0" anchor="ctr" anchorCtr="1">
            <a:spAutoFit/>
          </a:bodyPr>
          <a:lstStyle/>
          <a:p>
            <a:pPr algn="ctr"/>
            <a:r>
              <a:rPr lang="en-US" sz="2400" dirty="0" err="1">
                <a:solidFill>
                  <a:srgbClr val="D60093"/>
                </a:solidFill>
              </a:rPr>
              <a:t>putShoeL</a:t>
            </a:r>
            <a:endParaRPr lang="en-US" sz="2400" dirty="0">
              <a:solidFill>
                <a:srgbClr val="D60093"/>
              </a:solidFill>
            </a:endParaRPr>
          </a:p>
        </p:txBody>
      </p:sp>
      <p:cxnSp>
        <p:nvCxnSpPr>
          <p:cNvPr id="74" name="Straight Connector 73">
            <a:extLst>
              <a:ext uri="{FF2B5EF4-FFF2-40B4-BE49-F238E27FC236}">
                <a16:creationId xmlns:a16="http://schemas.microsoft.com/office/drawing/2014/main" id="{71F963E4-3F52-5BD2-4CE3-08CB9FC3AA61}"/>
              </a:ext>
            </a:extLst>
          </p:cNvPr>
          <p:cNvCxnSpPr>
            <a:cxnSpLocks/>
            <a:endCxn id="72" idx="1"/>
          </p:cNvCxnSpPr>
          <p:nvPr/>
        </p:nvCxnSpPr>
        <p:spPr>
          <a:xfrm>
            <a:off x="1427766" y="5036962"/>
            <a:ext cx="455243" cy="360810"/>
          </a:xfrm>
          <a:prstGeom prst="line">
            <a:avLst/>
          </a:prstGeom>
          <a:solidFill>
            <a:srgbClr val="FF0000">
              <a:alpha val="5000"/>
            </a:srgbClr>
          </a:solidFill>
          <a:ln w="38100">
            <a:solidFill>
              <a:srgbClr val="00B050"/>
            </a:solidFill>
            <a:tailEnd type="none" w="lg" len="lg"/>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0CA3ECD-1C24-5C13-DA51-F902D8C763B0}"/>
              </a:ext>
            </a:extLst>
          </p:cNvPr>
          <p:cNvCxnSpPr>
            <a:cxnSpLocks/>
            <a:endCxn id="73" idx="1"/>
          </p:cNvCxnSpPr>
          <p:nvPr/>
        </p:nvCxnSpPr>
        <p:spPr>
          <a:xfrm flipV="1">
            <a:off x="1402480" y="2383959"/>
            <a:ext cx="487024" cy="329946"/>
          </a:xfrm>
          <a:prstGeom prst="line">
            <a:avLst/>
          </a:prstGeom>
          <a:solidFill>
            <a:srgbClr val="FF0000">
              <a:alpha val="5000"/>
            </a:srgbClr>
          </a:solidFill>
          <a:ln w="38100">
            <a:solidFill>
              <a:srgbClr val="D60093"/>
            </a:solidFill>
            <a:tailEnd type="none" w="lg" len="lg"/>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C30E451D-09FA-239F-149F-D5042CCE255F}"/>
              </a:ext>
            </a:extLst>
          </p:cNvPr>
          <p:cNvCxnSpPr>
            <a:cxnSpLocks/>
            <a:stCxn id="63" idx="3"/>
          </p:cNvCxnSpPr>
          <p:nvPr/>
        </p:nvCxnSpPr>
        <p:spPr>
          <a:xfrm>
            <a:off x="-113077" y="3027866"/>
            <a:ext cx="488083" cy="403957"/>
          </a:xfrm>
          <a:prstGeom prst="line">
            <a:avLst/>
          </a:prstGeom>
          <a:solidFill>
            <a:srgbClr val="FF0000">
              <a:alpha val="5000"/>
            </a:srgbClr>
          </a:solidFill>
          <a:ln w="38100">
            <a:solidFill>
              <a:srgbClr val="00B0F0"/>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00A8B9B-B6E4-51F7-4CF9-4E5D788C9513}"/>
              </a:ext>
            </a:extLst>
          </p:cNvPr>
          <p:cNvCxnSpPr>
            <a:cxnSpLocks/>
            <a:stCxn id="62" idx="3"/>
          </p:cNvCxnSpPr>
          <p:nvPr/>
        </p:nvCxnSpPr>
        <p:spPr>
          <a:xfrm flipV="1">
            <a:off x="-89832" y="4295004"/>
            <a:ext cx="478591" cy="336059"/>
          </a:xfrm>
          <a:prstGeom prst="line">
            <a:avLst/>
          </a:prstGeom>
          <a:solidFill>
            <a:srgbClr val="FF0000">
              <a:alpha val="5000"/>
            </a:srgbClr>
          </a:solidFill>
          <a:ln w="38100">
            <a:solidFill>
              <a:schemeClr val="accent2"/>
            </a:solidFill>
            <a:prstDash val="sysDot"/>
            <a:tailEnd type="none" w="lg" len="lg"/>
          </a:ln>
        </p:spPr>
        <p:style>
          <a:lnRef idx="1">
            <a:schemeClr val="accent1"/>
          </a:lnRef>
          <a:fillRef idx="0">
            <a:schemeClr val="accent1"/>
          </a:fillRef>
          <a:effectRef idx="0">
            <a:schemeClr val="accent1"/>
          </a:effectRef>
          <a:fontRef idx="minor">
            <a:schemeClr val="tx1"/>
          </a:fontRef>
        </p:style>
      </p:cxnSp>
      <p:sp>
        <p:nvSpPr>
          <p:cNvPr id="78" name="CuadroTexto 319">
            <a:extLst>
              <a:ext uri="{FF2B5EF4-FFF2-40B4-BE49-F238E27FC236}">
                <a16:creationId xmlns:a16="http://schemas.microsoft.com/office/drawing/2014/main" id="{1A275226-373B-BABC-5795-1693461A09EC}"/>
              </a:ext>
            </a:extLst>
          </p:cNvPr>
          <p:cNvSpPr txBox="1"/>
          <p:nvPr/>
        </p:nvSpPr>
        <p:spPr>
          <a:xfrm>
            <a:off x="2153252" y="3568576"/>
            <a:ext cx="832279" cy="461665"/>
          </a:xfrm>
          <a:prstGeom prst="rect">
            <a:avLst/>
          </a:prstGeom>
          <a:noFill/>
        </p:spPr>
        <p:txBody>
          <a:bodyPr wrap="none" rtlCol="0" anchor="ctr" anchorCtr="1">
            <a:spAutoFit/>
          </a:bodyPr>
          <a:lstStyle/>
          <a:p>
            <a:pPr algn="ctr"/>
            <a:r>
              <a:rPr lang="en-US" sz="2400">
                <a:solidFill>
                  <a:schemeClr val="bg1">
                    <a:lumMod val="65000"/>
                  </a:schemeClr>
                </a:solidFill>
              </a:rPr>
              <a:t>noop</a:t>
            </a:r>
          </a:p>
        </p:txBody>
      </p:sp>
      <p:sp>
        <p:nvSpPr>
          <p:cNvPr id="79" name="CuadroTexto 273">
            <a:extLst>
              <a:ext uri="{FF2B5EF4-FFF2-40B4-BE49-F238E27FC236}">
                <a16:creationId xmlns:a16="http://schemas.microsoft.com/office/drawing/2014/main" id="{5DC11975-6ED3-A823-B3EB-E0E9954D93EE}"/>
              </a:ext>
            </a:extLst>
          </p:cNvPr>
          <p:cNvSpPr txBox="1"/>
          <p:nvPr/>
        </p:nvSpPr>
        <p:spPr>
          <a:xfrm>
            <a:off x="1933755" y="4382031"/>
            <a:ext cx="1350049" cy="461665"/>
          </a:xfrm>
          <a:prstGeom prst="rect">
            <a:avLst/>
          </a:prstGeom>
          <a:noFill/>
        </p:spPr>
        <p:txBody>
          <a:bodyPr wrap="none" rtlCol="0" anchor="ctr" anchorCtr="1">
            <a:spAutoFit/>
          </a:bodyPr>
          <a:lstStyle/>
          <a:p>
            <a:pPr algn="ctr"/>
            <a:r>
              <a:rPr lang="en-US" sz="2400" dirty="0" err="1">
                <a:solidFill>
                  <a:schemeClr val="accent2"/>
                </a:solidFill>
              </a:rPr>
              <a:t>putSockR</a:t>
            </a:r>
            <a:endParaRPr lang="en-US" sz="2400" dirty="0">
              <a:solidFill>
                <a:schemeClr val="accent2"/>
              </a:solidFill>
            </a:endParaRPr>
          </a:p>
        </p:txBody>
      </p:sp>
      <p:sp>
        <p:nvSpPr>
          <p:cNvPr id="80" name="CuadroTexto 259">
            <a:extLst>
              <a:ext uri="{FF2B5EF4-FFF2-40B4-BE49-F238E27FC236}">
                <a16:creationId xmlns:a16="http://schemas.microsoft.com/office/drawing/2014/main" id="{606EB88A-9740-2020-F67E-E899C00D2F02}"/>
              </a:ext>
            </a:extLst>
          </p:cNvPr>
          <p:cNvSpPr txBox="1"/>
          <p:nvPr/>
        </p:nvSpPr>
        <p:spPr>
          <a:xfrm>
            <a:off x="1947378" y="2801582"/>
            <a:ext cx="1313181" cy="461665"/>
          </a:xfrm>
          <a:prstGeom prst="rect">
            <a:avLst/>
          </a:prstGeom>
          <a:noFill/>
        </p:spPr>
        <p:txBody>
          <a:bodyPr wrap="none" rtlCol="0" anchor="ctr" anchorCtr="1">
            <a:spAutoFit/>
          </a:bodyPr>
          <a:lstStyle/>
          <a:p>
            <a:pPr algn="ctr"/>
            <a:r>
              <a:rPr lang="en-US" sz="2400" dirty="0" err="1">
                <a:solidFill>
                  <a:srgbClr val="00B0F0"/>
                </a:solidFill>
              </a:rPr>
              <a:t>putSockL</a:t>
            </a:r>
            <a:endParaRPr lang="en-US" sz="2400" dirty="0">
              <a:solidFill>
                <a:srgbClr val="00B0F0"/>
              </a:solidFill>
            </a:endParaRPr>
          </a:p>
        </p:txBody>
      </p:sp>
      <p:sp>
        <p:nvSpPr>
          <p:cNvPr id="81" name="Rectángulo 205">
            <a:extLst>
              <a:ext uri="{FF2B5EF4-FFF2-40B4-BE49-F238E27FC236}">
                <a16:creationId xmlns:a16="http://schemas.microsoft.com/office/drawing/2014/main" id="{9EC03ED1-5406-EBE0-A56E-3F7ABDC0E5DF}"/>
              </a:ext>
            </a:extLst>
          </p:cNvPr>
          <p:cNvSpPr/>
          <p:nvPr/>
        </p:nvSpPr>
        <p:spPr>
          <a:xfrm>
            <a:off x="3702511" y="1696987"/>
            <a:ext cx="1188720" cy="4306937"/>
          </a:xfrm>
          <a:prstGeom prst="rect">
            <a:avLst/>
          </a:prstGeom>
          <a:solidFill>
            <a:srgbClr val="7030A0">
              <a:alpha val="5000"/>
            </a:srgbClr>
          </a:solidFill>
          <a:ln w="19051">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r>
              <a:rPr lang="en-US" sz="2400" b="1" dirty="0" err="1">
                <a:solidFill>
                  <a:srgbClr val="7030A0"/>
                </a:solidFill>
              </a:rPr>
              <a:t>shoeL</a:t>
            </a:r>
            <a:r>
              <a:rPr lang="en-US" sz="2400" b="1" dirty="0">
                <a:solidFill>
                  <a:srgbClr val="7030A0"/>
                </a:solidFill>
              </a:rPr>
              <a:t>()</a:t>
            </a:r>
          </a:p>
          <a:p>
            <a:pPr algn="ctr"/>
            <a:endParaRPr lang="en-US" sz="2400" dirty="0">
              <a:solidFill>
                <a:srgbClr val="7030A0"/>
              </a:solidFill>
            </a:endParaRPr>
          </a:p>
          <a:p>
            <a:pPr algn="ctr"/>
            <a:r>
              <a:rPr lang="en-US" sz="2400" dirty="0" err="1">
                <a:solidFill>
                  <a:srgbClr val="7030A0"/>
                </a:solidFill>
              </a:rPr>
              <a:t>sockL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bareR</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sockR</a:t>
            </a:r>
            <a:r>
              <a:rPr lang="en-US" sz="2400" dirty="0">
                <a:solidFill>
                  <a:srgbClr val="7030A0"/>
                </a:solidFill>
              </a:rPr>
              <a:t>()</a:t>
            </a:r>
          </a:p>
          <a:p>
            <a:pPr algn="ctr"/>
            <a:endParaRPr lang="en-US" sz="2400" dirty="0">
              <a:solidFill>
                <a:srgbClr val="7030A0"/>
              </a:solidFill>
            </a:endParaRPr>
          </a:p>
          <a:p>
            <a:pPr algn="ctr"/>
            <a:r>
              <a:rPr lang="en-US" sz="2400" b="1" dirty="0" err="1">
                <a:solidFill>
                  <a:srgbClr val="7030A0"/>
                </a:solidFill>
              </a:rPr>
              <a:t>shoeR</a:t>
            </a:r>
            <a:r>
              <a:rPr lang="en-US" sz="2400" b="1" dirty="0">
                <a:solidFill>
                  <a:srgbClr val="7030A0"/>
                </a:solidFill>
              </a:rPr>
              <a:t>()</a:t>
            </a:r>
          </a:p>
        </p:txBody>
      </p:sp>
      <p:grpSp>
        <p:nvGrpSpPr>
          <p:cNvPr id="82" name="Group 81">
            <a:extLst>
              <a:ext uri="{FF2B5EF4-FFF2-40B4-BE49-F238E27FC236}">
                <a16:creationId xmlns:a16="http://schemas.microsoft.com/office/drawing/2014/main" id="{BED3381A-8372-40FF-8C02-0B6219F9D917}"/>
              </a:ext>
            </a:extLst>
          </p:cNvPr>
          <p:cNvGrpSpPr/>
          <p:nvPr/>
        </p:nvGrpSpPr>
        <p:grpSpPr>
          <a:xfrm>
            <a:off x="1433746" y="3328954"/>
            <a:ext cx="2377457" cy="311829"/>
            <a:chOff x="7567844" y="3751663"/>
            <a:chExt cx="2184916" cy="292647"/>
          </a:xfrm>
        </p:grpSpPr>
        <p:cxnSp>
          <p:nvCxnSpPr>
            <p:cNvPr id="99" name="Straight Connector 98">
              <a:extLst>
                <a:ext uri="{FF2B5EF4-FFF2-40B4-BE49-F238E27FC236}">
                  <a16:creationId xmlns:a16="http://schemas.microsoft.com/office/drawing/2014/main" id="{0C4DF946-B8A3-EECB-4805-FCDB5CCE0D1F}"/>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BD049728-1DC0-51DC-2B20-D8AB23479651}"/>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83" name="Straight Connector 82">
            <a:extLst>
              <a:ext uri="{FF2B5EF4-FFF2-40B4-BE49-F238E27FC236}">
                <a16:creationId xmlns:a16="http://schemas.microsoft.com/office/drawing/2014/main" id="{9AACFAF8-D02E-81CE-8C0E-7EDDCC0D5218}"/>
              </a:ext>
            </a:extLst>
          </p:cNvPr>
          <p:cNvCxnSpPr>
            <a:cxnSpLocks/>
            <a:endCxn id="80" idx="1"/>
          </p:cNvCxnSpPr>
          <p:nvPr/>
        </p:nvCxnSpPr>
        <p:spPr>
          <a:xfrm flipV="1">
            <a:off x="1433746" y="3032415"/>
            <a:ext cx="513632" cy="445842"/>
          </a:xfrm>
          <a:prstGeom prst="line">
            <a:avLst/>
          </a:prstGeom>
          <a:solidFill>
            <a:srgbClr val="FF0000">
              <a:alpha val="5000"/>
            </a:srgbClr>
          </a:solidFill>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A8CC020-B0A0-125D-A57E-79254AAE7D9C}"/>
              </a:ext>
            </a:extLst>
          </p:cNvPr>
          <p:cNvCxnSpPr>
            <a:cxnSpLocks/>
            <a:stCxn id="80" idx="3"/>
          </p:cNvCxnSpPr>
          <p:nvPr/>
        </p:nvCxnSpPr>
        <p:spPr>
          <a:xfrm flipV="1">
            <a:off x="3260559" y="2841000"/>
            <a:ext cx="550644" cy="191415"/>
          </a:xfrm>
          <a:prstGeom prst="line">
            <a:avLst/>
          </a:prstGeom>
          <a:solidFill>
            <a:srgbClr val="FF0000">
              <a:alpha val="5000"/>
            </a:srgbClr>
          </a:solidFill>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grpSp>
        <p:nvGrpSpPr>
          <p:cNvPr id="85" name="Group 84">
            <a:extLst>
              <a:ext uri="{FF2B5EF4-FFF2-40B4-BE49-F238E27FC236}">
                <a16:creationId xmlns:a16="http://schemas.microsoft.com/office/drawing/2014/main" id="{E7237642-E15C-24FF-9DF6-33FC49C83E13}"/>
              </a:ext>
            </a:extLst>
          </p:cNvPr>
          <p:cNvGrpSpPr/>
          <p:nvPr/>
        </p:nvGrpSpPr>
        <p:grpSpPr>
          <a:xfrm>
            <a:off x="1433746" y="4053698"/>
            <a:ext cx="2377457" cy="311829"/>
            <a:chOff x="7567844" y="3751663"/>
            <a:chExt cx="2184916" cy="292647"/>
          </a:xfrm>
        </p:grpSpPr>
        <p:cxnSp>
          <p:nvCxnSpPr>
            <p:cNvPr id="97" name="Straight Connector 96">
              <a:extLst>
                <a:ext uri="{FF2B5EF4-FFF2-40B4-BE49-F238E27FC236}">
                  <a16:creationId xmlns:a16="http://schemas.microsoft.com/office/drawing/2014/main" id="{1B981EC5-5A27-DEDF-F56D-A25556C701D6}"/>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98" name="Rectangle 97">
              <a:extLst>
                <a:ext uri="{FF2B5EF4-FFF2-40B4-BE49-F238E27FC236}">
                  <a16:creationId xmlns:a16="http://schemas.microsoft.com/office/drawing/2014/main" id="{E5C5C0B5-E42D-6DEB-9338-C8DECDE5AFB8}"/>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86" name="Straight Connector 85">
            <a:extLst>
              <a:ext uri="{FF2B5EF4-FFF2-40B4-BE49-F238E27FC236}">
                <a16:creationId xmlns:a16="http://schemas.microsoft.com/office/drawing/2014/main" id="{CFE48282-7282-8703-F433-010A2DE08E2F}"/>
              </a:ext>
            </a:extLst>
          </p:cNvPr>
          <p:cNvCxnSpPr>
            <a:cxnSpLocks/>
            <a:endCxn id="79" idx="1"/>
          </p:cNvCxnSpPr>
          <p:nvPr/>
        </p:nvCxnSpPr>
        <p:spPr>
          <a:xfrm>
            <a:off x="1433746" y="4223921"/>
            <a:ext cx="500009" cy="388943"/>
          </a:xfrm>
          <a:prstGeom prst="line">
            <a:avLst/>
          </a:prstGeom>
          <a:solidFill>
            <a:srgbClr val="FF0000">
              <a:alpha val="5000"/>
            </a:srgbClr>
          </a:solidFill>
          <a:ln w="381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B2237BD7-49DE-7886-F5BA-08D1EBB8A9A1}"/>
              </a:ext>
            </a:extLst>
          </p:cNvPr>
          <p:cNvCxnSpPr>
            <a:cxnSpLocks/>
            <a:stCxn id="79" idx="3"/>
          </p:cNvCxnSpPr>
          <p:nvPr/>
        </p:nvCxnSpPr>
        <p:spPr>
          <a:xfrm>
            <a:off x="3283804" y="4612864"/>
            <a:ext cx="482520" cy="230832"/>
          </a:xfrm>
          <a:prstGeom prst="line">
            <a:avLst/>
          </a:prstGeom>
          <a:solidFill>
            <a:srgbClr val="FF0000">
              <a:alpha val="5000"/>
            </a:srgbClr>
          </a:solidFill>
          <a:ln w="381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830DE726-D8E8-B8DC-2F07-E0930B17B374}"/>
              </a:ext>
            </a:extLst>
          </p:cNvPr>
          <p:cNvCxnSpPr>
            <a:cxnSpLocks/>
            <a:stCxn id="80" idx="3"/>
          </p:cNvCxnSpPr>
          <p:nvPr/>
        </p:nvCxnSpPr>
        <p:spPr>
          <a:xfrm>
            <a:off x="3260559" y="3032415"/>
            <a:ext cx="505765" cy="493394"/>
          </a:xfrm>
          <a:prstGeom prst="line">
            <a:avLst/>
          </a:prstGeom>
          <a:solidFill>
            <a:srgbClr val="FF0000">
              <a:alpha val="5000"/>
            </a:srgbClr>
          </a:solidFill>
          <a:ln w="38100">
            <a:solidFill>
              <a:srgbClr val="00B0F0"/>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686AA69E-9FB8-35A2-E7AC-F4A3D1EAAD01}"/>
              </a:ext>
            </a:extLst>
          </p:cNvPr>
          <p:cNvCxnSpPr>
            <a:cxnSpLocks/>
            <a:stCxn id="79" idx="3"/>
          </p:cNvCxnSpPr>
          <p:nvPr/>
        </p:nvCxnSpPr>
        <p:spPr>
          <a:xfrm flipV="1">
            <a:off x="3283804" y="4263304"/>
            <a:ext cx="482520" cy="349560"/>
          </a:xfrm>
          <a:prstGeom prst="line">
            <a:avLst/>
          </a:prstGeom>
          <a:solidFill>
            <a:srgbClr val="FF0000">
              <a:alpha val="5000"/>
            </a:srgbClr>
          </a:solidFill>
          <a:ln w="38100">
            <a:solidFill>
              <a:schemeClr val="accent2"/>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7770E8B8-BE04-9301-EF87-DFAE75E302BB}"/>
              </a:ext>
            </a:extLst>
          </p:cNvPr>
          <p:cNvCxnSpPr>
            <a:cxnSpLocks/>
            <a:stCxn id="73" idx="3"/>
          </p:cNvCxnSpPr>
          <p:nvPr/>
        </p:nvCxnSpPr>
        <p:spPr>
          <a:xfrm flipV="1">
            <a:off x="3273217" y="2098119"/>
            <a:ext cx="474808" cy="285840"/>
          </a:xfrm>
          <a:prstGeom prst="line">
            <a:avLst/>
          </a:prstGeom>
          <a:solidFill>
            <a:srgbClr val="FF0000">
              <a:alpha val="5000"/>
            </a:srgbClr>
          </a:solidFill>
          <a:ln w="38100">
            <a:solidFill>
              <a:srgbClr val="D60093"/>
            </a:solidFill>
            <a:tailEnd type="none" w="lg" len="lg"/>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E9743DC3-313B-FE24-CEAB-7450262D2D0D}"/>
              </a:ext>
            </a:extLst>
          </p:cNvPr>
          <p:cNvCxnSpPr>
            <a:cxnSpLocks/>
            <a:stCxn id="73" idx="3"/>
          </p:cNvCxnSpPr>
          <p:nvPr/>
        </p:nvCxnSpPr>
        <p:spPr>
          <a:xfrm>
            <a:off x="3273217" y="2383959"/>
            <a:ext cx="537986" cy="343402"/>
          </a:xfrm>
          <a:prstGeom prst="line">
            <a:avLst/>
          </a:prstGeom>
          <a:solidFill>
            <a:srgbClr val="FF0000">
              <a:alpha val="5000"/>
            </a:srgbClr>
          </a:solidFill>
          <a:ln w="38100">
            <a:solidFill>
              <a:srgbClr val="D60093"/>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E3FC67E7-29C7-96D8-B414-DF9ECADDE79F}"/>
              </a:ext>
            </a:extLst>
          </p:cNvPr>
          <p:cNvCxnSpPr>
            <a:cxnSpLocks/>
            <a:stCxn id="72" idx="3"/>
          </p:cNvCxnSpPr>
          <p:nvPr/>
        </p:nvCxnSpPr>
        <p:spPr>
          <a:xfrm>
            <a:off x="3310003" y="5397772"/>
            <a:ext cx="438022" cy="278001"/>
          </a:xfrm>
          <a:prstGeom prst="line">
            <a:avLst/>
          </a:prstGeom>
          <a:solidFill>
            <a:srgbClr val="FF0000">
              <a:alpha val="5000"/>
            </a:srgbClr>
          </a:solidFill>
          <a:ln w="38100">
            <a:solidFill>
              <a:srgbClr val="00B050"/>
            </a:solidFill>
            <a:tailEnd type="none" w="lg" len="lg"/>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07EEEFD-4AD4-4A88-47EA-C0B70E6E61AA}"/>
              </a:ext>
            </a:extLst>
          </p:cNvPr>
          <p:cNvCxnSpPr>
            <a:cxnSpLocks/>
            <a:stCxn id="72" idx="3"/>
          </p:cNvCxnSpPr>
          <p:nvPr/>
        </p:nvCxnSpPr>
        <p:spPr>
          <a:xfrm flipV="1">
            <a:off x="3310003" y="5036962"/>
            <a:ext cx="469934" cy="360810"/>
          </a:xfrm>
          <a:prstGeom prst="line">
            <a:avLst/>
          </a:prstGeom>
          <a:solidFill>
            <a:srgbClr val="FF0000">
              <a:alpha val="5000"/>
            </a:srgbClr>
          </a:solidFill>
          <a:ln w="38100">
            <a:solidFill>
              <a:srgbClr val="00B050"/>
            </a:solidFill>
            <a:prstDash val="sysDot"/>
            <a:tailEnd type="none" w="lg" len="lg"/>
          </a:ln>
        </p:spPr>
        <p:style>
          <a:lnRef idx="1">
            <a:schemeClr val="accent1"/>
          </a:lnRef>
          <a:fillRef idx="0">
            <a:schemeClr val="accent1"/>
          </a:fillRef>
          <a:effectRef idx="0">
            <a:schemeClr val="accent1"/>
          </a:effectRef>
          <a:fontRef idx="minor">
            <a:schemeClr val="tx1"/>
          </a:fontRef>
        </p:style>
      </p:cxnSp>
      <p:grpSp>
        <p:nvGrpSpPr>
          <p:cNvPr id="94" name="Group 93">
            <a:extLst>
              <a:ext uri="{FF2B5EF4-FFF2-40B4-BE49-F238E27FC236}">
                <a16:creationId xmlns:a16="http://schemas.microsoft.com/office/drawing/2014/main" id="{CA440D9F-A135-3F10-1433-DA52A457DA01}"/>
              </a:ext>
            </a:extLst>
          </p:cNvPr>
          <p:cNvGrpSpPr/>
          <p:nvPr/>
        </p:nvGrpSpPr>
        <p:grpSpPr>
          <a:xfrm>
            <a:off x="1427766" y="4829020"/>
            <a:ext cx="2377457" cy="311829"/>
            <a:chOff x="7567844" y="3751663"/>
            <a:chExt cx="2184916" cy="292647"/>
          </a:xfrm>
        </p:grpSpPr>
        <p:cxnSp>
          <p:nvCxnSpPr>
            <p:cNvPr id="95" name="Straight Connector 94">
              <a:extLst>
                <a:ext uri="{FF2B5EF4-FFF2-40B4-BE49-F238E27FC236}">
                  <a16:creationId xmlns:a16="http://schemas.microsoft.com/office/drawing/2014/main" id="{31508F40-1DE1-E57B-4860-ED65FC03A68D}"/>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96" name="Rectangle 95">
              <a:extLst>
                <a:ext uri="{FF2B5EF4-FFF2-40B4-BE49-F238E27FC236}">
                  <a16:creationId xmlns:a16="http://schemas.microsoft.com/office/drawing/2014/main" id="{D0B816D8-EC49-BCF9-2DE5-537B79FCC893}"/>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81D3A3D4-B6FD-D9DC-7C25-A2975A665264}"/>
              </a:ext>
            </a:extLst>
          </p:cNvPr>
          <p:cNvSpPr>
            <a:spLocks noGrp="1"/>
          </p:cNvSpPr>
          <p:nvPr>
            <p:ph type="title"/>
          </p:nvPr>
        </p:nvSpPr>
        <p:spPr/>
        <p:txBody>
          <a:bodyPr/>
          <a:lstStyle/>
          <a:p>
            <a:r>
              <a:rPr lang="en-US" dirty="0"/>
              <a:t>Building a </a:t>
            </a:r>
            <a:r>
              <a:rPr lang="en-US" dirty="0" err="1"/>
              <a:t>GraphPlan</a:t>
            </a:r>
            <a:r>
              <a:rPr lang="en-US" dirty="0"/>
              <a:t> Graph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A31B057-AF0B-E145-4C89-5F4B03DCECBC}"/>
                  </a:ext>
                </a:extLst>
              </p:cNvPr>
              <p:cNvSpPr>
                <a:spLocks noGrp="1"/>
              </p:cNvSpPr>
              <p:nvPr>
                <p:ph idx="1"/>
              </p:nvPr>
            </p:nvSpPr>
            <p:spPr>
              <a:xfrm>
                <a:off x="552099" y="1113179"/>
                <a:ext cx="11598762" cy="455582"/>
              </a:xfrm>
            </p:spPr>
            <p:txBody>
              <a:bodyPr/>
              <a:lstStyle/>
              <a:p>
                <a:r>
                  <a:rPr lang="en-US" dirty="0">
                    <a:solidFill>
                      <a:srgbClr val="C00000"/>
                    </a:solidFill>
                  </a:rPr>
                  <a:t>Search</a:t>
                </a:r>
                <a:r>
                  <a:rPr lang="en-US" dirty="0"/>
                  <a:t> for solution. Does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b="0" i="1" dirty="0" smtClean="0">
                            <a:latin typeface="Cambria Math" panose="02040503050406030204" pitchFamily="18" charset="0"/>
                          </a:rPr>
                          <m:t>2</m:t>
                        </m:r>
                      </m:sub>
                    </m:sSub>
                  </m:oMath>
                </a14:m>
                <a:r>
                  <a:rPr lang="en-US" dirty="0"/>
                  <a:t> contain all goal propositions, </a:t>
                </a:r>
                <a:r>
                  <a:rPr lang="en-US" b="1" dirty="0" err="1">
                    <a:solidFill>
                      <a:srgbClr val="7030A0"/>
                    </a:solidFill>
                  </a:rPr>
                  <a:t>shoeL</a:t>
                </a:r>
                <a:r>
                  <a:rPr lang="en-US" b="1" dirty="0">
                    <a:solidFill>
                      <a:srgbClr val="7030A0"/>
                    </a:solidFill>
                  </a:rPr>
                  <a:t>()</a:t>
                </a:r>
                <a:r>
                  <a:rPr lang="en-US" dirty="0"/>
                  <a:t>, </a:t>
                </a:r>
                <a:r>
                  <a:rPr lang="en-US" b="1" dirty="0" err="1">
                    <a:solidFill>
                      <a:srgbClr val="7030A0"/>
                    </a:solidFill>
                  </a:rPr>
                  <a:t>shoeR</a:t>
                </a:r>
                <a:r>
                  <a:rPr lang="en-US" b="1" dirty="0">
                    <a:solidFill>
                      <a:srgbClr val="7030A0"/>
                    </a:solidFill>
                  </a:rPr>
                  <a:t>()</a:t>
                </a:r>
                <a:r>
                  <a:rPr lang="en-US" dirty="0"/>
                  <a:t>?</a:t>
                </a:r>
              </a:p>
              <a:p>
                <a:endParaRPr lang="en-US" dirty="0"/>
              </a:p>
            </p:txBody>
          </p:sp>
        </mc:Choice>
        <mc:Fallback xmlns="">
          <p:sp>
            <p:nvSpPr>
              <p:cNvPr id="3" name="Content Placeholder 2">
                <a:extLst>
                  <a:ext uri="{FF2B5EF4-FFF2-40B4-BE49-F238E27FC236}">
                    <a16:creationId xmlns:a16="http://schemas.microsoft.com/office/drawing/2014/main" id="{7A31B057-AF0B-E145-4C89-5F4B03DCECBC}"/>
                  </a:ext>
                </a:extLst>
              </p:cNvPr>
              <p:cNvSpPr>
                <a:spLocks noGrp="1" noRot="1" noChangeAspect="1" noMove="1" noResize="1" noEditPoints="1" noAdjustHandles="1" noChangeArrowheads="1" noChangeShapeType="1" noTextEdit="1"/>
              </p:cNvSpPr>
              <p:nvPr>
                <p:ph idx="1"/>
              </p:nvPr>
            </p:nvSpPr>
            <p:spPr>
              <a:xfrm>
                <a:off x="552099" y="1113179"/>
                <a:ext cx="11598762" cy="455582"/>
              </a:xfrm>
              <a:blipFill>
                <a:blip r:embed="rId7"/>
                <a:stretch>
                  <a:fillRect l="-1104" t="-22973" b="-445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EA90527-F5A4-BB97-F57C-5BA714E873BF}"/>
                  </a:ext>
                </a:extLst>
              </p:cNvPr>
              <p:cNvSpPr txBox="1"/>
              <p:nvPr/>
            </p:nvSpPr>
            <p:spPr>
              <a:xfrm>
                <a:off x="5794941" y="1591372"/>
                <a:ext cx="5722011" cy="4832092"/>
              </a:xfrm>
              <a:prstGeom prst="rect">
                <a:avLst/>
              </a:prstGeom>
              <a:noFill/>
            </p:spPr>
            <p:txBody>
              <a:bodyPr wrap="square" rtlCol="0">
                <a:spAutoFit/>
              </a:bodyPr>
              <a:lstStyle/>
              <a:p>
                <a:r>
                  <a:rPr lang="en-US" sz="2800" dirty="0"/>
                  <a:t>Are the actions leading to the goals okay (not </a:t>
                </a:r>
                <a:r>
                  <a:rPr lang="en-US" sz="2800" dirty="0">
                    <a:solidFill>
                      <a:srgbClr val="C00000"/>
                    </a:solidFill>
                  </a:rPr>
                  <a:t>exclusive</a:t>
                </a:r>
                <a:r>
                  <a:rPr lang="en-US" sz="2800" dirty="0"/>
                  <a:t>)?</a:t>
                </a:r>
              </a:p>
              <a:p>
                <a:endParaRPr lang="en-US" sz="2800" dirty="0"/>
              </a:p>
              <a:p>
                <a:r>
                  <a:rPr lang="en-US" sz="2800" dirty="0"/>
                  <a:t>If yes, we need to check the </a:t>
                </a:r>
                <a14:m>
                  <m:oMath xmlns:m="http://schemas.openxmlformats.org/officeDocument/2006/math">
                    <m:sSub>
                      <m:sSubPr>
                        <m:ctrlPr>
                          <a:rPr lang="en-US" sz="2800" i="1" dirty="0" smtClean="0">
                            <a:latin typeface="Cambria Math" panose="02040503050406030204" pitchFamily="18" charset="0"/>
                          </a:rPr>
                        </m:ctrlPr>
                      </m:sSubPr>
                      <m:e>
                        <m:r>
                          <a:rPr lang="en-US" sz="2800" i="1" dirty="0" smtClean="0">
                            <a:latin typeface="Cambria Math" panose="02040503050406030204" pitchFamily="18" charset="0"/>
                          </a:rPr>
                          <m:t>𝑆</m:t>
                        </m:r>
                      </m:e>
                      <m:sub>
                        <m:r>
                          <a:rPr lang="en-US" sz="2800" i="1" dirty="0" smtClean="0">
                            <a:latin typeface="Cambria Math" panose="02040503050406030204" pitchFamily="18" charset="0"/>
                          </a:rPr>
                          <m:t>1</m:t>
                        </m:r>
                      </m:sub>
                    </m:sSub>
                  </m:oMath>
                </a14:m>
                <a:r>
                  <a:rPr lang="en-US" sz="2800" dirty="0"/>
                  <a:t> pre-condition propositions of those actions: </a:t>
                </a:r>
                <a:r>
                  <a:rPr lang="en-US" sz="2800" b="1" dirty="0" err="1">
                    <a:solidFill>
                      <a:srgbClr val="7030A0"/>
                    </a:solidFill>
                  </a:rPr>
                  <a:t>sockL</a:t>
                </a:r>
                <a:r>
                  <a:rPr lang="en-US" sz="2800" b="1" dirty="0">
                    <a:solidFill>
                      <a:srgbClr val="7030A0"/>
                    </a:solidFill>
                  </a:rPr>
                  <a:t>()</a:t>
                </a:r>
                <a:r>
                  <a:rPr lang="en-US" sz="2800" dirty="0"/>
                  <a:t> and </a:t>
                </a:r>
                <a:r>
                  <a:rPr lang="en-US" sz="2800" b="1" dirty="0" err="1">
                    <a:solidFill>
                      <a:srgbClr val="7030A0"/>
                    </a:solidFill>
                  </a:rPr>
                  <a:t>sockR</a:t>
                </a:r>
                <a:r>
                  <a:rPr lang="en-US" sz="2800" b="1" dirty="0">
                    <a:solidFill>
                      <a:srgbClr val="7030A0"/>
                    </a:solidFill>
                  </a:rPr>
                  <a:t>()</a:t>
                </a:r>
              </a:p>
              <a:p>
                <a:endParaRPr lang="en-US" sz="2800" b="1" dirty="0">
                  <a:solidFill>
                    <a:srgbClr val="7030A0"/>
                  </a:solidFill>
                </a:endParaRPr>
              </a:p>
              <a:p>
                <a:r>
                  <a:rPr lang="en-US" sz="2800" dirty="0"/>
                  <a:t>... and, then check the actions in </a:t>
                </a:r>
                <a14:m>
                  <m:oMath xmlns:m="http://schemas.openxmlformats.org/officeDocument/2006/math">
                    <m:sSub>
                      <m:sSubPr>
                        <m:ctrlPr>
                          <a:rPr lang="en-US" sz="2800" i="1" dirty="0" smtClean="0">
                            <a:latin typeface="Cambria Math" panose="02040503050406030204" pitchFamily="18" charset="0"/>
                          </a:rPr>
                        </m:ctrlPr>
                      </m:sSubPr>
                      <m:e>
                        <m:r>
                          <a:rPr lang="en-US" sz="2800" i="1" dirty="0" smtClean="0">
                            <a:latin typeface="Cambria Math" panose="02040503050406030204" pitchFamily="18" charset="0"/>
                          </a:rPr>
                          <m:t>𝐴</m:t>
                        </m:r>
                      </m:e>
                      <m:sub>
                        <m:r>
                          <a:rPr lang="en-US" sz="2800" i="1" dirty="0" smtClean="0">
                            <a:latin typeface="Cambria Math" panose="02040503050406030204" pitchFamily="18" charset="0"/>
                          </a:rPr>
                          <m:t>0</m:t>
                        </m:r>
                      </m:sub>
                    </m:sSub>
                  </m:oMath>
                </a14:m>
                <a:r>
                  <a:rPr lang="en-US" sz="2800" dirty="0"/>
                  <a:t>  that led us to that set of propositions...</a:t>
                </a:r>
                <a:endParaRPr lang="en-US" sz="2800" b="1" dirty="0">
                  <a:solidFill>
                    <a:srgbClr val="7030A0"/>
                  </a:solidFill>
                </a:endParaRPr>
              </a:p>
              <a:p>
                <a:endParaRPr lang="en-US" sz="2800" dirty="0"/>
              </a:p>
            </p:txBody>
          </p:sp>
        </mc:Choice>
        <mc:Fallback xmlns="">
          <p:sp>
            <p:nvSpPr>
              <p:cNvPr id="12" name="TextBox 11">
                <a:extLst>
                  <a:ext uri="{FF2B5EF4-FFF2-40B4-BE49-F238E27FC236}">
                    <a16:creationId xmlns:a16="http://schemas.microsoft.com/office/drawing/2014/main" id="{BEA90527-F5A4-BB97-F57C-5BA714E873BF}"/>
                  </a:ext>
                </a:extLst>
              </p:cNvPr>
              <p:cNvSpPr txBox="1">
                <a:spLocks noRot="1" noChangeAspect="1" noMove="1" noResize="1" noEditPoints="1" noAdjustHandles="1" noChangeArrowheads="1" noChangeShapeType="1" noTextEdit="1"/>
              </p:cNvSpPr>
              <p:nvPr/>
            </p:nvSpPr>
            <p:spPr>
              <a:xfrm>
                <a:off x="5794941" y="1591372"/>
                <a:ext cx="5722011" cy="4832092"/>
              </a:xfrm>
              <a:prstGeom prst="rect">
                <a:avLst/>
              </a:prstGeom>
              <a:blipFill>
                <a:blip r:embed="rId8"/>
                <a:stretch>
                  <a:fillRect l="-2239" t="-1135"/>
                </a:stretch>
              </a:blipFill>
            </p:spPr>
            <p:txBody>
              <a:bodyPr/>
              <a:lstStyle/>
              <a:p>
                <a:r>
                  <a:rPr lang="en-US">
                    <a:noFill/>
                  </a:rPr>
                  <a:t> </a:t>
                </a:r>
              </a:p>
            </p:txBody>
          </p:sp>
        </mc:Fallback>
      </mc:AlternateContent>
    </p:spTree>
    <p:extLst>
      <p:ext uri="{BB962C8B-B14F-4D97-AF65-F5344CB8AC3E}">
        <p14:creationId xmlns:p14="http://schemas.microsoft.com/office/powerpoint/2010/main" val="15694738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3A3D4-B6FD-D9DC-7C25-A2975A665264}"/>
              </a:ext>
            </a:extLst>
          </p:cNvPr>
          <p:cNvSpPr>
            <a:spLocks noGrp="1"/>
          </p:cNvSpPr>
          <p:nvPr>
            <p:ph type="title"/>
          </p:nvPr>
        </p:nvSpPr>
        <p:spPr/>
        <p:txBody>
          <a:bodyPr/>
          <a:lstStyle/>
          <a:p>
            <a:r>
              <a:rPr lang="en-US" dirty="0"/>
              <a:t>Building a </a:t>
            </a:r>
            <a:r>
              <a:rPr lang="en-US" dirty="0" err="1"/>
              <a:t>GraphPlan</a:t>
            </a:r>
            <a:r>
              <a:rPr lang="en-US" dirty="0"/>
              <a:t> Graph</a:t>
            </a:r>
          </a:p>
        </p:txBody>
      </p:sp>
      <p:sp>
        <p:nvSpPr>
          <p:cNvPr id="3" name="Content Placeholder 2">
            <a:extLst>
              <a:ext uri="{FF2B5EF4-FFF2-40B4-BE49-F238E27FC236}">
                <a16:creationId xmlns:a16="http://schemas.microsoft.com/office/drawing/2014/main" id="{7A31B057-AF0B-E145-4C89-5F4B03DCECBC}"/>
              </a:ext>
            </a:extLst>
          </p:cNvPr>
          <p:cNvSpPr>
            <a:spLocks noGrp="1"/>
          </p:cNvSpPr>
          <p:nvPr>
            <p:ph idx="1"/>
          </p:nvPr>
        </p:nvSpPr>
        <p:spPr>
          <a:xfrm>
            <a:off x="552099" y="1113179"/>
            <a:ext cx="11598762" cy="455582"/>
          </a:xfrm>
        </p:spPr>
        <p:txBody>
          <a:bodyPr/>
          <a:lstStyle/>
          <a:p>
            <a:r>
              <a:rPr lang="en-US" dirty="0">
                <a:solidFill>
                  <a:srgbClr val="C00000"/>
                </a:solidFill>
              </a:rPr>
              <a:t>Search</a:t>
            </a:r>
            <a:r>
              <a:rPr lang="en-US" dirty="0"/>
              <a:t> backwards for solution of non-exclusive propositions and actions</a:t>
            </a:r>
          </a:p>
          <a:p>
            <a:endParaRPr lang="en-US" dirty="0"/>
          </a:p>
        </p:txBody>
      </p:sp>
      <p:sp>
        <p:nvSpPr>
          <p:cNvPr id="12" name="TextBox 11">
            <a:extLst>
              <a:ext uri="{FF2B5EF4-FFF2-40B4-BE49-F238E27FC236}">
                <a16:creationId xmlns:a16="http://schemas.microsoft.com/office/drawing/2014/main" id="{BEA90527-F5A4-BB97-F57C-5BA714E873BF}"/>
              </a:ext>
            </a:extLst>
          </p:cNvPr>
          <p:cNvSpPr txBox="1"/>
          <p:nvPr/>
        </p:nvSpPr>
        <p:spPr>
          <a:xfrm>
            <a:off x="9227046" y="1640047"/>
            <a:ext cx="2818904" cy="4832092"/>
          </a:xfrm>
          <a:prstGeom prst="rect">
            <a:avLst/>
          </a:prstGeom>
          <a:noFill/>
        </p:spPr>
        <p:txBody>
          <a:bodyPr wrap="square" rtlCol="0">
            <a:spAutoFit/>
          </a:bodyPr>
          <a:lstStyle/>
          <a:p>
            <a:r>
              <a:rPr lang="en-US" sz="2800" b="1" dirty="0"/>
              <a:t>Solution found!</a:t>
            </a:r>
          </a:p>
          <a:p>
            <a:endParaRPr lang="en-US" sz="2800" dirty="0"/>
          </a:p>
          <a:p>
            <a:r>
              <a:rPr lang="en-US" sz="2800" dirty="0"/>
              <a:t>We can do </a:t>
            </a:r>
            <a:r>
              <a:rPr lang="en-US" sz="2800" dirty="0" err="1">
                <a:solidFill>
                  <a:srgbClr val="00B0F0"/>
                </a:solidFill>
              </a:rPr>
              <a:t>putSockL</a:t>
            </a:r>
            <a:r>
              <a:rPr lang="en-US" sz="2800" dirty="0"/>
              <a:t> and </a:t>
            </a:r>
            <a:r>
              <a:rPr lang="en-US" sz="2800" dirty="0" err="1">
                <a:solidFill>
                  <a:schemeClr val="accent2"/>
                </a:solidFill>
              </a:rPr>
              <a:t>putSockR</a:t>
            </a:r>
            <a:endParaRPr lang="en-US" sz="2800" dirty="0">
              <a:solidFill>
                <a:schemeClr val="accent2"/>
              </a:solidFill>
            </a:endParaRPr>
          </a:p>
          <a:p>
            <a:r>
              <a:rPr lang="en-US" sz="2800" dirty="0"/>
              <a:t>in any order, then</a:t>
            </a:r>
          </a:p>
          <a:p>
            <a:endParaRPr lang="en-US" sz="2800" dirty="0"/>
          </a:p>
          <a:p>
            <a:r>
              <a:rPr lang="en-US" sz="2800" dirty="0"/>
              <a:t>We can do </a:t>
            </a:r>
            <a:r>
              <a:rPr lang="en-US" sz="2800" dirty="0" err="1">
                <a:solidFill>
                  <a:srgbClr val="D60093"/>
                </a:solidFill>
              </a:rPr>
              <a:t>putShoeL</a:t>
            </a:r>
            <a:r>
              <a:rPr lang="en-US" sz="2800" dirty="0"/>
              <a:t> and </a:t>
            </a:r>
            <a:r>
              <a:rPr lang="en-US" sz="2800" dirty="0" err="1">
                <a:solidFill>
                  <a:srgbClr val="00B050"/>
                </a:solidFill>
              </a:rPr>
              <a:t>putShoeR</a:t>
            </a:r>
            <a:endParaRPr lang="en-US" sz="2800" dirty="0">
              <a:solidFill>
                <a:srgbClr val="00B050"/>
              </a:solidFill>
            </a:endParaRPr>
          </a:p>
          <a:p>
            <a:r>
              <a:rPr lang="en-US" sz="2800" dirty="0"/>
              <a:t>in any order</a:t>
            </a:r>
          </a:p>
        </p:txBody>
      </p:sp>
      <mc:AlternateContent xmlns:mc="http://schemas.openxmlformats.org/markup-compatibility/2006" xmlns:a14="http://schemas.microsoft.com/office/drawing/2010/main">
        <mc:Choice Requires="a14">
          <p:sp>
            <p:nvSpPr>
              <p:cNvPr id="5" name="CuadroTexto 401">
                <a:extLst>
                  <a:ext uri="{FF2B5EF4-FFF2-40B4-BE49-F238E27FC236}">
                    <a16:creationId xmlns:a16="http://schemas.microsoft.com/office/drawing/2014/main" id="{31DD0583-7E06-FCBD-0339-FB9E30CE511B}"/>
                  </a:ext>
                </a:extLst>
              </p:cNvPr>
              <p:cNvSpPr txBox="1"/>
              <p:nvPr/>
            </p:nvSpPr>
            <p:spPr>
              <a:xfrm>
                <a:off x="963049" y="6131077"/>
                <a:ext cx="667812"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𝑆</m:t>
                          </m:r>
                        </m:e>
                        <m:sub>
                          <m:r>
                            <a:rPr lang="en-US" sz="3200" b="0" i="1" dirty="0" smtClean="0">
                              <a:solidFill>
                                <a:srgbClr val="7030A0"/>
                              </a:solidFill>
                              <a:latin typeface="Cambria Math" panose="02040503050406030204" pitchFamily="18" charset="0"/>
                            </a:rPr>
                            <m:t>0</m:t>
                          </m:r>
                        </m:sub>
                      </m:sSub>
                    </m:oMath>
                  </m:oMathPara>
                </a14:m>
                <a:endParaRPr lang="en-US" sz="3200" dirty="0">
                  <a:solidFill>
                    <a:srgbClr val="7030A0"/>
                  </a:solidFill>
                </a:endParaRPr>
              </a:p>
            </p:txBody>
          </p:sp>
        </mc:Choice>
        <mc:Fallback xmlns="">
          <p:sp>
            <p:nvSpPr>
              <p:cNvPr id="5" name="CuadroTexto 401">
                <a:extLst>
                  <a:ext uri="{FF2B5EF4-FFF2-40B4-BE49-F238E27FC236}">
                    <a16:creationId xmlns:a16="http://schemas.microsoft.com/office/drawing/2014/main" id="{31DD0583-7E06-FCBD-0339-FB9E30CE511B}"/>
                  </a:ext>
                </a:extLst>
              </p:cNvPr>
              <p:cNvSpPr txBox="1">
                <a:spLocks noRot="1" noChangeAspect="1" noMove="1" noResize="1" noEditPoints="1" noAdjustHandles="1" noChangeArrowheads="1" noChangeShapeType="1" noTextEdit="1"/>
              </p:cNvSpPr>
              <p:nvPr/>
            </p:nvSpPr>
            <p:spPr>
              <a:xfrm>
                <a:off x="963049" y="6131077"/>
                <a:ext cx="667812" cy="58477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uadroTexto 401">
                <a:extLst>
                  <a:ext uri="{FF2B5EF4-FFF2-40B4-BE49-F238E27FC236}">
                    <a16:creationId xmlns:a16="http://schemas.microsoft.com/office/drawing/2014/main" id="{B01388E2-C0CB-1BBE-F185-558E228CE75B}"/>
                  </a:ext>
                </a:extLst>
              </p:cNvPr>
              <p:cNvSpPr txBox="1"/>
              <p:nvPr/>
            </p:nvSpPr>
            <p:spPr>
              <a:xfrm>
                <a:off x="4379193" y="6131078"/>
                <a:ext cx="667812"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𝑆</m:t>
                          </m:r>
                        </m:e>
                        <m:sub>
                          <m:r>
                            <a:rPr lang="en-US" sz="3200" b="0" i="1" dirty="0" smtClean="0">
                              <a:solidFill>
                                <a:srgbClr val="7030A0"/>
                              </a:solidFill>
                              <a:latin typeface="Cambria Math" panose="02040503050406030204" pitchFamily="18" charset="0"/>
                            </a:rPr>
                            <m:t>1</m:t>
                          </m:r>
                        </m:sub>
                      </m:sSub>
                    </m:oMath>
                  </m:oMathPara>
                </a14:m>
                <a:endParaRPr lang="en-US" sz="3200" dirty="0">
                  <a:solidFill>
                    <a:srgbClr val="7030A0"/>
                  </a:solidFill>
                </a:endParaRPr>
              </a:p>
            </p:txBody>
          </p:sp>
        </mc:Choice>
        <mc:Fallback xmlns="">
          <p:sp>
            <p:nvSpPr>
              <p:cNvPr id="6" name="CuadroTexto 401">
                <a:extLst>
                  <a:ext uri="{FF2B5EF4-FFF2-40B4-BE49-F238E27FC236}">
                    <a16:creationId xmlns:a16="http://schemas.microsoft.com/office/drawing/2014/main" id="{B01388E2-C0CB-1BBE-F185-558E228CE75B}"/>
                  </a:ext>
                </a:extLst>
              </p:cNvPr>
              <p:cNvSpPr txBox="1">
                <a:spLocks noRot="1" noChangeAspect="1" noMove="1" noResize="1" noEditPoints="1" noAdjustHandles="1" noChangeArrowheads="1" noChangeShapeType="1" noTextEdit="1"/>
              </p:cNvSpPr>
              <p:nvPr/>
            </p:nvSpPr>
            <p:spPr>
              <a:xfrm>
                <a:off x="4379193" y="6131078"/>
                <a:ext cx="667812" cy="58477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uadroTexto 401">
                <a:extLst>
                  <a:ext uri="{FF2B5EF4-FFF2-40B4-BE49-F238E27FC236}">
                    <a16:creationId xmlns:a16="http://schemas.microsoft.com/office/drawing/2014/main" id="{77FFDD6C-50F0-F73B-D50B-1A7424DE90D3}"/>
                  </a:ext>
                </a:extLst>
              </p:cNvPr>
              <p:cNvSpPr txBox="1"/>
              <p:nvPr/>
            </p:nvSpPr>
            <p:spPr>
              <a:xfrm>
                <a:off x="2709987" y="6131077"/>
                <a:ext cx="727507"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𝐴</m:t>
                          </m:r>
                        </m:e>
                        <m:sub>
                          <m:r>
                            <a:rPr lang="en-US" sz="3200" b="0" i="1" dirty="0" smtClean="0">
                              <a:solidFill>
                                <a:srgbClr val="7030A0"/>
                              </a:solidFill>
                              <a:latin typeface="Cambria Math" panose="02040503050406030204" pitchFamily="18" charset="0"/>
                            </a:rPr>
                            <m:t>0</m:t>
                          </m:r>
                        </m:sub>
                      </m:sSub>
                    </m:oMath>
                  </m:oMathPara>
                </a14:m>
                <a:endParaRPr lang="en-US" sz="3200" dirty="0">
                  <a:solidFill>
                    <a:srgbClr val="7030A0"/>
                  </a:solidFill>
                </a:endParaRPr>
              </a:p>
            </p:txBody>
          </p:sp>
        </mc:Choice>
        <mc:Fallback xmlns="">
          <p:sp>
            <p:nvSpPr>
              <p:cNvPr id="7" name="CuadroTexto 401">
                <a:extLst>
                  <a:ext uri="{FF2B5EF4-FFF2-40B4-BE49-F238E27FC236}">
                    <a16:creationId xmlns:a16="http://schemas.microsoft.com/office/drawing/2014/main" id="{77FFDD6C-50F0-F73B-D50B-1A7424DE90D3}"/>
                  </a:ext>
                </a:extLst>
              </p:cNvPr>
              <p:cNvSpPr txBox="1">
                <a:spLocks noRot="1" noChangeAspect="1" noMove="1" noResize="1" noEditPoints="1" noAdjustHandles="1" noChangeArrowheads="1" noChangeShapeType="1" noTextEdit="1"/>
              </p:cNvSpPr>
              <p:nvPr/>
            </p:nvSpPr>
            <p:spPr>
              <a:xfrm>
                <a:off x="2709987" y="6131077"/>
                <a:ext cx="727507" cy="5847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uadroTexto 401">
                <a:extLst>
                  <a:ext uri="{FF2B5EF4-FFF2-40B4-BE49-F238E27FC236}">
                    <a16:creationId xmlns:a16="http://schemas.microsoft.com/office/drawing/2014/main" id="{4B6A954E-23E3-BD62-F894-42C79131C0CA}"/>
                  </a:ext>
                </a:extLst>
              </p:cNvPr>
              <p:cNvSpPr txBox="1"/>
              <p:nvPr/>
            </p:nvSpPr>
            <p:spPr>
              <a:xfrm>
                <a:off x="7752829" y="6131078"/>
                <a:ext cx="667812"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𝑆</m:t>
                          </m:r>
                        </m:e>
                        <m:sub>
                          <m:r>
                            <a:rPr lang="en-US" sz="3200" b="0" i="1" dirty="0" smtClean="0">
                              <a:solidFill>
                                <a:srgbClr val="7030A0"/>
                              </a:solidFill>
                              <a:latin typeface="Cambria Math" panose="02040503050406030204" pitchFamily="18" charset="0"/>
                            </a:rPr>
                            <m:t>2</m:t>
                          </m:r>
                        </m:sub>
                      </m:sSub>
                    </m:oMath>
                  </m:oMathPara>
                </a14:m>
                <a:endParaRPr lang="en-US" sz="3200" dirty="0">
                  <a:solidFill>
                    <a:srgbClr val="7030A0"/>
                  </a:solidFill>
                </a:endParaRPr>
              </a:p>
            </p:txBody>
          </p:sp>
        </mc:Choice>
        <mc:Fallback xmlns="">
          <p:sp>
            <p:nvSpPr>
              <p:cNvPr id="8" name="CuadroTexto 401">
                <a:extLst>
                  <a:ext uri="{FF2B5EF4-FFF2-40B4-BE49-F238E27FC236}">
                    <a16:creationId xmlns:a16="http://schemas.microsoft.com/office/drawing/2014/main" id="{4B6A954E-23E3-BD62-F894-42C79131C0CA}"/>
                  </a:ext>
                </a:extLst>
              </p:cNvPr>
              <p:cNvSpPr txBox="1">
                <a:spLocks noRot="1" noChangeAspect="1" noMove="1" noResize="1" noEditPoints="1" noAdjustHandles="1" noChangeArrowheads="1" noChangeShapeType="1" noTextEdit="1"/>
              </p:cNvSpPr>
              <p:nvPr/>
            </p:nvSpPr>
            <p:spPr>
              <a:xfrm>
                <a:off x="7752829" y="6131078"/>
                <a:ext cx="667812" cy="58477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CuadroTexto 401">
                <a:extLst>
                  <a:ext uri="{FF2B5EF4-FFF2-40B4-BE49-F238E27FC236}">
                    <a16:creationId xmlns:a16="http://schemas.microsoft.com/office/drawing/2014/main" id="{3C2BBE9E-BD93-D495-4C40-027D20484F9F}"/>
                  </a:ext>
                </a:extLst>
              </p:cNvPr>
              <p:cNvSpPr txBox="1"/>
              <p:nvPr/>
            </p:nvSpPr>
            <p:spPr>
              <a:xfrm>
                <a:off x="6083623" y="6131077"/>
                <a:ext cx="727507" cy="584775"/>
              </a:xfrm>
              <a:prstGeom prst="rect">
                <a:avLst/>
              </a:prstGeom>
              <a:noFill/>
            </p:spPr>
            <p:txBody>
              <a:bodyPr wrap="none" rtlCol="0" anchor="ctr" anchorCtr="1">
                <a:spAutoFit/>
              </a:bodyPr>
              <a:lstStyle/>
              <a:p>
                <a:pPr algn="ctr"/>
                <a14:m>
                  <m:oMathPara xmlns:m="http://schemas.openxmlformats.org/officeDocument/2006/math">
                    <m:oMathParaPr>
                      <m:jc m:val="centerGroup"/>
                    </m:oMathParaPr>
                    <m:oMath xmlns:m="http://schemas.openxmlformats.org/officeDocument/2006/math">
                      <m:sSub>
                        <m:sSubPr>
                          <m:ctrlPr>
                            <a:rPr lang="en-US" sz="3200" b="0" i="1" dirty="0" smtClean="0">
                              <a:solidFill>
                                <a:srgbClr val="7030A0"/>
                              </a:solidFill>
                              <a:latin typeface="Cambria Math" panose="02040503050406030204" pitchFamily="18" charset="0"/>
                            </a:rPr>
                          </m:ctrlPr>
                        </m:sSubPr>
                        <m:e>
                          <m:r>
                            <a:rPr lang="en-US" sz="3200" b="0" i="1" dirty="0" smtClean="0">
                              <a:solidFill>
                                <a:srgbClr val="7030A0"/>
                              </a:solidFill>
                              <a:latin typeface="Cambria Math" panose="02040503050406030204" pitchFamily="18" charset="0"/>
                            </a:rPr>
                            <m:t>𝐴</m:t>
                          </m:r>
                        </m:e>
                        <m:sub>
                          <m:r>
                            <a:rPr lang="en-US" sz="3200" b="0" i="1" dirty="0" smtClean="0">
                              <a:solidFill>
                                <a:srgbClr val="7030A0"/>
                              </a:solidFill>
                              <a:latin typeface="Cambria Math" panose="02040503050406030204" pitchFamily="18" charset="0"/>
                            </a:rPr>
                            <m:t>1</m:t>
                          </m:r>
                        </m:sub>
                      </m:sSub>
                    </m:oMath>
                  </m:oMathPara>
                </a14:m>
                <a:endParaRPr lang="en-US" sz="3200" dirty="0">
                  <a:solidFill>
                    <a:srgbClr val="7030A0"/>
                  </a:solidFill>
                </a:endParaRPr>
              </a:p>
            </p:txBody>
          </p:sp>
        </mc:Choice>
        <mc:Fallback xmlns="">
          <p:sp>
            <p:nvSpPr>
              <p:cNvPr id="9" name="CuadroTexto 401">
                <a:extLst>
                  <a:ext uri="{FF2B5EF4-FFF2-40B4-BE49-F238E27FC236}">
                    <a16:creationId xmlns:a16="http://schemas.microsoft.com/office/drawing/2014/main" id="{3C2BBE9E-BD93-D495-4C40-027D20484F9F}"/>
                  </a:ext>
                </a:extLst>
              </p:cNvPr>
              <p:cNvSpPr txBox="1">
                <a:spLocks noRot="1" noChangeAspect="1" noMove="1" noResize="1" noEditPoints="1" noAdjustHandles="1" noChangeArrowheads="1" noChangeShapeType="1" noTextEdit="1"/>
              </p:cNvSpPr>
              <p:nvPr/>
            </p:nvSpPr>
            <p:spPr>
              <a:xfrm>
                <a:off x="6083623" y="6131077"/>
                <a:ext cx="727507" cy="584775"/>
              </a:xfrm>
              <a:prstGeom prst="rect">
                <a:avLst/>
              </a:prstGeom>
              <a:blipFill>
                <a:blip r:embed="rId6"/>
                <a:stretch>
                  <a:fillRect/>
                </a:stretch>
              </a:blipFill>
            </p:spPr>
            <p:txBody>
              <a:bodyPr/>
              <a:lstStyle/>
              <a:p>
                <a:r>
                  <a:rPr lang="en-US">
                    <a:noFill/>
                  </a:rPr>
                  <a:t> </a:t>
                </a:r>
              </a:p>
            </p:txBody>
          </p:sp>
        </mc:Fallback>
      </mc:AlternateContent>
      <p:grpSp>
        <p:nvGrpSpPr>
          <p:cNvPr id="11" name="Group 10">
            <a:extLst>
              <a:ext uri="{FF2B5EF4-FFF2-40B4-BE49-F238E27FC236}">
                <a16:creationId xmlns:a16="http://schemas.microsoft.com/office/drawing/2014/main" id="{AEA8CBF5-B1C5-B4CE-C198-66744C6A75C9}"/>
              </a:ext>
            </a:extLst>
          </p:cNvPr>
          <p:cNvGrpSpPr/>
          <p:nvPr/>
        </p:nvGrpSpPr>
        <p:grpSpPr>
          <a:xfrm>
            <a:off x="5149836" y="2584583"/>
            <a:ext cx="2377457" cy="311829"/>
            <a:chOff x="7567844" y="3751663"/>
            <a:chExt cx="2184916" cy="292647"/>
          </a:xfrm>
        </p:grpSpPr>
        <p:cxnSp>
          <p:nvCxnSpPr>
            <p:cNvPr id="109" name="Straight Connector 108">
              <a:extLst>
                <a:ext uri="{FF2B5EF4-FFF2-40B4-BE49-F238E27FC236}">
                  <a16:creationId xmlns:a16="http://schemas.microsoft.com/office/drawing/2014/main" id="{1D6FC135-08D6-C820-D51D-D39494A56704}"/>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110" name="Rectangle 109">
              <a:extLst>
                <a:ext uri="{FF2B5EF4-FFF2-40B4-BE49-F238E27FC236}">
                  <a16:creationId xmlns:a16="http://schemas.microsoft.com/office/drawing/2014/main" id="{A2BB46E8-CD4E-5796-1C89-F2FF0B1E4644}"/>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 name="CuadroTexto 319">
            <a:extLst>
              <a:ext uri="{FF2B5EF4-FFF2-40B4-BE49-F238E27FC236}">
                <a16:creationId xmlns:a16="http://schemas.microsoft.com/office/drawing/2014/main" id="{22F76486-D040-97D4-BA50-E8740A2EFC31}"/>
              </a:ext>
            </a:extLst>
          </p:cNvPr>
          <p:cNvSpPr txBox="1"/>
          <p:nvPr/>
        </p:nvSpPr>
        <p:spPr>
          <a:xfrm>
            <a:off x="2526972" y="3565753"/>
            <a:ext cx="832279" cy="461665"/>
          </a:xfrm>
          <a:prstGeom prst="rect">
            <a:avLst/>
          </a:prstGeom>
          <a:noFill/>
        </p:spPr>
        <p:txBody>
          <a:bodyPr wrap="none" rtlCol="0" anchor="ctr" anchorCtr="1">
            <a:spAutoFit/>
          </a:bodyPr>
          <a:lstStyle/>
          <a:p>
            <a:pPr algn="ctr"/>
            <a:r>
              <a:rPr lang="en-US" sz="2400">
                <a:solidFill>
                  <a:schemeClr val="bg1">
                    <a:lumMod val="65000"/>
                  </a:schemeClr>
                </a:solidFill>
              </a:rPr>
              <a:t>noop</a:t>
            </a:r>
          </a:p>
        </p:txBody>
      </p:sp>
      <p:sp>
        <p:nvSpPr>
          <p:cNvPr id="14" name="CuadroTexto 273">
            <a:extLst>
              <a:ext uri="{FF2B5EF4-FFF2-40B4-BE49-F238E27FC236}">
                <a16:creationId xmlns:a16="http://schemas.microsoft.com/office/drawing/2014/main" id="{34517829-6526-2669-0064-5F25643E1293}"/>
              </a:ext>
            </a:extLst>
          </p:cNvPr>
          <p:cNvSpPr txBox="1"/>
          <p:nvPr/>
        </p:nvSpPr>
        <p:spPr>
          <a:xfrm>
            <a:off x="2307475" y="4397407"/>
            <a:ext cx="1350049" cy="461665"/>
          </a:xfrm>
          <a:prstGeom prst="rect">
            <a:avLst/>
          </a:prstGeom>
          <a:noFill/>
          <a:ln w="28575">
            <a:solidFill>
              <a:schemeClr val="accent2"/>
            </a:solidFill>
          </a:ln>
        </p:spPr>
        <p:txBody>
          <a:bodyPr wrap="none" rtlCol="0" anchor="ctr" anchorCtr="1">
            <a:spAutoFit/>
          </a:bodyPr>
          <a:lstStyle/>
          <a:p>
            <a:pPr algn="ctr"/>
            <a:r>
              <a:rPr lang="en-US" sz="2400" dirty="0" err="1">
                <a:solidFill>
                  <a:schemeClr val="accent2"/>
                </a:solidFill>
              </a:rPr>
              <a:t>putSockR</a:t>
            </a:r>
            <a:endParaRPr lang="en-US" sz="2400" dirty="0">
              <a:solidFill>
                <a:schemeClr val="accent2"/>
              </a:solidFill>
            </a:endParaRPr>
          </a:p>
        </p:txBody>
      </p:sp>
      <p:sp>
        <p:nvSpPr>
          <p:cNvPr id="15" name="CuadroTexto 259">
            <a:extLst>
              <a:ext uri="{FF2B5EF4-FFF2-40B4-BE49-F238E27FC236}">
                <a16:creationId xmlns:a16="http://schemas.microsoft.com/office/drawing/2014/main" id="{F5406DD1-0461-D08F-D5FF-AA462C223EFC}"/>
              </a:ext>
            </a:extLst>
          </p:cNvPr>
          <p:cNvSpPr txBox="1"/>
          <p:nvPr/>
        </p:nvSpPr>
        <p:spPr>
          <a:xfrm>
            <a:off x="2321098" y="2794210"/>
            <a:ext cx="1313181" cy="461665"/>
          </a:xfrm>
          <a:prstGeom prst="rect">
            <a:avLst/>
          </a:prstGeom>
          <a:noFill/>
          <a:ln w="28575">
            <a:solidFill>
              <a:srgbClr val="00B0F0"/>
            </a:solidFill>
          </a:ln>
        </p:spPr>
        <p:txBody>
          <a:bodyPr wrap="none" rtlCol="0" anchor="ctr" anchorCtr="1">
            <a:spAutoFit/>
          </a:bodyPr>
          <a:lstStyle/>
          <a:p>
            <a:pPr algn="ctr"/>
            <a:r>
              <a:rPr lang="en-US" sz="2400" dirty="0" err="1">
                <a:solidFill>
                  <a:srgbClr val="00B0F0"/>
                </a:solidFill>
              </a:rPr>
              <a:t>putSockL</a:t>
            </a:r>
            <a:endParaRPr lang="en-US" sz="2400" dirty="0">
              <a:solidFill>
                <a:srgbClr val="00B0F0"/>
              </a:solidFill>
            </a:endParaRPr>
          </a:p>
        </p:txBody>
      </p:sp>
      <p:sp>
        <p:nvSpPr>
          <p:cNvPr id="16" name="Rectángulo 205">
            <a:extLst>
              <a:ext uri="{FF2B5EF4-FFF2-40B4-BE49-F238E27FC236}">
                <a16:creationId xmlns:a16="http://schemas.microsoft.com/office/drawing/2014/main" id="{E2521028-EA83-51F5-1F11-1807136784A0}"/>
              </a:ext>
            </a:extLst>
          </p:cNvPr>
          <p:cNvSpPr/>
          <p:nvPr/>
        </p:nvSpPr>
        <p:spPr>
          <a:xfrm>
            <a:off x="4076231" y="1694164"/>
            <a:ext cx="1188720" cy="4306937"/>
          </a:xfrm>
          <a:prstGeom prst="rect">
            <a:avLst/>
          </a:prstGeom>
          <a:solidFill>
            <a:srgbClr val="7030A0">
              <a:alpha val="5000"/>
            </a:srgbClr>
          </a:solidFill>
          <a:ln w="19051">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endParaRPr lang="en-US" sz="2400" dirty="0">
              <a:solidFill>
                <a:srgbClr val="7030A0"/>
              </a:solidFill>
            </a:endParaRPr>
          </a:p>
          <a:p>
            <a:pPr algn="ctr"/>
            <a:r>
              <a:rPr lang="en-US" sz="2400" b="1" dirty="0" err="1">
                <a:solidFill>
                  <a:srgbClr val="7030A0"/>
                </a:solidFill>
              </a:rPr>
              <a:t>sockL</a:t>
            </a:r>
            <a:r>
              <a:rPr lang="en-US" sz="2400" b="1" dirty="0">
                <a:solidFill>
                  <a:srgbClr val="7030A0"/>
                </a:solidFill>
              </a:rPr>
              <a:t>()</a:t>
            </a:r>
          </a:p>
          <a:p>
            <a:pPr algn="ctr"/>
            <a:endParaRPr lang="en-US" sz="2400" dirty="0">
              <a:solidFill>
                <a:srgbClr val="7030A0"/>
              </a:solidFill>
            </a:endParaRPr>
          </a:p>
          <a:p>
            <a:pPr algn="ctr"/>
            <a:r>
              <a:rPr lang="en-US" sz="2400" dirty="0" err="1">
                <a:solidFill>
                  <a:srgbClr val="7030A0"/>
                </a:solidFill>
              </a:rPr>
              <a:t>bareL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bareR</a:t>
            </a:r>
            <a:r>
              <a:rPr lang="en-US" sz="2400" dirty="0">
                <a:solidFill>
                  <a:srgbClr val="7030A0"/>
                </a:solidFill>
              </a:rPr>
              <a:t>()</a:t>
            </a:r>
          </a:p>
          <a:p>
            <a:pPr algn="ctr"/>
            <a:endParaRPr lang="en-US" sz="2400" dirty="0">
              <a:solidFill>
                <a:srgbClr val="7030A0"/>
              </a:solidFill>
            </a:endParaRPr>
          </a:p>
          <a:p>
            <a:pPr algn="ctr"/>
            <a:r>
              <a:rPr lang="en-US" sz="2400" b="1" dirty="0" err="1">
                <a:solidFill>
                  <a:srgbClr val="7030A0"/>
                </a:solidFill>
              </a:rPr>
              <a:t>sockR</a:t>
            </a:r>
            <a:r>
              <a:rPr lang="en-US" sz="2400" b="1" dirty="0">
                <a:solidFill>
                  <a:srgbClr val="7030A0"/>
                </a:solidFill>
              </a:rPr>
              <a:t>()</a:t>
            </a:r>
          </a:p>
          <a:p>
            <a:pPr algn="ctr"/>
            <a:endParaRPr lang="en-US" sz="2400" dirty="0">
              <a:solidFill>
                <a:srgbClr val="7030A0"/>
              </a:solidFill>
            </a:endParaRPr>
          </a:p>
        </p:txBody>
      </p:sp>
      <p:sp>
        <p:nvSpPr>
          <p:cNvPr id="17" name="Rectángulo 195">
            <a:extLst>
              <a:ext uri="{FF2B5EF4-FFF2-40B4-BE49-F238E27FC236}">
                <a16:creationId xmlns:a16="http://schemas.microsoft.com/office/drawing/2014/main" id="{A5683D45-1C47-6BDD-AD1D-680439312B72}"/>
              </a:ext>
            </a:extLst>
          </p:cNvPr>
          <p:cNvSpPr/>
          <p:nvPr/>
        </p:nvSpPr>
        <p:spPr>
          <a:xfrm>
            <a:off x="702595" y="1694164"/>
            <a:ext cx="1188720" cy="4306937"/>
          </a:xfrm>
          <a:prstGeom prst="rect">
            <a:avLst/>
          </a:prstGeom>
          <a:solidFill>
            <a:srgbClr val="7030A0">
              <a:alpha val="5000"/>
            </a:srgbClr>
          </a:solidFill>
          <a:ln w="19051">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endParaRPr lang="en-US" sz="2400" dirty="0">
              <a:solidFill>
                <a:srgbClr val="7030A0"/>
              </a:solidFill>
            </a:endParaRPr>
          </a:p>
          <a:p>
            <a:pPr algn="ctr"/>
            <a:r>
              <a:rPr lang="en-US" sz="2400" b="1" dirty="0" err="1">
                <a:solidFill>
                  <a:srgbClr val="7030A0"/>
                </a:solidFill>
              </a:rPr>
              <a:t>bareL</a:t>
            </a:r>
            <a:r>
              <a:rPr lang="en-US" sz="2400" b="1" dirty="0">
                <a:solidFill>
                  <a:srgbClr val="7030A0"/>
                </a:solidFill>
              </a:rPr>
              <a:t>()</a:t>
            </a:r>
          </a:p>
          <a:p>
            <a:pPr algn="ctr"/>
            <a:endParaRPr lang="en-US" sz="2400" dirty="0">
              <a:solidFill>
                <a:srgbClr val="7030A0"/>
              </a:solidFill>
            </a:endParaRPr>
          </a:p>
          <a:p>
            <a:pPr algn="ctr"/>
            <a:r>
              <a:rPr lang="en-US" sz="2400" b="1" dirty="0" err="1">
                <a:solidFill>
                  <a:srgbClr val="7030A0"/>
                </a:solidFill>
              </a:rPr>
              <a:t>bareR</a:t>
            </a:r>
            <a:r>
              <a:rPr lang="en-US" sz="2400" b="1" dirty="0">
                <a:solidFill>
                  <a:srgbClr val="7030A0"/>
                </a:solidFill>
              </a:rPr>
              <a:t>()</a:t>
            </a:r>
          </a:p>
          <a:p>
            <a:pPr algn="ctr"/>
            <a:endParaRPr lang="en-US" sz="2400" dirty="0">
              <a:solidFill>
                <a:srgbClr val="7030A0"/>
              </a:solidFill>
            </a:endParaRPr>
          </a:p>
        </p:txBody>
      </p:sp>
      <p:grpSp>
        <p:nvGrpSpPr>
          <p:cNvPr id="18" name="Group 17">
            <a:extLst>
              <a:ext uri="{FF2B5EF4-FFF2-40B4-BE49-F238E27FC236}">
                <a16:creationId xmlns:a16="http://schemas.microsoft.com/office/drawing/2014/main" id="{C7567369-24C3-9D3C-F775-D14D65CD9CAF}"/>
              </a:ext>
            </a:extLst>
          </p:cNvPr>
          <p:cNvGrpSpPr/>
          <p:nvPr/>
        </p:nvGrpSpPr>
        <p:grpSpPr>
          <a:xfrm>
            <a:off x="1807466" y="3326131"/>
            <a:ext cx="2377457" cy="311829"/>
            <a:chOff x="7567844" y="3751663"/>
            <a:chExt cx="2184916" cy="292647"/>
          </a:xfrm>
        </p:grpSpPr>
        <p:cxnSp>
          <p:nvCxnSpPr>
            <p:cNvPr id="107" name="Straight Connector 106">
              <a:extLst>
                <a:ext uri="{FF2B5EF4-FFF2-40B4-BE49-F238E27FC236}">
                  <a16:creationId xmlns:a16="http://schemas.microsoft.com/office/drawing/2014/main" id="{3BD8D366-42E5-51BA-1DE8-81DDC3998907}"/>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108" name="Rectangle 107">
              <a:extLst>
                <a:ext uri="{FF2B5EF4-FFF2-40B4-BE49-F238E27FC236}">
                  <a16:creationId xmlns:a16="http://schemas.microsoft.com/office/drawing/2014/main" id="{58B9EB80-57AA-567B-4B51-AD5A3AE374A8}"/>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9" name="Straight Connector 18">
            <a:extLst>
              <a:ext uri="{FF2B5EF4-FFF2-40B4-BE49-F238E27FC236}">
                <a16:creationId xmlns:a16="http://schemas.microsoft.com/office/drawing/2014/main" id="{607D3590-9FA9-019D-68EC-0630E0AEA5BE}"/>
              </a:ext>
            </a:extLst>
          </p:cNvPr>
          <p:cNvCxnSpPr>
            <a:cxnSpLocks/>
          </p:cNvCxnSpPr>
          <p:nvPr/>
        </p:nvCxnSpPr>
        <p:spPr>
          <a:xfrm flipV="1">
            <a:off x="1807466" y="3083534"/>
            <a:ext cx="422238" cy="350959"/>
          </a:xfrm>
          <a:prstGeom prst="line">
            <a:avLst/>
          </a:prstGeom>
          <a:solidFill>
            <a:srgbClr val="FF0000">
              <a:alpha val="5000"/>
            </a:srgbClr>
          </a:solidFill>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B1E252A-0586-2233-34F2-F424F5334C97}"/>
              </a:ext>
            </a:extLst>
          </p:cNvPr>
          <p:cNvCxnSpPr>
            <a:cxnSpLocks/>
            <a:stCxn id="15" idx="3"/>
          </p:cNvCxnSpPr>
          <p:nvPr/>
        </p:nvCxnSpPr>
        <p:spPr>
          <a:xfrm flipV="1">
            <a:off x="3634279" y="2833628"/>
            <a:ext cx="550644" cy="191415"/>
          </a:xfrm>
          <a:prstGeom prst="line">
            <a:avLst/>
          </a:prstGeom>
          <a:solidFill>
            <a:srgbClr val="FF0000">
              <a:alpha val="5000"/>
            </a:srgbClr>
          </a:solidFill>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99B4A688-7735-D2A2-A77E-31246F53C1EC}"/>
              </a:ext>
            </a:extLst>
          </p:cNvPr>
          <p:cNvGrpSpPr/>
          <p:nvPr/>
        </p:nvGrpSpPr>
        <p:grpSpPr>
          <a:xfrm>
            <a:off x="1807466" y="4050875"/>
            <a:ext cx="2377457" cy="311829"/>
            <a:chOff x="7567844" y="3751663"/>
            <a:chExt cx="2184916" cy="292647"/>
          </a:xfrm>
        </p:grpSpPr>
        <p:cxnSp>
          <p:nvCxnSpPr>
            <p:cNvPr id="59" name="Straight Connector 58">
              <a:extLst>
                <a:ext uri="{FF2B5EF4-FFF2-40B4-BE49-F238E27FC236}">
                  <a16:creationId xmlns:a16="http://schemas.microsoft.com/office/drawing/2014/main" id="{4C585F31-50A3-8B0B-C812-D124FEE19FE9}"/>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872E5030-CD48-0443-E111-A6C003CC20AC}"/>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22" name="Straight Connector 21">
            <a:extLst>
              <a:ext uri="{FF2B5EF4-FFF2-40B4-BE49-F238E27FC236}">
                <a16:creationId xmlns:a16="http://schemas.microsoft.com/office/drawing/2014/main" id="{D93DE2F3-A5FA-F93F-5CCB-495873E3E679}"/>
              </a:ext>
            </a:extLst>
          </p:cNvPr>
          <p:cNvCxnSpPr>
            <a:cxnSpLocks/>
            <a:endCxn id="14" idx="1"/>
          </p:cNvCxnSpPr>
          <p:nvPr/>
        </p:nvCxnSpPr>
        <p:spPr>
          <a:xfrm>
            <a:off x="1807466" y="4239297"/>
            <a:ext cx="500009" cy="388943"/>
          </a:xfrm>
          <a:prstGeom prst="line">
            <a:avLst/>
          </a:prstGeom>
          <a:solidFill>
            <a:srgbClr val="FF0000">
              <a:alpha val="5000"/>
            </a:srgbClr>
          </a:solidFill>
          <a:ln w="381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48503FC-2091-9247-54B5-0E1D427B01F5}"/>
              </a:ext>
            </a:extLst>
          </p:cNvPr>
          <p:cNvCxnSpPr>
            <a:cxnSpLocks/>
            <a:stCxn id="14" idx="3"/>
          </p:cNvCxnSpPr>
          <p:nvPr/>
        </p:nvCxnSpPr>
        <p:spPr>
          <a:xfrm>
            <a:off x="3657524" y="4628240"/>
            <a:ext cx="482520" cy="230832"/>
          </a:xfrm>
          <a:prstGeom prst="line">
            <a:avLst/>
          </a:prstGeom>
          <a:solidFill>
            <a:srgbClr val="FF0000">
              <a:alpha val="5000"/>
            </a:srgbClr>
          </a:solidFill>
          <a:ln w="381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sp>
        <p:nvSpPr>
          <p:cNvPr id="24" name="CuadroTexto 273">
            <a:extLst>
              <a:ext uri="{FF2B5EF4-FFF2-40B4-BE49-F238E27FC236}">
                <a16:creationId xmlns:a16="http://schemas.microsoft.com/office/drawing/2014/main" id="{A07C7E50-BB42-B33E-B730-FC53350DAA47}"/>
              </a:ext>
            </a:extLst>
          </p:cNvPr>
          <p:cNvSpPr txBox="1"/>
          <p:nvPr/>
        </p:nvSpPr>
        <p:spPr>
          <a:xfrm>
            <a:off x="5645594" y="5164116"/>
            <a:ext cx="1396536" cy="461665"/>
          </a:xfrm>
          <a:prstGeom prst="rect">
            <a:avLst/>
          </a:prstGeom>
          <a:noFill/>
          <a:ln w="28575">
            <a:solidFill>
              <a:srgbClr val="00B050"/>
            </a:solidFill>
          </a:ln>
        </p:spPr>
        <p:txBody>
          <a:bodyPr wrap="none" rtlCol="0" anchor="ctr" anchorCtr="1">
            <a:spAutoFit/>
          </a:bodyPr>
          <a:lstStyle/>
          <a:p>
            <a:pPr algn="ctr"/>
            <a:r>
              <a:rPr lang="en-US" sz="2400" dirty="0" err="1">
                <a:solidFill>
                  <a:srgbClr val="00B050"/>
                </a:solidFill>
              </a:rPr>
              <a:t>putShoeR</a:t>
            </a:r>
            <a:endParaRPr lang="en-US" sz="2400" dirty="0">
              <a:solidFill>
                <a:srgbClr val="00B050"/>
              </a:solidFill>
            </a:endParaRPr>
          </a:p>
        </p:txBody>
      </p:sp>
      <p:sp>
        <p:nvSpPr>
          <p:cNvPr id="25" name="CuadroTexto 259">
            <a:extLst>
              <a:ext uri="{FF2B5EF4-FFF2-40B4-BE49-F238E27FC236}">
                <a16:creationId xmlns:a16="http://schemas.microsoft.com/office/drawing/2014/main" id="{01182A88-0DFA-DE08-E7C1-42A53814E9EE}"/>
              </a:ext>
            </a:extLst>
          </p:cNvPr>
          <p:cNvSpPr txBox="1"/>
          <p:nvPr/>
        </p:nvSpPr>
        <p:spPr>
          <a:xfrm>
            <a:off x="5648882" y="2150303"/>
            <a:ext cx="1359668" cy="461665"/>
          </a:xfrm>
          <a:prstGeom prst="rect">
            <a:avLst/>
          </a:prstGeom>
          <a:noFill/>
          <a:ln w="28575">
            <a:solidFill>
              <a:srgbClr val="D60093"/>
            </a:solidFill>
          </a:ln>
        </p:spPr>
        <p:txBody>
          <a:bodyPr wrap="none" rtlCol="0" anchor="ctr" anchorCtr="1">
            <a:spAutoFit/>
          </a:bodyPr>
          <a:lstStyle/>
          <a:p>
            <a:pPr algn="ctr"/>
            <a:r>
              <a:rPr lang="en-US" sz="2400" dirty="0" err="1">
                <a:solidFill>
                  <a:srgbClr val="D60093"/>
                </a:solidFill>
              </a:rPr>
              <a:t>putShoeL</a:t>
            </a:r>
            <a:endParaRPr lang="en-US" sz="2400" dirty="0">
              <a:solidFill>
                <a:srgbClr val="D60093"/>
              </a:solidFill>
            </a:endParaRPr>
          </a:p>
        </p:txBody>
      </p:sp>
      <p:cxnSp>
        <p:nvCxnSpPr>
          <p:cNvPr id="26" name="Straight Connector 25">
            <a:extLst>
              <a:ext uri="{FF2B5EF4-FFF2-40B4-BE49-F238E27FC236}">
                <a16:creationId xmlns:a16="http://schemas.microsoft.com/office/drawing/2014/main" id="{82523F3A-630D-37E9-9156-B2C609FBA34F}"/>
              </a:ext>
            </a:extLst>
          </p:cNvPr>
          <p:cNvCxnSpPr>
            <a:cxnSpLocks/>
            <a:endCxn id="24" idx="1"/>
          </p:cNvCxnSpPr>
          <p:nvPr/>
        </p:nvCxnSpPr>
        <p:spPr>
          <a:xfrm>
            <a:off x="5175122" y="5034139"/>
            <a:ext cx="470472" cy="360810"/>
          </a:xfrm>
          <a:prstGeom prst="line">
            <a:avLst/>
          </a:prstGeom>
          <a:solidFill>
            <a:srgbClr val="FF0000">
              <a:alpha val="5000"/>
            </a:srgbClr>
          </a:solidFill>
          <a:ln w="38100">
            <a:solidFill>
              <a:srgbClr val="00B050"/>
            </a:solidFill>
            <a:tailEnd type="none" w="lg" len="lg"/>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9BC04C3-E20C-B172-7481-0A10F1177C69}"/>
              </a:ext>
            </a:extLst>
          </p:cNvPr>
          <p:cNvCxnSpPr>
            <a:cxnSpLocks/>
            <a:endCxn id="25" idx="1"/>
          </p:cNvCxnSpPr>
          <p:nvPr/>
        </p:nvCxnSpPr>
        <p:spPr>
          <a:xfrm flipV="1">
            <a:off x="5149836" y="2381136"/>
            <a:ext cx="499046" cy="329946"/>
          </a:xfrm>
          <a:prstGeom prst="line">
            <a:avLst/>
          </a:prstGeom>
          <a:solidFill>
            <a:srgbClr val="FF0000">
              <a:alpha val="5000"/>
            </a:srgbClr>
          </a:solidFill>
          <a:ln w="38100">
            <a:solidFill>
              <a:srgbClr val="D60093"/>
            </a:solidFill>
            <a:tailEnd type="none" w="lg" len="lg"/>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51745E0-A59F-55B7-DC70-A3910D498413}"/>
              </a:ext>
            </a:extLst>
          </p:cNvPr>
          <p:cNvCxnSpPr>
            <a:cxnSpLocks/>
            <a:stCxn id="15" idx="3"/>
          </p:cNvCxnSpPr>
          <p:nvPr/>
        </p:nvCxnSpPr>
        <p:spPr>
          <a:xfrm>
            <a:off x="3634279" y="3025043"/>
            <a:ext cx="488083" cy="403957"/>
          </a:xfrm>
          <a:prstGeom prst="line">
            <a:avLst/>
          </a:prstGeom>
          <a:solidFill>
            <a:srgbClr val="FF0000">
              <a:alpha val="5000"/>
            </a:srgbClr>
          </a:solidFill>
          <a:ln w="38100">
            <a:solidFill>
              <a:srgbClr val="00B0F0"/>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FE67C66-8FA1-4CCD-F05E-0FCCCFFC8AB2}"/>
              </a:ext>
            </a:extLst>
          </p:cNvPr>
          <p:cNvCxnSpPr>
            <a:cxnSpLocks/>
            <a:stCxn id="14" idx="3"/>
          </p:cNvCxnSpPr>
          <p:nvPr/>
        </p:nvCxnSpPr>
        <p:spPr>
          <a:xfrm flipV="1">
            <a:off x="3657524" y="4292181"/>
            <a:ext cx="478591" cy="336059"/>
          </a:xfrm>
          <a:prstGeom prst="line">
            <a:avLst/>
          </a:prstGeom>
          <a:solidFill>
            <a:srgbClr val="FF0000">
              <a:alpha val="5000"/>
            </a:srgbClr>
          </a:solidFill>
          <a:ln w="38100">
            <a:solidFill>
              <a:schemeClr val="accent2"/>
            </a:solidFill>
            <a:prstDash val="sysDot"/>
            <a:tailEnd type="none" w="lg" len="lg"/>
          </a:ln>
        </p:spPr>
        <p:style>
          <a:lnRef idx="1">
            <a:schemeClr val="accent1"/>
          </a:lnRef>
          <a:fillRef idx="0">
            <a:schemeClr val="accent1"/>
          </a:fillRef>
          <a:effectRef idx="0">
            <a:schemeClr val="accent1"/>
          </a:effectRef>
          <a:fontRef idx="minor">
            <a:schemeClr val="tx1"/>
          </a:fontRef>
        </p:style>
      </p:cxnSp>
      <p:sp>
        <p:nvSpPr>
          <p:cNvPr id="31" name="CuadroTexto 319">
            <a:extLst>
              <a:ext uri="{FF2B5EF4-FFF2-40B4-BE49-F238E27FC236}">
                <a16:creationId xmlns:a16="http://schemas.microsoft.com/office/drawing/2014/main" id="{8E698FDE-6203-84E7-DAC8-8EFAD8ECD4EA}"/>
              </a:ext>
            </a:extLst>
          </p:cNvPr>
          <p:cNvSpPr txBox="1"/>
          <p:nvPr/>
        </p:nvSpPr>
        <p:spPr>
          <a:xfrm>
            <a:off x="5900608" y="3565753"/>
            <a:ext cx="832279" cy="461665"/>
          </a:xfrm>
          <a:prstGeom prst="rect">
            <a:avLst/>
          </a:prstGeom>
          <a:noFill/>
        </p:spPr>
        <p:txBody>
          <a:bodyPr wrap="none" rtlCol="0" anchor="ctr" anchorCtr="1">
            <a:spAutoFit/>
          </a:bodyPr>
          <a:lstStyle/>
          <a:p>
            <a:pPr algn="ctr"/>
            <a:r>
              <a:rPr lang="en-US" sz="2400">
                <a:solidFill>
                  <a:schemeClr val="bg1">
                    <a:lumMod val="65000"/>
                  </a:schemeClr>
                </a:solidFill>
              </a:rPr>
              <a:t>noop</a:t>
            </a:r>
          </a:p>
        </p:txBody>
      </p:sp>
      <p:sp>
        <p:nvSpPr>
          <p:cNvPr id="32" name="CuadroTexto 273">
            <a:extLst>
              <a:ext uri="{FF2B5EF4-FFF2-40B4-BE49-F238E27FC236}">
                <a16:creationId xmlns:a16="http://schemas.microsoft.com/office/drawing/2014/main" id="{72FFEAD0-D6CC-55F2-8A5B-D2D8FE5F3D9A}"/>
              </a:ext>
            </a:extLst>
          </p:cNvPr>
          <p:cNvSpPr txBox="1"/>
          <p:nvPr/>
        </p:nvSpPr>
        <p:spPr>
          <a:xfrm>
            <a:off x="5681111" y="4379208"/>
            <a:ext cx="1350049" cy="461665"/>
          </a:xfrm>
          <a:prstGeom prst="rect">
            <a:avLst/>
          </a:prstGeom>
          <a:noFill/>
        </p:spPr>
        <p:txBody>
          <a:bodyPr wrap="none" rtlCol="0" anchor="ctr" anchorCtr="1">
            <a:spAutoFit/>
          </a:bodyPr>
          <a:lstStyle/>
          <a:p>
            <a:pPr algn="ctr"/>
            <a:r>
              <a:rPr lang="en-US" sz="2400" dirty="0" err="1">
                <a:solidFill>
                  <a:schemeClr val="accent2"/>
                </a:solidFill>
              </a:rPr>
              <a:t>putSockR</a:t>
            </a:r>
            <a:endParaRPr lang="en-US" sz="2400" dirty="0">
              <a:solidFill>
                <a:schemeClr val="accent2"/>
              </a:solidFill>
            </a:endParaRPr>
          </a:p>
        </p:txBody>
      </p:sp>
      <p:sp>
        <p:nvSpPr>
          <p:cNvPr id="33" name="CuadroTexto 259">
            <a:extLst>
              <a:ext uri="{FF2B5EF4-FFF2-40B4-BE49-F238E27FC236}">
                <a16:creationId xmlns:a16="http://schemas.microsoft.com/office/drawing/2014/main" id="{654CB459-285F-37CA-2F50-6369276716F4}"/>
              </a:ext>
            </a:extLst>
          </p:cNvPr>
          <p:cNvSpPr txBox="1"/>
          <p:nvPr/>
        </p:nvSpPr>
        <p:spPr>
          <a:xfrm>
            <a:off x="5694734" y="2798759"/>
            <a:ext cx="1313181" cy="461665"/>
          </a:xfrm>
          <a:prstGeom prst="rect">
            <a:avLst/>
          </a:prstGeom>
          <a:noFill/>
        </p:spPr>
        <p:txBody>
          <a:bodyPr wrap="none" rtlCol="0" anchor="ctr" anchorCtr="1">
            <a:spAutoFit/>
          </a:bodyPr>
          <a:lstStyle/>
          <a:p>
            <a:pPr algn="ctr"/>
            <a:r>
              <a:rPr lang="en-US" sz="2400" dirty="0" err="1">
                <a:solidFill>
                  <a:srgbClr val="00B0F0"/>
                </a:solidFill>
              </a:rPr>
              <a:t>putSockL</a:t>
            </a:r>
            <a:endParaRPr lang="en-US" sz="2400" dirty="0">
              <a:solidFill>
                <a:srgbClr val="00B0F0"/>
              </a:solidFill>
            </a:endParaRPr>
          </a:p>
        </p:txBody>
      </p:sp>
      <p:sp>
        <p:nvSpPr>
          <p:cNvPr id="34" name="Rectángulo 205">
            <a:extLst>
              <a:ext uri="{FF2B5EF4-FFF2-40B4-BE49-F238E27FC236}">
                <a16:creationId xmlns:a16="http://schemas.microsoft.com/office/drawing/2014/main" id="{E92878B7-7DBA-9ADC-B3AF-8CFCEFF96120}"/>
              </a:ext>
            </a:extLst>
          </p:cNvPr>
          <p:cNvSpPr/>
          <p:nvPr/>
        </p:nvSpPr>
        <p:spPr>
          <a:xfrm>
            <a:off x="7449867" y="1694164"/>
            <a:ext cx="1188720" cy="4306937"/>
          </a:xfrm>
          <a:prstGeom prst="rect">
            <a:avLst/>
          </a:prstGeom>
          <a:solidFill>
            <a:srgbClr val="7030A0">
              <a:alpha val="5000"/>
            </a:srgbClr>
          </a:solidFill>
          <a:ln w="19051">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1">
            <a:noAutofit/>
          </a:bodyPr>
          <a:lstStyle/>
          <a:p>
            <a:pPr algn="ctr"/>
            <a:r>
              <a:rPr lang="en-US" sz="2400" b="1" dirty="0" err="1">
                <a:solidFill>
                  <a:srgbClr val="7030A0"/>
                </a:solidFill>
              </a:rPr>
              <a:t>shoeL</a:t>
            </a:r>
            <a:r>
              <a:rPr lang="en-US" sz="2400" b="1" dirty="0">
                <a:solidFill>
                  <a:srgbClr val="7030A0"/>
                </a:solidFill>
              </a:rPr>
              <a:t>()</a:t>
            </a:r>
          </a:p>
          <a:p>
            <a:pPr algn="ctr"/>
            <a:endParaRPr lang="en-US" sz="2400" dirty="0">
              <a:solidFill>
                <a:srgbClr val="7030A0"/>
              </a:solidFill>
            </a:endParaRPr>
          </a:p>
          <a:p>
            <a:pPr algn="ctr"/>
            <a:r>
              <a:rPr lang="en-US" sz="2400" dirty="0" err="1">
                <a:solidFill>
                  <a:srgbClr val="7030A0"/>
                </a:solidFill>
              </a:rPr>
              <a:t>sockL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bareL</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bareR</a:t>
            </a:r>
            <a:r>
              <a:rPr lang="en-US" sz="2400" dirty="0">
                <a:solidFill>
                  <a:srgbClr val="7030A0"/>
                </a:solidFill>
              </a:rPr>
              <a:t>()</a:t>
            </a:r>
          </a:p>
          <a:p>
            <a:pPr algn="ctr"/>
            <a:endParaRPr lang="en-US" sz="2400" dirty="0">
              <a:solidFill>
                <a:srgbClr val="7030A0"/>
              </a:solidFill>
            </a:endParaRPr>
          </a:p>
          <a:p>
            <a:pPr algn="ctr"/>
            <a:r>
              <a:rPr lang="en-US" sz="2400" dirty="0" err="1">
                <a:solidFill>
                  <a:srgbClr val="7030A0"/>
                </a:solidFill>
              </a:rPr>
              <a:t>sockR</a:t>
            </a:r>
            <a:r>
              <a:rPr lang="en-US" sz="2400" dirty="0">
                <a:solidFill>
                  <a:srgbClr val="7030A0"/>
                </a:solidFill>
              </a:rPr>
              <a:t>()</a:t>
            </a:r>
          </a:p>
          <a:p>
            <a:pPr algn="ctr"/>
            <a:endParaRPr lang="en-US" sz="2400" dirty="0">
              <a:solidFill>
                <a:srgbClr val="7030A0"/>
              </a:solidFill>
            </a:endParaRPr>
          </a:p>
          <a:p>
            <a:pPr algn="ctr"/>
            <a:r>
              <a:rPr lang="en-US" sz="2400" b="1" dirty="0" err="1">
                <a:solidFill>
                  <a:srgbClr val="7030A0"/>
                </a:solidFill>
              </a:rPr>
              <a:t>shoeR</a:t>
            </a:r>
            <a:r>
              <a:rPr lang="en-US" sz="2400" b="1" dirty="0">
                <a:solidFill>
                  <a:srgbClr val="7030A0"/>
                </a:solidFill>
              </a:rPr>
              <a:t>()</a:t>
            </a:r>
          </a:p>
        </p:txBody>
      </p:sp>
      <p:grpSp>
        <p:nvGrpSpPr>
          <p:cNvPr id="35" name="Group 34">
            <a:extLst>
              <a:ext uri="{FF2B5EF4-FFF2-40B4-BE49-F238E27FC236}">
                <a16:creationId xmlns:a16="http://schemas.microsoft.com/office/drawing/2014/main" id="{09B8ADFC-B02E-74A9-7F0E-FEBB1225BA8C}"/>
              </a:ext>
            </a:extLst>
          </p:cNvPr>
          <p:cNvGrpSpPr/>
          <p:nvPr/>
        </p:nvGrpSpPr>
        <p:grpSpPr>
          <a:xfrm>
            <a:off x="5181102" y="3326131"/>
            <a:ext cx="2377457" cy="311829"/>
            <a:chOff x="7567844" y="3751663"/>
            <a:chExt cx="2184916" cy="292647"/>
          </a:xfrm>
        </p:grpSpPr>
        <p:cxnSp>
          <p:nvCxnSpPr>
            <p:cNvPr id="56" name="Straight Connector 55">
              <a:extLst>
                <a:ext uri="{FF2B5EF4-FFF2-40B4-BE49-F238E27FC236}">
                  <a16:creationId xmlns:a16="http://schemas.microsoft.com/office/drawing/2014/main" id="{4484074B-909D-F989-3307-60E747199A59}"/>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6DC7B788-3638-71ED-FA54-2D2907B0232D}"/>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36" name="Straight Connector 35">
            <a:extLst>
              <a:ext uri="{FF2B5EF4-FFF2-40B4-BE49-F238E27FC236}">
                <a16:creationId xmlns:a16="http://schemas.microsoft.com/office/drawing/2014/main" id="{5F3B7B5E-4A3A-B874-5D6C-C92B72C8AFA5}"/>
              </a:ext>
            </a:extLst>
          </p:cNvPr>
          <p:cNvCxnSpPr>
            <a:cxnSpLocks/>
            <a:endCxn id="33" idx="1"/>
          </p:cNvCxnSpPr>
          <p:nvPr/>
        </p:nvCxnSpPr>
        <p:spPr>
          <a:xfrm flipV="1">
            <a:off x="5181102" y="3029592"/>
            <a:ext cx="513632" cy="445842"/>
          </a:xfrm>
          <a:prstGeom prst="line">
            <a:avLst/>
          </a:prstGeom>
          <a:solidFill>
            <a:srgbClr val="FF0000">
              <a:alpha val="5000"/>
            </a:srgbClr>
          </a:solidFill>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47D90D9-C3EA-39DB-66B1-DF532D5EBFF0}"/>
              </a:ext>
            </a:extLst>
          </p:cNvPr>
          <p:cNvCxnSpPr>
            <a:cxnSpLocks/>
            <a:stCxn id="33" idx="3"/>
          </p:cNvCxnSpPr>
          <p:nvPr/>
        </p:nvCxnSpPr>
        <p:spPr>
          <a:xfrm flipV="1">
            <a:off x="7007915" y="2838177"/>
            <a:ext cx="550644" cy="191415"/>
          </a:xfrm>
          <a:prstGeom prst="line">
            <a:avLst/>
          </a:prstGeom>
          <a:solidFill>
            <a:srgbClr val="FF0000">
              <a:alpha val="5000"/>
            </a:srgbClr>
          </a:solidFill>
          <a:ln w="38100">
            <a:solidFill>
              <a:srgbClr val="00B0F0"/>
            </a:solidFill>
            <a:tailEnd type="none" w="lg" len="lg"/>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D2FFBE1B-B03A-3667-64BA-5969E9CF0460}"/>
              </a:ext>
            </a:extLst>
          </p:cNvPr>
          <p:cNvGrpSpPr/>
          <p:nvPr/>
        </p:nvGrpSpPr>
        <p:grpSpPr>
          <a:xfrm>
            <a:off x="5181102" y="4050875"/>
            <a:ext cx="2377457" cy="311829"/>
            <a:chOff x="7567844" y="3751663"/>
            <a:chExt cx="2184916" cy="292647"/>
          </a:xfrm>
        </p:grpSpPr>
        <p:cxnSp>
          <p:nvCxnSpPr>
            <p:cNvPr id="54" name="Straight Connector 53">
              <a:extLst>
                <a:ext uri="{FF2B5EF4-FFF2-40B4-BE49-F238E27FC236}">
                  <a16:creationId xmlns:a16="http://schemas.microsoft.com/office/drawing/2014/main" id="{3615ADBE-EE52-1A6E-D62F-A63D3B403ADD}"/>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5839F098-8836-4A13-6022-7851E3136BD1}"/>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88B4E4BD-C866-503C-6AF8-A73E9F3FAAFA}"/>
              </a:ext>
            </a:extLst>
          </p:cNvPr>
          <p:cNvCxnSpPr>
            <a:cxnSpLocks/>
            <a:endCxn id="32" idx="1"/>
          </p:cNvCxnSpPr>
          <p:nvPr/>
        </p:nvCxnSpPr>
        <p:spPr>
          <a:xfrm>
            <a:off x="5181102" y="4221098"/>
            <a:ext cx="500009" cy="388943"/>
          </a:xfrm>
          <a:prstGeom prst="line">
            <a:avLst/>
          </a:prstGeom>
          <a:solidFill>
            <a:srgbClr val="FF0000">
              <a:alpha val="5000"/>
            </a:srgbClr>
          </a:solidFill>
          <a:ln w="381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6070F7E-EFEA-04A3-DF33-22E975AAF3A8}"/>
              </a:ext>
            </a:extLst>
          </p:cNvPr>
          <p:cNvCxnSpPr>
            <a:cxnSpLocks/>
            <a:stCxn id="32" idx="3"/>
          </p:cNvCxnSpPr>
          <p:nvPr/>
        </p:nvCxnSpPr>
        <p:spPr>
          <a:xfrm>
            <a:off x="7031160" y="4610041"/>
            <a:ext cx="482520" cy="230832"/>
          </a:xfrm>
          <a:prstGeom prst="line">
            <a:avLst/>
          </a:prstGeom>
          <a:solidFill>
            <a:srgbClr val="FF0000">
              <a:alpha val="5000"/>
            </a:srgbClr>
          </a:solidFill>
          <a:ln w="38100">
            <a:solidFill>
              <a:schemeClr val="accent2"/>
            </a:solidFill>
            <a:tailEnd type="none" w="lg" len="lg"/>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9ABCAD7-F31E-F81F-B187-1193D0348DB5}"/>
              </a:ext>
            </a:extLst>
          </p:cNvPr>
          <p:cNvCxnSpPr>
            <a:cxnSpLocks/>
            <a:stCxn id="33" idx="3"/>
          </p:cNvCxnSpPr>
          <p:nvPr/>
        </p:nvCxnSpPr>
        <p:spPr>
          <a:xfrm>
            <a:off x="7007915" y="3029592"/>
            <a:ext cx="505765" cy="493394"/>
          </a:xfrm>
          <a:prstGeom prst="line">
            <a:avLst/>
          </a:prstGeom>
          <a:solidFill>
            <a:srgbClr val="FF0000">
              <a:alpha val="5000"/>
            </a:srgbClr>
          </a:solidFill>
          <a:ln w="38100">
            <a:solidFill>
              <a:srgbClr val="00B0F0"/>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3424316-B44C-A9A2-FB64-AEE4F4CB6AEA}"/>
              </a:ext>
            </a:extLst>
          </p:cNvPr>
          <p:cNvCxnSpPr>
            <a:cxnSpLocks/>
            <a:stCxn id="32" idx="3"/>
          </p:cNvCxnSpPr>
          <p:nvPr/>
        </p:nvCxnSpPr>
        <p:spPr>
          <a:xfrm flipV="1">
            <a:off x="7031160" y="4260481"/>
            <a:ext cx="482520" cy="349560"/>
          </a:xfrm>
          <a:prstGeom prst="line">
            <a:avLst/>
          </a:prstGeom>
          <a:solidFill>
            <a:srgbClr val="FF0000">
              <a:alpha val="5000"/>
            </a:srgbClr>
          </a:solidFill>
          <a:ln w="38100">
            <a:solidFill>
              <a:schemeClr val="accent2"/>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B3774AB-2612-3CE1-2AB8-A4107DCFD006}"/>
              </a:ext>
            </a:extLst>
          </p:cNvPr>
          <p:cNvCxnSpPr>
            <a:cxnSpLocks/>
            <a:stCxn id="25" idx="3"/>
          </p:cNvCxnSpPr>
          <p:nvPr/>
        </p:nvCxnSpPr>
        <p:spPr>
          <a:xfrm flipV="1">
            <a:off x="7008550" y="2095296"/>
            <a:ext cx="486831" cy="285840"/>
          </a:xfrm>
          <a:prstGeom prst="line">
            <a:avLst/>
          </a:prstGeom>
          <a:solidFill>
            <a:srgbClr val="FF0000">
              <a:alpha val="5000"/>
            </a:srgbClr>
          </a:solidFill>
          <a:ln w="38100">
            <a:solidFill>
              <a:srgbClr val="D60093"/>
            </a:solidFill>
            <a:tailEnd type="none" w="lg" len="lg"/>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C3B44B3-1B39-1B09-6584-049504CA68AE}"/>
              </a:ext>
            </a:extLst>
          </p:cNvPr>
          <p:cNvCxnSpPr>
            <a:cxnSpLocks/>
            <a:stCxn id="25" idx="3"/>
          </p:cNvCxnSpPr>
          <p:nvPr/>
        </p:nvCxnSpPr>
        <p:spPr>
          <a:xfrm>
            <a:off x="7008550" y="2381136"/>
            <a:ext cx="550009" cy="343402"/>
          </a:xfrm>
          <a:prstGeom prst="line">
            <a:avLst/>
          </a:prstGeom>
          <a:solidFill>
            <a:srgbClr val="FF0000">
              <a:alpha val="5000"/>
            </a:srgbClr>
          </a:solidFill>
          <a:ln w="38100">
            <a:solidFill>
              <a:srgbClr val="D60093"/>
            </a:solidFill>
            <a:prstDash val="sysDot"/>
            <a:tailEnd type="none" w="lg" len="lg"/>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27D4B9B-8152-CA8B-9778-3740E963C803}"/>
              </a:ext>
            </a:extLst>
          </p:cNvPr>
          <p:cNvCxnSpPr>
            <a:cxnSpLocks/>
            <a:stCxn id="24" idx="3"/>
          </p:cNvCxnSpPr>
          <p:nvPr/>
        </p:nvCxnSpPr>
        <p:spPr>
          <a:xfrm>
            <a:off x="7042130" y="5394949"/>
            <a:ext cx="453251" cy="278001"/>
          </a:xfrm>
          <a:prstGeom prst="line">
            <a:avLst/>
          </a:prstGeom>
          <a:solidFill>
            <a:srgbClr val="FF0000">
              <a:alpha val="5000"/>
            </a:srgbClr>
          </a:solidFill>
          <a:ln w="38100">
            <a:solidFill>
              <a:srgbClr val="00B050"/>
            </a:solidFill>
            <a:tailEnd type="none" w="lg" len="lg"/>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E22D0EA-988E-803A-2981-36EA29762D2A}"/>
              </a:ext>
            </a:extLst>
          </p:cNvPr>
          <p:cNvCxnSpPr>
            <a:cxnSpLocks/>
            <a:stCxn id="24" idx="3"/>
          </p:cNvCxnSpPr>
          <p:nvPr/>
        </p:nvCxnSpPr>
        <p:spPr>
          <a:xfrm flipV="1">
            <a:off x="7042130" y="5034139"/>
            <a:ext cx="485163" cy="360810"/>
          </a:xfrm>
          <a:prstGeom prst="line">
            <a:avLst/>
          </a:prstGeom>
          <a:solidFill>
            <a:srgbClr val="FF0000">
              <a:alpha val="5000"/>
            </a:srgbClr>
          </a:solidFill>
          <a:ln w="38100">
            <a:solidFill>
              <a:srgbClr val="00B050"/>
            </a:solidFill>
            <a:prstDash val="sysDot"/>
            <a:tailEnd type="none" w="lg" len="lg"/>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id="{2E1F7BA6-56AA-5887-B228-433D5BF37F3A}"/>
              </a:ext>
            </a:extLst>
          </p:cNvPr>
          <p:cNvGrpSpPr/>
          <p:nvPr/>
        </p:nvGrpSpPr>
        <p:grpSpPr>
          <a:xfrm>
            <a:off x="5175122" y="4826197"/>
            <a:ext cx="2377457" cy="311829"/>
            <a:chOff x="7567844" y="3751663"/>
            <a:chExt cx="2184916" cy="292647"/>
          </a:xfrm>
        </p:grpSpPr>
        <p:cxnSp>
          <p:nvCxnSpPr>
            <p:cNvPr id="52" name="Straight Connector 51">
              <a:extLst>
                <a:ext uri="{FF2B5EF4-FFF2-40B4-BE49-F238E27FC236}">
                  <a16:creationId xmlns:a16="http://schemas.microsoft.com/office/drawing/2014/main" id="{2FDEBC95-11F4-26EE-81DC-10B158A14CEE}"/>
                </a:ext>
              </a:extLst>
            </p:cNvPr>
            <p:cNvCxnSpPr>
              <a:cxnSpLocks/>
            </p:cNvCxnSpPr>
            <p:nvPr/>
          </p:nvCxnSpPr>
          <p:spPr>
            <a:xfrm>
              <a:off x="7567844" y="3904230"/>
              <a:ext cx="2184916" cy="0"/>
            </a:xfrm>
            <a:prstGeom prst="line">
              <a:avLst/>
            </a:prstGeom>
            <a:solidFill>
              <a:srgbClr val="FF0000">
                <a:alpha val="5000"/>
              </a:srgbClr>
            </a:solidFill>
            <a:ln w="381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F218AA87-8932-15D9-76D1-3646615727C7}"/>
                </a:ext>
              </a:extLst>
            </p:cNvPr>
            <p:cNvSpPr/>
            <p:nvPr/>
          </p:nvSpPr>
          <p:spPr>
            <a:xfrm>
              <a:off x="8541320" y="3751663"/>
              <a:ext cx="190249" cy="292647"/>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361986CA-C81A-0063-230D-350070ECE03A}"/>
                  </a:ext>
                </a:extLst>
              </p14:cNvPr>
              <p14:cNvContentPartPr/>
              <p14:nvPr/>
            </p14:nvContentPartPr>
            <p14:xfrm>
              <a:off x="1837440" y="843840"/>
              <a:ext cx="6833880" cy="5337360"/>
            </p14:xfrm>
          </p:contentPart>
        </mc:Choice>
        <mc:Fallback xmlns="">
          <p:pic>
            <p:nvPicPr>
              <p:cNvPr id="4" name="Ink 3">
                <a:extLst>
                  <a:ext uri="{FF2B5EF4-FFF2-40B4-BE49-F238E27FC236}">
                    <a16:creationId xmlns:a16="http://schemas.microsoft.com/office/drawing/2014/main" id="{361986CA-C81A-0063-230D-350070ECE03A}"/>
                  </a:ext>
                </a:extLst>
              </p:cNvPr>
              <p:cNvPicPr/>
              <p:nvPr/>
            </p:nvPicPr>
            <p:blipFill>
              <a:blip r:embed="rId8"/>
              <a:stretch>
                <a:fillRect/>
              </a:stretch>
            </p:blipFill>
            <p:spPr>
              <a:xfrm>
                <a:off x="1828080" y="834480"/>
                <a:ext cx="6852600" cy="5356080"/>
              </a:xfrm>
              <a:prstGeom prst="rect">
                <a:avLst/>
              </a:prstGeom>
            </p:spPr>
          </p:pic>
        </mc:Fallback>
      </mc:AlternateContent>
    </p:spTree>
    <p:extLst>
      <p:ext uri="{BB962C8B-B14F-4D97-AF65-F5344CB8AC3E}">
        <p14:creationId xmlns:p14="http://schemas.microsoft.com/office/powerpoint/2010/main" val="15818790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B4F78-C5AC-C24F-9FD3-EC3A2574261C}"/>
              </a:ext>
            </a:extLst>
          </p:cNvPr>
          <p:cNvSpPr>
            <a:spLocks noGrp="1"/>
          </p:cNvSpPr>
          <p:nvPr>
            <p:ph type="title"/>
          </p:nvPr>
        </p:nvSpPr>
        <p:spPr/>
        <p:txBody>
          <a:bodyPr/>
          <a:lstStyle/>
          <a:p>
            <a:r>
              <a:rPr lang="en-US" dirty="0" err="1"/>
              <a:t>GraphPlan</a:t>
            </a:r>
            <a:r>
              <a:rPr lang="en-US" dirty="0"/>
              <a:t> High Level Algorithm</a:t>
            </a:r>
          </a:p>
        </p:txBody>
      </p:sp>
      <p:sp>
        <p:nvSpPr>
          <p:cNvPr id="3" name="Content Placeholder 2">
            <a:extLst>
              <a:ext uri="{FF2B5EF4-FFF2-40B4-BE49-F238E27FC236}">
                <a16:creationId xmlns:a16="http://schemas.microsoft.com/office/drawing/2014/main" id="{71BD28F4-1609-F346-84A0-FDEC29AD061D}"/>
              </a:ext>
            </a:extLst>
          </p:cNvPr>
          <p:cNvSpPr>
            <a:spLocks noGrp="1"/>
          </p:cNvSpPr>
          <p:nvPr>
            <p:ph idx="1"/>
          </p:nvPr>
        </p:nvSpPr>
        <p:spPr>
          <a:xfrm>
            <a:off x="552098" y="1113178"/>
            <a:ext cx="10928701" cy="2039539"/>
          </a:xfrm>
        </p:spPr>
        <p:txBody>
          <a:bodyPr/>
          <a:lstStyle/>
          <a:p>
            <a:pPr>
              <a:lnSpc>
                <a:spcPct val="100000"/>
              </a:lnSpc>
              <a:spcBef>
                <a:spcPts val="0"/>
              </a:spcBef>
            </a:pPr>
            <a:r>
              <a:rPr lang="en-US" altLang="en-US" sz="2400" dirty="0">
                <a:solidFill>
                  <a:srgbClr val="C00000"/>
                </a:solidFill>
              </a:rPr>
              <a:t>Initialize</a:t>
            </a:r>
            <a:r>
              <a:rPr lang="en-US" altLang="en-US" sz="2400" dirty="0">
                <a:solidFill>
                  <a:schemeClr val="tx1"/>
                </a:solidFill>
              </a:rPr>
              <a:t> first proposition layer with proposition from</a:t>
            </a:r>
            <a:r>
              <a:rPr lang="en-US" altLang="en-US" sz="2400" dirty="0"/>
              <a:t> initial state</a:t>
            </a:r>
          </a:p>
          <a:p>
            <a:pPr>
              <a:lnSpc>
                <a:spcPct val="100000"/>
              </a:lnSpc>
              <a:spcBef>
                <a:spcPts val="0"/>
              </a:spcBef>
            </a:pPr>
            <a:r>
              <a:rPr lang="en-US" altLang="en-US" sz="2400" dirty="0"/>
              <a:t>Loop</a:t>
            </a:r>
          </a:p>
          <a:p>
            <a:pPr>
              <a:lnSpc>
                <a:spcPct val="100000"/>
              </a:lnSpc>
              <a:spcBef>
                <a:spcPts val="0"/>
              </a:spcBef>
            </a:pPr>
            <a:r>
              <a:rPr lang="en-US" altLang="en-US" sz="2400" dirty="0"/>
              <a:t>	</a:t>
            </a:r>
            <a:r>
              <a:rPr lang="en-US" altLang="en-US" sz="2400" dirty="0">
                <a:solidFill>
                  <a:srgbClr val="C00000"/>
                </a:solidFill>
              </a:rPr>
              <a:t>Extend</a:t>
            </a:r>
            <a:r>
              <a:rPr lang="en-US" altLang="en-US" sz="2400" dirty="0">
                <a:solidFill>
                  <a:schemeClr val="tx1"/>
                </a:solidFill>
              </a:rPr>
              <a:t> the </a:t>
            </a:r>
            <a:r>
              <a:rPr lang="en-US" altLang="en-US" sz="2400" dirty="0" err="1">
                <a:solidFill>
                  <a:schemeClr val="tx1"/>
                </a:solidFill>
              </a:rPr>
              <a:t>GraphPlan</a:t>
            </a:r>
            <a:r>
              <a:rPr lang="en-US" altLang="en-US" sz="2400" dirty="0">
                <a:solidFill>
                  <a:schemeClr val="tx1"/>
                </a:solidFill>
              </a:rPr>
              <a:t> graph by adding an action level and</a:t>
            </a:r>
          </a:p>
          <a:p>
            <a:pPr>
              <a:lnSpc>
                <a:spcPct val="100000"/>
              </a:lnSpc>
              <a:spcBef>
                <a:spcPts val="0"/>
              </a:spcBef>
            </a:pPr>
            <a:r>
              <a:rPr lang="en-US" altLang="en-US" sz="2400" dirty="0">
                <a:solidFill>
                  <a:schemeClr val="tx1"/>
                </a:solidFill>
              </a:rPr>
              <a:t>		then a proposition level</a:t>
            </a:r>
          </a:p>
          <a:p>
            <a:pPr>
              <a:lnSpc>
                <a:spcPct val="100000"/>
              </a:lnSpc>
              <a:spcBef>
                <a:spcPts val="0"/>
              </a:spcBef>
            </a:pPr>
            <a:r>
              <a:rPr lang="en-US" altLang="en-US" sz="2400" dirty="0">
                <a:solidFill>
                  <a:schemeClr val="tx1"/>
                </a:solidFill>
              </a:rPr>
              <a:t>	</a:t>
            </a:r>
          </a:p>
          <a:p>
            <a:pPr>
              <a:lnSpc>
                <a:spcPct val="100000"/>
              </a:lnSpc>
              <a:spcBef>
                <a:spcPts val="0"/>
              </a:spcBef>
            </a:pPr>
            <a:r>
              <a:rPr lang="en-US" altLang="en-US" sz="2400" dirty="0">
                <a:solidFill>
                  <a:schemeClr val="tx1"/>
                </a:solidFill>
              </a:rPr>
              <a:t>	If graph has </a:t>
            </a:r>
            <a:r>
              <a:rPr lang="en-US" altLang="en-US" sz="2400" dirty="0"/>
              <a:t>leveled off </a:t>
            </a:r>
            <a:r>
              <a:rPr lang="en-US" altLang="en-US" sz="2400" dirty="0">
                <a:solidFill>
                  <a:schemeClr val="tx1"/>
                </a:solidFill>
              </a:rPr>
              <a:t>(no new propositions added from previous level):</a:t>
            </a:r>
          </a:p>
          <a:p>
            <a:pPr>
              <a:lnSpc>
                <a:spcPct val="100000"/>
              </a:lnSpc>
              <a:spcBef>
                <a:spcPts val="0"/>
              </a:spcBef>
            </a:pPr>
            <a:r>
              <a:rPr lang="en-US" altLang="en-US" sz="2400" dirty="0">
                <a:solidFill>
                  <a:schemeClr val="tx1"/>
                </a:solidFill>
              </a:rPr>
              <a:t>		Return NO SOLUTION</a:t>
            </a:r>
          </a:p>
          <a:p>
            <a:pPr>
              <a:lnSpc>
                <a:spcPct val="100000"/>
              </a:lnSpc>
              <a:spcBef>
                <a:spcPts val="0"/>
              </a:spcBef>
            </a:pPr>
            <a:r>
              <a:rPr lang="en-US" altLang="en-US" sz="2400" dirty="0">
                <a:solidFill>
                  <a:schemeClr val="tx1"/>
                </a:solidFill>
              </a:rPr>
              <a:t>	</a:t>
            </a:r>
          </a:p>
          <a:p>
            <a:pPr>
              <a:lnSpc>
                <a:spcPct val="100000"/>
              </a:lnSpc>
              <a:spcBef>
                <a:spcPts val="0"/>
              </a:spcBef>
            </a:pPr>
            <a:r>
              <a:rPr lang="en-US" altLang="en-US" sz="2400" dirty="0">
                <a:solidFill>
                  <a:schemeClr val="tx1"/>
                </a:solidFill>
              </a:rPr>
              <a:t>	If </a:t>
            </a:r>
            <a:r>
              <a:rPr lang="en-US" altLang="en-US" sz="2400" dirty="0"/>
              <a:t>all propositions in the goal are present </a:t>
            </a:r>
            <a:r>
              <a:rPr lang="en-US" altLang="en-US" sz="2400" dirty="0">
                <a:solidFill>
                  <a:schemeClr val="tx1"/>
                </a:solidFill>
              </a:rPr>
              <a:t>in the added proposition level:         		</a:t>
            </a:r>
            <a:r>
              <a:rPr lang="en-US" altLang="en-US" sz="2400" dirty="0">
                <a:solidFill>
                  <a:srgbClr val="C00000"/>
                </a:solidFill>
              </a:rPr>
              <a:t>Search</a:t>
            </a:r>
            <a:r>
              <a:rPr lang="en-US" altLang="en-US" sz="2400" dirty="0">
                <a:solidFill>
                  <a:schemeClr val="tx1"/>
                </a:solidFill>
              </a:rPr>
              <a:t> for a possible plan in the planning graph</a:t>
            </a:r>
          </a:p>
          <a:p>
            <a:pPr>
              <a:lnSpc>
                <a:spcPct val="100000"/>
              </a:lnSpc>
              <a:spcBef>
                <a:spcPts val="0"/>
              </a:spcBef>
            </a:pPr>
            <a:r>
              <a:rPr lang="en-US" altLang="en-US" sz="2400" dirty="0">
                <a:solidFill>
                  <a:schemeClr val="tx1"/>
                </a:solidFill>
              </a:rPr>
              <a:t>			(see solution algorithm)</a:t>
            </a:r>
          </a:p>
          <a:p>
            <a:pPr>
              <a:lnSpc>
                <a:spcPct val="100000"/>
              </a:lnSpc>
              <a:spcBef>
                <a:spcPts val="0"/>
              </a:spcBef>
            </a:pPr>
            <a:r>
              <a:rPr lang="en-US" altLang="en-US" sz="2400" dirty="0">
                <a:solidFill>
                  <a:schemeClr val="tx1"/>
                </a:solidFill>
              </a:rPr>
              <a:t>	</a:t>
            </a:r>
          </a:p>
          <a:p>
            <a:pPr>
              <a:lnSpc>
                <a:spcPct val="100000"/>
              </a:lnSpc>
              <a:spcBef>
                <a:spcPts val="0"/>
              </a:spcBef>
            </a:pPr>
            <a:r>
              <a:rPr lang="en-US" altLang="en-US" sz="2400" dirty="0">
                <a:solidFill>
                  <a:schemeClr val="tx1"/>
                </a:solidFill>
              </a:rPr>
              <a:t>	If plan found, return with that plan</a:t>
            </a:r>
            <a:endParaRPr lang="en-US" sz="2400" dirty="0">
              <a:solidFill>
                <a:schemeClr val="tx1"/>
              </a:solidFill>
            </a:endParaRPr>
          </a:p>
        </p:txBody>
      </p:sp>
    </p:spTree>
    <p:extLst>
      <p:ext uri="{BB962C8B-B14F-4D97-AF65-F5344CB8AC3E}">
        <p14:creationId xmlns:p14="http://schemas.microsoft.com/office/powerpoint/2010/main" val="1284369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Represent this Blocks World </a:t>
            </a:r>
          </a:p>
        </p:txBody>
      </p:sp>
      <p:sp>
        <p:nvSpPr>
          <p:cNvPr id="4" name="Content Placeholder 3">
            <a:extLst>
              <a:ext uri="{FF2B5EF4-FFF2-40B4-BE49-F238E27FC236}">
                <a16:creationId xmlns:a16="http://schemas.microsoft.com/office/drawing/2014/main" id="{737BEE12-9F69-4091-A49A-312743233759}"/>
              </a:ext>
            </a:extLst>
          </p:cNvPr>
          <p:cNvSpPr>
            <a:spLocks noGrp="1"/>
          </p:cNvSpPr>
          <p:nvPr>
            <p:ph idx="1"/>
          </p:nvPr>
        </p:nvSpPr>
        <p:spPr>
          <a:xfrm>
            <a:off x="552098" y="1113178"/>
            <a:ext cx="11360153" cy="1579917"/>
          </a:xfrm>
        </p:spPr>
        <p:txBody>
          <a:bodyPr/>
          <a:lstStyle/>
          <a:p>
            <a:r>
              <a:rPr lang="en-US" dirty="0"/>
              <a:t>A robot arm (yellow) can </a:t>
            </a:r>
            <a:r>
              <a:rPr lang="en-US" dirty="0">
                <a:solidFill>
                  <a:srgbClr val="C00000"/>
                </a:solidFill>
              </a:rPr>
              <a:t>pick up </a:t>
            </a:r>
            <a:r>
              <a:rPr lang="en-US" dirty="0"/>
              <a:t>and </a:t>
            </a:r>
            <a:r>
              <a:rPr lang="en-US" dirty="0">
                <a:solidFill>
                  <a:srgbClr val="C00000"/>
                </a:solidFill>
              </a:rPr>
              <a:t>put down</a:t>
            </a:r>
            <a:r>
              <a:rPr lang="en-US" dirty="0"/>
              <a:t> blocks to form stacks. </a:t>
            </a:r>
          </a:p>
          <a:p>
            <a:r>
              <a:rPr lang="en-US" dirty="0"/>
              <a:t>It cannot pick up a block that has another block on top of it. </a:t>
            </a:r>
          </a:p>
          <a:p>
            <a:r>
              <a:rPr lang="en-US" dirty="0"/>
              <a:t>It cannot pick up more than one block at a time. </a:t>
            </a:r>
          </a:p>
          <a:p>
            <a:r>
              <a:rPr lang="en-US" dirty="0"/>
              <a:t>Any number of blocks can sit on the table.</a:t>
            </a:r>
          </a:p>
          <a:p>
            <a:endParaRPr lang="en-US" dirty="0"/>
          </a:p>
          <a:p>
            <a:r>
              <a:rPr lang="en-US" dirty="0">
                <a:solidFill>
                  <a:schemeClr val="tx1"/>
                </a:solidFill>
              </a:rPr>
              <a:t>How would solve Blocks World problems with </a:t>
            </a:r>
            <a:r>
              <a:rPr lang="en-US" dirty="0">
                <a:solidFill>
                  <a:srgbClr val="C00000"/>
                </a:solidFill>
              </a:rPr>
              <a:t>logical planning</a:t>
            </a:r>
            <a:r>
              <a:rPr lang="en-US" dirty="0">
                <a:solidFill>
                  <a:schemeClr val="tx1"/>
                </a:solidFill>
              </a:rPr>
              <a:t>?</a:t>
            </a:r>
          </a:p>
        </p:txBody>
      </p:sp>
      <p:grpSp>
        <p:nvGrpSpPr>
          <p:cNvPr id="29" name="Group 28">
            <a:extLst>
              <a:ext uri="{FF2B5EF4-FFF2-40B4-BE49-F238E27FC236}">
                <a16:creationId xmlns:a16="http://schemas.microsoft.com/office/drawing/2014/main" id="{063653B5-5F6E-CB45-9EEF-8E2AD6DC24D8}"/>
              </a:ext>
            </a:extLst>
          </p:cNvPr>
          <p:cNvGrpSpPr/>
          <p:nvPr/>
        </p:nvGrpSpPr>
        <p:grpSpPr>
          <a:xfrm>
            <a:off x="9262997" y="2031496"/>
            <a:ext cx="1794665" cy="1323197"/>
            <a:chOff x="4032557" y="3312320"/>
            <a:chExt cx="1266670" cy="953582"/>
          </a:xfrm>
        </p:grpSpPr>
        <p:cxnSp>
          <p:nvCxnSpPr>
            <p:cNvPr id="30" name="Straight Connector 29">
              <a:extLst>
                <a:ext uri="{FF2B5EF4-FFF2-40B4-BE49-F238E27FC236}">
                  <a16:creationId xmlns:a16="http://schemas.microsoft.com/office/drawing/2014/main" id="{39ECAFEA-87E4-D549-83D8-C46F465FBCAD}"/>
                </a:ext>
              </a:extLst>
            </p:cNvPr>
            <p:cNvCxnSpPr>
              <a:cxnSpLocks noChangeAspect="1"/>
            </p:cNvCxnSpPr>
            <p:nvPr/>
          </p:nvCxnSpPr>
          <p:spPr>
            <a:xfrm flipV="1">
              <a:off x="4032557" y="4251981"/>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31" name="Rectangle 30">
              <a:extLst>
                <a:ext uri="{FF2B5EF4-FFF2-40B4-BE49-F238E27FC236}">
                  <a16:creationId xmlns:a16="http://schemas.microsoft.com/office/drawing/2014/main" id="{FAF71938-B6B2-6F4A-B7C1-3A6CA72F6284}"/>
                </a:ext>
              </a:extLst>
            </p:cNvPr>
            <p:cNvSpPr>
              <a:spLocks noChangeAspect="1"/>
            </p:cNvSpPr>
            <p:nvPr/>
          </p:nvSpPr>
          <p:spPr>
            <a:xfrm>
              <a:off x="4679322" y="3619438"/>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E63D9F4-CF7F-B041-A187-234565B7868A}"/>
                </a:ext>
              </a:extLst>
            </p:cNvPr>
            <p:cNvSpPr>
              <a:spLocks noChangeAspect="1"/>
            </p:cNvSpPr>
            <p:nvPr/>
          </p:nvSpPr>
          <p:spPr>
            <a:xfrm>
              <a:off x="4679322" y="3312320"/>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4385D3C-3888-8942-8A36-2AF83D8235B6}"/>
                </a:ext>
              </a:extLst>
            </p:cNvPr>
            <p:cNvSpPr>
              <a:spLocks noChangeAspect="1"/>
            </p:cNvSpPr>
            <p:nvPr/>
          </p:nvSpPr>
          <p:spPr>
            <a:xfrm>
              <a:off x="4679322" y="3926556"/>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E1296D01-8115-1F43-8EE6-6072BAD75A0F}"/>
                </a:ext>
              </a:extLst>
            </p:cNvPr>
            <p:cNvGrpSpPr/>
            <p:nvPr/>
          </p:nvGrpSpPr>
          <p:grpSpPr>
            <a:xfrm>
              <a:off x="4106448" y="3455101"/>
              <a:ext cx="468619" cy="394217"/>
              <a:chOff x="4399967" y="1188457"/>
              <a:chExt cx="468619" cy="394217"/>
            </a:xfrm>
          </p:grpSpPr>
          <p:sp>
            <p:nvSpPr>
              <p:cNvPr id="35" name="Rectangle 34">
                <a:extLst>
                  <a:ext uri="{FF2B5EF4-FFF2-40B4-BE49-F238E27FC236}">
                    <a16:creationId xmlns:a16="http://schemas.microsoft.com/office/drawing/2014/main" id="{9D696893-779D-3540-B46F-80D9B62811E7}"/>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B902D94-2D6B-9A4D-8AC7-180AFDEF84D1}"/>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BC04E007-249D-3C1E-6C58-C4B4EA3412B9}"/>
                  </a:ext>
                </a:extLst>
              </p14:cNvPr>
              <p14:cNvContentPartPr/>
              <p14:nvPr/>
            </p14:nvContentPartPr>
            <p14:xfrm>
              <a:off x="1168200" y="2161800"/>
              <a:ext cx="10744920" cy="3980160"/>
            </p14:xfrm>
          </p:contentPart>
        </mc:Choice>
        <mc:Fallback xmlns="">
          <p:pic>
            <p:nvPicPr>
              <p:cNvPr id="2" name="Ink 1">
                <a:extLst>
                  <a:ext uri="{FF2B5EF4-FFF2-40B4-BE49-F238E27FC236}">
                    <a16:creationId xmlns:a16="http://schemas.microsoft.com/office/drawing/2014/main" id="{BC04E007-249D-3C1E-6C58-C4B4EA3412B9}"/>
                  </a:ext>
                </a:extLst>
              </p:cNvPr>
              <p:cNvPicPr/>
              <p:nvPr/>
            </p:nvPicPr>
            <p:blipFill>
              <a:blip r:embed="rId4"/>
              <a:stretch>
                <a:fillRect/>
              </a:stretch>
            </p:blipFill>
            <p:spPr>
              <a:xfrm>
                <a:off x="1158840" y="2152440"/>
                <a:ext cx="10763640" cy="3998880"/>
              </a:xfrm>
              <a:prstGeom prst="rect">
                <a:avLst/>
              </a:prstGeom>
            </p:spPr>
          </p:pic>
        </mc:Fallback>
      </mc:AlternateContent>
    </p:spTree>
    <p:extLst>
      <p:ext uri="{BB962C8B-B14F-4D97-AF65-F5344CB8AC3E}">
        <p14:creationId xmlns:p14="http://schemas.microsoft.com/office/powerpoint/2010/main" val="157920864"/>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6A762-2C03-A346-B4CB-C044A4F9400C}"/>
              </a:ext>
            </a:extLst>
          </p:cNvPr>
          <p:cNvSpPr>
            <a:spLocks noGrp="1"/>
          </p:cNvSpPr>
          <p:nvPr>
            <p:ph type="title"/>
          </p:nvPr>
        </p:nvSpPr>
        <p:spPr/>
        <p:txBody>
          <a:bodyPr/>
          <a:lstStyle/>
          <a:p>
            <a:r>
              <a:rPr lang="en-US" dirty="0" err="1"/>
              <a:t>GraphPlan</a:t>
            </a:r>
            <a:r>
              <a:rPr lang="en-US" dirty="0"/>
              <a:t> and </a:t>
            </a:r>
            <a:r>
              <a:rPr lang="en-US" dirty="0" err="1"/>
              <a:t>GraphPlan</a:t>
            </a:r>
            <a:r>
              <a:rPr lang="en-US" dirty="0"/>
              <a:t> Graph Representation</a:t>
            </a:r>
          </a:p>
        </p:txBody>
      </p:sp>
      <p:sp>
        <p:nvSpPr>
          <p:cNvPr id="3" name="Content Placeholder 2">
            <a:extLst>
              <a:ext uri="{FF2B5EF4-FFF2-40B4-BE49-F238E27FC236}">
                <a16:creationId xmlns:a16="http://schemas.microsoft.com/office/drawing/2014/main" id="{38CF2454-EF49-BC4F-B93A-3B9E6AF2FAC0}"/>
              </a:ext>
            </a:extLst>
          </p:cNvPr>
          <p:cNvSpPr>
            <a:spLocks noGrp="1"/>
          </p:cNvSpPr>
          <p:nvPr>
            <p:ph idx="1"/>
          </p:nvPr>
        </p:nvSpPr>
        <p:spPr/>
        <p:txBody>
          <a:bodyPr/>
          <a:lstStyle/>
          <a:p>
            <a:r>
              <a:rPr lang="en-US" dirty="0" err="1"/>
              <a:t>Graphplan</a:t>
            </a:r>
            <a:r>
              <a:rPr lang="en-US" dirty="0"/>
              <a:t> graphs contain two types of layers</a:t>
            </a:r>
          </a:p>
          <a:p>
            <a:pPr lvl="1"/>
            <a:r>
              <a:rPr lang="en-US" dirty="0"/>
              <a:t>Proposition layers </a:t>
            </a:r>
            <a:r>
              <a:rPr lang="mr-IN" dirty="0"/>
              <a:t>–</a:t>
            </a:r>
            <a:r>
              <a:rPr lang="en-US" dirty="0"/>
              <a:t> all reachable predicates</a:t>
            </a:r>
          </a:p>
          <a:p>
            <a:pPr lvl="1"/>
            <a:r>
              <a:rPr lang="en-US" dirty="0"/>
              <a:t>Action layers </a:t>
            </a:r>
            <a:r>
              <a:rPr lang="mr-IN" dirty="0"/>
              <a:t>–</a:t>
            </a:r>
            <a:r>
              <a:rPr lang="en-US" dirty="0"/>
              <a:t> actions that could be taken</a:t>
            </a:r>
          </a:p>
          <a:p>
            <a:pPr lvl="1"/>
            <a:r>
              <a:rPr lang="en-US" dirty="0"/>
              <a:t>Both layers represent one time step</a:t>
            </a:r>
          </a:p>
          <a:p>
            <a:pPr lvl="1"/>
            <a:endParaRPr lang="en-US" dirty="0"/>
          </a:p>
          <a:p>
            <a:pPr marL="0" lvl="1" indent="0">
              <a:buNone/>
            </a:pPr>
            <a:r>
              <a:rPr lang="en-US" sz="2800" dirty="0" err="1">
                <a:solidFill>
                  <a:schemeClr val="accent1">
                    <a:lumMod val="75000"/>
                  </a:schemeClr>
                </a:solidFill>
              </a:rPr>
              <a:t>GraphPlan</a:t>
            </a:r>
            <a:r>
              <a:rPr lang="en-US" sz="2800" dirty="0">
                <a:solidFill>
                  <a:schemeClr val="accent1">
                    <a:lumMod val="75000"/>
                  </a:schemeClr>
                </a:solidFill>
              </a:rPr>
              <a:t> algorithm includes two subtasks</a:t>
            </a:r>
          </a:p>
          <a:p>
            <a:pPr lvl="1">
              <a:spcBef>
                <a:spcPct val="25000"/>
              </a:spcBef>
            </a:pPr>
            <a:r>
              <a:rPr lang="en-US" altLang="en-US" b="1" dirty="0">
                <a:ea typeface="Arial" charset="0"/>
                <a:cs typeface="Arial" charset="0"/>
              </a:rPr>
              <a:t>Extend</a:t>
            </a:r>
            <a:r>
              <a:rPr lang="en-US" altLang="en-US" dirty="0">
                <a:ea typeface="Arial" charset="0"/>
                <a:cs typeface="Arial" charset="0"/>
              </a:rPr>
              <a:t>: One time step (two layers) in the </a:t>
            </a:r>
            <a:r>
              <a:rPr lang="en-US" altLang="en-US" dirty="0" err="1">
                <a:ea typeface="Arial" charset="0"/>
                <a:cs typeface="Arial" charset="0"/>
              </a:rPr>
              <a:t>graphplan</a:t>
            </a:r>
            <a:r>
              <a:rPr lang="en-US" altLang="en-US" dirty="0">
                <a:ea typeface="Arial" charset="0"/>
                <a:cs typeface="Arial" charset="0"/>
              </a:rPr>
              <a:t> graph</a:t>
            </a:r>
          </a:p>
          <a:p>
            <a:pPr lvl="1">
              <a:spcBef>
                <a:spcPct val="10000"/>
              </a:spcBef>
            </a:pPr>
            <a:r>
              <a:rPr lang="en-US" altLang="en-US" b="1" dirty="0">
                <a:ea typeface="Arial" charset="0"/>
                <a:cs typeface="Arial" charset="0"/>
              </a:rPr>
              <a:t>Search</a:t>
            </a:r>
            <a:r>
              <a:rPr lang="en-US" altLang="en-US" dirty="0">
                <a:ea typeface="Arial" charset="0"/>
                <a:cs typeface="Arial" charset="0"/>
              </a:rPr>
              <a:t>: Find a valid plan in the </a:t>
            </a:r>
            <a:r>
              <a:rPr lang="en-US" altLang="en-US" dirty="0" err="1">
                <a:ea typeface="Arial" charset="0"/>
                <a:cs typeface="Arial" charset="0"/>
              </a:rPr>
              <a:t>graphplan</a:t>
            </a:r>
            <a:r>
              <a:rPr lang="en-US" altLang="en-US" dirty="0">
                <a:ea typeface="Arial" charset="0"/>
                <a:cs typeface="Arial" charset="0"/>
              </a:rPr>
              <a:t> graph</a:t>
            </a:r>
          </a:p>
          <a:p>
            <a:pPr>
              <a:spcBef>
                <a:spcPct val="10000"/>
              </a:spcBef>
            </a:pPr>
            <a:endParaRPr lang="en-US" altLang="en-US" dirty="0"/>
          </a:p>
          <a:p>
            <a:pPr>
              <a:spcBef>
                <a:spcPct val="10000"/>
              </a:spcBef>
            </a:pPr>
            <a:r>
              <a:rPr lang="en-US" altLang="en-US" dirty="0" err="1"/>
              <a:t>GraphPlan</a:t>
            </a:r>
            <a:r>
              <a:rPr lang="en-US" altLang="en-US" dirty="0"/>
              <a:t> finds a plan or proves that no plan has fewer </a:t>
            </a:r>
            <a:r>
              <a:rPr lang="en-US" altLang="ja-JP" dirty="0"/>
              <a:t>time steps</a:t>
            </a:r>
          </a:p>
          <a:p>
            <a:pPr lvl="1">
              <a:spcBef>
                <a:spcPts val="200"/>
              </a:spcBef>
            </a:pPr>
            <a:r>
              <a:rPr lang="en-US" altLang="en-US" dirty="0"/>
              <a:t>Each time step can contain multiple actions</a:t>
            </a:r>
            <a:endParaRPr lang="en-US" dirty="0"/>
          </a:p>
          <a:p>
            <a:pPr marL="0" lvl="1" indent="0">
              <a:spcBef>
                <a:spcPct val="10000"/>
              </a:spcBef>
              <a:buNone/>
            </a:pPr>
            <a:endParaRPr lang="en-US" altLang="en-US" dirty="0">
              <a:ea typeface="Arial" charset="0"/>
              <a:cs typeface="Arial" charset="0"/>
            </a:endParaRPr>
          </a:p>
          <a:p>
            <a:pPr marL="0" lvl="1" indent="0">
              <a:buNone/>
            </a:pPr>
            <a:endParaRPr lang="en-US" dirty="0"/>
          </a:p>
          <a:p>
            <a:pPr marL="0" lvl="1" indent="0">
              <a:buNone/>
            </a:pPr>
            <a:endParaRPr lang="en-US" dirty="0"/>
          </a:p>
          <a:p>
            <a:endParaRPr lang="en-US"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00100089-229D-9FAA-D75C-EB08599C6DEA}"/>
                  </a:ext>
                </a:extLst>
              </p14:cNvPr>
              <p14:cNvContentPartPr/>
              <p14:nvPr/>
            </p14:nvContentPartPr>
            <p14:xfrm>
              <a:off x="118440" y="1515240"/>
              <a:ext cx="3611880" cy="3763800"/>
            </p14:xfrm>
          </p:contentPart>
        </mc:Choice>
        <mc:Fallback xmlns="">
          <p:pic>
            <p:nvPicPr>
              <p:cNvPr id="4" name="Ink 3">
                <a:extLst>
                  <a:ext uri="{FF2B5EF4-FFF2-40B4-BE49-F238E27FC236}">
                    <a16:creationId xmlns:a16="http://schemas.microsoft.com/office/drawing/2014/main" id="{00100089-229D-9FAA-D75C-EB08599C6DEA}"/>
                  </a:ext>
                </a:extLst>
              </p:cNvPr>
              <p:cNvPicPr/>
              <p:nvPr/>
            </p:nvPicPr>
            <p:blipFill>
              <a:blip r:embed="rId3"/>
              <a:stretch>
                <a:fillRect/>
              </a:stretch>
            </p:blipFill>
            <p:spPr>
              <a:xfrm>
                <a:off x="109080" y="1505880"/>
                <a:ext cx="3630600" cy="3782520"/>
              </a:xfrm>
              <a:prstGeom prst="rect">
                <a:avLst/>
              </a:prstGeom>
            </p:spPr>
          </p:pic>
        </mc:Fallback>
      </mc:AlternateContent>
    </p:spTree>
    <p:extLst>
      <p:ext uri="{BB962C8B-B14F-4D97-AF65-F5344CB8AC3E}">
        <p14:creationId xmlns:p14="http://schemas.microsoft.com/office/powerpoint/2010/main" val="304122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B4F78-C5AC-C24F-9FD3-EC3A2574261C}"/>
              </a:ext>
            </a:extLst>
          </p:cNvPr>
          <p:cNvSpPr>
            <a:spLocks noGrp="1"/>
          </p:cNvSpPr>
          <p:nvPr>
            <p:ph type="title"/>
          </p:nvPr>
        </p:nvSpPr>
        <p:spPr/>
        <p:txBody>
          <a:bodyPr/>
          <a:lstStyle/>
          <a:p>
            <a:r>
              <a:rPr lang="en-US" dirty="0"/>
              <a:t>Details: Searching the </a:t>
            </a:r>
            <a:r>
              <a:rPr lang="en-US" dirty="0" err="1"/>
              <a:t>GraphPlan</a:t>
            </a:r>
            <a:r>
              <a:rPr lang="en-US" dirty="0"/>
              <a:t> Graph</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1BD28F4-1609-F346-84A0-FDEC29AD061D}"/>
                  </a:ext>
                </a:extLst>
              </p:cNvPr>
              <p:cNvSpPr>
                <a:spLocks noGrp="1"/>
              </p:cNvSpPr>
              <p:nvPr>
                <p:ph idx="1"/>
              </p:nvPr>
            </p:nvSpPr>
            <p:spPr>
              <a:xfrm>
                <a:off x="552098" y="1113178"/>
                <a:ext cx="10928701" cy="5541294"/>
              </a:xfrm>
            </p:spPr>
            <p:txBody>
              <a:bodyPr/>
              <a:lstStyle/>
              <a:p>
                <a:pPr marL="342900" indent="-342900">
                  <a:buFont typeface="Wingdings" panose="05000000000000000000" pitchFamily="2" charset="2"/>
                  <a:buChar char="§"/>
                </a:pPr>
                <a:r>
                  <a:rPr lang="en-US" sz="2400" dirty="0"/>
                  <a:t>Search states:</a:t>
                </a:r>
                <a:r>
                  <a:rPr lang="en-US" sz="2400" dirty="0">
                    <a:solidFill>
                      <a:schemeClr val="tx1"/>
                    </a:solidFill>
                  </a:rPr>
                  <a:t> set of propositions in a proposition layer BUT it also includes an </a:t>
                </a:r>
                <a:r>
                  <a:rPr lang="en-US" sz="2400" dirty="0">
                    <a:solidFill>
                      <a:srgbClr val="C00000"/>
                    </a:solidFill>
                  </a:rPr>
                  <a:t>additional list of "goals" for that state</a:t>
                </a:r>
                <a:r>
                  <a:rPr lang="en-US" sz="2400" dirty="0">
                    <a:solidFill>
                      <a:schemeClr val="tx1"/>
                    </a:solidFill>
                  </a:rPr>
                  <a:t>. The "goals" for this initial state will be the set of planning goals propositions, but as you'll see below that will change as we search backwards.</a:t>
                </a:r>
              </a:p>
              <a:p>
                <a:pPr marL="342900" indent="-342900">
                  <a:buFont typeface="Wingdings" panose="05000000000000000000" pitchFamily="2" charset="2"/>
                  <a:buChar char="§"/>
                </a:pPr>
                <a:r>
                  <a:rPr lang="en-US" sz="2400" dirty="0"/>
                  <a:t>Initial search state: </a:t>
                </a:r>
                <a:r>
                  <a:rPr lang="en-US" sz="2400" dirty="0">
                    <a:solidFill>
                      <a:schemeClr val="tx1"/>
                    </a:solidFill>
                  </a:rPr>
                  <a:t>the set of propositions from the last level of the planning graph. We also keep track of the goals for this state, which are the goal propositions for the planning problem. Call this level </a:t>
                </a:r>
                <a14:m>
                  <m:oMath xmlns:m="http://schemas.openxmlformats.org/officeDocument/2006/math">
                    <m:sSub>
                      <m:sSubPr>
                        <m:ctrlPr>
                          <a:rPr lang="en-US" sz="2400" i="1" dirty="0" smtClean="0">
                            <a:solidFill>
                              <a:schemeClr val="tx1"/>
                            </a:solidFill>
                            <a:latin typeface="Cambria Math" panose="02040503050406030204" pitchFamily="18" charset="0"/>
                          </a:rPr>
                        </m:ctrlPr>
                      </m:sSubPr>
                      <m:e>
                        <m:r>
                          <a:rPr lang="en-US" sz="2400" i="1" dirty="0" smtClean="0">
                            <a:solidFill>
                              <a:schemeClr val="tx1"/>
                            </a:solidFill>
                            <a:latin typeface="Cambria Math" panose="02040503050406030204" pitchFamily="18" charset="0"/>
                          </a:rPr>
                          <m:t>𝑆</m:t>
                        </m:r>
                      </m:e>
                      <m:sub>
                        <m:r>
                          <a:rPr lang="en-US" sz="2400" i="1" dirty="0" smtClean="0">
                            <a:solidFill>
                              <a:schemeClr val="tx1"/>
                            </a:solidFill>
                            <a:latin typeface="Cambria Math" panose="02040503050406030204" pitchFamily="18" charset="0"/>
                          </a:rPr>
                          <m:t>𝑖</m:t>
                        </m:r>
                      </m:sub>
                    </m:sSub>
                  </m:oMath>
                </a14:m>
                <a:r>
                  <a:rPr lang="en-US" sz="2400" dirty="0">
                    <a:solidFill>
                      <a:schemeClr val="tx1"/>
                    </a:solidFill>
                  </a:rPr>
                  <a:t> for now.</a:t>
                </a:r>
              </a:p>
              <a:p>
                <a:pPr marL="342900" indent="-342900">
                  <a:buFont typeface="Wingdings" panose="05000000000000000000" pitchFamily="2" charset="2"/>
                  <a:buChar char="§"/>
                </a:pPr>
                <a:r>
                  <a:rPr lang="en-US" sz="2400" dirty="0"/>
                  <a:t>Search actions: </a:t>
                </a:r>
                <a:r>
                  <a:rPr lang="en-US" sz="2400" dirty="0">
                    <a:solidFill>
                      <a:srgbClr val="C00000"/>
                    </a:solidFill>
                  </a:rPr>
                  <a:t>any subset of operators </a:t>
                </a:r>
                <a:r>
                  <a:rPr lang="en-US" sz="2400" dirty="0">
                    <a:solidFill>
                      <a:schemeClr val="tx1"/>
                    </a:solidFill>
                  </a:rPr>
                  <a:t>in the preceding action level, </a:t>
                </a:r>
                <a14:m>
                  <m:oMath xmlns:m="http://schemas.openxmlformats.org/officeDocument/2006/math">
                    <m:sSub>
                      <m:sSubPr>
                        <m:ctrlPr>
                          <a:rPr lang="en-US" sz="2400" i="1" dirty="0" smtClean="0">
                            <a:solidFill>
                              <a:schemeClr val="tx1"/>
                            </a:solidFill>
                            <a:latin typeface="Cambria Math" panose="02040503050406030204" pitchFamily="18" charset="0"/>
                          </a:rPr>
                        </m:ctrlPr>
                      </m:sSubPr>
                      <m:e>
                        <m:r>
                          <a:rPr lang="en-US" sz="2400" i="1" dirty="0" smtClean="0">
                            <a:solidFill>
                              <a:schemeClr val="tx1"/>
                            </a:solidFill>
                            <a:latin typeface="Cambria Math" panose="02040503050406030204" pitchFamily="18" charset="0"/>
                          </a:rPr>
                          <m:t>𝐴</m:t>
                        </m:r>
                      </m:e>
                      <m:sub>
                        <m:r>
                          <a:rPr lang="en-US" sz="2400" i="1" dirty="0" smtClean="0">
                            <a:solidFill>
                              <a:schemeClr val="tx1"/>
                            </a:solidFill>
                            <a:latin typeface="Cambria Math" panose="02040503050406030204" pitchFamily="18" charset="0"/>
                          </a:rPr>
                          <m:t>𝑖</m:t>
                        </m:r>
                        <m:r>
                          <a:rPr lang="en-US" sz="2400" i="1" dirty="0">
                            <a:solidFill>
                              <a:schemeClr val="tx1"/>
                            </a:solidFill>
                            <a:latin typeface="Cambria Math" panose="02040503050406030204" pitchFamily="18" charset="0"/>
                          </a:rPr>
                          <m:t>−</m:t>
                        </m:r>
                        <m:r>
                          <a:rPr lang="en-US" sz="2400" i="1" dirty="0">
                            <a:solidFill>
                              <a:schemeClr val="tx1"/>
                            </a:solidFill>
                            <a:latin typeface="Cambria Math" panose="02040503050406030204" pitchFamily="18" charset="0"/>
                          </a:rPr>
                          <m:t>1</m:t>
                        </m:r>
                      </m:sub>
                    </m:sSub>
                  </m:oMath>
                </a14:m>
                <a:r>
                  <a:rPr lang="en-US" sz="2400" dirty="0">
                    <a:solidFill>
                      <a:schemeClr val="tx1"/>
                    </a:solidFill>
                  </a:rPr>
                  <a:t>, where none of these actions are conflicting at that level and their collective effects include the full set of goals we are considering in </a:t>
                </a:r>
                <a14:m>
                  <m:oMath xmlns:m="http://schemas.openxmlformats.org/officeDocument/2006/math">
                    <m:sSub>
                      <m:sSubPr>
                        <m:ctrlPr>
                          <a:rPr lang="en-US" sz="2400" i="1" dirty="0" smtClean="0">
                            <a:solidFill>
                              <a:schemeClr val="tx1"/>
                            </a:solidFill>
                            <a:latin typeface="Cambria Math" panose="02040503050406030204" pitchFamily="18" charset="0"/>
                          </a:rPr>
                        </m:ctrlPr>
                      </m:sSubPr>
                      <m:e>
                        <m:r>
                          <a:rPr lang="en-US" sz="2400" i="1" dirty="0" smtClean="0">
                            <a:solidFill>
                              <a:schemeClr val="tx1"/>
                            </a:solidFill>
                            <a:latin typeface="Cambria Math" panose="02040503050406030204" pitchFamily="18" charset="0"/>
                          </a:rPr>
                          <m:t>𝑆</m:t>
                        </m:r>
                      </m:e>
                      <m:sub>
                        <m:r>
                          <a:rPr lang="en-US" sz="2400" i="1" dirty="0" smtClean="0">
                            <a:solidFill>
                              <a:schemeClr val="tx1"/>
                            </a:solidFill>
                            <a:latin typeface="Cambria Math" panose="02040503050406030204" pitchFamily="18" charset="0"/>
                          </a:rPr>
                          <m:t>𝑖</m:t>
                        </m:r>
                      </m:sub>
                    </m:sSub>
                  </m:oMath>
                </a14:m>
                <a:endParaRPr lang="en-US" sz="2400" dirty="0">
                  <a:solidFill>
                    <a:schemeClr val="tx1"/>
                  </a:solidFill>
                </a:endParaRPr>
              </a:p>
              <a:p>
                <a:pPr marL="342900" indent="-342900">
                  <a:buFont typeface="Wingdings" panose="05000000000000000000" pitchFamily="2" charset="2"/>
                  <a:buChar char="§"/>
                </a:pPr>
                <a:r>
                  <a:rPr lang="en-US" sz="2400" dirty="0"/>
                  <a:t>Search transitions:</a:t>
                </a:r>
                <a:r>
                  <a:rPr lang="en-US" sz="2400" dirty="0">
                    <a:solidFill>
                      <a:schemeClr val="tx1"/>
                    </a:solidFill>
                  </a:rPr>
                  <a:t> lead to a next search state with the set of propositions in </a:t>
                </a:r>
                <a14:m>
                  <m:oMath xmlns:m="http://schemas.openxmlformats.org/officeDocument/2006/math">
                    <m:sSub>
                      <m:sSubPr>
                        <m:ctrlPr>
                          <a:rPr lang="en-US" sz="2400" i="1" dirty="0" smtClean="0">
                            <a:solidFill>
                              <a:schemeClr val="tx1"/>
                            </a:solidFill>
                            <a:latin typeface="Cambria Math" panose="02040503050406030204" pitchFamily="18" charset="0"/>
                          </a:rPr>
                        </m:ctrlPr>
                      </m:sSubPr>
                      <m:e>
                        <m:r>
                          <a:rPr lang="en-US" sz="2400" i="1" dirty="0" smtClean="0">
                            <a:solidFill>
                              <a:schemeClr val="tx1"/>
                            </a:solidFill>
                            <a:latin typeface="Cambria Math" panose="02040503050406030204" pitchFamily="18" charset="0"/>
                          </a:rPr>
                          <m:t>𝑆</m:t>
                        </m:r>
                      </m:e>
                      <m:sub>
                        <m:r>
                          <a:rPr lang="en-US" sz="2400" b="0" i="1" dirty="0" smtClean="0">
                            <a:solidFill>
                              <a:schemeClr val="tx1"/>
                            </a:solidFill>
                            <a:latin typeface="Cambria Math" panose="02040503050406030204" pitchFamily="18" charset="0"/>
                          </a:rPr>
                          <m:t>𝑖</m:t>
                        </m:r>
                        <m:r>
                          <a:rPr lang="en-US" sz="2400" b="0" i="1" dirty="0" smtClean="0">
                            <a:solidFill>
                              <a:schemeClr val="tx1"/>
                            </a:solidFill>
                            <a:latin typeface="Cambria Math" panose="02040503050406030204" pitchFamily="18" charset="0"/>
                          </a:rPr>
                          <m:t>−</m:t>
                        </m:r>
                        <m:r>
                          <a:rPr lang="en-US" sz="2400" b="0" i="1" dirty="0" smtClean="0">
                            <a:solidFill>
                              <a:schemeClr val="tx1"/>
                            </a:solidFill>
                            <a:latin typeface="Cambria Math" panose="02040503050406030204" pitchFamily="18" charset="0"/>
                          </a:rPr>
                          <m:t>1</m:t>
                        </m:r>
                      </m:sub>
                    </m:sSub>
                  </m:oMath>
                </a14:m>
                <a:r>
                  <a:rPr lang="en-US" sz="2400" dirty="0">
                    <a:solidFill>
                      <a:schemeClr val="tx1"/>
                    </a:solidFill>
                  </a:rPr>
                  <a:t> and the </a:t>
                </a:r>
                <a:r>
                  <a:rPr lang="en-US" sz="2400" dirty="0">
                    <a:solidFill>
                      <a:srgbClr val="C00000"/>
                    </a:solidFill>
                  </a:rPr>
                  <a:t>"goals" for this state are the preconditions for all of the operators </a:t>
                </a:r>
                <a:r>
                  <a:rPr lang="en-US" sz="2400" dirty="0">
                    <a:solidFill>
                      <a:schemeClr val="tx1"/>
                    </a:solidFill>
                  </a:rPr>
                  <a:t>in the search action that was selected.</a:t>
                </a:r>
              </a:p>
              <a:p>
                <a:pPr marL="342900" indent="-342900">
                  <a:buFont typeface="Wingdings" panose="05000000000000000000" pitchFamily="2" charset="2"/>
                  <a:buChar char="§"/>
                </a:pPr>
                <a:r>
                  <a:rPr lang="en-US" sz="2400" dirty="0"/>
                  <a:t>Search goal:</a:t>
                </a:r>
                <a:r>
                  <a:rPr lang="en-US" sz="2400" dirty="0">
                    <a:solidFill>
                      <a:schemeClr val="tx1"/>
                    </a:solidFill>
                  </a:rPr>
                  <a:t> We keep searching to try to get to </a:t>
                </a:r>
                <a14:m>
                  <m:oMath xmlns:m="http://schemas.openxmlformats.org/officeDocument/2006/math">
                    <m:sSub>
                      <m:sSubPr>
                        <m:ctrlPr>
                          <a:rPr lang="en-US" sz="2400" i="1" dirty="0" smtClean="0">
                            <a:solidFill>
                              <a:schemeClr val="tx1"/>
                            </a:solidFill>
                            <a:latin typeface="Cambria Math" panose="02040503050406030204" pitchFamily="18" charset="0"/>
                          </a:rPr>
                        </m:ctrlPr>
                      </m:sSubPr>
                      <m:e>
                        <m:r>
                          <a:rPr lang="en-US" sz="2400" i="1" dirty="0" smtClean="0">
                            <a:solidFill>
                              <a:schemeClr val="tx1"/>
                            </a:solidFill>
                            <a:latin typeface="Cambria Math" panose="02040503050406030204" pitchFamily="18" charset="0"/>
                          </a:rPr>
                          <m:t>𝑆</m:t>
                        </m:r>
                      </m:e>
                      <m:sub>
                        <m:r>
                          <a:rPr lang="en-US" sz="2400" i="1" dirty="0" smtClean="0">
                            <a:solidFill>
                              <a:schemeClr val="tx1"/>
                            </a:solidFill>
                            <a:latin typeface="Cambria Math" panose="02040503050406030204" pitchFamily="18" charset="0"/>
                          </a:rPr>
                          <m:t>0</m:t>
                        </m:r>
                      </m:sub>
                    </m:sSub>
                  </m:oMath>
                </a14:m>
                <a:r>
                  <a:rPr lang="en-US" sz="2400" dirty="0">
                    <a:solidFill>
                      <a:schemeClr val="tx1"/>
                    </a:solidFill>
                  </a:rPr>
                  <a:t>, where the "goals" of that search state are all satisfied by </a:t>
                </a:r>
                <a14:m>
                  <m:oMath xmlns:m="http://schemas.openxmlformats.org/officeDocument/2006/math">
                    <m:sSub>
                      <m:sSubPr>
                        <m:ctrlPr>
                          <a:rPr lang="en-US" sz="2400" i="1" dirty="0" smtClean="0">
                            <a:solidFill>
                              <a:schemeClr val="tx1"/>
                            </a:solidFill>
                            <a:latin typeface="Cambria Math" panose="02040503050406030204" pitchFamily="18" charset="0"/>
                          </a:rPr>
                        </m:ctrlPr>
                      </m:sSubPr>
                      <m:e>
                        <m:r>
                          <a:rPr lang="en-US" sz="2400" i="1" dirty="0" smtClean="0">
                            <a:solidFill>
                              <a:schemeClr val="tx1"/>
                            </a:solidFill>
                            <a:latin typeface="Cambria Math" panose="02040503050406030204" pitchFamily="18" charset="0"/>
                          </a:rPr>
                          <m:t>𝑆</m:t>
                        </m:r>
                      </m:e>
                      <m:sub>
                        <m:r>
                          <a:rPr lang="en-US" sz="2400" i="1" dirty="0" smtClean="0">
                            <a:solidFill>
                              <a:schemeClr val="tx1"/>
                            </a:solidFill>
                            <a:latin typeface="Cambria Math" panose="02040503050406030204" pitchFamily="18" charset="0"/>
                          </a:rPr>
                          <m:t>0</m:t>
                        </m:r>
                      </m:sub>
                    </m:sSub>
                  </m:oMath>
                </a14:m>
                <a:r>
                  <a:rPr lang="en-US" sz="2400" dirty="0">
                    <a:solidFill>
                      <a:schemeClr val="tx1"/>
                    </a:solidFill>
                  </a:rPr>
                  <a:t>.</a:t>
                </a:r>
              </a:p>
            </p:txBody>
          </p:sp>
        </mc:Choice>
        <mc:Fallback xmlns="">
          <p:sp>
            <p:nvSpPr>
              <p:cNvPr id="3" name="Content Placeholder 2">
                <a:extLst>
                  <a:ext uri="{FF2B5EF4-FFF2-40B4-BE49-F238E27FC236}">
                    <a16:creationId xmlns:a16="http://schemas.microsoft.com/office/drawing/2014/main" id="{71BD28F4-1609-F346-84A0-FDEC29AD061D}"/>
                  </a:ext>
                </a:extLst>
              </p:cNvPr>
              <p:cNvSpPr>
                <a:spLocks noGrp="1" noRot="1" noChangeAspect="1" noMove="1" noResize="1" noEditPoints="1" noAdjustHandles="1" noChangeArrowheads="1" noChangeShapeType="1" noTextEdit="1"/>
              </p:cNvSpPr>
              <p:nvPr>
                <p:ph idx="1"/>
              </p:nvPr>
            </p:nvSpPr>
            <p:spPr>
              <a:xfrm>
                <a:off x="552098" y="1113178"/>
                <a:ext cx="10928701" cy="5541294"/>
              </a:xfrm>
              <a:blipFill>
                <a:blip r:embed="rId2"/>
                <a:stretch>
                  <a:fillRect l="-781" t="-1540" r="-1283" b="-2420"/>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177CEA6B-A580-C390-970A-239B73B643F0}"/>
                  </a:ext>
                </a:extLst>
              </p14:cNvPr>
              <p14:cNvContentPartPr/>
              <p14:nvPr/>
            </p14:nvContentPartPr>
            <p14:xfrm>
              <a:off x="1981080" y="1766880"/>
              <a:ext cx="4035240" cy="2291040"/>
            </p14:xfrm>
          </p:contentPart>
        </mc:Choice>
        <mc:Fallback xmlns="">
          <p:pic>
            <p:nvPicPr>
              <p:cNvPr id="4" name="Ink 3">
                <a:extLst>
                  <a:ext uri="{FF2B5EF4-FFF2-40B4-BE49-F238E27FC236}">
                    <a16:creationId xmlns:a16="http://schemas.microsoft.com/office/drawing/2014/main" id="{177CEA6B-A580-C390-970A-239B73B643F0}"/>
                  </a:ext>
                </a:extLst>
              </p:cNvPr>
              <p:cNvPicPr/>
              <p:nvPr/>
            </p:nvPicPr>
            <p:blipFill>
              <a:blip r:embed="rId4"/>
              <a:stretch>
                <a:fillRect/>
              </a:stretch>
            </p:blipFill>
            <p:spPr>
              <a:xfrm>
                <a:off x="1971720" y="1757520"/>
                <a:ext cx="4053960" cy="2309760"/>
              </a:xfrm>
              <a:prstGeom prst="rect">
                <a:avLst/>
              </a:prstGeom>
            </p:spPr>
          </p:pic>
        </mc:Fallback>
      </mc:AlternateContent>
    </p:spTree>
    <p:extLst>
      <p:ext uri="{BB962C8B-B14F-4D97-AF65-F5344CB8AC3E}">
        <p14:creationId xmlns:p14="http://schemas.microsoft.com/office/powerpoint/2010/main" val="33827398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09997229-FDEE-4448-95EB-D995658541A8}"/>
              </a:ext>
            </a:extLst>
          </p:cNvPr>
          <p:cNvSpPr txBox="1"/>
          <p:nvPr/>
        </p:nvSpPr>
        <p:spPr>
          <a:xfrm>
            <a:off x="552099" y="1232758"/>
            <a:ext cx="8656537" cy="2677656"/>
          </a:xfrm>
          <a:prstGeom prst="rect">
            <a:avLst/>
          </a:prstGeom>
          <a:noFill/>
        </p:spPr>
        <p:txBody>
          <a:bodyPr wrap="none" rtlCol="0">
            <a:spAutoFit/>
          </a:bodyPr>
          <a:lstStyle/>
          <a:p>
            <a:r>
              <a:rPr lang="en-US" sz="2400" dirty="0"/>
              <a:t>What kind of mutex are actions to each other? (select all that apply)</a:t>
            </a:r>
          </a:p>
          <a:p>
            <a:pPr marL="457200" indent="-457200">
              <a:buAutoNum type="arabicParenR"/>
            </a:pPr>
            <a:r>
              <a:rPr lang="en-US" sz="2400" dirty="0"/>
              <a:t>Pickup-pickup are interference</a:t>
            </a:r>
          </a:p>
          <a:p>
            <a:pPr marL="457200" indent="-457200">
              <a:buAutoNum type="arabicParenR"/>
            </a:pPr>
            <a:r>
              <a:rPr lang="en-US" sz="2400" dirty="0"/>
              <a:t>Pickup-pickup are inconsistent</a:t>
            </a:r>
          </a:p>
          <a:p>
            <a:pPr marL="457200" indent="-457200">
              <a:buAutoNum type="arabicParenR"/>
            </a:pPr>
            <a:r>
              <a:rPr lang="en-US" sz="2400" dirty="0"/>
              <a:t>Pickup-pickup are competing needs</a:t>
            </a:r>
          </a:p>
          <a:p>
            <a:pPr marL="457200" indent="-457200">
              <a:buAutoNum type="arabicParenR"/>
            </a:pPr>
            <a:r>
              <a:rPr lang="en-US" sz="2400" dirty="0"/>
              <a:t>Pickup-put are interference</a:t>
            </a:r>
          </a:p>
          <a:p>
            <a:pPr marL="457200" indent="-457200">
              <a:buAutoNum type="arabicParenR"/>
            </a:pPr>
            <a:r>
              <a:rPr lang="en-US" sz="2400" dirty="0"/>
              <a:t>Pickup-put are inconsistent</a:t>
            </a:r>
          </a:p>
          <a:p>
            <a:pPr marL="457200" indent="-457200">
              <a:buAutoNum type="arabicParenR"/>
            </a:pPr>
            <a:r>
              <a:rPr lang="en-US" sz="2400" dirty="0"/>
              <a:t>Pickup-put are competing needs</a:t>
            </a:r>
          </a:p>
        </p:txBody>
      </p:sp>
      <p:sp>
        <p:nvSpPr>
          <p:cNvPr id="2" name="Title 1">
            <a:extLst>
              <a:ext uri="{FF2B5EF4-FFF2-40B4-BE49-F238E27FC236}">
                <a16:creationId xmlns:a16="http://schemas.microsoft.com/office/drawing/2014/main" id="{F82D9A2B-E5AA-224D-9866-A482108F7B45}"/>
              </a:ext>
            </a:extLst>
          </p:cNvPr>
          <p:cNvSpPr>
            <a:spLocks noGrp="1"/>
          </p:cNvSpPr>
          <p:nvPr>
            <p:ph type="title"/>
          </p:nvPr>
        </p:nvSpPr>
        <p:spPr/>
        <p:txBody>
          <a:bodyPr/>
          <a:lstStyle/>
          <a:p>
            <a:r>
              <a:rPr lang="en-US" dirty="0">
                <a:solidFill>
                  <a:srgbClr val="C00000"/>
                </a:solidFill>
              </a:rPr>
              <a:t>Poll</a:t>
            </a:r>
          </a:p>
        </p:txBody>
      </p:sp>
      <p:cxnSp>
        <p:nvCxnSpPr>
          <p:cNvPr id="91" name="Straight Connector 90">
            <a:extLst>
              <a:ext uri="{FF2B5EF4-FFF2-40B4-BE49-F238E27FC236}">
                <a16:creationId xmlns:a16="http://schemas.microsoft.com/office/drawing/2014/main" id="{8ABAF2D5-B76D-A047-80AB-FF9017FC931F}"/>
              </a:ext>
            </a:extLst>
          </p:cNvPr>
          <p:cNvCxnSpPr/>
          <p:nvPr/>
        </p:nvCxnSpPr>
        <p:spPr>
          <a:xfrm>
            <a:off x="6869570" y="2222500"/>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92" name="Rectangle 91">
            <a:extLst>
              <a:ext uri="{FF2B5EF4-FFF2-40B4-BE49-F238E27FC236}">
                <a16:creationId xmlns:a16="http://schemas.microsoft.com/office/drawing/2014/main" id="{5B0DC9CF-3FBA-1148-BD11-0D1A1CC2478B}"/>
              </a:ext>
            </a:extLst>
          </p:cNvPr>
          <p:cNvSpPr/>
          <p:nvPr/>
        </p:nvSpPr>
        <p:spPr>
          <a:xfrm>
            <a:off x="8030165" y="2105832"/>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3" name="Straight Connector 92">
            <a:extLst>
              <a:ext uri="{FF2B5EF4-FFF2-40B4-BE49-F238E27FC236}">
                <a16:creationId xmlns:a16="http://schemas.microsoft.com/office/drawing/2014/main" id="{9A3A771E-79FC-7F49-8F21-903EBA20064E}"/>
              </a:ext>
            </a:extLst>
          </p:cNvPr>
          <p:cNvCxnSpPr/>
          <p:nvPr/>
        </p:nvCxnSpPr>
        <p:spPr>
          <a:xfrm>
            <a:off x="6869570" y="2776349"/>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94" name="Rectangle 93">
            <a:extLst>
              <a:ext uri="{FF2B5EF4-FFF2-40B4-BE49-F238E27FC236}">
                <a16:creationId xmlns:a16="http://schemas.microsoft.com/office/drawing/2014/main" id="{836808DF-E364-8549-B0C6-44CCE800E975}"/>
              </a:ext>
            </a:extLst>
          </p:cNvPr>
          <p:cNvSpPr/>
          <p:nvPr/>
        </p:nvSpPr>
        <p:spPr>
          <a:xfrm>
            <a:off x="8030165" y="2659681"/>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5" name="Straight Connector 94">
            <a:extLst>
              <a:ext uri="{FF2B5EF4-FFF2-40B4-BE49-F238E27FC236}">
                <a16:creationId xmlns:a16="http://schemas.microsoft.com/office/drawing/2014/main" id="{26C10A9F-05FA-7145-83D6-53AC6F87AEA3}"/>
              </a:ext>
            </a:extLst>
          </p:cNvPr>
          <p:cNvCxnSpPr/>
          <p:nvPr/>
        </p:nvCxnSpPr>
        <p:spPr>
          <a:xfrm>
            <a:off x="6869570" y="3372702"/>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96" name="Rectangle 95">
            <a:extLst>
              <a:ext uri="{FF2B5EF4-FFF2-40B4-BE49-F238E27FC236}">
                <a16:creationId xmlns:a16="http://schemas.microsoft.com/office/drawing/2014/main" id="{CE4EF9BB-7933-A54F-91CE-A6E51FE66862}"/>
              </a:ext>
            </a:extLst>
          </p:cNvPr>
          <p:cNvSpPr/>
          <p:nvPr/>
        </p:nvSpPr>
        <p:spPr>
          <a:xfrm>
            <a:off x="8030165" y="3256034"/>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7" name="Straight Connector 96">
            <a:extLst>
              <a:ext uri="{FF2B5EF4-FFF2-40B4-BE49-F238E27FC236}">
                <a16:creationId xmlns:a16="http://schemas.microsoft.com/office/drawing/2014/main" id="{F2FE92B5-C728-864D-B214-443BFF96E95E}"/>
              </a:ext>
            </a:extLst>
          </p:cNvPr>
          <p:cNvCxnSpPr/>
          <p:nvPr/>
        </p:nvCxnSpPr>
        <p:spPr>
          <a:xfrm>
            <a:off x="6869570" y="3881690"/>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98" name="Rectangle 97">
            <a:extLst>
              <a:ext uri="{FF2B5EF4-FFF2-40B4-BE49-F238E27FC236}">
                <a16:creationId xmlns:a16="http://schemas.microsoft.com/office/drawing/2014/main" id="{AB7C2111-51BF-954B-88DE-956FC418938B}"/>
              </a:ext>
            </a:extLst>
          </p:cNvPr>
          <p:cNvSpPr/>
          <p:nvPr/>
        </p:nvSpPr>
        <p:spPr>
          <a:xfrm>
            <a:off x="8030165" y="3765022"/>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9" name="Straight Connector 98">
            <a:extLst>
              <a:ext uri="{FF2B5EF4-FFF2-40B4-BE49-F238E27FC236}">
                <a16:creationId xmlns:a16="http://schemas.microsoft.com/office/drawing/2014/main" id="{784EFF83-4E9E-0F4D-99CC-3C2EB530A456}"/>
              </a:ext>
            </a:extLst>
          </p:cNvPr>
          <p:cNvCxnSpPr/>
          <p:nvPr/>
        </p:nvCxnSpPr>
        <p:spPr>
          <a:xfrm>
            <a:off x="6869570" y="4434964"/>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100" name="Rectangle 99">
            <a:extLst>
              <a:ext uri="{FF2B5EF4-FFF2-40B4-BE49-F238E27FC236}">
                <a16:creationId xmlns:a16="http://schemas.microsoft.com/office/drawing/2014/main" id="{10337577-09A1-244C-A89E-D1194B011B16}"/>
              </a:ext>
            </a:extLst>
          </p:cNvPr>
          <p:cNvSpPr/>
          <p:nvPr/>
        </p:nvSpPr>
        <p:spPr>
          <a:xfrm>
            <a:off x="8030165" y="4318296"/>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1" name="Straight Connector 100">
            <a:extLst>
              <a:ext uri="{FF2B5EF4-FFF2-40B4-BE49-F238E27FC236}">
                <a16:creationId xmlns:a16="http://schemas.microsoft.com/office/drawing/2014/main" id="{082A7630-5CA7-4247-AA3F-EBB0A38B5444}"/>
              </a:ext>
            </a:extLst>
          </p:cNvPr>
          <p:cNvCxnSpPr/>
          <p:nvPr/>
        </p:nvCxnSpPr>
        <p:spPr>
          <a:xfrm>
            <a:off x="6869570" y="5002062"/>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102" name="Rectangle 101">
            <a:extLst>
              <a:ext uri="{FF2B5EF4-FFF2-40B4-BE49-F238E27FC236}">
                <a16:creationId xmlns:a16="http://schemas.microsoft.com/office/drawing/2014/main" id="{6B18ACCD-8F30-0449-960D-E2A5CABDF756}"/>
              </a:ext>
            </a:extLst>
          </p:cNvPr>
          <p:cNvSpPr/>
          <p:nvPr/>
        </p:nvSpPr>
        <p:spPr>
          <a:xfrm>
            <a:off x="8030165" y="4885394"/>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3" name="Straight Connector 102">
            <a:extLst>
              <a:ext uri="{FF2B5EF4-FFF2-40B4-BE49-F238E27FC236}">
                <a16:creationId xmlns:a16="http://schemas.microsoft.com/office/drawing/2014/main" id="{6CFE730C-D298-B34B-B393-51AB4EB1A658}"/>
              </a:ext>
            </a:extLst>
          </p:cNvPr>
          <p:cNvCxnSpPr/>
          <p:nvPr/>
        </p:nvCxnSpPr>
        <p:spPr>
          <a:xfrm>
            <a:off x="6869570" y="5536086"/>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104" name="Rectangle 103">
            <a:extLst>
              <a:ext uri="{FF2B5EF4-FFF2-40B4-BE49-F238E27FC236}">
                <a16:creationId xmlns:a16="http://schemas.microsoft.com/office/drawing/2014/main" id="{970DC2F9-2DFF-2449-8F8E-8421053B2642}"/>
              </a:ext>
            </a:extLst>
          </p:cNvPr>
          <p:cNvSpPr/>
          <p:nvPr/>
        </p:nvSpPr>
        <p:spPr>
          <a:xfrm>
            <a:off x="8030165" y="5419418"/>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5" name="Straight Connector 104">
            <a:extLst>
              <a:ext uri="{FF2B5EF4-FFF2-40B4-BE49-F238E27FC236}">
                <a16:creationId xmlns:a16="http://schemas.microsoft.com/office/drawing/2014/main" id="{5D27FD00-75CD-9D40-BA08-6FEF12833C63}"/>
              </a:ext>
            </a:extLst>
          </p:cNvPr>
          <p:cNvCxnSpPr/>
          <p:nvPr/>
        </p:nvCxnSpPr>
        <p:spPr>
          <a:xfrm>
            <a:off x="6869570" y="6089360"/>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106" name="Rectangle 105">
            <a:extLst>
              <a:ext uri="{FF2B5EF4-FFF2-40B4-BE49-F238E27FC236}">
                <a16:creationId xmlns:a16="http://schemas.microsoft.com/office/drawing/2014/main" id="{49041D8D-369C-E543-81B3-0DAEEF27D273}"/>
              </a:ext>
            </a:extLst>
          </p:cNvPr>
          <p:cNvSpPr/>
          <p:nvPr/>
        </p:nvSpPr>
        <p:spPr>
          <a:xfrm>
            <a:off x="8030165" y="5972692"/>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7" name="Straight Connector 106">
            <a:extLst>
              <a:ext uri="{FF2B5EF4-FFF2-40B4-BE49-F238E27FC236}">
                <a16:creationId xmlns:a16="http://schemas.microsoft.com/office/drawing/2014/main" id="{1203AD2A-0295-D444-810A-388365C6EA93}"/>
              </a:ext>
            </a:extLst>
          </p:cNvPr>
          <p:cNvCxnSpPr/>
          <p:nvPr/>
        </p:nvCxnSpPr>
        <p:spPr>
          <a:xfrm>
            <a:off x="6869570" y="6656458"/>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108" name="Rectangle 107">
            <a:extLst>
              <a:ext uri="{FF2B5EF4-FFF2-40B4-BE49-F238E27FC236}">
                <a16:creationId xmlns:a16="http://schemas.microsoft.com/office/drawing/2014/main" id="{D637F7BB-5576-A244-82F7-AF5A639C5DD4}"/>
              </a:ext>
            </a:extLst>
          </p:cNvPr>
          <p:cNvSpPr/>
          <p:nvPr/>
        </p:nvSpPr>
        <p:spPr>
          <a:xfrm>
            <a:off x="8030165" y="6539790"/>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0" name="Straight Connector 109">
            <a:extLst>
              <a:ext uri="{FF2B5EF4-FFF2-40B4-BE49-F238E27FC236}">
                <a16:creationId xmlns:a16="http://schemas.microsoft.com/office/drawing/2014/main" id="{3F1EE2FA-E311-5C42-8A32-EA7779BE9BDA}"/>
              </a:ext>
            </a:extLst>
          </p:cNvPr>
          <p:cNvCxnSpPr>
            <a:cxnSpLocks/>
          </p:cNvCxnSpPr>
          <p:nvPr/>
        </p:nvCxnSpPr>
        <p:spPr>
          <a:xfrm>
            <a:off x="6856121" y="2222500"/>
            <a:ext cx="700265" cy="269123"/>
          </a:xfrm>
          <a:prstGeom prst="line">
            <a:avLst/>
          </a:prstGeom>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6EDE5A59-C2FE-B247-8036-9AAEEF8A62F3}"/>
              </a:ext>
            </a:extLst>
          </p:cNvPr>
          <p:cNvCxnSpPr>
            <a:cxnSpLocks/>
          </p:cNvCxnSpPr>
          <p:nvPr/>
        </p:nvCxnSpPr>
        <p:spPr>
          <a:xfrm flipV="1">
            <a:off x="6510545" y="2491622"/>
            <a:ext cx="1045840" cy="14228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EC2D15FA-B61D-8047-B71D-C5E5796F5105}"/>
              </a:ext>
            </a:extLst>
          </p:cNvPr>
          <p:cNvCxnSpPr>
            <a:cxnSpLocks/>
          </p:cNvCxnSpPr>
          <p:nvPr/>
        </p:nvCxnSpPr>
        <p:spPr>
          <a:xfrm flipV="1">
            <a:off x="6486151" y="2491622"/>
            <a:ext cx="1070234" cy="200692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3" name="Straight Connector 112">
            <a:extLst>
              <a:ext uri="{FF2B5EF4-FFF2-40B4-BE49-F238E27FC236}">
                <a16:creationId xmlns:a16="http://schemas.microsoft.com/office/drawing/2014/main" id="{B5056A05-3DB0-3E49-8725-9F8AA7515005}"/>
              </a:ext>
            </a:extLst>
          </p:cNvPr>
          <p:cNvCxnSpPr/>
          <p:nvPr/>
        </p:nvCxnSpPr>
        <p:spPr>
          <a:xfrm flipV="1">
            <a:off x="8573130" y="2237776"/>
            <a:ext cx="820830" cy="257281"/>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78915355-20AE-904C-8243-0C2582725FB8}"/>
              </a:ext>
            </a:extLst>
          </p:cNvPr>
          <p:cNvCxnSpPr/>
          <p:nvPr/>
        </p:nvCxnSpPr>
        <p:spPr>
          <a:xfrm>
            <a:off x="8567820" y="2471851"/>
            <a:ext cx="819585" cy="1402803"/>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15" name="Straight Connector 114">
            <a:extLst>
              <a:ext uri="{FF2B5EF4-FFF2-40B4-BE49-F238E27FC236}">
                <a16:creationId xmlns:a16="http://schemas.microsoft.com/office/drawing/2014/main" id="{40A95629-F9FD-B849-9206-88FE84B1F2BF}"/>
              </a:ext>
            </a:extLst>
          </p:cNvPr>
          <p:cNvCxnSpPr>
            <a:cxnSpLocks/>
          </p:cNvCxnSpPr>
          <p:nvPr/>
        </p:nvCxnSpPr>
        <p:spPr>
          <a:xfrm flipV="1">
            <a:off x="8487439" y="2224738"/>
            <a:ext cx="896573" cy="850955"/>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a:extLst>
              <a:ext uri="{FF2B5EF4-FFF2-40B4-BE49-F238E27FC236}">
                <a16:creationId xmlns:a16="http://schemas.microsoft.com/office/drawing/2014/main" id="{D4136AA4-3F5C-654D-8B1A-450595076D36}"/>
              </a:ext>
            </a:extLst>
          </p:cNvPr>
          <p:cNvCxnSpPr/>
          <p:nvPr/>
        </p:nvCxnSpPr>
        <p:spPr>
          <a:xfrm flipV="1">
            <a:off x="6666880" y="3113288"/>
            <a:ext cx="928374" cy="2996568"/>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117" name="Straight Connector 116">
            <a:extLst>
              <a:ext uri="{FF2B5EF4-FFF2-40B4-BE49-F238E27FC236}">
                <a16:creationId xmlns:a16="http://schemas.microsoft.com/office/drawing/2014/main" id="{A9E726EA-E0D5-D344-95BC-DDCCB3F8B1E5}"/>
              </a:ext>
            </a:extLst>
          </p:cNvPr>
          <p:cNvCxnSpPr>
            <a:cxnSpLocks/>
          </p:cNvCxnSpPr>
          <p:nvPr/>
        </p:nvCxnSpPr>
        <p:spPr>
          <a:xfrm flipV="1">
            <a:off x="6498624" y="3075692"/>
            <a:ext cx="1074268" cy="2437434"/>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23300C1F-E024-0942-AE1D-B44C80D2304F}"/>
              </a:ext>
            </a:extLst>
          </p:cNvPr>
          <p:cNvCxnSpPr>
            <a:cxnSpLocks/>
          </p:cNvCxnSpPr>
          <p:nvPr/>
        </p:nvCxnSpPr>
        <p:spPr>
          <a:xfrm flipH="1" flipV="1">
            <a:off x="8487439" y="3075692"/>
            <a:ext cx="896573" cy="2437434"/>
          </a:xfrm>
          <a:prstGeom prst="line">
            <a:avLst/>
          </a:prstGeom>
          <a:ln>
            <a:solidFill>
              <a:srgbClr val="00B0F0"/>
            </a:solidFill>
            <a:prstDash val="dash"/>
          </a:ln>
        </p:spPr>
        <p:style>
          <a:lnRef idx="2">
            <a:schemeClr val="accent1"/>
          </a:lnRef>
          <a:fillRef idx="0">
            <a:schemeClr val="accent1"/>
          </a:fillRef>
          <a:effectRef idx="1">
            <a:schemeClr val="accent1"/>
          </a:effectRef>
          <a:fontRef idx="minor">
            <a:schemeClr val="tx1"/>
          </a:fontRef>
        </p:style>
      </p:cxnSp>
      <p:cxnSp>
        <p:nvCxnSpPr>
          <p:cNvPr id="119" name="Straight Connector 118">
            <a:extLst>
              <a:ext uri="{FF2B5EF4-FFF2-40B4-BE49-F238E27FC236}">
                <a16:creationId xmlns:a16="http://schemas.microsoft.com/office/drawing/2014/main" id="{229B8B4C-7816-1C4F-A3FF-3884A8CAE408}"/>
              </a:ext>
            </a:extLst>
          </p:cNvPr>
          <p:cNvCxnSpPr>
            <a:cxnSpLocks/>
          </p:cNvCxnSpPr>
          <p:nvPr/>
        </p:nvCxnSpPr>
        <p:spPr>
          <a:xfrm>
            <a:off x="8487439" y="3075693"/>
            <a:ext cx="845879" cy="736791"/>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515F77D4-7566-B445-A081-1CA72CB76AFE}"/>
              </a:ext>
            </a:extLst>
          </p:cNvPr>
          <p:cNvCxnSpPr/>
          <p:nvPr/>
        </p:nvCxnSpPr>
        <p:spPr>
          <a:xfrm flipV="1">
            <a:off x="6670474" y="3659389"/>
            <a:ext cx="886681" cy="2420835"/>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121" name="Straight Connector 120">
            <a:extLst>
              <a:ext uri="{FF2B5EF4-FFF2-40B4-BE49-F238E27FC236}">
                <a16:creationId xmlns:a16="http://schemas.microsoft.com/office/drawing/2014/main" id="{29873A0D-F426-1645-B5AA-564F6A3CC369}"/>
              </a:ext>
            </a:extLst>
          </p:cNvPr>
          <p:cNvCxnSpPr/>
          <p:nvPr/>
        </p:nvCxnSpPr>
        <p:spPr>
          <a:xfrm flipV="1">
            <a:off x="6474696" y="3621792"/>
            <a:ext cx="1060097" cy="1392442"/>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38CF8DA1-F033-7743-BAFF-60ADDFB3A402}"/>
              </a:ext>
            </a:extLst>
          </p:cNvPr>
          <p:cNvCxnSpPr/>
          <p:nvPr/>
        </p:nvCxnSpPr>
        <p:spPr>
          <a:xfrm flipV="1">
            <a:off x="8474494" y="2259263"/>
            <a:ext cx="905128" cy="142101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123" name="Straight Connector 122">
            <a:extLst>
              <a:ext uri="{FF2B5EF4-FFF2-40B4-BE49-F238E27FC236}">
                <a16:creationId xmlns:a16="http://schemas.microsoft.com/office/drawing/2014/main" id="{AFD33745-75D9-5A48-B5DB-4F075CD79D2D}"/>
              </a:ext>
            </a:extLst>
          </p:cNvPr>
          <p:cNvCxnSpPr>
            <a:cxnSpLocks/>
          </p:cNvCxnSpPr>
          <p:nvPr/>
        </p:nvCxnSpPr>
        <p:spPr>
          <a:xfrm>
            <a:off x="8504874" y="3620676"/>
            <a:ext cx="882531" cy="1358427"/>
          </a:xfrm>
          <a:prstGeom prst="line">
            <a:avLst/>
          </a:prstGeom>
          <a:ln>
            <a:solidFill>
              <a:srgbClr val="00B050"/>
            </a:solidFill>
            <a:prstDash val="dash"/>
          </a:ln>
        </p:spPr>
        <p:style>
          <a:lnRef idx="2">
            <a:schemeClr val="accent1"/>
          </a:lnRef>
          <a:fillRef idx="0">
            <a:schemeClr val="accent1"/>
          </a:fillRef>
          <a:effectRef idx="1">
            <a:schemeClr val="accent1"/>
          </a:effectRef>
          <a:fontRef idx="minor">
            <a:schemeClr val="tx1"/>
          </a:fontRef>
        </p:style>
      </p:cxnSp>
      <p:cxnSp>
        <p:nvCxnSpPr>
          <p:cNvPr id="124" name="Straight Connector 123">
            <a:extLst>
              <a:ext uri="{FF2B5EF4-FFF2-40B4-BE49-F238E27FC236}">
                <a16:creationId xmlns:a16="http://schemas.microsoft.com/office/drawing/2014/main" id="{694D654C-31D4-4343-A6FE-B69842A9A683}"/>
              </a:ext>
            </a:extLst>
          </p:cNvPr>
          <p:cNvCxnSpPr>
            <a:cxnSpLocks/>
          </p:cNvCxnSpPr>
          <p:nvPr/>
        </p:nvCxnSpPr>
        <p:spPr>
          <a:xfrm>
            <a:off x="8504874" y="3620675"/>
            <a:ext cx="968223" cy="55332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125" name="Straight Connector 124">
            <a:extLst>
              <a:ext uri="{FF2B5EF4-FFF2-40B4-BE49-F238E27FC236}">
                <a16:creationId xmlns:a16="http://schemas.microsoft.com/office/drawing/2014/main" id="{C72D1A00-414E-884F-89E8-87707E344C4F}"/>
              </a:ext>
            </a:extLst>
          </p:cNvPr>
          <p:cNvCxnSpPr/>
          <p:nvPr/>
        </p:nvCxnSpPr>
        <p:spPr>
          <a:xfrm flipV="1">
            <a:off x="6692975" y="4178724"/>
            <a:ext cx="839146" cy="1842907"/>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26" name="Straight Connector 125">
            <a:extLst>
              <a:ext uri="{FF2B5EF4-FFF2-40B4-BE49-F238E27FC236}">
                <a16:creationId xmlns:a16="http://schemas.microsoft.com/office/drawing/2014/main" id="{018CFA82-B44C-EB40-ACA6-DDDBF40DF4CA}"/>
              </a:ext>
            </a:extLst>
          </p:cNvPr>
          <p:cNvCxnSpPr/>
          <p:nvPr/>
        </p:nvCxnSpPr>
        <p:spPr>
          <a:xfrm flipV="1">
            <a:off x="8518279" y="2272966"/>
            <a:ext cx="869010" cy="1868161"/>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27" name="Straight Connector 126">
            <a:extLst>
              <a:ext uri="{FF2B5EF4-FFF2-40B4-BE49-F238E27FC236}">
                <a16:creationId xmlns:a16="http://schemas.microsoft.com/office/drawing/2014/main" id="{ABECFA9C-5CFC-2D41-8AFD-361A45F109D4}"/>
              </a:ext>
            </a:extLst>
          </p:cNvPr>
          <p:cNvCxnSpPr/>
          <p:nvPr/>
        </p:nvCxnSpPr>
        <p:spPr>
          <a:xfrm flipV="1">
            <a:off x="8511566" y="3075693"/>
            <a:ext cx="961531" cy="1106428"/>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28" name="Straight Connector 127">
            <a:extLst>
              <a:ext uri="{FF2B5EF4-FFF2-40B4-BE49-F238E27FC236}">
                <a16:creationId xmlns:a16="http://schemas.microsoft.com/office/drawing/2014/main" id="{569A1CA5-9437-6C43-85BF-7E9082813A80}"/>
              </a:ext>
            </a:extLst>
          </p:cNvPr>
          <p:cNvCxnSpPr/>
          <p:nvPr/>
        </p:nvCxnSpPr>
        <p:spPr>
          <a:xfrm>
            <a:off x="8487438" y="4130894"/>
            <a:ext cx="910148" cy="1940764"/>
          </a:xfrm>
          <a:prstGeom prst="line">
            <a:avLst/>
          </a:prstGeom>
          <a:ln>
            <a:solidFill>
              <a:srgbClr val="FFC000"/>
            </a:solidFill>
            <a:prstDash val="dash"/>
          </a:ln>
        </p:spPr>
        <p:style>
          <a:lnRef idx="2">
            <a:schemeClr val="accent1"/>
          </a:lnRef>
          <a:fillRef idx="0">
            <a:schemeClr val="accent1"/>
          </a:fillRef>
          <a:effectRef idx="1">
            <a:schemeClr val="accent1"/>
          </a:effectRef>
          <a:fontRef idx="minor">
            <a:schemeClr val="tx1"/>
          </a:fontRef>
        </p:style>
      </p:cxnSp>
      <p:cxnSp>
        <p:nvCxnSpPr>
          <p:cNvPr id="129" name="Straight Connector 128">
            <a:extLst>
              <a:ext uri="{FF2B5EF4-FFF2-40B4-BE49-F238E27FC236}">
                <a16:creationId xmlns:a16="http://schemas.microsoft.com/office/drawing/2014/main" id="{05DD0C06-92ED-CD42-AE57-3013FD7B0920}"/>
              </a:ext>
            </a:extLst>
          </p:cNvPr>
          <p:cNvCxnSpPr>
            <a:cxnSpLocks/>
          </p:cNvCxnSpPr>
          <p:nvPr/>
        </p:nvCxnSpPr>
        <p:spPr>
          <a:xfrm>
            <a:off x="8504873" y="3620676"/>
            <a:ext cx="879138" cy="2400955"/>
          </a:xfrm>
          <a:prstGeom prst="line">
            <a:avLst/>
          </a:prstGeom>
          <a:ln>
            <a:solidFill>
              <a:srgbClr val="00B050"/>
            </a:solidFill>
            <a:prstDash val="dash"/>
          </a:ln>
        </p:spPr>
        <p:style>
          <a:lnRef idx="2">
            <a:schemeClr val="accent1"/>
          </a:lnRef>
          <a:fillRef idx="0">
            <a:schemeClr val="accent1"/>
          </a:fillRef>
          <a:effectRef idx="1">
            <a:schemeClr val="accent1"/>
          </a:effectRef>
          <a:fontRef idx="minor">
            <a:schemeClr val="tx1"/>
          </a:fontRef>
        </p:style>
      </p:cxnSp>
      <p:cxnSp>
        <p:nvCxnSpPr>
          <p:cNvPr id="130" name="Straight Connector 129">
            <a:extLst>
              <a:ext uri="{FF2B5EF4-FFF2-40B4-BE49-F238E27FC236}">
                <a16:creationId xmlns:a16="http://schemas.microsoft.com/office/drawing/2014/main" id="{CB076EDB-BE77-724B-9E66-17B490EF138E}"/>
              </a:ext>
            </a:extLst>
          </p:cNvPr>
          <p:cNvCxnSpPr>
            <a:cxnSpLocks/>
          </p:cNvCxnSpPr>
          <p:nvPr/>
        </p:nvCxnSpPr>
        <p:spPr>
          <a:xfrm>
            <a:off x="8487438" y="3075692"/>
            <a:ext cx="889996" cy="2945938"/>
          </a:xfrm>
          <a:prstGeom prst="line">
            <a:avLst/>
          </a:prstGeom>
          <a:ln>
            <a:solidFill>
              <a:srgbClr val="00B0F0"/>
            </a:solidFill>
            <a:prstDash val="dash"/>
          </a:ln>
        </p:spPr>
        <p:style>
          <a:lnRef idx="2">
            <a:schemeClr val="accent1"/>
          </a:lnRef>
          <a:fillRef idx="0">
            <a:schemeClr val="accent1"/>
          </a:fillRef>
          <a:effectRef idx="1">
            <a:schemeClr val="accent1"/>
          </a:effectRef>
          <a:fontRef idx="minor">
            <a:schemeClr val="tx1"/>
          </a:fontRef>
        </p:style>
      </p:cxnSp>
      <p:cxnSp>
        <p:nvCxnSpPr>
          <p:cNvPr id="131" name="Straight Connector 130">
            <a:extLst>
              <a:ext uri="{FF2B5EF4-FFF2-40B4-BE49-F238E27FC236}">
                <a16:creationId xmlns:a16="http://schemas.microsoft.com/office/drawing/2014/main" id="{453BC618-7DD6-B948-96C0-6A62F2F52796}"/>
              </a:ext>
            </a:extLst>
          </p:cNvPr>
          <p:cNvCxnSpPr>
            <a:cxnSpLocks/>
          </p:cNvCxnSpPr>
          <p:nvPr/>
        </p:nvCxnSpPr>
        <p:spPr>
          <a:xfrm>
            <a:off x="6906238" y="2272965"/>
            <a:ext cx="656839" cy="2459976"/>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132" name="Straight Connector 131">
            <a:extLst>
              <a:ext uri="{FF2B5EF4-FFF2-40B4-BE49-F238E27FC236}">
                <a16:creationId xmlns:a16="http://schemas.microsoft.com/office/drawing/2014/main" id="{B82AE762-4704-4346-9513-12DC8DFFF7D0}"/>
              </a:ext>
            </a:extLst>
          </p:cNvPr>
          <p:cNvCxnSpPr>
            <a:cxnSpLocks/>
          </p:cNvCxnSpPr>
          <p:nvPr/>
        </p:nvCxnSpPr>
        <p:spPr>
          <a:xfrm flipV="1">
            <a:off x="6488442" y="4732941"/>
            <a:ext cx="1074634" cy="231526"/>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133" name="Straight Connector 132">
            <a:extLst>
              <a:ext uri="{FF2B5EF4-FFF2-40B4-BE49-F238E27FC236}">
                <a16:creationId xmlns:a16="http://schemas.microsoft.com/office/drawing/2014/main" id="{08C3565F-8465-424D-B74B-F796AEAE0E07}"/>
              </a:ext>
            </a:extLst>
          </p:cNvPr>
          <p:cNvCxnSpPr/>
          <p:nvPr/>
        </p:nvCxnSpPr>
        <p:spPr>
          <a:xfrm flipV="1">
            <a:off x="8559817" y="2257692"/>
            <a:ext cx="837138" cy="2467735"/>
          </a:xfrm>
          <a:prstGeom prst="line">
            <a:avLst/>
          </a:prstGeom>
          <a:ln>
            <a:solidFill>
              <a:schemeClr val="accent4"/>
            </a:solidFill>
            <a:prstDash val="dash"/>
          </a:ln>
        </p:spPr>
        <p:style>
          <a:lnRef idx="2">
            <a:schemeClr val="accent1"/>
          </a:lnRef>
          <a:fillRef idx="0">
            <a:schemeClr val="accent1"/>
          </a:fillRef>
          <a:effectRef idx="1">
            <a:schemeClr val="accent1"/>
          </a:effectRef>
          <a:fontRef idx="minor">
            <a:schemeClr val="tx1"/>
          </a:fontRef>
        </p:style>
      </p:cxnSp>
      <p:cxnSp>
        <p:nvCxnSpPr>
          <p:cNvPr id="134" name="Straight Connector 133">
            <a:extLst>
              <a:ext uri="{FF2B5EF4-FFF2-40B4-BE49-F238E27FC236}">
                <a16:creationId xmlns:a16="http://schemas.microsoft.com/office/drawing/2014/main" id="{1962DB5A-6249-5347-9D80-B270B6CF7B36}"/>
              </a:ext>
            </a:extLst>
          </p:cNvPr>
          <p:cNvCxnSpPr/>
          <p:nvPr/>
        </p:nvCxnSpPr>
        <p:spPr>
          <a:xfrm flipV="1">
            <a:off x="8510935" y="3372703"/>
            <a:ext cx="863921" cy="1328784"/>
          </a:xfrm>
          <a:prstGeom prst="line">
            <a:avLst/>
          </a:prstGeom>
          <a:ln>
            <a:solidFill>
              <a:schemeClr val="accent4"/>
            </a:solidFill>
            <a:prstDash val="dash"/>
          </a:ln>
        </p:spPr>
        <p:style>
          <a:lnRef idx="2">
            <a:schemeClr val="accent1"/>
          </a:lnRef>
          <a:fillRef idx="0">
            <a:schemeClr val="accent1"/>
          </a:fillRef>
          <a:effectRef idx="1">
            <a:schemeClr val="accent1"/>
          </a:effectRef>
          <a:fontRef idx="minor">
            <a:schemeClr val="tx1"/>
          </a:fontRef>
        </p:style>
      </p:cxnSp>
      <p:cxnSp>
        <p:nvCxnSpPr>
          <p:cNvPr id="135" name="Straight Connector 134">
            <a:extLst>
              <a:ext uri="{FF2B5EF4-FFF2-40B4-BE49-F238E27FC236}">
                <a16:creationId xmlns:a16="http://schemas.microsoft.com/office/drawing/2014/main" id="{9C093D58-AF21-504D-87EB-2EC83547DE7B}"/>
              </a:ext>
            </a:extLst>
          </p:cNvPr>
          <p:cNvCxnSpPr>
            <a:cxnSpLocks/>
          </p:cNvCxnSpPr>
          <p:nvPr/>
        </p:nvCxnSpPr>
        <p:spPr>
          <a:xfrm flipV="1">
            <a:off x="6753589" y="5259253"/>
            <a:ext cx="802797" cy="1392314"/>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a16="http://schemas.microsoft.com/office/drawing/2014/main" id="{60388F5C-E833-6248-992D-9568B2BB59C0}"/>
              </a:ext>
            </a:extLst>
          </p:cNvPr>
          <p:cNvCxnSpPr/>
          <p:nvPr/>
        </p:nvCxnSpPr>
        <p:spPr>
          <a:xfrm flipV="1">
            <a:off x="8780135" y="3367099"/>
            <a:ext cx="631099" cy="1964461"/>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7" name="Straight Connector 136">
            <a:extLst>
              <a:ext uri="{FF2B5EF4-FFF2-40B4-BE49-F238E27FC236}">
                <a16:creationId xmlns:a16="http://schemas.microsoft.com/office/drawing/2014/main" id="{942DA3A0-10FC-774D-A29A-9AF3A2CA22BE}"/>
              </a:ext>
            </a:extLst>
          </p:cNvPr>
          <p:cNvCxnSpPr/>
          <p:nvPr/>
        </p:nvCxnSpPr>
        <p:spPr>
          <a:xfrm flipV="1">
            <a:off x="8767630" y="2209237"/>
            <a:ext cx="666936" cy="3122323"/>
          </a:xfrm>
          <a:prstGeom prst="line">
            <a:avLst/>
          </a:prstGeom>
          <a:ln>
            <a:solidFill>
              <a:schemeClr val="accent6">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38" name="Straight Connector 137">
            <a:extLst>
              <a:ext uri="{FF2B5EF4-FFF2-40B4-BE49-F238E27FC236}">
                <a16:creationId xmlns:a16="http://schemas.microsoft.com/office/drawing/2014/main" id="{EB229B38-1C27-AB41-999C-38B9C5E00E21}"/>
              </a:ext>
            </a:extLst>
          </p:cNvPr>
          <p:cNvCxnSpPr>
            <a:cxnSpLocks/>
          </p:cNvCxnSpPr>
          <p:nvPr/>
        </p:nvCxnSpPr>
        <p:spPr>
          <a:xfrm flipV="1">
            <a:off x="6753331" y="5789610"/>
            <a:ext cx="804205" cy="853687"/>
          </a:xfrm>
          <a:prstGeom prst="line">
            <a:avLst/>
          </a:prstGeom>
          <a:ln>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9" name="Straight Connector 138">
            <a:extLst>
              <a:ext uri="{FF2B5EF4-FFF2-40B4-BE49-F238E27FC236}">
                <a16:creationId xmlns:a16="http://schemas.microsoft.com/office/drawing/2014/main" id="{5C7CF36A-8F2E-2C4B-ADED-567D15FAA9BE}"/>
              </a:ext>
            </a:extLst>
          </p:cNvPr>
          <p:cNvCxnSpPr/>
          <p:nvPr/>
        </p:nvCxnSpPr>
        <p:spPr>
          <a:xfrm flipV="1">
            <a:off x="8441179" y="2272875"/>
            <a:ext cx="955777" cy="3545280"/>
          </a:xfrm>
          <a:prstGeom prst="line">
            <a:avLst/>
          </a:prstGeom>
          <a:ln>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0" name="Straight Connector 139">
            <a:extLst>
              <a:ext uri="{FF2B5EF4-FFF2-40B4-BE49-F238E27FC236}">
                <a16:creationId xmlns:a16="http://schemas.microsoft.com/office/drawing/2014/main" id="{9F8B129E-6EF1-A34F-AC66-A5E6AD2BA0CD}"/>
              </a:ext>
            </a:extLst>
          </p:cNvPr>
          <p:cNvCxnSpPr/>
          <p:nvPr/>
        </p:nvCxnSpPr>
        <p:spPr>
          <a:xfrm flipV="1">
            <a:off x="8477395" y="3603237"/>
            <a:ext cx="949105" cy="2186372"/>
          </a:xfrm>
          <a:prstGeom prst="line">
            <a:avLst/>
          </a:prstGeom>
          <a:ln>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1" name="Straight Connector 140">
            <a:extLst>
              <a:ext uri="{FF2B5EF4-FFF2-40B4-BE49-F238E27FC236}">
                <a16:creationId xmlns:a16="http://schemas.microsoft.com/office/drawing/2014/main" id="{E7856630-7621-2944-9034-47970CF2443B}"/>
              </a:ext>
            </a:extLst>
          </p:cNvPr>
          <p:cNvCxnSpPr>
            <a:cxnSpLocks/>
          </p:cNvCxnSpPr>
          <p:nvPr/>
        </p:nvCxnSpPr>
        <p:spPr>
          <a:xfrm flipV="1">
            <a:off x="8502795" y="4444515"/>
            <a:ext cx="915451" cy="1345095"/>
          </a:xfrm>
          <a:prstGeom prst="line">
            <a:avLst/>
          </a:prstGeom>
          <a:ln>
            <a:solidFill>
              <a:schemeClr val="accent5">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42" name="Straight Connector 141">
            <a:extLst>
              <a:ext uri="{FF2B5EF4-FFF2-40B4-BE49-F238E27FC236}">
                <a16:creationId xmlns:a16="http://schemas.microsoft.com/office/drawing/2014/main" id="{440361E1-D3AC-C947-8D7E-34BB42A6F89B}"/>
              </a:ext>
            </a:extLst>
          </p:cNvPr>
          <p:cNvCxnSpPr>
            <a:cxnSpLocks/>
          </p:cNvCxnSpPr>
          <p:nvPr/>
        </p:nvCxnSpPr>
        <p:spPr>
          <a:xfrm>
            <a:off x="8502794" y="5789609"/>
            <a:ext cx="907736" cy="908268"/>
          </a:xfrm>
          <a:prstGeom prst="line">
            <a:avLst/>
          </a:prstGeom>
          <a:ln>
            <a:solidFill>
              <a:schemeClr val="accent5">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43" name="Straight Connector 142">
            <a:extLst>
              <a:ext uri="{FF2B5EF4-FFF2-40B4-BE49-F238E27FC236}">
                <a16:creationId xmlns:a16="http://schemas.microsoft.com/office/drawing/2014/main" id="{0F79835A-1B55-BC41-BFEC-43E16F202EB6}"/>
              </a:ext>
            </a:extLst>
          </p:cNvPr>
          <p:cNvCxnSpPr/>
          <p:nvPr/>
        </p:nvCxnSpPr>
        <p:spPr>
          <a:xfrm flipH="1" flipV="1">
            <a:off x="8774992" y="5270476"/>
            <a:ext cx="621869" cy="1451277"/>
          </a:xfrm>
          <a:prstGeom prst="line">
            <a:avLst/>
          </a:prstGeom>
          <a:ln>
            <a:solidFill>
              <a:schemeClr val="accent6">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44" name="Straight Connector 143">
            <a:extLst>
              <a:ext uri="{FF2B5EF4-FFF2-40B4-BE49-F238E27FC236}">
                <a16:creationId xmlns:a16="http://schemas.microsoft.com/office/drawing/2014/main" id="{11CCF7F4-8110-F74C-AAE1-484E6BBAB99B}"/>
              </a:ext>
            </a:extLst>
          </p:cNvPr>
          <p:cNvCxnSpPr>
            <a:cxnSpLocks/>
          </p:cNvCxnSpPr>
          <p:nvPr/>
        </p:nvCxnSpPr>
        <p:spPr>
          <a:xfrm flipH="1" flipV="1">
            <a:off x="6477828" y="5550721"/>
            <a:ext cx="1085248" cy="832436"/>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145" name="Straight Connector 144">
            <a:extLst>
              <a:ext uri="{FF2B5EF4-FFF2-40B4-BE49-F238E27FC236}">
                <a16:creationId xmlns:a16="http://schemas.microsoft.com/office/drawing/2014/main" id="{86082878-E458-4946-AB84-2D18446FDE7A}"/>
              </a:ext>
            </a:extLst>
          </p:cNvPr>
          <p:cNvCxnSpPr>
            <a:cxnSpLocks/>
          </p:cNvCxnSpPr>
          <p:nvPr/>
        </p:nvCxnSpPr>
        <p:spPr>
          <a:xfrm flipH="1" flipV="1">
            <a:off x="6902694" y="2271551"/>
            <a:ext cx="660382" cy="4111606"/>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146" name="Straight Connector 145">
            <a:extLst>
              <a:ext uri="{FF2B5EF4-FFF2-40B4-BE49-F238E27FC236}">
                <a16:creationId xmlns:a16="http://schemas.microsoft.com/office/drawing/2014/main" id="{48A92AF1-EEC2-4D49-A56C-37EE81056965}"/>
              </a:ext>
            </a:extLst>
          </p:cNvPr>
          <p:cNvCxnSpPr>
            <a:cxnSpLocks/>
          </p:cNvCxnSpPr>
          <p:nvPr/>
        </p:nvCxnSpPr>
        <p:spPr>
          <a:xfrm flipH="1" flipV="1">
            <a:off x="6866670" y="2782207"/>
            <a:ext cx="696406" cy="360095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147" name="Straight Connector 146">
            <a:extLst>
              <a:ext uri="{FF2B5EF4-FFF2-40B4-BE49-F238E27FC236}">
                <a16:creationId xmlns:a16="http://schemas.microsoft.com/office/drawing/2014/main" id="{8DE46B69-1D7E-6F41-8F27-1C0BF6546B1B}"/>
              </a:ext>
            </a:extLst>
          </p:cNvPr>
          <p:cNvCxnSpPr/>
          <p:nvPr/>
        </p:nvCxnSpPr>
        <p:spPr>
          <a:xfrm flipV="1">
            <a:off x="8507773" y="2263281"/>
            <a:ext cx="899734" cy="4148128"/>
          </a:xfrm>
          <a:prstGeom prst="line">
            <a:avLst/>
          </a:prstGeom>
          <a:ln>
            <a:solidFill>
              <a:srgbClr val="002060"/>
            </a:solidFill>
            <a:prstDash val="dash"/>
          </a:ln>
        </p:spPr>
        <p:style>
          <a:lnRef idx="2">
            <a:schemeClr val="accent1"/>
          </a:lnRef>
          <a:fillRef idx="0">
            <a:schemeClr val="accent1"/>
          </a:fillRef>
          <a:effectRef idx="1">
            <a:schemeClr val="accent1"/>
          </a:effectRef>
          <a:fontRef idx="minor">
            <a:schemeClr val="tx1"/>
          </a:fontRef>
        </p:style>
      </p:cxnSp>
      <p:cxnSp>
        <p:nvCxnSpPr>
          <p:cNvPr id="148" name="Straight Connector 147">
            <a:extLst>
              <a:ext uri="{FF2B5EF4-FFF2-40B4-BE49-F238E27FC236}">
                <a16:creationId xmlns:a16="http://schemas.microsoft.com/office/drawing/2014/main" id="{5B0E5F16-0FD2-2F4E-A656-F24BF64CCC80}"/>
              </a:ext>
            </a:extLst>
          </p:cNvPr>
          <p:cNvCxnSpPr/>
          <p:nvPr/>
        </p:nvCxnSpPr>
        <p:spPr>
          <a:xfrm flipV="1">
            <a:off x="8509807" y="2789681"/>
            <a:ext cx="915153" cy="3672102"/>
          </a:xfrm>
          <a:prstGeom prst="line">
            <a:avLst/>
          </a:prstGeom>
          <a:ln>
            <a:solidFill>
              <a:srgbClr val="002060"/>
            </a:solidFill>
            <a:prstDash val="dash"/>
          </a:ln>
        </p:spPr>
        <p:style>
          <a:lnRef idx="2">
            <a:schemeClr val="accent1"/>
          </a:lnRef>
          <a:fillRef idx="0">
            <a:schemeClr val="accent1"/>
          </a:fillRef>
          <a:effectRef idx="1">
            <a:schemeClr val="accent1"/>
          </a:effectRef>
          <a:fontRef idx="minor">
            <a:schemeClr val="tx1"/>
          </a:fontRef>
        </p:style>
      </p:cxnSp>
      <p:sp>
        <p:nvSpPr>
          <p:cNvPr id="149" name="TextBox 148">
            <a:extLst>
              <a:ext uri="{FF2B5EF4-FFF2-40B4-BE49-F238E27FC236}">
                <a16:creationId xmlns:a16="http://schemas.microsoft.com/office/drawing/2014/main" id="{CA69CF41-0C81-3447-A08F-2736D202B619}"/>
              </a:ext>
            </a:extLst>
          </p:cNvPr>
          <p:cNvSpPr txBox="1"/>
          <p:nvPr/>
        </p:nvSpPr>
        <p:spPr>
          <a:xfrm>
            <a:off x="690566" y="3923482"/>
            <a:ext cx="4836682" cy="2816156"/>
          </a:xfrm>
          <a:prstGeom prst="rect">
            <a:avLst/>
          </a:prstGeom>
          <a:noFill/>
        </p:spPr>
        <p:txBody>
          <a:bodyPr wrap="square" rtlCol="0">
            <a:spAutoFit/>
          </a:bodyPr>
          <a:lstStyle/>
          <a:p>
            <a:pPr>
              <a:spcBef>
                <a:spcPct val="40000"/>
              </a:spcBef>
            </a:pPr>
            <a:r>
              <a:rPr lang="en-US" altLang="en-US" dirty="0">
                <a:ea typeface="Avenir Book" charset="0"/>
                <a:cs typeface="Avenir Book" charset="0"/>
              </a:rPr>
              <a:t>Actions A and B are </a:t>
            </a:r>
            <a:r>
              <a:rPr lang="en-US" altLang="en-US" b="1" i="1" dirty="0">
                <a:solidFill>
                  <a:srgbClr val="C00000"/>
                </a:solidFill>
                <a:ea typeface="Avenir Book" charset="0"/>
                <a:cs typeface="Avenir Book" charset="0"/>
              </a:rPr>
              <a:t>exclusive (</a:t>
            </a:r>
            <a:r>
              <a:rPr lang="en-US" altLang="en-US" b="1" i="1" dirty="0" err="1">
                <a:solidFill>
                  <a:srgbClr val="C00000"/>
                </a:solidFill>
                <a:ea typeface="Avenir Book" charset="0"/>
                <a:cs typeface="Avenir Book" charset="0"/>
              </a:rPr>
              <a:t>mutex</a:t>
            </a:r>
            <a:r>
              <a:rPr lang="en-US" altLang="en-US" b="1" i="1" dirty="0">
                <a:solidFill>
                  <a:srgbClr val="C00000"/>
                </a:solidFill>
                <a:ea typeface="Avenir Book" charset="0"/>
                <a:cs typeface="Avenir Book" charset="0"/>
              </a:rPr>
              <a:t>) </a:t>
            </a:r>
            <a:r>
              <a:rPr lang="en-US" altLang="en-US" dirty="0">
                <a:ea typeface="Avenir Book" charset="0"/>
                <a:cs typeface="Avenir Book" charset="0"/>
              </a:rPr>
              <a:t>at action-level </a:t>
            </a:r>
            <a:r>
              <a:rPr lang="en-US" altLang="en-US" i="1" dirty="0" err="1">
                <a:ea typeface="Avenir Book" charset="0"/>
                <a:cs typeface="Avenir Book" charset="0"/>
              </a:rPr>
              <a:t>i</a:t>
            </a:r>
            <a:r>
              <a:rPr lang="en-US" altLang="en-US" dirty="0">
                <a:ea typeface="Avenir Book" charset="0"/>
                <a:cs typeface="Avenir Book" charset="0"/>
              </a:rPr>
              <a:t>, if:</a:t>
            </a:r>
          </a:p>
          <a:p>
            <a:pPr lvl="1">
              <a:spcBef>
                <a:spcPts val="600"/>
              </a:spcBef>
            </a:pPr>
            <a:r>
              <a:rPr lang="en-US" altLang="en-US" b="1" dirty="0">
                <a:solidFill>
                  <a:srgbClr val="C00000"/>
                </a:solidFill>
                <a:ea typeface="Avenir Book" charset="0"/>
                <a:cs typeface="Avenir Book" charset="0"/>
              </a:rPr>
              <a:t>Interference</a:t>
            </a:r>
            <a:r>
              <a:rPr lang="en-US" altLang="en-US" dirty="0">
                <a:solidFill>
                  <a:srgbClr val="3333FF"/>
                </a:solidFill>
                <a:ea typeface="Avenir Book" charset="0"/>
                <a:cs typeface="Avenir Book" charset="0"/>
              </a:rPr>
              <a:t>:</a:t>
            </a:r>
            <a:r>
              <a:rPr lang="en-US" altLang="en-US" dirty="0">
                <a:ea typeface="Avenir Book" charset="0"/>
                <a:cs typeface="Avenir Book" charset="0"/>
              </a:rPr>
              <a:t> one action effect deletes or negates a </a:t>
            </a:r>
            <a:r>
              <a:rPr lang="en-US" altLang="en-US" b="1" dirty="0">
                <a:ea typeface="Avenir Book" charset="0"/>
                <a:cs typeface="Avenir Book" charset="0"/>
              </a:rPr>
              <a:t>precondition</a:t>
            </a:r>
            <a:r>
              <a:rPr lang="en-US" altLang="en-US" dirty="0">
                <a:ea typeface="Avenir Book" charset="0"/>
                <a:cs typeface="Avenir Book" charset="0"/>
              </a:rPr>
              <a:t> of the other</a:t>
            </a:r>
          </a:p>
          <a:p>
            <a:pPr lvl="1">
              <a:spcBef>
                <a:spcPts val="600"/>
              </a:spcBef>
            </a:pPr>
            <a:r>
              <a:rPr lang="en-US" altLang="en-US" b="1" dirty="0">
                <a:solidFill>
                  <a:srgbClr val="C00000"/>
                </a:solidFill>
                <a:ea typeface="Avenir Book" charset="0"/>
                <a:cs typeface="Avenir Book" charset="0"/>
              </a:rPr>
              <a:t>Inconsistency</a:t>
            </a:r>
            <a:r>
              <a:rPr lang="en-US" altLang="en-US" b="1" dirty="0">
                <a:ea typeface="Avenir Book" charset="0"/>
                <a:cs typeface="Avenir Book" charset="0"/>
              </a:rPr>
              <a:t>:</a:t>
            </a:r>
            <a:r>
              <a:rPr lang="en-US" altLang="en-US" dirty="0">
                <a:ea typeface="Avenir Book" charset="0"/>
                <a:cs typeface="Avenir Book" charset="0"/>
              </a:rPr>
              <a:t> one action effect deletes or negates the </a:t>
            </a:r>
            <a:r>
              <a:rPr lang="en-US" altLang="en-US" b="1" dirty="0">
                <a:ea typeface="Avenir Book" charset="0"/>
                <a:cs typeface="Avenir Book" charset="0"/>
              </a:rPr>
              <a:t>effect</a:t>
            </a:r>
            <a:r>
              <a:rPr lang="en-US" altLang="en-US" dirty="0">
                <a:ea typeface="Avenir Book" charset="0"/>
                <a:cs typeface="Avenir Book" charset="0"/>
              </a:rPr>
              <a:t> of the other</a:t>
            </a:r>
            <a:endParaRPr lang="en-US" altLang="en-US" b="1" dirty="0">
              <a:solidFill>
                <a:srgbClr val="C00000"/>
              </a:solidFill>
              <a:ea typeface="Avenir Book" charset="0"/>
              <a:cs typeface="Avenir Book" charset="0"/>
            </a:endParaRPr>
          </a:p>
          <a:p>
            <a:pPr lvl="1">
              <a:spcBef>
                <a:spcPts val="600"/>
              </a:spcBef>
            </a:pPr>
            <a:r>
              <a:rPr lang="en-US" altLang="en-US" b="1" dirty="0">
                <a:solidFill>
                  <a:srgbClr val="C00000"/>
                </a:solidFill>
                <a:ea typeface="Avenir Book" charset="0"/>
                <a:cs typeface="Avenir Book" charset="0"/>
              </a:rPr>
              <a:t>Competing Needs</a:t>
            </a:r>
            <a:r>
              <a:rPr lang="en-US" altLang="en-US" dirty="0">
                <a:solidFill>
                  <a:srgbClr val="3333FF"/>
                </a:solidFill>
                <a:ea typeface="Avenir Book" charset="0"/>
                <a:cs typeface="Avenir Book" charset="0"/>
              </a:rPr>
              <a:t>:</a:t>
            </a:r>
            <a:r>
              <a:rPr lang="en-US" altLang="en-US" dirty="0">
                <a:ea typeface="Avenir Book" charset="0"/>
                <a:cs typeface="Avenir Book" charset="0"/>
              </a:rPr>
              <a:t> the actions have preconditions that are</a:t>
            </a:r>
            <a:r>
              <a:rPr lang="en-US" altLang="en-US" i="1" dirty="0">
                <a:ea typeface="Avenir Book" charset="0"/>
                <a:cs typeface="Avenir Book" charset="0"/>
              </a:rPr>
              <a:t> </a:t>
            </a:r>
            <a:r>
              <a:rPr lang="en-US" altLang="en-US" dirty="0">
                <a:ea typeface="Avenir Book" charset="0"/>
                <a:cs typeface="Avenir Book" charset="0"/>
              </a:rPr>
              <a:t>mutex</a:t>
            </a:r>
            <a:r>
              <a:rPr lang="en-US" altLang="en-US" i="1" dirty="0">
                <a:ea typeface="Avenir Book" charset="0"/>
                <a:cs typeface="Avenir Book" charset="0"/>
              </a:rPr>
              <a:t> </a:t>
            </a:r>
            <a:r>
              <a:rPr lang="en-US" altLang="en-US" dirty="0">
                <a:ea typeface="Avenir Book" charset="0"/>
                <a:cs typeface="Avenir Book" charset="0"/>
              </a:rPr>
              <a:t>in previous proposition-level </a:t>
            </a:r>
          </a:p>
        </p:txBody>
      </p:sp>
      <p:sp>
        <p:nvSpPr>
          <p:cNvPr id="158" name="TextBox 157">
            <a:extLst>
              <a:ext uri="{FF2B5EF4-FFF2-40B4-BE49-F238E27FC236}">
                <a16:creationId xmlns:a16="http://schemas.microsoft.com/office/drawing/2014/main" id="{7C827470-C1B8-B743-8C54-479F9F14A811}"/>
              </a:ext>
            </a:extLst>
          </p:cNvPr>
          <p:cNvSpPr txBox="1"/>
          <p:nvPr/>
        </p:nvSpPr>
        <p:spPr>
          <a:xfrm>
            <a:off x="7556386" y="2306956"/>
            <a:ext cx="1064972" cy="369332"/>
          </a:xfrm>
          <a:prstGeom prst="rect">
            <a:avLst/>
          </a:prstGeom>
          <a:noFill/>
        </p:spPr>
        <p:txBody>
          <a:bodyPr wrap="none" rtlCol="0">
            <a:spAutoFit/>
          </a:bodyPr>
          <a:lstStyle/>
          <a:p>
            <a:r>
              <a:rPr lang="en-US" dirty="0"/>
              <a:t>Pickup(B)</a:t>
            </a:r>
          </a:p>
        </p:txBody>
      </p:sp>
      <p:sp>
        <p:nvSpPr>
          <p:cNvPr id="159" name="TextBox 158">
            <a:extLst>
              <a:ext uri="{FF2B5EF4-FFF2-40B4-BE49-F238E27FC236}">
                <a16:creationId xmlns:a16="http://schemas.microsoft.com/office/drawing/2014/main" id="{FC1C54A5-1B4C-F646-B352-BDC78161A35C}"/>
              </a:ext>
            </a:extLst>
          </p:cNvPr>
          <p:cNvSpPr txBox="1"/>
          <p:nvPr/>
        </p:nvSpPr>
        <p:spPr>
          <a:xfrm>
            <a:off x="7563077" y="4548275"/>
            <a:ext cx="1092415" cy="369332"/>
          </a:xfrm>
          <a:prstGeom prst="rect">
            <a:avLst/>
          </a:prstGeom>
          <a:noFill/>
        </p:spPr>
        <p:txBody>
          <a:bodyPr wrap="none" rtlCol="0">
            <a:spAutoFit/>
          </a:bodyPr>
          <a:lstStyle/>
          <a:p>
            <a:r>
              <a:rPr lang="en-US" dirty="0"/>
              <a:t>Pickup(G)</a:t>
            </a:r>
          </a:p>
        </p:txBody>
      </p:sp>
      <p:sp>
        <p:nvSpPr>
          <p:cNvPr id="160" name="TextBox 159">
            <a:extLst>
              <a:ext uri="{FF2B5EF4-FFF2-40B4-BE49-F238E27FC236}">
                <a16:creationId xmlns:a16="http://schemas.microsoft.com/office/drawing/2014/main" id="{B307FB23-CA36-6841-9A55-F5763DAC150D}"/>
              </a:ext>
            </a:extLst>
          </p:cNvPr>
          <p:cNvSpPr txBox="1"/>
          <p:nvPr/>
        </p:nvSpPr>
        <p:spPr>
          <a:xfrm>
            <a:off x="7563077" y="6198491"/>
            <a:ext cx="1065163" cy="369332"/>
          </a:xfrm>
          <a:prstGeom prst="rect">
            <a:avLst/>
          </a:prstGeom>
          <a:noFill/>
        </p:spPr>
        <p:txBody>
          <a:bodyPr wrap="none" rtlCol="0">
            <a:spAutoFit/>
          </a:bodyPr>
          <a:lstStyle/>
          <a:p>
            <a:r>
              <a:rPr lang="en-US" dirty="0"/>
              <a:t>Pickup(0)</a:t>
            </a:r>
          </a:p>
        </p:txBody>
      </p:sp>
      <p:sp>
        <p:nvSpPr>
          <p:cNvPr id="161" name="TextBox 160">
            <a:extLst>
              <a:ext uri="{FF2B5EF4-FFF2-40B4-BE49-F238E27FC236}">
                <a16:creationId xmlns:a16="http://schemas.microsoft.com/office/drawing/2014/main" id="{3F5BB04C-D7D6-F64C-8F62-17F59A766518}"/>
              </a:ext>
            </a:extLst>
          </p:cNvPr>
          <p:cNvSpPr txBox="1"/>
          <p:nvPr/>
        </p:nvSpPr>
        <p:spPr>
          <a:xfrm>
            <a:off x="7572892" y="2891026"/>
            <a:ext cx="975011" cy="369332"/>
          </a:xfrm>
          <a:prstGeom prst="rect">
            <a:avLst/>
          </a:prstGeom>
          <a:noFill/>
        </p:spPr>
        <p:txBody>
          <a:bodyPr wrap="none" rtlCol="0">
            <a:spAutoFit/>
          </a:bodyPr>
          <a:lstStyle/>
          <a:p>
            <a:r>
              <a:rPr lang="en-US" dirty="0"/>
              <a:t>Put(B,O)</a:t>
            </a:r>
          </a:p>
        </p:txBody>
      </p:sp>
      <p:sp>
        <p:nvSpPr>
          <p:cNvPr id="162" name="TextBox 161">
            <a:extLst>
              <a:ext uri="{FF2B5EF4-FFF2-40B4-BE49-F238E27FC236}">
                <a16:creationId xmlns:a16="http://schemas.microsoft.com/office/drawing/2014/main" id="{F8A1B968-0B9E-2643-8382-C78591553E9D}"/>
              </a:ext>
            </a:extLst>
          </p:cNvPr>
          <p:cNvSpPr txBox="1"/>
          <p:nvPr/>
        </p:nvSpPr>
        <p:spPr>
          <a:xfrm>
            <a:off x="7563077" y="3436009"/>
            <a:ext cx="968598" cy="369332"/>
          </a:xfrm>
          <a:prstGeom prst="rect">
            <a:avLst/>
          </a:prstGeom>
          <a:noFill/>
        </p:spPr>
        <p:txBody>
          <a:bodyPr wrap="none" rtlCol="0">
            <a:spAutoFit/>
          </a:bodyPr>
          <a:lstStyle/>
          <a:p>
            <a:r>
              <a:rPr lang="en-US" dirty="0"/>
              <a:t>Put(B,G)</a:t>
            </a:r>
          </a:p>
        </p:txBody>
      </p:sp>
      <p:sp>
        <p:nvSpPr>
          <p:cNvPr id="163" name="TextBox 162">
            <a:extLst>
              <a:ext uri="{FF2B5EF4-FFF2-40B4-BE49-F238E27FC236}">
                <a16:creationId xmlns:a16="http://schemas.microsoft.com/office/drawing/2014/main" id="{AE70B38A-C46A-D94D-A08E-82F5C23E06DA}"/>
              </a:ext>
            </a:extLst>
          </p:cNvPr>
          <p:cNvSpPr txBox="1"/>
          <p:nvPr/>
        </p:nvSpPr>
        <p:spPr>
          <a:xfrm>
            <a:off x="7563077" y="3966820"/>
            <a:ext cx="1348061" cy="369332"/>
          </a:xfrm>
          <a:prstGeom prst="rect">
            <a:avLst/>
          </a:prstGeom>
          <a:noFill/>
        </p:spPr>
        <p:txBody>
          <a:bodyPr wrap="none" rtlCol="0">
            <a:spAutoFit/>
          </a:bodyPr>
          <a:lstStyle/>
          <a:p>
            <a:r>
              <a:rPr lang="en-US" dirty="0"/>
              <a:t>Put-Table(B)</a:t>
            </a:r>
          </a:p>
        </p:txBody>
      </p:sp>
      <p:sp>
        <p:nvSpPr>
          <p:cNvPr id="164" name="TextBox 163">
            <a:extLst>
              <a:ext uri="{FF2B5EF4-FFF2-40B4-BE49-F238E27FC236}">
                <a16:creationId xmlns:a16="http://schemas.microsoft.com/office/drawing/2014/main" id="{189CA189-C4C0-4540-B156-45C850F7FC00}"/>
              </a:ext>
            </a:extLst>
          </p:cNvPr>
          <p:cNvSpPr txBox="1"/>
          <p:nvPr/>
        </p:nvSpPr>
        <p:spPr>
          <a:xfrm>
            <a:off x="7556385" y="5074587"/>
            <a:ext cx="1353960" cy="369332"/>
          </a:xfrm>
          <a:prstGeom prst="rect">
            <a:avLst/>
          </a:prstGeom>
          <a:noFill/>
        </p:spPr>
        <p:txBody>
          <a:bodyPr wrap="none" rtlCol="0">
            <a:spAutoFit/>
          </a:bodyPr>
          <a:lstStyle/>
          <a:p>
            <a:r>
              <a:rPr lang="en-US" dirty="0"/>
              <a:t>Put-Table(G)</a:t>
            </a:r>
          </a:p>
        </p:txBody>
      </p:sp>
      <p:sp>
        <p:nvSpPr>
          <p:cNvPr id="165" name="TextBox 164">
            <a:extLst>
              <a:ext uri="{FF2B5EF4-FFF2-40B4-BE49-F238E27FC236}">
                <a16:creationId xmlns:a16="http://schemas.microsoft.com/office/drawing/2014/main" id="{C1C120E0-8EB5-CD4D-9910-1898E0602F27}"/>
              </a:ext>
            </a:extLst>
          </p:cNvPr>
          <p:cNvSpPr txBox="1"/>
          <p:nvPr/>
        </p:nvSpPr>
        <p:spPr>
          <a:xfrm>
            <a:off x="7557536" y="5604943"/>
            <a:ext cx="971741" cy="369332"/>
          </a:xfrm>
          <a:prstGeom prst="rect">
            <a:avLst/>
          </a:prstGeom>
          <a:noFill/>
        </p:spPr>
        <p:txBody>
          <a:bodyPr wrap="none" rtlCol="0">
            <a:spAutoFit/>
          </a:bodyPr>
          <a:lstStyle/>
          <a:p>
            <a:r>
              <a:rPr lang="en-US" dirty="0"/>
              <a:t>Put(G,B)</a:t>
            </a:r>
          </a:p>
        </p:txBody>
      </p:sp>
      <p:sp>
        <p:nvSpPr>
          <p:cNvPr id="166" name="Rectangle 165">
            <a:extLst>
              <a:ext uri="{FF2B5EF4-FFF2-40B4-BE49-F238E27FC236}">
                <a16:creationId xmlns:a16="http://schemas.microsoft.com/office/drawing/2014/main" id="{4A0B1B3E-BC00-E14F-A5DD-FC6FED0F6D8F}"/>
              </a:ext>
            </a:extLst>
          </p:cNvPr>
          <p:cNvSpPr/>
          <p:nvPr/>
        </p:nvSpPr>
        <p:spPr>
          <a:xfrm>
            <a:off x="9418245" y="2043857"/>
            <a:ext cx="1445976" cy="4801314"/>
          </a:xfrm>
          <a:prstGeom prst="rect">
            <a:avLst/>
          </a:prstGeom>
        </p:spPr>
        <p:txBody>
          <a:bodyPr wrap="square">
            <a:spAutoFit/>
          </a:bodyPr>
          <a:lstStyle/>
          <a:p>
            <a:r>
              <a:rPr lang="en-US" dirty="0" err="1"/>
              <a:t>HandEmpty</a:t>
            </a:r>
            <a:endParaRPr lang="en-US" dirty="0"/>
          </a:p>
          <a:p>
            <a:endParaRPr lang="en-US" dirty="0"/>
          </a:p>
          <a:p>
            <a:r>
              <a:rPr lang="en-US" dirty="0"/>
              <a:t>On-Table(O) </a:t>
            </a:r>
          </a:p>
          <a:p>
            <a:r>
              <a:rPr lang="en-US" dirty="0"/>
              <a:t>On-Table(B)</a:t>
            </a:r>
          </a:p>
          <a:p>
            <a:r>
              <a:rPr lang="en-US" dirty="0"/>
              <a:t>On-Table(G) </a:t>
            </a:r>
          </a:p>
          <a:p>
            <a:r>
              <a:rPr lang="en-US" dirty="0"/>
              <a:t>On(G,B)</a:t>
            </a:r>
          </a:p>
          <a:p>
            <a:r>
              <a:rPr lang="en-US" dirty="0"/>
              <a:t>On(B,O) </a:t>
            </a:r>
          </a:p>
          <a:p>
            <a:r>
              <a:rPr lang="en-US" dirty="0"/>
              <a:t>On(B,G)</a:t>
            </a:r>
          </a:p>
          <a:p>
            <a:r>
              <a:rPr lang="en-US" dirty="0"/>
              <a:t>Clear(B) </a:t>
            </a:r>
          </a:p>
          <a:p>
            <a:endParaRPr lang="en-US" dirty="0"/>
          </a:p>
          <a:p>
            <a:r>
              <a:rPr lang="en-US" dirty="0"/>
              <a:t>Clear(G)</a:t>
            </a:r>
          </a:p>
          <a:p>
            <a:endParaRPr lang="en-US" dirty="0"/>
          </a:p>
          <a:p>
            <a:r>
              <a:rPr lang="en-US" dirty="0"/>
              <a:t>Clear(O)</a:t>
            </a:r>
          </a:p>
          <a:p>
            <a:endParaRPr lang="en-US" dirty="0"/>
          </a:p>
          <a:p>
            <a:r>
              <a:rPr lang="en-US" dirty="0"/>
              <a:t>In-Hand(B)</a:t>
            </a:r>
          </a:p>
          <a:p>
            <a:endParaRPr lang="en-US" dirty="0"/>
          </a:p>
          <a:p>
            <a:r>
              <a:rPr lang="en-US" dirty="0"/>
              <a:t>In-Hand(G)</a:t>
            </a:r>
          </a:p>
        </p:txBody>
      </p:sp>
      <p:sp>
        <p:nvSpPr>
          <p:cNvPr id="167" name="Rectangle 166">
            <a:extLst>
              <a:ext uri="{FF2B5EF4-FFF2-40B4-BE49-F238E27FC236}">
                <a16:creationId xmlns:a16="http://schemas.microsoft.com/office/drawing/2014/main" id="{8ECE3901-C77A-BF4F-BBBA-814335625B69}"/>
              </a:ext>
            </a:extLst>
          </p:cNvPr>
          <p:cNvSpPr/>
          <p:nvPr/>
        </p:nvSpPr>
        <p:spPr>
          <a:xfrm>
            <a:off x="5620611" y="2067732"/>
            <a:ext cx="1445976" cy="4801314"/>
          </a:xfrm>
          <a:prstGeom prst="rect">
            <a:avLst/>
          </a:prstGeom>
        </p:spPr>
        <p:txBody>
          <a:bodyPr wrap="square">
            <a:spAutoFit/>
          </a:bodyPr>
          <a:lstStyle/>
          <a:p>
            <a:r>
              <a:rPr lang="en-US" dirty="0" err="1"/>
              <a:t>HandEmpty</a:t>
            </a:r>
            <a:endParaRPr lang="en-US" dirty="0"/>
          </a:p>
          <a:p>
            <a:endParaRPr lang="en-US" dirty="0"/>
          </a:p>
          <a:p>
            <a:r>
              <a:rPr lang="en-US" dirty="0"/>
              <a:t>On-Table(O) </a:t>
            </a:r>
          </a:p>
          <a:p>
            <a:endParaRPr lang="en-US" dirty="0"/>
          </a:p>
          <a:p>
            <a:r>
              <a:rPr lang="en-US" dirty="0"/>
              <a:t>On-Table(G) </a:t>
            </a:r>
          </a:p>
          <a:p>
            <a:endParaRPr lang="en-US" dirty="0"/>
          </a:p>
          <a:p>
            <a:r>
              <a:rPr lang="en-US" dirty="0"/>
              <a:t>On(B,O) </a:t>
            </a:r>
          </a:p>
          <a:p>
            <a:endParaRPr lang="en-US" dirty="0"/>
          </a:p>
          <a:p>
            <a:r>
              <a:rPr lang="en-US" dirty="0"/>
              <a:t>Clear(B) </a:t>
            </a:r>
          </a:p>
          <a:p>
            <a:endParaRPr lang="en-US" dirty="0"/>
          </a:p>
          <a:p>
            <a:r>
              <a:rPr lang="en-US" dirty="0"/>
              <a:t>Clear(G)</a:t>
            </a:r>
          </a:p>
          <a:p>
            <a:endParaRPr lang="en-US" dirty="0"/>
          </a:p>
          <a:p>
            <a:r>
              <a:rPr lang="en-US" dirty="0"/>
              <a:t>Clear(O)</a:t>
            </a:r>
          </a:p>
          <a:p>
            <a:endParaRPr lang="en-US" dirty="0"/>
          </a:p>
          <a:p>
            <a:r>
              <a:rPr lang="en-US" dirty="0"/>
              <a:t>In-Hand(B)</a:t>
            </a:r>
          </a:p>
          <a:p>
            <a:endParaRPr lang="en-US" dirty="0"/>
          </a:p>
          <a:p>
            <a:r>
              <a:rPr lang="en-US" dirty="0"/>
              <a:t>In-Hand(G)</a:t>
            </a: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061504D3-2E1D-9389-9EE5-37726E517684}"/>
                  </a:ext>
                </a:extLst>
              </p14:cNvPr>
              <p14:cNvContentPartPr/>
              <p14:nvPr/>
            </p14:nvContentPartPr>
            <p14:xfrm>
              <a:off x="999360" y="1597320"/>
              <a:ext cx="7872840" cy="5056200"/>
            </p14:xfrm>
          </p:contentPart>
        </mc:Choice>
        <mc:Fallback xmlns="">
          <p:pic>
            <p:nvPicPr>
              <p:cNvPr id="3" name="Ink 2">
                <a:extLst>
                  <a:ext uri="{FF2B5EF4-FFF2-40B4-BE49-F238E27FC236}">
                    <a16:creationId xmlns:a16="http://schemas.microsoft.com/office/drawing/2014/main" id="{061504D3-2E1D-9389-9EE5-37726E517684}"/>
                  </a:ext>
                </a:extLst>
              </p:cNvPr>
              <p:cNvPicPr/>
              <p:nvPr/>
            </p:nvPicPr>
            <p:blipFill>
              <a:blip r:embed="rId3"/>
              <a:stretch>
                <a:fillRect/>
              </a:stretch>
            </p:blipFill>
            <p:spPr>
              <a:xfrm>
                <a:off x="990000" y="1587960"/>
                <a:ext cx="7891560" cy="5074920"/>
              </a:xfrm>
              <a:prstGeom prst="rect">
                <a:avLst/>
              </a:prstGeom>
            </p:spPr>
          </p:pic>
        </mc:Fallback>
      </mc:AlternateContent>
    </p:spTree>
    <p:extLst>
      <p:ext uri="{BB962C8B-B14F-4D97-AF65-F5344CB8AC3E}">
        <p14:creationId xmlns:p14="http://schemas.microsoft.com/office/powerpoint/2010/main" val="10111013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09997229-FDEE-4448-95EB-D995658541A8}"/>
              </a:ext>
            </a:extLst>
          </p:cNvPr>
          <p:cNvSpPr txBox="1"/>
          <p:nvPr/>
        </p:nvSpPr>
        <p:spPr>
          <a:xfrm>
            <a:off x="552099" y="1232758"/>
            <a:ext cx="8656537" cy="2677656"/>
          </a:xfrm>
          <a:prstGeom prst="rect">
            <a:avLst/>
          </a:prstGeom>
          <a:noFill/>
        </p:spPr>
        <p:txBody>
          <a:bodyPr wrap="none" rtlCol="0">
            <a:spAutoFit/>
          </a:bodyPr>
          <a:lstStyle/>
          <a:p>
            <a:r>
              <a:rPr lang="en-US" sz="2400" dirty="0"/>
              <a:t>What kind of mutex are actions to each other? (select all that apply)</a:t>
            </a:r>
          </a:p>
          <a:p>
            <a:pPr marL="457200" indent="-457200">
              <a:buAutoNum type="arabicParenR"/>
            </a:pPr>
            <a:r>
              <a:rPr lang="en-US" sz="2400" dirty="0">
                <a:solidFill>
                  <a:srgbClr val="FF0000"/>
                </a:solidFill>
              </a:rPr>
              <a:t>Pickup-pickup are interference</a:t>
            </a:r>
          </a:p>
          <a:p>
            <a:pPr marL="457200" indent="-457200">
              <a:buAutoNum type="arabicParenR"/>
            </a:pPr>
            <a:r>
              <a:rPr lang="en-US" sz="2400" dirty="0"/>
              <a:t>Pickup-pickup are inconsistent</a:t>
            </a:r>
          </a:p>
          <a:p>
            <a:pPr marL="457200" indent="-457200">
              <a:buAutoNum type="arabicParenR"/>
            </a:pPr>
            <a:r>
              <a:rPr lang="en-US" sz="2400" dirty="0"/>
              <a:t>Pickup-pickup are competing needs</a:t>
            </a:r>
          </a:p>
          <a:p>
            <a:pPr marL="457200" indent="-457200">
              <a:buAutoNum type="arabicParenR"/>
            </a:pPr>
            <a:r>
              <a:rPr lang="en-US" sz="2400" dirty="0"/>
              <a:t>Pickup-put are interference</a:t>
            </a:r>
          </a:p>
          <a:p>
            <a:pPr marL="457200" indent="-457200">
              <a:buAutoNum type="arabicParenR"/>
            </a:pPr>
            <a:r>
              <a:rPr lang="en-US" sz="2400" dirty="0">
                <a:solidFill>
                  <a:srgbClr val="FF0000"/>
                </a:solidFill>
              </a:rPr>
              <a:t>Pickup-put are inconsistent</a:t>
            </a:r>
          </a:p>
          <a:p>
            <a:pPr marL="457200" indent="-457200">
              <a:buAutoNum type="arabicParenR"/>
            </a:pPr>
            <a:r>
              <a:rPr lang="en-US" sz="2400" dirty="0"/>
              <a:t>Pickup-put are competing needs</a:t>
            </a:r>
          </a:p>
        </p:txBody>
      </p:sp>
      <p:sp>
        <p:nvSpPr>
          <p:cNvPr id="2" name="Title 1">
            <a:extLst>
              <a:ext uri="{FF2B5EF4-FFF2-40B4-BE49-F238E27FC236}">
                <a16:creationId xmlns:a16="http://schemas.microsoft.com/office/drawing/2014/main" id="{F82D9A2B-E5AA-224D-9866-A482108F7B45}"/>
              </a:ext>
            </a:extLst>
          </p:cNvPr>
          <p:cNvSpPr>
            <a:spLocks noGrp="1"/>
          </p:cNvSpPr>
          <p:nvPr>
            <p:ph type="title"/>
          </p:nvPr>
        </p:nvSpPr>
        <p:spPr/>
        <p:txBody>
          <a:bodyPr/>
          <a:lstStyle/>
          <a:p>
            <a:r>
              <a:rPr lang="en-US" dirty="0">
                <a:solidFill>
                  <a:srgbClr val="C00000"/>
                </a:solidFill>
              </a:rPr>
              <a:t>Poll</a:t>
            </a:r>
          </a:p>
        </p:txBody>
      </p:sp>
      <p:cxnSp>
        <p:nvCxnSpPr>
          <p:cNvPr id="91" name="Straight Connector 90">
            <a:extLst>
              <a:ext uri="{FF2B5EF4-FFF2-40B4-BE49-F238E27FC236}">
                <a16:creationId xmlns:a16="http://schemas.microsoft.com/office/drawing/2014/main" id="{8ABAF2D5-B76D-A047-80AB-FF9017FC931F}"/>
              </a:ext>
            </a:extLst>
          </p:cNvPr>
          <p:cNvCxnSpPr/>
          <p:nvPr/>
        </p:nvCxnSpPr>
        <p:spPr>
          <a:xfrm>
            <a:off x="6869570" y="2222500"/>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92" name="Rectangle 91">
            <a:extLst>
              <a:ext uri="{FF2B5EF4-FFF2-40B4-BE49-F238E27FC236}">
                <a16:creationId xmlns:a16="http://schemas.microsoft.com/office/drawing/2014/main" id="{5B0DC9CF-3FBA-1148-BD11-0D1A1CC2478B}"/>
              </a:ext>
            </a:extLst>
          </p:cNvPr>
          <p:cNvSpPr/>
          <p:nvPr/>
        </p:nvSpPr>
        <p:spPr>
          <a:xfrm>
            <a:off x="8030165" y="2105832"/>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3" name="Straight Connector 92">
            <a:extLst>
              <a:ext uri="{FF2B5EF4-FFF2-40B4-BE49-F238E27FC236}">
                <a16:creationId xmlns:a16="http://schemas.microsoft.com/office/drawing/2014/main" id="{9A3A771E-79FC-7F49-8F21-903EBA20064E}"/>
              </a:ext>
            </a:extLst>
          </p:cNvPr>
          <p:cNvCxnSpPr/>
          <p:nvPr/>
        </p:nvCxnSpPr>
        <p:spPr>
          <a:xfrm>
            <a:off x="6869570" y="2776349"/>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94" name="Rectangle 93">
            <a:extLst>
              <a:ext uri="{FF2B5EF4-FFF2-40B4-BE49-F238E27FC236}">
                <a16:creationId xmlns:a16="http://schemas.microsoft.com/office/drawing/2014/main" id="{836808DF-E364-8549-B0C6-44CCE800E975}"/>
              </a:ext>
            </a:extLst>
          </p:cNvPr>
          <p:cNvSpPr/>
          <p:nvPr/>
        </p:nvSpPr>
        <p:spPr>
          <a:xfrm>
            <a:off x="8030165" y="2659681"/>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5" name="Straight Connector 94">
            <a:extLst>
              <a:ext uri="{FF2B5EF4-FFF2-40B4-BE49-F238E27FC236}">
                <a16:creationId xmlns:a16="http://schemas.microsoft.com/office/drawing/2014/main" id="{26C10A9F-05FA-7145-83D6-53AC6F87AEA3}"/>
              </a:ext>
            </a:extLst>
          </p:cNvPr>
          <p:cNvCxnSpPr/>
          <p:nvPr/>
        </p:nvCxnSpPr>
        <p:spPr>
          <a:xfrm>
            <a:off x="6869570" y="3372702"/>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96" name="Rectangle 95">
            <a:extLst>
              <a:ext uri="{FF2B5EF4-FFF2-40B4-BE49-F238E27FC236}">
                <a16:creationId xmlns:a16="http://schemas.microsoft.com/office/drawing/2014/main" id="{CE4EF9BB-7933-A54F-91CE-A6E51FE66862}"/>
              </a:ext>
            </a:extLst>
          </p:cNvPr>
          <p:cNvSpPr/>
          <p:nvPr/>
        </p:nvSpPr>
        <p:spPr>
          <a:xfrm>
            <a:off x="8030165" y="3256034"/>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7" name="Straight Connector 96">
            <a:extLst>
              <a:ext uri="{FF2B5EF4-FFF2-40B4-BE49-F238E27FC236}">
                <a16:creationId xmlns:a16="http://schemas.microsoft.com/office/drawing/2014/main" id="{F2FE92B5-C728-864D-B214-443BFF96E95E}"/>
              </a:ext>
            </a:extLst>
          </p:cNvPr>
          <p:cNvCxnSpPr/>
          <p:nvPr/>
        </p:nvCxnSpPr>
        <p:spPr>
          <a:xfrm>
            <a:off x="6869570" y="3881690"/>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98" name="Rectangle 97">
            <a:extLst>
              <a:ext uri="{FF2B5EF4-FFF2-40B4-BE49-F238E27FC236}">
                <a16:creationId xmlns:a16="http://schemas.microsoft.com/office/drawing/2014/main" id="{AB7C2111-51BF-954B-88DE-956FC418938B}"/>
              </a:ext>
            </a:extLst>
          </p:cNvPr>
          <p:cNvSpPr/>
          <p:nvPr/>
        </p:nvSpPr>
        <p:spPr>
          <a:xfrm>
            <a:off x="8030165" y="3765022"/>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9" name="Straight Connector 98">
            <a:extLst>
              <a:ext uri="{FF2B5EF4-FFF2-40B4-BE49-F238E27FC236}">
                <a16:creationId xmlns:a16="http://schemas.microsoft.com/office/drawing/2014/main" id="{784EFF83-4E9E-0F4D-99CC-3C2EB530A456}"/>
              </a:ext>
            </a:extLst>
          </p:cNvPr>
          <p:cNvCxnSpPr/>
          <p:nvPr/>
        </p:nvCxnSpPr>
        <p:spPr>
          <a:xfrm>
            <a:off x="6869570" y="4434964"/>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100" name="Rectangle 99">
            <a:extLst>
              <a:ext uri="{FF2B5EF4-FFF2-40B4-BE49-F238E27FC236}">
                <a16:creationId xmlns:a16="http://schemas.microsoft.com/office/drawing/2014/main" id="{10337577-09A1-244C-A89E-D1194B011B16}"/>
              </a:ext>
            </a:extLst>
          </p:cNvPr>
          <p:cNvSpPr/>
          <p:nvPr/>
        </p:nvSpPr>
        <p:spPr>
          <a:xfrm>
            <a:off x="8030165" y="4318296"/>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1" name="Straight Connector 100">
            <a:extLst>
              <a:ext uri="{FF2B5EF4-FFF2-40B4-BE49-F238E27FC236}">
                <a16:creationId xmlns:a16="http://schemas.microsoft.com/office/drawing/2014/main" id="{082A7630-5CA7-4247-AA3F-EBB0A38B5444}"/>
              </a:ext>
            </a:extLst>
          </p:cNvPr>
          <p:cNvCxnSpPr/>
          <p:nvPr/>
        </p:nvCxnSpPr>
        <p:spPr>
          <a:xfrm>
            <a:off x="6869570" y="5002062"/>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102" name="Rectangle 101">
            <a:extLst>
              <a:ext uri="{FF2B5EF4-FFF2-40B4-BE49-F238E27FC236}">
                <a16:creationId xmlns:a16="http://schemas.microsoft.com/office/drawing/2014/main" id="{6B18ACCD-8F30-0449-960D-E2A5CABDF756}"/>
              </a:ext>
            </a:extLst>
          </p:cNvPr>
          <p:cNvSpPr/>
          <p:nvPr/>
        </p:nvSpPr>
        <p:spPr>
          <a:xfrm>
            <a:off x="8030165" y="4885394"/>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3" name="Straight Connector 102">
            <a:extLst>
              <a:ext uri="{FF2B5EF4-FFF2-40B4-BE49-F238E27FC236}">
                <a16:creationId xmlns:a16="http://schemas.microsoft.com/office/drawing/2014/main" id="{6CFE730C-D298-B34B-B393-51AB4EB1A658}"/>
              </a:ext>
            </a:extLst>
          </p:cNvPr>
          <p:cNvCxnSpPr/>
          <p:nvPr/>
        </p:nvCxnSpPr>
        <p:spPr>
          <a:xfrm>
            <a:off x="6869570" y="5536086"/>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104" name="Rectangle 103">
            <a:extLst>
              <a:ext uri="{FF2B5EF4-FFF2-40B4-BE49-F238E27FC236}">
                <a16:creationId xmlns:a16="http://schemas.microsoft.com/office/drawing/2014/main" id="{970DC2F9-2DFF-2449-8F8E-8421053B2642}"/>
              </a:ext>
            </a:extLst>
          </p:cNvPr>
          <p:cNvSpPr/>
          <p:nvPr/>
        </p:nvSpPr>
        <p:spPr>
          <a:xfrm>
            <a:off x="8030165" y="5419418"/>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5" name="Straight Connector 104">
            <a:extLst>
              <a:ext uri="{FF2B5EF4-FFF2-40B4-BE49-F238E27FC236}">
                <a16:creationId xmlns:a16="http://schemas.microsoft.com/office/drawing/2014/main" id="{5D27FD00-75CD-9D40-BA08-6FEF12833C63}"/>
              </a:ext>
            </a:extLst>
          </p:cNvPr>
          <p:cNvCxnSpPr/>
          <p:nvPr/>
        </p:nvCxnSpPr>
        <p:spPr>
          <a:xfrm>
            <a:off x="6869570" y="6089360"/>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106" name="Rectangle 105">
            <a:extLst>
              <a:ext uri="{FF2B5EF4-FFF2-40B4-BE49-F238E27FC236}">
                <a16:creationId xmlns:a16="http://schemas.microsoft.com/office/drawing/2014/main" id="{49041D8D-369C-E543-81B3-0DAEEF27D273}"/>
              </a:ext>
            </a:extLst>
          </p:cNvPr>
          <p:cNvSpPr/>
          <p:nvPr/>
        </p:nvSpPr>
        <p:spPr>
          <a:xfrm>
            <a:off x="8030165" y="5972692"/>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7" name="Straight Connector 106">
            <a:extLst>
              <a:ext uri="{FF2B5EF4-FFF2-40B4-BE49-F238E27FC236}">
                <a16:creationId xmlns:a16="http://schemas.microsoft.com/office/drawing/2014/main" id="{1203AD2A-0295-D444-810A-388365C6EA93}"/>
              </a:ext>
            </a:extLst>
          </p:cNvPr>
          <p:cNvCxnSpPr/>
          <p:nvPr/>
        </p:nvCxnSpPr>
        <p:spPr>
          <a:xfrm>
            <a:off x="6869570" y="6656458"/>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108" name="Rectangle 107">
            <a:extLst>
              <a:ext uri="{FF2B5EF4-FFF2-40B4-BE49-F238E27FC236}">
                <a16:creationId xmlns:a16="http://schemas.microsoft.com/office/drawing/2014/main" id="{D637F7BB-5576-A244-82F7-AF5A639C5DD4}"/>
              </a:ext>
            </a:extLst>
          </p:cNvPr>
          <p:cNvSpPr/>
          <p:nvPr/>
        </p:nvSpPr>
        <p:spPr>
          <a:xfrm>
            <a:off x="8030165" y="6539790"/>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0" name="Straight Connector 109">
            <a:extLst>
              <a:ext uri="{FF2B5EF4-FFF2-40B4-BE49-F238E27FC236}">
                <a16:creationId xmlns:a16="http://schemas.microsoft.com/office/drawing/2014/main" id="{3F1EE2FA-E311-5C42-8A32-EA7779BE9BDA}"/>
              </a:ext>
            </a:extLst>
          </p:cNvPr>
          <p:cNvCxnSpPr>
            <a:cxnSpLocks/>
          </p:cNvCxnSpPr>
          <p:nvPr/>
        </p:nvCxnSpPr>
        <p:spPr>
          <a:xfrm>
            <a:off x="6856121" y="2222500"/>
            <a:ext cx="700265" cy="269123"/>
          </a:xfrm>
          <a:prstGeom prst="line">
            <a:avLst/>
          </a:prstGeom>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6EDE5A59-C2FE-B247-8036-9AAEEF8A62F3}"/>
              </a:ext>
            </a:extLst>
          </p:cNvPr>
          <p:cNvCxnSpPr>
            <a:cxnSpLocks/>
          </p:cNvCxnSpPr>
          <p:nvPr/>
        </p:nvCxnSpPr>
        <p:spPr>
          <a:xfrm flipV="1">
            <a:off x="6510545" y="2491622"/>
            <a:ext cx="1045840" cy="14228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EC2D15FA-B61D-8047-B71D-C5E5796F5105}"/>
              </a:ext>
            </a:extLst>
          </p:cNvPr>
          <p:cNvCxnSpPr>
            <a:cxnSpLocks/>
          </p:cNvCxnSpPr>
          <p:nvPr/>
        </p:nvCxnSpPr>
        <p:spPr>
          <a:xfrm flipV="1">
            <a:off x="6486151" y="2491622"/>
            <a:ext cx="1070234" cy="200692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3" name="Straight Connector 112">
            <a:extLst>
              <a:ext uri="{FF2B5EF4-FFF2-40B4-BE49-F238E27FC236}">
                <a16:creationId xmlns:a16="http://schemas.microsoft.com/office/drawing/2014/main" id="{B5056A05-3DB0-3E49-8725-9F8AA7515005}"/>
              </a:ext>
            </a:extLst>
          </p:cNvPr>
          <p:cNvCxnSpPr/>
          <p:nvPr/>
        </p:nvCxnSpPr>
        <p:spPr>
          <a:xfrm flipV="1">
            <a:off x="8573130" y="2237776"/>
            <a:ext cx="820830" cy="257281"/>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78915355-20AE-904C-8243-0C2582725FB8}"/>
              </a:ext>
            </a:extLst>
          </p:cNvPr>
          <p:cNvCxnSpPr/>
          <p:nvPr/>
        </p:nvCxnSpPr>
        <p:spPr>
          <a:xfrm>
            <a:off x="8567820" y="2471851"/>
            <a:ext cx="819585" cy="1402803"/>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15" name="Straight Connector 114">
            <a:extLst>
              <a:ext uri="{FF2B5EF4-FFF2-40B4-BE49-F238E27FC236}">
                <a16:creationId xmlns:a16="http://schemas.microsoft.com/office/drawing/2014/main" id="{40A95629-F9FD-B849-9206-88FE84B1F2BF}"/>
              </a:ext>
            </a:extLst>
          </p:cNvPr>
          <p:cNvCxnSpPr>
            <a:cxnSpLocks/>
          </p:cNvCxnSpPr>
          <p:nvPr/>
        </p:nvCxnSpPr>
        <p:spPr>
          <a:xfrm flipV="1">
            <a:off x="8487439" y="2224738"/>
            <a:ext cx="896573" cy="850955"/>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a:extLst>
              <a:ext uri="{FF2B5EF4-FFF2-40B4-BE49-F238E27FC236}">
                <a16:creationId xmlns:a16="http://schemas.microsoft.com/office/drawing/2014/main" id="{D4136AA4-3F5C-654D-8B1A-450595076D36}"/>
              </a:ext>
            </a:extLst>
          </p:cNvPr>
          <p:cNvCxnSpPr/>
          <p:nvPr/>
        </p:nvCxnSpPr>
        <p:spPr>
          <a:xfrm flipV="1">
            <a:off x="6666880" y="3113288"/>
            <a:ext cx="928374" cy="2996568"/>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117" name="Straight Connector 116">
            <a:extLst>
              <a:ext uri="{FF2B5EF4-FFF2-40B4-BE49-F238E27FC236}">
                <a16:creationId xmlns:a16="http://schemas.microsoft.com/office/drawing/2014/main" id="{A9E726EA-E0D5-D344-95BC-DDCCB3F8B1E5}"/>
              </a:ext>
            </a:extLst>
          </p:cNvPr>
          <p:cNvCxnSpPr>
            <a:cxnSpLocks/>
          </p:cNvCxnSpPr>
          <p:nvPr/>
        </p:nvCxnSpPr>
        <p:spPr>
          <a:xfrm flipV="1">
            <a:off x="6498624" y="3075692"/>
            <a:ext cx="1074268" cy="2437434"/>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23300C1F-E024-0942-AE1D-B44C80D2304F}"/>
              </a:ext>
            </a:extLst>
          </p:cNvPr>
          <p:cNvCxnSpPr>
            <a:cxnSpLocks/>
          </p:cNvCxnSpPr>
          <p:nvPr/>
        </p:nvCxnSpPr>
        <p:spPr>
          <a:xfrm flipH="1" flipV="1">
            <a:off x="8487439" y="3075692"/>
            <a:ext cx="896573" cy="2437434"/>
          </a:xfrm>
          <a:prstGeom prst="line">
            <a:avLst/>
          </a:prstGeom>
          <a:ln>
            <a:solidFill>
              <a:srgbClr val="00B0F0"/>
            </a:solidFill>
            <a:prstDash val="dash"/>
          </a:ln>
        </p:spPr>
        <p:style>
          <a:lnRef idx="2">
            <a:schemeClr val="accent1"/>
          </a:lnRef>
          <a:fillRef idx="0">
            <a:schemeClr val="accent1"/>
          </a:fillRef>
          <a:effectRef idx="1">
            <a:schemeClr val="accent1"/>
          </a:effectRef>
          <a:fontRef idx="minor">
            <a:schemeClr val="tx1"/>
          </a:fontRef>
        </p:style>
      </p:cxnSp>
      <p:cxnSp>
        <p:nvCxnSpPr>
          <p:cNvPr id="119" name="Straight Connector 118">
            <a:extLst>
              <a:ext uri="{FF2B5EF4-FFF2-40B4-BE49-F238E27FC236}">
                <a16:creationId xmlns:a16="http://schemas.microsoft.com/office/drawing/2014/main" id="{229B8B4C-7816-1C4F-A3FF-3884A8CAE408}"/>
              </a:ext>
            </a:extLst>
          </p:cNvPr>
          <p:cNvCxnSpPr>
            <a:cxnSpLocks/>
          </p:cNvCxnSpPr>
          <p:nvPr/>
        </p:nvCxnSpPr>
        <p:spPr>
          <a:xfrm>
            <a:off x="8487439" y="3075693"/>
            <a:ext cx="845879" cy="736791"/>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515F77D4-7566-B445-A081-1CA72CB76AFE}"/>
              </a:ext>
            </a:extLst>
          </p:cNvPr>
          <p:cNvCxnSpPr/>
          <p:nvPr/>
        </p:nvCxnSpPr>
        <p:spPr>
          <a:xfrm flipV="1">
            <a:off x="6670474" y="3659389"/>
            <a:ext cx="886681" cy="2420835"/>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121" name="Straight Connector 120">
            <a:extLst>
              <a:ext uri="{FF2B5EF4-FFF2-40B4-BE49-F238E27FC236}">
                <a16:creationId xmlns:a16="http://schemas.microsoft.com/office/drawing/2014/main" id="{29873A0D-F426-1645-B5AA-564F6A3CC369}"/>
              </a:ext>
            </a:extLst>
          </p:cNvPr>
          <p:cNvCxnSpPr/>
          <p:nvPr/>
        </p:nvCxnSpPr>
        <p:spPr>
          <a:xfrm flipV="1">
            <a:off x="6474696" y="3621792"/>
            <a:ext cx="1060097" cy="1392442"/>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38CF8DA1-F033-7743-BAFF-60ADDFB3A402}"/>
              </a:ext>
            </a:extLst>
          </p:cNvPr>
          <p:cNvCxnSpPr/>
          <p:nvPr/>
        </p:nvCxnSpPr>
        <p:spPr>
          <a:xfrm flipV="1">
            <a:off x="8474494" y="2259263"/>
            <a:ext cx="905128" cy="142101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123" name="Straight Connector 122">
            <a:extLst>
              <a:ext uri="{FF2B5EF4-FFF2-40B4-BE49-F238E27FC236}">
                <a16:creationId xmlns:a16="http://schemas.microsoft.com/office/drawing/2014/main" id="{AFD33745-75D9-5A48-B5DB-4F075CD79D2D}"/>
              </a:ext>
            </a:extLst>
          </p:cNvPr>
          <p:cNvCxnSpPr>
            <a:cxnSpLocks/>
          </p:cNvCxnSpPr>
          <p:nvPr/>
        </p:nvCxnSpPr>
        <p:spPr>
          <a:xfrm>
            <a:off x="8504874" y="3620676"/>
            <a:ext cx="882531" cy="1358427"/>
          </a:xfrm>
          <a:prstGeom prst="line">
            <a:avLst/>
          </a:prstGeom>
          <a:ln>
            <a:solidFill>
              <a:srgbClr val="00B050"/>
            </a:solidFill>
            <a:prstDash val="dash"/>
          </a:ln>
        </p:spPr>
        <p:style>
          <a:lnRef idx="2">
            <a:schemeClr val="accent1"/>
          </a:lnRef>
          <a:fillRef idx="0">
            <a:schemeClr val="accent1"/>
          </a:fillRef>
          <a:effectRef idx="1">
            <a:schemeClr val="accent1"/>
          </a:effectRef>
          <a:fontRef idx="minor">
            <a:schemeClr val="tx1"/>
          </a:fontRef>
        </p:style>
      </p:cxnSp>
      <p:cxnSp>
        <p:nvCxnSpPr>
          <p:cNvPr id="124" name="Straight Connector 123">
            <a:extLst>
              <a:ext uri="{FF2B5EF4-FFF2-40B4-BE49-F238E27FC236}">
                <a16:creationId xmlns:a16="http://schemas.microsoft.com/office/drawing/2014/main" id="{694D654C-31D4-4343-A6FE-B69842A9A683}"/>
              </a:ext>
            </a:extLst>
          </p:cNvPr>
          <p:cNvCxnSpPr>
            <a:cxnSpLocks/>
          </p:cNvCxnSpPr>
          <p:nvPr/>
        </p:nvCxnSpPr>
        <p:spPr>
          <a:xfrm>
            <a:off x="8504874" y="3620675"/>
            <a:ext cx="968223" cy="55332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125" name="Straight Connector 124">
            <a:extLst>
              <a:ext uri="{FF2B5EF4-FFF2-40B4-BE49-F238E27FC236}">
                <a16:creationId xmlns:a16="http://schemas.microsoft.com/office/drawing/2014/main" id="{C72D1A00-414E-884F-89E8-87707E344C4F}"/>
              </a:ext>
            </a:extLst>
          </p:cNvPr>
          <p:cNvCxnSpPr/>
          <p:nvPr/>
        </p:nvCxnSpPr>
        <p:spPr>
          <a:xfrm flipV="1">
            <a:off x="6692975" y="4178724"/>
            <a:ext cx="839146" cy="1842907"/>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26" name="Straight Connector 125">
            <a:extLst>
              <a:ext uri="{FF2B5EF4-FFF2-40B4-BE49-F238E27FC236}">
                <a16:creationId xmlns:a16="http://schemas.microsoft.com/office/drawing/2014/main" id="{018CFA82-B44C-EB40-ACA6-DDDBF40DF4CA}"/>
              </a:ext>
            </a:extLst>
          </p:cNvPr>
          <p:cNvCxnSpPr/>
          <p:nvPr/>
        </p:nvCxnSpPr>
        <p:spPr>
          <a:xfrm flipV="1">
            <a:off x="8518279" y="2272966"/>
            <a:ext cx="869010" cy="1868161"/>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27" name="Straight Connector 126">
            <a:extLst>
              <a:ext uri="{FF2B5EF4-FFF2-40B4-BE49-F238E27FC236}">
                <a16:creationId xmlns:a16="http://schemas.microsoft.com/office/drawing/2014/main" id="{ABECFA9C-5CFC-2D41-8AFD-361A45F109D4}"/>
              </a:ext>
            </a:extLst>
          </p:cNvPr>
          <p:cNvCxnSpPr/>
          <p:nvPr/>
        </p:nvCxnSpPr>
        <p:spPr>
          <a:xfrm flipV="1">
            <a:off x="8511566" y="3075693"/>
            <a:ext cx="961531" cy="1106428"/>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28" name="Straight Connector 127">
            <a:extLst>
              <a:ext uri="{FF2B5EF4-FFF2-40B4-BE49-F238E27FC236}">
                <a16:creationId xmlns:a16="http://schemas.microsoft.com/office/drawing/2014/main" id="{569A1CA5-9437-6C43-85BF-7E9082813A80}"/>
              </a:ext>
            </a:extLst>
          </p:cNvPr>
          <p:cNvCxnSpPr/>
          <p:nvPr/>
        </p:nvCxnSpPr>
        <p:spPr>
          <a:xfrm>
            <a:off x="8487438" y="4130894"/>
            <a:ext cx="910148" cy="1940764"/>
          </a:xfrm>
          <a:prstGeom prst="line">
            <a:avLst/>
          </a:prstGeom>
          <a:ln>
            <a:solidFill>
              <a:srgbClr val="FFC000"/>
            </a:solidFill>
            <a:prstDash val="dash"/>
          </a:ln>
        </p:spPr>
        <p:style>
          <a:lnRef idx="2">
            <a:schemeClr val="accent1"/>
          </a:lnRef>
          <a:fillRef idx="0">
            <a:schemeClr val="accent1"/>
          </a:fillRef>
          <a:effectRef idx="1">
            <a:schemeClr val="accent1"/>
          </a:effectRef>
          <a:fontRef idx="minor">
            <a:schemeClr val="tx1"/>
          </a:fontRef>
        </p:style>
      </p:cxnSp>
      <p:cxnSp>
        <p:nvCxnSpPr>
          <p:cNvPr id="129" name="Straight Connector 128">
            <a:extLst>
              <a:ext uri="{FF2B5EF4-FFF2-40B4-BE49-F238E27FC236}">
                <a16:creationId xmlns:a16="http://schemas.microsoft.com/office/drawing/2014/main" id="{05DD0C06-92ED-CD42-AE57-3013FD7B0920}"/>
              </a:ext>
            </a:extLst>
          </p:cNvPr>
          <p:cNvCxnSpPr>
            <a:cxnSpLocks/>
          </p:cNvCxnSpPr>
          <p:nvPr/>
        </p:nvCxnSpPr>
        <p:spPr>
          <a:xfrm>
            <a:off x="8504873" y="3620676"/>
            <a:ext cx="879138" cy="2400955"/>
          </a:xfrm>
          <a:prstGeom prst="line">
            <a:avLst/>
          </a:prstGeom>
          <a:ln>
            <a:solidFill>
              <a:srgbClr val="00B050"/>
            </a:solidFill>
            <a:prstDash val="dash"/>
          </a:ln>
        </p:spPr>
        <p:style>
          <a:lnRef idx="2">
            <a:schemeClr val="accent1"/>
          </a:lnRef>
          <a:fillRef idx="0">
            <a:schemeClr val="accent1"/>
          </a:fillRef>
          <a:effectRef idx="1">
            <a:schemeClr val="accent1"/>
          </a:effectRef>
          <a:fontRef idx="minor">
            <a:schemeClr val="tx1"/>
          </a:fontRef>
        </p:style>
      </p:cxnSp>
      <p:cxnSp>
        <p:nvCxnSpPr>
          <p:cNvPr id="130" name="Straight Connector 129">
            <a:extLst>
              <a:ext uri="{FF2B5EF4-FFF2-40B4-BE49-F238E27FC236}">
                <a16:creationId xmlns:a16="http://schemas.microsoft.com/office/drawing/2014/main" id="{CB076EDB-BE77-724B-9E66-17B490EF138E}"/>
              </a:ext>
            </a:extLst>
          </p:cNvPr>
          <p:cNvCxnSpPr>
            <a:cxnSpLocks/>
          </p:cNvCxnSpPr>
          <p:nvPr/>
        </p:nvCxnSpPr>
        <p:spPr>
          <a:xfrm>
            <a:off x="8487438" y="3075692"/>
            <a:ext cx="889996" cy="2945938"/>
          </a:xfrm>
          <a:prstGeom prst="line">
            <a:avLst/>
          </a:prstGeom>
          <a:ln>
            <a:solidFill>
              <a:srgbClr val="00B0F0"/>
            </a:solidFill>
            <a:prstDash val="dash"/>
          </a:ln>
        </p:spPr>
        <p:style>
          <a:lnRef idx="2">
            <a:schemeClr val="accent1"/>
          </a:lnRef>
          <a:fillRef idx="0">
            <a:schemeClr val="accent1"/>
          </a:fillRef>
          <a:effectRef idx="1">
            <a:schemeClr val="accent1"/>
          </a:effectRef>
          <a:fontRef idx="minor">
            <a:schemeClr val="tx1"/>
          </a:fontRef>
        </p:style>
      </p:cxnSp>
      <p:cxnSp>
        <p:nvCxnSpPr>
          <p:cNvPr id="131" name="Straight Connector 130">
            <a:extLst>
              <a:ext uri="{FF2B5EF4-FFF2-40B4-BE49-F238E27FC236}">
                <a16:creationId xmlns:a16="http://schemas.microsoft.com/office/drawing/2014/main" id="{453BC618-7DD6-B948-96C0-6A62F2F52796}"/>
              </a:ext>
            </a:extLst>
          </p:cNvPr>
          <p:cNvCxnSpPr>
            <a:cxnSpLocks/>
          </p:cNvCxnSpPr>
          <p:nvPr/>
        </p:nvCxnSpPr>
        <p:spPr>
          <a:xfrm>
            <a:off x="6906238" y="2272965"/>
            <a:ext cx="656839" cy="2459976"/>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132" name="Straight Connector 131">
            <a:extLst>
              <a:ext uri="{FF2B5EF4-FFF2-40B4-BE49-F238E27FC236}">
                <a16:creationId xmlns:a16="http://schemas.microsoft.com/office/drawing/2014/main" id="{B82AE762-4704-4346-9513-12DC8DFFF7D0}"/>
              </a:ext>
            </a:extLst>
          </p:cNvPr>
          <p:cNvCxnSpPr>
            <a:cxnSpLocks/>
          </p:cNvCxnSpPr>
          <p:nvPr/>
        </p:nvCxnSpPr>
        <p:spPr>
          <a:xfrm flipV="1">
            <a:off x="6488442" y="4732941"/>
            <a:ext cx="1074634" cy="231526"/>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133" name="Straight Connector 132">
            <a:extLst>
              <a:ext uri="{FF2B5EF4-FFF2-40B4-BE49-F238E27FC236}">
                <a16:creationId xmlns:a16="http://schemas.microsoft.com/office/drawing/2014/main" id="{08C3565F-8465-424D-B74B-F796AEAE0E07}"/>
              </a:ext>
            </a:extLst>
          </p:cNvPr>
          <p:cNvCxnSpPr/>
          <p:nvPr/>
        </p:nvCxnSpPr>
        <p:spPr>
          <a:xfrm flipV="1">
            <a:off x="8559817" y="2257692"/>
            <a:ext cx="837138" cy="2467735"/>
          </a:xfrm>
          <a:prstGeom prst="line">
            <a:avLst/>
          </a:prstGeom>
          <a:ln>
            <a:solidFill>
              <a:schemeClr val="accent4"/>
            </a:solidFill>
            <a:prstDash val="dash"/>
          </a:ln>
        </p:spPr>
        <p:style>
          <a:lnRef idx="2">
            <a:schemeClr val="accent1"/>
          </a:lnRef>
          <a:fillRef idx="0">
            <a:schemeClr val="accent1"/>
          </a:fillRef>
          <a:effectRef idx="1">
            <a:schemeClr val="accent1"/>
          </a:effectRef>
          <a:fontRef idx="minor">
            <a:schemeClr val="tx1"/>
          </a:fontRef>
        </p:style>
      </p:cxnSp>
      <p:cxnSp>
        <p:nvCxnSpPr>
          <p:cNvPr id="134" name="Straight Connector 133">
            <a:extLst>
              <a:ext uri="{FF2B5EF4-FFF2-40B4-BE49-F238E27FC236}">
                <a16:creationId xmlns:a16="http://schemas.microsoft.com/office/drawing/2014/main" id="{1962DB5A-6249-5347-9D80-B270B6CF7B36}"/>
              </a:ext>
            </a:extLst>
          </p:cNvPr>
          <p:cNvCxnSpPr/>
          <p:nvPr/>
        </p:nvCxnSpPr>
        <p:spPr>
          <a:xfrm flipV="1">
            <a:off x="8510935" y="3372703"/>
            <a:ext cx="863921" cy="1328784"/>
          </a:xfrm>
          <a:prstGeom prst="line">
            <a:avLst/>
          </a:prstGeom>
          <a:ln>
            <a:solidFill>
              <a:schemeClr val="accent4"/>
            </a:solidFill>
            <a:prstDash val="dash"/>
          </a:ln>
        </p:spPr>
        <p:style>
          <a:lnRef idx="2">
            <a:schemeClr val="accent1"/>
          </a:lnRef>
          <a:fillRef idx="0">
            <a:schemeClr val="accent1"/>
          </a:fillRef>
          <a:effectRef idx="1">
            <a:schemeClr val="accent1"/>
          </a:effectRef>
          <a:fontRef idx="minor">
            <a:schemeClr val="tx1"/>
          </a:fontRef>
        </p:style>
      </p:cxnSp>
      <p:cxnSp>
        <p:nvCxnSpPr>
          <p:cNvPr id="135" name="Straight Connector 134">
            <a:extLst>
              <a:ext uri="{FF2B5EF4-FFF2-40B4-BE49-F238E27FC236}">
                <a16:creationId xmlns:a16="http://schemas.microsoft.com/office/drawing/2014/main" id="{9C093D58-AF21-504D-87EB-2EC83547DE7B}"/>
              </a:ext>
            </a:extLst>
          </p:cNvPr>
          <p:cNvCxnSpPr>
            <a:cxnSpLocks/>
          </p:cNvCxnSpPr>
          <p:nvPr/>
        </p:nvCxnSpPr>
        <p:spPr>
          <a:xfrm flipV="1">
            <a:off x="6753589" y="5259253"/>
            <a:ext cx="802797" cy="1392314"/>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a16="http://schemas.microsoft.com/office/drawing/2014/main" id="{60388F5C-E833-6248-992D-9568B2BB59C0}"/>
              </a:ext>
            </a:extLst>
          </p:cNvPr>
          <p:cNvCxnSpPr/>
          <p:nvPr/>
        </p:nvCxnSpPr>
        <p:spPr>
          <a:xfrm flipV="1">
            <a:off x="8780135" y="3367099"/>
            <a:ext cx="631099" cy="1964461"/>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7" name="Straight Connector 136">
            <a:extLst>
              <a:ext uri="{FF2B5EF4-FFF2-40B4-BE49-F238E27FC236}">
                <a16:creationId xmlns:a16="http://schemas.microsoft.com/office/drawing/2014/main" id="{942DA3A0-10FC-774D-A29A-9AF3A2CA22BE}"/>
              </a:ext>
            </a:extLst>
          </p:cNvPr>
          <p:cNvCxnSpPr/>
          <p:nvPr/>
        </p:nvCxnSpPr>
        <p:spPr>
          <a:xfrm flipV="1">
            <a:off x="8767630" y="2209237"/>
            <a:ext cx="666936" cy="3122323"/>
          </a:xfrm>
          <a:prstGeom prst="line">
            <a:avLst/>
          </a:prstGeom>
          <a:ln>
            <a:solidFill>
              <a:schemeClr val="accent6">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38" name="Straight Connector 137">
            <a:extLst>
              <a:ext uri="{FF2B5EF4-FFF2-40B4-BE49-F238E27FC236}">
                <a16:creationId xmlns:a16="http://schemas.microsoft.com/office/drawing/2014/main" id="{EB229B38-1C27-AB41-999C-38B9C5E00E21}"/>
              </a:ext>
            </a:extLst>
          </p:cNvPr>
          <p:cNvCxnSpPr>
            <a:cxnSpLocks/>
          </p:cNvCxnSpPr>
          <p:nvPr/>
        </p:nvCxnSpPr>
        <p:spPr>
          <a:xfrm flipV="1">
            <a:off x="6753331" y="5789610"/>
            <a:ext cx="804205" cy="853687"/>
          </a:xfrm>
          <a:prstGeom prst="line">
            <a:avLst/>
          </a:prstGeom>
          <a:ln>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9" name="Straight Connector 138">
            <a:extLst>
              <a:ext uri="{FF2B5EF4-FFF2-40B4-BE49-F238E27FC236}">
                <a16:creationId xmlns:a16="http://schemas.microsoft.com/office/drawing/2014/main" id="{5C7CF36A-8F2E-2C4B-ADED-567D15FAA9BE}"/>
              </a:ext>
            </a:extLst>
          </p:cNvPr>
          <p:cNvCxnSpPr/>
          <p:nvPr/>
        </p:nvCxnSpPr>
        <p:spPr>
          <a:xfrm flipV="1">
            <a:off x="8441179" y="2272875"/>
            <a:ext cx="955777" cy="3545280"/>
          </a:xfrm>
          <a:prstGeom prst="line">
            <a:avLst/>
          </a:prstGeom>
          <a:ln>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0" name="Straight Connector 139">
            <a:extLst>
              <a:ext uri="{FF2B5EF4-FFF2-40B4-BE49-F238E27FC236}">
                <a16:creationId xmlns:a16="http://schemas.microsoft.com/office/drawing/2014/main" id="{9F8B129E-6EF1-A34F-AC66-A5E6AD2BA0CD}"/>
              </a:ext>
            </a:extLst>
          </p:cNvPr>
          <p:cNvCxnSpPr/>
          <p:nvPr/>
        </p:nvCxnSpPr>
        <p:spPr>
          <a:xfrm flipV="1">
            <a:off x="8477395" y="3603237"/>
            <a:ext cx="949105" cy="2186372"/>
          </a:xfrm>
          <a:prstGeom prst="line">
            <a:avLst/>
          </a:prstGeom>
          <a:ln>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1" name="Straight Connector 140">
            <a:extLst>
              <a:ext uri="{FF2B5EF4-FFF2-40B4-BE49-F238E27FC236}">
                <a16:creationId xmlns:a16="http://schemas.microsoft.com/office/drawing/2014/main" id="{E7856630-7621-2944-9034-47970CF2443B}"/>
              </a:ext>
            </a:extLst>
          </p:cNvPr>
          <p:cNvCxnSpPr>
            <a:cxnSpLocks/>
          </p:cNvCxnSpPr>
          <p:nvPr/>
        </p:nvCxnSpPr>
        <p:spPr>
          <a:xfrm flipV="1">
            <a:off x="8502795" y="4444515"/>
            <a:ext cx="915451" cy="1345095"/>
          </a:xfrm>
          <a:prstGeom prst="line">
            <a:avLst/>
          </a:prstGeom>
          <a:ln>
            <a:solidFill>
              <a:schemeClr val="accent5">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42" name="Straight Connector 141">
            <a:extLst>
              <a:ext uri="{FF2B5EF4-FFF2-40B4-BE49-F238E27FC236}">
                <a16:creationId xmlns:a16="http://schemas.microsoft.com/office/drawing/2014/main" id="{440361E1-D3AC-C947-8D7E-34BB42A6F89B}"/>
              </a:ext>
            </a:extLst>
          </p:cNvPr>
          <p:cNvCxnSpPr>
            <a:cxnSpLocks/>
          </p:cNvCxnSpPr>
          <p:nvPr/>
        </p:nvCxnSpPr>
        <p:spPr>
          <a:xfrm>
            <a:off x="8502794" y="5789609"/>
            <a:ext cx="907736" cy="908268"/>
          </a:xfrm>
          <a:prstGeom prst="line">
            <a:avLst/>
          </a:prstGeom>
          <a:ln>
            <a:solidFill>
              <a:schemeClr val="accent5">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43" name="Straight Connector 142">
            <a:extLst>
              <a:ext uri="{FF2B5EF4-FFF2-40B4-BE49-F238E27FC236}">
                <a16:creationId xmlns:a16="http://schemas.microsoft.com/office/drawing/2014/main" id="{0F79835A-1B55-BC41-BFEC-43E16F202EB6}"/>
              </a:ext>
            </a:extLst>
          </p:cNvPr>
          <p:cNvCxnSpPr/>
          <p:nvPr/>
        </p:nvCxnSpPr>
        <p:spPr>
          <a:xfrm flipH="1" flipV="1">
            <a:off x="8774992" y="5270476"/>
            <a:ext cx="621869" cy="1451277"/>
          </a:xfrm>
          <a:prstGeom prst="line">
            <a:avLst/>
          </a:prstGeom>
          <a:ln>
            <a:solidFill>
              <a:schemeClr val="accent6">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44" name="Straight Connector 143">
            <a:extLst>
              <a:ext uri="{FF2B5EF4-FFF2-40B4-BE49-F238E27FC236}">
                <a16:creationId xmlns:a16="http://schemas.microsoft.com/office/drawing/2014/main" id="{11CCF7F4-8110-F74C-AAE1-484E6BBAB99B}"/>
              </a:ext>
            </a:extLst>
          </p:cNvPr>
          <p:cNvCxnSpPr>
            <a:cxnSpLocks/>
          </p:cNvCxnSpPr>
          <p:nvPr/>
        </p:nvCxnSpPr>
        <p:spPr>
          <a:xfrm flipH="1" flipV="1">
            <a:off x="6477828" y="5550721"/>
            <a:ext cx="1085248" cy="832436"/>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145" name="Straight Connector 144">
            <a:extLst>
              <a:ext uri="{FF2B5EF4-FFF2-40B4-BE49-F238E27FC236}">
                <a16:creationId xmlns:a16="http://schemas.microsoft.com/office/drawing/2014/main" id="{86082878-E458-4946-AB84-2D18446FDE7A}"/>
              </a:ext>
            </a:extLst>
          </p:cNvPr>
          <p:cNvCxnSpPr>
            <a:cxnSpLocks/>
          </p:cNvCxnSpPr>
          <p:nvPr/>
        </p:nvCxnSpPr>
        <p:spPr>
          <a:xfrm flipH="1" flipV="1">
            <a:off x="6902694" y="2271551"/>
            <a:ext cx="660382" cy="4111606"/>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146" name="Straight Connector 145">
            <a:extLst>
              <a:ext uri="{FF2B5EF4-FFF2-40B4-BE49-F238E27FC236}">
                <a16:creationId xmlns:a16="http://schemas.microsoft.com/office/drawing/2014/main" id="{48A92AF1-EEC2-4D49-A56C-37EE81056965}"/>
              </a:ext>
            </a:extLst>
          </p:cNvPr>
          <p:cNvCxnSpPr>
            <a:cxnSpLocks/>
          </p:cNvCxnSpPr>
          <p:nvPr/>
        </p:nvCxnSpPr>
        <p:spPr>
          <a:xfrm flipH="1" flipV="1">
            <a:off x="6866670" y="2782207"/>
            <a:ext cx="696406" cy="360095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147" name="Straight Connector 146">
            <a:extLst>
              <a:ext uri="{FF2B5EF4-FFF2-40B4-BE49-F238E27FC236}">
                <a16:creationId xmlns:a16="http://schemas.microsoft.com/office/drawing/2014/main" id="{8DE46B69-1D7E-6F41-8F27-1C0BF6546B1B}"/>
              </a:ext>
            </a:extLst>
          </p:cNvPr>
          <p:cNvCxnSpPr/>
          <p:nvPr/>
        </p:nvCxnSpPr>
        <p:spPr>
          <a:xfrm flipV="1">
            <a:off x="8507773" y="2263281"/>
            <a:ext cx="899734" cy="4148128"/>
          </a:xfrm>
          <a:prstGeom prst="line">
            <a:avLst/>
          </a:prstGeom>
          <a:ln>
            <a:solidFill>
              <a:srgbClr val="002060"/>
            </a:solidFill>
            <a:prstDash val="dash"/>
          </a:ln>
        </p:spPr>
        <p:style>
          <a:lnRef idx="2">
            <a:schemeClr val="accent1"/>
          </a:lnRef>
          <a:fillRef idx="0">
            <a:schemeClr val="accent1"/>
          </a:fillRef>
          <a:effectRef idx="1">
            <a:schemeClr val="accent1"/>
          </a:effectRef>
          <a:fontRef idx="minor">
            <a:schemeClr val="tx1"/>
          </a:fontRef>
        </p:style>
      </p:cxnSp>
      <p:cxnSp>
        <p:nvCxnSpPr>
          <p:cNvPr id="148" name="Straight Connector 147">
            <a:extLst>
              <a:ext uri="{FF2B5EF4-FFF2-40B4-BE49-F238E27FC236}">
                <a16:creationId xmlns:a16="http://schemas.microsoft.com/office/drawing/2014/main" id="{5B0E5F16-0FD2-2F4E-A656-F24BF64CCC80}"/>
              </a:ext>
            </a:extLst>
          </p:cNvPr>
          <p:cNvCxnSpPr/>
          <p:nvPr/>
        </p:nvCxnSpPr>
        <p:spPr>
          <a:xfrm flipV="1">
            <a:off x="8509807" y="2789681"/>
            <a:ext cx="915153" cy="3672102"/>
          </a:xfrm>
          <a:prstGeom prst="line">
            <a:avLst/>
          </a:prstGeom>
          <a:ln>
            <a:solidFill>
              <a:srgbClr val="002060"/>
            </a:solidFill>
            <a:prstDash val="dash"/>
          </a:ln>
        </p:spPr>
        <p:style>
          <a:lnRef idx="2">
            <a:schemeClr val="accent1"/>
          </a:lnRef>
          <a:fillRef idx="0">
            <a:schemeClr val="accent1"/>
          </a:fillRef>
          <a:effectRef idx="1">
            <a:schemeClr val="accent1"/>
          </a:effectRef>
          <a:fontRef idx="minor">
            <a:schemeClr val="tx1"/>
          </a:fontRef>
        </p:style>
      </p:cxnSp>
      <p:sp>
        <p:nvSpPr>
          <p:cNvPr id="149" name="TextBox 148">
            <a:extLst>
              <a:ext uri="{FF2B5EF4-FFF2-40B4-BE49-F238E27FC236}">
                <a16:creationId xmlns:a16="http://schemas.microsoft.com/office/drawing/2014/main" id="{CA69CF41-0C81-3447-A08F-2736D202B619}"/>
              </a:ext>
            </a:extLst>
          </p:cNvPr>
          <p:cNvSpPr txBox="1"/>
          <p:nvPr/>
        </p:nvSpPr>
        <p:spPr>
          <a:xfrm>
            <a:off x="690566" y="3923482"/>
            <a:ext cx="4836682" cy="2816156"/>
          </a:xfrm>
          <a:prstGeom prst="rect">
            <a:avLst/>
          </a:prstGeom>
          <a:noFill/>
        </p:spPr>
        <p:txBody>
          <a:bodyPr wrap="square" rtlCol="0">
            <a:spAutoFit/>
          </a:bodyPr>
          <a:lstStyle/>
          <a:p>
            <a:pPr>
              <a:spcBef>
                <a:spcPct val="40000"/>
              </a:spcBef>
            </a:pPr>
            <a:r>
              <a:rPr lang="en-US" altLang="en-US" dirty="0">
                <a:ea typeface="Avenir Book" charset="0"/>
                <a:cs typeface="Avenir Book" charset="0"/>
              </a:rPr>
              <a:t>Actions A and B are </a:t>
            </a:r>
            <a:r>
              <a:rPr lang="en-US" altLang="en-US" b="1" i="1" dirty="0">
                <a:solidFill>
                  <a:srgbClr val="C00000"/>
                </a:solidFill>
                <a:ea typeface="Avenir Book" charset="0"/>
                <a:cs typeface="Avenir Book" charset="0"/>
              </a:rPr>
              <a:t>exclusive (</a:t>
            </a:r>
            <a:r>
              <a:rPr lang="en-US" altLang="en-US" b="1" i="1" dirty="0" err="1">
                <a:solidFill>
                  <a:srgbClr val="C00000"/>
                </a:solidFill>
                <a:ea typeface="Avenir Book" charset="0"/>
                <a:cs typeface="Avenir Book" charset="0"/>
              </a:rPr>
              <a:t>mutex</a:t>
            </a:r>
            <a:r>
              <a:rPr lang="en-US" altLang="en-US" b="1" i="1" dirty="0">
                <a:solidFill>
                  <a:srgbClr val="C00000"/>
                </a:solidFill>
                <a:ea typeface="Avenir Book" charset="0"/>
                <a:cs typeface="Avenir Book" charset="0"/>
              </a:rPr>
              <a:t>) </a:t>
            </a:r>
            <a:r>
              <a:rPr lang="en-US" altLang="en-US" dirty="0">
                <a:ea typeface="Avenir Book" charset="0"/>
                <a:cs typeface="Avenir Book" charset="0"/>
              </a:rPr>
              <a:t>at action-level </a:t>
            </a:r>
            <a:r>
              <a:rPr lang="en-US" altLang="en-US" i="1" dirty="0" err="1">
                <a:ea typeface="Avenir Book" charset="0"/>
                <a:cs typeface="Avenir Book" charset="0"/>
              </a:rPr>
              <a:t>i</a:t>
            </a:r>
            <a:r>
              <a:rPr lang="en-US" altLang="en-US" dirty="0">
                <a:ea typeface="Avenir Book" charset="0"/>
                <a:cs typeface="Avenir Book" charset="0"/>
              </a:rPr>
              <a:t>, if:</a:t>
            </a:r>
          </a:p>
          <a:p>
            <a:pPr lvl="1">
              <a:spcBef>
                <a:spcPts val="600"/>
              </a:spcBef>
            </a:pPr>
            <a:r>
              <a:rPr lang="en-US" altLang="en-US" b="1" dirty="0">
                <a:solidFill>
                  <a:srgbClr val="C00000"/>
                </a:solidFill>
                <a:ea typeface="Avenir Book" charset="0"/>
                <a:cs typeface="Avenir Book" charset="0"/>
              </a:rPr>
              <a:t>Interference</a:t>
            </a:r>
            <a:r>
              <a:rPr lang="en-US" altLang="en-US" dirty="0">
                <a:solidFill>
                  <a:srgbClr val="3333FF"/>
                </a:solidFill>
                <a:ea typeface="Avenir Book" charset="0"/>
                <a:cs typeface="Avenir Book" charset="0"/>
              </a:rPr>
              <a:t>:</a:t>
            </a:r>
            <a:r>
              <a:rPr lang="en-US" altLang="en-US" dirty="0">
                <a:ea typeface="Avenir Book" charset="0"/>
                <a:cs typeface="Avenir Book" charset="0"/>
              </a:rPr>
              <a:t> one action effect deletes or negates a </a:t>
            </a:r>
            <a:r>
              <a:rPr lang="en-US" altLang="en-US" b="1" dirty="0">
                <a:ea typeface="Avenir Book" charset="0"/>
                <a:cs typeface="Avenir Book" charset="0"/>
              </a:rPr>
              <a:t>precondition</a:t>
            </a:r>
            <a:r>
              <a:rPr lang="en-US" altLang="en-US" dirty="0">
                <a:ea typeface="Avenir Book" charset="0"/>
                <a:cs typeface="Avenir Book" charset="0"/>
              </a:rPr>
              <a:t> of the other</a:t>
            </a:r>
          </a:p>
          <a:p>
            <a:pPr lvl="1">
              <a:spcBef>
                <a:spcPts val="600"/>
              </a:spcBef>
            </a:pPr>
            <a:r>
              <a:rPr lang="en-US" altLang="en-US" b="1" dirty="0">
                <a:solidFill>
                  <a:srgbClr val="C00000"/>
                </a:solidFill>
                <a:ea typeface="Avenir Book" charset="0"/>
                <a:cs typeface="Avenir Book" charset="0"/>
              </a:rPr>
              <a:t>Inconsistency</a:t>
            </a:r>
            <a:r>
              <a:rPr lang="en-US" altLang="en-US" b="1" dirty="0">
                <a:ea typeface="Avenir Book" charset="0"/>
                <a:cs typeface="Avenir Book" charset="0"/>
              </a:rPr>
              <a:t>:</a:t>
            </a:r>
            <a:r>
              <a:rPr lang="en-US" altLang="en-US" dirty="0">
                <a:ea typeface="Avenir Book" charset="0"/>
                <a:cs typeface="Avenir Book" charset="0"/>
              </a:rPr>
              <a:t> one action effect deletes or negates the </a:t>
            </a:r>
            <a:r>
              <a:rPr lang="en-US" altLang="en-US" b="1" dirty="0">
                <a:ea typeface="Avenir Book" charset="0"/>
                <a:cs typeface="Avenir Book" charset="0"/>
              </a:rPr>
              <a:t>effect</a:t>
            </a:r>
            <a:r>
              <a:rPr lang="en-US" altLang="en-US" dirty="0">
                <a:ea typeface="Avenir Book" charset="0"/>
                <a:cs typeface="Avenir Book" charset="0"/>
              </a:rPr>
              <a:t> of the other</a:t>
            </a:r>
            <a:endParaRPr lang="en-US" altLang="en-US" b="1" dirty="0">
              <a:solidFill>
                <a:srgbClr val="C00000"/>
              </a:solidFill>
              <a:ea typeface="Avenir Book" charset="0"/>
              <a:cs typeface="Avenir Book" charset="0"/>
            </a:endParaRPr>
          </a:p>
          <a:p>
            <a:pPr lvl="1">
              <a:spcBef>
                <a:spcPts val="600"/>
              </a:spcBef>
            </a:pPr>
            <a:r>
              <a:rPr lang="en-US" altLang="en-US" b="1" dirty="0">
                <a:solidFill>
                  <a:srgbClr val="C00000"/>
                </a:solidFill>
                <a:ea typeface="Avenir Book" charset="0"/>
                <a:cs typeface="Avenir Book" charset="0"/>
              </a:rPr>
              <a:t>Competing Needs</a:t>
            </a:r>
            <a:r>
              <a:rPr lang="en-US" altLang="en-US" dirty="0">
                <a:solidFill>
                  <a:srgbClr val="3333FF"/>
                </a:solidFill>
                <a:ea typeface="Avenir Book" charset="0"/>
                <a:cs typeface="Avenir Book" charset="0"/>
              </a:rPr>
              <a:t>:</a:t>
            </a:r>
            <a:r>
              <a:rPr lang="en-US" altLang="en-US" dirty="0">
                <a:ea typeface="Avenir Book" charset="0"/>
                <a:cs typeface="Avenir Book" charset="0"/>
              </a:rPr>
              <a:t> the actions have preconditions that are</a:t>
            </a:r>
            <a:r>
              <a:rPr lang="en-US" altLang="en-US" i="1" dirty="0">
                <a:ea typeface="Avenir Book" charset="0"/>
                <a:cs typeface="Avenir Book" charset="0"/>
              </a:rPr>
              <a:t> </a:t>
            </a:r>
            <a:r>
              <a:rPr lang="en-US" altLang="en-US" dirty="0">
                <a:ea typeface="Avenir Book" charset="0"/>
                <a:cs typeface="Avenir Book" charset="0"/>
              </a:rPr>
              <a:t>mutex</a:t>
            </a:r>
            <a:r>
              <a:rPr lang="en-US" altLang="en-US" i="1" dirty="0">
                <a:ea typeface="Avenir Book" charset="0"/>
                <a:cs typeface="Avenir Book" charset="0"/>
              </a:rPr>
              <a:t> </a:t>
            </a:r>
            <a:r>
              <a:rPr lang="en-US" altLang="en-US" dirty="0">
                <a:ea typeface="Avenir Book" charset="0"/>
                <a:cs typeface="Avenir Book" charset="0"/>
              </a:rPr>
              <a:t>in previous proposition-level </a:t>
            </a:r>
          </a:p>
        </p:txBody>
      </p:sp>
      <p:sp>
        <p:nvSpPr>
          <p:cNvPr id="158" name="TextBox 157">
            <a:extLst>
              <a:ext uri="{FF2B5EF4-FFF2-40B4-BE49-F238E27FC236}">
                <a16:creationId xmlns:a16="http://schemas.microsoft.com/office/drawing/2014/main" id="{7C827470-C1B8-B743-8C54-479F9F14A811}"/>
              </a:ext>
            </a:extLst>
          </p:cNvPr>
          <p:cNvSpPr txBox="1"/>
          <p:nvPr/>
        </p:nvSpPr>
        <p:spPr>
          <a:xfrm>
            <a:off x="7556386" y="2306956"/>
            <a:ext cx="1064972" cy="369332"/>
          </a:xfrm>
          <a:prstGeom prst="rect">
            <a:avLst/>
          </a:prstGeom>
          <a:noFill/>
        </p:spPr>
        <p:txBody>
          <a:bodyPr wrap="none" rtlCol="0">
            <a:spAutoFit/>
          </a:bodyPr>
          <a:lstStyle/>
          <a:p>
            <a:r>
              <a:rPr lang="en-US" dirty="0"/>
              <a:t>Pickup(B)</a:t>
            </a:r>
          </a:p>
        </p:txBody>
      </p:sp>
      <p:sp>
        <p:nvSpPr>
          <p:cNvPr id="159" name="TextBox 158">
            <a:extLst>
              <a:ext uri="{FF2B5EF4-FFF2-40B4-BE49-F238E27FC236}">
                <a16:creationId xmlns:a16="http://schemas.microsoft.com/office/drawing/2014/main" id="{FC1C54A5-1B4C-F646-B352-BDC78161A35C}"/>
              </a:ext>
            </a:extLst>
          </p:cNvPr>
          <p:cNvSpPr txBox="1"/>
          <p:nvPr/>
        </p:nvSpPr>
        <p:spPr>
          <a:xfrm>
            <a:off x="7563077" y="4548275"/>
            <a:ext cx="1092415" cy="369332"/>
          </a:xfrm>
          <a:prstGeom prst="rect">
            <a:avLst/>
          </a:prstGeom>
          <a:noFill/>
        </p:spPr>
        <p:txBody>
          <a:bodyPr wrap="none" rtlCol="0">
            <a:spAutoFit/>
          </a:bodyPr>
          <a:lstStyle/>
          <a:p>
            <a:r>
              <a:rPr lang="en-US" dirty="0"/>
              <a:t>Pickup(G)</a:t>
            </a:r>
          </a:p>
        </p:txBody>
      </p:sp>
      <p:sp>
        <p:nvSpPr>
          <p:cNvPr id="160" name="TextBox 159">
            <a:extLst>
              <a:ext uri="{FF2B5EF4-FFF2-40B4-BE49-F238E27FC236}">
                <a16:creationId xmlns:a16="http://schemas.microsoft.com/office/drawing/2014/main" id="{B307FB23-CA36-6841-9A55-F5763DAC150D}"/>
              </a:ext>
            </a:extLst>
          </p:cNvPr>
          <p:cNvSpPr txBox="1"/>
          <p:nvPr/>
        </p:nvSpPr>
        <p:spPr>
          <a:xfrm>
            <a:off x="7563077" y="6198491"/>
            <a:ext cx="1092222" cy="369332"/>
          </a:xfrm>
          <a:prstGeom prst="rect">
            <a:avLst/>
          </a:prstGeom>
          <a:noFill/>
        </p:spPr>
        <p:txBody>
          <a:bodyPr wrap="none" rtlCol="0">
            <a:spAutoFit/>
          </a:bodyPr>
          <a:lstStyle/>
          <a:p>
            <a:r>
              <a:rPr lang="en-US" dirty="0"/>
              <a:t>Pickup(O)</a:t>
            </a:r>
          </a:p>
        </p:txBody>
      </p:sp>
      <p:sp>
        <p:nvSpPr>
          <p:cNvPr id="161" name="TextBox 160">
            <a:extLst>
              <a:ext uri="{FF2B5EF4-FFF2-40B4-BE49-F238E27FC236}">
                <a16:creationId xmlns:a16="http://schemas.microsoft.com/office/drawing/2014/main" id="{3F5BB04C-D7D6-F64C-8F62-17F59A766518}"/>
              </a:ext>
            </a:extLst>
          </p:cNvPr>
          <p:cNvSpPr txBox="1"/>
          <p:nvPr/>
        </p:nvSpPr>
        <p:spPr>
          <a:xfrm>
            <a:off x="7572892" y="2891026"/>
            <a:ext cx="975011" cy="369332"/>
          </a:xfrm>
          <a:prstGeom prst="rect">
            <a:avLst/>
          </a:prstGeom>
          <a:noFill/>
        </p:spPr>
        <p:txBody>
          <a:bodyPr wrap="none" rtlCol="0">
            <a:spAutoFit/>
          </a:bodyPr>
          <a:lstStyle/>
          <a:p>
            <a:r>
              <a:rPr lang="en-US" dirty="0"/>
              <a:t>Put(B,O)</a:t>
            </a:r>
          </a:p>
        </p:txBody>
      </p:sp>
      <p:sp>
        <p:nvSpPr>
          <p:cNvPr id="162" name="TextBox 161">
            <a:extLst>
              <a:ext uri="{FF2B5EF4-FFF2-40B4-BE49-F238E27FC236}">
                <a16:creationId xmlns:a16="http://schemas.microsoft.com/office/drawing/2014/main" id="{F8A1B968-0B9E-2643-8382-C78591553E9D}"/>
              </a:ext>
            </a:extLst>
          </p:cNvPr>
          <p:cNvSpPr txBox="1"/>
          <p:nvPr/>
        </p:nvSpPr>
        <p:spPr>
          <a:xfrm>
            <a:off x="7563077" y="3436009"/>
            <a:ext cx="968598" cy="369332"/>
          </a:xfrm>
          <a:prstGeom prst="rect">
            <a:avLst/>
          </a:prstGeom>
          <a:noFill/>
        </p:spPr>
        <p:txBody>
          <a:bodyPr wrap="none" rtlCol="0">
            <a:spAutoFit/>
          </a:bodyPr>
          <a:lstStyle/>
          <a:p>
            <a:r>
              <a:rPr lang="en-US" dirty="0"/>
              <a:t>Put(B,G)</a:t>
            </a:r>
          </a:p>
        </p:txBody>
      </p:sp>
      <p:sp>
        <p:nvSpPr>
          <p:cNvPr id="163" name="TextBox 162">
            <a:extLst>
              <a:ext uri="{FF2B5EF4-FFF2-40B4-BE49-F238E27FC236}">
                <a16:creationId xmlns:a16="http://schemas.microsoft.com/office/drawing/2014/main" id="{AE70B38A-C46A-D94D-A08E-82F5C23E06DA}"/>
              </a:ext>
            </a:extLst>
          </p:cNvPr>
          <p:cNvSpPr txBox="1"/>
          <p:nvPr/>
        </p:nvSpPr>
        <p:spPr>
          <a:xfrm>
            <a:off x="7563077" y="3966820"/>
            <a:ext cx="1348061" cy="369332"/>
          </a:xfrm>
          <a:prstGeom prst="rect">
            <a:avLst/>
          </a:prstGeom>
          <a:noFill/>
        </p:spPr>
        <p:txBody>
          <a:bodyPr wrap="none" rtlCol="0">
            <a:spAutoFit/>
          </a:bodyPr>
          <a:lstStyle/>
          <a:p>
            <a:r>
              <a:rPr lang="en-US" dirty="0"/>
              <a:t>Put-Table(B)</a:t>
            </a:r>
          </a:p>
        </p:txBody>
      </p:sp>
      <p:sp>
        <p:nvSpPr>
          <p:cNvPr id="164" name="TextBox 163">
            <a:extLst>
              <a:ext uri="{FF2B5EF4-FFF2-40B4-BE49-F238E27FC236}">
                <a16:creationId xmlns:a16="http://schemas.microsoft.com/office/drawing/2014/main" id="{189CA189-C4C0-4540-B156-45C850F7FC00}"/>
              </a:ext>
            </a:extLst>
          </p:cNvPr>
          <p:cNvSpPr txBox="1"/>
          <p:nvPr/>
        </p:nvSpPr>
        <p:spPr>
          <a:xfrm>
            <a:off x="7556385" y="5074587"/>
            <a:ext cx="1353960" cy="369332"/>
          </a:xfrm>
          <a:prstGeom prst="rect">
            <a:avLst/>
          </a:prstGeom>
          <a:noFill/>
        </p:spPr>
        <p:txBody>
          <a:bodyPr wrap="none" rtlCol="0">
            <a:spAutoFit/>
          </a:bodyPr>
          <a:lstStyle/>
          <a:p>
            <a:r>
              <a:rPr lang="en-US" dirty="0"/>
              <a:t>Put-Table(G)</a:t>
            </a:r>
          </a:p>
        </p:txBody>
      </p:sp>
      <p:sp>
        <p:nvSpPr>
          <p:cNvPr id="165" name="TextBox 164">
            <a:extLst>
              <a:ext uri="{FF2B5EF4-FFF2-40B4-BE49-F238E27FC236}">
                <a16:creationId xmlns:a16="http://schemas.microsoft.com/office/drawing/2014/main" id="{C1C120E0-8EB5-CD4D-9910-1898E0602F27}"/>
              </a:ext>
            </a:extLst>
          </p:cNvPr>
          <p:cNvSpPr txBox="1"/>
          <p:nvPr/>
        </p:nvSpPr>
        <p:spPr>
          <a:xfrm>
            <a:off x="7557536" y="5604943"/>
            <a:ext cx="971741" cy="369332"/>
          </a:xfrm>
          <a:prstGeom prst="rect">
            <a:avLst/>
          </a:prstGeom>
          <a:noFill/>
        </p:spPr>
        <p:txBody>
          <a:bodyPr wrap="none" rtlCol="0">
            <a:spAutoFit/>
          </a:bodyPr>
          <a:lstStyle/>
          <a:p>
            <a:r>
              <a:rPr lang="en-US" dirty="0"/>
              <a:t>Put(G,B)</a:t>
            </a:r>
          </a:p>
        </p:txBody>
      </p:sp>
      <p:sp>
        <p:nvSpPr>
          <p:cNvPr id="166" name="Rectangle 165">
            <a:extLst>
              <a:ext uri="{FF2B5EF4-FFF2-40B4-BE49-F238E27FC236}">
                <a16:creationId xmlns:a16="http://schemas.microsoft.com/office/drawing/2014/main" id="{4A0B1B3E-BC00-E14F-A5DD-FC6FED0F6D8F}"/>
              </a:ext>
            </a:extLst>
          </p:cNvPr>
          <p:cNvSpPr/>
          <p:nvPr/>
        </p:nvSpPr>
        <p:spPr>
          <a:xfrm>
            <a:off x="9418245" y="2043857"/>
            <a:ext cx="1445976" cy="4801314"/>
          </a:xfrm>
          <a:prstGeom prst="rect">
            <a:avLst/>
          </a:prstGeom>
        </p:spPr>
        <p:txBody>
          <a:bodyPr wrap="square">
            <a:spAutoFit/>
          </a:bodyPr>
          <a:lstStyle/>
          <a:p>
            <a:r>
              <a:rPr lang="en-US" dirty="0" err="1"/>
              <a:t>HandEmpty</a:t>
            </a:r>
            <a:endParaRPr lang="en-US" dirty="0"/>
          </a:p>
          <a:p>
            <a:endParaRPr lang="en-US" dirty="0"/>
          </a:p>
          <a:p>
            <a:r>
              <a:rPr lang="en-US" dirty="0"/>
              <a:t>On-Table(O) </a:t>
            </a:r>
          </a:p>
          <a:p>
            <a:r>
              <a:rPr lang="en-US" dirty="0"/>
              <a:t>On-Table(B)</a:t>
            </a:r>
          </a:p>
          <a:p>
            <a:r>
              <a:rPr lang="en-US" dirty="0"/>
              <a:t>On-Table(G) </a:t>
            </a:r>
          </a:p>
          <a:p>
            <a:r>
              <a:rPr lang="en-US" dirty="0"/>
              <a:t>On(G,B)</a:t>
            </a:r>
          </a:p>
          <a:p>
            <a:r>
              <a:rPr lang="en-US" dirty="0"/>
              <a:t>On(B,O) </a:t>
            </a:r>
          </a:p>
          <a:p>
            <a:r>
              <a:rPr lang="en-US" dirty="0"/>
              <a:t>On(B,G)</a:t>
            </a:r>
          </a:p>
          <a:p>
            <a:r>
              <a:rPr lang="en-US" dirty="0"/>
              <a:t>Clear(B) </a:t>
            </a:r>
          </a:p>
          <a:p>
            <a:endParaRPr lang="en-US" dirty="0"/>
          </a:p>
          <a:p>
            <a:r>
              <a:rPr lang="en-US" dirty="0"/>
              <a:t>Clear(G)</a:t>
            </a:r>
          </a:p>
          <a:p>
            <a:endParaRPr lang="en-US" dirty="0"/>
          </a:p>
          <a:p>
            <a:r>
              <a:rPr lang="en-US" dirty="0"/>
              <a:t>Clear(O)</a:t>
            </a:r>
          </a:p>
          <a:p>
            <a:endParaRPr lang="en-US" dirty="0"/>
          </a:p>
          <a:p>
            <a:r>
              <a:rPr lang="en-US" dirty="0"/>
              <a:t>In-Hand(B)</a:t>
            </a:r>
          </a:p>
          <a:p>
            <a:endParaRPr lang="en-US" dirty="0"/>
          </a:p>
          <a:p>
            <a:r>
              <a:rPr lang="en-US" dirty="0"/>
              <a:t>In-Hand(G)</a:t>
            </a:r>
          </a:p>
        </p:txBody>
      </p:sp>
      <p:sp>
        <p:nvSpPr>
          <p:cNvPr id="167" name="Rectangle 166">
            <a:extLst>
              <a:ext uri="{FF2B5EF4-FFF2-40B4-BE49-F238E27FC236}">
                <a16:creationId xmlns:a16="http://schemas.microsoft.com/office/drawing/2014/main" id="{8ECE3901-C77A-BF4F-BBBA-814335625B69}"/>
              </a:ext>
            </a:extLst>
          </p:cNvPr>
          <p:cNvSpPr/>
          <p:nvPr/>
        </p:nvSpPr>
        <p:spPr>
          <a:xfrm>
            <a:off x="5620611" y="2067732"/>
            <a:ext cx="1445976" cy="4801314"/>
          </a:xfrm>
          <a:prstGeom prst="rect">
            <a:avLst/>
          </a:prstGeom>
        </p:spPr>
        <p:txBody>
          <a:bodyPr wrap="square">
            <a:spAutoFit/>
          </a:bodyPr>
          <a:lstStyle/>
          <a:p>
            <a:r>
              <a:rPr lang="en-US" dirty="0" err="1"/>
              <a:t>HandEmpty</a:t>
            </a:r>
            <a:endParaRPr lang="en-US" dirty="0"/>
          </a:p>
          <a:p>
            <a:endParaRPr lang="en-US" dirty="0"/>
          </a:p>
          <a:p>
            <a:r>
              <a:rPr lang="en-US" dirty="0"/>
              <a:t>On-Table(O) </a:t>
            </a:r>
          </a:p>
          <a:p>
            <a:endParaRPr lang="en-US" dirty="0"/>
          </a:p>
          <a:p>
            <a:r>
              <a:rPr lang="en-US" dirty="0"/>
              <a:t>On-Table(G) </a:t>
            </a:r>
          </a:p>
          <a:p>
            <a:endParaRPr lang="en-US" dirty="0"/>
          </a:p>
          <a:p>
            <a:r>
              <a:rPr lang="en-US" dirty="0"/>
              <a:t>On(B,O) </a:t>
            </a:r>
          </a:p>
          <a:p>
            <a:endParaRPr lang="en-US" dirty="0"/>
          </a:p>
          <a:p>
            <a:r>
              <a:rPr lang="en-US" dirty="0"/>
              <a:t>Clear(B) </a:t>
            </a:r>
          </a:p>
          <a:p>
            <a:endParaRPr lang="en-US" dirty="0"/>
          </a:p>
          <a:p>
            <a:r>
              <a:rPr lang="en-US" dirty="0"/>
              <a:t>Clear(G)</a:t>
            </a:r>
          </a:p>
          <a:p>
            <a:endParaRPr lang="en-US" dirty="0"/>
          </a:p>
          <a:p>
            <a:r>
              <a:rPr lang="en-US" dirty="0"/>
              <a:t>Clear(O)</a:t>
            </a:r>
          </a:p>
          <a:p>
            <a:endParaRPr lang="en-US" dirty="0"/>
          </a:p>
          <a:p>
            <a:r>
              <a:rPr lang="en-US" dirty="0"/>
              <a:t>In-Hand(B)</a:t>
            </a:r>
          </a:p>
          <a:p>
            <a:endParaRPr lang="en-US" dirty="0"/>
          </a:p>
          <a:p>
            <a:r>
              <a:rPr lang="en-US" dirty="0"/>
              <a:t>In-Hand(G)</a:t>
            </a:r>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5FC012EE-327E-ECC0-9B04-473B11141282}"/>
                  </a:ext>
                </a:extLst>
              </p14:cNvPr>
              <p14:cNvContentPartPr/>
              <p14:nvPr/>
            </p14:nvContentPartPr>
            <p14:xfrm>
              <a:off x="871560" y="1442880"/>
              <a:ext cx="10396080" cy="5257440"/>
            </p14:xfrm>
          </p:contentPart>
        </mc:Choice>
        <mc:Fallback xmlns="">
          <p:pic>
            <p:nvPicPr>
              <p:cNvPr id="3" name="Ink 2">
                <a:extLst>
                  <a:ext uri="{FF2B5EF4-FFF2-40B4-BE49-F238E27FC236}">
                    <a16:creationId xmlns:a16="http://schemas.microsoft.com/office/drawing/2014/main" id="{5FC012EE-327E-ECC0-9B04-473B11141282}"/>
                  </a:ext>
                </a:extLst>
              </p:cNvPr>
              <p:cNvPicPr/>
              <p:nvPr/>
            </p:nvPicPr>
            <p:blipFill>
              <a:blip r:embed="rId3"/>
              <a:stretch>
                <a:fillRect/>
              </a:stretch>
            </p:blipFill>
            <p:spPr>
              <a:xfrm>
                <a:off x="862200" y="1433520"/>
                <a:ext cx="10414800" cy="5276160"/>
              </a:xfrm>
              <a:prstGeom prst="rect">
                <a:avLst/>
              </a:prstGeom>
            </p:spPr>
          </p:pic>
        </mc:Fallback>
      </mc:AlternateContent>
    </p:spTree>
    <p:extLst>
      <p:ext uri="{BB962C8B-B14F-4D97-AF65-F5344CB8AC3E}">
        <p14:creationId xmlns:p14="http://schemas.microsoft.com/office/powerpoint/2010/main" val="28371353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6A762-2C03-A346-B4CB-C044A4F9400C}"/>
              </a:ext>
            </a:extLst>
          </p:cNvPr>
          <p:cNvSpPr>
            <a:spLocks noGrp="1"/>
          </p:cNvSpPr>
          <p:nvPr>
            <p:ph type="title"/>
          </p:nvPr>
        </p:nvSpPr>
        <p:spPr/>
        <p:txBody>
          <a:bodyPr/>
          <a:lstStyle/>
          <a:p>
            <a:r>
              <a:rPr lang="en-US" dirty="0" err="1"/>
              <a:t>GraphPlan</a:t>
            </a:r>
            <a:r>
              <a:rPr lang="en-US" dirty="0"/>
              <a:t> Big Picture </a:t>
            </a:r>
          </a:p>
        </p:txBody>
      </p:sp>
      <p:sp>
        <p:nvSpPr>
          <p:cNvPr id="3" name="Content Placeholder 2">
            <a:extLst>
              <a:ext uri="{FF2B5EF4-FFF2-40B4-BE49-F238E27FC236}">
                <a16:creationId xmlns:a16="http://schemas.microsoft.com/office/drawing/2014/main" id="{38CF2454-EF49-BC4F-B93A-3B9E6AF2FAC0}"/>
              </a:ext>
            </a:extLst>
          </p:cNvPr>
          <p:cNvSpPr>
            <a:spLocks noGrp="1"/>
          </p:cNvSpPr>
          <p:nvPr>
            <p:ph idx="1"/>
          </p:nvPr>
        </p:nvSpPr>
        <p:spPr>
          <a:xfrm>
            <a:off x="552274" y="1086530"/>
            <a:ext cx="11087451" cy="2039539"/>
          </a:xfrm>
        </p:spPr>
        <p:txBody>
          <a:bodyPr/>
          <a:lstStyle/>
          <a:p>
            <a:r>
              <a:rPr lang="en-US" dirty="0"/>
              <a:t>Construct a </a:t>
            </a:r>
            <a:r>
              <a:rPr lang="en-US" dirty="0" err="1"/>
              <a:t>Graphplan</a:t>
            </a:r>
            <a:r>
              <a:rPr lang="en-US" dirty="0"/>
              <a:t> graph as an </a:t>
            </a:r>
            <a:r>
              <a:rPr lang="en-US" u="sng" dirty="0"/>
              <a:t>approximation of the planning graph </a:t>
            </a:r>
            <a:r>
              <a:rPr lang="en-US" dirty="0"/>
              <a:t>in polynomial space</a:t>
            </a:r>
          </a:p>
          <a:p>
            <a:pPr marL="0" lvl="1" indent="0">
              <a:spcBef>
                <a:spcPct val="10000"/>
              </a:spcBef>
              <a:buNone/>
            </a:pPr>
            <a:endParaRPr lang="en-US" altLang="en-US" dirty="0">
              <a:ea typeface="Arial" charset="0"/>
              <a:cs typeface="Arial" charset="0"/>
            </a:endParaRPr>
          </a:p>
          <a:p>
            <a:pPr marL="0" lvl="1" indent="0">
              <a:spcBef>
                <a:spcPct val="10000"/>
              </a:spcBef>
              <a:buNone/>
            </a:pPr>
            <a:r>
              <a:rPr lang="en-US" altLang="en-US" sz="2800" dirty="0">
                <a:ea typeface="Arial" charset="0"/>
                <a:cs typeface="Arial" charset="0"/>
              </a:rPr>
              <a:t>The approximation: we do not delete any predicates that were EVER true since the start of the search. </a:t>
            </a:r>
            <a:r>
              <a:rPr lang="en-US" sz="2800" dirty="0"/>
              <a:t>The </a:t>
            </a:r>
            <a:r>
              <a:rPr lang="en-US" sz="2800" dirty="0" err="1">
                <a:solidFill>
                  <a:srgbClr val="C00000"/>
                </a:solidFill>
              </a:rPr>
              <a:t>GraphPlan</a:t>
            </a:r>
            <a:r>
              <a:rPr lang="en-US" sz="2800" dirty="0">
                <a:solidFill>
                  <a:srgbClr val="C00000"/>
                </a:solidFill>
              </a:rPr>
              <a:t> graph</a:t>
            </a:r>
            <a:r>
              <a:rPr lang="en-US" sz="2800" dirty="0"/>
              <a:t> computes the </a:t>
            </a:r>
            <a:r>
              <a:rPr lang="en-US" sz="2800" b="1" dirty="0"/>
              <a:t>possibly reachable</a:t>
            </a:r>
            <a:r>
              <a:rPr lang="en-US" sz="2800" dirty="0"/>
              <a:t> states although they aren’t necessarily </a:t>
            </a:r>
            <a:r>
              <a:rPr lang="en-US" sz="2800" b="1" dirty="0"/>
              <a:t>feasible </a:t>
            </a:r>
            <a:endParaRPr lang="en-US" altLang="en-US" sz="2800" dirty="0">
              <a:ea typeface="Arial" charset="0"/>
              <a:cs typeface="Arial" charset="0"/>
            </a:endParaRPr>
          </a:p>
          <a:p>
            <a:pPr marL="0" lvl="1" indent="0">
              <a:spcBef>
                <a:spcPct val="10000"/>
              </a:spcBef>
              <a:buNone/>
            </a:pPr>
            <a:endParaRPr lang="en-US" altLang="en-US" sz="2800" dirty="0">
              <a:ea typeface="Arial" charset="0"/>
              <a:cs typeface="Arial" charset="0"/>
            </a:endParaRPr>
          </a:p>
          <a:p>
            <a:pPr marL="0" lvl="1" indent="0">
              <a:spcBef>
                <a:spcPct val="10000"/>
              </a:spcBef>
              <a:buNone/>
            </a:pPr>
            <a:r>
              <a:rPr lang="en-US" altLang="en-US" sz="2800" dirty="0">
                <a:ea typeface="Arial" charset="0"/>
                <a:cs typeface="Arial" charset="0"/>
              </a:rPr>
              <a:t>-&gt; We can match multiple actions in one timestep if preconditions all match </a:t>
            </a:r>
          </a:p>
          <a:p>
            <a:pPr marL="0" lvl="1" indent="0">
              <a:spcBef>
                <a:spcPct val="10000"/>
              </a:spcBef>
              <a:buNone/>
            </a:pPr>
            <a:r>
              <a:rPr lang="en-US" altLang="en-US" sz="2800" dirty="0">
                <a:ea typeface="Arial" charset="0"/>
                <a:cs typeface="Arial" charset="0"/>
              </a:rPr>
              <a:t>	Finds shorter than optimal plans if actions are sequential</a:t>
            </a:r>
          </a:p>
          <a:p>
            <a:pPr marL="0" lvl="1" indent="0">
              <a:spcBef>
                <a:spcPct val="10000"/>
              </a:spcBef>
              <a:buNone/>
            </a:pPr>
            <a:r>
              <a:rPr lang="en-US" altLang="en-US" sz="2800" dirty="0">
                <a:ea typeface="Arial" charset="0"/>
                <a:cs typeface="Arial" charset="0"/>
              </a:rPr>
              <a:t>	How do we fix this?</a:t>
            </a:r>
          </a:p>
          <a:p>
            <a:pPr marL="0" lvl="1" indent="0">
              <a:buNone/>
            </a:pPr>
            <a:r>
              <a:rPr lang="en-US" altLang="en-US" sz="2800" dirty="0"/>
              <a:t>-&gt; We have to handle the case that plans that c</a:t>
            </a:r>
            <a:r>
              <a:rPr lang="en-US" altLang="en-US" sz="2800" dirty="0">
                <a:ea typeface="Arial" charset="0"/>
                <a:cs typeface="Arial" charset="0"/>
              </a:rPr>
              <a:t>ouldn’t be actually executed 	because one action negates another </a:t>
            </a:r>
            <a:endParaRPr lang="en-US" sz="2800" b="1" dirty="0"/>
          </a:p>
          <a:p>
            <a:pPr marL="0" lvl="1" indent="0">
              <a:buNone/>
            </a:pPr>
            <a:endParaRPr lang="en-US" dirty="0"/>
          </a:p>
          <a:p>
            <a:endParaRPr lang="en-US"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5266D5D8-7260-7FE8-1FA6-9860C5C3B6C5}"/>
                  </a:ext>
                </a:extLst>
              </p14:cNvPr>
              <p14:cNvContentPartPr/>
              <p14:nvPr/>
            </p14:nvContentPartPr>
            <p14:xfrm>
              <a:off x="381600" y="3055320"/>
              <a:ext cx="10933200" cy="679680"/>
            </p14:xfrm>
          </p:contentPart>
        </mc:Choice>
        <mc:Fallback xmlns="">
          <p:pic>
            <p:nvPicPr>
              <p:cNvPr id="4" name="Ink 3">
                <a:extLst>
                  <a:ext uri="{FF2B5EF4-FFF2-40B4-BE49-F238E27FC236}">
                    <a16:creationId xmlns:a16="http://schemas.microsoft.com/office/drawing/2014/main" id="{5266D5D8-7260-7FE8-1FA6-9860C5C3B6C5}"/>
                  </a:ext>
                </a:extLst>
              </p:cNvPr>
              <p:cNvPicPr/>
              <p:nvPr/>
            </p:nvPicPr>
            <p:blipFill>
              <a:blip r:embed="rId3"/>
              <a:stretch>
                <a:fillRect/>
              </a:stretch>
            </p:blipFill>
            <p:spPr>
              <a:xfrm>
                <a:off x="372240" y="3045960"/>
                <a:ext cx="10951920" cy="698400"/>
              </a:xfrm>
              <a:prstGeom prst="rect">
                <a:avLst/>
              </a:prstGeom>
            </p:spPr>
          </p:pic>
        </mc:Fallback>
      </mc:AlternateContent>
    </p:spTree>
    <p:extLst>
      <p:ext uri="{BB962C8B-B14F-4D97-AF65-F5344CB8AC3E}">
        <p14:creationId xmlns:p14="http://schemas.microsoft.com/office/powerpoint/2010/main" val="26949662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3B850-08B6-6841-B1FC-117CBAB1C15A}"/>
              </a:ext>
            </a:extLst>
          </p:cNvPr>
          <p:cNvSpPr>
            <a:spLocks noGrp="1"/>
          </p:cNvSpPr>
          <p:nvPr>
            <p:ph type="title"/>
          </p:nvPr>
        </p:nvSpPr>
        <p:spPr/>
        <p:txBody>
          <a:bodyPr/>
          <a:lstStyle/>
          <a:p>
            <a:r>
              <a:rPr lang="en-US" dirty="0"/>
              <a:t>We provide the </a:t>
            </a:r>
            <a:r>
              <a:rPr lang="en-US" dirty="0" err="1"/>
              <a:t>GraphPlan</a:t>
            </a:r>
            <a:r>
              <a:rPr lang="en-US" dirty="0"/>
              <a:t> implementation</a:t>
            </a:r>
          </a:p>
        </p:txBody>
      </p:sp>
      <p:sp>
        <p:nvSpPr>
          <p:cNvPr id="3" name="Content Placeholder 2">
            <a:extLst>
              <a:ext uri="{FF2B5EF4-FFF2-40B4-BE49-F238E27FC236}">
                <a16:creationId xmlns:a16="http://schemas.microsoft.com/office/drawing/2014/main" id="{3C40D543-B9A7-C74D-A5A4-C0B57B1BEE6E}"/>
              </a:ext>
            </a:extLst>
          </p:cNvPr>
          <p:cNvSpPr>
            <a:spLocks noGrp="1"/>
          </p:cNvSpPr>
          <p:nvPr>
            <p:ph idx="1"/>
          </p:nvPr>
        </p:nvSpPr>
        <p:spPr>
          <a:xfrm>
            <a:off x="552099" y="1113178"/>
            <a:ext cx="10515600" cy="2727302"/>
          </a:xfrm>
        </p:spPr>
        <p:txBody>
          <a:bodyPr/>
          <a:lstStyle/>
          <a:p>
            <a:r>
              <a:rPr lang="en-US" dirty="0"/>
              <a:t>In the programming assignment, you will create the representation, which will be passed into our </a:t>
            </a:r>
            <a:r>
              <a:rPr lang="en-US" dirty="0" err="1"/>
              <a:t>GraphPlan</a:t>
            </a:r>
            <a:r>
              <a:rPr lang="en-US" dirty="0"/>
              <a:t> implementation</a:t>
            </a:r>
          </a:p>
          <a:p>
            <a:endParaRPr lang="en-US" dirty="0"/>
          </a:p>
          <a:p>
            <a:r>
              <a:rPr lang="en-US" dirty="0"/>
              <a:t>In written assignments, you’ll be asked to build graph plan graphs and assess the graph plan graph for mutexes, goals, leveling off, and solutions.</a:t>
            </a:r>
          </a:p>
        </p:txBody>
      </p:sp>
    </p:spTree>
    <p:extLst>
      <p:ext uri="{BB962C8B-B14F-4D97-AF65-F5344CB8AC3E}">
        <p14:creationId xmlns:p14="http://schemas.microsoft.com/office/powerpoint/2010/main" val="8940319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29563-5C47-9F29-D5C0-FCEBB05BD09A}"/>
              </a:ext>
            </a:extLst>
          </p:cNvPr>
          <p:cNvSpPr>
            <a:spLocks noGrp="1"/>
          </p:cNvSpPr>
          <p:nvPr>
            <p:ph type="title"/>
          </p:nvPr>
        </p:nvSpPr>
        <p:spPr/>
        <p:txBody>
          <a:bodyPr/>
          <a:lstStyle/>
          <a:p>
            <a:r>
              <a:rPr lang="en-US" dirty="0"/>
              <a:t>Implementation</a:t>
            </a:r>
          </a:p>
        </p:txBody>
      </p:sp>
      <p:sp>
        <p:nvSpPr>
          <p:cNvPr id="3" name="Text Placeholder 2">
            <a:extLst>
              <a:ext uri="{FF2B5EF4-FFF2-40B4-BE49-F238E27FC236}">
                <a16:creationId xmlns:a16="http://schemas.microsoft.com/office/drawing/2014/main" id="{A6553A04-840E-28E0-239B-D3A301548E9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0547138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44C64-F64A-6A42-9017-09408913D99C}"/>
              </a:ext>
            </a:extLst>
          </p:cNvPr>
          <p:cNvSpPr>
            <a:spLocks noGrp="1"/>
          </p:cNvSpPr>
          <p:nvPr>
            <p:ph type="title"/>
          </p:nvPr>
        </p:nvSpPr>
        <p:spPr/>
        <p:txBody>
          <a:bodyPr/>
          <a:lstStyle/>
          <a:p>
            <a:r>
              <a:rPr lang="en-US" dirty="0"/>
              <a:t>Implementing Symbolic Representations</a:t>
            </a:r>
          </a:p>
        </p:txBody>
      </p:sp>
      <p:sp>
        <p:nvSpPr>
          <p:cNvPr id="3" name="Content Placeholder 2">
            <a:extLst>
              <a:ext uri="{FF2B5EF4-FFF2-40B4-BE49-F238E27FC236}">
                <a16:creationId xmlns:a16="http://schemas.microsoft.com/office/drawing/2014/main" id="{7D1B5FAE-149B-0145-9F39-4CC607890BA9}"/>
              </a:ext>
            </a:extLst>
          </p:cNvPr>
          <p:cNvSpPr>
            <a:spLocks noGrp="1"/>
          </p:cNvSpPr>
          <p:nvPr>
            <p:ph idx="1"/>
          </p:nvPr>
        </p:nvSpPr>
        <p:spPr/>
        <p:txBody>
          <a:bodyPr/>
          <a:lstStyle/>
          <a:p>
            <a:r>
              <a:rPr lang="en-US" dirty="0"/>
              <a:t>Literals: Each thing/object in our model</a:t>
            </a:r>
          </a:p>
          <a:p>
            <a:r>
              <a:rPr lang="en-US" dirty="0"/>
              <a:t>		</a:t>
            </a:r>
            <a:r>
              <a:rPr lang="en-US" dirty="0" err="1">
                <a:solidFill>
                  <a:schemeClr val="accent5">
                    <a:lumMod val="75000"/>
                  </a:schemeClr>
                </a:solidFill>
              </a:rPr>
              <a:t>i</a:t>
            </a:r>
            <a:r>
              <a:rPr lang="en-US" dirty="0">
                <a:solidFill>
                  <a:schemeClr val="accent5">
                    <a:lumMod val="75000"/>
                  </a:schemeClr>
                </a:solidFill>
              </a:rPr>
              <a:t> = Instance(“</a:t>
            </a:r>
            <a:r>
              <a:rPr lang="en-US" dirty="0" err="1">
                <a:solidFill>
                  <a:schemeClr val="accent5">
                    <a:lumMod val="75000"/>
                  </a:schemeClr>
                </a:solidFill>
              </a:rPr>
              <a:t>name”,TYPE</a:t>
            </a:r>
            <a:r>
              <a:rPr lang="en-US" dirty="0">
                <a:solidFill>
                  <a:schemeClr val="accent5">
                    <a:lumMod val="75000"/>
                  </a:schemeClr>
                </a:solidFill>
              </a:rPr>
              <a:t>)</a:t>
            </a:r>
          </a:p>
          <a:p>
            <a:r>
              <a:rPr lang="en-US" dirty="0"/>
              <a:t>Variables: Can take on any TYPE thing </a:t>
            </a:r>
          </a:p>
          <a:p>
            <a:r>
              <a:rPr lang="en-US" dirty="0"/>
              <a:t>		</a:t>
            </a:r>
            <a:r>
              <a:rPr lang="en-US" dirty="0">
                <a:solidFill>
                  <a:schemeClr val="accent5">
                    <a:lumMod val="75000"/>
                  </a:schemeClr>
                </a:solidFill>
              </a:rPr>
              <a:t>v = Variable(“</a:t>
            </a:r>
            <a:r>
              <a:rPr lang="en-US" dirty="0" err="1">
                <a:solidFill>
                  <a:schemeClr val="accent5">
                    <a:lumMod val="75000"/>
                  </a:schemeClr>
                </a:solidFill>
              </a:rPr>
              <a:t>v_name”,TYPE</a:t>
            </a:r>
            <a:r>
              <a:rPr lang="en-US" dirty="0">
                <a:solidFill>
                  <a:schemeClr val="accent5">
                    <a:lumMod val="75000"/>
                  </a:schemeClr>
                </a:solidFill>
              </a:rPr>
              <a:t>)</a:t>
            </a:r>
          </a:p>
          <a:p>
            <a:endParaRPr lang="en-US" dirty="0">
              <a:solidFill>
                <a:schemeClr val="accent5">
                  <a:lumMod val="75000"/>
                </a:schemeClr>
              </a:solidFill>
            </a:endParaRPr>
          </a:p>
          <a:p>
            <a:r>
              <a:rPr lang="en-US" dirty="0">
                <a:solidFill>
                  <a:schemeClr val="tx1"/>
                </a:solidFill>
              </a:rPr>
              <a:t>Block World Example:</a:t>
            </a:r>
          </a:p>
          <a:p>
            <a:r>
              <a:rPr lang="en-US" sz="2400" dirty="0" err="1">
                <a:solidFill>
                  <a:schemeClr val="tx1"/>
                </a:solidFill>
              </a:rPr>
              <a:t>Pickup_from_Table</a:t>
            </a:r>
            <a:r>
              <a:rPr lang="en-US" sz="2400" dirty="0">
                <a:solidFill>
                  <a:schemeClr val="tx1"/>
                </a:solidFill>
              </a:rPr>
              <a:t>(b):</a:t>
            </a:r>
          </a:p>
          <a:p>
            <a:pPr marL="460375" indent="-460375"/>
            <a:r>
              <a:rPr lang="en-US" sz="2400" dirty="0">
                <a:solidFill>
                  <a:schemeClr val="tx1"/>
                </a:solidFill>
              </a:rPr>
              <a:t>	Pre: </a:t>
            </a:r>
            <a:r>
              <a:rPr lang="en-US" sz="2400" dirty="0" err="1">
                <a:solidFill>
                  <a:schemeClr val="tx1"/>
                </a:solidFill>
              </a:rPr>
              <a:t>HandEmpty</a:t>
            </a:r>
            <a:r>
              <a:rPr lang="en-US" sz="2400" dirty="0">
                <a:solidFill>
                  <a:schemeClr val="tx1"/>
                </a:solidFill>
              </a:rPr>
              <a:t>(), Clear(</a:t>
            </a:r>
            <a:r>
              <a:rPr lang="en-US" sz="2400" dirty="0">
                <a:solidFill>
                  <a:srgbClr val="C00000"/>
                </a:solidFill>
              </a:rPr>
              <a:t>b</a:t>
            </a:r>
            <a:r>
              <a:rPr lang="en-US" sz="2400" dirty="0">
                <a:solidFill>
                  <a:schemeClr val="tx1"/>
                </a:solidFill>
              </a:rPr>
              <a:t>), On-Table(</a:t>
            </a:r>
            <a:r>
              <a:rPr lang="en-US" sz="2400" dirty="0">
                <a:solidFill>
                  <a:srgbClr val="C00000"/>
                </a:solidFill>
              </a:rPr>
              <a:t>b</a:t>
            </a:r>
            <a:r>
              <a:rPr lang="en-US" sz="2400" dirty="0">
                <a:solidFill>
                  <a:schemeClr val="tx1"/>
                </a:solidFill>
              </a:rPr>
              <a:t>)</a:t>
            </a:r>
          </a:p>
          <a:p>
            <a:pPr marL="460375" indent="-460375"/>
            <a:r>
              <a:rPr lang="en-US" sz="2400" dirty="0">
                <a:solidFill>
                  <a:schemeClr val="tx1"/>
                </a:solidFill>
              </a:rPr>
              <a:t>	Add: In-Hand(</a:t>
            </a:r>
            <a:r>
              <a:rPr lang="en-US" sz="2400" dirty="0">
                <a:solidFill>
                  <a:srgbClr val="C00000"/>
                </a:solidFill>
              </a:rPr>
              <a:t>b</a:t>
            </a:r>
            <a:r>
              <a:rPr lang="en-US" sz="2400" dirty="0">
                <a:solidFill>
                  <a:schemeClr val="tx1"/>
                </a:solidFill>
              </a:rPr>
              <a:t>)</a:t>
            </a:r>
          </a:p>
          <a:p>
            <a:r>
              <a:rPr lang="en-US" sz="2400" dirty="0">
                <a:solidFill>
                  <a:schemeClr val="tx1"/>
                </a:solidFill>
              </a:rPr>
              <a:t>       Delete: </a:t>
            </a:r>
            <a:r>
              <a:rPr lang="en-US" sz="2400" dirty="0" err="1">
                <a:solidFill>
                  <a:schemeClr val="tx1"/>
                </a:solidFill>
              </a:rPr>
              <a:t>HandEmpty</a:t>
            </a:r>
            <a:r>
              <a:rPr lang="en-US" sz="2400" dirty="0">
                <a:solidFill>
                  <a:schemeClr val="tx1"/>
                </a:solidFill>
              </a:rPr>
              <a:t>(), On-Table(</a:t>
            </a:r>
            <a:r>
              <a:rPr lang="en-US" sz="2400" dirty="0">
                <a:solidFill>
                  <a:srgbClr val="C00000"/>
                </a:solidFill>
              </a:rPr>
              <a:t>b</a:t>
            </a:r>
            <a:r>
              <a:rPr lang="en-US" sz="2400" dirty="0">
                <a:solidFill>
                  <a:schemeClr val="tx1"/>
                </a:solidFill>
              </a:rPr>
              <a:t>)</a:t>
            </a:r>
          </a:p>
          <a:p>
            <a:endParaRPr lang="en-US" dirty="0"/>
          </a:p>
        </p:txBody>
      </p:sp>
      <p:sp>
        <p:nvSpPr>
          <p:cNvPr id="4" name="TextBox 3">
            <a:extLst>
              <a:ext uri="{FF2B5EF4-FFF2-40B4-BE49-F238E27FC236}">
                <a16:creationId xmlns:a16="http://schemas.microsoft.com/office/drawing/2014/main" id="{1BE3A84C-53DC-3847-8735-B89EF468F0F1}"/>
              </a:ext>
            </a:extLst>
          </p:cNvPr>
          <p:cNvSpPr txBox="1"/>
          <p:nvPr/>
        </p:nvSpPr>
        <p:spPr>
          <a:xfrm>
            <a:off x="6316653" y="4204558"/>
            <a:ext cx="5677134" cy="2246769"/>
          </a:xfrm>
          <a:prstGeom prst="rect">
            <a:avLst/>
          </a:prstGeom>
          <a:noFill/>
        </p:spPr>
        <p:txBody>
          <a:bodyPr wrap="square" rtlCol="0">
            <a:spAutoFit/>
          </a:bodyPr>
          <a:lstStyle/>
          <a:p>
            <a:r>
              <a:rPr lang="en-US" sz="2800" dirty="0">
                <a:solidFill>
                  <a:srgbClr val="C00000"/>
                </a:solidFill>
              </a:rPr>
              <a:t>Instances: “A”, “B”, “C” of type BLOCK</a:t>
            </a:r>
          </a:p>
          <a:p>
            <a:r>
              <a:rPr lang="en-US" sz="2800" dirty="0">
                <a:solidFill>
                  <a:srgbClr val="C00000"/>
                </a:solidFill>
              </a:rPr>
              <a:t>Variable: “b” of type BLOCK</a:t>
            </a:r>
          </a:p>
          <a:p>
            <a:endParaRPr lang="en-US" sz="2800" dirty="0">
              <a:solidFill>
                <a:srgbClr val="C00000"/>
              </a:solidFill>
            </a:endParaRPr>
          </a:p>
          <a:p>
            <a:r>
              <a:rPr lang="en-US" sz="2800" dirty="0">
                <a:solidFill>
                  <a:srgbClr val="C00000"/>
                </a:solidFill>
              </a:rPr>
              <a:t>In this operator, b can take on the value of any block instance</a:t>
            </a:r>
          </a:p>
        </p:txBody>
      </p:sp>
    </p:spTree>
    <p:extLst>
      <p:ext uri="{BB962C8B-B14F-4D97-AF65-F5344CB8AC3E}">
        <p14:creationId xmlns:p14="http://schemas.microsoft.com/office/powerpoint/2010/main" val="3781833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44C64-F64A-6A42-9017-09408913D99C}"/>
              </a:ext>
            </a:extLst>
          </p:cNvPr>
          <p:cNvSpPr>
            <a:spLocks noGrp="1"/>
          </p:cNvSpPr>
          <p:nvPr>
            <p:ph type="title"/>
          </p:nvPr>
        </p:nvSpPr>
        <p:spPr/>
        <p:txBody>
          <a:bodyPr/>
          <a:lstStyle/>
          <a:p>
            <a:r>
              <a:rPr lang="en-US" dirty="0"/>
              <a:t>Implementing Symbolic Representations</a:t>
            </a:r>
          </a:p>
        </p:txBody>
      </p:sp>
      <p:sp>
        <p:nvSpPr>
          <p:cNvPr id="3" name="Content Placeholder 2">
            <a:extLst>
              <a:ext uri="{FF2B5EF4-FFF2-40B4-BE49-F238E27FC236}">
                <a16:creationId xmlns:a16="http://schemas.microsoft.com/office/drawing/2014/main" id="{7D1B5FAE-149B-0145-9F39-4CC607890BA9}"/>
              </a:ext>
            </a:extLst>
          </p:cNvPr>
          <p:cNvSpPr>
            <a:spLocks noGrp="1"/>
          </p:cNvSpPr>
          <p:nvPr>
            <p:ph idx="1"/>
          </p:nvPr>
        </p:nvSpPr>
        <p:spPr>
          <a:xfrm>
            <a:off x="552098" y="1113178"/>
            <a:ext cx="11421365" cy="2039539"/>
          </a:xfrm>
        </p:spPr>
        <p:txBody>
          <a:bodyPr/>
          <a:lstStyle/>
          <a:p>
            <a:r>
              <a:rPr lang="en-US" dirty="0"/>
              <a:t>Literals: Each thing/object in our model</a:t>
            </a:r>
          </a:p>
          <a:p>
            <a:r>
              <a:rPr lang="en-US" dirty="0"/>
              <a:t>		</a:t>
            </a:r>
            <a:r>
              <a:rPr lang="en-US" dirty="0" err="1">
                <a:solidFill>
                  <a:srgbClr val="C00000"/>
                </a:solidFill>
              </a:rPr>
              <a:t>i_a</a:t>
            </a:r>
            <a:r>
              <a:rPr lang="en-US" dirty="0">
                <a:solidFill>
                  <a:srgbClr val="C00000"/>
                </a:solidFill>
              </a:rPr>
              <a:t> = Instance(“A”,BLOCK), </a:t>
            </a:r>
            <a:r>
              <a:rPr lang="en-US" dirty="0" err="1">
                <a:solidFill>
                  <a:srgbClr val="C00000"/>
                </a:solidFill>
              </a:rPr>
              <a:t>i_b</a:t>
            </a:r>
            <a:r>
              <a:rPr lang="en-US" dirty="0">
                <a:solidFill>
                  <a:srgbClr val="C00000"/>
                </a:solidFill>
              </a:rPr>
              <a:t> = Instance(“B”,BLOCK)</a:t>
            </a:r>
          </a:p>
          <a:p>
            <a:r>
              <a:rPr lang="en-US" dirty="0"/>
              <a:t>Variables: Can take on any TYPE thing </a:t>
            </a:r>
          </a:p>
          <a:p>
            <a:r>
              <a:rPr lang="en-US" dirty="0"/>
              <a:t>		</a:t>
            </a:r>
            <a:r>
              <a:rPr lang="en-US" dirty="0" err="1">
                <a:solidFill>
                  <a:srgbClr val="C00000"/>
                </a:solidFill>
              </a:rPr>
              <a:t>v_block</a:t>
            </a:r>
            <a:r>
              <a:rPr lang="en-US" dirty="0">
                <a:solidFill>
                  <a:srgbClr val="C00000"/>
                </a:solidFill>
              </a:rPr>
              <a:t> = Variable(“</a:t>
            </a:r>
            <a:r>
              <a:rPr lang="en-US" dirty="0" err="1">
                <a:solidFill>
                  <a:srgbClr val="C00000"/>
                </a:solidFill>
              </a:rPr>
              <a:t>b”,BLOCK</a:t>
            </a:r>
            <a:r>
              <a:rPr lang="en-US" dirty="0">
                <a:solidFill>
                  <a:srgbClr val="C00000"/>
                </a:solidFill>
              </a:rPr>
              <a:t>)</a:t>
            </a:r>
          </a:p>
          <a:p>
            <a:endParaRPr lang="en-US" dirty="0">
              <a:solidFill>
                <a:schemeClr val="accent5">
                  <a:lumMod val="75000"/>
                </a:schemeClr>
              </a:solidFill>
            </a:endParaRPr>
          </a:p>
          <a:p>
            <a:r>
              <a:rPr lang="en-US" dirty="0">
                <a:solidFill>
                  <a:schemeClr val="tx1"/>
                </a:solidFill>
              </a:rPr>
              <a:t>Block World Example:</a:t>
            </a:r>
          </a:p>
          <a:p>
            <a:r>
              <a:rPr lang="en-US" sz="2400" dirty="0" err="1">
                <a:solidFill>
                  <a:schemeClr val="tx1"/>
                </a:solidFill>
              </a:rPr>
              <a:t>Pickup_from_Table</a:t>
            </a:r>
            <a:r>
              <a:rPr lang="en-US" sz="2400" dirty="0">
                <a:solidFill>
                  <a:schemeClr val="tx1"/>
                </a:solidFill>
              </a:rPr>
              <a:t>(b):</a:t>
            </a:r>
          </a:p>
          <a:p>
            <a:pPr marL="460375" indent="-460375"/>
            <a:r>
              <a:rPr lang="en-US" sz="2400" dirty="0">
                <a:solidFill>
                  <a:schemeClr val="tx1"/>
                </a:solidFill>
              </a:rPr>
              <a:t>		Pre: </a:t>
            </a:r>
            <a:r>
              <a:rPr lang="en-US" sz="2400" dirty="0" err="1">
                <a:solidFill>
                  <a:schemeClr val="tx1"/>
                </a:solidFill>
              </a:rPr>
              <a:t>HandEmpty</a:t>
            </a:r>
            <a:r>
              <a:rPr lang="en-US" sz="2400" dirty="0">
                <a:solidFill>
                  <a:schemeClr val="tx1"/>
                </a:solidFill>
              </a:rPr>
              <a:t>(), Clear(</a:t>
            </a:r>
            <a:r>
              <a:rPr lang="en-US" sz="2400" dirty="0">
                <a:solidFill>
                  <a:srgbClr val="C00000"/>
                </a:solidFill>
              </a:rPr>
              <a:t>b</a:t>
            </a:r>
            <a:r>
              <a:rPr lang="en-US" sz="2400" dirty="0">
                <a:solidFill>
                  <a:schemeClr val="tx1"/>
                </a:solidFill>
              </a:rPr>
              <a:t>), On-Table(</a:t>
            </a:r>
            <a:r>
              <a:rPr lang="en-US" sz="2400" dirty="0">
                <a:solidFill>
                  <a:srgbClr val="C00000"/>
                </a:solidFill>
              </a:rPr>
              <a:t>b</a:t>
            </a:r>
            <a:r>
              <a:rPr lang="en-US" sz="2400" dirty="0">
                <a:solidFill>
                  <a:schemeClr val="tx1"/>
                </a:solidFill>
              </a:rPr>
              <a:t>)</a:t>
            </a:r>
          </a:p>
          <a:p>
            <a:pPr marL="460375" indent="-460375"/>
            <a:r>
              <a:rPr lang="en-US" sz="2400" dirty="0">
                <a:solidFill>
                  <a:schemeClr val="tx1"/>
                </a:solidFill>
              </a:rPr>
              <a:t>		Add: In-Hand(</a:t>
            </a:r>
            <a:r>
              <a:rPr lang="en-US" sz="2400" dirty="0">
                <a:solidFill>
                  <a:srgbClr val="C00000"/>
                </a:solidFill>
              </a:rPr>
              <a:t>b</a:t>
            </a:r>
            <a:r>
              <a:rPr lang="en-US" sz="2400" dirty="0">
                <a:solidFill>
                  <a:schemeClr val="tx1"/>
                </a:solidFill>
              </a:rPr>
              <a:t>)</a:t>
            </a:r>
          </a:p>
          <a:p>
            <a:r>
              <a:rPr lang="en-US" sz="2400" dirty="0">
                <a:solidFill>
                  <a:schemeClr val="tx1"/>
                </a:solidFill>
              </a:rPr>
              <a:t>        	Delete: </a:t>
            </a:r>
            <a:r>
              <a:rPr lang="en-US" sz="2400" dirty="0" err="1">
                <a:solidFill>
                  <a:schemeClr val="tx1"/>
                </a:solidFill>
              </a:rPr>
              <a:t>HandEmpty</a:t>
            </a:r>
            <a:r>
              <a:rPr lang="en-US" sz="2400" dirty="0">
                <a:solidFill>
                  <a:schemeClr val="tx1"/>
                </a:solidFill>
              </a:rPr>
              <a:t>(), On-Table(</a:t>
            </a:r>
            <a:r>
              <a:rPr lang="en-US" sz="2400" dirty="0">
                <a:solidFill>
                  <a:srgbClr val="C00000"/>
                </a:solidFill>
              </a:rPr>
              <a:t>b</a:t>
            </a:r>
            <a:r>
              <a:rPr lang="en-US" sz="2400" dirty="0">
                <a:solidFill>
                  <a:schemeClr val="tx1"/>
                </a:solidFill>
              </a:rPr>
              <a:t>)</a:t>
            </a:r>
          </a:p>
          <a:p>
            <a:endParaRPr lang="en-US" dirty="0"/>
          </a:p>
        </p:txBody>
      </p:sp>
      <p:sp>
        <p:nvSpPr>
          <p:cNvPr id="5" name="TextBox 4">
            <a:extLst>
              <a:ext uri="{FF2B5EF4-FFF2-40B4-BE49-F238E27FC236}">
                <a16:creationId xmlns:a16="http://schemas.microsoft.com/office/drawing/2014/main" id="{3867AC21-CD60-1A4B-BF6C-0B961ED44677}"/>
              </a:ext>
            </a:extLst>
          </p:cNvPr>
          <p:cNvSpPr txBox="1"/>
          <p:nvPr/>
        </p:nvSpPr>
        <p:spPr>
          <a:xfrm>
            <a:off x="7266326" y="2321720"/>
            <a:ext cx="4917056" cy="830997"/>
          </a:xfrm>
          <a:prstGeom prst="rect">
            <a:avLst/>
          </a:prstGeom>
          <a:noFill/>
        </p:spPr>
        <p:txBody>
          <a:bodyPr wrap="square" rtlCol="0">
            <a:spAutoFit/>
          </a:bodyPr>
          <a:lstStyle/>
          <a:p>
            <a:r>
              <a:rPr lang="en-US" sz="2400" dirty="0">
                <a:solidFill>
                  <a:srgbClr val="7030A0"/>
                </a:solidFill>
              </a:rPr>
              <a:t>ALERT: no two literals nor variables can have the same string name!!</a:t>
            </a:r>
          </a:p>
        </p:txBody>
      </p:sp>
    </p:spTree>
    <p:extLst>
      <p:ext uri="{BB962C8B-B14F-4D97-AF65-F5344CB8AC3E}">
        <p14:creationId xmlns:p14="http://schemas.microsoft.com/office/powerpoint/2010/main" val="4224940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44C64-F64A-6A42-9017-09408913D99C}"/>
              </a:ext>
            </a:extLst>
          </p:cNvPr>
          <p:cNvSpPr>
            <a:spLocks noGrp="1"/>
          </p:cNvSpPr>
          <p:nvPr>
            <p:ph type="title"/>
          </p:nvPr>
        </p:nvSpPr>
        <p:spPr/>
        <p:txBody>
          <a:bodyPr/>
          <a:lstStyle/>
          <a:p>
            <a:r>
              <a:rPr lang="en-US" dirty="0"/>
              <a:t>Implementing Symbolic Representations</a:t>
            </a:r>
          </a:p>
        </p:txBody>
      </p:sp>
      <p:sp>
        <p:nvSpPr>
          <p:cNvPr id="3" name="Content Placeholder 2">
            <a:extLst>
              <a:ext uri="{FF2B5EF4-FFF2-40B4-BE49-F238E27FC236}">
                <a16:creationId xmlns:a16="http://schemas.microsoft.com/office/drawing/2014/main" id="{7D1B5FAE-149B-0145-9F39-4CC607890BA9}"/>
              </a:ext>
            </a:extLst>
          </p:cNvPr>
          <p:cNvSpPr>
            <a:spLocks noGrp="1"/>
          </p:cNvSpPr>
          <p:nvPr>
            <p:ph idx="1"/>
          </p:nvPr>
        </p:nvSpPr>
        <p:spPr>
          <a:xfrm>
            <a:off x="552099" y="1113178"/>
            <a:ext cx="11073844" cy="2039539"/>
          </a:xfrm>
        </p:spPr>
        <p:txBody>
          <a:bodyPr/>
          <a:lstStyle/>
          <a:p>
            <a:r>
              <a:rPr lang="en-US" dirty="0"/>
              <a:t>Literals: Each thing/object in our model</a:t>
            </a:r>
          </a:p>
          <a:p>
            <a:r>
              <a:rPr lang="en-US" dirty="0"/>
              <a:t>		</a:t>
            </a:r>
            <a:r>
              <a:rPr lang="en-US" dirty="0" err="1">
                <a:solidFill>
                  <a:srgbClr val="C00000"/>
                </a:solidFill>
              </a:rPr>
              <a:t>i_a</a:t>
            </a:r>
            <a:r>
              <a:rPr lang="en-US" dirty="0">
                <a:solidFill>
                  <a:srgbClr val="C00000"/>
                </a:solidFill>
              </a:rPr>
              <a:t> = Instance(“A”,BLOCK), </a:t>
            </a:r>
            <a:r>
              <a:rPr lang="en-US" dirty="0" err="1">
                <a:solidFill>
                  <a:srgbClr val="C00000"/>
                </a:solidFill>
              </a:rPr>
              <a:t>i_b</a:t>
            </a:r>
            <a:r>
              <a:rPr lang="en-US" dirty="0">
                <a:solidFill>
                  <a:srgbClr val="C00000"/>
                </a:solidFill>
              </a:rPr>
              <a:t> = Instance(“B”,BLOCK)</a:t>
            </a:r>
          </a:p>
          <a:p>
            <a:r>
              <a:rPr lang="en-US" dirty="0"/>
              <a:t>Variables: Can take on any TYPE thing </a:t>
            </a:r>
          </a:p>
          <a:p>
            <a:r>
              <a:rPr lang="en-US" dirty="0"/>
              <a:t>		</a:t>
            </a:r>
            <a:r>
              <a:rPr lang="en-US" dirty="0" err="1">
                <a:solidFill>
                  <a:srgbClr val="C00000"/>
                </a:solidFill>
              </a:rPr>
              <a:t>v_block</a:t>
            </a:r>
            <a:r>
              <a:rPr lang="en-US" dirty="0">
                <a:solidFill>
                  <a:srgbClr val="C00000"/>
                </a:solidFill>
              </a:rPr>
              <a:t> = Variable(“</a:t>
            </a:r>
            <a:r>
              <a:rPr lang="en-US" dirty="0" err="1">
                <a:solidFill>
                  <a:srgbClr val="C00000"/>
                </a:solidFill>
              </a:rPr>
              <a:t>b”,BLOCK</a:t>
            </a:r>
            <a:r>
              <a:rPr lang="en-US" dirty="0">
                <a:solidFill>
                  <a:srgbClr val="C00000"/>
                </a:solidFill>
              </a:rPr>
              <a:t>)</a:t>
            </a:r>
          </a:p>
          <a:p>
            <a:r>
              <a:rPr lang="en-US" dirty="0"/>
              <a:t>Propositions: Predicate Relationships</a:t>
            </a:r>
          </a:p>
          <a:p>
            <a:r>
              <a:rPr lang="en-US" dirty="0"/>
              <a:t>		</a:t>
            </a:r>
            <a:r>
              <a:rPr lang="en-US" dirty="0">
                <a:solidFill>
                  <a:srgbClr val="C00000"/>
                </a:solidFill>
              </a:rPr>
              <a:t>p1 = proposition(“relation”, </a:t>
            </a:r>
            <a:r>
              <a:rPr lang="en-US" dirty="0" err="1">
                <a:solidFill>
                  <a:srgbClr val="C00000"/>
                </a:solidFill>
              </a:rPr>
              <a:t>v_a</a:t>
            </a:r>
            <a:r>
              <a:rPr lang="en-US" dirty="0">
                <a:solidFill>
                  <a:srgbClr val="C00000"/>
                </a:solidFill>
              </a:rPr>
              <a:t>, </a:t>
            </a:r>
            <a:r>
              <a:rPr lang="en-US" dirty="0" err="1">
                <a:solidFill>
                  <a:srgbClr val="C00000"/>
                </a:solidFill>
              </a:rPr>
              <a:t>i</a:t>
            </a:r>
            <a:r>
              <a:rPr lang="en-US" dirty="0">
                <a:solidFill>
                  <a:srgbClr val="C00000"/>
                </a:solidFill>
              </a:rPr>
              <a:t>, …)</a:t>
            </a:r>
          </a:p>
          <a:p>
            <a:endParaRPr lang="en-US" dirty="0">
              <a:solidFill>
                <a:schemeClr val="accent5">
                  <a:lumMod val="75000"/>
                </a:schemeClr>
              </a:solidFill>
            </a:endParaRPr>
          </a:p>
          <a:p>
            <a:r>
              <a:rPr lang="en-US" dirty="0">
                <a:solidFill>
                  <a:schemeClr val="tx1"/>
                </a:solidFill>
              </a:rPr>
              <a:t>Block World Example:</a:t>
            </a:r>
          </a:p>
          <a:p>
            <a:r>
              <a:rPr lang="en-US" dirty="0" err="1">
                <a:solidFill>
                  <a:schemeClr val="tx1"/>
                </a:solidFill>
              </a:rPr>
              <a:t>HandEmpty</a:t>
            </a:r>
            <a:r>
              <a:rPr lang="en-US" dirty="0">
                <a:solidFill>
                  <a:schemeClr val="tx1"/>
                </a:solidFill>
              </a:rPr>
              <a:t>(), Clear(</a:t>
            </a:r>
            <a:r>
              <a:rPr lang="en-US" dirty="0">
                <a:solidFill>
                  <a:srgbClr val="C00000"/>
                </a:solidFill>
              </a:rPr>
              <a:t>b</a:t>
            </a:r>
            <a:r>
              <a:rPr lang="en-US" dirty="0">
                <a:solidFill>
                  <a:schemeClr val="tx1"/>
                </a:solidFill>
              </a:rPr>
              <a:t>), On-Table(</a:t>
            </a:r>
            <a:r>
              <a:rPr lang="en-US" dirty="0">
                <a:solidFill>
                  <a:srgbClr val="C00000"/>
                </a:solidFill>
              </a:rPr>
              <a:t>b</a:t>
            </a:r>
            <a:r>
              <a:rPr lang="en-US" dirty="0">
                <a:solidFill>
                  <a:schemeClr val="tx1"/>
                </a:solidFill>
              </a:rPr>
              <a:t>), On-Block(b1,b2)</a:t>
            </a:r>
          </a:p>
          <a:p>
            <a:pPr marL="460375" indent="-460375"/>
            <a:r>
              <a:rPr lang="en-US" dirty="0">
                <a:solidFill>
                  <a:srgbClr val="C00000"/>
                </a:solidFill>
              </a:rPr>
              <a:t>Proposition(“</a:t>
            </a:r>
            <a:r>
              <a:rPr lang="en-US" dirty="0" err="1">
                <a:solidFill>
                  <a:srgbClr val="C00000"/>
                </a:solidFill>
              </a:rPr>
              <a:t>handempty</a:t>
            </a:r>
            <a:r>
              <a:rPr lang="en-US" dirty="0">
                <a:solidFill>
                  <a:srgbClr val="C00000"/>
                </a:solidFill>
              </a:rPr>
              <a:t>”), Proposition(“clear”,</a:t>
            </a:r>
            <a:r>
              <a:rPr lang="en-US" dirty="0" err="1">
                <a:solidFill>
                  <a:srgbClr val="C00000"/>
                </a:solidFill>
              </a:rPr>
              <a:t>v_block</a:t>
            </a:r>
            <a:r>
              <a:rPr lang="en-US" dirty="0">
                <a:solidFill>
                  <a:srgbClr val="C00000"/>
                </a:solidFill>
              </a:rPr>
              <a:t>), 		       Proposition(“on-table”,</a:t>
            </a:r>
            <a:r>
              <a:rPr lang="en-US" dirty="0" err="1">
                <a:solidFill>
                  <a:srgbClr val="C00000"/>
                </a:solidFill>
              </a:rPr>
              <a:t>v_block</a:t>
            </a:r>
            <a:r>
              <a:rPr lang="en-US" dirty="0">
                <a:solidFill>
                  <a:srgbClr val="C00000"/>
                </a:solidFill>
              </a:rPr>
              <a:t>), Proposition(“on-block”,</a:t>
            </a:r>
            <a:r>
              <a:rPr lang="en-US" dirty="0" err="1">
                <a:solidFill>
                  <a:srgbClr val="C00000"/>
                </a:solidFill>
              </a:rPr>
              <a:t>v_block</a:t>
            </a:r>
            <a:r>
              <a:rPr lang="en-US" dirty="0">
                <a:solidFill>
                  <a:srgbClr val="C00000"/>
                </a:solidFill>
              </a:rPr>
              <a:t>, </a:t>
            </a:r>
            <a:r>
              <a:rPr lang="en-US" dirty="0" err="1">
                <a:solidFill>
                  <a:srgbClr val="C00000"/>
                </a:solidFill>
              </a:rPr>
              <a:t>i_a</a:t>
            </a:r>
            <a:r>
              <a:rPr lang="en-US" dirty="0">
                <a:solidFill>
                  <a:srgbClr val="C00000"/>
                </a:solidFill>
              </a:rPr>
              <a:t>)</a:t>
            </a:r>
          </a:p>
          <a:p>
            <a:endParaRPr lang="en-US" dirty="0">
              <a:solidFill>
                <a:schemeClr val="accent5">
                  <a:lumMod val="75000"/>
                </a:schemeClr>
              </a:solidFill>
            </a:endParaRPr>
          </a:p>
          <a:p>
            <a:endParaRPr lang="en-US" dirty="0"/>
          </a:p>
        </p:txBody>
      </p:sp>
      <p:sp>
        <p:nvSpPr>
          <p:cNvPr id="5" name="TextBox 4">
            <a:extLst>
              <a:ext uri="{FF2B5EF4-FFF2-40B4-BE49-F238E27FC236}">
                <a16:creationId xmlns:a16="http://schemas.microsoft.com/office/drawing/2014/main" id="{7937526C-ABAA-3C4C-A901-7AB813503385}"/>
              </a:ext>
            </a:extLst>
          </p:cNvPr>
          <p:cNvSpPr txBox="1"/>
          <p:nvPr/>
        </p:nvSpPr>
        <p:spPr>
          <a:xfrm>
            <a:off x="6979456" y="4222237"/>
            <a:ext cx="4917056" cy="830997"/>
          </a:xfrm>
          <a:prstGeom prst="rect">
            <a:avLst/>
          </a:prstGeom>
          <a:noFill/>
        </p:spPr>
        <p:txBody>
          <a:bodyPr wrap="square" rtlCol="0">
            <a:spAutoFit/>
          </a:bodyPr>
          <a:lstStyle/>
          <a:p>
            <a:r>
              <a:rPr lang="en-US" sz="2400" dirty="0">
                <a:solidFill>
                  <a:srgbClr val="7030A0"/>
                </a:solidFill>
              </a:rPr>
              <a:t>NOTE: variables and instances do not have to start with </a:t>
            </a:r>
            <a:r>
              <a:rPr lang="en-US" sz="2400" dirty="0" err="1">
                <a:solidFill>
                  <a:srgbClr val="7030A0"/>
                </a:solidFill>
              </a:rPr>
              <a:t>i</a:t>
            </a:r>
            <a:r>
              <a:rPr lang="en-US" sz="2400" dirty="0">
                <a:solidFill>
                  <a:srgbClr val="7030A0"/>
                </a:solidFill>
              </a:rPr>
              <a:t>_ and v_</a:t>
            </a:r>
          </a:p>
        </p:txBody>
      </p:sp>
    </p:spTree>
    <p:extLst>
      <p:ext uri="{BB962C8B-B14F-4D97-AF65-F5344CB8AC3E}">
        <p14:creationId xmlns:p14="http://schemas.microsoft.com/office/powerpoint/2010/main" val="293748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F9D31-3903-3841-AD9B-44285D627DD3}"/>
              </a:ext>
            </a:extLst>
          </p:cNvPr>
          <p:cNvSpPr>
            <a:spLocks noGrp="1"/>
          </p:cNvSpPr>
          <p:nvPr>
            <p:ph type="title"/>
          </p:nvPr>
        </p:nvSpPr>
        <p:spPr/>
        <p:txBody>
          <a:bodyPr/>
          <a:lstStyle/>
          <a:p>
            <a:r>
              <a:rPr lang="en-US" dirty="0"/>
              <a:t>Search, Logic, and Classical Planning</a:t>
            </a:r>
          </a:p>
        </p:txBody>
      </p:sp>
      <p:sp>
        <p:nvSpPr>
          <p:cNvPr id="3" name="Content Placeholder 2">
            <a:extLst>
              <a:ext uri="{FF2B5EF4-FFF2-40B4-BE49-F238E27FC236}">
                <a16:creationId xmlns:a16="http://schemas.microsoft.com/office/drawing/2014/main" id="{91C9F4E2-1B8C-9640-87A7-1F295994F635}"/>
              </a:ext>
            </a:extLst>
          </p:cNvPr>
          <p:cNvSpPr>
            <a:spLocks noGrp="1"/>
          </p:cNvSpPr>
          <p:nvPr>
            <p:ph idx="1"/>
          </p:nvPr>
        </p:nvSpPr>
        <p:spPr>
          <a:xfrm>
            <a:off x="552098" y="1113178"/>
            <a:ext cx="11209841" cy="2039539"/>
          </a:xfrm>
        </p:spPr>
        <p:txBody>
          <a:bodyPr/>
          <a:lstStyle/>
          <a:p>
            <a:r>
              <a:rPr lang="en-US" dirty="0"/>
              <a:t>Search Planning</a:t>
            </a:r>
          </a:p>
          <a:p>
            <a:pPr marL="457200" indent="-457200">
              <a:buFont typeface="Wingdings" panose="05000000000000000000" pitchFamily="2" charset="2"/>
              <a:buChar char="§"/>
            </a:pPr>
            <a:r>
              <a:rPr lang="en-US" dirty="0">
                <a:solidFill>
                  <a:schemeClr val="tx1"/>
                </a:solidFill>
              </a:rPr>
              <a:t>Assumes actions and transitions are provided for you, s’ = result(s, a)</a:t>
            </a:r>
          </a:p>
          <a:p>
            <a:pPr marL="457200" indent="-457200">
              <a:buFont typeface="Wingdings" panose="05000000000000000000" pitchFamily="2" charset="2"/>
              <a:buChar char="§"/>
            </a:pPr>
            <a:r>
              <a:rPr lang="en-US" dirty="0">
                <a:solidFill>
                  <a:schemeClr val="tx1"/>
                </a:solidFill>
              </a:rPr>
              <a:t>State changes as you take actions</a:t>
            </a:r>
          </a:p>
          <a:p>
            <a:endParaRPr lang="en-US" sz="800" dirty="0"/>
          </a:p>
          <a:p>
            <a:r>
              <a:rPr lang="en-US" dirty="0"/>
              <a:t>Propositional Logic Planning</a:t>
            </a:r>
          </a:p>
          <a:p>
            <a:pPr marL="457200" indent="-457200">
              <a:buFont typeface="Wingdings" panose="05000000000000000000" pitchFamily="2" charset="2"/>
              <a:buChar char="§"/>
            </a:pPr>
            <a:r>
              <a:rPr lang="en-US" dirty="0">
                <a:solidFill>
                  <a:schemeClr val="tx1"/>
                </a:solidFill>
              </a:rPr>
              <a:t>Can reason about what actions are possible and their effects</a:t>
            </a:r>
          </a:p>
          <a:p>
            <a:pPr marL="457200" indent="-457200">
              <a:buFont typeface="Wingdings" panose="05000000000000000000" pitchFamily="2" charset="2"/>
              <a:buChar char="§"/>
            </a:pPr>
            <a:r>
              <a:rPr lang="en-US" dirty="0">
                <a:solidFill>
                  <a:schemeClr val="tx1"/>
                </a:solidFill>
              </a:rPr>
              <a:t>Represent world with only Boolean symbols</a:t>
            </a:r>
          </a:p>
          <a:p>
            <a:pPr marL="457200" indent="-457200">
              <a:buFont typeface="Wingdings" panose="05000000000000000000" pitchFamily="2" charset="2"/>
              <a:buChar char="§"/>
            </a:pPr>
            <a:r>
              <a:rPr lang="en-US" dirty="0">
                <a:solidFill>
                  <a:schemeClr val="tx1"/>
                </a:solidFill>
              </a:rPr>
              <a:t>Different symbols for different time points</a:t>
            </a:r>
          </a:p>
          <a:p>
            <a:endParaRPr lang="en-US" sz="800" dirty="0">
              <a:solidFill>
                <a:schemeClr val="tx1"/>
              </a:solidFill>
            </a:endParaRPr>
          </a:p>
          <a:p>
            <a:r>
              <a:rPr lang="en-US" dirty="0"/>
              <a:t>Classical Planning</a:t>
            </a:r>
          </a:p>
          <a:p>
            <a:pPr marL="457200" indent="-457200">
              <a:buFont typeface="Wingdings" panose="05000000000000000000" pitchFamily="2" charset="2"/>
              <a:buChar char="§"/>
            </a:pPr>
            <a:r>
              <a:rPr lang="en-US" dirty="0">
                <a:solidFill>
                  <a:schemeClr val="tx1"/>
                </a:solidFill>
              </a:rPr>
              <a:t>Can reason about what actions are possible and their effects</a:t>
            </a:r>
          </a:p>
          <a:p>
            <a:pPr marL="457200" indent="-457200">
              <a:buFont typeface="Wingdings" panose="05000000000000000000" pitchFamily="2" charset="2"/>
              <a:buChar char="§"/>
            </a:pPr>
            <a:r>
              <a:rPr lang="en-US" dirty="0">
                <a:solidFill>
                  <a:schemeClr val="tx1"/>
                </a:solidFill>
              </a:rPr>
              <a:t>State changes as you take actions</a:t>
            </a:r>
          </a:p>
          <a:p>
            <a:pPr marL="457200" indent="-457200">
              <a:buFont typeface="Wingdings" panose="05000000000000000000" pitchFamily="2" charset="2"/>
              <a:buChar char="§"/>
            </a:pPr>
            <a:endParaRPr lang="en-US" dirty="0">
              <a:solidFill>
                <a:schemeClr val="tx1"/>
              </a:solidFill>
            </a:endParaRPr>
          </a:p>
          <a:p>
            <a:endParaRPr lang="en-US"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5318D218-FB36-781F-8F81-55D9107ED090}"/>
                  </a:ext>
                </a:extLst>
              </p14:cNvPr>
              <p14:cNvContentPartPr/>
              <p14:nvPr/>
            </p14:nvContentPartPr>
            <p14:xfrm>
              <a:off x="195840" y="1025280"/>
              <a:ext cx="9980280" cy="3832200"/>
            </p14:xfrm>
          </p:contentPart>
        </mc:Choice>
        <mc:Fallback xmlns="">
          <p:pic>
            <p:nvPicPr>
              <p:cNvPr id="4" name="Ink 3">
                <a:extLst>
                  <a:ext uri="{FF2B5EF4-FFF2-40B4-BE49-F238E27FC236}">
                    <a16:creationId xmlns:a16="http://schemas.microsoft.com/office/drawing/2014/main" id="{5318D218-FB36-781F-8F81-55D9107ED090}"/>
                  </a:ext>
                </a:extLst>
              </p:cNvPr>
              <p:cNvPicPr/>
              <p:nvPr/>
            </p:nvPicPr>
            <p:blipFill>
              <a:blip r:embed="rId3"/>
              <a:stretch>
                <a:fillRect/>
              </a:stretch>
            </p:blipFill>
            <p:spPr>
              <a:xfrm>
                <a:off x="186480" y="1015920"/>
                <a:ext cx="9999000" cy="3850920"/>
              </a:xfrm>
              <a:prstGeom prst="rect">
                <a:avLst/>
              </a:prstGeom>
            </p:spPr>
          </p:pic>
        </mc:Fallback>
      </mc:AlternateContent>
    </p:spTree>
    <p:extLst>
      <p:ext uri="{BB962C8B-B14F-4D97-AF65-F5344CB8AC3E}">
        <p14:creationId xmlns:p14="http://schemas.microsoft.com/office/powerpoint/2010/main" val="33258022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AFDA3-8C38-E043-A547-C86DCBB301BF}"/>
              </a:ext>
            </a:extLst>
          </p:cNvPr>
          <p:cNvSpPr>
            <a:spLocks noGrp="1"/>
          </p:cNvSpPr>
          <p:nvPr>
            <p:ph type="title"/>
          </p:nvPr>
        </p:nvSpPr>
        <p:spPr/>
        <p:txBody>
          <a:bodyPr/>
          <a:lstStyle/>
          <a:p>
            <a:r>
              <a:rPr lang="en-US" dirty="0"/>
              <a:t>Initial State and Goal State</a:t>
            </a:r>
          </a:p>
        </p:txBody>
      </p:sp>
      <p:sp>
        <p:nvSpPr>
          <p:cNvPr id="3" name="Content Placeholder 2">
            <a:extLst>
              <a:ext uri="{FF2B5EF4-FFF2-40B4-BE49-F238E27FC236}">
                <a16:creationId xmlns:a16="http://schemas.microsoft.com/office/drawing/2014/main" id="{2281F861-74A1-7E46-A44E-77712826C82F}"/>
              </a:ext>
            </a:extLst>
          </p:cNvPr>
          <p:cNvSpPr>
            <a:spLocks noGrp="1"/>
          </p:cNvSpPr>
          <p:nvPr>
            <p:ph idx="1"/>
          </p:nvPr>
        </p:nvSpPr>
        <p:spPr>
          <a:xfrm>
            <a:off x="552099" y="1113178"/>
            <a:ext cx="10355388" cy="4389551"/>
          </a:xfrm>
        </p:spPr>
        <p:txBody>
          <a:bodyPr/>
          <a:lstStyle/>
          <a:p>
            <a:r>
              <a:rPr lang="en-US" dirty="0"/>
              <a:t>Create lists of Propositions as the initial state and goal state</a:t>
            </a:r>
          </a:p>
          <a:p>
            <a:endParaRPr lang="en-US" dirty="0"/>
          </a:p>
          <a:p>
            <a:r>
              <a:rPr lang="en-US" dirty="0">
                <a:solidFill>
                  <a:schemeClr val="tx1"/>
                </a:solidFill>
              </a:rPr>
              <a:t>initial = [ Proposition(“</a:t>
            </a:r>
            <a:r>
              <a:rPr lang="en-US" dirty="0" err="1">
                <a:solidFill>
                  <a:schemeClr val="tx1"/>
                </a:solidFill>
              </a:rPr>
              <a:t>handempty</a:t>
            </a:r>
            <a:r>
              <a:rPr lang="en-US" dirty="0">
                <a:solidFill>
                  <a:schemeClr val="tx1"/>
                </a:solidFill>
              </a:rPr>
              <a:t>”), Proposition(“on-table”, </a:t>
            </a:r>
            <a:r>
              <a:rPr lang="en-US" dirty="0" err="1">
                <a:solidFill>
                  <a:schemeClr val="tx1"/>
                </a:solidFill>
              </a:rPr>
              <a:t>i_c</a:t>
            </a:r>
            <a:r>
              <a:rPr lang="en-US" dirty="0">
                <a:solidFill>
                  <a:schemeClr val="tx1"/>
                </a:solidFill>
              </a:rPr>
              <a:t>),	  	     Proposition(“on-table”, </a:t>
            </a:r>
            <a:r>
              <a:rPr lang="en-US" dirty="0" err="1">
                <a:solidFill>
                  <a:schemeClr val="tx1"/>
                </a:solidFill>
              </a:rPr>
              <a:t>i_b</a:t>
            </a:r>
            <a:r>
              <a:rPr lang="en-US" dirty="0">
                <a:solidFill>
                  <a:schemeClr val="tx1"/>
                </a:solidFill>
              </a:rPr>
              <a:t>), Proposition(“on-block”, </a:t>
            </a:r>
            <a:r>
              <a:rPr lang="en-US" dirty="0" err="1">
                <a:solidFill>
                  <a:schemeClr val="tx1"/>
                </a:solidFill>
              </a:rPr>
              <a:t>i_a</a:t>
            </a:r>
            <a:r>
              <a:rPr lang="en-US" dirty="0">
                <a:solidFill>
                  <a:schemeClr val="tx1"/>
                </a:solidFill>
              </a:rPr>
              <a:t>, </a:t>
            </a:r>
            <a:r>
              <a:rPr lang="en-US" dirty="0" err="1">
                <a:solidFill>
                  <a:schemeClr val="tx1"/>
                </a:solidFill>
              </a:rPr>
              <a:t>i_b</a:t>
            </a:r>
            <a:r>
              <a:rPr lang="en-US" dirty="0">
                <a:solidFill>
                  <a:schemeClr val="tx1"/>
                </a:solidFill>
              </a:rPr>
              <a:t>), 	     Proposition(“clear”, </a:t>
            </a:r>
            <a:r>
              <a:rPr lang="en-US" dirty="0" err="1">
                <a:solidFill>
                  <a:schemeClr val="tx1"/>
                </a:solidFill>
              </a:rPr>
              <a:t>i_a</a:t>
            </a:r>
            <a:r>
              <a:rPr lang="en-US" dirty="0">
                <a:solidFill>
                  <a:schemeClr val="tx1"/>
                </a:solidFill>
              </a:rPr>
              <a:t>), Proposition(“clear”, </a:t>
            </a:r>
            <a:r>
              <a:rPr lang="en-US" dirty="0" err="1">
                <a:solidFill>
                  <a:schemeClr val="tx1"/>
                </a:solidFill>
              </a:rPr>
              <a:t>i_c</a:t>
            </a:r>
            <a:r>
              <a:rPr lang="en-US" dirty="0">
                <a:solidFill>
                  <a:schemeClr val="tx1"/>
                </a:solidFill>
              </a:rPr>
              <a:t>)]</a:t>
            </a:r>
          </a:p>
          <a:p>
            <a:endParaRPr lang="en-US" dirty="0">
              <a:solidFill>
                <a:schemeClr val="tx1"/>
              </a:solidFill>
            </a:endParaRPr>
          </a:p>
          <a:p>
            <a:pPr>
              <a:spcBef>
                <a:spcPts val="0"/>
              </a:spcBef>
              <a:defRPr/>
            </a:pPr>
            <a:r>
              <a:rPr lang="en-US" dirty="0">
                <a:solidFill>
                  <a:schemeClr val="tx1"/>
                </a:solidFill>
              </a:rPr>
              <a:t>Goal = [Proposition(“on-table”,</a:t>
            </a:r>
            <a:r>
              <a:rPr lang="en-US" dirty="0" err="1">
                <a:solidFill>
                  <a:schemeClr val="tx1"/>
                </a:solidFill>
              </a:rPr>
              <a:t>i_b</a:t>
            </a:r>
            <a:r>
              <a:rPr lang="en-US" dirty="0">
                <a:solidFill>
                  <a:schemeClr val="tx1"/>
                </a:solidFill>
              </a:rPr>
              <a:t>), Proposition(“on-table”,</a:t>
            </a:r>
            <a:r>
              <a:rPr lang="en-US" dirty="0" err="1">
                <a:solidFill>
                  <a:schemeClr val="tx1"/>
                </a:solidFill>
              </a:rPr>
              <a:t>i_c</a:t>
            </a:r>
            <a:r>
              <a:rPr lang="en-US" dirty="0">
                <a:solidFill>
                  <a:schemeClr val="tx1"/>
                </a:solidFill>
              </a:rPr>
              <a:t>),			  Proposition(“on-block”,</a:t>
            </a:r>
            <a:r>
              <a:rPr lang="en-US" dirty="0" err="1">
                <a:solidFill>
                  <a:schemeClr val="tx1"/>
                </a:solidFill>
              </a:rPr>
              <a:t>i_a</a:t>
            </a:r>
            <a:r>
              <a:rPr lang="en-US" dirty="0">
                <a:solidFill>
                  <a:schemeClr val="tx1"/>
                </a:solidFill>
              </a:rPr>
              <a:t>, </a:t>
            </a:r>
            <a:r>
              <a:rPr lang="en-US" dirty="0" err="1">
                <a:solidFill>
                  <a:schemeClr val="tx1"/>
                </a:solidFill>
              </a:rPr>
              <a:t>i_c</a:t>
            </a:r>
            <a:r>
              <a:rPr lang="en-US" dirty="0">
                <a:solidFill>
                  <a:schemeClr val="tx1"/>
                </a:solidFill>
              </a:rPr>
              <a:t>), Proposition(“clear”,</a:t>
            </a:r>
            <a:r>
              <a:rPr lang="en-US" dirty="0" err="1">
                <a:solidFill>
                  <a:schemeClr val="tx1"/>
                </a:solidFill>
              </a:rPr>
              <a:t>i_a</a:t>
            </a:r>
            <a:r>
              <a:rPr lang="en-US" dirty="0">
                <a:solidFill>
                  <a:schemeClr val="tx1"/>
                </a:solidFill>
              </a:rPr>
              <a:t>),		Proposition(“</a:t>
            </a:r>
            <a:r>
              <a:rPr lang="en-US" dirty="0" err="1">
                <a:solidFill>
                  <a:schemeClr val="tx1"/>
                </a:solidFill>
              </a:rPr>
              <a:t>clear”,”c</a:t>
            </a:r>
            <a:r>
              <a:rPr lang="en-US" dirty="0">
                <a:solidFill>
                  <a:schemeClr val="tx1"/>
                </a:solidFill>
              </a:rPr>
              <a:t>”)]</a:t>
            </a:r>
          </a:p>
        </p:txBody>
      </p:sp>
    </p:spTree>
    <p:extLst>
      <p:ext uri="{BB962C8B-B14F-4D97-AF65-F5344CB8AC3E}">
        <p14:creationId xmlns:p14="http://schemas.microsoft.com/office/powerpoint/2010/main" val="33633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A7F59-223C-4647-9F82-7BD75DC369E9}"/>
              </a:ext>
            </a:extLst>
          </p:cNvPr>
          <p:cNvSpPr>
            <a:spLocks noGrp="1"/>
          </p:cNvSpPr>
          <p:nvPr>
            <p:ph type="title"/>
          </p:nvPr>
        </p:nvSpPr>
        <p:spPr/>
        <p:txBody>
          <a:bodyPr/>
          <a:lstStyle/>
          <a:p>
            <a:r>
              <a:rPr lang="en-US" dirty="0"/>
              <a:t>Implementing Symbolic Representations</a:t>
            </a:r>
          </a:p>
        </p:txBody>
      </p:sp>
      <p:sp>
        <p:nvSpPr>
          <p:cNvPr id="3" name="Content Placeholder 2">
            <a:extLst>
              <a:ext uri="{FF2B5EF4-FFF2-40B4-BE49-F238E27FC236}">
                <a16:creationId xmlns:a16="http://schemas.microsoft.com/office/drawing/2014/main" id="{F7BE5782-7EA5-7D40-B4E1-99550734D5A5}"/>
              </a:ext>
            </a:extLst>
          </p:cNvPr>
          <p:cNvSpPr>
            <a:spLocks noGrp="1"/>
          </p:cNvSpPr>
          <p:nvPr>
            <p:ph idx="1"/>
          </p:nvPr>
        </p:nvSpPr>
        <p:spPr>
          <a:xfrm>
            <a:off x="552098" y="1113178"/>
            <a:ext cx="11388889" cy="2039539"/>
          </a:xfrm>
        </p:spPr>
        <p:txBody>
          <a:bodyPr/>
          <a:lstStyle/>
          <a:p>
            <a:r>
              <a:rPr lang="en-US" dirty="0"/>
              <a:t>Operators: the actions we take change state</a:t>
            </a:r>
          </a:p>
          <a:p>
            <a:r>
              <a:rPr lang="en-US" dirty="0"/>
              <a:t>	</a:t>
            </a:r>
            <a:r>
              <a:rPr lang="en-US" dirty="0" err="1">
                <a:solidFill>
                  <a:schemeClr val="accent5">
                    <a:lumMod val="75000"/>
                  </a:schemeClr>
                </a:solidFill>
              </a:rPr>
              <a:t>pickup_table</a:t>
            </a:r>
            <a:r>
              <a:rPr lang="en-US" dirty="0">
                <a:solidFill>
                  <a:schemeClr val="accent5">
                    <a:lumMod val="75000"/>
                  </a:schemeClr>
                </a:solidFill>
              </a:rPr>
              <a:t> = Operator(“</a:t>
            </a:r>
            <a:r>
              <a:rPr lang="en-US" dirty="0" err="1">
                <a:solidFill>
                  <a:schemeClr val="accent5">
                    <a:lumMod val="75000"/>
                  </a:schemeClr>
                </a:solidFill>
              </a:rPr>
              <a:t>pick_table</a:t>
            </a:r>
            <a:r>
              <a:rPr lang="en-US" dirty="0">
                <a:solidFill>
                  <a:schemeClr val="accent5">
                    <a:lumMod val="75000"/>
                  </a:schemeClr>
                </a:solidFill>
              </a:rPr>
              <a:t>”, </a:t>
            </a:r>
            <a:r>
              <a:rPr lang="en-US" dirty="0">
                <a:solidFill>
                  <a:schemeClr val="accent6">
                    <a:lumMod val="75000"/>
                  </a:schemeClr>
                </a:solidFill>
              </a:rPr>
              <a:t>#name</a:t>
            </a:r>
          </a:p>
          <a:p>
            <a:r>
              <a:rPr lang="en-US" dirty="0">
                <a:solidFill>
                  <a:schemeClr val="accent5">
                    <a:lumMod val="75000"/>
                  </a:schemeClr>
                </a:solidFill>
              </a:rPr>
              <a:t>				[ Proposition(“</a:t>
            </a:r>
            <a:r>
              <a:rPr lang="en-US" dirty="0" err="1">
                <a:solidFill>
                  <a:schemeClr val="accent5">
                    <a:lumMod val="75000"/>
                  </a:schemeClr>
                </a:solidFill>
              </a:rPr>
              <a:t>handempty</a:t>
            </a:r>
            <a:r>
              <a:rPr lang="en-US" dirty="0">
                <a:solidFill>
                  <a:schemeClr val="accent5">
                    <a:lumMod val="75000"/>
                  </a:schemeClr>
                </a:solidFill>
              </a:rPr>
              <a:t>”,), </a:t>
            </a:r>
            <a:r>
              <a:rPr lang="en-US" dirty="0">
                <a:solidFill>
                  <a:schemeClr val="accent6">
                    <a:lumMod val="75000"/>
                  </a:schemeClr>
                </a:solidFill>
              </a:rPr>
              <a:t>#preconditions</a:t>
            </a:r>
          </a:p>
          <a:p>
            <a:r>
              <a:rPr lang="en-US" dirty="0">
                <a:solidFill>
                  <a:schemeClr val="accent5">
                    <a:lumMod val="75000"/>
                  </a:schemeClr>
                </a:solidFill>
              </a:rPr>
              <a:t>				  Proposition(“clear”, </a:t>
            </a:r>
            <a:r>
              <a:rPr lang="en-US" dirty="0" err="1">
                <a:solidFill>
                  <a:schemeClr val="accent5">
                    <a:lumMod val="75000"/>
                  </a:schemeClr>
                </a:solidFill>
              </a:rPr>
              <a:t>v_block</a:t>
            </a:r>
            <a:r>
              <a:rPr lang="en-US" dirty="0">
                <a:solidFill>
                  <a:schemeClr val="accent5">
                    <a:lumMod val="75000"/>
                  </a:schemeClr>
                </a:solidFill>
              </a:rPr>
              <a:t>),</a:t>
            </a:r>
          </a:p>
          <a:p>
            <a:r>
              <a:rPr lang="en-US" dirty="0">
                <a:solidFill>
                  <a:schemeClr val="accent5">
                    <a:lumMod val="75000"/>
                  </a:schemeClr>
                </a:solidFill>
              </a:rPr>
              <a:t>				  Proposition(“on-table”, </a:t>
            </a:r>
            <a:r>
              <a:rPr lang="en-US" dirty="0" err="1">
                <a:solidFill>
                  <a:schemeClr val="accent5">
                    <a:lumMod val="75000"/>
                  </a:schemeClr>
                </a:solidFill>
              </a:rPr>
              <a:t>v_block</a:t>
            </a:r>
            <a:r>
              <a:rPr lang="en-US" dirty="0">
                <a:solidFill>
                  <a:schemeClr val="accent5">
                    <a:lumMod val="75000"/>
                  </a:schemeClr>
                </a:solidFill>
              </a:rPr>
              <a:t>) ], 	</a:t>
            </a:r>
          </a:p>
          <a:p>
            <a:r>
              <a:rPr lang="en-US" dirty="0">
                <a:solidFill>
                  <a:schemeClr val="accent5">
                    <a:lumMod val="75000"/>
                  </a:schemeClr>
                </a:solidFill>
              </a:rPr>
              <a:t>				[ Proposition(“in-hand”, </a:t>
            </a:r>
            <a:r>
              <a:rPr lang="en-US" dirty="0" err="1">
                <a:solidFill>
                  <a:schemeClr val="accent5">
                    <a:lumMod val="75000"/>
                  </a:schemeClr>
                </a:solidFill>
              </a:rPr>
              <a:t>v_block</a:t>
            </a:r>
            <a:r>
              <a:rPr lang="en-US" dirty="0">
                <a:solidFill>
                  <a:schemeClr val="accent5">
                    <a:lumMod val="75000"/>
                  </a:schemeClr>
                </a:solidFill>
              </a:rPr>
              <a:t>) ], </a:t>
            </a:r>
            <a:r>
              <a:rPr lang="en-US" dirty="0">
                <a:solidFill>
                  <a:schemeClr val="accent6">
                    <a:lumMod val="75000"/>
                  </a:schemeClr>
                </a:solidFill>
              </a:rPr>
              <a:t>#add effects</a:t>
            </a:r>
          </a:p>
          <a:p>
            <a:r>
              <a:rPr lang="en-US" dirty="0">
                <a:solidFill>
                  <a:schemeClr val="accent5">
                    <a:lumMod val="75000"/>
                  </a:schemeClr>
                </a:solidFill>
              </a:rPr>
              <a:t>				[ Proposition(“</a:t>
            </a:r>
            <a:r>
              <a:rPr lang="en-US" dirty="0" err="1">
                <a:solidFill>
                  <a:schemeClr val="accent5">
                    <a:lumMod val="75000"/>
                  </a:schemeClr>
                </a:solidFill>
              </a:rPr>
              <a:t>handempty</a:t>
            </a:r>
            <a:r>
              <a:rPr lang="en-US" dirty="0">
                <a:solidFill>
                  <a:schemeClr val="accent5">
                    <a:lumMod val="75000"/>
                  </a:schemeClr>
                </a:solidFill>
              </a:rPr>
              <a:t>”), </a:t>
            </a:r>
            <a:r>
              <a:rPr lang="en-US" dirty="0">
                <a:solidFill>
                  <a:schemeClr val="accent6">
                    <a:lumMod val="75000"/>
                  </a:schemeClr>
                </a:solidFill>
              </a:rPr>
              <a:t>#delete effects</a:t>
            </a:r>
            <a:endParaRPr lang="en-US" dirty="0">
              <a:solidFill>
                <a:schemeClr val="accent5">
                  <a:lumMod val="75000"/>
                </a:schemeClr>
              </a:solidFill>
            </a:endParaRPr>
          </a:p>
          <a:p>
            <a:r>
              <a:rPr lang="en-US" dirty="0">
                <a:solidFill>
                  <a:schemeClr val="accent5">
                    <a:lumMod val="75000"/>
                  </a:schemeClr>
                </a:solidFill>
              </a:rPr>
              <a:t>				  Proposition(“on-table”, </a:t>
            </a:r>
            <a:r>
              <a:rPr lang="en-US" dirty="0" err="1">
                <a:solidFill>
                  <a:schemeClr val="accent5">
                    <a:lumMod val="75000"/>
                  </a:schemeClr>
                </a:solidFill>
              </a:rPr>
              <a:t>v_block</a:t>
            </a:r>
            <a:r>
              <a:rPr lang="en-US" dirty="0">
                <a:solidFill>
                  <a:schemeClr val="accent5">
                    <a:lumMod val="75000"/>
                  </a:schemeClr>
                </a:solidFill>
              </a:rPr>
              <a:t> ]</a:t>
            </a:r>
          </a:p>
          <a:p>
            <a:r>
              <a:rPr lang="en-US" dirty="0">
                <a:solidFill>
                  <a:schemeClr val="accent5">
                    <a:lumMod val="75000"/>
                  </a:schemeClr>
                </a:solidFill>
              </a:rPr>
              <a:t>			)</a:t>
            </a:r>
          </a:p>
          <a:p>
            <a:endParaRPr lang="en-US" dirty="0"/>
          </a:p>
        </p:txBody>
      </p:sp>
      <p:sp>
        <p:nvSpPr>
          <p:cNvPr id="4" name="TextBox 3">
            <a:extLst>
              <a:ext uri="{FF2B5EF4-FFF2-40B4-BE49-F238E27FC236}">
                <a16:creationId xmlns:a16="http://schemas.microsoft.com/office/drawing/2014/main" id="{CA86E63E-24C2-1447-8009-942ECD919549}"/>
              </a:ext>
            </a:extLst>
          </p:cNvPr>
          <p:cNvSpPr txBox="1"/>
          <p:nvPr/>
        </p:nvSpPr>
        <p:spPr>
          <a:xfrm>
            <a:off x="152050" y="2516827"/>
            <a:ext cx="2963825" cy="461665"/>
          </a:xfrm>
          <a:prstGeom prst="rect">
            <a:avLst/>
          </a:prstGeom>
          <a:noFill/>
        </p:spPr>
        <p:txBody>
          <a:bodyPr wrap="none" rtlCol="0">
            <a:spAutoFit/>
          </a:bodyPr>
          <a:lstStyle/>
          <a:p>
            <a:r>
              <a:rPr lang="en-US" sz="2400" dirty="0">
                <a:solidFill>
                  <a:srgbClr val="7030A0"/>
                </a:solidFill>
              </a:rPr>
              <a:t>Lists are conjunctions!</a:t>
            </a:r>
          </a:p>
        </p:txBody>
      </p:sp>
      <p:sp>
        <p:nvSpPr>
          <p:cNvPr id="5" name="TextBox 4">
            <a:extLst>
              <a:ext uri="{FF2B5EF4-FFF2-40B4-BE49-F238E27FC236}">
                <a16:creationId xmlns:a16="http://schemas.microsoft.com/office/drawing/2014/main" id="{BA4A943B-B6E5-8E46-8816-BEAFA94F9AD5}"/>
              </a:ext>
            </a:extLst>
          </p:cNvPr>
          <p:cNvSpPr txBox="1"/>
          <p:nvPr/>
        </p:nvSpPr>
        <p:spPr>
          <a:xfrm>
            <a:off x="152049" y="3161328"/>
            <a:ext cx="3285565" cy="1200329"/>
          </a:xfrm>
          <a:prstGeom prst="rect">
            <a:avLst/>
          </a:prstGeom>
          <a:noFill/>
        </p:spPr>
        <p:txBody>
          <a:bodyPr wrap="square" rtlCol="0">
            <a:spAutoFit/>
          </a:bodyPr>
          <a:lstStyle/>
          <a:p>
            <a:r>
              <a:rPr lang="en-US" sz="2400" dirty="0">
                <a:solidFill>
                  <a:srgbClr val="7030A0"/>
                </a:solidFill>
              </a:rPr>
              <a:t>All propositions with a variable must take on the same instance!</a:t>
            </a:r>
          </a:p>
        </p:txBody>
      </p:sp>
      <p:sp>
        <p:nvSpPr>
          <p:cNvPr id="6" name="TextBox 5">
            <a:extLst>
              <a:ext uri="{FF2B5EF4-FFF2-40B4-BE49-F238E27FC236}">
                <a16:creationId xmlns:a16="http://schemas.microsoft.com/office/drawing/2014/main" id="{9CB2FEEA-032B-A149-B572-7C3F32D4C920}"/>
              </a:ext>
            </a:extLst>
          </p:cNvPr>
          <p:cNvSpPr txBox="1"/>
          <p:nvPr/>
        </p:nvSpPr>
        <p:spPr>
          <a:xfrm>
            <a:off x="152048" y="4544493"/>
            <a:ext cx="2729753" cy="1938992"/>
          </a:xfrm>
          <a:prstGeom prst="rect">
            <a:avLst/>
          </a:prstGeom>
          <a:noFill/>
        </p:spPr>
        <p:txBody>
          <a:bodyPr wrap="square" rtlCol="0">
            <a:spAutoFit/>
          </a:bodyPr>
          <a:lstStyle/>
          <a:p>
            <a:r>
              <a:rPr lang="en-US" sz="2400" dirty="0">
                <a:solidFill>
                  <a:srgbClr val="7030A0"/>
                </a:solidFill>
              </a:rPr>
              <a:t>Variables that don’t match name don’t have to be the same but can be unless otherwise specified!</a:t>
            </a:r>
          </a:p>
        </p:txBody>
      </p:sp>
    </p:spTree>
    <p:extLst>
      <p:ext uri="{BB962C8B-B14F-4D97-AF65-F5344CB8AC3E}">
        <p14:creationId xmlns:p14="http://schemas.microsoft.com/office/powerpoint/2010/main" val="30163044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3B850-08B6-6841-B1FC-117CBAB1C15A}"/>
              </a:ext>
            </a:extLst>
          </p:cNvPr>
          <p:cNvSpPr>
            <a:spLocks noGrp="1"/>
          </p:cNvSpPr>
          <p:nvPr>
            <p:ph type="title"/>
          </p:nvPr>
        </p:nvSpPr>
        <p:spPr/>
        <p:txBody>
          <a:bodyPr/>
          <a:lstStyle/>
          <a:p>
            <a:r>
              <a:rPr lang="en-US" dirty="0"/>
              <a:t>We provide the </a:t>
            </a:r>
            <a:r>
              <a:rPr lang="en-US" dirty="0" err="1"/>
              <a:t>GraphPlan</a:t>
            </a:r>
            <a:r>
              <a:rPr lang="en-US" dirty="0"/>
              <a:t> implementation</a:t>
            </a:r>
          </a:p>
        </p:txBody>
      </p:sp>
      <p:sp>
        <p:nvSpPr>
          <p:cNvPr id="3" name="Content Placeholder 2">
            <a:extLst>
              <a:ext uri="{FF2B5EF4-FFF2-40B4-BE49-F238E27FC236}">
                <a16:creationId xmlns:a16="http://schemas.microsoft.com/office/drawing/2014/main" id="{3C40D543-B9A7-C74D-A5A4-C0B57B1BEE6E}"/>
              </a:ext>
            </a:extLst>
          </p:cNvPr>
          <p:cNvSpPr>
            <a:spLocks noGrp="1"/>
          </p:cNvSpPr>
          <p:nvPr>
            <p:ph idx="1"/>
          </p:nvPr>
        </p:nvSpPr>
        <p:spPr/>
        <p:txBody>
          <a:bodyPr/>
          <a:lstStyle/>
          <a:p>
            <a:r>
              <a:rPr lang="en-US" dirty="0"/>
              <a:t>You will create the representation, which will be passed into our </a:t>
            </a:r>
            <a:r>
              <a:rPr lang="en-US" dirty="0" err="1"/>
              <a:t>GraphPlan</a:t>
            </a:r>
            <a:r>
              <a:rPr lang="en-US" dirty="0"/>
              <a:t> implementation</a:t>
            </a:r>
          </a:p>
        </p:txBody>
      </p:sp>
    </p:spTree>
    <p:extLst>
      <p:ext uri="{BB962C8B-B14F-4D97-AF65-F5344CB8AC3E}">
        <p14:creationId xmlns:p14="http://schemas.microsoft.com/office/powerpoint/2010/main" val="19263644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p:txBody>
          <a:bodyPr/>
          <a:lstStyle/>
          <a:p>
            <a:pPr marL="0" indent="0" defTabSz="914400">
              <a:spcBef>
                <a:spcPts val="0"/>
              </a:spcBef>
              <a:buNone/>
              <a:defRPr/>
            </a:pPr>
            <a:r>
              <a:rPr lang="en-US" dirty="0"/>
              <a:t>Suppose we have a rocket ship that can only be used once. </a:t>
            </a:r>
          </a:p>
          <a:p>
            <a:pPr marL="0" indent="0" defTabSz="914400">
              <a:spcBef>
                <a:spcPts val="0"/>
              </a:spcBef>
              <a:buNone/>
              <a:defRPr/>
            </a:pPr>
            <a:r>
              <a:rPr lang="en-US" dirty="0"/>
              <a:t>It has to carry two payloads.</a:t>
            </a:r>
          </a:p>
          <a:p>
            <a:pPr marL="0" indent="0" defTabSz="914400">
              <a:spcBef>
                <a:spcPts val="0"/>
              </a:spcBef>
              <a:buNone/>
              <a:defRPr/>
            </a:pPr>
            <a:endParaRPr lang="en-US" dirty="0"/>
          </a:p>
          <a:p>
            <a:pPr marL="0" indent="0" defTabSz="914400">
              <a:spcBef>
                <a:spcPts val="0"/>
              </a:spcBef>
              <a:buNone/>
              <a:defRPr/>
            </a:pPr>
            <a:endParaRPr lang="en-US" dirty="0"/>
          </a:p>
        </p:txBody>
      </p:sp>
      <p:pic>
        <p:nvPicPr>
          <p:cNvPr id="4" name="Picture 3"/>
          <p:cNvPicPr>
            <a:picLocks noChangeAspect="1"/>
          </p:cNvPicPr>
          <p:nvPr/>
        </p:nvPicPr>
        <p:blipFill>
          <a:blip r:embed="rId2"/>
          <a:stretch>
            <a:fillRect/>
          </a:stretch>
        </p:blipFill>
        <p:spPr>
          <a:xfrm rot="18968427">
            <a:off x="2119500" y="5335396"/>
            <a:ext cx="1317928" cy="1339284"/>
          </a:xfrm>
          <a:prstGeom prst="rect">
            <a:avLst/>
          </a:prstGeom>
        </p:spPr>
      </p:pic>
      <p:sp>
        <p:nvSpPr>
          <p:cNvPr id="5" name="Rectangle 4"/>
          <p:cNvSpPr>
            <a:spLocks noChangeAspect="1"/>
          </p:cNvSpPr>
          <p:nvPr/>
        </p:nvSpPr>
        <p:spPr>
          <a:xfrm>
            <a:off x="3324403" y="6044366"/>
            <a:ext cx="597576" cy="528718"/>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a:spLocks noChangeAspect="1"/>
          </p:cNvSpPr>
          <p:nvPr/>
        </p:nvSpPr>
        <p:spPr>
          <a:xfrm>
            <a:off x="4126363" y="6044366"/>
            <a:ext cx="597576" cy="5287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78765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p:txBody>
          <a:bodyPr/>
          <a:lstStyle/>
          <a:p>
            <a:pPr marL="0" indent="0" defTabSz="914400">
              <a:spcBef>
                <a:spcPts val="0"/>
              </a:spcBef>
              <a:buNone/>
              <a:defRPr/>
            </a:pPr>
            <a:r>
              <a:rPr lang="en-US" dirty="0"/>
              <a:t>Suppose we have a rocket ship that can only be used once. </a:t>
            </a:r>
          </a:p>
          <a:p>
            <a:pPr marL="0" indent="0" defTabSz="914400">
              <a:spcBef>
                <a:spcPts val="0"/>
              </a:spcBef>
              <a:buNone/>
              <a:defRPr/>
            </a:pPr>
            <a:r>
              <a:rPr lang="en-US" dirty="0"/>
              <a:t>It has to carry two payloads.</a:t>
            </a:r>
          </a:p>
          <a:p>
            <a:pPr marL="0" indent="0" defTabSz="914400">
              <a:spcBef>
                <a:spcPts val="0"/>
              </a:spcBef>
              <a:buNone/>
              <a:defRPr/>
            </a:pPr>
            <a:endParaRPr lang="en-US" dirty="0"/>
          </a:p>
          <a:p>
            <a:pPr marL="0" indent="0" defTabSz="914400">
              <a:spcBef>
                <a:spcPts val="0"/>
              </a:spcBef>
              <a:buNone/>
              <a:defRPr/>
            </a:pPr>
            <a:r>
              <a:rPr lang="en-US" sz="2400" dirty="0"/>
              <a:t>Literals?</a:t>
            </a:r>
          </a:p>
          <a:p>
            <a:pPr marL="0" indent="0" defTabSz="914400">
              <a:spcBef>
                <a:spcPts val="0"/>
              </a:spcBef>
              <a:buNone/>
              <a:defRPr/>
            </a:pPr>
            <a:endParaRPr lang="en-US" dirty="0"/>
          </a:p>
        </p:txBody>
      </p:sp>
      <p:pic>
        <p:nvPicPr>
          <p:cNvPr id="4" name="Picture 3"/>
          <p:cNvPicPr>
            <a:picLocks noChangeAspect="1"/>
          </p:cNvPicPr>
          <p:nvPr/>
        </p:nvPicPr>
        <p:blipFill>
          <a:blip r:embed="rId2"/>
          <a:stretch>
            <a:fillRect/>
          </a:stretch>
        </p:blipFill>
        <p:spPr>
          <a:xfrm rot="18968427">
            <a:off x="2119500" y="5335396"/>
            <a:ext cx="1317928" cy="1339284"/>
          </a:xfrm>
          <a:prstGeom prst="rect">
            <a:avLst/>
          </a:prstGeom>
        </p:spPr>
      </p:pic>
      <p:sp>
        <p:nvSpPr>
          <p:cNvPr id="5" name="Rectangle 4"/>
          <p:cNvSpPr>
            <a:spLocks noChangeAspect="1"/>
          </p:cNvSpPr>
          <p:nvPr/>
        </p:nvSpPr>
        <p:spPr>
          <a:xfrm>
            <a:off x="3324403" y="6044366"/>
            <a:ext cx="597576" cy="528718"/>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a:spLocks noChangeAspect="1"/>
          </p:cNvSpPr>
          <p:nvPr/>
        </p:nvSpPr>
        <p:spPr>
          <a:xfrm>
            <a:off x="4126363" y="6044366"/>
            <a:ext cx="597576" cy="5287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59460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p:txBody>
          <a:bodyPr/>
          <a:lstStyle/>
          <a:p>
            <a:pPr marL="0" indent="0" defTabSz="914400">
              <a:spcBef>
                <a:spcPts val="0"/>
              </a:spcBef>
              <a:buNone/>
              <a:defRPr/>
            </a:pPr>
            <a:r>
              <a:rPr lang="en-US" dirty="0"/>
              <a:t>Suppose we have a rocket ship that can only be used once. </a:t>
            </a:r>
          </a:p>
          <a:p>
            <a:pPr marL="0" indent="0" defTabSz="914400">
              <a:spcBef>
                <a:spcPts val="0"/>
              </a:spcBef>
              <a:buNone/>
              <a:defRPr/>
            </a:pPr>
            <a:r>
              <a:rPr lang="en-US" dirty="0"/>
              <a:t>It has to carry two payloads.</a:t>
            </a:r>
          </a:p>
          <a:p>
            <a:pPr marL="0" indent="0" defTabSz="914400">
              <a:spcBef>
                <a:spcPts val="0"/>
              </a:spcBef>
              <a:buNone/>
              <a:defRPr/>
            </a:pPr>
            <a:endParaRPr lang="en-US" dirty="0"/>
          </a:p>
          <a:p>
            <a:pPr marL="0" indent="0" defTabSz="914400">
              <a:spcBef>
                <a:spcPts val="0"/>
              </a:spcBef>
              <a:buNone/>
              <a:defRPr/>
            </a:pPr>
            <a:r>
              <a:rPr lang="en-US" sz="2400" dirty="0"/>
              <a:t>Literals: Rocket, G, O, </a:t>
            </a:r>
            <a:r>
              <a:rPr lang="en-US" sz="2400" dirty="0" err="1"/>
              <a:t>LocA</a:t>
            </a:r>
            <a:r>
              <a:rPr lang="en-US" sz="2400" dirty="0"/>
              <a:t>, </a:t>
            </a:r>
            <a:r>
              <a:rPr lang="en-US" sz="2400" dirty="0" err="1"/>
              <a:t>LocB</a:t>
            </a:r>
            <a:endParaRPr lang="en-US" sz="2400" dirty="0"/>
          </a:p>
          <a:p>
            <a:pPr marL="0" indent="0" defTabSz="914400">
              <a:spcBef>
                <a:spcPts val="0"/>
              </a:spcBef>
              <a:buNone/>
              <a:defRPr/>
            </a:pPr>
            <a:endParaRPr lang="en-US" sz="2400" dirty="0"/>
          </a:p>
        </p:txBody>
      </p:sp>
      <p:pic>
        <p:nvPicPr>
          <p:cNvPr id="4" name="Picture 3"/>
          <p:cNvPicPr>
            <a:picLocks noChangeAspect="1"/>
          </p:cNvPicPr>
          <p:nvPr/>
        </p:nvPicPr>
        <p:blipFill>
          <a:blip r:embed="rId2"/>
          <a:stretch>
            <a:fillRect/>
          </a:stretch>
        </p:blipFill>
        <p:spPr>
          <a:xfrm rot="18968427">
            <a:off x="2119500" y="5335396"/>
            <a:ext cx="1317928" cy="1339284"/>
          </a:xfrm>
          <a:prstGeom prst="rect">
            <a:avLst/>
          </a:prstGeom>
        </p:spPr>
      </p:pic>
      <p:sp>
        <p:nvSpPr>
          <p:cNvPr id="5" name="Rectangle 4"/>
          <p:cNvSpPr>
            <a:spLocks noChangeAspect="1"/>
          </p:cNvSpPr>
          <p:nvPr/>
        </p:nvSpPr>
        <p:spPr>
          <a:xfrm>
            <a:off x="3324403" y="6044366"/>
            <a:ext cx="597576" cy="528718"/>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a:spLocks noChangeAspect="1"/>
          </p:cNvSpPr>
          <p:nvPr/>
        </p:nvSpPr>
        <p:spPr>
          <a:xfrm>
            <a:off x="4126363" y="6044366"/>
            <a:ext cx="597576" cy="5287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71266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48386" y="1147018"/>
            <a:ext cx="8686800" cy="4525963"/>
          </a:xfrm>
        </p:spPr>
        <p:txBody>
          <a:bodyPr/>
          <a:lstStyle/>
          <a:p>
            <a:pPr marL="0" indent="0" defTabSz="914400">
              <a:spcBef>
                <a:spcPts val="0"/>
              </a:spcBef>
              <a:buNone/>
              <a:defRPr/>
            </a:pPr>
            <a:r>
              <a:rPr lang="en-US" dirty="0"/>
              <a:t>Suppose we have a rocket ship that can only be used once. It has to carry two payloads.</a:t>
            </a:r>
          </a:p>
          <a:p>
            <a:pPr marL="0" indent="0" defTabSz="914400">
              <a:spcBef>
                <a:spcPts val="0"/>
              </a:spcBef>
              <a:buNone/>
              <a:defRPr/>
            </a:pPr>
            <a:endParaRPr lang="en-US" dirty="0"/>
          </a:p>
          <a:p>
            <a:pPr marL="0" indent="0" defTabSz="914400">
              <a:spcBef>
                <a:spcPts val="0"/>
              </a:spcBef>
              <a:buNone/>
            </a:pPr>
            <a:r>
              <a:rPr lang="en-US" sz="2400" dirty="0"/>
              <a:t>Literals: Rocket, G, O, </a:t>
            </a:r>
            <a:r>
              <a:rPr lang="en-US" sz="2400" dirty="0" err="1"/>
              <a:t>LocA</a:t>
            </a:r>
            <a:r>
              <a:rPr lang="en-US" sz="2400" dirty="0"/>
              <a:t>, </a:t>
            </a:r>
            <a:r>
              <a:rPr lang="en-US" sz="2400" dirty="0" err="1"/>
              <a:t>LocB</a:t>
            </a:r>
            <a:endParaRPr lang="en-US" sz="2400" dirty="0"/>
          </a:p>
          <a:p>
            <a:pPr marL="0" indent="0" defTabSz="914400">
              <a:spcBef>
                <a:spcPts val="0"/>
              </a:spcBef>
              <a:buNone/>
              <a:defRPr/>
            </a:pPr>
            <a:r>
              <a:rPr lang="en-US" sz="2400" dirty="0"/>
              <a:t>Start state: </a:t>
            </a:r>
          </a:p>
          <a:p>
            <a:pPr marL="0" indent="0" defTabSz="914400">
              <a:spcBef>
                <a:spcPts val="0"/>
              </a:spcBef>
              <a:buNone/>
            </a:pPr>
            <a:r>
              <a:rPr lang="en-US" sz="2400" dirty="0"/>
              <a:t>	At(Rocket, </a:t>
            </a:r>
            <a:r>
              <a:rPr lang="en-US" sz="2400" dirty="0" err="1"/>
              <a:t>LocA</a:t>
            </a:r>
            <a:r>
              <a:rPr lang="en-US" sz="2400" dirty="0"/>
              <a:t>), Has-Fuel(),</a:t>
            </a:r>
          </a:p>
          <a:p>
            <a:pPr marL="0" indent="0" defTabSz="914400">
              <a:spcBef>
                <a:spcPts val="0"/>
              </a:spcBef>
              <a:buNone/>
              <a:defRPr/>
            </a:pPr>
            <a:r>
              <a:rPr lang="en-US" sz="2400" dirty="0"/>
              <a:t>	Unloaded(</a:t>
            </a:r>
            <a:r>
              <a:rPr lang="en-US" sz="2400" dirty="0" err="1"/>
              <a:t>G,LocA</a:t>
            </a:r>
            <a:r>
              <a:rPr lang="en-US" sz="2400" dirty="0"/>
              <a:t>), Unloaded(</a:t>
            </a:r>
            <a:r>
              <a:rPr lang="en-US" sz="2400" dirty="0" err="1"/>
              <a:t>O,LocA</a:t>
            </a:r>
            <a:r>
              <a:rPr lang="en-US" sz="2400" dirty="0"/>
              <a:t>)</a:t>
            </a:r>
          </a:p>
          <a:p>
            <a:pPr marL="0" indent="0" defTabSz="914400">
              <a:spcBef>
                <a:spcPts val="0"/>
              </a:spcBef>
              <a:buNone/>
              <a:defRPr/>
            </a:pPr>
            <a:r>
              <a:rPr lang="en-US" sz="2400" dirty="0"/>
              <a:t>Goal state: </a:t>
            </a:r>
          </a:p>
          <a:p>
            <a:pPr marL="0" indent="0" defTabSz="914400">
              <a:spcBef>
                <a:spcPts val="0"/>
              </a:spcBef>
              <a:buNone/>
              <a:defRPr/>
            </a:pPr>
            <a:r>
              <a:rPr lang="en-US" sz="2400" dirty="0"/>
              <a:t>	At(Rocket, </a:t>
            </a:r>
            <a:r>
              <a:rPr lang="en-US" sz="2400" dirty="0" err="1"/>
              <a:t>LocB</a:t>
            </a:r>
            <a:r>
              <a:rPr lang="en-US" sz="2400" dirty="0"/>
              <a:t>), Unloaded(</a:t>
            </a:r>
            <a:r>
              <a:rPr lang="en-US" sz="2400" dirty="0" err="1"/>
              <a:t>G,LocB</a:t>
            </a:r>
            <a:r>
              <a:rPr lang="en-US" sz="2400" dirty="0"/>
              <a:t>), Unloaded(</a:t>
            </a:r>
            <a:r>
              <a:rPr lang="en-US" sz="2400" dirty="0" err="1"/>
              <a:t>O,LocB</a:t>
            </a:r>
            <a:r>
              <a:rPr lang="en-US" sz="2400" dirty="0"/>
              <a:t>)</a:t>
            </a:r>
          </a:p>
        </p:txBody>
      </p:sp>
      <p:pic>
        <p:nvPicPr>
          <p:cNvPr id="4" name="Picture 3"/>
          <p:cNvPicPr>
            <a:picLocks noChangeAspect="1"/>
          </p:cNvPicPr>
          <p:nvPr/>
        </p:nvPicPr>
        <p:blipFill>
          <a:blip r:embed="rId2"/>
          <a:stretch>
            <a:fillRect/>
          </a:stretch>
        </p:blipFill>
        <p:spPr>
          <a:xfrm rot="18968427">
            <a:off x="2119500" y="5335396"/>
            <a:ext cx="1317928" cy="1339284"/>
          </a:xfrm>
          <a:prstGeom prst="rect">
            <a:avLst/>
          </a:prstGeom>
        </p:spPr>
      </p:pic>
      <p:sp>
        <p:nvSpPr>
          <p:cNvPr id="5" name="Rectangle 4"/>
          <p:cNvSpPr>
            <a:spLocks noChangeAspect="1"/>
          </p:cNvSpPr>
          <p:nvPr/>
        </p:nvSpPr>
        <p:spPr>
          <a:xfrm>
            <a:off x="3324403" y="6044366"/>
            <a:ext cx="597576" cy="528718"/>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a:spLocks noChangeAspect="1"/>
          </p:cNvSpPr>
          <p:nvPr/>
        </p:nvSpPr>
        <p:spPr>
          <a:xfrm>
            <a:off x="4126363" y="6044366"/>
            <a:ext cx="597576" cy="5287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932BC2A-2342-DD4F-97A8-17261664ED5A}"/>
              </a:ext>
            </a:extLst>
          </p:cNvPr>
          <p:cNvSpPr txBox="1"/>
          <p:nvPr/>
        </p:nvSpPr>
        <p:spPr>
          <a:xfrm>
            <a:off x="7356909" y="2098331"/>
            <a:ext cx="4286705" cy="1323439"/>
          </a:xfrm>
          <a:prstGeom prst="rect">
            <a:avLst/>
          </a:prstGeom>
          <a:noFill/>
        </p:spPr>
        <p:txBody>
          <a:bodyPr wrap="square" rtlCol="0">
            <a:spAutoFit/>
          </a:bodyPr>
          <a:lstStyle/>
          <a:p>
            <a:r>
              <a:rPr lang="en-US" sz="2000" dirty="0">
                <a:solidFill>
                  <a:srgbClr val="C00000"/>
                </a:solidFill>
              </a:rPr>
              <a:t>I create literals and variables as I go through the problem. In order to create the start state and the goal state, I need the literals defined.</a:t>
            </a:r>
          </a:p>
        </p:txBody>
      </p:sp>
    </p:spTree>
    <p:extLst>
      <p:ext uri="{BB962C8B-B14F-4D97-AF65-F5344CB8AC3E}">
        <p14:creationId xmlns:p14="http://schemas.microsoft.com/office/powerpoint/2010/main" val="26822999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52099" y="1166018"/>
            <a:ext cx="8686800" cy="4525963"/>
          </a:xfrm>
        </p:spPr>
        <p:txBody>
          <a:bodyPr/>
          <a:lstStyle/>
          <a:p>
            <a:pPr marL="0" indent="0" defTabSz="914400">
              <a:spcBef>
                <a:spcPts val="0"/>
              </a:spcBef>
              <a:buNone/>
            </a:pPr>
            <a:r>
              <a:rPr lang="en-US" sz="2400" dirty="0"/>
              <a:t>Literals: Rocket, G, O, </a:t>
            </a:r>
            <a:r>
              <a:rPr lang="en-US" sz="2400" dirty="0" err="1"/>
              <a:t>LocA</a:t>
            </a:r>
            <a:r>
              <a:rPr lang="en-US" sz="2400" dirty="0"/>
              <a:t>, </a:t>
            </a:r>
            <a:r>
              <a:rPr lang="en-US" sz="2400" dirty="0" err="1"/>
              <a:t>LocB</a:t>
            </a:r>
            <a:endParaRPr lang="en-US" sz="2400" dirty="0"/>
          </a:p>
          <a:p>
            <a:pPr marL="0" indent="0" defTabSz="914400">
              <a:spcBef>
                <a:spcPts val="0"/>
              </a:spcBef>
              <a:buNone/>
              <a:defRPr/>
            </a:pPr>
            <a:r>
              <a:rPr lang="en-US" sz="2400" dirty="0"/>
              <a:t>Start state: </a:t>
            </a:r>
          </a:p>
          <a:p>
            <a:pPr marL="0" indent="0" defTabSz="914400">
              <a:spcBef>
                <a:spcPts val="0"/>
              </a:spcBef>
              <a:buNone/>
            </a:pPr>
            <a:r>
              <a:rPr lang="en-US" sz="2400" dirty="0"/>
              <a:t>	At(Rocket, </a:t>
            </a:r>
            <a:r>
              <a:rPr lang="en-US" sz="2400" dirty="0" err="1"/>
              <a:t>LocA</a:t>
            </a:r>
            <a:r>
              <a:rPr lang="en-US" sz="2400" dirty="0"/>
              <a:t>), Has-Fuel(),</a:t>
            </a:r>
          </a:p>
          <a:p>
            <a:pPr marL="0" indent="0" defTabSz="914400">
              <a:spcBef>
                <a:spcPts val="0"/>
              </a:spcBef>
              <a:buNone/>
              <a:defRPr/>
            </a:pPr>
            <a:r>
              <a:rPr lang="en-US" sz="2400" dirty="0"/>
              <a:t>	Unloaded(</a:t>
            </a:r>
            <a:r>
              <a:rPr lang="en-US" sz="2400" dirty="0" err="1"/>
              <a:t>G,LocA</a:t>
            </a:r>
            <a:r>
              <a:rPr lang="en-US" sz="2400" dirty="0"/>
              <a:t>), Unloaded(</a:t>
            </a:r>
            <a:r>
              <a:rPr lang="en-US" sz="2400" dirty="0" err="1"/>
              <a:t>O,LocA</a:t>
            </a:r>
            <a:r>
              <a:rPr lang="en-US" sz="2400" dirty="0"/>
              <a:t>)</a:t>
            </a:r>
          </a:p>
          <a:p>
            <a:pPr marL="0" indent="0" defTabSz="914400">
              <a:spcBef>
                <a:spcPts val="0"/>
              </a:spcBef>
              <a:buNone/>
              <a:defRPr/>
            </a:pPr>
            <a:r>
              <a:rPr lang="en-US" sz="2400" dirty="0"/>
              <a:t>Goal state: </a:t>
            </a:r>
          </a:p>
          <a:p>
            <a:pPr marL="0" indent="0" defTabSz="914400">
              <a:spcBef>
                <a:spcPts val="0"/>
              </a:spcBef>
              <a:buNone/>
              <a:defRPr/>
            </a:pPr>
            <a:r>
              <a:rPr lang="en-US" sz="2400" dirty="0"/>
              <a:t>	At(Rocket, </a:t>
            </a:r>
            <a:r>
              <a:rPr lang="en-US" sz="2400" dirty="0" err="1"/>
              <a:t>LocB</a:t>
            </a:r>
            <a:r>
              <a:rPr lang="en-US" sz="2400" dirty="0"/>
              <a:t>), Unloaded(</a:t>
            </a:r>
            <a:r>
              <a:rPr lang="en-US" sz="2400" dirty="0" err="1"/>
              <a:t>G,LocB</a:t>
            </a:r>
            <a:r>
              <a:rPr lang="en-US" sz="2400" dirty="0"/>
              <a:t>), Unloaded(</a:t>
            </a:r>
            <a:r>
              <a:rPr lang="en-US" sz="2400" dirty="0" err="1"/>
              <a:t>O,LocB</a:t>
            </a:r>
            <a:r>
              <a:rPr lang="en-US" sz="2400" dirty="0"/>
              <a:t>)</a:t>
            </a:r>
          </a:p>
          <a:p>
            <a:pPr marL="0" indent="0" defTabSz="914400">
              <a:spcBef>
                <a:spcPts val="0"/>
              </a:spcBef>
              <a:buNone/>
              <a:defRPr/>
            </a:pPr>
            <a:endParaRPr lang="en-US" sz="2400" dirty="0"/>
          </a:p>
          <a:p>
            <a:pPr marL="0" indent="0" defTabSz="914400">
              <a:spcBef>
                <a:spcPts val="0"/>
              </a:spcBef>
              <a:buNone/>
              <a:defRPr/>
            </a:pPr>
            <a:endParaRPr lang="en-US" sz="2400" dirty="0"/>
          </a:p>
          <a:p>
            <a:pPr marL="0" indent="0" defTabSz="914400">
              <a:spcBef>
                <a:spcPts val="0"/>
              </a:spcBef>
              <a:buNone/>
              <a:defRPr/>
            </a:pPr>
            <a:r>
              <a:rPr lang="en-US" sz="2400" dirty="0"/>
              <a:t>Move:			Load:			Unload:</a:t>
            </a:r>
          </a:p>
        </p:txBody>
      </p:sp>
      <p:sp>
        <p:nvSpPr>
          <p:cNvPr id="4" name="TextBox 3">
            <a:extLst>
              <a:ext uri="{FF2B5EF4-FFF2-40B4-BE49-F238E27FC236}">
                <a16:creationId xmlns:a16="http://schemas.microsoft.com/office/drawing/2014/main" id="{32BF6E9A-8415-2D4E-831D-AABB7E8111FB}"/>
              </a:ext>
            </a:extLst>
          </p:cNvPr>
          <p:cNvSpPr txBox="1"/>
          <p:nvPr/>
        </p:nvSpPr>
        <p:spPr>
          <a:xfrm>
            <a:off x="7353196" y="1363226"/>
            <a:ext cx="4286705" cy="707886"/>
          </a:xfrm>
          <a:prstGeom prst="rect">
            <a:avLst/>
          </a:prstGeom>
          <a:noFill/>
        </p:spPr>
        <p:txBody>
          <a:bodyPr wrap="square" rtlCol="0">
            <a:spAutoFit/>
          </a:bodyPr>
          <a:lstStyle/>
          <a:p>
            <a:r>
              <a:rPr lang="en-US" sz="2000" dirty="0">
                <a:solidFill>
                  <a:srgbClr val="C00000"/>
                </a:solidFill>
              </a:rPr>
              <a:t>As I create my operators, I will add variables.</a:t>
            </a:r>
          </a:p>
        </p:txBody>
      </p:sp>
    </p:spTree>
    <p:extLst>
      <p:ext uri="{BB962C8B-B14F-4D97-AF65-F5344CB8AC3E}">
        <p14:creationId xmlns:p14="http://schemas.microsoft.com/office/powerpoint/2010/main" val="38406476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52099" y="1166018"/>
            <a:ext cx="8686800" cy="4525963"/>
          </a:xfrm>
        </p:spPr>
        <p:txBody>
          <a:bodyPr/>
          <a:lstStyle/>
          <a:p>
            <a:pPr marL="0" indent="0" defTabSz="914400">
              <a:spcBef>
                <a:spcPts val="0"/>
              </a:spcBef>
              <a:buNone/>
            </a:pPr>
            <a:r>
              <a:rPr lang="en-US" sz="2400" dirty="0"/>
              <a:t>Literals: Rocket, G, O, </a:t>
            </a:r>
            <a:r>
              <a:rPr lang="en-US" sz="2400" dirty="0" err="1"/>
              <a:t>LocA</a:t>
            </a:r>
            <a:r>
              <a:rPr lang="en-US" sz="2400" dirty="0"/>
              <a:t>, </a:t>
            </a:r>
            <a:r>
              <a:rPr lang="en-US" sz="2400" dirty="0" err="1"/>
              <a:t>LocB</a:t>
            </a:r>
            <a:endParaRPr lang="en-US" sz="2400" dirty="0"/>
          </a:p>
          <a:p>
            <a:pPr marL="0" indent="0" defTabSz="914400">
              <a:spcBef>
                <a:spcPts val="0"/>
              </a:spcBef>
              <a:buNone/>
              <a:defRPr/>
            </a:pPr>
            <a:r>
              <a:rPr lang="en-US" sz="2400" dirty="0"/>
              <a:t>Start state: </a:t>
            </a:r>
          </a:p>
          <a:p>
            <a:pPr marL="0" indent="0" defTabSz="914400">
              <a:spcBef>
                <a:spcPts val="0"/>
              </a:spcBef>
              <a:buNone/>
            </a:pPr>
            <a:r>
              <a:rPr lang="en-US" sz="2400" dirty="0"/>
              <a:t>	At(Rocket, </a:t>
            </a:r>
            <a:r>
              <a:rPr lang="en-US" sz="2400" dirty="0" err="1"/>
              <a:t>LocA</a:t>
            </a:r>
            <a:r>
              <a:rPr lang="en-US" sz="2400" dirty="0"/>
              <a:t>), Has-Fuel(),</a:t>
            </a:r>
          </a:p>
          <a:p>
            <a:pPr marL="0" indent="0" defTabSz="914400">
              <a:spcBef>
                <a:spcPts val="0"/>
              </a:spcBef>
              <a:buNone/>
              <a:defRPr/>
            </a:pPr>
            <a:r>
              <a:rPr lang="en-US" sz="2400" dirty="0"/>
              <a:t>	Unloaded(</a:t>
            </a:r>
            <a:r>
              <a:rPr lang="en-US" sz="2400" dirty="0" err="1"/>
              <a:t>G,LocA</a:t>
            </a:r>
            <a:r>
              <a:rPr lang="en-US" sz="2400" dirty="0"/>
              <a:t>), Unloaded(</a:t>
            </a:r>
            <a:r>
              <a:rPr lang="en-US" sz="2400" dirty="0" err="1"/>
              <a:t>O,LocA</a:t>
            </a:r>
            <a:r>
              <a:rPr lang="en-US" sz="2400" dirty="0"/>
              <a:t>)</a:t>
            </a:r>
          </a:p>
          <a:p>
            <a:pPr marL="0" indent="0" defTabSz="914400">
              <a:spcBef>
                <a:spcPts val="0"/>
              </a:spcBef>
              <a:buNone/>
              <a:defRPr/>
            </a:pPr>
            <a:r>
              <a:rPr lang="en-US" sz="2400" dirty="0"/>
              <a:t>Goal state: </a:t>
            </a:r>
          </a:p>
          <a:p>
            <a:pPr marL="0" indent="0" defTabSz="914400">
              <a:spcBef>
                <a:spcPts val="0"/>
              </a:spcBef>
              <a:buNone/>
              <a:defRPr/>
            </a:pPr>
            <a:r>
              <a:rPr lang="en-US" sz="2400" dirty="0"/>
              <a:t>	At(Rocket, </a:t>
            </a:r>
            <a:r>
              <a:rPr lang="en-US" sz="2400" dirty="0" err="1"/>
              <a:t>LocB</a:t>
            </a:r>
            <a:r>
              <a:rPr lang="en-US" sz="2400" dirty="0"/>
              <a:t>), Unloaded(</a:t>
            </a:r>
            <a:r>
              <a:rPr lang="en-US" sz="2400" dirty="0" err="1"/>
              <a:t>G,LocB</a:t>
            </a:r>
            <a:r>
              <a:rPr lang="en-US" sz="2400" dirty="0"/>
              <a:t>), Unloaded(</a:t>
            </a:r>
            <a:r>
              <a:rPr lang="en-US" sz="2400" dirty="0" err="1"/>
              <a:t>O,LocB</a:t>
            </a:r>
            <a:r>
              <a:rPr lang="en-US" sz="2400" dirty="0"/>
              <a:t>)</a:t>
            </a:r>
          </a:p>
          <a:p>
            <a:pPr marL="0" indent="0" defTabSz="914400">
              <a:spcBef>
                <a:spcPts val="0"/>
              </a:spcBef>
              <a:buNone/>
              <a:defRPr/>
            </a:pPr>
            <a:endParaRPr lang="en-US" sz="2400" dirty="0"/>
          </a:p>
          <a:p>
            <a:pPr marL="0" indent="0" defTabSz="914400">
              <a:spcBef>
                <a:spcPts val="0"/>
              </a:spcBef>
              <a:buNone/>
              <a:defRPr/>
            </a:pPr>
            <a:endParaRPr lang="en-US" sz="2400" dirty="0"/>
          </a:p>
          <a:p>
            <a:pPr marL="0" indent="0" defTabSz="914400">
              <a:spcBef>
                <a:spcPts val="0"/>
              </a:spcBef>
              <a:buNone/>
              <a:defRPr/>
            </a:pPr>
            <a:r>
              <a:rPr lang="en-US" sz="2400" dirty="0"/>
              <a:t>Move:			</a:t>
            </a:r>
          </a:p>
          <a:p>
            <a:pPr marL="0" indent="0" defTabSz="914400">
              <a:spcBef>
                <a:spcPts val="0"/>
              </a:spcBef>
              <a:buNone/>
              <a:defRPr/>
            </a:pPr>
            <a:r>
              <a:rPr lang="en-US" sz="2400" dirty="0"/>
              <a:t>P:</a:t>
            </a:r>
          </a:p>
          <a:p>
            <a:pPr marL="0" indent="0" defTabSz="914400">
              <a:spcBef>
                <a:spcPts val="0"/>
              </a:spcBef>
              <a:buNone/>
              <a:defRPr/>
            </a:pPr>
            <a:r>
              <a:rPr lang="en-US" sz="2400" dirty="0"/>
              <a:t>A:</a:t>
            </a:r>
          </a:p>
          <a:p>
            <a:pPr marL="0" indent="0" defTabSz="914400">
              <a:spcBef>
                <a:spcPts val="0"/>
              </a:spcBef>
              <a:buNone/>
              <a:defRPr/>
            </a:pPr>
            <a:r>
              <a:rPr lang="en-US" sz="2400" dirty="0"/>
              <a:t>D:</a:t>
            </a:r>
          </a:p>
        </p:txBody>
      </p:sp>
    </p:spTree>
    <p:extLst>
      <p:ext uri="{BB962C8B-B14F-4D97-AF65-F5344CB8AC3E}">
        <p14:creationId xmlns:p14="http://schemas.microsoft.com/office/powerpoint/2010/main" val="24715617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52099" y="1166018"/>
            <a:ext cx="8686800" cy="4525963"/>
          </a:xfrm>
        </p:spPr>
        <p:txBody>
          <a:bodyPr/>
          <a:lstStyle/>
          <a:p>
            <a:pPr marL="0" indent="0" defTabSz="914400">
              <a:spcBef>
                <a:spcPts val="0"/>
              </a:spcBef>
              <a:buNone/>
            </a:pPr>
            <a:r>
              <a:rPr lang="en-US" sz="2400" dirty="0"/>
              <a:t>Literals: Rocket, G, O, </a:t>
            </a:r>
            <a:r>
              <a:rPr lang="en-US" sz="2400" dirty="0" err="1"/>
              <a:t>LocA</a:t>
            </a:r>
            <a:r>
              <a:rPr lang="en-US" sz="2400" dirty="0"/>
              <a:t>, </a:t>
            </a:r>
            <a:r>
              <a:rPr lang="en-US" sz="2400" dirty="0" err="1"/>
              <a:t>LocB</a:t>
            </a:r>
            <a:endParaRPr lang="en-US" sz="2400" dirty="0"/>
          </a:p>
          <a:p>
            <a:pPr marL="0" indent="0" defTabSz="914400">
              <a:spcBef>
                <a:spcPts val="0"/>
              </a:spcBef>
              <a:buNone/>
              <a:defRPr/>
            </a:pPr>
            <a:r>
              <a:rPr lang="en-US" sz="2400" dirty="0"/>
              <a:t>Start state: </a:t>
            </a:r>
          </a:p>
          <a:p>
            <a:pPr marL="0" indent="0" defTabSz="914400">
              <a:spcBef>
                <a:spcPts val="0"/>
              </a:spcBef>
              <a:buNone/>
            </a:pPr>
            <a:r>
              <a:rPr lang="en-US" sz="2400" dirty="0"/>
              <a:t>	At(Rocket, </a:t>
            </a:r>
            <a:r>
              <a:rPr lang="en-US" sz="2400" dirty="0" err="1"/>
              <a:t>LocA</a:t>
            </a:r>
            <a:r>
              <a:rPr lang="en-US" sz="2400" dirty="0"/>
              <a:t>), Has-Fuel(),</a:t>
            </a:r>
          </a:p>
          <a:p>
            <a:pPr marL="0" indent="0" defTabSz="914400">
              <a:spcBef>
                <a:spcPts val="0"/>
              </a:spcBef>
              <a:buNone/>
              <a:defRPr/>
            </a:pPr>
            <a:r>
              <a:rPr lang="en-US" sz="2400" dirty="0"/>
              <a:t>	Unloaded(</a:t>
            </a:r>
            <a:r>
              <a:rPr lang="en-US" sz="2400" dirty="0" err="1"/>
              <a:t>G,LocA</a:t>
            </a:r>
            <a:r>
              <a:rPr lang="en-US" sz="2400" dirty="0"/>
              <a:t>), Unloaded(</a:t>
            </a:r>
            <a:r>
              <a:rPr lang="en-US" sz="2400" dirty="0" err="1"/>
              <a:t>O,LocA</a:t>
            </a:r>
            <a:r>
              <a:rPr lang="en-US" sz="2400" dirty="0"/>
              <a:t>)</a:t>
            </a:r>
          </a:p>
          <a:p>
            <a:pPr marL="0" indent="0" defTabSz="914400">
              <a:spcBef>
                <a:spcPts val="0"/>
              </a:spcBef>
              <a:buNone/>
              <a:defRPr/>
            </a:pPr>
            <a:r>
              <a:rPr lang="en-US" sz="2400" dirty="0"/>
              <a:t>Goal state: </a:t>
            </a:r>
          </a:p>
          <a:p>
            <a:pPr marL="0" indent="0" defTabSz="914400">
              <a:spcBef>
                <a:spcPts val="0"/>
              </a:spcBef>
              <a:buNone/>
              <a:defRPr/>
            </a:pPr>
            <a:r>
              <a:rPr lang="en-US" sz="2400" dirty="0"/>
              <a:t>	At(Rocket, </a:t>
            </a:r>
            <a:r>
              <a:rPr lang="en-US" sz="2400" dirty="0" err="1"/>
              <a:t>LocB</a:t>
            </a:r>
            <a:r>
              <a:rPr lang="en-US" sz="2400" dirty="0"/>
              <a:t>), Unloaded(</a:t>
            </a:r>
            <a:r>
              <a:rPr lang="en-US" sz="2400" dirty="0" err="1"/>
              <a:t>G,LocB</a:t>
            </a:r>
            <a:r>
              <a:rPr lang="en-US" sz="2400" dirty="0"/>
              <a:t>), Unloaded(</a:t>
            </a:r>
            <a:r>
              <a:rPr lang="en-US" sz="2400" dirty="0" err="1"/>
              <a:t>O,LocB</a:t>
            </a:r>
            <a:r>
              <a:rPr lang="en-US" sz="2400" dirty="0"/>
              <a:t>)</a:t>
            </a:r>
          </a:p>
          <a:p>
            <a:pPr marL="0" indent="0" defTabSz="914400">
              <a:spcBef>
                <a:spcPts val="0"/>
              </a:spcBef>
              <a:buNone/>
              <a:defRPr/>
            </a:pPr>
            <a:r>
              <a:rPr lang="en-US" sz="2400" dirty="0">
                <a:solidFill>
                  <a:srgbClr val="C00000"/>
                </a:solidFill>
              </a:rPr>
              <a:t>Variables: L</a:t>
            </a:r>
          </a:p>
          <a:p>
            <a:pPr marL="0" indent="0" defTabSz="914400">
              <a:spcBef>
                <a:spcPts val="0"/>
              </a:spcBef>
              <a:buNone/>
              <a:defRPr/>
            </a:pPr>
            <a:endParaRPr lang="en-US" sz="2400" dirty="0"/>
          </a:p>
          <a:p>
            <a:pPr marL="0" indent="0" defTabSz="914400">
              <a:spcBef>
                <a:spcPts val="0"/>
              </a:spcBef>
              <a:buNone/>
              <a:defRPr/>
            </a:pPr>
            <a:r>
              <a:rPr lang="en-US" sz="2400" dirty="0"/>
              <a:t>Move:			</a:t>
            </a:r>
          </a:p>
          <a:p>
            <a:pPr marL="0" indent="0" defTabSz="914400">
              <a:spcBef>
                <a:spcPts val="0"/>
              </a:spcBef>
              <a:buNone/>
              <a:defRPr/>
            </a:pPr>
            <a:r>
              <a:rPr lang="en-US" sz="2400" dirty="0"/>
              <a:t>P: At(</a:t>
            </a:r>
            <a:r>
              <a:rPr lang="en-US" sz="2400" dirty="0" err="1"/>
              <a:t>Rocket,</a:t>
            </a:r>
            <a:r>
              <a:rPr lang="en-US" sz="2400" dirty="0" err="1">
                <a:solidFill>
                  <a:srgbClr val="FF0000"/>
                </a:solidFill>
              </a:rPr>
              <a:t>L</a:t>
            </a:r>
            <a:r>
              <a:rPr lang="en-US" sz="2400" dirty="0"/>
              <a:t>)</a:t>
            </a:r>
          </a:p>
          <a:p>
            <a:pPr marL="0" indent="0" defTabSz="914400">
              <a:spcBef>
                <a:spcPts val="0"/>
              </a:spcBef>
              <a:buNone/>
              <a:defRPr/>
            </a:pPr>
            <a:r>
              <a:rPr lang="en-US" sz="2400" dirty="0"/>
              <a:t>A:</a:t>
            </a:r>
          </a:p>
          <a:p>
            <a:pPr marL="0" indent="0" defTabSz="914400">
              <a:spcBef>
                <a:spcPts val="0"/>
              </a:spcBef>
              <a:buNone/>
              <a:defRPr/>
            </a:pPr>
            <a:r>
              <a:rPr lang="en-US" sz="2400" dirty="0"/>
              <a:t>D:</a:t>
            </a:r>
          </a:p>
        </p:txBody>
      </p:sp>
      <p:sp>
        <p:nvSpPr>
          <p:cNvPr id="4" name="TextBox 3">
            <a:extLst>
              <a:ext uri="{FF2B5EF4-FFF2-40B4-BE49-F238E27FC236}">
                <a16:creationId xmlns:a16="http://schemas.microsoft.com/office/drawing/2014/main" id="{87CE79E4-2345-AC47-8B59-C541EC2B076D}"/>
              </a:ext>
            </a:extLst>
          </p:cNvPr>
          <p:cNvSpPr txBox="1"/>
          <p:nvPr/>
        </p:nvSpPr>
        <p:spPr>
          <a:xfrm>
            <a:off x="7353196" y="1363226"/>
            <a:ext cx="4286705" cy="1015663"/>
          </a:xfrm>
          <a:prstGeom prst="rect">
            <a:avLst/>
          </a:prstGeom>
          <a:noFill/>
        </p:spPr>
        <p:txBody>
          <a:bodyPr wrap="square" rtlCol="0">
            <a:spAutoFit/>
          </a:bodyPr>
          <a:lstStyle/>
          <a:p>
            <a:r>
              <a:rPr lang="en-US" sz="2000" dirty="0">
                <a:solidFill>
                  <a:srgbClr val="C00000"/>
                </a:solidFill>
              </a:rPr>
              <a:t>The rocket starts at a location, and it could be either location. I need to add a location variable</a:t>
            </a:r>
          </a:p>
        </p:txBody>
      </p:sp>
    </p:spTree>
    <p:extLst>
      <p:ext uri="{BB962C8B-B14F-4D97-AF65-F5344CB8AC3E}">
        <p14:creationId xmlns:p14="http://schemas.microsoft.com/office/powerpoint/2010/main" val="2663547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1BAB3-3B63-304E-B966-852DB7BF3D89}"/>
              </a:ext>
            </a:extLst>
          </p:cNvPr>
          <p:cNvSpPr>
            <a:spLocks noGrp="1"/>
          </p:cNvSpPr>
          <p:nvPr>
            <p:ph type="title"/>
          </p:nvPr>
        </p:nvSpPr>
        <p:spPr/>
        <p:txBody>
          <a:bodyPr/>
          <a:lstStyle/>
          <a:p>
            <a:r>
              <a:rPr lang="en-US" dirty="0"/>
              <a:t>Idea of Classical Planning</a:t>
            </a:r>
          </a:p>
        </p:txBody>
      </p:sp>
      <p:sp>
        <p:nvSpPr>
          <p:cNvPr id="3" name="Content Placeholder 2">
            <a:extLst>
              <a:ext uri="{FF2B5EF4-FFF2-40B4-BE49-F238E27FC236}">
                <a16:creationId xmlns:a16="http://schemas.microsoft.com/office/drawing/2014/main" id="{585DAFF5-5739-F24D-AD64-7EB217E6AA96}"/>
              </a:ext>
            </a:extLst>
          </p:cNvPr>
          <p:cNvSpPr>
            <a:spLocks noGrp="1"/>
          </p:cNvSpPr>
          <p:nvPr>
            <p:ph idx="1"/>
          </p:nvPr>
        </p:nvSpPr>
        <p:spPr>
          <a:xfrm>
            <a:off x="552099" y="1113178"/>
            <a:ext cx="11204472" cy="2039539"/>
          </a:xfrm>
        </p:spPr>
        <p:txBody>
          <a:bodyPr/>
          <a:lstStyle/>
          <a:p>
            <a:r>
              <a:rPr lang="en-US" dirty="0"/>
              <a:t>Represent objects/values separately from the state </a:t>
            </a:r>
            <a:r>
              <a:rPr lang="en-US" dirty="0">
                <a:solidFill>
                  <a:srgbClr val="7030A0"/>
                </a:solidFill>
              </a:rPr>
              <a:t>(instances)</a:t>
            </a:r>
          </a:p>
          <a:p>
            <a:r>
              <a:rPr lang="en-US" dirty="0"/>
              <a:t>	</a:t>
            </a:r>
          </a:p>
          <a:p>
            <a:r>
              <a:rPr lang="en-US" dirty="0"/>
              <a:t>Define </a:t>
            </a:r>
            <a:r>
              <a:rPr lang="en-US" dirty="0">
                <a:solidFill>
                  <a:srgbClr val="7030A0"/>
                </a:solidFill>
              </a:rPr>
              <a:t>predicates</a:t>
            </a:r>
            <a:r>
              <a:rPr lang="en-US" dirty="0"/>
              <a:t> as true/false functions over the objects </a:t>
            </a:r>
            <a:r>
              <a:rPr lang="en-US" dirty="0">
                <a:solidFill>
                  <a:srgbClr val="7030A0"/>
                </a:solidFill>
              </a:rPr>
              <a:t>(propositions)</a:t>
            </a:r>
          </a:p>
          <a:p>
            <a:endParaRPr lang="en-US" dirty="0"/>
          </a:p>
          <a:p>
            <a:r>
              <a:rPr lang="en-US" dirty="0"/>
              <a:t>States are conjunctions of predicates</a:t>
            </a:r>
          </a:p>
          <a:p>
            <a:endParaRPr lang="en-US" dirty="0"/>
          </a:p>
          <a:p>
            <a:r>
              <a:rPr lang="en-US" dirty="0"/>
              <a:t>Goals are conjunctions of predicates</a:t>
            </a:r>
          </a:p>
          <a:p>
            <a:endParaRPr lang="en-US" dirty="0"/>
          </a:p>
          <a:p>
            <a:r>
              <a:rPr lang="en-US" dirty="0"/>
              <a:t>Operators </a:t>
            </a:r>
            <a:r>
              <a:rPr lang="en-US" dirty="0">
                <a:solidFill>
                  <a:srgbClr val="7030A0"/>
                </a:solidFill>
              </a:rPr>
              <a:t>(actions)</a:t>
            </a:r>
          </a:p>
        </p:txBody>
      </p:sp>
      <p:cxnSp>
        <p:nvCxnSpPr>
          <p:cNvPr id="4" name="Straight Connector 3">
            <a:extLst>
              <a:ext uri="{FF2B5EF4-FFF2-40B4-BE49-F238E27FC236}">
                <a16:creationId xmlns:a16="http://schemas.microsoft.com/office/drawing/2014/main" id="{72BB2C7E-4848-FE46-8018-3DA3659A298C}"/>
              </a:ext>
            </a:extLst>
          </p:cNvPr>
          <p:cNvCxnSpPr>
            <a:cxnSpLocks noChangeAspect="1"/>
          </p:cNvCxnSpPr>
          <p:nvPr/>
        </p:nvCxnSpPr>
        <p:spPr>
          <a:xfrm flipH="1">
            <a:off x="7733114" y="6490869"/>
            <a:ext cx="3885167"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Rectangle 4">
            <a:extLst>
              <a:ext uri="{FF2B5EF4-FFF2-40B4-BE49-F238E27FC236}">
                <a16:creationId xmlns:a16="http://schemas.microsoft.com/office/drawing/2014/main" id="{57FE54DC-BB47-DE4F-AD11-9E81A0957961}"/>
              </a:ext>
            </a:extLst>
          </p:cNvPr>
          <p:cNvSpPr>
            <a:spLocks noChangeAspect="1"/>
          </p:cNvSpPr>
          <p:nvPr/>
        </p:nvSpPr>
        <p:spPr>
          <a:xfrm>
            <a:off x="8126903" y="5524697"/>
            <a:ext cx="835945" cy="902673"/>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7800228-564F-DA4F-A121-38E9F98307F7}"/>
              </a:ext>
            </a:extLst>
          </p:cNvPr>
          <p:cNvSpPr>
            <a:spLocks noChangeAspect="1"/>
          </p:cNvSpPr>
          <p:nvPr/>
        </p:nvSpPr>
        <p:spPr>
          <a:xfrm>
            <a:off x="9336217" y="5524697"/>
            <a:ext cx="835945" cy="902673"/>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22EAF80-CE2B-4041-881C-0654F1FAB90F}"/>
              </a:ext>
            </a:extLst>
          </p:cNvPr>
          <p:cNvSpPr>
            <a:spLocks noChangeAspect="1"/>
          </p:cNvSpPr>
          <p:nvPr/>
        </p:nvSpPr>
        <p:spPr>
          <a:xfrm>
            <a:off x="10547369" y="5526863"/>
            <a:ext cx="835945" cy="902673"/>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8A3DE684-E0F2-F449-9C52-399C82531F53}"/>
              </a:ext>
            </a:extLst>
          </p:cNvPr>
          <p:cNvGrpSpPr/>
          <p:nvPr/>
        </p:nvGrpSpPr>
        <p:grpSpPr>
          <a:xfrm>
            <a:off x="9153825" y="4281549"/>
            <a:ext cx="1148083" cy="1158672"/>
            <a:chOff x="4399967" y="1188457"/>
            <a:chExt cx="468619" cy="394217"/>
          </a:xfrm>
        </p:grpSpPr>
        <p:sp>
          <p:nvSpPr>
            <p:cNvPr id="9" name="Rectangle 8">
              <a:extLst>
                <a:ext uri="{FF2B5EF4-FFF2-40B4-BE49-F238E27FC236}">
                  <a16:creationId xmlns:a16="http://schemas.microsoft.com/office/drawing/2014/main" id="{7E69B306-F4C4-004A-B143-60D96D11AF2B}"/>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B57717C-C22D-EF4E-B143-4AFA86E9AE83}"/>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FBC2871F-0913-CD47-8836-4D9BE5899176}"/>
              </a:ext>
            </a:extLst>
          </p:cNvPr>
          <p:cNvSpPr txBox="1"/>
          <p:nvPr/>
        </p:nvSpPr>
        <p:spPr>
          <a:xfrm>
            <a:off x="8371219" y="5828704"/>
            <a:ext cx="317716" cy="369332"/>
          </a:xfrm>
          <a:prstGeom prst="rect">
            <a:avLst/>
          </a:prstGeom>
          <a:noFill/>
        </p:spPr>
        <p:txBody>
          <a:bodyPr wrap="none" rtlCol="0">
            <a:spAutoFit/>
          </a:bodyPr>
          <a:lstStyle/>
          <a:p>
            <a:r>
              <a:rPr lang="en-US" dirty="0"/>
              <a:t>A</a:t>
            </a:r>
          </a:p>
        </p:txBody>
      </p:sp>
      <p:sp>
        <p:nvSpPr>
          <p:cNvPr id="12" name="TextBox 11">
            <a:extLst>
              <a:ext uri="{FF2B5EF4-FFF2-40B4-BE49-F238E27FC236}">
                <a16:creationId xmlns:a16="http://schemas.microsoft.com/office/drawing/2014/main" id="{2CC15FE7-50A8-974D-8975-F65D4FB564DA}"/>
              </a:ext>
            </a:extLst>
          </p:cNvPr>
          <p:cNvSpPr txBox="1"/>
          <p:nvPr/>
        </p:nvSpPr>
        <p:spPr>
          <a:xfrm>
            <a:off x="9615819" y="5829736"/>
            <a:ext cx="309700" cy="369332"/>
          </a:xfrm>
          <a:prstGeom prst="rect">
            <a:avLst/>
          </a:prstGeom>
          <a:noFill/>
        </p:spPr>
        <p:txBody>
          <a:bodyPr wrap="none" rtlCol="0">
            <a:spAutoFit/>
          </a:bodyPr>
          <a:lstStyle/>
          <a:p>
            <a:r>
              <a:rPr lang="en-US" dirty="0"/>
              <a:t>B</a:t>
            </a:r>
          </a:p>
        </p:txBody>
      </p:sp>
      <p:sp>
        <p:nvSpPr>
          <p:cNvPr id="13" name="TextBox 12">
            <a:extLst>
              <a:ext uri="{FF2B5EF4-FFF2-40B4-BE49-F238E27FC236}">
                <a16:creationId xmlns:a16="http://schemas.microsoft.com/office/drawing/2014/main" id="{8B18CD57-51E1-3A41-BA3D-042414E99420}"/>
              </a:ext>
            </a:extLst>
          </p:cNvPr>
          <p:cNvSpPr txBox="1"/>
          <p:nvPr/>
        </p:nvSpPr>
        <p:spPr>
          <a:xfrm>
            <a:off x="10809619" y="5829736"/>
            <a:ext cx="308098" cy="369332"/>
          </a:xfrm>
          <a:prstGeom prst="rect">
            <a:avLst/>
          </a:prstGeom>
          <a:noFill/>
        </p:spPr>
        <p:txBody>
          <a:bodyPr wrap="none" rtlCol="0">
            <a:spAutoFit/>
          </a:bodyPr>
          <a:lstStyle/>
          <a:p>
            <a:r>
              <a:rPr lang="en-US" dirty="0"/>
              <a:t>C</a:t>
            </a:r>
          </a:p>
        </p:txBody>
      </p:sp>
      <p:sp>
        <p:nvSpPr>
          <p:cNvPr id="14" name="TextBox 13">
            <a:extLst>
              <a:ext uri="{FF2B5EF4-FFF2-40B4-BE49-F238E27FC236}">
                <a16:creationId xmlns:a16="http://schemas.microsoft.com/office/drawing/2014/main" id="{EEA0872A-ABCD-224C-A59B-D8E5CE1DB5D2}"/>
              </a:ext>
            </a:extLst>
          </p:cNvPr>
          <p:cNvSpPr txBox="1"/>
          <p:nvPr/>
        </p:nvSpPr>
        <p:spPr>
          <a:xfrm>
            <a:off x="10396541" y="4622204"/>
            <a:ext cx="1202673" cy="369332"/>
          </a:xfrm>
          <a:prstGeom prst="rect">
            <a:avLst/>
          </a:prstGeom>
          <a:noFill/>
        </p:spPr>
        <p:txBody>
          <a:bodyPr wrap="none" rtlCol="0">
            <a:spAutoFit/>
          </a:bodyPr>
          <a:lstStyle/>
          <a:p>
            <a:r>
              <a:rPr lang="en-US" dirty="0"/>
              <a:t>Robot Arm</a:t>
            </a:r>
          </a:p>
        </p:txBody>
      </p:sp>
      <mc:AlternateContent xmlns:mc="http://schemas.openxmlformats.org/markup-compatibility/2006" xmlns:p14="http://schemas.microsoft.com/office/powerpoint/2010/main">
        <mc:Choice Requires="p14">
          <p:contentPart p14:bwMode="auto" r:id="rId2">
            <p14:nvContentPartPr>
              <p14:cNvPr id="15" name="Ink 14">
                <a:extLst>
                  <a:ext uri="{FF2B5EF4-FFF2-40B4-BE49-F238E27FC236}">
                    <a16:creationId xmlns:a16="http://schemas.microsoft.com/office/drawing/2014/main" id="{663ABFD4-A245-D4F7-3B6E-3AF37E8FA89F}"/>
                  </a:ext>
                </a:extLst>
              </p14:cNvPr>
              <p14:cNvContentPartPr/>
              <p14:nvPr/>
            </p14:nvContentPartPr>
            <p14:xfrm>
              <a:off x="821160" y="1532520"/>
              <a:ext cx="11151000" cy="4885560"/>
            </p14:xfrm>
          </p:contentPart>
        </mc:Choice>
        <mc:Fallback xmlns="">
          <p:pic>
            <p:nvPicPr>
              <p:cNvPr id="15" name="Ink 14">
                <a:extLst>
                  <a:ext uri="{FF2B5EF4-FFF2-40B4-BE49-F238E27FC236}">
                    <a16:creationId xmlns:a16="http://schemas.microsoft.com/office/drawing/2014/main" id="{663ABFD4-A245-D4F7-3B6E-3AF37E8FA89F}"/>
                  </a:ext>
                </a:extLst>
              </p:cNvPr>
              <p:cNvPicPr/>
              <p:nvPr/>
            </p:nvPicPr>
            <p:blipFill>
              <a:blip r:embed="rId3"/>
              <a:stretch>
                <a:fillRect/>
              </a:stretch>
            </p:blipFill>
            <p:spPr>
              <a:xfrm>
                <a:off x="811800" y="1523160"/>
                <a:ext cx="11169720" cy="4904280"/>
              </a:xfrm>
              <a:prstGeom prst="rect">
                <a:avLst/>
              </a:prstGeom>
            </p:spPr>
          </p:pic>
        </mc:Fallback>
      </mc:AlternateContent>
    </p:spTree>
    <p:extLst>
      <p:ext uri="{BB962C8B-B14F-4D97-AF65-F5344CB8AC3E}">
        <p14:creationId xmlns:p14="http://schemas.microsoft.com/office/powerpoint/2010/main" val="82337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52099" y="1166018"/>
            <a:ext cx="8686800" cy="4525963"/>
          </a:xfrm>
        </p:spPr>
        <p:txBody>
          <a:bodyPr/>
          <a:lstStyle/>
          <a:p>
            <a:pPr marL="0" indent="0" defTabSz="914400">
              <a:spcBef>
                <a:spcPts val="0"/>
              </a:spcBef>
              <a:buNone/>
            </a:pPr>
            <a:r>
              <a:rPr lang="en-US" sz="2400" dirty="0"/>
              <a:t>Literals: Rocket, G, O, </a:t>
            </a:r>
            <a:r>
              <a:rPr lang="en-US" sz="2400" dirty="0" err="1"/>
              <a:t>LocA</a:t>
            </a:r>
            <a:r>
              <a:rPr lang="en-US" sz="2400" dirty="0"/>
              <a:t>, </a:t>
            </a:r>
            <a:r>
              <a:rPr lang="en-US" sz="2400" dirty="0" err="1"/>
              <a:t>LocB</a:t>
            </a:r>
            <a:endParaRPr lang="en-US" sz="2400" dirty="0"/>
          </a:p>
          <a:p>
            <a:pPr marL="0" indent="0" defTabSz="914400">
              <a:spcBef>
                <a:spcPts val="0"/>
              </a:spcBef>
              <a:buNone/>
              <a:defRPr/>
            </a:pPr>
            <a:r>
              <a:rPr lang="en-US" sz="2400" dirty="0"/>
              <a:t>Start state: </a:t>
            </a:r>
          </a:p>
          <a:p>
            <a:pPr marL="0" indent="0" defTabSz="914400">
              <a:spcBef>
                <a:spcPts val="0"/>
              </a:spcBef>
              <a:buNone/>
            </a:pPr>
            <a:r>
              <a:rPr lang="en-US" sz="2400" dirty="0"/>
              <a:t>	At(Rocket, </a:t>
            </a:r>
            <a:r>
              <a:rPr lang="en-US" sz="2400" dirty="0" err="1"/>
              <a:t>LocA</a:t>
            </a:r>
            <a:r>
              <a:rPr lang="en-US" sz="2400" dirty="0"/>
              <a:t>), Has-Fuel(),</a:t>
            </a:r>
          </a:p>
          <a:p>
            <a:pPr marL="0" indent="0" defTabSz="914400">
              <a:spcBef>
                <a:spcPts val="0"/>
              </a:spcBef>
              <a:buNone/>
              <a:defRPr/>
            </a:pPr>
            <a:r>
              <a:rPr lang="en-US" sz="2400" dirty="0"/>
              <a:t>	Unloaded(</a:t>
            </a:r>
            <a:r>
              <a:rPr lang="en-US" sz="2400" dirty="0" err="1"/>
              <a:t>G,LocA</a:t>
            </a:r>
            <a:r>
              <a:rPr lang="en-US" sz="2400" dirty="0"/>
              <a:t>), Unloaded(</a:t>
            </a:r>
            <a:r>
              <a:rPr lang="en-US" sz="2400" dirty="0" err="1"/>
              <a:t>O,LocA</a:t>
            </a:r>
            <a:r>
              <a:rPr lang="en-US" sz="2400" dirty="0"/>
              <a:t>)</a:t>
            </a:r>
          </a:p>
          <a:p>
            <a:pPr marL="0" indent="0" defTabSz="914400">
              <a:spcBef>
                <a:spcPts val="0"/>
              </a:spcBef>
              <a:buNone/>
              <a:defRPr/>
            </a:pPr>
            <a:r>
              <a:rPr lang="en-US" sz="2400" dirty="0"/>
              <a:t>Goal state: </a:t>
            </a:r>
          </a:p>
          <a:p>
            <a:pPr marL="0" indent="0" defTabSz="914400">
              <a:spcBef>
                <a:spcPts val="0"/>
              </a:spcBef>
              <a:buNone/>
              <a:defRPr/>
            </a:pPr>
            <a:r>
              <a:rPr lang="en-US" sz="2400" dirty="0"/>
              <a:t>	At(Rocket, </a:t>
            </a:r>
            <a:r>
              <a:rPr lang="en-US" sz="2400" dirty="0" err="1"/>
              <a:t>LocB</a:t>
            </a:r>
            <a:r>
              <a:rPr lang="en-US" sz="2400" dirty="0"/>
              <a:t>), Unloaded(</a:t>
            </a:r>
            <a:r>
              <a:rPr lang="en-US" sz="2400" dirty="0" err="1"/>
              <a:t>G,LocB</a:t>
            </a:r>
            <a:r>
              <a:rPr lang="en-US" sz="2400" dirty="0"/>
              <a:t>), Unloaded(</a:t>
            </a:r>
            <a:r>
              <a:rPr lang="en-US" sz="2400" dirty="0" err="1"/>
              <a:t>O,LocB</a:t>
            </a:r>
            <a:r>
              <a:rPr lang="en-US" sz="2400" dirty="0"/>
              <a:t>)</a:t>
            </a:r>
          </a:p>
          <a:p>
            <a:pPr marL="0" indent="0" defTabSz="914400">
              <a:spcBef>
                <a:spcPts val="0"/>
              </a:spcBef>
              <a:buNone/>
              <a:defRPr/>
            </a:pPr>
            <a:r>
              <a:rPr lang="en-US" sz="2400" dirty="0"/>
              <a:t>Variables: L</a:t>
            </a:r>
          </a:p>
          <a:p>
            <a:pPr marL="0" indent="0" defTabSz="914400">
              <a:spcBef>
                <a:spcPts val="0"/>
              </a:spcBef>
              <a:buNone/>
              <a:defRPr/>
            </a:pPr>
            <a:endParaRPr lang="en-US" sz="2400" dirty="0"/>
          </a:p>
          <a:p>
            <a:pPr marL="0" indent="0" defTabSz="914400">
              <a:spcBef>
                <a:spcPts val="0"/>
              </a:spcBef>
              <a:buNone/>
              <a:defRPr/>
            </a:pPr>
            <a:r>
              <a:rPr lang="en-US" sz="2400" dirty="0"/>
              <a:t>Move:			</a:t>
            </a:r>
          </a:p>
          <a:p>
            <a:pPr marL="0" indent="0" defTabSz="914400">
              <a:spcBef>
                <a:spcPts val="0"/>
              </a:spcBef>
              <a:buNone/>
              <a:defRPr/>
            </a:pPr>
            <a:r>
              <a:rPr lang="en-US" sz="2400" dirty="0"/>
              <a:t>P: At(</a:t>
            </a:r>
            <a:r>
              <a:rPr lang="en-US" sz="2400" dirty="0" err="1"/>
              <a:t>Rocket,L</a:t>
            </a:r>
            <a:r>
              <a:rPr lang="en-US" sz="2400" dirty="0"/>
              <a:t>), Has-Fuel()</a:t>
            </a:r>
          </a:p>
          <a:p>
            <a:pPr marL="0" indent="0" defTabSz="914400">
              <a:spcBef>
                <a:spcPts val="0"/>
              </a:spcBef>
              <a:buNone/>
              <a:defRPr/>
            </a:pPr>
            <a:r>
              <a:rPr lang="en-US" sz="2400" dirty="0"/>
              <a:t>A:</a:t>
            </a:r>
          </a:p>
          <a:p>
            <a:pPr marL="0" indent="0" defTabSz="914400">
              <a:spcBef>
                <a:spcPts val="0"/>
              </a:spcBef>
              <a:buNone/>
              <a:defRPr/>
            </a:pPr>
            <a:r>
              <a:rPr lang="en-US" sz="2400" dirty="0"/>
              <a:t>D:</a:t>
            </a:r>
          </a:p>
        </p:txBody>
      </p:sp>
    </p:spTree>
    <p:extLst>
      <p:ext uri="{BB962C8B-B14F-4D97-AF65-F5344CB8AC3E}">
        <p14:creationId xmlns:p14="http://schemas.microsoft.com/office/powerpoint/2010/main" val="9608232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52099" y="1166018"/>
            <a:ext cx="8686800" cy="4525963"/>
          </a:xfrm>
        </p:spPr>
        <p:txBody>
          <a:bodyPr/>
          <a:lstStyle/>
          <a:p>
            <a:pPr marL="0" indent="0" defTabSz="914400">
              <a:spcBef>
                <a:spcPts val="0"/>
              </a:spcBef>
              <a:buNone/>
            </a:pPr>
            <a:r>
              <a:rPr lang="en-US" sz="2400" dirty="0"/>
              <a:t>Literals: Rocket, G, O, </a:t>
            </a:r>
            <a:r>
              <a:rPr lang="en-US" sz="2400" dirty="0" err="1"/>
              <a:t>LocA</a:t>
            </a:r>
            <a:r>
              <a:rPr lang="en-US" sz="2400" dirty="0"/>
              <a:t>, </a:t>
            </a:r>
            <a:r>
              <a:rPr lang="en-US" sz="2400" dirty="0" err="1"/>
              <a:t>LocB</a:t>
            </a:r>
            <a:endParaRPr lang="en-US" sz="2400" dirty="0"/>
          </a:p>
          <a:p>
            <a:pPr marL="0" indent="0" defTabSz="914400">
              <a:spcBef>
                <a:spcPts val="0"/>
              </a:spcBef>
              <a:buNone/>
              <a:defRPr/>
            </a:pPr>
            <a:r>
              <a:rPr lang="en-US" sz="2400" dirty="0"/>
              <a:t>Start state: </a:t>
            </a:r>
          </a:p>
          <a:p>
            <a:pPr marL="0" indent="0" defTabSz="914400">
              <a:spcBef>
                <a:spcPts val="0"/>
              </a:spcBef>
              <a:buNone/>
            </a:pPr>
            <a:r>
              <a:rPr lang="en-US" sz="2400" dirty="0"/>
              <a:t>	At(Rocket, </a:t>
            </a:r>
            <a:r>
              <a:rPr lang="en-US" sz="2400" dirty="0" err="1"/>
              <a:t>LocA</a:t>
            </a:r>
            <a:r>
              <a:rPr lang="en-US" sz="2400" dirty="0"/>
              <a:t>), Has-Fuel(),</a:t>
            </a:r>
          </a:p>
          <a:p>
            <a:pPr marL="0" indent="0" defTabSz="914400">
              <a:spcBef>
                <a:spcPts val="0"/>
              </a:spcBef>
              <a:buNone/>
              <a:defRPr/>
            </a:pPr>
            <a:r>
              <a:rPr lang="en-US" sz="2400" dirty="0"/>
              <a:t>	Unloaded(</a:t>
            </a:r>
            <a:r>
              <a:rPr lang="en-US" sz="2400" dirty="0" err="1"/>
              <a:t>G,LocA</a:t>
            </a:r>
            <a:r>
              <a:rPr lang="en-US" sz="2400" dirty="0"/>
              <a:t>), Unloaded(</a:t>
            </a:r>
            <a:r>
              <a:rPr lang="en-US" sz="2400" dirty="0" err="1"/>
              <a:t>O,LocA</a:t>
            </a:r>
            <a:r>
              <a:rPr lang="en-US" sz="2400" dirty="0"/>
              <a:t>)</a:t>
            </a:r>
          </a:p>
          <a:p>
            <a:pPr marL="0" indent="0" defTabSz="914400">
              <a:spcBef>
                <a:spcPts val="0"/>
              </a:spcBef>
              <a:buNone/>
              <a:defRPr/>
            </a:pPr>
            <a:r>
              <a:rPr lang="en-US" sz="2400" dirty="0"/>
              <a:t>Goal state: </a:t>
            </a:r>
          </a:p>
          <a:p>
            <a:pPr marL="0" indent="0" defTabSz="914400">
              <a:spcBef>
                <a:spcPts val="0"/>
              </a:spcBef>
              <a:buNone/>
              <a:defRPr/>
            </a:pPr>
            <a:r>
              <a:rPr lang="en-US" sz="2400" dirty="0"/>
              <a:t>	At(Rocket, </a:t>
            </a:r>
            <a:r>
              <a:rPr lang="en-US" sz="2400" dirty="0" err="1"/>
              <a:t>LocB</a:t>
            </a:r>
            <a:r>
              <a:rPr lang="en-US" sz="2400" dirty="0"/>
              <a:t>), Unloaded(</a:t>
            </a:r>
            <a:r>
              <a:rPr lang="en-US" sz="2400" dirty="0" err="1"/>
              <a:t>G,LocB</a:t>
            </a:r>
            <a:r>
              <a:rPr lang="en-US" sz="2400" dirty="0"/>
              <a:t>), Unloaded(</a:t>
            </a:r>
            <a:r>
              <a:rPr lang="en-US" sz="2400" dirty="0" err="1"/>
              <a:t>O,LocB</a:t>
            </a:r>
            <a:r>
              <a:rPr lang="en-US" sz="2400" dirty="0"/>
              <a:t>)</a:t>
            </a:r>
          </a:p>
          <a:p>
            <a:pPr marL="0" indent="0" defTabSz="914400">
              <a:spcBef>
                <a:spcPts val="0"/>
              </a:spcBef>
              <a:buNone/>
              <a:defRPr/>
            </a:pPr>
            <a:r>
              <a:rPr lang="en-US" sz="2400" dirty="0"/>
              <a:t>Variables: L, </a:t>
            </a:r>
            <a:r>
              <a:rPr lang="en-US" sz="2400" dirty="0" err="1">
                <a:solidFill>
                  <a:srgbClr val="C00000"/>
                </a:solidFill>
              </a:rPr>
              <a:t>Dest</a:t>
            </a:r>
            <a:endParaRPr lang="en-US" sz="2400" dirty="0">
              <a:solidFill>
                <a:srgbClr val="C00000"/>
              </a:solidFill>
            </a:endParaRPr>
          </a:p>
          <a:p>
            <a:pPr marL="0" indent="0" defTabSz="914400">
              <a:spcBef>
                <a:spcPts val="0"/>
              </a:spcBef>
              <a:buNone/>
              <a:defRPr/>
            </a:pPr>
            <a:endParaRPr lang="en-US" sz="2400" dirty="0"/>
          </a:p>
          <a:p>
            <a:pPr marL="0" indent="0" defTabSz="914400">
              <a:spcBef>
                <a:spcPts val="0"/>
              </a:spcBef>
              <a:buNone/>
              <a:defRPr/>
            </a:pPr>
            <a:r>
              <a:rPr lang="en-US" sz="2400" dirty="0"/>
              <a:t>Move:			</a:t>
            </a:r>
          </a:p>
          <a:p>
            <a:pPr marL="0" indent="0" defTabSz="914400">
              <a:spcBef>
                <a:spcPts val="0"/>
              </a:spcBef>
              <a:buNone/>
              <a:defRPr/>
            </a:pPr>
            <a:r>
              <a:rPr lang="en-US" sz="2400" dirty="0"/>
              <a:t>P: At(</a:t>
            </a:r>
            <a:r>
              <a:rPr lang="en-US" sz="2400" dirty="0" err="1"/>
              <a:t>Rocket,L</a:t>
            </a:r>
            <a:r>
              <a:rPr lang="en-US" sz="2400" dirty="0"/>
              <a:t>), Has-Fuel(), L!=</a:t>
            </a:r>
            <a:r>
              <a:rPr lang="en-US" sz="2400" dirty="0" err="1">
                <a:solidFill>
                  <a:srgbClr val="C00000"/>
                </a:solidFill>
              </a:rPr>
              <a:t>Dest</a:t>
            </a:r>
            <a:endParaRPr lang="en-US" sz="2400" dirty="0">
              <a:solidFill>
                <a:srgbClr val="C00000"/>
              </a:solidFill>
            </a:endParaRPr>
          </a:p>
          <a:p>
            <a:pPr marL="0" indent="0" defTabSz="914400">
              <a:spcBef>
                <a:spcPts val="0"/>
              </a:spcBef>
              <a:buNone/>
              <a:defRPr/>
            </a:pPr>
            <a:r>
              <a:rPr lang="en-US" sz="2400" dirty="0"/>
              <a:t>A: At(</a:t>
            </a:r>
            <a:r>
              <a:rPr lang="en-US" sz="2400" dirty="0" err="1"/>
              <a:t>Rocket,</a:t>
            </a:r>
            <a:r>
              <a:rPr lang="en-US" sz="2400" dirty="0" err="1">
                <a:solidFill>
                  <a:srgbClr val="C00000"/>
                </a:solidFill>
              </a:rPr>
              <a:t>Dest</a:t>
            </a:r>
            <a:r>
              <a:rPr lang="en-US" sz="2400" dirty="0"/>
              <a:t>)</a:t>
            </a:r>
          </a:p>
          <a:p>
            <a:pPr marL="0" indent="0" defTabSz="914400">
              <a:spcBef>
                <a:spcPts val="0"/>
              </a:spcBef>
              <a:buNone/>
              <a:defRPr/>
            </a:pPr>
            <a:r>
              <a:rPr lang="en-US" sz="2400" dirty="0"/>
              <a:t>D:</a:t>
            </a:r>
          </a:p>
        </p:txBody>
      </p:sp>
      <p:sp>
        <p:nvSpPr>
          <p:cNvPr id="4" name="TextBox 3">
            <a:extLst>
              <a:ext uri="{FF2B5EF4-FFF2-40B4-BE49-F238E27FC236}">
                <a16:creationId xmlns:a16="http://schemas.microsoft.com/office/drawing/2014/main" id="{80220F8C-2C1D-A74E-8A54-55D64B602C19}"/>
              </a:ext>
            </a:extLst>
          </p:cNvPr>
          <p:cNvSpPr txBox="1"/>
          <p:nvPr/>
        </p:nvSpPr>
        <p:spPr>
          <a:xfrm>
            <a:off x="7353196" y="1363226"/>
            <a:ext cx="4286705" cy="1323439"/>
          </a:xfrm>
          <a:prstGeom prst="rect">
            <a:avLst/>
          </a:prstGeom>
          <a:noFill/>
        </p:spPr>
        <p:txBody>
          <a:bodyPr wrap="square" rtlCol="0">
            <a:spAutoFit/>
          </a:bodyPr>
          <a:lstStyle/>
          <a:p>
            <a:r>
              <a:rPr lang="en-US" sz="2000" dirty="0">
                <a:solidFill>
                  <a:srgbClr val="C00000"/>
                </a:solidFill>
              </a:rPr>
              <a:t>The rocket needs to go to a destination, which needs to be different from the start location. We need to define a </a:t>
            </a:r>
            <a:r>
              <a:rPr lang="en-US" sz="2000" dirty="0" err="1">
                <a:solidFill>
                  <a:srgbClr val="C00000"/>
                </a:solidFill>
              </a:rPr>
              <a:t>dest</a:t>
            </a:r>
            <a:r>
              <a:rPr lang="en-US" sz="2000" dirty="0">
                <a:solidFill>
                  <a:srgbClr val="C00000"/>
                </a:solidFill>
              </a:rPr>
              <a:t> variable. </a:t>
            </a:r>
          </a:p>
        </p:txBody>
      </p:sp>
    </p:spTree>
    <p:extLst>
      <p:ext uri="{BB962C8B-B14F-4D97-AF65-F5344CB8AC3E}">
        <p14:creationId xmlns:p14="http://schemas.microsoft.com/office/powerpoint/2010/main" val="5414143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52099" y="1166018"/>
            <a:ext cx="8686800" cy="4525963"/>
          </a:xfrm>
        </p:spPr>
        <p:txBody>
          <a:bodyPr/>
          <a:lstStyle/>
          <a:p>
            <a:pPr marL="0" indent="0" defTabSz="914400">
              <a:spcBef>
                <a:spcPts val="0"/>
              </a:spcBef>
              <a:buNone/>
            </a:pPr>
            <a:r>
              <a:rPr lang="en-US" sz="2400" dirty="0"/>
              <a:t>Literals: Rocket, G, O, </a:t>
            </a:r>
            <a:r>
              <a:rPr lang="en-US" sz="2400" dirty="0" err="1"/>
              <a:t>LocA</a:t>
            </a:r>
            <a:r>
              <a:rPr lang="en-US" sz="2400" dirty="0"/>
              <a:t>, </a:t>
            </a:r>
            <a:r>
              <a:rPr lang="en-US" sz="2400" dirty="0" err="1"/>
              <a:t>LocB</a:t>
            </a:r>
            <a:endParaRPr lang="en-US" sz="2400" dirty="0"/>
          </a:p>
          <a:p>
            <a:pPr marL="0" indent="0" defTabSz="914400">
              <a:spcBef>
                <a:spcPts val="0"/>
              </a:spcBef>
              <a:buNone/>
              <a:defRPr/>
            </a:pPr>
            <a:r>
              <a:rPr lang="en-US" sz="2400" dirty="0"/>
              <a:t>Start state: </a:t>
            </a:r>
          </a:p>
          <a:p>
            <a:pPr marL="0" indent="0" defTabSz="914400">
              <a:spcBef>
                <a:spcPts val="0"/>
              </a:spcBef>
              <a:buNone/>
            </a:pPr>
            <a:r>
              <a:rPr lang="en-US" sz="2400" dirty="0"/>
              <a:t>	At(Rocket, </a:t>
            </a:r>
            <a:r>
              <a:rPr lang="en-US" sz="2400" dirty="0" err="1"/>
              <a:t>LocA</a:t>
            </a:r>
            <a:r>
              <a:rPr lang="en-US" sz="2400" dirty="0"/>
              <a:t>), Has-Fuel(),</a:t>
            </a:r>
          </a:p>
          <a:p>
            <a:pPr marL="0" indent="0" defTabSz="914400">
              <a:spcBef>
                <a:spcPts val="0"/>
              </a:spcBef>
              <a:buNone/>
              <a:defRPr/>
            </a:pPr>
            <a:r>
              <a:rPr lang="en-US" sz="2400" dirty="0"/>
              <a:t>	Unloaded(</a:t>
            </a:r>
            <a:r>
              <a:rPr lang="en-US" sz="2400" dirty="0" err="1"/>
              <a:t>G,LocA</a:t>
            </a:r>
            <a:r>
              <a:rPr lang="en-US" sz="2400" dirty="0"/>
              <a:t>), Unloaded(</a:t>
            </a:r>
            <a:r>
              <a:rPr lang="en-US" sz="2400" dirty="0" err="1"/>
              <a:t>O,LocA</a:t>
            </a:r>
            <a:r>
              <a:rPr lang="en-US" sz="2400" dirty="0"/>
              <a:t>)</a:t>
            </a:r>
          </a:p>
          <a:p>
            <a:pPr marL="0" indent="0" defTabSz="914400">
              <a:spcBef>
                <a:spcPts val="0"/>
              </a:spcBef>
              <a:buNone/>
              <a:defRPr/>
            </a:pPr>
            <a:r>
              <a:rPr lang="en-US" sz="2400" dirty="0"/>
              <a:t>Goal state: </a:t>
            </a:r>
          </a:p>
          <a:p>
            <a:pPr marL="0" indent="0" defTabSz="914400">
              <a:spcBef>
                <a:spcPts val="0"/>
              </a:spcBef>
              <a:buNone/>
              <a:defRPr/>
            </a:pPr>
            <a:r>
              <a:rPr lang="en-US" sz="2400" dirty="0"/>
              <a:t>	At(Rocket, </a:t>
            </a:r>
            <a:r>
              <a:rPr lang="en-US" sz="2400" dirty="0" err="1"/>
              <a:t>LocB</a:t>
            </a:r>
            <a:r>
              <a:rPr lang="en-US" sz="2400" dirty="0"/>
              <a:t>), Unloaded(</a:t>
            </a:r>
            <a:r>
              <a:rPr lang="en-US" sz="2400" dirty="0" err="1"/>
              <a:t>G,LocB</a:t>
            </a:r>
            <a:r>
              <a:rPr lang="en-US" sz="2400" dirty="0"/>
              <a:t>), Unloaded(</a:t>
            </a:r>
            <a:r>
              <a:rPr lang="en-US" sz="2400" dirty="0" err="1"/>
              <a:t>O,LocB</a:t>
            </a:r>
            <a:r>
              <a:rPr lang="en-US" sz="2400" dirty="0"/>
              <a:t>)</a:t>
            </a:r>
          </a:p>
          <a:p>
            <a:pPr marL="0" indent="0" defTabSz="914400">
              <a:spcBef>
                <a:spcPts val="0"/>
              </a:spcBef>
              <a:buNone/>
              <a:defRPr/>
            </a:pPr>
            <a:r>
              <a:rPr lang="en-US" sz="2400" dirty="0"/>
              <a:t>Variables: L, </a:t>
            </a:r>
            <a:r>
              <a:rPr lang="en-US" sz="2400" dirty="0" err="1"/>
              <a:t>Dest</a:t>
            </a:r>
            <a:endParaRPr lang="en-US" sz="2400" dirty="0"/>
          </a:p>
          <a:p>
            <a:pPr marL="0" indent="0" defTabSz="914400">
              <a:spcBef>
                <a:spcPts val="0"/>
              </a:spcBef>
              <a:buNone/>
              <a:defRPr/>
            </a:pPr>
            <a:endParaRPr lang="en-US" sz="2400" dirty="0"/>
          </a:p>
          <a:p>
            <a:pPr marL="0" indent="0" defTabSz="914400">
              <a:spcBef>
                <a:spcPts val="0"/>
              </a:spcBef>
              <a:buNone/>
              <a:defRPr/>
            </a:pPr>
            <a:r>
              <a:rPr lang="en-US" sz="2400" dirty="0"/>
              <a:t>Move:			</a:t>
            </a:r>
          </a:p>
          <a:p>
            <a:pPr marL="0" indent="0" defTabSz="914400">
              <a:spcBef>
                <a:spcPts val="0"/>
              </a:spcBef>
              <a:buNone/>
              <a:defRPr/>
            </a:pPr>
            <a:r>
              <a:rPr lang="en-US" sz="2400" dirty="0"/>
              <a:t>P: At(</a:t>
            </a:r>
            <a:r>
              <a:rPr lang="en-US" sz="2400" dirty="0" err="1"/>
              <a:t>Rocket,L</a:t>
            </a:r>
            <a:r>
              <a:rPr lang="en-US" sz="2400" dirty="0"/>
              <a:t>), Has-Fuel(), L!=</a:t>
            </a:r>
            <a:r>
              <a:rPr lang="en-US" sz="2400" dirty="0" err="1"/>
              <a:t>Dest</a:t>
            </a:r>
            <a:endParaRPr lang="en-US" sz="2400" dirty="0"/>
          </a:p>
          <a:p>
            <a:pPr marL="0" indent="0" defTabSz="914400">
              <a:spcBef>
                <a:spcPts val="0"/>
              </a:spcBef>
              <a:buNone/>
              <a:defRPr/>
            </a:pPr>
            <a:r>
              <a:rPr lang="en-US" sz="2400" dirty="0"/>
              <a:t>A: At(</a:t>
            </a:r>
            <a:r>
              <a:rPr lang="en-US" sz="2400" dirty="0" err="1"/>
              <a:t>Rocket,Dest</a:t>
            </a:r>
            <a:r>
              <a:rPr lang="en-US" sz="2400" dirty="0"/>
              <a:t>)</a:t>
            </a:r>
          </a:p>
          <a:p>
            <a:pPr marL="0" indent="0" defTabSz="914400">
              <a:spcBef>
                <a:spcPts val="0"/>
              </a:spcBef>
              <a:buNone/>
              <a:defRPr/>
            </a:pPr>
            <a:r>
              <a:rPr lang="en-US" sz="2400" dirty="0"/>
              <a:t>D: Has-Fuel(),At(</a:t>
            </a:r>
            <a:r>
              <a:rPr lang="en-US" sz="2400" dirty="0" err="1"/>
              <a:t>Rocket,L</a:t>
            </a:r>
            <a:r>
              <a:rPr lang="en-US" sz="2400" dirty="0"/>
              <a:t>)</a:t>
            </a:r>
          </a:p>
        </p:txBody>
      </p:sp>
    </p:spTree>
    <p:extLst>
      <p:ext uri="{BB962C8B-B14F-4D97-AF65-F5344CB8AC3E}">
        <p14:creationId xmlns:p14="http://schemas.microsoft.com/office/powerpoint/2010/main" val="27091734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52099" y="1166018"/>
            <a:ext cx="8686800" cy="4525963"/>
          </a:xfrm>
        </p:spPr>
        <p:txBody>
          <a:bodyPr/>
          <a:lstStyle/>
          <a:p>
            <a:pPr marL="0" indent="0" defTabSz="914400">
              <a:spcBef>
                <a:spcPts val="0"/>
              </a:spcBef>
              <a:buNone/>
            </a:pPr>
            <a:r>
              <a:rPr lang="en-US" sz="2400" dirty="0"/>
              <a:t>Literals: Rocket, G, O, </a:t>
            </a:r>
            <a:r>
              <a:rPr lang="en-US" sz="2400" dirty="0" err="1"/>
              <a:t>LocA</a:t>
            </a:r>
            <a:r>
              <a:rPr lang="en-US" sz="2400" dirty="0"/>
              <a:t>, </a:t>
            </a:r>
            <a:r>
              <a:rPr lang="en-US" sz="2400" dirty="0" err="1"/>
              <a:t>LocB</a:t>
            </a:r>
            <a:endParaRPr lang="en-US" sz="2400" dirty="0"/>
          </a:p>
          <a:p>
            <a:pPr marL="0" indent="0" defTabSz="914400">
              <a:spcBef>
                <a:spcPts val="0"/>
              </a:spcBef>
              <a:buNone/>
              <a:defRPr/>
            </a:pPr>
            <a:r>
              <a:rPr lang="en-US" sz="2400" dirty="0"/>
              <a:t>Start state: </a:t>
            </a:r>
          </a:p>
          <a:p>
            <a:pPr marL="0" indent="0" defTabSz="914400">
              <a:spcBef>
                <a:spcPts val="0"/>
              </a:spcBef>
              <a:buNone/>
            </a:pPr>
            <a:r>
              <a:rPr lang="en-US" sz="2400" dirty="0"/>
              <a:t>	At(Rocket, </a:t>
            </a:r>
            <a:r>
              <a:rPr lang="en-US" sz="2400" dirty="0" err="1"/>
              <a:t>LocA</a:t>
            </a:r>
            <a:r>
              <a:rPr lang="en-US" sz="2400" dirty="0"/>
              <a:t>), Has-Fuel(),</a:t>
            </a:r>
          </a:p>
          <a:p>
            <a:pPr marL="0" indent="0" defTabSz="914400">
              <a:spcBef>
                <a:spcPts val="0"/>
              </a:spcBef>
              <a:buNone/>
              <a:defRPr/>
            </a:pPr>
            <a:r>
              <a:rPr lang="en-US" sz="2400" dirty="0"/>
              <a:t>	Unloaded(</a:t>
            </a:r>
            <a:r>
              <a:rPr lang="en-US" sz="2400" dirty="0" err="1"/>
              <a:t>G,LocA</a:t>
            </a:r>
            <a:r>
              <a:rPr lang="en-US" sz="2400" dirty="0"/>
              <a:t>), Unloaded(</a:t>
            </a:r>
            <a:r>
              <a:rPr lang="en-US" sz="2400" dirty="0" err="1"/>
              <a:t>O,LocA</a:t>
            </a:r>
            <a:r>
              <a:rPr lang="en-US" sz="2400" dirty="0"/>
              <a:t>)</a:t>
            </a:r>
          </a:p>
          <a:p>
            <a:pPr marL="0" indent="0" defTabSz="914400">
              <a:spcBef>
                <a:spcPts val="0"/>
              </a:spcBef>
              <a:buNone/>
              <a:defRPr/>
            </a:pPr>
            <a:r>
              <a:rPr lang="en-US" sz="2400" dirty="0"/>
              <a:t>Goal state: </a:t>
            </a:r>
          </a:p>
          <a:p>
            <a:pPr marL="0" indent="0" defTabSz="914400">
              <a:spcBef>
                <a:spcPts val="0"/>
              </a:spcBef>
              <a:buNone/>
              <a:defRPr/>
            </a:pPr>
            <a:r>
              <a:rPr lang="en-US" sz="2400" dirty="0"/>
              <a:t>	At(Rocket, </a:t>
            </a:r>
            <a:r>
              <a:rPr lang="en-US" sz="2400" dirty="0" err="1"/>
              <a:t>LocB</a:t>
            </a:r>
            <a:r>
              <a:rPr lang="en-US" sz="2400" dirty="0"/>
              <a:t>), Unloaded(</a:t>
            </a:r>
            <a:r>
              <a:rPr lang="en-US" sz="2400" dirty="0" err="1"/>
              <a:t>G,LocB</a:t>
            </a:r>
            <a:r>
              <a:rPr lang="en-US" sz="2400" dirty="0"/>
              <a:t>), Unloaded(</a:t>
            </a:r>
            <a:r>
              <a:rPr lang="en-US" sz="2400" dirty="0" err="1"/>
              <a:t>O,LocB</a:t>
            </a:r>
            <a:r>
              <a:rPr lang="en-US" sz="2400" dirty="0"/>
              <a:t>)</a:t>
            </a:r>
          </a:p>
          <a:p>
            <a:pPr marL="0" indent="0" defTabSz="914400">
              <a:spcBef>
                <a:spcPts val="0"/>
              </a:spcBef>
              <a:buNone/>
              <a:defRPr/>
            </a:pPr>
            <a:r>
              <a:rPr lang="en-US" sz="2400" dirty="0"/>
              <a:t>Variables: L, </a:t>
            </a:r>
            <a:r>
              <a:rPr lang="en-US" sz="2400" dirty="0" err="1"/>
              <a:t>Dest</a:t>
            </a:r>
            <a:endParaRPr lang="en-US" sz="2400" dirty="0"/>
          </a:p>
          <a:p>
            <a:pPr marL="0" indent="0" defTabSz="914400">
              <a:spcBef>
                <a:spcPts val="0"/>
              </a:spcBef>
              <a:buNone/>
              <a:defRPr/>
            </a:pPr>
            <a:endParaRPr lang="en-US" sz="2400" dirty="0"/>
          </a:p>
          <a:p>
            <a:pPr marL="0" indent="0" defTabSz="914400">
              <a:spcBef>
                <a:spcPts val="0"/>
              </a:spcBef>
              <a:buNone/>
              <a:defRPr/>
            </a:pPr>
            <a:r>
              <a:rPr lang="en-US" sz="2400" dirty="0"/>
              <a:t>Load:</a:t>
            </a:r>
          </a:p>
          <a:p>
            <a:pPr marL="0" indent="0" defTabSz="914400">
              <a:spcBef>
                <a:spcPts val="0"/>
              </a:spcBef>
              <a:buNone/>
              <a:defRPr/>
            </a:pPr>
            <a:r>
              <a:rPr lang="en-US" sz="2400" dirty="0"/>
              <a:t>P:</a:t>
            </a:r>
          </a:p>
          <a:p>
            <a:pPr marL="0" indent="0" defTabSz="914400">
              <a:spcBef>
                <a:spcPts val="0"/>
              </a:spcBef>
              <a:buNone/>
              <a:defRPr/>
            </a:pPr>
            <a:r>
              <a:rPr lang="en-US" sz="2400" dirty="0"/>
              <a:t>A:</a:t>
            </a:r>
          </a:p>
          <a:p>
            <a:pPr marL="0" indent="0" defTabSz="914400">
              <a:spcBef>
                <a:spcPts val="0"/>
              </a:spcBef>
              <a:buNone/>
              <a:defRPr/>
            </a:pPr>
            <a:r>
              <a:rPr lang="en-US" sz="2400" dirty="0"/>
              <a:t>D:</a:t>
            </a:r>
          </a:p>
        </p:txBody>
      </p:sp>
    </p:spTree>
    <p:extLst>
      <p:ext uri="{BB962C8B-B14F-4D97-AF65-F5344CB8AC3E}">
        <p14:creationId xmlns:p14="http://schemas.microsoft.com/office/powerpoint/2010/main" val="34095559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52099" y="1166018"/>
            <a:ext cx="8686800" cy="4525963"/>
          </a:xfrm>
        </p:spPr>
        <p:txBody>
          <a:bodyPr/>
          <a:lstStyle/>
          <a:p>
            <a:pPr marL="0" indent="0" defTabSz="914400">
              <a:spcBef>
                <a:spcPts val="0"/>
              </a:spcBef>
              <a:buNone/>
            </a:pPr>
            <a:r>
              <a:rPr lang="en-US" sz="2400" dirty="0"/>
              <a:t>Literals: Rocket, G, O, </a:t>
            </a:r>
            <a:r>
              <a:rPr lang="en-US" sz="2400" dirty="0" err="1"/>
              <a:t>LocA</a:t>
            </a:r>
            <a:r>
              <a:rPr lang="en-US" sz="2400" dirty="0"/>
              <a:t>, </a:t>
            </a:r>
            <a:r>
              <a:rPr lang="en-US" sz="2400" dirty="0" err="1"/>
              <a:t>LocB</a:t>
            </a:r>
            <a:endParaRPr lang="en-US" sz="2400" dirty="0"/>
          </a:p>
          <a:p>
            <a:pPr marL="0" indent="0" defTabSz="914400">
              <a:spcBef>
                <a:spcPts val="0"/>
              </a:spcBef>
              <a:buNone/>
              <a:defRPr/>
            </a:pPr>
            <a:r>
              <a:rPr lang="en-US" sz="2400" dirty="0"/>
              <a:t>Start state: </a:t>
            </a:r>
          </a:p>
          <a:p>
            <a:pPr marL="0" indent="0" defTabSz="914400">
              <a:spcBef>
                <a:spcPts val="0"/>
              </a:spcBef>
              <a:buNone/>
            </a:pPr>
            <a:r>
              <a:rPr lang="en-US" sz="2400" dirty="0"/>
              <a:t>	At(Rocket, </a:t>
            </a:r>
            <a:r>
              <a:rPr lang="en-US" sz="2400" dirty="0" err="1"/>
              <a:t>LocA</a:t>
            </a:r>
            <a:r>
              <a:rPr lang="en-US" sz="2400" dirty="0"/>
              <a:t>), Has-Fuel(),</a:t>
            </a:r>
          </a:p>
          <a:p>
            <a:pPr marL="0" indent="0" defTabSz="914400">
              <a:spcBef>
                <a:spcPts val="0"/>
              </a:spcBef>
              <a:buNone/>
              <a:defRPr/>
            </a:pPr>
            <a:r>
              <a:rPr lang="en-US" sz="2400" dirty="0"/>
              <a:t>	Unloaded(</a:t>
            </a:r>
            <a:r>
              <a:rPr lang="en-US" sz="2400" dirty="0" err="1"/>
              <a:t>G,LocA</a:t>
            </a:r>
            <a:r>
              <a:rPr lang="en-US" sz="2400" dirty="0"/>
              <a:t>), Unloaded(</a:t>
            </a:r>
            <a:r>
              <a:rPr lang="en-US" sz="2400" dirty="0" err="1"/>
              <a:t>O,LocA</a:t>
            </a:r>
            <a:r>
              <a:rPr lang="en-US" sz="2400" dirty="0"/>
              <a:t>)</a:t>
            </a:r>
          </a:p>
          <a:p>
            <a:pPr marL="0" indent="0" defTabSz="914400">
              <a:spcBef>
                <a:spcPts val="0"/>
              </a:spcBef>
              <a:buNone/>
              <a:defRPr/>
            </a:pPr>
            <a:r>
              <a:rPr lang="en-US" sz="2400" dirty="0"/>
              <a:t>Goal state: </a:t>
            </a:r>
          </a:p>
          <a:p>
            <a:pPr marL="0" indent="0" defTabSz="914400">
              <a:spcBef>
                <a:spcPts val="0"/>
              </a:spcBef>
              <a:buNone/>
              <a:defRPr/>
            </a:pPr>
            <a:r>
              <a:rPr lang="en-US" sz="2400" dirty="0"/>
              <a:t>	At(Rocket, </a:t>
            </a:r>
            <a:r>
              <a:rPr lang="en-US" sz="2400" dirty="0" err="1"/>
              <a:t>LocB</a:t>
            </a:r>
            <a:r>
              <a:rPr lang="en-US" sz="2400" dirty="0"/>
              <a:t>), Unloaded(</a:t>
            </a:r>
            <a:r>
              <a:rPr lang="en-US" sz="2400" dirty="0" err="1"/>
              <a:t>G,LocB</a:t>
            </a:r>
            <a:r>
              <a:rPr lang="en-US" sz="2400" dirty="0"/>
              <a:t>), Unloaded(</a:t>
            </a:r>
            <a:r>
              <a:rPr lang="en-US" sz="2400" dirty="0" err="1"/>
              <a:t>O,LocB</a:t>
            </a:r>
            <a:r>
              <a:rPr lang="en-US" sz="2400" dirty="0"/>
              <a:t>)</a:t>
            </a:r>
          </a:p>
          <a:p>
            <a:pPr marL="0" indent="0" defTabSz="914400">
              <a:spcBef>
                <a:spcPts val="0"/>
              </a:spcBef>
              <a:buNone/>
              <a:defRPr/>
            </a:pPr>
            <a:r>
              <a:rPr lang="en-US" sz="2400" dirty="0"/>
              <a:t>Variables: L, </a:t>
            </a:r>
            <a:r>
              <a:rPr lang="en-US" sz="2400" dirty="0" err="1"/>
              <a:t>Dest</a:t>
            </a:r>
            <a:r>
              <a:rPr lang="en-US" sz="2400" dirty="0"/>
              <a:t>, </a:t>
            </a:r>
            <a:r>
              <a:rPr lang="en-US" sz="2400" dirty="0">
                <a:solidFill>
                  <a:srgbClr val="C00000"/>
                </a:solidFill>
              </a:rPr>
              <a:t>Pkg</a:t>
            </a:r>
          </a:p>
          <a:p>
            <a:pPr marL="0" indent="0" defTabSz="914400">
              <a:spcBef>
                <a:spcPts val="0"/>
              </a:spcBef>
              <a:buNone/>
              <a:defRPr/>
            </a:pPr>
            <a:endParaRPr lang="en-US" sz="2400" dirty="0"/>
          </a:p>
          <a:p>
            <a:pPr marL="0" indent="0" defTabSz="914400">
              <a:spcBef>
                <a:spcPts val="0"/>
              </a:spcBef>
              <a:buNone/>
              <a:defRPr/>
            </a:pPr>
            <a:r>
              <a:rPr lang="en-US" sz="2400" dirty="0"/>
              <a:t>Load:</a:t>
            </a:r>
          </a:p>
          <a:p>
            <a:pPr marL="0" indent="0" defTabSz="914400">
              <a:spcBef>
                <a:spcPts val="0"/>
              </a:spcBef>
              <a:buNone/>
              <a:defRPr/>
            </a:pPr>
            <a:r>
              <a:rPr lang="en-US" sz="2400" dirty="0"/>
              <a:t>P: At(</a:t>
            </a:r>
            <a:r>
              <a:rPr lang="en-US" sz="2400" dirty="0" err="1"/>
              <a:t>Rocket,</a:t>
            </a:r>
            <a:r>
              <a:rPr lang="en-US" sz="2400" dirty="0" err="1">
                <a:solidFill>
                  <a:srgbClr val="C00000"/>
                </a:solidFill>
              </a:rPr>
              <a:t>L</a:t>
            </a:r>
            <a:r>
              <a:rPr lang="en-US" sz="2400" dirty="0"/>
              <a:t>), Unloaded(</a:t>
            </a:r>
            <a:r>
              <a:rPr lang="en-US" sz="2400" dirty="0" err="1">
                <a:solidFill>
                  <a:srgbClr val="C00000"/>
                </a:solidFill>
              </a:rPr>
              <a:t>Pkg</a:t>
            </a:r>
            <a:r>
              <a:rPr lang="en-US" sz="2400" dirty="0" err="1"/>
              <a:t>,</a:t>
            </a:r>
            <a:r>
              <a:rPr lang="en-US" sz="2400" dirty="0" err="1">
                <a:solidFill>
                  <a:srgbClr val="C00000"/>
                </a:solidFill>
              </a:rPr>
              <a:t>L</a:t>
            </a:r>
            <a:r>
              <a:rPr lang="en-US" sz="2400" dirty="0"/>
              <a:t>)</a:t>
            </a:r>
          </a:p>
          <a:p>
            <a:pPr marL="0" indent="0" defTabSz="914400">
              <a:spcBef>
                <a:spcPts val="0"/>
              </a:spcBef>
              <a:buNone/>
              <a:defRPr/>
            </a:pPr>
            <a:r>
              <a:rPr lang="en-US" sz="2400" dirty="0"/>
              <a:t>A:</a:t>
            </a:r>
          </a:p>
          <a:p>
            <a:pPr marL="0" indent="0" defTabSz="914400">
              <a:spcBef>
                <a:spcPts val="0"/>
              </a:spcBef>
              <a:buNone/>
              <a:defRPr/>
            </a:pPr>
            <a:r>
              <a:rPr lang="en-US" sz="2400" dirty="0"/>
              <a:t>D:</a:t>
            </a:r>
          </a:p>
        </p:txBody>
      </p:sp>
      <p:sp>
        <p:nvSpPr>
          <p:cNvPr id="4" name="TextBox 3">
            <a:extLst>
              <a:ext uri="{FF2B5EF4-FFF2-40B4-BE49-F238E27FC236}">
                <a16:creationId xmlns:a16="http://schemas.microsoft.com/office/drawing/2014/main" id="{C30846E5-D35A-BE40-8F86-190092558ABB}"/>
              </a:ext>
            </a:extLst>
          </p:cNvPr>
          <p:cNvSpPr txBox="1"/>
          <p:nvPr/>
        </p:nvSpPr>
        <p:spPr>
          <a:xfrm>
            <a:off x="7353196" y="1363226"/>
            <a:ext cx="4286705" cy="1323439"/>
          </a:xfrm>
          <a:prstGeom prst="rect">
            <a:avLst/>
          </a:prstGeom>
          <a:noFill/>
        </p:spPr>
        <p:txBody>
          <a:bodyPr wrap="square" rtlCol="0">
            <a:spAutoFit/>
          </a:bodyPr>
          <a:lstStyle/>
          <a:p>
            <a:r>
              <a:rPr lang="en-US" sz="2000" dirty="0">
                <a:solidFill>
                  <a:srgbClr val="C00000"/>
                </a:solidFill>
              </a:rPr>
              <a:t>The rocket needs to load a specific package G or O. The load action doesn’t care which package it is. We need a variable pkg to use.</a:t>
            </a:r>
          </a:p>
        </p:txBody>
      </p:sp>
    </p:spTree>
    <p:extLst>
      <p:ext uri="{BB962C8B-B14F-4D97-AF65-F5344CB8AC3E}">
        <p14:creationId xmlns:p14="http://schemas.microsoft.com/office/powerpoint/2010/main" val="6099030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52099" y="1166018"/>
            <a:ext cx="8686800" cy="4525963"/>
          </a:xfrm>
        </p:spPr>
        <p:txBody>
          <a:bodyPr/>
          <a:lstStyle/>
          <a:p>
            <a:pPr marL="0" indent="0" defTabSz="914400">
              <a:spcBef>
                <a:spcPts val="0"/>
              </a:spcBef>
              <a:buNone/>
            </a:pPr>
            <a:r>
              <a:rPr lang="en-US" sz="2400" dirty="0"/>
              <a:t>Literals: Rocket, G, O, </a:t>
            </a:r>
            <a:r>
              <a:rPr lang="en-US" sz="2400" dirty="0" err="1"/>
              <a:t>LocA</a:t>
            </a:r>
            <a:r>
              <a:rPr lang="en-US" sz="2400" dirty="0"/>
              <a:t>, </a:t>
            </a:r>
            <a:r>
              <a:rPr lang="en-US" sz="2400" dirty="0" err="1"/>
              <a:t>LocB</a:t>
            </a:r>
            <a:endParaRPr lang="en-US" sz="2400" dirty="0"/>
          </a:p>
          <a:p>
            <a:pPr marL="0" indent="0" defTabSz="914400">
              <a:spcBef>
                <a:spcPts val="0"/>
              </a:spcBef>
              <a:buNone/>
              <a:defRPr/>
            </a:pPr>
            <a:r>
              <a:rPr lang="en-US" sz="2400" dirty="0"/>
              <a:t>Start state: </a:t>
            </a:r>
          </a:p>
          <a:p>
            <a:pPr marL="0" indent="0" defTabSz="914400">
              <a:spcBef>
                <a:spcPts val="0"/>
              </a:spcBef>
              <a:buNone/>
            </a:pPr>
            <a:r>
              <a:rPr lang="en-US" sz="2400" dirty="0"/>
              <a:t>	At(Rocket, </a:t>
            </a:r>
            <a:r>
              <a:rPr lang="en-US" sz="2400" dirty="0" err="1"/>
              <a:t>LocA</a:t>
            </a:r>
            <a:r>
              <a:rPr lang="en-US" sz="2400" dirty="0"/>
              <a:t>), Has-Fuel(),</a:t>
            </a:r>
          </a:p>
          <a:p>
            <a:pPr marL="0" indent="0" defTabSz="914400">
              <a:spcBef>
                <a:spcPts val="0"/>
              </a:spcBef>
              <a:buNone/>
              <a:defRPr/>
            </a:pPr>
            <a:r>
              <a:rPr lang="en-US" sz="2400" dirty="0"/>
              <a:t>	Unloaded(</a:t>
            </a:r>
            <a:r>
              <a:rPr lang="en-US" sz="2400" dirty="0" err="1"/>
              <a:t>G,LocA</a:t>
            </a:r>
            <a:r>
              <a:rPr lang="en-US" sz="2400" dirty="0"/>
              <a:t>), Unloaded(</a:t>
            </a:r>
            <a:r>
              <a:rPr lang="en-US" sz="2400" dirty="0" err="1"/>
              <a:t>O,LocA</a:t>
            </a:r>
            <a:r>
              <a:rPr lang="en-US" sz="2400" dirty="0"/>
              <a:t>)</a:t>
            </a:r>
          </a:p>
          <a:p>
            <a:pPr marL="0" indent="0" defTabSz="914400">
              <a:spcBef>
                <a:spcPts val="0"/>
              </a:spcBef>
              <a:buNone/>
              <a:defRPr/>
            </a:pPr>
            <a:r>
              <a:rPr lang="en-US" sz="2400" dirty="0"/>
              <a:t>Goal state: </a:t>
            </a:r>
          </a:p>
          <a:p>
            <a:pPr marL="0" indent="0" defTabSz="914400">
              <a:spcBef>
                <a:spcPts val="0"/>
              </a:spcBef>
              <a:buNone/>
              <a:defRPr/>
            </a:pPr>
            <a:r>
              <a:rPr lang="en-US" sz="2400" dirty="0"/>
              <a:t>	At(Rocket, </a:t>
            </a:r>
            <a:r>
              <a:rPr lang="en-US" sz="2400" dirty="0" err="1"/>
              <a:t>LocB</a:t>
            </a:r>
            <a:r>
              <a:rPr lang="en-US" sz="2400" dirty="0"/>
              <a:t>), Unloaded(</a:t>
            </a:r>
            <a:r>
              <a:rPr lang="en-US" sz="2400" dirty="0" err="1"/>
              <a:t>G,LocB</a:t>
            </a:r>
            <a:r>
              <a:rPr lang="en-US" sz="2400" dirty="0"/>
              <a:t>), Unloaded(</a:t>
            </a:r>
            <a:r>
              <a:rPr lang="en-US" sz="2400" dirty="0" err="1"/>
              <a:t>O,LocB</a:t>
            </a:r>
            <a:r>
              <a:rPr lang="en-US" sz="2400" dirty="0"/>
              <a:t>)</a:t>
            </a:r>
          </a:p>
          <a:p>
            <a:pPr marL="0" indent="0" defTabSz="914400">
              <a:spcBef>
                <a:spcPts val="0"/>
              </a:spcBef>
              <a:buNone/>
              <a:defRPr/>
            </a:pPr>
            <a:r>
              <a:rPr lang="en-US" sz="2400" dirty="0"/>
              <a:t>Variables: L, </a:t>
            </a:r>
            <a:r>
              <a:rPr lang="en-US" sz="2400" dirty="0" err="1"/>
              <a:t>Dest</a:t>
            </a:r>
            <a:r>
              <a:rPr lang="en-US" sz="2400" dirty="0"/>
              <a:t>, </a:t>
            </a:r>
            <a:r>
              <a:rPr lang="en-US" sz="2400" dirty="0" err="1"/>
              <a:t>Pkg</a:t>
            </a:r>
            <a:endParaRPr lang="en-US" sz="2400" dirty="0"/>
          </a:p>
          <a:p>
            <a:pPr marL="0" indent="0" defTabSz="914400">
              <a:spcBef>
                <a:spcPts val="0"/>
              </a:spcBef>
              <a:buNone/>
              <a:defRPr/>
            </a:pPr>
            <a:endParaRPr lang="en-US" sz="2400" dirty="0"/>
          </a:p>
          <a:p>
            <a:pPr marL="0" indent="0" defTabSz="914400">
              <a:spcBef>
                <a:spcPts val="0"/>
              </a:spcBef>
              <a:buNone/>
              <a:defRPr/>
            </a:pPr>
            <a:r>
              <a:rPr lang="en-US" sz="2400" dirty="0"/>
              <a:t>Load:</a:t>
            </a:r>
          </a:p>
          <a:p>
            <a:pPr marL="0" indent="0" defTabSz="914400">
              <a:spcBef>
                <a:spcPts val="0"/>
              </a:spcBef>
              <a:buNone/>
              <a:defRPr/>
            </a:pPr>
            <a:r>
              <a:rPr lang="en-US" sz="2400" dirty="0"/>
              <a:t>P: At(</a:t>
            </a:r>
            <a:r>
              <a:rPr lang="en-US" sz="2400" dirty="0" err="1"/>
              <a:t>Rocket,L</a:t>
            </a:r>
            <a:r>
              <a:rPr lang="en-US" sz="2400" dirty="0"/>
              <a:t>), Unloaded(</a:t>
            </a:r>
            <a:r>
              <a:rPr lang="en-US" sz="2400" dirty="0" err="1"/>
              <a:t>Pkg,L</a:t>
            </a:r>
            <a:r>
              <a:rPr lang="en-US" sz="2400" dirty="0"/>
              <a:t>)</a:t>
            </a:r>
          </a:p>
          <a:p>
            <a:pPr marL="0" indent="0" defTabSz="914400">
              <a:spcBef>
                <a:spcPts val="0"/>
              </a:spcBef>
              <a:buNone/>
              <a:defRPr/>
            </a:pPr>
            <a:r>
              <a:rPr lang="en-US" sz="2400" dirty="0"/>
              <a:t>A: Loaded(</a:t>
            </a:r>
            <a:r>
              <a:rPr lang="en-US" sz="2400" dirty="0" err="1"/>
              <a:t>Pkg,Rocket</a:t>
            </a:r>
            <a:r>
              <a:rPr lang="en-US" sz="2400" dirty="0"/>
              <a:t>)</a:t>
            </a:r>
          </a:p>
          <a:p>
            <a:pPr marL="0" indent="0" defTabSz="914400">
              <a:spcBef>
                <a:spcPts val="0"/>
              </a:spcBef>
              <a:buNone/>
              <a:defRPr/>
            </a:pPr>
            <a:r>
              <a:rPr lang="en-US" sz="2400" dirty="0"/>
              <a:t>D: Unloaded(</a:t>
            </a:r>
            <a:r>
              <a:rPr lang="en-US" sz="2400" dirty="0" err="1"/>
              <a:t>Pkg,L</a:t>
            </a:r>
            <a:r>
              <a:rPr lang="en-US" sz="2400" dirty="0"/>
              <a:t>)</a:t>
            </a:r>
          </a:p>
        </p:txBody>
      </p:sp>
    </p:spTree>
    <p:extLst>
      <p:ext uri="{BB962C8B-B14F-4D97-AF65-F5344CB8AC3E}">
        <p14:creationId xmlns:p14="http://schemas.microsoft.com/office/powerpoint/2010/main" val="19786520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52099" y="1166018"/>
            <a:ext cx="8686800" cy="4525963"/>
          </a:xfrm>
        </p:spPr>
        <p:txBody>
          <a:bodyPr/>
          <a:lstStyle/>
          <a:p>
            <a:pPr marL="0" indent="0" defTabSz="914400">
              <a:spcBef>
                <a:spcPts val="0"/>
              </a:spcBef>
              <a:buNone/>
            </a:pPr>
            <a:r>
              <a:rPr lang="en-US" sz="2400" dirty="0"/>
              <a:t>Literals: Rocket, G, O, </a:t>
            </a:r>
            <a:r>
              <a:rPr lang="en-US" sz="2400" dirty="0" err="1"/>
              <a:t>LocA</a:t>
            </a:r>
            <a:r>
              <a:rPr lang="en-US" sz="2400" dirty="0"/>
              <a:t>, </a:t>
            </a:r>
            <a:r>
              <a:rPr lang="en-US" sz="2400" dirty="0" err="1"/>
              <a:t>LocB</a:t>
            </a:r>
            <a:endParaRPr lang="en-US" sz="2400" dirty="0"/>
          </a:p>
          <a:p>
            <a:pPr marL="0" indent="0" defTabSz="914400">
              <a:spcBef>
                <a:spcPts val="0"/>
              </a:spcBef>
              <a:buNone/>
              <a:defRPr/>
            </a:pPr>
            <a:r>
              <a:rPr lang="en-US" sz="2400" dirty="0"/>
              <a:t>Start state: </a:t>
            </a:r>
          </a:p>
          <a:p>
            <a:pPr marL="0" indent="0" defTabSz="914400">
              <a:spcBef>
                <a:spcPts val="0"/>
              </a:spcBef>
              <a:buNone/>
            </a:pPr>
            <a:r>
              <a:rPr lang="en-US" sz="2400" dirty="0"/>
              <a:t>	At(Rocket, </a:t>
            </a:r>
            <a:r>
              <a:rPr lang="en-US" sz="2400" dirty="0" err="1"/>
              <a:t>LocA</a:t>
            </a:r>
            <a:r>
              <a:rPr lang="en-US" sz="2400" dirty="0"/>
              <a:t>), Has-Fuel(),</a:t>
            </a:r>
          </a:p>
          <a:p>
            <a:pPr marL="0" indent="0" defTabSz="914400">
              <a:spcBef>
                <a:spcPts val="0"/>
              </a:spcBef>
              <a:buNone/>
              <a:defRPr/>
            </a:pPr>
            <a:r>
              <a:rPr lang="en-US" sz="2400" dirty="0"/>
              <a:t>	Unloaded(</a:t>
            </a:r>
            <a:r>
              <a:rPr lang="en-US" sz="2400" dirty="0" err="1"/>
              <a:t>G,LocA</a:t>
            </a:r>
            <a:r>
              <a:rPr lang="en-US" sz="2400" dirty="0"/>
              <a:t>), Unloaded(</a:t>
            </a:r>
            <a:r>
              <a:rPr lang="en-US" sz="2400" dirty="0" err="1"/>
              <a:t>O,LocA</a:t>
            </a:r>
            <a:r>
              <a:rPr lang="en-US" sz="2400" dirty="0"/>
              <a:t>) </a:t>
            </a:r>
          </a:p>
          <a:p>
            <a:pPr marL="0" indent="0" defTabSz="914400">
              <a:spcBef>
                <a:spcPts val="0"/>
              </a:spcBef>
              <a:buNone/>
              <a:defRPr/>
            </a:pPr>
            <a:r>
              <a:rPr lang="en-US" sz="2400" dirty="0"/>
              <a:t>Goal state: </a:t>
            </a:r>
          </a:p>
          <a:p>
            <a:pPr marL="0" indent="0" defTabSz="914400">
              <a:spcBef>
                <a:spcPts val="0"/>
              </a:spcBef>
              <a:buNone/>
              <a:defRPr/>
            </a:pPr>
            <a:r>
              <a:rPr lang="en-US" sz="2400" dirty="0"/>
              <a:t>	At(Rocket, </a:t>
            </a:r>
            <a:r>
              <a:rPr lang="en-US" sz="2400" dirty="0" err="1"/>
              <a:t>LocB</a:t>
            </a:r>
            <a:r>
              <a:rPr lang="en-US" sz="2400" dirty="0"/>
              <a:t>), Unloaded(</a:t>
            </a:r>
            <a:r>
              <a:rPr lang="en-US" sz="2400" dirty="0" err="1"/>
              <a:t>G,LocB</a:t>
            </a:r>
            <a:r>
              <a:rPr lang="en-US" sz="2400" dirty="0"/>
              <a:t>), Unloaded(</a:t>
            </a:r>
            <a:r>
              <a:rPr lang="en-US" sz="2400" dirty="0" err="1"/>
              <a:t>O,LocB</a:t>
            </a:r>
            <a:r>
              <a:rPr lang="en-US" sz="2400" dirty="0"/>
              <a:t>)</a:t>
            </a:r>
          </a:p>
          <a:p>
            <a:pPr marL="0" indent="0" defTabSz="914400">
              <a:spcBef>
                <a:spcPts val="0"/>
              </a:spcBef>
              <a:buNone/>
              <a:defRPr/>
            </a:pPr>
            <a:r>
              <a:rPr lang="en-US" sz="2400" dirty="0"/>
              <a:t>Variables: L, </a:t>
            </a:r>
            <a:r>
              <a:rPr lang="en-US" sz="2400" dirty="0" err="1"/>
              <a:t>Dest</a:t>
            </a:r>
            <a:r>
              <a:rPr lang="en-US" sz="2400" dirty="0"/>
              <a:t>, </a:t>
            </a:r>
            <a:r>
              <a:rPr lang="en-US" sz="2400" dirty="0" err="1"/>
              <a:t>Pkg</a:t>
            </a:r>
            <a:endParaRPr lang="en-US" sz="2400" dirty="0"/>
          </a:p>
          <a:p>
            <a:pPr marL="0" indent="0" defTabSz="914400">
              <a:spcBef>
                <a:spcPts val="0"/>
              </a:spcBef>
              <a:buNone/>
              <a:defRPr/>
            </a:pPr>
            <a:endParaRPr lang="en-US" sz="2400" dirty="0"/>
          </a:p>
          <a:p>
            <a:pPr marL="0" indent="0" defTabSz="914400">
              <a:spcBef>
                <a:spcPts val="0"/>
              </a:spcBef>
              <a:buNone/>
              <a:defRPr/>
            </a:pPr>
            <a:r>
              <a:rPr lang="en-US" sz="2400" dirty="0"/>
              <a:t>Unload:</a:t>
            </a:r>
          </a:p>
          <a:p>
            <a:pPr marL="0" indent="0" defTabSz="914400">
              <a:spcBef>
                <a:spcPts val="0"/>
              </a:spcBef>
              <a:buNone/>
              <a:defRPr/>
            </a:pPr>
            <a:r>
              <a:rPr lang="en-US" sz="2400" dirty="0"/>
              <a:t>P: At(</a:t>
            </a:r>
            <a:r>
              <a:rPr lang="en-US" sz="2400" dirty="0" err="1"/>
              <a:t>Rocket,Dest</a:t>
            </a:r>
            <a:r>
              <a:rPr lang="en-US" sz="2400" dirty="0"/>
              <a:t>), Loaded(</a:t>
            </a:r>
            <a:r>
              <a:rPr lang="en-US" sz="2400" dirty="0" err="1"/>
              <a:t>Pkg,Rocket</a:t>
            </a:r>
            <a:r>
              <a:rPr lang="en-US" sz="2400" dirty="0"/>
              <a:t>)</a:t>
            </a:r>
          </a:p>
          <a:p>
            <a:pPr marL="0" indent="0" defTabSz="914400">
              <a:spcBef>
                <a:spcPts val="0"/>
              </a:spcBef>
              <a:buNone/>
              <a:defRPr/>
            </a:pPr>
            <a:r>
              <a:rPr lang="en-US" sz="2400" dirty="0"/>
              <a:t>A: Unloaded(</a:t>
            </a:r>
            <a:r>
              <a:rPr lang="en-US" sz="2400" dirty="0" err="1"/>
              <a:t>Pkg,Dest</a:t>
            </a:r>
            <a:r>
              <a:rPr lang="en-US" sz="2400" dirty="0"/>
              <a:t>)</a:t>
            </a:r>
          </a:p>
          <a:p>
            <a:pPr marL="0" indent="0" defTabSz="914400">
              <a:spcBef>
                <a:spcPts val="0"/>
              </a:spcBef>
              <a:buNone/>
              <a:defRPr/>
            </a:pPr>
            <a:r>
              <a:rPr lang="en-US" sz="2400" dirty="0"/>
              <a:t>D: Loaded(</a:t>
            </a:r>
            <a:r>
              <a:rPr lang="en-US" sz="2400" dirty="0" err="1"/>
              <a:t>Pkg,Rocket</a:t>
            </a:r>
            <a:r>
              <a:rPr lang="en-US" sz="2400" dirty="0"/>
              <a:t>)</a:t>
            </a:r>
          </a:p>
        </p:txBody>
      </p:sp>
      <p:sp>
        <p:nvSpPr>
          <p:cNvPr id="4" name="TextBox 3">
            <a:extLst>
              <a:ext uri="{FF2B5EF4-FFF2-40B4-BE49-F238E27FC236}">
                <a16:creationId xmlns:a16="http://schemas.microsoft.com/office/drawing/2014/main" id="{53AA9321-A08B-6446-ADAE-43C15264BF78}"/>
              </a:ext>
            </a:extLst>
          </p:cNvPr>
          <p:cNvSpPr txBox="1"/>
          <p:nvPr/>
        </p:nvSpPr>
        <p:spPr>
          <a:xfrm>
            <a:off x="7353196" y="1363226"/>
            <a:ext cx="4286705" cy="400110"/>
          </a:xfrm>
          <a:prstGeom prst="rect">
            <a:avLst/>
          </a:prstGeom>
          <a:noFill/>
        </p:spPr>
        <p:txBody>
          <a:bodyPr wrap="square" rtlCol="0">
            <a:spAutoFit/>
          </a:bodyPr>
          <a:lstStyle/>
          <a:p>
            <a:r>
              <a:rPr lang="en-US" sz="2000" dirty="0">
                <a:solidFill>
                  <a:srgbClr val="C00000"/>
                </a:solidFill>
              </a:rPr>
              <a:t>No new variables needed for unload.</a:t>
            </a:r>
          </a:p>
        </p:txBody>
      </p:sp>
    </p:spTree>
    <p:extLst>
      <p:ext uri="{BB962C8B-B14F-4D97-AF65-F5344CB8AC3E}">
        <p14:creationId xmlns:p14="http://schemas.microsoft.com/office/powerpoint/2010/main" val="29072789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Rocket Ship </a:t>
            </a:r>
            <a:r>
              <a:rPr lang="en-US" dirty="0" err="1"/>
              <a:t>GraphPlan</a:t>
            </a:r>
            <a:r>
              <a:rPr lang="en-US" dirty="0"/>
              <a:t> Graph</a:t>
            </a:r>
          </a:p>
        </p:txBody>
      </p:sp>
      <p:sp>
        <p:nvSpPr>
          <p:cNvPr id="3" name="Content Placeholder 2"/>
          <p:cNvSpPr>
            <a:spLocks noGrp="1"/>
          </p:cNvSpPr>
          <p:nvPr>
            <p:ph idx="1"/>
          </p:nvPr>
        </p:nvSpPr>
        <p:spPr>
          <a:xfrm>
            <a:off x="1981200" y="1600200"/>
            <a:ext cx="2152185" cy="4689088"/>
          </a:xfrm>
        </p:spPr>
        <p:txBody>
          <a:bodyPr>
            <a:normAutofit/>
          </a:bodyPr>
          <a:lstStyle/>
          <a:p>
            <a:pPr marL="0" indent="0" defTabSz="914400">
              <a:spcBef>
                <a:spcPts val="0"/>
              </a:spcBef>
              <a:buNone/>
              <a:defRPr/>
            </a:pPr>
            <a:endParaRPr lang="en-US" sz="1500" dirty="0">
              <a:ea typeface="Avenir Book" charset="0"/>
              <a:cs typeface="Avenir Book" charset="0"/>
            </a:endParaRPr>
          </a:p>
          <a:p>
            <a:pPr marL="0" indent="0" defTabSz="914400">
              <a:spcBef>
                <a:spcPts val="0"/>
              </a:spcBef>
              <a:buNone/>
              <a:defRPr/>
            </a:pPr>
            <a:endParaRPr lang="en-US" sz="1500" dirty="0">
              <a:ea typeface="Avenir Book" charset="0"/>
              <a:cs typeface="Avenir Book" charset="0"/>
            </a:endParaRPr>
          </a:p>
          <a:p>
            <a:pPr marL="0" indent="0" defTabSz="914400">
              <a:spcBef>
                <a:spcPts val="0"/>
              </a:spcBef>
              <a:buNone/>
              <a:defRPr/>
            </a:pPr>
            <a:r>
              <a:rPr lang="en-US" sz="1500" dirty="0">
                <a:ea typeface="Avenir Book" charset="0"/>
                <a:cs typeface="Avenir Book" charset="0"/>
              </a:rPr>
              <a:t>At(</a:t>
            </a:r>
            <a:r>
              <a:rPr lang="en-US" sz="1500" dirty="0" err="1">
                <a:ea typeface="Avenir Book" charset="0"/>
                <a:cs typeface="Avenir Book" charset="0"/>
              </a:rPr>
              <a:t>Rocket,LocA</a:t>
            </a:r>
            <a:r>
              <a:rPr lang="en-US" sz="1500" dirty="0">
                <a:ea typeface="Avenir Book" charset="0"/>
                <a:cs typeface="Avenir Book" charset="0"/>
              </a:rPr>
              <a:t>)</a:t>
            </a:r>
          </a:p>
          <a:p>
            <a:pPr marL="0" indent="0" defTabSz="914400">
              <a:spcBef>
                <a:spcPts val="0"/>
              </a:spcBef>
              <a:buNone/>
              <a:defRPr/>
            </a:pPr>
            <a:endParaRPr lang="en-US" sz="1500" dirty="0">
              <a:ea typeface="Avenir Book" charset="0"/>
              <a:cs typeface="Avenir Book" charset="0"/>
            </a:endParaRPr>
          </a:p>
          <a:p>
            <a:pPr marL="0" indent="0" defTabSz="914400">
              <a:spcBef>
                <a:spcPts val="0"/>
              </a:spcBef>
              <a:buNone/>
              <a:defRPr/>
            </a:pPr>
            <a:r>
              <a:rPr lang="en-US" sz="1500" dirty="0">
                <a:ea typeface="Avenir Book" charset="0"/>
                <a:cs typeface="Avenir Book" charset="0"/>
              </a:rPr>
              <a:t>Has-Fuel()</a:t>
            </a:r>
          </a:p>
          <a:p>
            <a:pPr marL="0" indent="0" defTabSz="914400">
              <a:spcBef>
                <a:spcPts val="0"/>
              </a:spcBef>
              <a:buNone/>
              <a:defRPr/>
            </a:pPr>
            <a:endParaRPr lang="en-US" sz="1500" dirty="0">
              <a:ea typeface="Avenir Book" charset="0"/>
              <a:cs typeface="Avenir Book" charset="0"/>
            </a:endParaRPr>
          </a:p>
          <a:p>
            <a:pPr marL="0" indent="0" defTabSz="914400">
              <a:spcBef>
                <a:spcPts val="0"/>
              </a:spcBef>
              <a:buNone/>
              <a:defRPr/>
            </a:pPr>
            <a:r>
              <a:rPr lang="en-US" sz="1500" dirty="0">
                <a:ea typeface="Avenir Book" charset="0"/>
                <a:cs typeface="Avenir Book" charset="0"/>
              </a:rPr>
              <a:t>Unloaded(</a:t>
            </a:r>
            <a:r>
              <a:rPr lang="en-US" sz="1500" dirty="0" err="1">
                <a:ea typeface="Avenir Book" charset="0"/>
                <a:cs typeface="Avenir Book" charset="0"/>
              </a:rPr>
              <a:t>G,LocA</a:t>
            </a:r>
            <a:r>
              <a:rPr lang="en-US" sz="1500" dirty="0">
                <a:ea typeface="Avenir Book" charset="0"/>
                <a:cs typeface="Avenir Book" charset="0"/>
              </a:rPr>
              <a:t>)</a:t>
            </a:r>
          </a:p>
          <a:p>
            <a:pPr marL="0" indent="0" defTabSz="914400">
              <a:spcBef>
                <a:spcPts val="0"/>
              </a:spcBef>
              <a:buNone/>
              <a:defRPr/>
            </a:pPr>
            <a:endParaRPr lang="en-US" sz="1500" dirty="0">
              <a:ea typeface="Avenir Book" charset="0"/>
              <a:cs typeface="Avenir Book" charset="0"/>
            </a:endParaRPr>
          </a:p>
          <a:p>
            <a:pPr marL="0" indent="0" defTabSz="914400">
              <a:spcBef>
                <a:spcPts val="0"/>
              </a:spcBef>
              <a:buNone/>
              <a:defRPr/>
            </a:pPr>
            <a:r>
              <a:rPr lang="en-US" sz="1500" dirty="0">
                <a:ea typeface="Avenir Book" charset="0"/>
                <a:cs typeface="Avenir Book" charset="0"/>
              </a:rPr>
              <a:t>Unloaded(</a:t>
            </a:r>
            <a:r>
              <a:rPr lang="en-US" sz="1500" dirty="0" err="1">
                <a:ea typeface="Avenir Book" charset="0"/>
                <a:cs typeface="Avenir Book" charset="0"/>
              </a:rPr>
              <a:t>O,LocA</a:t>
            </a:r>
            <a:r>
              <a:rPr lang="en-US" sz="1500" dirty="0">
                <a:ea typeface="Avenir Book" charset="0"/>
                <a:cs typeface="Avenir Book" charset="0"/>
              </a:rPr>
              <a:t>)</a:t>
            </a:r>
          </a:p>
        </p:txBody>
      </p:sp>
      <p:sp>
        <p:nvSpPr>
          <p:cNvPr id="5" name="TextBox 4"/>
          <p:cNvSpPr txBox="1"/>
          <p:nvPr/>
        </p:nvSpPr>
        <p:spPr>
          <a:xfrm>
            <a:off x="4358126" y="1912023"/>
            <a:ext cx="630814" cy="323165"/>
          </a:xfrm>
          <a:prstGeom prst="rect">
            <a:avLst/>
          </a:prstGeom>
          <a:noFill/>
        </p:spPr>
        <p:txBody>
          <a:bodyPr wrap="none" rtlCol="0">
            <a:spAutoFit/>
          </a:bodyPr>
          <a:lstStyle/>
          <a:p>
            <a:r>
              <a:rPr lang="en-US" sz="1500" dirty="0">
                <a:ea typeface="Avenir Book" charset="0"/>
                <a:cs typeface="Avenir Book" charset="0"/>
              </a:rPr>
              <a:t>Move</a:t>
            </a:r>
          </a:p>
        </p:txBody>
      </p:sp>
      <p:sp>
        <p:nvSpPr>
          <p:cNvPr id="6" name="TextBox 5"/>
          <p:cNvSpPr txBox="1"/>
          <p:nvPr/>
        </p:nvSpPr>
        <p:spPr>
          <a:xfrm>
            <a:off x="4355853" y="2661593"/>
            <a:ext cx="795411" cy="323165"/>
          </a:xfrm>
          <a:prstGeom prst="rect">
            <a:avLst/>
          </a:prstGeom>
          <a:noFill/>
        </p:spPr>
        <p:txBody>
          <a:bodyPr wrap="none" rtlCol="0">
            <a:spAutoFit/>
          </a:bodyPr>
          <a:lstStyle/>
          <a:p>
            <a:r>
              <a:rPr lang="en-US" sz="1500" dirty="0">
                <a:ea typeface="Avenir Book" charset="0"/>
                <a:cs typeface="Avenir Book" charset="0"/>
              </a:rPr>
              <a:t>Load(G)</a:t>
            </a:r>
          </a:p>
        </p:txBody>
      </p:sp>
      <p:cxnSp>
        <p:nvCxnSpPr>
          <p:cNvPr id="8" name="Straight Connector 7"/>
          <p:cNvCxnSpPr/>
          <p:nvPr/>
        </p:nvCxnSpPr>
        <p:spPr>
          <a:xfrm flipV="1">
            <a:off x="3661410" y="2131949"/>
            <a:ext cx="695836" cy="80157"/>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3661410" y="2131948"/>
            <a:ext cx="695836" cy="529646"/>
          </a:xfrm>
          <a:prstGeom prst="line">
            <a:avLst/>
          </a:prstGeom>
        </p:spPr>
        <p:style>
          <a:lnRef idx="2">
            <a:schemeClr val="accent1"/>
          </a:lnRef>
          <a:fillRef idx="0">
            <a:schemeClr val="accent1"/>
          </a:fillRef>
          <a:effectRef idx="1">
            <a:schemeClr val="accent1"/>
          </a:effectRef>
          <a:fontRef idx="minor">
            <a:schemeClr val="tx1"/>
          </a:fontRef>
        </p:style>
      </p:cxnSp>
      <p:sp>
        <p:nvSpPr>
          <p:cNvPr id="12" name="Content Placeholder 2"/>
          <p:cNvSpPr txBox="1">
            <a:spLocks/>
          </p:cNvSpPr>
          <p:nvPr/>
        </p:nvSpPr>
        <p:spPr>
          <a:xfrm>
            <a:off x="5699760" y="1600200"/>
            <a:ext cx="2152185" cy="468908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venir Light"/>
                <a:ea typeface="+mn-ea"/>
                <a:cs typeface="Avenir Light"/>
              </a:defRPr>
            </a:lvl1pPr>
            <a:lvl2pPr marL="742950" indent="-285750" algn="l" defTabSz="457200" rtl="0" eaLnBrk="1" latinLnBrk="0" hangingPunct="1">
              <a:spcBef>
                <a:spcPct val="20000"/>
              </a:spcBef>
              <a:buFont typeface="Arial"/>
              <a:buChar char="–"/>
              <a:defRPr sz="2800" kern="1200">
                <a:solidFill>
                  <a:schemeClr val="tx1"/>
                </a:solidFill>
                <a:latin typeface="Avenir Light"/>
                <a:ea typeface="+mn-ea"/>
                <a:cs typeface="Avenir Light"/>
              </a:defRPr>
            </a:lvl2pPr>
            <a:lvl3pPr marL="1143000" indent="-228600" algn="l" defTabSz="457200" rtl="0" eaLnBrk="1" latinLnBrk="0" hangingPunct="1">
              <a:spcBef>
                <a:spcPct val="20000"/>
              </a:spcBef>
              <a:buFont typeface="Arial"/>
              <a:buChar char="•"/>
              <a:defRPr sz="2400" kern="1200">
                <a:solidFill>
                  <a:schemeClr val="tx1"/>
                </a:solidFill>
                <a:latin typeface="Avenir Light"/>
                <a:ea typeface="+mn-ea"/>
                <a:cs typeface="Avenir Light"/>
              </a:defRPr>
            </a:lvl3pPr>
            <a:lvl4pPr marL="16002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4pPr>
            <a:lvl5pPr marL="20574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ts val="0"/>
              </a:spcBef>
              <a:buNone/>
            </a:pPr>
            <a:r>
              <a:rPr lang="en-US" sz="1500" dirty="0">
                <a:latin typeface="+mn-lt"/>
                <a:ea typeface="Avenir Book" charset="0"/>
                <a:cs typeface="Avenir Book" charset="0"/>
              </a:rPr>
              <a:t>At(</a:t>
            </a:r>
            <a:r>
              <a:rPr lang="en-US" sz="1500" dirty="0" err="1">
                <a:latin typeface="+mn-lt"/>
                <a:ea typeface="Avenir Book" charset="0"/>
                <a:cs typeface="Avenir Book" charset="0"/>
              </a:rPr>
              <a:t>Rocket,LocB</a:t>
            </a:r>
            <a:r>
              <a:rPr lang="en-US" sz="1500" dirty="0">
                <a:latin typeface="+mn-lt"/>
                <a:ea typeface="Avenir Book" charset="0"/>
                <a:cs typeface="Avenir Book" charset="0"/>
              </a:rPr>
              <a:t>)</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At(</a:t>
            </a:r>
            <a:r>
              <a:rPr lang="en-US" sz="1500" dirty="0" err="1">
                <a:latin typeface="+mn-lt"/>
                <a:ea typeface="Avenir Book" charset="0"/>
                <a:cs typeface="Avenir Book" charset="0"/>
              </a:rPr>
              <a:t>Rocket,LocA</a:t>
            </a:r>
            <a:r>
              <a:rPr lang="en-US" sz="1500" dirty="0">
                <a:latin typeface="+mn-lt"/>
                <a:ea typeface="Avenir Book" charset="0"/>
                <a:cs typeface="Avenir Book" charset="0"/>
              </a:rPr>
              <a:t>)</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Has-Fuel()</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Unloaded(</a:t>
            </a:r>
            <a:r>
              <a:rPr lang="en-US" sz="1500" dirty="0" err="1">
                <a:latin typeface="+mn-lt"/>
                <a:ea typeface="Avenir Book" charset="0"/>
                <a:cs typeface="Avenir Book" charset="0"/>
              </a:rPr>
              <a:t>G,LocA</a:t>
            </a:r>
            <a:r>
              <a:rPr lang="en-US" sz="1500" dirty="0">
                <a:latin typeface="+mn-lt"/>
                <a:ea typeface="Avenir Book" charset="0"/>
                <a:cs typeface="Avenir Book" charset="0"/>
              </a:rPr>
              <a:t>)</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Unloaded(</a:t>
            </a:r>
            <a:r>
              <a:rPr lang="en-US" sz="1500" dirty="0" err="1">
                <a:latin typeface="+mn-lt"/>
                <a:ea typeface="Avenir Book" charset="0"/>
                <a:cs typeface="Avenir Book" charset="0"/>
              </a:rPr>
              <a:t>O,LocA</a:t>
            </a:r>
            <a:r>
              <a:rPr lang="en-US" sz="1500" dirty="0">
                <a:latin typeface="+mn-lt"/>
                <a:ea typeface="Avenir Book" charset="0"/>
                <a:cs typeface="Avenir Book" charset="0"/>
              </a:rPr>
              <a:t>)</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Loaded(</a:t>
            </a:r>
            <a:r>
              <a:rPr lang="en-US" sz="1500" dirty="0" err="1">
                <a:latin typeface="+mn-lt"/>
                <a:ea typeface="Avenir Book" charset="0"/>
                <a:cs typeface="Avenir Book" charset="0"/>
              </a:rPr>
              <a:t>G,Rocket</a:t>
            </a:r>
            <a:r>
              <a:rPr lang="en-US" sz="1500" dirty="0">
                <a:latin typeface="+mn-lt"/>
                <a:ea typeface="Avenir Book" charset="0"/>
                <a:cs typeface="Avenir Book" charset="0"/>
              </a:rPr>
              <a:t>)</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Loaded(</a:t>
            </a:r>
            <a:r>
              <a:rPr lang="en-US" sz="1500" dirty="0" err="1">
                <a:latin typeface="+mn-lt"/>
                <a:ea typeface="Avenir Book" charset="0"/>
                <a:cs typeface="Avenir Book" charset="0"/>
              </a:rPr>
              <a:t>O,Rocket</a:t>
            </a:r>
            <a:r>
              <a:rPr lang="en-US" sz="1500" dirty="0">
                <a:latin typeface="+mn-lt"/>
                <a:ea typeface="Avenir Book" charset="0"/>
                <a:cs typeface="Avenir Book" charset="0"/>
              </a:rPr>
              <a:t>)</a:t>
            </a:r>
          </a:p>
        </p:txBody>
      </p:sp>
      <p:sp>
        <p:nvSpPr>
          <p:cNvPr id="13" name="TextBox 12"/>
          <p:cNvSpPr txBox="1"/>
          <p:nvPr/>
        </p:nvSpPr>
        <p:spPr>
          <a:xfrm>
            <a:off x="4355852" y="3375903"/>
            <a:ext cx="800219" cy="323165"/>
          </a:xfrm>
          <a:prstGeom prst="rect">
            <a:avLst/>
          </a:prstGeom>
          <a:noFill/>
        </p:spPr>
        <p:txBody>
          <a:bodyPr wrap="none" rtlCol="0">
            <a:spAutoFit/>
          </a:bodyPr>
          <a:lstStyle/>
          <a:p>
            <a:r>
              <a:rPr lang="en-US" sz="1500" dirty="0">
                <a:ea typeface="Avenir Book" charset="0"/>
                <a:cs typeface="Avenir Book" charset="0"/>
              </a:rPr>
              <a:t>Load(O)</a:t>
            </a:r>
          </a:p>
        </p:txBody>
      </p:sp>
      <p:cxnSp>
        <p:nvCxnSpPr>
          <p:cNvPr id="19" name="Straight Connector 18"/>
          <p:cNvCxnSpPr>
            <a:endCxn id="5" idx="3"/>
          </p:cNvCxnSpPr>
          <p:nvPr/>
        </p:nvCxnSpPr>
        <p:spPr>
          <a:xfrm flipH="1">
            <a:off x="4988940" y="1780663"/>
            <a:ext cx="710820" cy="292943"/>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a:endCxn id="5" idx="3"/>
          </p:cNvCxnSpPr>
          <p:nvPr/>
        </p:nvCxnSpPr>
        <p:spPr>
          <a:xfrm flipH="1" flipV="1">
            <a:off x="4988940" y="2073606"/>
            <a:ext cx="709938" cy="147521"/>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a:endCxn id="5" idx="3"/>
          </p:cNvCxnSpPr>
          <p:nvPr/>
        </p:nvCxnSpPr>
        <p:spPr>
          <a:xfrm flipH="1" flipV="1">
            <a:off x="4988940" y="2073606"/>
            <a:ext cx="709938" cy="602047"/>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a:endCxn id="6" idx="1"/>
          </p:cNvCxnSpPr>
          <p:nvPr/>
        </p:nvCxnSpPr>
        <p:spPr>
          <a:xfrm>
            <a:off x="3660530" y="2235187"/>
            <a:ext cx="695323" cy="587989"/>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a:endCxn id="6" idx="1"/>
          </p:cNvCxnSpPr>
          <p:nvPr/>
        </p:nvCxnSpPr>
        <p:spPr>
          <a:xfrm flipV="1">
            <a:off x="3679296" y="2823176"/>
            <a:ext cx="676557" cy="3097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a:endCxn id="13" idx="1"/>
          </p:cNvCxnSpPr>
          <p:nvPr/>
        </p:nvCxnSpPr>
        <p:spPr>
          <a:xfrm>
            <a:off x="3659135" y="2235187"/>
            <a:ext cx="696717" cy="1302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3659134" y="3537485"/>
            <a:ext cx="696718" cy="47434"/>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6" idx="3"/>
          </p:cNvCxnSpPr>
          <p:nvPr/>
        </p:nvCxnSpPr>
        <p:spPr>
          <a:xfrm flipH="1" flipV="1">
            <a:off x="5151264" y="2823176"/>
            <a:ext cx="547615" cy="292941"/>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a:endCxn id="6" idx="3"/>
          </p:cNvCxnSpPr>
          <p:nvPr/>
        </p:nvCxnSpPr>
        <p:spPr>
          <a:xfrm flipH="1" flipV="1">
            <a:off x="5151264" y="2823176"/>
            <a:ext cx="559715" cy="1257335"/>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a:endCxn id="13" idx="3"/>
          </p:cNvCxnSpPr>
          <p:nvPr/>
        </p:nvCxnSpPr>
        <p:spPr>
          <a:xfrm flipH="1">
            <a:off x="5156071" y="3537485"/>
            <a:ext cx="554907"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a:endCxn id="13" idx="3"/>
          </p:cNvCxnSpPr>
          <p:nvPr/>
        </p:nvCxnSpPr>
        <p:spPr>
          <a:xfrm flipH="1" flipV="1">
            <a:off x="5156071" y="3537486"/>
            <a:ext cx="554907" cy="964393"/>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3C67ABC4-1CFC-7949-A902-D6085C33D96A}"/>
              </a:ext>
            </a:extLst>
          </p:cNvPr>
          <p:cNvSpPr txBox="1"/>
          <p:nvPr/>
        </p:nvSpPr>
        <p:spPr>
          <a:xfrm>
            <a:off x="1981200" y="1291229"/>
            <a:ext cx="1144865" cy="369332"/>
          </a:xfrm>
          <a:prstGeom prst="rect">
            <a:avLst/>
          </a:prstGeom>
          <a:noFill/>
        </p:spPr>
        <p:txBody>
          <a:bodyPr wrap="none" rtlCol="0">
            <a:spAutoFit/>
          </a:bodyPr>
          <a:lstStyle/>
          <a:p>
            <a:r>
              <a:rPr lang="en-US" dirty="0">
                <a:solidFill>
                  <a:srgbClr val="C00000"/>
                </a:solidFill>
              </a:rPr>
              <a:t>Start state</a:t>
            </a:r>
          </a:p>
        </p:txBody>
      </p:sp>
      <p:sp>
        <p:nvSpPr>
          <p:cNvPr id="23" name="TextBox 22">
            <a:extLst>
              <a:ext uri="{FF2B5EF4-FFF2-40B4-BE49-F238E27FC236}">
                <a16:creationId xmlns:a16="http://schemas.microsoft.com/office/drawing/2014/main" id="{7DEBFE46-69B4-5543-9063-AA9848025F26}"/>
              </a:ext>
            </a:extLst>
          </p:cNvPr>
          <p:cNvSpPr txBox="1"/>
          <p:nvPr/>
        </p:nvSpPr>
        <p:spPr>
          <a:xfrm>
            <a:off x="3917960" y="1260457"/>
            <a:ext cx="1512850" cy="369332"/>
          </a:xfrm>
          <a:prstGeom prst="rect">
            <a:avLst/>
          </a:prstGeom>
          <a:noFill/>
        </p:spPr>
        <p:txBody>
          <a:bodyPr wrap="none" rtlCol="0">
            <a:spAutoFit/>
          </a:bodyPr>
          <a:lstStyle/>
          <a:p>
            <a:r>
              <a:rPr lang="en-US" dirty="0">
                <a:solidFill>
                  <a:srgbClr val="C00000"/>
                </a:solidFill>
              </a:rPr>
              <a:t>Action Layer 1</a:t>
            </a:r>
          </a:p>
        </p:txBody>
      </p:sp>
      <p:sp>
        <p:nvSpPr>
          <p:cNvPr id="24" name="TextBox 23">
            <a:extLst>
              <a:ext uri="{FF2B5EF4-FFF2-40B4-BE49-F238E27FC236}">
                <a16:creationId xmlns:a16="http://schemas.microsoft.com/office/drawing/2014/main" id="{4B28EE79-2FD6-714F-868C-11BA6E54C370}"/>
              </a:ext>
            </a:extLst>
          </p:cNvPr>
          <p:cNvSpPr txBox="1"/>
          <p:nvPr/>
        </p:nvSpPr>
        <p:spPr>
          <a:xfrm>
            <a:off x="5764377" y="1260457"/>
            <a:ext cx="1788631" cy="369332"/>
          </a:xfrm>
          <a:prstGeom prst="rect">
            <a:avLst/>
          </a:prstGeom>
          <a:noFill/>
        </p:spPr>
        <p:txBody>
          <a:bodyPr wrap="none" rtlCol="0">
            <a:spAutoFit/>
          </a:bodyPr>
          <a:lstStyle/>
          <a:p>
            <a:r>
              <a:rPr lang="en-US" dirty="0">
                <a:solidFill>
                  <a:srgbClr val="C00000"/>
                </a:solidFill>
              </a:rPr>
              <a:t>Predicate Layer 1</a:t>
            </a:r>
          </a:p>
        </p:txBody>
      </p:sp>
    </p:spTree>
    <p:extLst>
      <p:ext uri="{BB962C8B-B14F-4D97-AF65-F5344CB8AC3E}">
        <p14:creationId xmlns:p14="http://schemas.microsoft.com/office/powerpoint/2010/main" val="19858651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Rocket Ship </a:t>
            </a:r>
            <a:r>
              <a:rPr lang="en-US" dirty="0" err="1"/>
              <a:t>GraphPlan</a:t>
            </a:r>
            <a:r>
              <a:rPr lang="en-US" dirty="0"/>
              <a:t> Graph</a:t>
            </a:r>
          </a:p>
        </p:txBody>
      </p:sp>
      <p:sp>
        <p:nvSpPr>
          <p:cNvPr id="3" name="Content Placeholder 2"/>
          <p:cNvSpPr>
            <a:spLocks noGrp="1"/>
          </p:cNvSpPr>
          <p:nvPr>
            <p:ph idx="1"/>
          </p:nvPr>
        </p:nvSpPr>
        <p:spPr>
          <a:xfrm>
            <a:off x="1981200" y="1600200"/>
            <a:ext cx="2152185" cy="4689088"/>
          </a:xfrm>
        </p:spPr>
        <p:txBody>
          <a:bodyPr>
            <a:normAutofit/>
          </a:bodyPr>
          <a:lstStyle/>
          <a:p>
            <a:pPr marL="0" indent="0" defTabSz="914400">
              <a:spcBef>
                <a:spcPts val="0"/>
              </a:spcBef>
              <a:buNone/>
              <a:defRPr/>
            </a:pPr>
            <a:endParaRPr lang="en-US" sz="1500" dirty="0">
              <a:ea typeface="Avenir Book" charset="0"/>
              <a:cs typeface="Avenir Book" charset="0"/>
            </a:endParaRPr>
          </a:p>
          <a:p>
            <a:pPr marL="0" indent="0" defTabSz="914400">
              <a:spcBef>
                <a:spcPts val="0"/>
              </a:spcBef>
              <a:buNone/>
              <a:defRPr/>
            </a:pPr>
            <a:endParaRPr lang="en-US" sz="1500" dirty="0">
              <a:ea typeface="Avenir Book" charset="0"/>
              <a:cs typeface="Avenir Book" charset="0"/>
            </a:endParaRPr>
          </a:p>
          <a:p>
            <a:pPr marL="0" indent="0" defTabSz="914400">
              <a:spcBef>
                <a:spcPts val="0"/>
              </a:spcBef>
              <a:buNone/>
              <a:defRPr/>
            </a:pPr>
            <a:r>
              <a:rPr lang="en-US" sz="1500" dirty="0">
                <a:ea typeface="Avenir Book" charset="0"/>
                <a:cs typeface="Avenir Book" charset="0"/>
              </a:rPr>
              <a:t>At(</a:t>
            </a:r>
            <a:r>
              <a:rPr lang="en-US" sz="1500" dirty="0" err="1">
                <a:ea typeface="Avenir Book" charset="0"/>
                <a:cs typeface="Avenir Book" charset="0"/>
              </a:rPr>
              <a:t>Rocket,LocA</a:t>
            </a:r>
            <a:r>
              <a:rPr lang="en-US" sz="1500" dirty="0">
                <a:ea typeface="Avenir Book" charset="0"/>
                <a:cs typeface="Avenir Book" charset="0"/>
              </a:rPr>
              <a:t>)</a:t>
            </a:r>
          </a:p>
          <a:p>
            <a:pPr marL="0" indent="0" defTabSz="914400">
              <a:spcBef>
                <a:spcPts val="0"/>
              </a:spcBef>
              <a:buNone/>
              <a:defRPr/>
            </a:pPr>
            <a:endParaRPr lang="en-US" sz="1500" dirty="0">
              <a:ea typeface="Avenir Book" charset="0"/>
              <a:cs typeface="Avenir Book" charset="0"/>
            </a:endParaRPr>
          </a:p>
          <a:p>
            <a:pPr marL="0" indent="0" defTabSz="914400">
              <a:spcBef>
                <a:spcPts val="0"/>
              </a:spcBef>
              <a:buNone/>
              <a:defRPr/>
            </a:pPr>
            <a:r>
              <a:rPr lang="en-US" sz="1500" dirty="0">
                <a:ea typeface="Avenir Book" charset="0"/>
                <a:cs typeface="Avenir Book" charset="0"/>
              </a:rPr>
              <a:t>Has-Fuel()</a:t>
            </a:r>
          </a:p>
          <a:p>
            <a:pPr marL="0" indent="0" defTabSz="914400">
              <a:spcBef>
                <a:spcPts val="0"/>
              </a:spcBef>
              <a:buNone/>
              <a:defRPr/>
            </a:pPr>
            <a:endParaRPr lang="en-US" sz="1500" dirty="0">
              <a:ea typeface="Avenir Book" charset="0"/>
              <a:cs typeface="Avenir Book" charset="0"/>
            </a:endParaRPr>
          </a:p>
          <a:p>
            <a:pPr marL="0" indent="0" defTabSz="914400">
              <a:spcBef>
                <a:spcPts val="0"/>
              </a:spcBef>
              <a:buNone/>
              <a:defRPr/>
            </a:pPr>
            <a:r>
              <a:rPr lang="en-US" sz="1500" dirty="0">
                <a:ea typeface="Avenir Book" charset="0"/>
                <a:cs typeface="Avenir Book" charset="0"/>
              </a:rPr>
              <a:t>Unloaded(</a:t>
            </a:r>
            <a:r>
              <a:rPr lang="en-US" sz="1500" dirty="0" err="1">
                <a:ea typeface="Avenir Book" charset="0"/>
                <a:cs typeface="Avenir Book" charset="0"/>
              </a:rPr>
              <a:t>G,LocA</a:t>
            </a:r>
            <a:r>
              <a:rPr lang="en-US" sz="1500" dirty="0">
                <a:ea typeface="Avenir Book" charset="0"/>
                <a:cs typeface="Avenir Book" charset="0"/>
              </a:rPr>
              <a:t>)</a:t>
            </a:r>
          </a:p>
          <a:p>
            <a:pPr marL="0" indent="0" defTabSz="914400">
              <a:spcBef>
                <a:spcPts val="0"/>
              </a:spcBef>
              <a:buNone/>
              <a:defRPr/>
            </a:pPr>
            <a:endParaRPr lang="en-US" sz="1500" dirty="0">
              <a:ea typeface="Avenir Book" charset="0"/>
              <a:cs typeface="Avenir Book" charset="0"/>
            </a:endParaRPr>
          </a:p>
          <a:p>
            <a:pPr marL="0" indent="0" defTabSz="914400">
              <a:spcBef>
                <a:spcPts val="0"/>
              </a:spcBef>
              <a:buNone/>
              <a:defRPr/>
            </a:pPr>
            <a:r>
              <a:rPr lang="en-US" sz="1500" dirty="0">
                <a:ea typeface="Avenir Book" charset="0"/>
                <a:cs typeface="Avenir Book" charset="0"/>
              </a:rPr>
              <a:t>Unloaded(</a:t>
            </a:r>
            <a:r>
              <a:rPr lang="en-US" sz="1500" dirty="0" err="1">
                <a:ea typeface="Avenir Book" charset="0"/>
                <a:cs typeface="Avenir Book" charset="0"/>
              </a:rPr>
              <a:t>O,LocA</a:t>
            </a:r>
            <a:r>
              <a:rPr lang="en-US" sz="1500" dirty="0">
                <a:ea typeface="Avenir Book" charset="0"/>
                <a:cs typeface="Avenir Book" charset="0"/>
              </a:rPr>
              <a:t>)</a:t>
            </a:r>
          </a:p>
        </p:txBody>
      </p:sp>
      <p:sp>
        <p:nvSpPr>
          <p:cNvPr id="5" name="TextBox 4"/>
          <p:cNvSpPr txBox="1"/>
          <p:nvPr/>
        </p:nvSpPr>
        <p:spPr>
          <a:xfrm>
            <a:off x="4358126" y="1912023"/>
            <a:ext cx="630814" cy="323165"/>
          </a:xfrm>
          <a:prstGeom prst="rect">
            <a:avLst/>
          </a:prstGeom>
          <a:noFill/>
        </p:spPr>
        <p:txBody>
          <a:bodyPr wrap="none" rtlCol="0">
            <a:spAutoFit/>
          </a:bodyPr>
          <a:lstStyle/>
          <a:p>
            <a:r>
              <a:rPr lang="en-US" sz="1500" dirty="0">
                <a:ea typeface="Avenir Book" charset="0"/>
                <a:cs typeface="Avenir Book" charset="0"/>
              </a:rPr>
              <a:t>Move</a:t>
            </a:r>
          </a:p>
        </p:txBody>
      </p:sp>
      <p:sp>
        <p:nvSpPr>
          <p:cNvPr id="6" name="TextBox 5"/>
          <p:cNvSpPr txBox="1"/>
          <p:nvPr/>
        </p:nvSpPr>
        <p:spPr>
          <a:xfrm>
            <a:off x="4355853" y="2661593"/>
            <a:ext cx="795411" cy="323165"/>
          </a:xfrm>
          <a:prstGeom prst="rect">
            <a:avLst/>
          </a:prstGeom>
          <a:noFill/>
        </p:spPr>
        <p:txBody>
          <a:bodyPr wrap="none" rtlCol="0">
            <a:spAutoFit/>
          </a:bodyPr>
          <a:lstStyle/>
          <a:p>
            <a:r>
              <a:rPr lang="en-US" sz="1500" dirty="0">
                <a:ea typeface="Avenir Book" charset="0"/>
                <a:cs typeface="Avenir Book" charset="0"/>
              </a:rPr>
              <a:t>Load(G)</a:t>
            </a:r>
          </a:p>
        </p:txBody>
      </p:sp>
      <p:cxnSp>
        <p:nvCxnSpPr>
          <p:cNvPr id="8" name="Straight Connector 7"/>
          <p:cNvCxnSpPr/>
          <p:nvPr/>
        </p:nvCxnSpPr>
        <p:spPr>
          <a:xfrm flipV="1">
            <a:off x="3661410" y="2131949"/>
            <a:ext cx="695836" cy="80157"/>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3661410" y="2131948"/>
            <a:ext cx="695836" cy="529646"/>
          </a:xfrm>
          <a:prstGeom prst="line">
            <a:avLst/>
          </a:prstGeom>
        </p:spPr>
        <p:style>
          <a:lnRef idx="2">
            <a:schemeClr val="accent1"/>
          </a:lnRef>
          <a:fillRef idx="0">
            <a:schemeClr val="accent1"/>
          </a:fillRef>
          <a:effectRef idx="1">
            <a:schemeClr val="accent1"/>
          </a:effectRef>
          <a:fontRef idx="minor">
            <a:schemeClr val="tx1"/>
          </a:fontRef>
        </p:style>
      </p:cxnSp>
      <p:sp>
        <p:nvSpPr>
          <p:cNvPr id="12" name="Content Placeholder 2"/>
          <p:cNvSpPr txBox="1">
            <a:spLocks/>
          </p:cNvSpPr>
          <p:nvPr/>
        </p:nvSpPr>
        <p:spPr>
          <a:xfrm>
            <a:off x="5699760" y="1600200"/>
            <a:ext cx="2152185" cy="468908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venir Light"/>
                <a:ea typeface="+mn-ea"/>
                <a:cs typeface="Avenir Light"/>
              </a:defRPr>
            </a:lvl1pPr>
            <a:lvl2pPr marL="742950" indent="-285750" algn="l" defTabSz="457200" rtl="0" eaLnBrk="1" latinLnBrk="0" hangingPunct="1">
              <a:spcBef>
                <a:spcPct val="20000"/>
              </a:spcBef>
              <a:buFont typeface="Arial"/>
              <a:buChar char="–"/>
              <a:defRPr sz="2800" kern="1200">
                <a:solidFill>
                  <a:schemeClr val="tx1"/>
                </a:solidFill>
                <a:latin typeface="Avenir Light"/>
                <a:ea typeface="+mn-ea"/>
                <a:cs typeface="Avenir Light"/>
              </a:defRPr>
            </a:lvl2pPr>
            <a:lvl3pPr marL="1143000" indent="-228600" algn="l" defTabSz="457200" rtl="0" eaLnBrk="1" latinLnBrk="0" hangingPunct="1">
              <a:spcBef>
                <a:spcPct val="20000"/>
              </a:spcBef>
              <a:buFont typeface="Arial"/>
              <a:buChar char="•"/>
              <a:defRPr sz="2400" kern="1200">
                <a:solidFill>
                  <a:schemeClr val="tx1"/>
                </a:solidFill>
                <a:latin typeface="Avenir Light"/>
                <a:ea typeface="+mn-ea"/>
                <a:cs typeface="Avenir Light"/>
              </a:defRPr>
            </a:lvl3pPr>
            <a:lvl4pPr marL="16002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4pPr>
            <a:lvl5pPr marL="20574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ts val="0"/>
              </a:spcBef>
              <a:buNone/>
            </a:pPr>
            <a:r>
              <a:rPr lang="en-US" sz="1500" dirty="0">
                <a:latin typeface="+mn-lt"/>
                <a:ea typeface="Avenir Book" charset="0"/>
                <a:cs typeface="Avenir Book" charset="0"/>
              </a:rPr>
              <a:t>At(</a:t>
            </a:r>
            <a:r>
              <a:rPr lang="en-US" sz="1500" dirty="0" err="1">
                <a:latin typeface="+mn-lt"/>
                <a:ea typeface="Avenir Book" charset="0"/>
                <a:cs typeface="Avenir Book" charset="0"/>
              </a:rPr>
              <a:t>Rocket,LocB</a:t>
            </a:r>
            <a:r>
              <a:rPr lang="en-US" sz="1500" dirty="0">
                <a:latin typeface="+mn-lt"/>
                <a:ea typeface="Avenir Book" charset="0"/>
                <a:cs typeface="Avenir Book" charset="0"/>
              </a:rPr>
              <a:t>)</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At(</a:t>
            </a:r>
            <a:r>
              <a:rPr lang="en-US" sz="1500" dirty="0" err="1">
                <a:latin typeface="+mn-lt"/>
                <a:ea typeface="Avenir Book" charset="0"/>
                <a:cs typeface="Avenir Book" charset="0"/>
              </a:rPr>
              <a:t>Rocket,LocA</a:t>
            </a:r>
            <a:r>
              <a:rPr lang="en-US" sz="1500" dirty="0">
                <a:latin typeface="+mn-lt"/>
                <a:ea typeface="Avenir Book" charset="0"/>
                <a:cs typeface="Avenir Book" charset="0"/>
              </a:rPr>
              <a:t>)</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Has-Fuel()</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Unloaded(</a:t>
            </a:r>
            <a:r>
              <a:rPr lang="en-US" sz="1500" dirty="0" err="1">
                <a:latin typeface="+mn-lt"/>
                <a:ea typeface="Avenir Book" charset="0"/>
                <a:cs typeface="Avenir Book" charset="0"/>
              </a:rPr>
              <a:t>G,LocA</a:t>
            </a:r>
            <a:r>
              <a:rPr lang="en-US" sz="1500" dirty="0">
                <a:latin typeface="+mn-lt"/>
                <a:ea typeface="Avenir Book" charset="0"/>
                <a:cs typeface="Avenir Book" charset="0"/>
              </a:rPr>
              <a:t>)</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Unloaded(</a:t>
            </a:r>
            <a:r>
              <a:rPr lang="en-US" sz="1500" dirty="0" err="1">
                <a:latin typeface="+mn-lt"/>
                <a:ea typeface="Avenir Book" charset="0"/>
                <a:cs typeface="Avenir Book" charset="0"/>
              </a:rPr>
              <a:t>O,LocA</a:t>
            </a:r>
            <a:r>
              <a:rPr lang="en-US" sz="1500" dirty="0">
                <a:latin typeface="+mn-lt"/>
                <a:ea typeface="Avenir Book" charset="0"/>
                <a:cs typeface="Avenir Book" charset="0"/>
              </a:rPr>
              <a:t>)</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Loaded(</a:t>
            </a:r>
            <a:r>
              <a:rPr lang="en-US" sz="1500" dirty="0" err="1">
                <a:latin typeface="+mn-lt"/>
                <a:ea typeface="Avenir Book" charset="0"/>
                <a:cs typeface="Avenir Book" charset="0"/>
              </a:rPr>
              <a:t>G,Rocket</a:t>
            </a:r>
            <a:r>
              <a:rPr lang="en-US" sz="1500" dirty="0">
                <a:latin typeface="+mn-lt"/>
                <a:ea typeface="Avenir Book" charset="0"/>
                <a:cs typeface="Avenir Book" charset="0"/>
              </a:rPr>
              <a:t>)</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Loaded(</a:t>
            </a:r>
            <a:r>
              <a:rPr lang="en-US" sz="1500" dirty="0" err="1">
                <a:latin typeface="+mn-lt"/>
                <a:ea typeface="Avenir Book" charset="0"/>
                <a:cs typeface="Avenir Book" charset="0"/>
              </a:rPr>
              <a:t>O,Rocket</a:t>
            </a:r>
            <a:r>
              <a:rPr lang="en-US" sz="1500" dirty="0">
                <a:latin typeface="+mn-lt"/>
                <a:ea typeface="Avenir Book" charset="0"/>
                <a:cs typeface="Avenir Book" charset="0"/>
              </a:rPr>
              <a:t>)</a:t>
            </a:r>
          </a:p>
        </p:txBody>
      </p:sp>
      <p:sp>
        <p:nvSpPr>
          <p:cNvPr id="13" name="TextBox 12"/>
          <p:cNvSpPr txBox="1"/>
          <p:nvPr/>
        </p:nvSpPr>
        <p:spPr>
          <a:xfrm>
            <a:off x="4355852" y="3375903"/>
            <a:ext cx="800219" cy="323165"/>
          </a:xfrm>
          <a:prstGeom prst="rect">
            <a:avLst/>
          </a:prstGeom>
          <a:noFill/>
        </p:spPr>
        <p:txBody>
          <a:bodyPr wrap="none" rtlCol="0">
            <a:spAutoFit/>
          </a:bodyPr>
          <a:lstStyle/>
          <a:p>
            <a:r>
              <a:rPr lang="en-US" sz="1500" dirty="0">
                <a:ea typeface="Avenir Book" charset="0"/>
                <a:cs typeface="Avenir Book" charset="0"/>
              </a:rPr>
              <a:t>Load(O)</a:t>
            </a:r>
          </a:p>
        </p:txBody>
      </p:sp>
      <p:cxnSp>
        <p:nvCxnSpPr>
          <p:cNvPr id="19" name="Straight Connector 18"/>
          <p:cNvCxnSpPr>
            <a:endCxn id="5" idx="3"/>
          </p:cNvCxnSpPr>
          <p:nvPr/>
        </p:nvCxnSpPr>
        <p:spPr>
          <a:xfrm flipH="1">
            <a:off x="4988940" y="1780663"/>
            <a:ext cx="710820" cy="292943"/>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a:endCxn id="5" idx="3"/>
          </p:cNvCxnSpPr>
          <p:nvPr/>
        </p:nvCxnSpPr>
        <p:spPr>
          <a:xfrm flipH="1" flipV="1">
            <a:off x="4988940" y="2073606"/>
            <a:ext cx="709938" cy="147521"/>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a:endCxn id="5" idx="3"/>
          </p:cNvCxnSpPr>
          <p:nvPr/>
        </p:nvCxnSpPr>
        <p:spPr>
          <a:xfrm flipH="1" flipV="1">
            <a:off x="4988940" y="2073606"/>
            <a:ext cx="709938" cy="602047"/>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a:endCxn id="6" idx="1"/>
          </p:cNvCxnSpPr>
          <p:nvPr/>
        </p:nvCxnSpPr>
        <p:spPr>
          <a:xfrm>
            <a:off x="3660530" y="2235187"/>
            <a:ext cx="695323" cy="587989"/>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a:endCxn id="6" idx="1"/>
          </p:cNvCxnSpPr>
          <p:nvPr/>
        </p:nvCxnSpPr>
        <p:spPr>
          <a:xfrm flipV="1">
            <a:off x="3679296" y="2823176"/>
            <a:ext cx="676557" cy="3097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a:endCxn id="13" idx="1"/>
          </p:cNvCxnSpPr>
          <p:nvPr/>
        </p:nvCxnSpPr>
        <p:spPr>
          <a:xfrm>
            <a:off x="3659135" y="2235187"/>
            <a:ext cx="696717" cy="1302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3659134" y="3537485"/>
            <a:ext cx="696718" cy="47434"/>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6" idx="3"/>
          </p:cNvCxnSpPr>
          <p:nvPr/>
        </p:nvCxnSpPr>
        <p:spPr>
          <a:xfrm flipH="1" flipV="1">
            <a:off x="5151264" y="2823176"/>
            <a:ext cx="547615" cy="292941"/>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a:endCxn id="6" idx="3"/>
          </p:cNvCxnSpPr>
          <p:nvPr/>
        </p:nvCxnSpPr>
        <p:spPr>
          <a:xfrm flipH="1" flipV="1">
            <a:off x="5151264" y="2823176"/>
            <a:ext cx="559715" cy="1257335"/>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a:endCxn id="13" idx="3"/>
          </p:cNvCxnSpPr>
          <p:nvPr/>
        </p:nvCxnSpPr>
        <p:spPr>
          <a:xfrm flipH="1">
            <a:off x="5156071" y="3537485"/>
            <a:ext cx="554907"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a:endCxn id="13" idx="3"/>
          </p:cNvCxnSpPr>
          <p:nvPr/>
        </p:nvCxnSpPr>
        <p:spPr>
          <a:xfrm flipH="1" flipV="1">
            <a:off x="5156071" y="3537486"/>
            <a:ext cx="554907" cy="964393"/>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3713814" y="2250825"/>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51" name="Rectangle 50"/>
          <p:cNvSpPr/>
          <p:nvPr/>
        </p:nvSpPr>
        <p:spPr>
          <a:xfrm>
            <a:off x="4445316" y="2193128"/>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8" name="Straight Connector 57"/>
          <p:cNvCxnSpPr/>
          <p:nvPr/>
        </p:nvCxnSpPr>
        <p:spPr>
          <a:xfrm>
            <a:off x="3708204" y="2675437"/>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59" name="Rectangle 58"/>
          <p:cNvSpPr/>
          <p:nvPr/>
        </p:nvSpPr>
        <p:spPr>
          <a:xfrm>
            <a:off x="4439706" y="2617740"/>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0" name="Straight Connector 59"/>
          <p:cNvCxnSpPr/>
          <p:nvPr/>
        </p:nvCxnSpPr>
        <p:spPr>
          <a:xfrm>
            <a:off x="3708204" y="3193343"/>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61" name="Rectangle 60"/>
          <p:cNvSpPr/>
          <p:nvPr/>
        </p:nvSpPr>
        <p:spPr>
          <a:xfrm>
            <a:off x="4439706" y="3135646"/>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3702595" y="3665750"/>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63" name="Rectangle 62"/>
          <p:cNvSpPr/>
          <p:nvPr/>
        </p:nvSpPr>
        <p:spPr>
          <a:xfrm>
            <a:off x="4434097" y="3608053"/>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Curved Connector 6"/>
          <p:cNvCxnSpPr>
            <a:stCxn id="5" idx="1"/>
            <a:endCxn id="6" idx="1"/>
          </p:cNvCxnSpPr>
          <p:nvPr/>
        </p:nvCxnSpPr>
        <p:spPr>
          <a:xfrm rot="10800000" flipV="1">
            <a:off x="4355854" y="2073606"/>
            <a:ext cx="2273" cy="749570"/>
          </a:xfrm>
          <a:prstGeom prst="curvedConnector3">
            <a:avLst>
              <a:gd name="adj1" fmla="val 10157193"/>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1" name="Curved Connector 30"/>
          <p:cNvCxnSpPr>
            <a:stCxn id="5" idx="1"/>
            <a:endCxn id="13" idx="1"/>
          </p:cNvCxnSpPr>
          <p:nvPr/>
        </p:nvCxnSpPr>
        <p:spPr>
          <a:xfrm rot="10800000" flipV="1">
            <a:off x="4355852" y="2073606"/>
            <a:ext cx="2274" cy="1463880"/>
          </a:xfrm>
          <a:prstGeom prst="curvedConnector3">
            <a:avLst>
              <a:gd name="adj1" fmla="val 10152770"/>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4" name="Curved Connector 33"/>
          <p:cNvCxnSpPr>
            <a:endCxn id="61" idx="3"/>
          </p:cNvCxnSpPr>
          <p:nvPr/>
        </p:nvCxnSpPr>
        <p:spPr>
          <a:xfrm rot="5400000">
            <a:off x="4505998" y="2873945"/>
            <a:ext cx="387681" cy="280781"/>
          </a:xfrm>
          <a:prstGeom prst="curvedConnector2">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2" name="Curved Connector 41"/>
          <p:cNvCxnSpPr>
            <a:endCxn id="63" idx="2"/>
          </p:cNvCxnSpPr>
          <p:nvPr/>
        </p:nvCxnSpPr>
        <p:spPr>
          <a:xfrm rot="10800000" flipV="1">
            <a:off x="4493969" y="3512368"/>
            <a:ext cx="366941" cy="240743"/>
          </a:xfrm>
          <a:prstGeom prst="curvedConnector4">
            <a:avLst>
              <a:gd name="adj1" fmla="val 41842"/>
              <a:gd name="adj2" fmla="val 85757"/>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3" name="Curved Connector 42"/>
          <p:cNvCxnSpPr>
            <a:stCxn id="5" idx="3"/>
            <a:endCxn id="5" idx="2"/>
          </p:cNvCxnSpPr>
          <p:nvPr/>
        </p:nvCxnSpPr>
        <p:spPr>
          <a:xfrm flipH="1">
            <a:off x="4673533" y="2073606"/>
            <a:ext cx="315407" cy="161582"/>
          </a:xfrm>
          <a:prstGeom prst="curvedConnector4">
            <a:avLst>
              <a:gd name="adj1" fmla="val -72478"/>
              <a:gd name="adj2" fmla="val 241476"/>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6" name="Curved Connector 45"/>
          <p:cNvCxnSpPr>
            <a:stCxn id="5" idx="3"/>
          </p:cNvCxnSpPr>
          <p:nvPr/>
        </p:nvCxnSpPr>
        <p:spPr>
          <a:xfrm flipH="1">
            <a:off x="4596830" y="2073606"/>
            <a:ext cx="392110" cy="621179"/>
          </a:xfrm>
          <a:prstGeom prst="curvedConnector4">
            <a:avLst>
              <a:gd name="adj1" fmla="val -58300"/>
              <a:gd name="adj2" fmla="val 63006"/>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2230550" y="4620748"/>
            <a:ext cx="5613909" cy="1754326"/>
          </a:xfrm>
          <a:prstGeom prst="rect">
            <a:avLst/>
          </a:prstGeom>
          <a:noFill/>
        </p:spPr>
        <p:txBody>
          <a:bodyPr wrap="none" rtlCol="0">
            <a:spAutoFit/>
          </a:bodyPr>
          <a:lstStyle/>
          <a:p>
            <a:r>
              <a:rPr lang="en-US" dirty="0" err="1">
                <a:solidFill>
                  <a:srgbClr val="C00000"/>
                </a:solidFill>
                <a:ea typeface="Avenir Book" charset="0"/>
                <a:cs typeface="Avenir Book" charset="0"/>
              </a:rPr>
              <a:t>Mutex</a:t>
            </a:r>
            <a:r>
              <a:rPr lang="en-US" dirty="0">
                <a:solidFill>
                  <a:srgbClr val="C00000"/>
                </a:solidFill>
                <a:ea typeface="Avenir Book" charset="0"/>
                <a:cs typeface="Avenir Book" charset="0"/>
              </a:rPr>
              <a:t> Actions</a:t>
            </a:r>
          </a:p>
          <a:p>
            <a:r>
              <a:rPr lang="en-US" dirty="0">
                <a:solidFill>
                  <a:srgbClr val="C00000"/>
                </a:solidFill>
                <a:ea typeface="Avenir Book" charset="0"/>
                <a:cs typeface="Avenir Book" charset="0"/>
              </a:rPr>
              <a:t>Interference: </a:t>
            </a:r>
          </a:p>
          <a:p>
            <a:r>
              <a:rPr lang="en-US" dirty="0">
                <a:solidFill>
                  <a:srgbClr val="C00000"/>
                </a:solidFill>
                <a:ea typeface="Avenir Book" charset="0"/>
                <a:cs typeface="Avenir Book" charset="0"/>
              </a:rPr>
              <a:t>	Move deletes At which is a precondition of Load</a:t>
            </a:r>
          </a:p>
          <a:p>
            <a:r>
              <a:rPr lang="en-US" dirty="0">
                <a:solidFill>
                  <a:srgbClr val="C00000"/>
                </a:solidFill>
                <a:ea typeface="Avenir Book" charset="0"/>
                <a:cs typeface="Avenir Book" charset="0"/>
              </a:rPr>
              <a:t>Inconsistent:</a:t>
            </a:r>
          </a:p>
          <a:p>
            <a:r>
              <a:rPr lang="en-US" dirty="0">
                <a:solidFill>
                  <a:srgbClr val="C00000"/>
                </a:solidFill>
                <a:ea typeface="Avenir Book" charset="0"/>
                <a:cs typeface="Avenir Book" charset="0"/>
              </a:rPr>
              <a:t>	Move deletes At but </a:t>
            </a:r>
            <a:r>
              <a:rPr lang="en-US" dirty="0" err="1">
                <a:solidFill>
                  <a:srgbClr val="C00000"/>
                </a:solidFill>
                <a:ea typeface="Avenir Book" charset="0"/>
                <a:cs typeface="Avenir Book" charset="0"/>
              </a:rPr>
              <a:t>noop</a:t>
            </a:r>
            <a:r>
              <a:rPr lang="en-US" dirty="0">
                <a:solidFill>
                  <a:srgbClr val="C00000"/>
                </a:solidFill>
                <a:ea typeface="Avenir Book" charset="0"/>
                <a:cs typeface="Avenir Book" charset="0"/>
              </a:rPr>
              <a:t> adds it</a:t>
            </a:r>
          </a:p>
          <a:p>
            <a:r>
              <a:rPr lang="en-US" dirty="0">
                <a:solidFill>
                  <a:srgbClr val="C00000"/>
                </a:solidFill>
                <a:ea typeface="Avenir Book" charset="0"/>
                <a:cs typeface="Avenir Book" charset="0"/>
              </a:rPr>
              <a:t>	Move deletes Has-Fuel but </a:t>
            </a:r>
            <a:r>
              <a:rPr lang="en-US" dirty="0" err="1">
                <a:solidFill>
                  <a:srgbClr val="C00000"/>
                </a:solidFill>
                <a:ea typeface="Avenir Book" charset="0"/>
                <a:cs typeface="Avenir Book" charset="0"/>
              </a:rPr>
              <a:t>noop</a:t>
            </a:r>
            <a:r>
              <a:rPr lang="en-US" dirty="0">
                <a:solidFill>
                  <a:srgbClr val="C00000"/>
                </a:solidFill>
                <a:ea typeface="Avenir Book" charset="0"/>
                <a:cs typeface="Avenir Book" charset="0"/>
              </a:rPr>
              <a:t> adds it </a:t>
            </a:r>
          </a:p>
        </p:txBody>
      </p:sp>
      <p:cxnSp>
        <p:nvCxnSpPr>
          <p:cNvPr id="53" name="Curved Connector 52"/>
          <p:cNvCxnSpPr/>
          <p:nvPr/>
        </p:nvCxnSpPr>
        <p:spPr>
          <a:xfrm rot="5400000">
            <a:off x="6374644" y="1991872"/>
            <a:ext cx="440465" cy="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8523203" y="4620748"/>
            <a:ext cx="3101375" cy="1754326"/>
          </a:xfrm>
          <a:prstGeom prst="rect">
            <a:avLst/>
          </a:prstGeom>
          <a:noFill/>
        </p:spPr>
        <p:txBody>
          <a:bodyPr wrap="square" rtlCol="0">
            <a:spAutoFit/>
          </a:bodyPr>
          <a:lstStyle/>
          <a:p>
            <a:r>
              <a:rPr lang="en-US" dirty="0" err="1">
                <a:solidFill>
                  <a:srgbClr val="C00000"/>
                </a:solidFill>
                <a:ea typeface="Avenir Book" charset="0"/>
                <a:cs typeface="Avenir Book" charset="0"/>
              </a:rPr>
              <a:t>Mutex</a:t>
            </a:r>
            <a:r>
              <a:rPr lang="en-US" dirty="0">
                <a:solidFill>
                  <a:srgbClr val="C00000"/>
                </a:solidFill>
                <a:ea typeface="Avenir Book" charset="0"/>
                <a:cs typeface="Avenir Book" charset="0"/>
              </a:rPr>
              <a:t> Propositions:</a:t>
            </a:r>
          </a:p>
          <a:p>
            <a:r>
              <a:rPr lang="en-US" dirty="0">
                <a:solidFill>
                  <a:srgbClr val="C00000"/>
                </a:solidFill>
                <a:ea typeface="Avenir Book" charset="0"/>
                <a:cs typeface="Avenir Book" charset="0"/>
              </a:rPr>
              <a:t>- At(</a:t>
            </a:r>
            <a:r>
              <a:rPr lang="en-US" dirty="0" err="1">
                <a:solidFill>
                  <a:srgbClr val="C00000"/>
                </a:solidFill>
                <a:ea typeface="Avenir Book" charset="0"/>
                <a:cs typeface="Avenir Book" charset="0"/>
              </a:rPr>
              <a:t>Rocket,LocB</a:t>
            </a:r>
            <a:r>
              <a:rPr lang="en-US" dirty="0">
                <a:solidFill>
                  <a:srgbClr val="C00000"/>
                </a:solidFill>
                <a:ea typeface="Avenir Book" charset="0"/>
                <a:cs typeface="Avenir Book" charset="0"/>
              </a:rPr>
              <a:t>) and </a:t>
            </a:r>
          </a:p>
          <a:p>
            <a:r>
              <a:rPr lang="en-US" dirty="0">
                <a:solidFill>
                  <a:srgbClr val="C00000"/>
                </a:solidFill>
                <a:ea typeface="Avenir Book" charset="0"/>
                <a:cs typeface="Avenir Book" charset="0"/>
              </a:rPr>
              <a:t>At(</a:t>
            </a:r>
            <a:r>
              <a:rPr lang="en-US" dirty="0" err="1">
                <a:solidFill>
                  <a:srgbClr val="C00000"/>
                </a:solidFill>
                <a:ea typeface="Avenir Book" charset="0"/>
                <a:cs typeface="Avenir Book" charset="0"/>
              </a:rPr>
              <a:t>Rocket,LocA</a:t>
            </a:r>
            <a:r>
              <a:rPr lang="en-US" dirty="0">
                <a:solidFill>
                  <a:srgbClr val="C00000"/>
                </a:solidFill>
                <a:ea typeface="Avenir Book" charset="0"/>
                <a:cs typeface="Avenir Book" charset="0"/>
              </a:rPr>
              <a:t>) because </a:t>
            </a:r>
          </a:p>
          <a:p>
            <a:r>
              <a:rPr lang="en-US" dirty="0">
                <a:solidFill>
                  <a:srgbClr val="C00000"/>
                </a:solidFill>
                <a:ea typeface="Avenir Book" charset="0"/>
                <a:cs typeface="Avenir Book" charset="0"/>
              </a:rPr>
              <a:t>Move and </a:t>
            </a:r>
            <a:r>
              <a:rPr lang="en-US" dirty="0" err="1">
                <a:solidFill>
                  <a:srgbClr val="C00000"/>
                </a:solidFill>
                <a:ea typeface="Avenir Book" charset="0"/>
                <a:cs typeface="Avenir Book" charset="0"/>
              </a:rPr>
              <a:t>noop</a:t>
            </a:r>
            <a:r>
              <a:rPr lang="en-US" dirty="0">
                <a:solidFill>
                  <a:srgbClr val="C00000"/>
                </a:solidFill>
                <a:ea typeface="Avenir Book" charset="0"/>
                <a:cs typeface="Avenir Book" charset="0"/>
              </a:rPr>
              <a:t> are </a:t>
            </a:r>
            <a:r>
              <a:rPr lang="en-US" dirty="0" err="1">
                <a:solidFill>
                  <a:srgbClr val="C00000"/>
                </a:solidFill>
                <a:ea typeface="Avenir Book" charset="0"/>
                <a:cs typeface="Avenir Book" charset="0"/>
              </a:rPr>
              <a:t>mutex</a:t>
            </a:r>
            <a:r>
              <a:rPr lang="en-US" dirty="0">
                <a:solidFill>
                  <a:srgbClr val="C00000"/>
                </a:solidFill>
                <a:ea typeface="Avenir Book" charset="0"/>
                <a:cs typeface="Avenir Book" charset="0"/>
              </a:rPr>
              <a:t> actions</a:t>
            </a:r>
          </a:p>
          <a:p>
            <a:r>
              <a:rPr lang="en-US" dirty="0">
                <a:solidFill>
                  <a:srgbClr val="C00000"/>
                </a:solidFill>
                <a:ea typeface="Avenir Book" charset="0"/>
                <a:cs typeface="Avenir Book" charset="0"/>
              </a:rPr>
              <a:t>- What else?</a:t>
            </a:r>
          </a:p>
        </p:txBody>
      </p:sp>
      <p:cxnSp>
        <p:nvCxnSpPr>
          <p:cNvPr id="64" name="Curved Connector 63"/>
          <p:cNvCxnSpPr/>
          <p:nvPr/>
        </p:nvCxnSpPr>
        <p:spPr>
          <a:xfrm rot="5400000">
            <a:off x="6230999" y="2135521"/>
            <a:ext cx="846101" cy="11834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2225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Rocket Ship </a:t>
            </a:r>
            <a:r>
              <a:rPr lang="en-US" dirty="0" err="1"/>
              <a:t>GraphPlan</a:t>
            </a:r>
            <a:r>
              <a:rPr lang="en-US" dirty="0"/>
              <a:t> Graph</a:t>
            </a:r>
          </a:p>
        </p:txBody>
      </p:sp>
      <p:sp>
        <p:nvSpPr>
          <p:cNvPr id="3" name="Content Placeholder 2"/>
          <p:cNvSpPr>
            <a:spLocks noGrp="1"/>
          </p:cNvSpPr>
          <p:nvPr>
            <p:ph idx="1"/>
          </p:nvPr>
        </p:nvSpPr>
        <p:spPr>
          <a:xfrm>
            <a:off x="1604010" y="1600200"/>
            <a:ext cx="2152185" cy="4689088"/>
          </a:xfrm>
        </p:spPr>
        <p:txBody>
          <a:bodyPr>
            <a:normAutofit/>
          </a:bodyPr>
          <a:lstStyle/>
          <a:p>
            <a:pPr marL="0" indent="0" defTabSz="914400">
              <a:spcBef>
                <a:spcPts val="0"/>
              </a:spcBef>
              <a:buNone/>
              <a:defRPr/>
            </a:pPr>
            <a:endParaRPr lang="en-US" sz="1500" dirty="0">
              <a:ea typeface="Avenir Book" charset="0"/>
              <a:cs typeface="Avenir Book" charset="0"/>
            </a:endParaRPr>
          </a:p>
          <a:p>
            <a:pPr marL="0" indent="0" defTabSz="914400">
              <a:spcBef>
                <a:spcPts val="0"/>
              </a:spcBef>
              <a:buNone/>
              <a:defRPr/>
            </a:pPr>
            <a:endParaRPr lang="en-US" sz="1500" dirty="0">
              <a:ea typeface="Avenir Book" charset="0"/>
              <a:cs typeface="Avenir Book" charset="0"/>
            </a:endParaRPr>
          </a:p>
          <a:p>
            <a:pPr marL="0" indent="0" defTabSz="914400">
              <a:spcBef>
                <a:spcPts val="0"/>
              </a:spcBef>
              <a:buNone/>
              <a:defRPr/>
            </a:pPr>
            <a:r>
              <a:rPr lang="en-US" sz="1500" dirty="0">
                <a:ea typeface="Avenir Book" charset="0"/>
                <a:cs typeface="Avenir Book" charset="0"/>
              </a:rPr>
              <a:t>At(</a:t>
            </a:r>
            <a:r>
              <a:rPr lang="en-US" sz="1500" dirty="0" err="1">
                <a:ea typeface="Avenir Book" charset="0"/>
                <a:cs typeface="Avenir Book" charset="0"/>
              </a:rPr>
              <a:t>Rocket,LocA</a:t>
            </a:r>
            <a:r>
              <a:rPr lang="en-US" sz="1500" dirty="0">
                <a:ea typeface="Avenir Book" charset="0"/>
                <a:cs typeface="Avenir Book" charset="0"/>
              </a:rPr>
              <a:t>)</a:t>
            </a:r>
          </a:p>
          <a:p>
            <a:pPr marL="0" indent="0" defTabSz="914400">
              <a:spcBef>
                <a:spcPts val="0"/>
              </a:spcBef>
              <a:buNone/>
              <a:defRPr/>
            </a:pPr>
            <a:endParaRPr lang="en-US" sz="1500" dirty="0">
              <a:ea typeface="Avenir Book" charset="0"/>
              <a:cs typeface="Avenir Book" charset="0"/>
            </a:endParaRPr>
          </a:p>
          <a:p>
            <a:pPr marL="0" indent="0" defTabSz="914400">
              <a:spcBef>
                <a:spcPts val="0"/>
              </a:spcBef>
              <a:buNone/>
              <a:defRPr/>
            </a:pPr>
            <a:r>
              <a:rPr lang="en-US" sz="1500" dirty="0">
                <a:ea typeface="Avenir Book" charset="0"/>
                <a:cs typeface="Avenir Book" charset="0"/>
              </a:rPr>
              <a:t>Has-Fuel()</a:t>
            </a:r>
          </a:p>
          <a:p>
            <a:pPr marL="0" indent="0" defTabSz="914400">
              <a:spcBef>
                <a:spcPts val="0"/>
              </a:spcBef>
              <a:buNone/>
              <a:defRPr/>
            </a:pPr>
            <a:endParaRPr lang="en-US" sz="1500" dirty="0">
              <a:ea typeface="Avenir Book" charset="0"/>
              <a:cs typeface="Avenir Book" charset="0"/>
            </a:endParaRPr>
          </a:p>
          <a:p>
            <a:pPr marL="0" indent="0" defTabSz="914400">
              <a:spcBef>
                <a:spcPts val="0"/>
              </a:spcBef>
              <a:buNone/>
              <a:defRPr/>
            </a:pPr>
            <a:r>
              <a:rPr lang="en-US" sz="1500" dirty="0">
                <a:ea typeface="Avenir Book" charset="0"/>
                <a:cs typeface="Avenir Book" charset="0"/>
              </a:rPr>
              <a:t>Unloaded(</a:t>
            </a:r>
            <a:r>
              <a:rPr lang="en-US" sz="1500" dirty="0" err="1">
                <a:ea typeface="Avenir Book" charset="0"/>
                <a:cs typeface="Avenir Book" charset="0"/>
              </a:rPr>
              <a:t>G,LocA</a:t>
            </a:r>
            <a:r>
              <a:rPr lang="en-US" sz="1500" dirty="0">
                <a:ea typeface="Avenir Book" charset="0"/>
                <a:cs typeface="Avenir Book" charset="0"/>
              </a:rPr>
              <a:t>)</a:t>
            </a:r>
          </a:p>
          <a:p>
            <a:pPr marL="0" indent="0" defTabSz="914400">
              <a:spcBef>
                <a:spcPts val="0"/>
              </a:spcBef>
              <a:buNone/>
              <a:defRPr/>
            </a:pPr>
            <a:endParaRPr lang="en-US" sz="1500" dirty="0">
              <a:ea typeface="Avenir Book" charset="0"/>
              <a:cs typeface="Avenir Book" charset="0"/>
            </a:endParaRPr>
          </a:p>
          <a:p>
            <a:pPr marL="0" indent="0" defTabSz="914400">
              <a:spcBef>
                <a:spcPts val="0"/>
              </a:spcBef>
              <a:buNone/>
              <a:defRPr/>
            </a:pPr>
            <a:r>
              <a:rPr lang="en-US" sz="1500" dirty="0">
                <a:ea typeface="Avenir Book" charset="0"/>
                <a:cs typeface="Avenir Book" charset="0"/>
              </a:rPr>
              <a:t>Unloaded(</a:t>
            </a:r>
            <a:r>
              <a:rPr lang="en-US" sz="1500" dirty="0" err="1">
                <a:ea typeface="Avenir Book" charset="0"/>
                <a:cs typeface="Avenir Book" charset="0"/>
              </a:rPr>
              <a:t>O,LocA</a:t>
            </a:r>
            <a:r>
              <a:rPr lang="en-US" sz="1500" dirty="0">
                <a:ea typeface="Avenir Book" charset="0"/>
                <a:cs typeface="Avenir Book" charset="0"/>
              </a:rPr>
              <a:t>)</a:t>
            </a:r>
          </a:p>
        </p:txBody>
      </p:sp>
      <p:sp>
        <p:nvSpPr>
          <p:cNvPr id="5" name="TextBox 4"/>
          <p:cNvSpPr txBox="1"/>
          <p:nvPr/>
        </p:nvSpPr>
        <p:spPr>
          <a:xfrm>
            <a:off x="3980936" y="1912023"/>
            <a:ext cx="630814" cy="323165"/>
          </a:xfrm>
          <a:prstGeom prst="rect">
            <a:avLst/>
          </a:prstGeom>
          <a:noFill/>
        </p:spPr>
        <p:txBody>
          <a:bodyPr wrap="none" rtlCol="0">
            <a:spAutoFit/>
          </a:bodyPr>
          <a:lstStyle/>
          <a:p>
            <a:r>
              <a:rPr lang="en-US" sz="1500" dirty="0">
                <a:ea typeface="Avenir Book" charset="0"/>
                <a:cs typeface="Avenir Book" charset="0"/>
              </a:rPr>
              <a:t>Move</a:t>
            </a:r>
          </a:p>
        </p:txBody>
      </p:sp>
      <p:sp>
        <p:nvSpPr>
          <p:cNvPr id="6" name="TextBox 5"/>
          <p:cNvSpPr txBox="1"/>
          <p:nvPr/>
        </p:nvSpPr>
        <p:spPr>
          <a:xfrm>
            <a:off x="3978663" y="2661593"/>
            <a:ext cx="795411" cy="323165"/>
          </a:xfrm>
          <a:prstGeom prst="rect">
            <a:avLst/>
          </a:prstGeom>
          <a:noFill/>
        </p:spPr>
        <p:txBody>
          <a:bodyPr wrap="none" rtlCol="0">
            <a:spAutoFit/>
          </a:bodyPr>
          <a:lstStyle/>
          <a:p>
            <a:r>
              <a:rPr lang="en-US" sz="1500" dirty="0">
                <a:ea typeface="Avenir Book" charset="0"/>
                <a:cs typeface="Avenir Book" charset="0"/>
              </a:rPr>
              <a:t>Load(G)</a:t>
            </a:r>
          </a:p>
        </p:txBody>
      </p:sp>
      <p:cxnSp>
        <p:nvCxnSpPr>
          <p:cNvPr id="8" name="Straight Connector 7"/>
          <p:cNvCxnSpPr/>
          <p:nvPr/>
        </p:nvCxnSpPr>
        <p:spPr>
          <a:xfrm flipV="1">
            <a:off x="3284220" y="2131949"/>
            <a:ext cx="695836" cy="80157"/>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3284220" y="2131948"/>
            <a:ext cx="695836" cy="529646"/>
          </a:xfrm>
          <a:prstGeom prst="line">
            <a:avLst/>
          </a:prstGeom>
        </p:spPr>
        <p:style>
          <a:lnRef idx="2">
            <a:schemeClr val="accent1"/>
          </a:lnRef>
          <a:fillRef idx="0">
            <a:schemeClr val="accent1"/>
          </a:fillRef>
          <a:effectRef idx="1">
            <a:schemeClr val="accent1"/>
          </a:effectRef>
          <a:fontRef idx="minor">
            <a:schemeClr val="tx1"/>
          </a:fontRef>
        </p:style>
      </p:cxnSp>
      <p:sp>
        <p:nvSpPr>
          <p:cNvPr id="12" name="Content Placeholder 2"/>
          <p:cNvSpPr txBox="1">
            <a:spLocks/>
          </p:cNvSpPr>
          <p:nvPr/>
        </p:nvSpPr>
        <p:spPr>
          <a:xfrm>
            <a:off x="5322570" y="1600201"/>
            <a:ext cx="2152185" cy="352072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venir Light"/>
                <a:ea typeface="+mn-ea"/>
                <a:cs typeface="Avenir Light"/>
              </a:defRPr>
            </a:lvl1pPr>
            <a:lvl2pPr marL="742950" indent="-285750" algn="l" defTabSz="457200" rtl="0" eaLnBrk="1" latinLnBrk="0" hangingPunct="1">
              <a:spcBef>
                <a:spcPct val="20000"/>
              </a:spcBef>
              <a:buFont typeface="Arial"/>
              <a:buChar char="–"/>
              <a:defRPr sz="2800" kern="1200">
                <a:solidFill>
                  <a:schemeClr val="tx1"/>
                </a:solidFill>
                <a:latin typeface="Avenir Light"/>
                <a:ea typeface="+mn-ea"/>
                <a:cs typeface="Avenir Light"/>
              </a:defRPr>
            </a:lvl2pPr>
            <a:lvl3pPr marL="1143000" indent="-228600" algn="l" defTabSz="457200" rtl="0" eaLnBrk="1" latinLnBrk="0" hangingPunct="1">
              <a:spcBef>
                <a:spcPct val="20000"/>
              </a:spcBef>
              <a:buFont typeface="Arial"/>
              <a:buChar char="•"/>
              <a:defRPr sz="2400" kern="1200">
                <a:solidFill>
                  <a:schemeClr val="tx1"/>
                </a:solidFill>
                <a:latin typeface="Avenir Light"/>
                <a:ea typeface="+mn-ea"/>
                <a:cs typeface="Avenir Light"/>
              </a:defRPr>
            </a:lvl3pPr>
            <a:lvl4pPr marL="16002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4pPr>
            <a:lvl5pPr marL="20574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ts val="0"/>
              </a:spcBef>
              <a:buNone/>
            </a:pPr>
            <a:r>
              <a:rPr lang="en-US" sz="1500" dirty="0">
                <a:latin typeface="+mn-lt"/>
                <a:ea typeface="Avenir Book" charset="0"/>
                <a:cs typeface="Avenir Book" charset="0"/>
              </a:rPr>
              <a:t>At(</a:t>
            </a:r>
            <a:r>
              <a:rPr lang="en-US" sz="1500" dirty="0" err="1">
                <a:latin typeface="+mn-lt"/>
                <a:ea typeface="Avenir Book" charset="0"/>
                <a:cs typeface="Avenir Book" charset="0"/>
              </a:rPr>
              <a:t>Rocket,LocB</a:t>
            </a:r>
            <a:r>
              <a:rPr lang="en-US" sz="1500" dirty="0">
                <a:latin typeface="+mn-lt"/>
                <a:ea typeface="Avenir Book" charset="0"/>
                <a:cs typeface="Avenir Book" charset="0"/>
              </a:rPr>
              <a:t>)</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At(</a:t>
            </a:r>
            <a:r>
              <a:rPr lang="en-US" sz="1500" dirty="0" err="1">
                <a:latin typeface="+mn-lt"/>
                <a:ea typeface="Avenir Book" charset="0"/>
                <a:cs typeface="Avenir Book" charset="0"/>
              </a:rPr>
              <a:t>Rocket,LocA</a:t>
            </a:r>
            <a:r>
              <a:rPr lang="en-US" sz="1500" dirty="0">
                <a:latin typeface="+mn-lt"/>
                <a:ea typeface="Avenir Book" charset="0"/>
                <a:cs typeface="Avenir Book" charset="0"/>
              </a:rPr>
              <a:t>)</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Has-Fuel()</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Unloaded(</a:t>
            </a:r>
            <a:r>
              <a:rPr lang="en-US" sz="1500" dirty="0" err="1">
                <a:latin typeface="+mn-lt"/>
                <a:ea typeface="Avenir Book" charset="0"/>
                <a:cs typeface="Avenir Book" charset="0"/>
              </a:rPr>
              <a:t>G,LocA</a:t>
            </a:r>
            <a:r>
              <a:rPr lang="en-US" sz="1500" dirty="0">
                <a:latin typeface="+mn-lt"/>
                <a:ea typeface="Avenir Book" charset="0"/>
                <a:cs typeface="Avenir Book" charset="0"/>
              </a:rPr>
              <a:t>)</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Unloaded(</a:t>
            </a:r>
            <a:r>
              <a:rPr lang="en-US" sz="1500" dirty="0" err="1">
                <a:latin typeface="+mn-lt"/>
                <a:ea typeface="Avenir Book" charset="0"/>
                <a:cs typeface="Avenir Book" charset="0"/>
              </a:rPr>
              <a:t>O,LocA</a:t>
            </a:r>
            <a:r>
              <a:rPr lang="en-US" sz="1500" dirty="0">
                <a:latin typeface="+mn-lt"/>
                <a:ea typeface="Avenir Book" charset="0"/>
                <a:cs typeface="Avenir Book" charset="0"/>
              </a:rPr>
              <a:t>)</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Loaded(</a:t>
            </a:r>
            <a:r>
              <a:rPr lang="en-US" sz="1500" dirty="0" err="1">
                <a:latin typeface="+mn-lt"/>
                <a:ea typeface="Avenir Book" charset="0"/>
                <a:cs typeface="Avenir Book" charset="0"/>
              </a:rPr>
              <a:t>G,Rocket</a:t>
            </a:r>
            <a:r>
              <a:rPr lang="en-US" sz="1500" dirty="0">
                <a:latin typeface="+mn-lt"/>
                <a:ea typeface="Avenir Book" charset="0"/>
                <a:cs typeface="Avenir Book" charset="0"/>
              </a:rPr>
              <a:t>)</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Loaded(</a:t>
            </a:r>
            <a:r>
              <a:rPr lang="en-US" sz="1500" dirty="0" err="1">
                <a:latin typeface="+mn-lt"/>
                <a:ea typeface="Avenir Book" charset="0"/>
                <a:cs typeface="Avenir Book" charset="0"/>
              </a:rPr>
              <a:t>O,Rocket</a:t>
            </a:r>
            <a:r>
              <a:rPr lang="en-US" sz="1500" dirty="0">
                <a:latin typeface="+mn-lt"/>
                <a:ea typeface="Avenir Book" charset="0"/>
                <a:cs typeface="Avenir Book" charset="0"/>
              </a:rPr>
              <a:t>)</a:t>
            </a:r>
          </a:p>
        </p:txBody>
      </p:sp>
      <p:sp>
        <p:nvSpPr>
          <p:cNvPr id="13" name="TextBox 12"/>
          <p:cNvSpPr txBox="1"/>
          <p:nvPr/>
        </p:nvSpPr>
        <p:spPr>
          <a:xfrm>
            <a:off x="3978662" y="3375903"/>
            <a:ext cx="800219" cy="323165"/>
          </a:xfrm>
          <a:prstGeom prst="rect">
            <a:avLst/>
          </a:prstGeom>
          <a:noFill/>
        </p:spPr>
        <p:txBody>
          <a:bodyPr wrap="none" rtlCol="0">
            <a:spAutoFit/>
          </a:bodyPr>
          <a:lstStyle/>
          <a:p>
            <a:r>
              <a:rPr lang="en-US" sz="1500" dirty="0">
                <a:ea typeface="Avenir Book" charset="0"/>
                <a:cs typeface="Avenir Book" charset="0"/>
              </a:rPr>
              <a:t>Load(O)</a:t>
            </a:r>
          </a:p>
        </p:txBody>
      </p:sp>
      <p:cxnSp>
        <p:nvCxnSpPr>
          <p:cNvPr id="19" name="Straight Connector 18"/>
          <p:cNvCxnSpPr>
            <a:endCxn id="5" idx="3"/>
          </p:cNvCxnSpPr>
          <p:nvPr/>
        </p:nvCxnSpPr>
        <p:spPr>
          <a:xfrm flipH="1">
            <a:off x="4611750" y="1780663"/>
            <a:ext cx="710820" cy="292943"/>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a:endCxn id="5" idx="3"/>
          </p:cNvCxnSpPr>
          <p:nvPr/>
        </p:nvCxnSpPr>
        <p:spPr>
          <a:xfrm flipH="1" flipV="1">
            <a:off x="4611750" y="2073606"/>
            <a:ext cx="709938" cy="147521"/>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a:endCxn id="5" idx="3"/>
          </p:cNvCxnSpPr>
          <p:nvPr/>
        </p:nvCxnSpPr>
        <p:spPr>
          <a:xfrm flipH="1" flipV="1">
            <a:off x="4611750" y="2073606"/>
            <a:ext cx="709938" cy="602047"/>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a:endCxn id="6" idx="1"/>
          </p:cNvCxnSpPr>
          <p:nvPr/>
        </p:nvCxnSpPr>
        <p:spPr>
          <a:xfrm>
            <a:off x="3283340" y="2235187"/>
            <a:ext cx="695323" cy="587989"/>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a:endCxn id="6" idx="1"/>
          </p:cNvCxnSpPr>
          <p:nvPr/>
        </p:nvCxnSpPr>
        <p:spPr>
          <a:xfrm flipV="1">
            <a:off x="3302106" y="2823176"/>
            <a:ext cx="676557" cy="3097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a:endCxn id="13" idx="1"/>
          </p:cNvCxnSpPr>
          <p:nvPr/>
        </p:nvCxnSpPr>
        <p:spPr>
          <a:xfrm>
            <a:off x="3281945" y="2235187"/>
            <a:ext cx="696717" cy="1302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3281944" y="3537485"/>
            <a:ext cx="696718" cy="47434"/>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6" idx="3"/>
          </p:cNvCxnSpPr>
          <p:nvPr/>
        </p:nvCxnSpPr>
        <p:spPr>
          <a:xfrm flipH="1" flipV="1">
            <a:off x="4774074" y="2823176"/>
            <a:ext cx="547615" cy="292941"/>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a:endCxn id="6" idx="3"/>
          </p:cNvCxnSpPr>
          <p:nvPr/>
        </p:nvCxnSpPr>
        <p:spPr>
          <a:xfrm flipH="1" flipV="1">
            <a:off x="4774074" y="2823176"/>
            <a:ext cx="559715" cy="1257335"/>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a:endCxn id="13" idx="3"/>
          </p:cNvCxnSpPr>
          <p:nvPr/>
        </p:nvCxnSpPr>
        <p:spPr>
          <a:xfrm flipH="1">
            <a:off x="4778881" y="3537485"/>
            <a:ext cx="554907"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a:endCxn id="13" idx="3"/>
          </p:cNvCxnSpPr>
          <p:nvPr/>
        </p:nvCxnSpPr>
        <p:spPr>
          <a:xfrm flipH="1" flipV="1">
            <a:off x="4778881" y="3537486"/>
            <a:ext cx="554907" cy="964393"/>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3336624" y="2250825"/>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51" name="Rectangle 50"/>
          <p:cNvSpPr/>
          <p:nvPr/>
        </p:nvSpPr>
        <p:spPr>
          <a:xfrm>
            <a:off x="4068126" y="2193128"/>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8" name="Straight Connector 57"/>
          <p:cNvCxnSpPr/>
          <p:nvPr/>
        </p:nvCxnSpPr>
        <p:spPr>
          <a:xfrm>
            <a:off x="3331014" y="2675437"/>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59" name="Rectangle 58"/>
          <p:cNvSpPr/>
          <p:nvPr/>
        </p:nvSpPr>
        <p:spPr>
          <a:xfrm>
            <a:off x="4062516" y="2617740"/>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0" name="Straight Connector 59"/>
          <p:cNvCxnSpPr/>
          <p:nvPr/>
        </p:nvCxnSpPr>
        <p:spPr>
          <a:xfrm>
            <a:off x="3331014" y="3193343"/>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61" name="Rectangle 60"/>
          <p:cNvSpPr/>
          <p:nvPr/>
        </p:nvSpPr>
        <p:spPr>
          <a:xfrm>
            <a:off x="4062516" y="3135646"/>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3325405" y="3665750"/>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63" name="Rectangle 62"/>
          <p:cNvSpPr/>
          <p:nvPr/>
        </p:nvSpPr>
        <p:spPr>
          <a:xfrm>
            <a:off x="4056907" y="3608053"/>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Curved Connector 6"/>
          <p:cNvCxnSpPr>
            <a:stCxn id="5" idx="1"/>
            <a:endCxn id="6" idx="1"/>
          </p:cNvCxnSpPr>
          <p:nvPr/>
        </p:nvCxnSpPr>
        <p:spPr>
          <a:xfrm rot="10800000" flipV="1">
            <a:off x="3978664" y="2073606"/>
            <a:ext cx="2273" cy="749570"/>
          </a:xfrm>
          <a:prstGeom prst="curvedConnector3">
            <a:avLst>
              <a:gd name="adj1" fmla="val 10157193"/>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1" name="Curved Connector 30"/>
          <p:cNvCxnSpPr>
            <a:stCxn id="5" idx="1"/>
            <a:endCxn id="13" idx="1"/>
          </p:cNvCxnSpPr>
          <p:nvPr/>
        </p:nvCxnSpPr>
        <p:spPr>
          <a:xfrm rot="10800000" flipV="1">
            <a:off x="3978662" y="2073606"/>
            <a:ext cx="2274" cy="1463880"/>
          </a:xfrm>
          <a:prstGeom prst="curvedConnector3">
            <a:avLst>
              <a:gd name="adj1" fmla="val 10152770"/>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4" name="Curved Connector 33"/>
          <p:cNvCxnSpPr>
            <a:endCxn id="61" idx="3"/>
          </p:cNvCxnSpPr>
          <p:nvPr/>
        </p:nvCxnSpPr>
        <p:spPr>
          <a:xfrm rot="5400000">
            <a:off x="4128808" y="2873945"/>
            <a:ext cx="387681" cy="280781"/>
          </a:xfrm>
          <a:prstGeom prst="curvedConnector2">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2" name="Curved Connector 41"/>
          <p:cNvCxnSpPr>
            <a:endCxn id="63" idx="2"/>
          </p:cNvCxnSpPr>
          <p:nvPr/>
        </p:nvCxnSpPr>
        <p:spPr>
          <a:xfrm rot="10800000" flipV="1">
            <a:off x="4116779" y="3512368"/>
            <a:ext cx="366941" cy="240743"/>
          </a:xfrm>
          <a:prstGeom prst="curvedConnector4">
            <a:avLst>
              <a:gd name="adj1" fmla="val 41842"/>
              <a:gd name="adj2" fmla="val 85757"/>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3" name="Curved Connector 42"/>
          <p:cNvCxnSpPr>
            <a:stCxn id="5" idx="3"/>
            <a:endCxn id="5" idx="2"/>
          </p:cNvCxnSpPr>
          <p:nvPr/>
        </p:nvCxnSpPr>
        <p:spPr>
          <a:xfrm flipH="1">
            <a:off x="4296343" y="2073606"/>
            <a:ext cx="315407" cy="161582"/>
          </a:xfrm>
          <a:prstGeom prst="curvedConnector4">
            <a:avLst>
              <a:gd name="adj1" fmla="val -72478"/>
              <a:gd name="adj2" fmla="val 241476"/>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6" name="Curved Connector 45"/>
          <p:cNvCxnSpPr>
            <a:stCxn id="5" idx="3"/>
          </p:cNvCxnSpPr>
          <p:nvPr/>
        </p:nvCxnSpPr>
        <p:spPr>
          <a:xfrm flipH="1">
            <a:off x="4219640" y="2073606"/>
            <a:ext cx="392110" cy="621179"/>
          </a:xfrm>
          <a:prstGeom prst="curvedConnector4">
            <a:avLst>
              <a:gd name="adj1" fmla="val -58300"/>
              <a:gd name="adj2" fmla="val 63006"/>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7725571" y="1912023"/>
            <a:ext cx="630814" cy="323165"/>
          </a:xfrm>
          <a:prstGeom prst="rect">
            <a:avLst/>
          </a:prstGeom>
          <a:noFill/>
        </p:spPr>
        <p:txBody>
          <a:bodyPr wrap="none" rtlCol="0">
            <a:spAutoFit/>
          </a:bodyPr>
          <a:lstStyle/>
          <a:p>
            <a:r>
              <a:rPr lang="en-US" sz="1500" dirty="0">
                <a:ea typeface="Avenir Book" charset="0"/>
                <a:cs typeface="Avenir Book" charset="0"/>
              </a:rPr>
              <a:t>Move</a:t>
            </a:r>
          </a:p>
        </p:txBody>
      </p:sp>
      <p:sp>
        <p:nvSpPr>
          <p:cNvPr id="48" name="TextBox 47"/>
          <p:cNvSpPr txBox="1"/>
          <p:nvPr/>
        </p:nvSpPr>
        <p:spPr>
          <a:xfrm>
            <a:off x="7723298" y="2661593"/>
            <a:ext cx="795411" cy="323165"/>
          </a:xfrm>
          <a:prstGeom prst="rect">
            <a:avLst/>
          </a:prstGeom>
          <a:noFill/>
        </p:spPr>
        <p:txBody>
          <a:bodyPr wrap="none" rtlCol="0">
            <a:spAutoFit/>
          </a:bodyPr>
          <a:lstStyle/>
          <a:p>
            <a:r>
              <a:rPr lang="en-US" sz="1500" dirty="0">
                <a:ea typeface="Avenir Book" charset="0"/>
                <a:cs typeface="Avenir Book" charset="0"/>
              </a:rPr>
              <a:t>Load(G)</a:t>
            </a:r>
          </a:p>
        </p:txBody>
      </p:sp>
      <p:cxnSp>
        <p:nvCxnSpPr>
          <p:cNvPr id="49" name="Straight Connector 48"/>
          <p:cNvCxnSpPr/>
          <p:nvPr/>
        </p:nvCxnSpPr>
        <p:spPr>
          <a:xfrm flipV="1">
            <a:off x="7028855" y="2131949"/>
            <a:ext cx="695836" cy="80157"/>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flipV="1">
            <a:off x="7028855" y="2131948"/>
            <a:ext cx="695836" cy="529646"/>
          </a:xfrm>
          <a:prstGeom prst="line">
            <a:avLst/>
          </a:prstGeom>
        </p:spPr>
        <p:style>
          <a:lnRef idx="2">
            <a:schemeClr val="accent1"/>
          </a:lnRef>
          <a:fillRef idx="0">
            <a:schemeClr val="accent1"/>
          </a:fillRef>
          <a:effectRef idx="1">
            <a:schemeClr val="accent1"/>
          </a:effectRef>
          <a:fontRef idx="minor">
            <a:schemeClr val="tx1"/>
          </a:fontRef>
        </p:style>
      </p:cxnSp>
      <p:sp>
        <p:nvSpPr>
          <p:cNvPr id="53" name="Content Placeholder 2"/>
          <p:cNvSpPr txBox="1">
            <a:spLocks/>
          </p:cNvSpPr>
          <p:nvPr/>
        </p:nvSpPr>
        <p:spPr>
          <a:xfrm>
            <a:off x="8979095" y="1600200"/>
            <a:ext cx="2152185" cy="468908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venir Light"/>
                <a:ea typeface="+mn-ea"/>
                <a:cs typeface="Avenir Light"/>
              </a:defRPr>
            </a:lvl1pPr>
            <a:lvl2pPr marL="742950" indent="-285750" algn="l" defTabSz="457200" rtl="0" eaLnBrk="1" latinLnBrk="0" hangingPunct="1">
              <a:spcBef>
                <a:spcPct val="20000"/>
              </a:spcBef>
              <a:buFont typeface="Arial"/>
              <a:buChar char="–"/>
              <a:defRPr sz="2800" kern="1200">
                <a:solidFill>
                  <a:schemeClr val="tx1"/>
                </a:solidFill>
                <a:latin typeface="Avenir Light"/>
                <a:ea typeface="+mn-ea"/>
                <a:cs typeface="Avenir Light"/>
              </a:defRPr>
            </a:lvl2pPr>
            <a:lvl3pPr marL="1143000" indent="-228600" algn="l" defTabSz="457200" rtl="0" eaLnBrk="1" latinLnBrk="0" hangingPunct="1">
              <a:spcBef>
                <a:spcPct val="20000"/>
              </a:spcBef>
              <a:buFont typeface="Arial"/>
              <a:buChar char="•"/>
              <a:defRPr sz="2400" kern="1200">
                <a:solidFill>
                  <a:schemeClr val="tx1"/>
                </a:solidFill>
                <a:latin typeface="Avenir Light"/>
                <a:ea typeface="+mn-ea"/>
                <a:cs typeface="Avenir Light"/>
              </a:defRPr>
            </a:lvl3pPr>
            <a:lvl4pPr marL="16002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4pPr>
            <a:lvl5pPr marL="20574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ts val="0"/>
              </a:spcBef>
              <a:buNone/>
            </a:pPr>
            <a:r>
              <a:rPr lang="en-US" sz="1500" dirty="0">
                <a:latin typeface="+mn-lt"/>
                <a:ea typeface="Avenir Book" charset="0"/>
                <a:cs typeface="Avenir Book" charset="0"/>
              </a:rPr>
              <a:t>At(</a:t>
            </a:r>
            <a:r>
              <a:rPr lang="en-US" sz="1500" dirty="0" err="1">
                <a:latin typeface="+mn-lt"/>
                <a:ea typeface="Avenir Book" charset="0"/>
                <a:cs typeface="Avenir Book" charset="0"/>
              </a:rPr>
              <a:t>Rocket,LocB</a:t>
            </a:r>
            <a:r>
              <a:rPr lang="en-US" sz="1500" dirty="0">
                <a:latin typeface="+mn-lt"/>
                <a:ea typeface="Avenir Book" charset="0"/>
                <a:cs typeface="Avenir Book" charset="0"/>
              </a:rPr>
              <a:t>)</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At(</a:t>
            </a:r>
            <a:r>
              <a:rPr lang="en-US" sz="1500" dirty="0" err="1">
                <a:latin typeface="+mn-lt"/>
                <a:ea typeface="Avenir Book" charset="0"/>
                <a:cs typeface="Avenir Book" charset="0"/>
              </a:rPr>
              <a:t>Rocket,LocA</a:t>
            </a:r>
            <a:r>
              <a:rPr lang="en-US" sz="1500" dirty="0">
                <a:latin typeface="+mn-lt"/>
                <a:ea typeface="Avenir Book" charset="0"/>
                <a:cs typeface="Avenir Book" charset="0"/>
              </a:rPr>
              <a:t>)</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Has-Fuel()</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Unloaded(</a:t>
            </a:r>
            <a:r>
              <a:rPr lang="en-US" sz="1500" dirty="0" err="1">
                <a:latin typeface="+mn-lt"/>
                <a:ea typeface="Avenir Book" charset="0"/>
                <a:cs typeface="Avenir Book" charset="0"/>
              </a:rPr>
              <a:t>G,LocA</a:t>
            </a:r>
            <a:r>
              <a:rPr lang="en-US" sz="1500" dirty="0">
                <a:latin typeface="+mn-lt"/>
                <a:ea typeface="Avenir Book" charset="0"/>
                <a:cs typeface="Avenir Book" charset="0"/>
              </a:rPr>
              <a:t>)</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Unloaded(</a:t>
            </a:r>
            <a:r>
              <a:rPr lang="en-US" sz="1500" dirty="0" err="1">
                <a:latin typeface="+mn-lt"/>
                <a:ea typeface="Avenir Book" charset="0"/>
                <a:cs typeface="Avenir Book" charset="0"/>
              </a:rPr>
              <a:t>O,LocA</a:t>
            </a:r>
            <a:r>
              <a:rPr lang="en-US" sz="1500" dirty="0">
                <a:latin typeface="+mn-lt"/>
                <a:ea typeface="Avenir Book" charset="0"/>
                <a:cs typeface="Avenir Book" charset="0"/>
              </a:rPr>
              <a:t>)</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Loaded(</a:t>
            </a:r>
            <a:r>
              <a:rPr lang="en-US" sz="1500" dirty="0" err="1">
                <a:latin typeface="+mn-lt"/>
                <a:ea typeface="Avenir Book" charset="0"/>
                <a:cs typeface="Avenir Book" charset="0"/>
              </a:rPr>
              <a:t>G,Rocket</a:t>
            </a:r>
            <a:r>
              <a:rPr lang="en-US" sz="1500" dirty="0">
                <a:latin typeface="+mn-lt"/>
                <a:ea typeface="Avenir Book" charset="0"/>
                <a:cs typeface="Avenir Book" charset="0"/>
              </a:rPr>
              <a:t>)</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Loaded(</a:t>
            </a:r>
            <a:r>
              <a:rPr lang="en-US" sz="1500" dirty="0" err="1">
                <a:latin typeface="+mn-lt"/>
                <a:ea typeface="Avenir Book" charset="0"/>
                <a:cs typeface="Avenir Book" charset="0"/>
              </a:rPr>
              <a:t>O,Rocket</a:t>
            </a:r>
            <a:r>
              <a:rPr lang="en-US" sz="1500" dirty="0">
                <a:latin typeface="+mn-lt"/>
                <a:ea typeface="Avenir Book" charset="0"/>
                <a:cs typeface="Avenir Book" charset="0"/>
              </a:rPr>
              <a:t>)</a:t>
            </a:r>
          </a:p>
        </p:txBody>
      </p:sp>
      <p:sp>
        <p:nvSpPr>
          <p:cNvPr id="54" name="TextBox 53"/>
          <p:cNvSpPr txBox="1"/>
          <p:nvPr/>
        </p:nvSpPr>
        <p:spPr>
          <a:xfrm>
            <a:off x="7723297" y="3375903"/>
            <a:ext cx="800219" cy="323165"/>
          </a:xfrm>
          <a:prstGeom prst="rect">
            <a:avLst/>
          </a:prstGeom>
          <a:noFill/>
        </p:spPr>
        <p:txBody>
          <a:bodyPr wrap="none" rtlCol="0">
            <a:spAutoFit/>
          </a:bodyPr>
          <a:lstStyle/>
          <a:p>
            <a:r>
              <a:rPr lang="en-US" sz="1500" dirty="0">
                <a:ea typeface="Avenir Book" charset="0"/>
                <a:cs typeface="Avenir Book" charset="0"/>
              </a:rPr>
              <a:t>Load(O)</a:t>
            </a:r>
          </a:p>
        </p:txBody>
      </p:sp>
      <p:cxnSp>
        <p:nvCxnSpPr>
          <p:cNvPr id="55" name="Straight Connector 54"/>
          <p:cNvCxnSpPr>
            <a:endCxn id="52" idx="3"/>
          </p:cNvCxnSpPr>
          <p:nvPr/>
        </p:nvCxnSpPr>
        <p:spPr>
          <a:xfrm flipH="1">
            <a:off x="8395947" y="1780663"/>
            <a:ext cx="671258" cy="292942"/>
          </a:xfrm>
          <a:prstGeom prst="line">
            <a:avLst/>
          </a:prstGeom>
        </p:spPr>
        <p:style>
          <a:lnRef idx="2">
            <a:schemeClr val="accent1"/>
          </a:lnRef>
          <a:fillRef idx="0">
            <a:schemeClr val="accent1"/>
          </a:fillRef>
          <a:effectRef idx="1">
            <a:schemeClr val="accent1"/>
          </a:effectRef>
          <a:fontRef idx="minor">
            <a:schemeClr val="tx1"/>
          </a:fontRef>
        </p:style>
      </p:cxnSp>
      <p:cxnSp>
        <p:nvCxnSpPr>
          <p:cNvPr id="56" name="Straight Connector 55"/>
          <p:cNvCxnSpPr>
            <a:endCxn id="52" idx="3"/>
          </p:cNvCxnSpPr>
          <p:nvPr/>
        </p:nvCxnSpPr>
        <p:spPr>
          <a:xfrm flipH="1" flipV="1">
            <a:off x="8395947" y="2073605"/>
            <a:ext cx="670376" cy="147522"/>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a:endCxn id="52" idx="3"/>
          </p:cNvCxnSpPr>
          <p:nvPr/>
        </p:nvCxnSpPr>
        <p:spPr>
          <a:xfrm flipH="1" flipV="1">
            <a:off x="8395947" y="2073606"/>
            <a:ext cx="670376" cy="602047"/>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7027975" y="2235187"/>
            <a:ext cx="695323" cy="5879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V="1">
            <a:off x="7046741" y="2823176"/>
            <a:ext cx="676556" cy="309721"/>
          </a:xfrm>
          <a:prstGeom prst="line">
            <a:avLst/>
          </a:prstGeom>
        </p:spPr>
        <p:style>
          <a:lnRef idx="2">
            <a:schemeClr val="accent1"/>
          </a:lnRef>
          <a:fillRef idx="0">
            <a:schemeClr val="accent1"/>
          </a:fillRef>
          <a:effectRef idx="1">
            <a:schemeClr val="accent1"/>
          </a:effectRef>
          <a:fontRef idx="minor">
            <a:schemeClr val="tx1"/>
          </a:fontRef>
        </p:style>
      </p:cxnSp>
      <p:cxnSp>
        <p:nvCxnSpPr>
          <p:cNvPr id="66" name="Straight Connector 65"/>
          <p:cNvCxnSpPr>
            <a:endCxn id="66" idx="1"/>
          </p:cNvCxnSpPr>
          <p:nvPr/>
        </p:nvCxnSpPr>
        <p:spPr>
          <a:xfrm>
            <a:off x="7026580" y="2235187"/>
            <a:ext cx="696716" cy="1302298"/>
          </a:xfrm>
          <a:prstGeom prst="line">
            <a:avLst/>
          </a:prstGeom>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V="1">
            <a:off x="7026579" y="3537485"/>
            <a:ext cx="696718" cy="47434"/>
          </a:xfrm>
          <a:prstGeom prst="line">
            <a:avLst/>
          </a:prstGeom>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flipH="1" flipV="1">
            <a:off x="8582829" y="2823175"/>
            <a:ext cx="483495" cy="292942"/>
          </a:xfrm>
          <a:prstGeom prst="line">
            <a:avLst/>
          </a:prstGeom>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H="1" flipV="1">
            <a:off x="8582829" y="2823176"/>
            <a:ext cx="495595" cy="1257335"/>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a:endCxn id="66" idx="3"/>
          </p:cNvCxnSpPr>
          <p:nvPr/>
        </p:nvCxnSpPr>
        <p:spPr>
          <a:xfrm flipH="1">
            <a:off x="8594047" y="3537485"/>
            <a:ext cx="48437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1" name="Straight Connector 70"/>
          <p:cNvCxnSpPr>
            <a:endCxn id="66" idx="3"/>
          </p:cNvCxnSpPr>
          <p:nvPr/>
        </p:nvCxnSpPr>
        <p:spPr>
          <a:xfrm flipH="1" flipV="1">
            <a:off x="8594047" y="3537486"/>
            <a:ext cx="484376" cy="964393"/>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7081259" y="2250825"/>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73" name="Rectangle 72"/>
          <p:cNvSpPr/>
          <p:nvPr/>
        </p:nvSpPr>
        <p:spPr>
          <a:xfrm>
            <a:off x="7812761" y="2193128"/>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4" name="Straight Connector 73"/>
          <p:cNvCxnSpPr/>
          <p:nvPr/>
        </p:nvCxnSpPr>
        <p:spPr>
          <a:xfrm>
            <a:off x="7075649" y="2675437"/>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75" name="Rectangle 74"/>
          <p:cNvSpPr/>
          <p:nvPr/>
        </p:nvSpPr>
        <p:spPr>
          <a:xfrm>
            <a:off x="7807151" y="2617740"/>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6" name="Straight Connector 75"/>
          <p:cNvCxnSpPr/>
          <p:nvPr/>
        </p:nvCxnSpPr>
        <p:spPr>
          <a:xfrm>
            <a:off x="7075649" y="3193343"/>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77" name="Rectangle 76"/>
          <p:cNvSpPr/>
          <p:nvPr/>
        </p:nvSpPr>
        <p:spPr>
          <a:xfrm>
            <a:off x="7807151" y="3135646"/>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8" name="Straight Connector 77"/>
          <p:cNvCxnSpPr/>
          <p:nvPr/>
        </p:nvCxnSpPr>
        <p:spPr>
          <a:xfrm>
            <a:off x="7070040" y="3665750"/>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79" name="Rectangle 78"/>
          <p:cNvSpPr/>
          <p:nvPr/>
        </p:nvSpPr>
        <p:spPr>
          <a:xfrm>
            <a:off x="7801542" y="3608053"/>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0" name="Curved Connector 79"/>
          <p:cNvCxnSpPr>
            <a:stCxn id="52" idx="1"/>
          </p:cNvCxnSpPr>
          <p:nvPr/>
        </p:nvCxnSpPr>
        <p:spPr>
          <a:xfrm rot="10800000" flipV="1">
            <a:off x="7723297" y="2073605"/>
            <a:ext cx="2274" cy="749570"/>
          </a:xfrm>
          <a:prstGeom prst="curvedConnector3">
            <a:avLst>
              <a:gd name="adj1" fmla="val 10152770"/>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1" name="Curved Connector 80"/>
          <p:cNvCxnSpPr>
            <a:stCxn id="52" idx="1"/>
            <a:endCxn id="66" idx="1"/>
          </p:cNvCxnSpPr>
          <p:nvPr/>
        </p:nvCxnSpPr>
        <p:spPr>
          <a:xfrm rot="10800000" flipV="1">
            <a:off x="7723298" y="2073605"/>
            <a:ext cx="2275" cy="1463880"/>
          </a:xfrm>
          <a:prstGeom prst="curvedConnector3">
            <a:avLst>
              <a:gd name="adj1" fmla="val 10148352"/>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2" name="Curved Connector 81"/>
          <p:cNvCxnSpPr/>
          <p:nvPr/>
        </p:nvCxnSpPr>
        <p:spPr>
          <a:xfrm rot="5400000">
            <a:off x="7873443" y="2873945"/>
            <a:ext cx="387681" cy="280781"/>
          </a:xfrm>
          <a:prstGeom prst="curvedConnector2">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3" name="Curved Connector 82"/>
          <p:cNvCxnSpPr/>
          <p:nvPr/>
        </p:nvCxnSpPr>
        <p:spPr>
          <a:xfrm rot="10800000" flipV="1">
            <a:off x="7861414" y="3512368"/>
            <a:ext cx="366941" cy="240743"/>
          </a:xfrm>
          <a:prstGeom prst="curvedConnector4">
            <a:avLst>
              <a:gd name="adj1" fmla="val 41842"/>
              <a:gd name="adj2" fmla="val 85757"/>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4" name="Curved Connector 83"/>
          <p:cNvCxnSpPr>
            <a:stCxn id="52" idx="3"/>
            <a:endCxn id="52" idx="2"/>
          </p:cNvCxnSpPr>
          <p:nvPr/>
        </p:nvCxnSpPr>
        <p:spPr>
          <a:xfrm flipH="1">
            <a:off x="8060759" y="2073605"/>
            <a:ext cx="335188" cy="161582"/>
          </a:xfrm>
          <a:prstGeom prst="curvedConnector4">
            <a:avLst>
              <a:gd name="adj1" fmla="val -68201"/>
              <a:gd name="adj2" fmla="val 241476"/>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5" name="Curved Connector 84"/>
          <p:cNvCxnSpPr>
            <a:stCxn id="52" idx="3"/>
          </p:cNvCxnSpPr>
          <p:nvPr/>
        </p:nvCxnSpPr>
        <p:spPr>
          <a:xfrm flipH="1">
            <a:off x="7964275" y="2073605"/>
            <a:ext cx="431672" cy="621180"/>
          </a:xfrm>
          <a:prstGeom prst="curvedConnector4">
            <a:avLst>
              <a:gd name="adj1" fmla="val -52957"/>
              <a:gd name="adj2" fmla="val 63006"/>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86" name="TextBox 85">
            <a:extLst>
              <a:ext uri="{FF2B5EF4-FFF2-40B4-BE49-F238E27FC236}">
                <a16:creationId xmlns:a16="http://schemas.microsoft.com/office/drawing/2014/main" id="{CC3E1E9F-082D-F140-83EF-2278E1FBB2EE}"/>
              </a:ext>
            </a:extLst>
          </p:cNvPr>
          <p:cNvSpPr txBox="1"/>
          <p:nvPr/>
        </p:nvSpPr>
        <p:spPr>
          <a:xfrm>
            <a:off x="1550611" y="1219523"/>
            <a:ext cx="1144865" cy="369332"/>
          </a:xfrm>
          <a:prstGeom prst="rect">
            <a:avLst/>
          </a:prstGeom>
          <a:noFill/>
        </p:spPr>
        <p:txBody>
          <a:bodyPr wrap="none" rtlCol="0">
            <a:spAutoFit/>
          </a:bodyPr>
          <a:lstStyle/>
          <a:p>
            <a:r>
              <a:rPr lang="en-US" dirty="0">
                <a:solidFill>
                  <a:srgbClr val="C00000"/>
                </a:solidFill>
              </a:rPr>
              <a:t>Start state</a:t>
            </a:r>
          </a:p>
        </p:txBody>
      </p:sp>
      <p:sp>
        <p:nvSpPr>
          <p:cNvPr id="87" name="TextBox 86">
            <a:extLst>
              <a:ext uri="{FF2B5EF4-FFF2-40B4-BE49-F238E27FC236}">
                <a16:creationId xmlns:a16="http://schemas.microsoft.com/office/drawing/2014/main" id="{1D7A4722-0756-9542-935F-A13319A6870F}"/>
              </a:ext>
            </a:extLst>
          </p:cNvPr>
          <p:cNvSpPr txBox="1"/>
          <p:nvPr/>
        </p:nvSpPr>
        <p:spPr>
          <a:xfrm>
            <a:off x="3487371" y="1188751"/>
            <a:ext cx="1512850" cy="369332"/>
          </a:xfrm>
          <a:prstGeom prst="rect">
            <a:avLst/>
          </a:prstGeom>
          <a:noFill/>
        </p:spPr>
        <p:txBody>
          <a:bodyPr wrap="none" rtlCol="0">
            <a:spAutoFit/>
          </a:bodyPr>
          <a:lstStyle/>
          <a:p>
            <a:r>
              <a:rPr lang="en-US" dirty="0">
                <a:solidFill>
                  <a:srgbClr val="C00000"/>
                </a:solidFill>
              </a:rPr>
              <a:t>Action Layer 1</a:t>
            </a:r>
          </a:p>
        </p:txBody>
      </p:sp>
      <p:sp>
        <p:nvSpPr>
          <p:cNvPr id="88" name="TextBox 87">
            <a:extLst>
              <a:ext uri="{FF2B5EF4-FFF2-40B4-BE49-F238E27FC236}">
                <a16:creationId xmlns:a16="http://schemas.microsoft.com/office/drawing/2014/main" id="{91CDE1DA-9A25-DA4F-8AD0-84D41D118D9C}"/>
              </a:ext>
            </a:extLst>
          </p:cNvPr>
          <p:cNvSpPr txBox="1"/>
          <p:nvPr/>
        </p:nvSpPr>
        <p:spPr>
          <a:xfrm>
            <a:off x="5333788" y="1188751"/>
            <a:ext cx="1788631" cy="369332"/>
          </a:xfrm>
          <a:prstGeom prst="rect">
            <a:avLst/>
          </a:prstGeom>
          <a:noFill/>
        </p:spPr>
        <p:txBody>
          <a:bodyPr wrap="none" rtlCol="0">
            <a:spAutoFit/>
          </a:bodyPr>
          <a:lstStyle/>
          <a:p>
            <a:r>
              <a:rPr lang="en-US" dirty="0">
                <a:solidFill>
                  <a:srgbClr val="C00000"/>
                </a:solidFill>
              </a:rPr>
              <a:t>Predicate Layer 1</a:t>
            </a:r>
          </a:p>
        </p:txBody>
      </p:sp>
      <p:sp>
        <p:nvSpPr>
          <p:cNvPr id="89" name="TextBox 88">
            <a:extLst>
              <a:ext uri="{FF2B5EF4-FFF2-40B4-BE49-F238E27FC236}">
                <a16:creationId xmlns:a16="http://schemas.microsoft.com/office/drawing/2014/main" id="{71132F11-F9EC-EF4D-972A-F5FBB7910B11}"/>
              </a:ext>
            </a:extLst>
          </p:cNvPr>
          <p:cNvSpPr txBox="1"/>
          <p:nvPr/>
        </p:nvSpPr>
        <p:spPr>
          <a:xfrm>
            <a:off x="7432651" y="1197817"/>
            <a:ext cx="1512850" cy="369332"/>
          </a:xfrm>
          <a:prstGeom prst="rect">
            <a:avLst/>
          </a:prstGeom>
          <a:noFill/>
        </p:spPr>
        <p:txBody>
          <a:bodyPr wrap="none" rtlCol="0">
            <a:spAutoFit/>
          </a:bodyPr>
          <a:lstStyle/>
          <a:p>
            <a:r>
              <a:rPr lang="en-US" dirty="0">
                <a:solidFill>
                  <a:srgbClr val="C00000"/>
                </a:solidFill>
              </a:rPr>
              <a:t>Action Layer 2</a:t>
            </a:r>
          </a:p>
        </p:txBody>
      </p:sp>
      <p:sp>
        <p:nvSpPr>
          <p:cNvPr id="90" name="TextBox 89">
            <a:extLst>
              <a:ext uri="{FF2B5EF4-FFF2-40B4-BE49-F238E27FC236}">
                <a16:creationId xmlns:a16="http://schemas.microsoft.com/office/drawing/2014/main" id="{15642125-95F8-1F4A-9A9A-CD447B73B0BF}"/>
              </a:ext>
            </a:extLst>
          </p:cNvPr>
          <p:cNvSpPr txBox="1"/>
          <p:nvPr/>
        </p:nvSpPr>
        <p:spPr>
          <a:xfrm>
            <a:off x="9279068" y="1197817"/>
            <a:ext cx="1788631" cy="369332"/>
          </a:xfrm>
          <a:prstGeom prst="rect">
            <a:avLst/>
          </a:prstGeom>
          <a:noFill/>
        </p:spPr>
        <p:txBody>
          <a:bodyPr wrap="none" rtlCol="0">
            <a:spAutoFit/>
          </a:bodyPr>
          <a:lstStyle/>
          <a:p>
            <a:r>
              <a:rPr lang="en-US" dirty="0">
                <a:solidFill>
                  <a:srgbClr val="C00000"/>
                </a:solidFill>
              </a:rPr>
              <a:t>Predicate Layer 2</a:t>
            </a:r>
          </a:p>
        </p:txBody>
      </p:sp>
    </p:spTree>
    <p:extLst>
      <p:ext uri="{BB962C8B-B14F-4D97-AF65-F5344CB8AC3E}">
        <p14:creationId xmlns:p14="http://schemas.microsoft.com/office/powerpoint/2010/main" val="1947339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84E3F-ADBC-6F49-9CB1-7166CAC7A5BC}"/>
              </a:ext>
            </a:extLst>
          </p:cNvPr>
          <p:cNvSpPr>
            <a:spLocks noGrp="1"/>
          </p:cNvSpPr>
          <p:nvPr>
            <p:ph type="title"/>
          </p:nvPr>
        </p:nvSpPr>
        <p:spPr/>
        <p:txBody>
          <a:bodyPr/>
          <a:lstStyle/>
          <a:p>
            <a:r>
              <a:rPr lang="en-US" dirty="0">
                <a:solidFill>
                  <a:srgbClr val="C00000"/>
                </a:solidFill>
              </a:rPr>
              <a:t>Poll 1</a:t>
            </a:r>
          </a:p>
        </p:txBody>
      </p:sp>
      <p:sp>
        <p:nvSpPr>
          <p:cNvPr id="3" name="Content Placeholder 2">
            <a:extLst>
              <a:ext uri="{FF2B5EF4-FFF2-40B4-BE49-F238E27FC236}">
                <a16:creationId xmlns:a16="http://schemas.microsoft.com/office/drawing/2014/main" id="{6B6E8D03-68F9-DA48-80FF-FFAA29E76C9A}"/>
              </a:ext>
            </a:extLst>
          </p:cNvPr>
          <p:cNvSpPr>
            <a:spLocks noGrp="1"/>
          </p:cNvSpPr>
          <p:nvPr>
            <p:ph idx="1"/>
          </p:nvPr>
        </p:nvSpPr>
        <p:spPr/>
        <p:txBody>
          <a:bodyPr/>
          <a:lstStyle/>
          <a:p>
            <a:r>
              <a:rPr lang="en-US" dirty="0"/>
              <a:t>Which predicates apply to this state? (Select all that apply)</a:t>
            </a:r>
          </a:p>
          <a:p>
            <a:r>
              <a:rPr lang="en-US" sz="2400" dirty="0">
                <a:solidFill>
                  <a:srgbClr val="7030A0"/>
                </a:solidFill>
              </a:rPr>
              <a:t>Instances: A, B, C</a:t>
            </a:r>
          </a:p>
          <a:p>
            <a:r>
              <a:rPr lang="en-US" sz="2400" dirty="0">
                <a:solidFill>
                  <a:srgbClr val="7030A0"/>
                </a:solidFill>
              </a:rPr>
              <a:t>Predicates:</a:t>
            </a:r>
          </a:p>
          <a:p>
            <a:r>
              <a:rPr lang="en-US" sz="2400" dirty="0">
                <a:solidFill>
                  <a:srgbClr val="7030A0"/>
                </a:solidFill>
              </a:rPr>
              <a:t>     1) In-Hand(A)</a:t>
            </a:r>
          </a:p>
          <a:p>
            <a:r>
              <a:rPr lang="en-US" sz="2400" dirty="0">
                <a:solidFill>
                  <a:srgbClr val="7030A0"/>
                </a:solidFill>
              </a:rPr>
              <a:t>     2) In-Hand(B)</a:t>
            </a:r>
          </a:p>
          <a:p>
            <a:r>
              <a:rPr lang="en-US" sz="2400" dirty="0">
                <a:solidFill>
                  <a:srgbClr val="7030A0"/>
                </a:solidFill>
              </a:rPr>
              <a:t>     3) In-Hand(C)</a:t>
            </a:r>
          </a:p>
          <a:p>
            <a:r>
              <a:rPr lang="en-US" sz="2400" dirty="0">
                <a:solidFill>
                  <a:srgbClr val="7030A0"/>
                </a:solidFill>
              </a:rPr>
              <a:t>     4) On-Table(A)</a:t>
            </a:r>
          </a:p>
          <a:p>
            <a:r>
              <a:rPr lang="en-US" sz="2400" dirty="0">
                <a:solidFill>
                  <a:srgbClr val="7030A0"/>
                </a:solidFill>
              </a:rPr>
              <a:t>     5) On-Table(B)</a:t>
            </a:r>
          </a:p>
          <a:p>
            <a:r>
              <a:rPr lang="en-US" sz="2400" dirty="0">
                <a:solidFill>
                  <a:srgbClr val="7030A0"/>
                </a:solidFill>
              </a:rPr>
              <a:t>     6) On-Table(C)</a:t>
            </a:r>
          </a:p>
          <a:p>
            <a:r>
              <a:rPr lang="en-US" sz="2400" dirty="0">
                <a:solidFill>
                  <a:srgbClr val="7030A0"/>
                </a:solidFill>
              </a:rPr>
              <a:t>     7) On-Block(B,C) </a:t>
            </a:r>
          </a:p>
          <a:p>
            <a:r>
              <a:rPr lang="en-US" sz="2400" dirty="0">
                <a:solidFill>
                  <a:srgbClr val="7030A0"/>
                </a:solidFill>
              </a:rPr>
              <a:t>     8) On-Block(A,B)</a:t>
            </a:r>
          </a:p>
          <a:p>
            <a:r>
              <a:rPr lang="en-US" sz="2400" dirty="0">
                <a:solidFill>
                  <a:srgbClr val="7030A0"/>
                </a:solidFill>
              </a:rPr>
              <a:t>     9) </a:t>
            </a:r>
            <a:r>
              <a:rPr lang="en-US" sz="2400" dirty="0" err="1">
                <a:solidFill>
                  <a:srgbClr val="7030A0"/>
                </a:solidFill>
              </a:rPr>
              <a:t>HandEmpty</a:t>
            </a:r>
            <a:r>
              <a:rPr lang="en-US" sz="2400" dirty="0">
                <a:solidFill>
                  <a:srgbClr val="7030A0"/>
                </a:solidFill>
              </a:rPr>
              <a:t>()</a:t>
            </a:r>
          </a:p>
        </p:txBody>
      </p:sp>
      <p:grpSp>
        <p:nvGrpSpPr>
          <p:cNvPr id="4" name="Group 3">
            <a:extLst>
              <a:ext uri="{FF2B5EF4-FFF2-40B4-BE49-F238E27FC236}">
                <a16:creationId xmlns:a16="http://schemas.microsoft.com/office/drawing/2014/main" id="{B32D2CA9-32DA-4841-89AF-BC3E910B6FC5}"/>
              </a:ext>
            </a:extLst>
          </p:cNvPr>
          <p:cNvGrpSpPr>
            <a:grpSpLocks noChangeAspect="1"/>
          </p:cNvGrpSpPr>
          <p:nvPr/>
        </p:nvGrpSpPr>
        <p:grpSpPr>
          <a:xfrm>
            <a:off x="6458590" y="2500677"/>
            <a:ext cx="3752211" cy="2161473"/>
            <a:chOff x="5274359" y="1800434"/>
            <a:chExt cx="1266670" cy="729669"/>
          </a:xfrm>
        </p:grpSpPr>
        <p:cxnSp>
          <p:nvCxnSpPr>
            <p:cNvPr id="5" name="Straight Connector 4">
              <a:extLst>
                <a:ext uri="{FF2B5EF4-FFF2-40B4-BE49-F238E27FC236}">
                  <a16:creationId xmlns:a16="http://schemas.microsoft.com/office/drawing/2014/main" id="{067B90FD-42A8-4F4A-AAF3-BBA6B378CE81}"/>
                </a:ext>
              </a:extLst>
            </p:cNvPr>
            <p:cNvCxnSpPr>
              <a:cxnSpLocks noChangeAspect="1"/>
            </p:cNvCxnSpPr>
            <p:nvPr/>
          </p:nvCxnSpPr>
          <p:spPr>
            <a:xfrm flipV="1">
              <a:off x="5274359" y="2516182"/>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A6953F46-F616-FB44-9EB7-B3224786BF5A}"/>
                </a:ext>
              </a:extLst>
            </p:cNvPr>
            <p:cNvSpPr>
              <a:spLocks noChangeAspect="1"/>
            </p:cNvSpPr>
            <p:nvPr/>
          </p:nvSpPr>
          <p:spPr>
            <a:xfrm>
              <a:off x="5423366" y="1915867"/>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3B9D311-ED2A-1A4B-B7B8-403EAED57522}"/>
                </a:ext>
              </a:extLst>
            </p:cNvPr>
            <p:cNvSpPr>
              <a:spLocks noChangeAspect="1"/>
            </p:cNvSpPr>
            <p:nvPr/>
          </p:nvSpPr>
          <p:spPr>
            <a:xfrm>
              <a:off x="5423366" y="2222985"/>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2A6F2B-6208-EE46-8D99-404B528323A4}"/>
                </a:ext>
              </a:extLst>
            </p:cNvPr>
            <p:cNvSpPr/>
            <p:nvPr/>
          </p:nvSpPr>
          <p:spPr>
            <a:xfrm>
              <a:off x="5879733" y="1800434"/>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333DDF2-2DF8-5246-9349-8A04B301C48F}"/>
                </a:ext>
              </a:extLst>
            </p:cNvPr>
            <p:cNvSpPr>
              <a:spLocks noChangeAspect="1"/>
            </p:cNvSpPr>
            <p:nvPr/>
          </p:nvSpPr>
          <p:spPr>
            <a:xfrm>
              <a:off x="5937073" y="1883639"/>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DF25DB7F-84F5-5E46-A6C0-350C7F01914A}"/>
              </a:ext>
            </a:extLst>
          </p:cNvPr>
          <p:cNvSpPr txBox="1"/>
          <p:nvPr/>
        </p:nvSpPr>
        <p:spPr>
          <a:xfrm>
            <a:off x="7267506" y="3162300"/>
            <a:ext cx="317716" cy="369332"/>
          </a:xfrm>
          <a:prstGeom prst="rect">
            <a:avLst/>
          </a:prstGeom>
          <a:noFill/>
        </p:spPr>
        <p:txBody>
          <a:bodyPr wrap="none" rtlCol="0">
            <a:spAutoFit/>
          </a:bodyPr>
          <a:lstStyle/>
          <a:p>
            <a:r>
              <a:rPr lang="en-US" dirty="0"/>
              <a:t>A</a:t>
            </a:r>
          </a:p>
        </p:txBody>
      </p:sp>
      <p:sp>
        <p:nvSpPr>
          <p:cNvPr id="11" name="TextBox 10">
            <a:extLst>
              <a:ext uri="{FF2B5EF4-FFF2-40B4-BE49-F238E27FC236}">
                <a16:creationId xmlns:a16="http://schemas.microsoft.com/office/drawing/2014/main" id="{C864DC23-6CEB-B74C-9745-A3B1825216CB}"/>
              </a:ext>
            </a:extLst>
          </p:cNvPr>
          <p:cNvSpPr txBox="1"/>
          <p:nvPr/>
        </p:nvSpPr>
        <p:spPr>
          <a:xfrm>
            <a:off x="7280206" y="4026932"/>
            <a:ext cx="309700" cy="369332"/>
          </a:xfrm>
          <a:prstGeom prst="rect">
            <a:avLst/>
          </a:prstGeom>
          <a:noFill/>
        </p:spPr>
        <p:txBody>
          <a:bodyPr wrap="none" rtlCol="0">
            <a:spAutoFit/>
          </a:bodyPr>
          <a:lstStyle/>
          <a:p>
            <a:r>
              <a:rPr lang="en-US" dirty="0"/>
              <a:t>B</a:t>
            </a:r>
          </a:p>
        </p:txBody>
      </p:sp>
      <p:sp>
        <p:nvSpPr>
          <p:cNvPr id="12" name="TextBox 11">
            <a:extLst>
              <a:ext uri="{FF2B5EF4-FFF2-40B4-BE49-F238E27FC236}">
                <a16:creationId xmlns:a16="http://schemas.microsoft.com/office/drawing/2014/main" id="{D1B447AC-C50A-BD44-BC75-2100FB2B4C68}"/>
              </a:ext>
            </a:extLst>
          </p:cNvPr>
          <p:cNvSpPr txBox="1"/>
          <p:nvPr/>
        </p:nvSpPr>
        <p:spPr>
          <a:xfrm>
            <a:off x="8791506" y="3074432"/>
            <a:ext cx="308098" cy="369332"/>
          </a:xfrm>
          <a:prstGeom prst="rect">
            <a:avLst/>
          </a:prstGeom>
          <a:noFill/>
        </p:spPr>
        <p:txBody>
          <a:bodyPr wrap="none" rtlCol="0">
            <a:spAutoFit/>
          </a:bodyPr>
          <a:lstStyle/>
          <a:p>
            <a:r>
              <a:rPr lang="en-US" dirty="0"/>
              <a:t>C</a:t>
            </a:r>
          </a:p>
        </p:txBody>
      </p:sp>
    </p:spTree>
    <p:extLst>
      <p:ext uri="{BB962C8B-B14F-4D97-AF65-F5344CB8AC3E}">
        <p14:creationId xmlns:p14="http://schemas.microsoft.com/office/powerpoint/2010/main" val="30485534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Rocket Ship </a:t>
            </a:r>
            <a:r>
              <a:rPr lang="en-US" dirty="0" err="1"/>
              <a:t>GraphPlan</a:t>
            </a:r>
            <a:r>
              <a:rPr lang="en-US" dirty="0"/>
              <a:t> Graph</a:t>
            </a:r>
          </a:p>
        </p:txBody>
      </p:sp>
      <p:sp>
        <p:nvSpPr>
          <p:cNvPr id="3" name="Content Placeholder 2"/>
          <p:cNvSpPr>
            <a:spLocks noGrp="1"/>
          </p:cNvSpPr>
          <p:nvPr>
            <p:ph idx="1"/>
          </p:nvPr>
        </p:nvSpPr>
        <p:spPr>
          <a:xfrm>
            <a:off x="1604010" y="1600200"/>
            <a:ext cx="2152185" cy="4689088"/>
          </a:xfrm>
        </p:spPr>
        <p:txBody>
          <a:bodyPr>
            <a:normAutofit/>
          </a:bodyPr>
          <a:lstStyle/>
          <a:p>
            <a:pPr marL="0" indent="0" defTabSz="914400">
              <a:spcBef>
                <a:spcPts val="0"/>
              </a:spcBef>
              <a:buNone/>
              <a:defRPr/>
            </a:pPr>
            <a:endParaRPr lang="en-US" sz="1500" dirty="0">
              <a:ea typeface="Avenir Book" charset="0"/>
              <a:cs typeface="Avenir Book" charset="0"/>
            </a:endParaRPr>
          </a:p>
          <a:p>
            <a:pPr marL="0" indent="0" defTabSz="914400">
              <a:spcBef>
                <a:spcPts val="0"/>
              </a:spcBef>
              <a:buNone/>
              <a:defRPr/>
            </a:pPr>
            <a:endParaRPr lang="en-US" sz="1500" dirty="0">
              <a:ea typeface="Avenir Book" charset="0"/>
              <a:cs typeface="Avenir Book" charset="0"/>
            </a:endParaRPr>
          </a:p>
          <a:p>
            <a:pPr marL="0" indent="0" defTabSz="914400">
              <a:spcBef>
                <a:spcPts val="0"/>
              </a:spcBef>
              <a:buNone/>
              <a:defRPr/>
            </a:pPr>
            <a:r>
              <a:rPr lang="en-US" sz="1500" dirty="0">
                <a:ea typeface="Avenir Book" charset="0"/>
                <a:cs typeface="Avenir Book" charset="0"/>
              </a:rPr>
              <a:t>At(</a:t>
            </a:r>
            <a:r>
              <a:rPr lang="en-US" sz="1500" dirty="0" err="1">
                <a:ea typeface="Avenir Book" charset="0"/>
                <a:cs typeface="Avenir Book" charset="0"/>
              </a:rPr>
              <a:t>Rocket,LocA</a:t>
            </a:r>
            <a:r>
              <a:rPr lang="en-US" sz="1500" dirty="0">
                <a:ea typeface="Avenir Book" charset="0"/>
                <a:cs typeface="Avenir Book" charset="0"/>
              </a:rPr>
              <a:t>)</a:t>
            </a:r>
          </a:p>
          <a:p>
            <a:pPr marL="0" indent="0" defTabSz="914400">
              <a:spcBef>
                <a:spcPts val="0"/>
              </a:spcBef>
              <a:buNone/>
              <a:defRPr/>
            </a:pPr>
            <a:endParaRPr lang="en-US" sz="1500" dirty="0">
              <a:ea typeface="Avenir Book" charset="0"/>
              <a:cs typeface="Avenir Book" charset="0"/>
            </a:endParaRPr>
          </a:p>
          <a:p>
            <a:pPr marL="0" indent="0" defTabSz="914400">
              <a:spcBef>
                <a:spcPts val="0"/>
              </a:spcBef>
              <a:buNone/>
              <a:defRPr/>
            </a:pPr>
            <a:r>
              <a:rPr lang="en-US" sz="1500" dirty="0">
                <a:ea typeface="Avenir Book" charset="0"/>
                <a:cs typeface="Avenir Book" charset="0"/>
              </a:rPr>
              <a:t>Has-Fuel()</a:t>
            </a:r>
          </a:p>
          <a:p>
            <a:pPr marL="0" indent="0" defTabSz="914400">
              <a:spcBef>
                <a:spcPts val="0"/>
              </a:spcBef>
              <a:buNone/>
              <a:defRPr/>
            </a:pPr>
            <a:endParaRPr lang="en-US" sz="1500" dirty="0">
              <a:ea typeface="Avenir Book" charset="0"/>
              <a:cs typeface="Avenir Book" charset="0"/>
            </a:endParaRPr>
          </a:p>
          <a:p>
            <a:pPr marL="0" indent="0" defTabSz="914400">
              <a:spcBef>
                <a:spcPts val="0"/>
              </a:spcBef>
              <a:buNone/>
              <a:defRPr/>
            </a:pPr>
            <a:r>
              <a:rPr lang="en-US" sz="1500" dirty="0">
                <a:ea typeface="Avenir Book" charset="0"/>
                <a:cs typeface="Avenir Book" charset="0"/>
              </a:rPr>
              <a:t>Unloaded(</a:t>
            </a:r>
            <a:r>
              <a:rPr lang="en-US" sz="1500" dirty="0" err="1">
                <a:ea typeface="Avenir Book" charset="0"/>
                <a:cs typeface="Avenir Book" charset="0"/>
              </a:rPr>
              <a:t>G,LocA</a:t>
            </a:r>
            <a:r>
              <a:rPr lang="en-US" sz="1500" dirty="0">
                <a:ea typeface="Avenir Book" charset="0"/>
                <a:cs typeface="Avenir Book" charset="0"/>
              </a:rPr>
              <a:t>)</a:t>
            </a:r>
          </a:p>
          <a:p>
            <a:pPr marL="0" indent="0" defTabSz="914400">
              <a:spcBef>
                <a:spcPts val="0"/>
              </a:spcBef>
              <a:buNone/>
              <a:defRPr/>
            </a:pPr>
            <a:endParaRPr lang="en-US" sz="1500" dirty="0">
              <a:ea typeface="Avenir Book" charset="0"/>
              <a:cs typeface="Avenir Book" charset="0"/>
            </a:endParaRPr>
          </a:p>
          <a:p>
            <a:pPr marL="0" indent="0" defTabSz="914400">
              <a:spcBef>
                <a:spcPts val="0"/>
              </a:spcBef>
              <a:buNone/>
              <a:defRPr/>
            </a:pPr>
            <a:r>
              <a:rPr lang="en-US" sz="1500" dirty="0">
                <a:ea typeface="Avenir Book" charset="0"/>
                <a:cs typeface="Avenir Book" charset="0"/>
              </a:rPr>
              <a:t>Unloaded(</a:t>
            </a:r>
            <a:r>
              <a:rPr lang="en-US" sz="1500" dirty="0" err="1">
                <a:ea typeface="Avenir Book" charset="0"/>
                <a:cs typeface="Avenir Book" charset="0"/>
              </a:rPr>
              <a:t>O,LocA</a:t>
            </a:r>
            <a:r>
              <a:rPr lang="en-US" sz="1500" dirty="0">
                <a:ea typeface="Avenir Book" charset="0"/>
                <a:cs typeface="Avenir Book" charset="0"/>
              </a:rPr>
              <a:t>)</a:t>
            </a:r>
          </a:p>
        </p:txBody>
      </p:sp>
      <p:sp>
        <p:nvSpPr>
          <p:cNvPr id="5" name="TextBox 4"/>
          <p:cNvSpPr txBox="1"/>
          <p:nvPr/>
        </p:nvSpPr>
        <p:spPr>
          <a:xfrm>
            <a:off x="3980936" y="1912023"/>
            <a:ext cx="630814" cy="323165"/>
          </a:xfrm>
          <a:prstGeom prst="rect">
            <a:avLst/>
          </a:prstGeom>
          <a:noFill/>
        </p:spPr>
        <p:txBody>
          <a:bodyPr wrap="none" rtlCol="0">
            <a:spAutoFit/>
          </a:bodyPr>
          <a:lstStyle/>
          <a:p>
            <a:r>
              <a:rPr lang="en-US" sz="1500" dirty="0">
                <a:ea typeface="Avenir Book" charset="0"/>
                <a:cs typeface="Avenir Book" charset="0"/>
              </a:rPr>
              <a:t>Move</a:t>
            </a:r>
          </a:p>
        </p:txBody>
      </p:sp>
      <p:sp>
        <p:nvSpPr>
          <p:cNvPr id="6" name="TextBox 5"/>
          <p:cNvSpPr txBox="1"/>
          <p:nvPr/>
        </p:nvSpPr>
        <p:spPr>
          <a:xfrm>
            <a:off x="3978663" y="2661593"/>
            <a:ext cx="795411" cy="323165"/>
          </a:xfrm>
          <a:prstGeom prst="rect">
            <a:avLst/>
          </a:prstGeom>
          <a:noFill/>
        </p:spPr>
        <p:txBody>
          <a:bodyPr wrap="none" rtlCol="0">
            <a:spAutoFit/>
          </a:bodyPr>
          <a:lstStyle/>
          <a:p>
            <a:r>
              <a:rPr lang="en-US" sz="1500" dirty="0">
                <a:ea typeface="Avenir Book" charset="0"/>
                <a:cs typeface="Avenir Book" charset="0"/>
              </a:rPr>
              <a:t>Load(G)</a:t>
            </a:r>
          </a:p>
        </p:txBody>
      </p:sp>
      <p:cxnSp>
        <p:nvCxnSpPr>
          <p:cNvPr id="8" name="Straight Connector 7"/>
          <p:cNvCxnSpPr/>
          <p:nvPr/>
        </p:nvCxnSpPr>
        <p:spPr>
          <a:xfrm flipV="1">
            <a:off x="3284220" y="2131949"/>
            <a:ext cx="695836" cy="80157"/>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3284220" y="2131948"/>
            <a:ext cx="695836" cy="529646"/>
          </a:xfrm>
          <a:prstGeom prst="line">
            <a:avLst/>
          </a:prstGeom>
        </p:spPr>
        <p:style>
          <a:lnRef idx="2">
            <a:schemeClr val="accent1"/>
          </a:lnRef>
          <a:fillRef idx="0">
            <a:schemeClr val="accent1"/>
          </a:fillRef>
          <a:effectRef idx="1">
            <a:schemeClr val="accent1"/>
          </a:effectRef>
          <a:fontRef idx="minor">
            <a:schemeClr val="tx1"/>
          </a:fontRef>
        </p:style>
      </p:cxnSp>
      <p:sp>
        <p:nvSpPr>
          <p:cNvPr id="12" name="Content Placeholder 2"/>
          <p:cNvSpPr txBox="1">
            <a:spLocks/>
          </p:cNvSpPr>
          <p:nvPr/>
        </p:nvSpPr>
        <p:spPr>
          <a:xfrm>
            <a:off x="5322570" y="1600201"/>
            <a:ext cx="2152185" cy="352072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venir Light"/>
                <a:ea typeface="+mn-ea"/>
                <a:cs typeface="Avenir Light"/>
              </a:defRPr>
            </a:lvl1pPr>
            <a:lvl2pPr marL="742950" indent="-285750" algn="l" defTabSz="457200" rtl="0" eaLnBrk="1" latinLnBrk="0" hangingPunct="1">
              <a:spcBef>
                <a:spcPct val="20000"/>
              </a:spcBef>
              <a:buFont typeface="Arial"/>
              <a:buChar char="–"/>
              <a:defRPr sz="2800" kern="1200">
                <a:solidFill>
                  <a:schemeClr val="tx1"/>
                </a:solidFill>
                <a:latin typeface="Avenir Light"/>
                <a:ea typeface="+mn-ea"/>
                <a:cs typeface="Avenir Light"/>
              </a:defRPr>
            </a:lvl2pPr>
            <a:lvl3pPr marL="1143000" indent="-228600" algn="l" defTabSz="457200" rtl="0" eaLnBrk="1" latinLnBrk="0" hangingPunct="1">
              <a:spcBef>
                <a:spcPct val="20000"/>
              </a:spcBef>
              <a:buFont typeface="Arial"/>
              <a:buChar char="•"/>
              <a:defRPr sz="2400" kern="1200">
                <a:solidFill>
                  <a:schemeClr val="tx1"/>
                </a:solidFill>
                <a:latin typeface="Avenir Light"/>
                <a:ea typeface="+mn-ea"/>
                <a:cs typeface="Avenir Light"/>
              </a:defRPr>
            </a:lvl3pPr>
            <a:lvl4pPr marL="16002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4pPr>
            <a:lvl5pPr marL="20574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ts val="0"/>
              </a:spcBef>
              <a:buNone/>
            </a:pPr>
            <a:r>
              <a:rPr lang="en-US" sz="1500" dirty="0">
                <a:latin typeface="+mn-lt"/>
                <a:ea typeface="Avenir Book" charset="0"/>
                <a:cs typeface="Avenir Book" charset="0"/>
              </a:rPr>
              <a:t>At(</a:t>
            </a:r>
            <a:r>
              <a:rPr lang="en-US" sz="1500" dirty="0" err="1">
                <a:latin typeface="+mn-lt"/>
                <a:ea typeface="Avenir Book" charset="0"/>
                <a:cs typeface="Avenir Book" charset="0"/>
              </a:rPr>
              <a:t>Rocket,LocB</a:t>
            </a:r>
            <a:r>
              <a:rPr lang="en-US" sz="1500" dirty="0">
                <a:latin typeface="+mn-lt"/>
                <a:ea typeface="Avenir Book" charset="0"/>
                <a:cs typeface="Avenir Book" charset="0"/>
              </a:rPr>
              <a:t>)</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At(</a:t>
            </a:r>
            <a:r>
              <a:rPr lang="en-US" sz="1500" dirty="0" err="1">
                <a:latin typeface="+mn-lt"/>
                <a:ea typeface="Avenir Book" charset="0"/>
                <a:cs typeface="Avenir Book" charset="0"/>
              </a:rPr>
              <a:t>Rocket,LocA</a:t>
            </a:r>
            <a:r>
              <a:rPr lang="en-US" sz="1500" dirty="0">
                <a:latin typeface="+mn-lt"/>
                <a:ea typeface="Avenir Book" charset="0"/>
                <a:cs typeface="Avenir Book" charset="0"/>
              </a:rPr>
              <a:t>)</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Has-Fuel()</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Unloaded(</a:t>
            </a:r>
            <a:r>
              <a:rPr lang="en-US" sz="1500" dirty="0" err="1">
                <a:latin typeface="+mn-lt"/>
                <a:ea typeface="Avenir Book" charset="0"/>
                <a:cs typeface="Avenir Book" charset="0"/>
              </a:rPr>
              <a:t>G,LocA</a:t>
            </a:r>
            <a:r>
              <a:rPr lang="en-US" sz="1500" dirty="0">
                <a:latin typeface="+mn-lt"/>
                <a:ea typeface="Avenir Book" charset="0"/>
                <a:cs typeface="Avenir Book" charset="0"/>
              </a:rPr>
              <a:t>)</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Unloaded(</a:t>
            </a:r>
            <a:r>
              <a:rPr lang="en-US" sz="1500" dirty="0" err="1">
                <a:latin typeface="+mn-lt"/>
                <a:ea typeface="Avenir Book" charset="0"/>
                <a:cs typeface="Avenir Book" charset="0"/>
              </a:rPr>
              <a:t>O,LocA</a:t>
            </a:r>
            <a:r>
              <a:rPr lang="en-US" sz="1500" dirty="0">
                <a:latin typeface="+mn-lt"/>
                <a:ea typeface="Avenir Book" charset="0"/>
                <a:cs typeface="Avenir Book" charset="0"/>
              </a:rPr>
              <a:t>)</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Loaded(</a:t>
            </a:r>
            <a:r>
              <a:rPr lang="en-US" sz="1500" dirty="0" err="1">
                <a:latin typeface="+mn-lt"/>
                <a:ea typeface="Avenir Book" charset="0"/>
                <a:cs typeface="Avenir Book" charset="0"/>
              </a:rPr>
              <a:t>G,Rocket</a:t>
            </a:r>
            <a:r>
              <a:rPr lang="en-US" sz="1500" dirty="0">
                <a:latin typeface="+mn-lt"/>
                <a:ea typeface="Avenir Book" charset="0"/>
                <a:cs typeface="Avenir Book" charset="0"/>
              </a:rPr>
              <a:t>)</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Loaded(</a:t>
            </a:r>
            <a:r>
              <a:rPr lang="en-US" sz="1500" dirty="0" err="1">
                <a:latin typeface="+mn-lt"/>
                <a:ea typeface="Avenir Book" charset="0"/>
                <a:cs typeface="Avenir Book" charset="0"/>
              </a:rPr>
              <a:t>O,Rocket</a:t>
            </a:r>
            <a:r>
              <a:rPr lang="en-US" sz="1500" dirty="0">
                <a:latin typeface="+mn-lt"/>
                <a:ea typeface="Avenir Book" charset="0"/>
                <a:cs typeface="Avenir Book" charset="0"/>
              </a:rPr>
              <a:t>)</a:t>
            </a:r>
          </a:p>
        </p:txBody>
      </p:sp>
      <p:sp>
        <p:nvSpPr>
          <p:cNvPr id="13" name="TextBox 12"/>
          <p:cNvSpPr txBox="1"/>
          <p:nvPr/>
        </p:nvSpPr>
        <p:spPr>
          <a:xfrm>
            <a:off x="3978662" y="3375903"/>
            <a:ext cx="800219" cy="323165"/>
          </a:xfrm>
          <a:prstGeom prst="rect">
            <a:avLst/>
          </a:prstGeom>
          <a:noFill/>
        </p:spPr>
        <p:txBody>
          <a:bodyPr wrap="none" rtlCol="0">
            <a:spAutoFit/>
          </a:bodyPr>
          <a:lstStyle/>
          <a:p>
            <a:r>
              <a:rPr lang="en-US" sz="1500" dirty="0">
                <a:ea typeface="Avenir Book" charset="0"/>
                <a:cs typeface="Avenir Book" charset="0"/>
              </a:rPr>
              <a:t>Load(O)</a:t>
            </a:r>
          </a:p>
        </p:txBody>
      </p:sp>
      <p:cxnSp>
        <p:nvCxnSpPr>
          <p:cNvPr id="19" name="Straight Connector 18"/>
          <p:cNvCxnSpPr>
            <a:endCxn id="5" idx="3"/>
          </p:cNvCxnSpPr>
          <p:nvPr/>
        </p:nvCxnSpPr>
        <p:spPr>
          <a:xfrm flipH="1">
            <a:off x="4611750" y="1780663"/>
            <a:ext cx="710820" cy="292943"/>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a:endCxn id="5" idx="3"/>
          </p:cNvCxnSpPr>
          <p:nvPr/>
        </p:nvCxnSpPr>
        <p:spPr>
          <a:xfrm flipH="1" flipV="1">
            <a:off x="4611750" y="2073606"/>
            <a:ext cx="709938" cy="147521"/>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a:endCxn id="5" idx="3"/>
          </p:cNvCxnSpPr>
          <p:nvPr/>
        </p:nvCxnSpPr>
        <p:spPr>
          <a:xfrm flipH="1" flipV="1">
            <a:off x="4611750" y="2073606"/>
            <a:ext cx="709938" cy="602047"/>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a:endCxn id="6" idx="1"/>
          </p:cNvCxnSpPr>
          <p:nvPr/>
        </p:nvCxnSpPr>
        <p:spPr>
          <a:xfrm>
            <a:off x="3283340" y="2235187"/>
            <a:ext cx="695323" cy="587989"/>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a:endCxn id="6" idx="1"/>
          </p:cNvCxnSpPr>
          <p:nvPr/>
        </p:nvCxnSpPr>
        <p:spPr>
          <a:xfrm flipV="1">
            <a:off x="3302106" y="2823176"/>
            <a:ext cx="676557" cy="3097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a:endCxn id="13" idx="1"/>
          </p:cNvCxnSpPr>
          <p:nvPr/>
        </p:nvCxnSpPr>
        <p:spPr>
          <a:xfrm>
            <a:off x="3281945" y="2235187"/>
            <a:ext cx="696717" cy="1302299"/>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3281944" y="3537485"/>
            <a:ext cx="696718" cy="47434"/>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6" idx="3"/>
          </p:cNvCxnSpPr>
          <p:nvPr/>
        </p:nvCxnSpPr>
        <p:spPr>
          <a:xfrm flipH="1" flipV="1">
            <a:off x="4774074" y="2823176"/>
            <a:ext cx="547615" cy="292941"/>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a:endCxn id="6" idx="3"/>
          </p:cNvCxnSpPr>
          <p:nvPr/>
        </p:nvCxnSpPr>
        <p:spPr>
          <a:xfrm flipH="1" flipV="1">
            <a:off x="4774074" y="2823176"/>
            <a:ext cx="559715" cy="1257335"/>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a:endCxn id="13" idx="3"/>
          </p:cNvCxnSpPr>
          <p:nvPr/>
        </p:nvCxnSpPr>
        <p:spPr>
          <a:xfrm flipH="1">
            <a:off x="4778881" y="3537485"/>
            <a:ext cx="554907"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a:endCxn id="13" idx="3"/>
          </p:cNvCxnSpPr>
          <p:nvPr/>
        </p:nvCxnSpPr>
        <p:spPr>
          <a:xfrm flipH="1" flipV="1">
            <a:off x="4778881" y="3537486"/>
            <a:ext cx="554907" cy="964393"/>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3336624" y="2250825"/>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51" name="Rectangle 50"/>
          <p:cNvSpPr/>
          <p:nvPr/>
        </p:nvSpPr>
        <p:spPr>
          <a:xfrm>
            <a:off x="4068126" y="2193128"/>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8" name="Straight Connector 57"/>
          <p:cNvCxnSpPr/>
          <p:nvPr/>
        </p:nvCxnSpPr>
        <p:spPr>
          <a:xfrm>
            <a:off x="3331014" y="2675437"/>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59" name="Rectangle 58"/>
          <p:cNvSpPr/>
          <p:nvPr/>
        </p:nvSpPr>
        <p:spPr>
          <a:xfrm>
            <a:off x="4062516" y="2617740"/>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0" name="Straight Connector 59"/>
          <p:cNvCxnSpPr/>
          <p:nvPr/>
        </p:nvCxnSpPr>
        <p:spPr>
          <a:xfrm>
            <a:off x="3331014" y="3193343"/>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61" name="Rectangle 60"/>
          <p:cNvSpPr/>
          <p:nvPr/>
        </p:nvSpPr>
        <p:spPr>
          <a:xfrm>
            <a:off x="4062516" y="3135646"/>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3325405" y="3665750"/>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63" name="Rectangle 62"/>
          <p:cNvSpPr/>
          <p:nvPr/>
        </p:nvSpPr>
        <p:spPr>
          <a:xfrm>
            <a:off x="4056907" y="3608053"/>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Curved Connector 6"/>
          <p:cNvCxnSpPr>
            <a:stCxn id="5" idx="1"/>
            <a:endCxn id="6" idx="1"/>
          </p:cNvCxnSpPr>
          <p:nvPr/>
        </p:nvCxnSpPr>
        <p:spPr>
          <a:xfrm rot="10800000" flipV="1">
            <a:off x="3978664" y="2073606"/>
            <a:ext cx="2273" cy="749570"/>
          </a:xfrm>
          <a:prstGeom prst="curvedConnector3">
            <a:avLst>
              <a:gd name="adj1" fmla="val 10157193"/>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1" name="Curved Connector 30"/>
          <p:cNvCxnSpPr>
            <a:stCxn id="5" idx="1"/>
            <a:endCxn id="13" idx="1"/>
          </p:cNvCxnSpPr>
          <p:nvPr/>
        </p:nvCxnSpPr>
        <p:spPr>
          <a:xfrm rot="10800000" flipV="1">
            <a:off x="3978662" y="2073606"/>
            <a:ext cx="2274" cy="1463880"/>
          </a:xfrm>
          <a:prstGeom prst="curvedConnector3">
            <a:avLst>
              <a:gd name="adj1" fmla="val 10152770"/>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4" name="Curved Connector 33"/>
          <p:cNvCxnSpPr>
            <a:endCxn id="61" idx="3"/>
          </p:cNvCxnSpPr>
          <p:nvPr/>
        </p:nvCxnSpPr>
        <p:spPr>
          <a:xfrm rot="5400000">
            <a:off x="4128808" y="2873945"/>
            <a:ext cx="387681" cy="280781"/>
          </a:xfrm>
          <a:prstGeom prst="curvedConnector2">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2" name="Curved Connector 41"/>
          <p:cNvCxnSpPr>
            <a:endCxn id="63" idx="2"/>
          </p:cNvCxnSpPr>
          <p:nvPr/>
        </p:nvCxnSpPr>
        <p:spPr>
          <a:xfrm rot="10800000" flipV="1">
            <a:off x="4116779" y="3512368"/>
            <a:ext cx="366941" cy="240743"/>
          </a:xfrm>
          <a:prstGeom prst="curvedConnector4">
            <a:avLst>
              <a:gd name="adj1" fmla="val 41842"/>
              <a:gd name="adj2" fmla="val 85757"/>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3" name="Curved Connector 42"/>
          <p:cNvCxnSpPr>
            <a:stCxn id="5" idx="3"/>
            <a:endCxn id="5" idx="2"/>
          </p:cNvCxnSpPr>
          <p:nvPr/>
        </p:nvCxnSpPr>
        <p:spPr>
          <a:xfrm flipH="1">
            <a:off x="4296343" y="2073606"/>
            <a:ext cx="315407" cy="161582"/>
          </a:xfrm>
          <a:prstGeom prst="curvedConnector4">
            <a:avLst>
              <a:gd name="adj1" fmla="val -72478"/>
              <a:gd name="adj2" fmla="val 241476"/>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6" name="Curved Connector 45"/>
          <p:cNvCxnSpPr>
            <a:stCxn id="5" idx="3"/>
          </p:cNvCxnSpPr>
          <p:nvPr/>
        </p:nvCxnSpPr>
        <p:spPr>
          <a:xfrm flipH="1">
            <a:off x="4219640" y="2073606"/>
            <a:ext cx="392110" cy="621179"/>
          </a:xfrm>
          <a:prstGeom prst="curvedConnector4">
            <a:avLst>
              <a:gd name="adj1" fmla="val -58300"/>
              <a:gd name="adj2" fmla="val 63006"/>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342833" y="5257389"/>
            <a:ext cx="11719731" cy="1477328"/>
          </a:xfrm>
          <a:prstGeom prst="rect">
            <a:avLst/>
          </a:prstGeom>
          <a:noFill/>
        </p:spPr>
        <p:txBody>
          <a:bodyPr wrap="square" rtlCol="0">
            <a:spAutoFit/>
          </a:bodyPr>
          <a:lstStyle/>
          <a:p>
            <a:r>
              <a:rPr lang="en-US" dirty="0">
                <a:solidFill>
                  <a:srgbClr val="C00000"/>
                </a:solidFill>
                <a:ea typeface="Avenir Book" charset="0"/>
                <a:cs typeface="Avenir Book" charset="0"/>
              </a:rPr>
              <a:t>At time 1: Move can be performed OR both Load actions </a:t>
            </a:r>
          </a:p>
          <a:p>
            <a:r>
              <a:rPr lang="en-US" dirty="0">
                <a:solidFill>
                  <a:srgbClr val="C00000"/>
                </a:solidFill>
                <a:ea typeface="Avenir Book" charset="0"/>
                <a:cs typeface="Avenir Book" charset="0"/>
              </a:rPr>
              <a:t>At time 2: Possible plans include:</a:t>
            </a:r>
          </a:p>
          <a:p>
            <a:r>
              <a:rPr lang="en-US" dirty="0">
                <a:solidFill>
                  <a:srgbClr val="C00000"/>
                </a:solidFill>
                <a:ea typeface="Avenir Book" charset="0"/>
                <a:cs typeface="Avenir Book" charset="0"/>
              </a:rPr>
              <a:t>			Load(G), Load(O), Move(</a:t>
            </a:r>
            <a:r>
              <a:rPr lang="en-US" dirty="0" err="1">
                <a:solidFill>
                  <a:srgbClr val="C00000"/>
                </a:solidFill>
                <a:ea typeface="Avenir Book" charset="0"/>
                <a:cs typeface="Avenir Book" charset="0"/>
              </a:rPr>
              <a:t>LocB</a:t>
            </a:r>
            <a:r>
              <a:rPr lang="en-US" dirty="0">
                <a:solidFill>
                  <a:srgbClr val="C00000"/>
                </a:solidFill>
                <a:ea typeface="Avenir Book" charset="0"/>
                <a:cs typeface="Avenir Book" charset="0"/>
              </a:rPr>
              <a:t>) </a:t>
            </a:r>
            <a:r>
              <a:rPr lang="en-US" dirty="0">
                <a:solidFill>
                  <a:srgbClr val="C00000"/>
                </a:solidFill>
                <a:ea typeface="Avenir Book" charset="0"/>
                <a:cs typeface="Avenir Book" charset="0"/>
                <a:sym typeface="Wingdings" pitchFamily="2" charset="2"/>
              </a:rPr>
              <a:t> reachable goal in two steps but feasible in three</a:t>
            </a:r>
            <a:endParaRPr lang="en-US" dirty="0">
              <a:solidFill>
                <a:srgbClr val="C00000"/>
              </a:solidFill>
              <a:ea typeface="Avenir Book" charset="0"/>
              <a:cs typeface="Avenir Book" charset="0"/>
            </a:endParaRPr>
          </a:p>
          <a:p>
            <a:r>
              <a:rPr lang="en-US" dirty="0">
                <a:solidFill>
                  <a:srgbClr val="C00000"/>
                </a:solidFill>
                <a:ea typeface="Avenir Book" charset="0"/>
                <a:cs typeface="Avenir Book" charset="0"/>
              </a:rPr>
              <a:t>			Load(G), Move(</a:t>
            </a:r>
            <a:r>
              <a:rPr lang="en-US" dirty="0" err="1">
                <a:solidFill>
                  <a:srgbClr val="C00000"/>
                </a:solidFill>
                <a:ea typeface="Avenir Book" charset="0"/>
                <a:cs typeface="Avenir Book" charset="0"/>
              </a:rPr>
              <a:t>LocB</a:t>
            </a:r>
            <a:r>
              <a:rPr lang="en-US" dirty="0">
                <a:solidFill>
                  <a:srgbClr val="C00000"/>
                </a:solidFill>
                <a:ea typeface="Avenir Book" charset="0"/>
                <a:cs typeface="Avenir Book" charset="0"/>
              </a:rPr>
              <a:t>)</a:t>
            </a:r>
          </a:p>
          <a:p>
            <a:r>
              <a:rPr lang="en-US" dirty="0">
                <a:solidFill>
                  <a:srgbClr val="C00000"/>
                </a:solidFill>
                <a:ea typeface="Avenir Book" charset="0"/>
                <a:cs typeface="Avenir Book" charset="0"/>
              </a:rPr>
              <a:t>			Load(O), Move(</a:t>
            </a:r>
            <a:r>
              <a:rPr lang="en-US" dirty="0" err="1">
                <a:solidFill>
                  <a:srgbClr val="C00000"/>
                </a:solidFill>
                <a:ea typeface="Avenir Book" charset="0"/>
                <a:cs typeface="Avenir Book" charset="0"/>
              </a:rPr>
              <a:t>LocB</a:t>
            </a:r>
            <a:r>
              <a:rPr lang="en-US" dirty="0">
                <a:solidFill>
                  <a:srgbClr val="C00000"/>
                </a:solidFill>
                <a:ea typeface="Avenir Book" charset="0"/>
                <a:cs typeface="Avenir Book" charset="0"/>
              </a:rPr>
              <a:t>)</a:t>
            </a:r>
          </a:p>
        </p:txBody>
      </p:sp>
      <p:sp>
        <p:nvSpPr>
          <p:cNvPr id="47" name="TextBox 46"/>
          <p:cNvSpPr txBox="1"/>
          <p:nvPr/>
        </p:nvSpPr>
        <p:spPr>
          <a:xfrm>
            <a:off x="7725571" y="1912023"/>
            <a:ext cx="630814" cy="323165"/>
          </a:xfrm>
          <a:prstGeom prst="rect">
            <a:avLst/>
          </a:prstGeom>
          <a:noFill/>
        </p:spPr>
        <p:txBody>
          <a:bodyPr wrap="none" rtlCol="0">
            <a:spAutoFit/>
          </a:bodyPr>
          <a:lstStyle/>
          <a:p>
            <a:r>
              <a:rPr lang="en-US" sz="1500" dirty="0">
                <a:ea typeface="Avenir Book" charset="0"/>
                <a:cs typeface="Avenir Book" charset="0"/>
              </a:rPr>
              <a:t>Move</a:t>
            </a:r>
          </a:p>
        </p:txBody>
      </p:sp>
      <p:sp>
        <p:nvSpPr>
          <p:cNvPr id="48" name="TextBox 47"/>
          <p:cNvSpPr txBox="1"/>
          <p:nvPr/>
        </p:nvSpPr>
        <p:spPr>
          <a:xfrm>
            <a:off x="7723298" y="2661593"/>
            <a:ext cx="795411" cy="323165"/>
          </a:xfrm>
          <a:prstGeom prst="rect">
            <a:avLst/>
          </a:prstGeom>
          <a:noFill/>
        </p:spPr>
        <p:txBody>
          <a:bodyPr wrap="none" rtlCol="0">
            <a:spAutoFit/>
          </a:bodyPr>
          <a:lstStyle/>
          <a:p>
            <a:r>
              <a:rPr lang="en-US" sz="1500" dirty="0">
                <a:ea typeface="Avenir Book" charset="0"/>
                <a:cs typeface="Avenir Book" charset="0"/>
              </a:rPr>
              <a:t>Load(G)</a:t>
            </a:r>
          </a:p>
        </p:txBody>
      </p:sp>
      <p:cxnSp>
        <p:nvCxnSpPr>
          <p:cNvPr id="49" name="Straight Connector 48"/>
          <p:cNvCxnSpPr/>
          <p:nvPr/>
        </p:nvCxnSpPr>
        <p:spPr>
          <a:xfrm flipV="1">
            <a:off x="7028855" y="2131949"/>
            <a:ext cx="695836" cy="80157"/>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flipV="1">
            <a:off x="7028855" y="2131948"/>
            <a:ext cx="695836" cy="529646"/>
          </a:xfrm>
          <a:prstGeom prst="line">
            <a:avLst/>
          </a:prstGeom>
        </p:spPr>
        <p:style>
          <a:lnRef idx="2">
            <a:schemeClr val="accent1"/>
          </a:lnRef>
          <a:fillRef idx="0">
            <a:schemeClr val="accent1"/>
          </a:fillRef>
          <a:effectRef idx="1">
            <a:schemeClr val="accent1"/>
          </a:effectRef>
          <a:fontRef idx="minor">
            <a:schemeClr val="tx1"/>
          </a:fontRef>
        </p:style>
      </p:cxnSp>
      <p:sp>
        <p:nvSpPr>
          <p:cNvPr id="53" name="Content Placeholder 2"/>
          <p:cNvSpPr txBox="1">
            <a:spLocks/>
          </p:cNvSpPr>
          <p:nvPr/>
        </p:nvSpPr>
        <p:spPr>
          <a:xfrm>
            <a:off x="8979095" y="1600200"/>
            <a:ext cx="2152185" cy="468908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venir Light"/>
                <a:ea typeface="+mn-ea"/>
                <a:cs typeface="Avenir Light"/>
              </a:defRPr>
            </a:lvl1pPr>
            <a:lvl2pPr marL="742950" indent="-285750" algn="l" defTabSz="457200" rtl="0" eaLnBrk="1" latinLnBrk="0" hangingPunct="1">
              <a:spcBef>
                <a:spcPct val="20000"/>
              </a:spcBef>
              <a:buFont typeface="Arial"/>
              <a:buChar char="–"/>
              <a:defRPr sz="2800" kern="1200">
                <a:solidFill>
                  <a:schemeClr val="tx1"/>
                </a:solidFill>
                <a:latin typeface="Avenir Light"/>
                <a:ea typeface="+mn-ea"/>
                <a:cs typeface="Avenir Light"/>
              </a:defRPr>
            </a:lvl2pPr>
            <a:lvl3pPr marL="1143000" indent="-228600" algn="l" defTabSz="457200" rtl="0" eaLnBrk="1" latinLnBrk="0" hangingPunct="1">
              <a:spcBef>
                <a:spcPct val="20000"/>
              </a:spcBef>
              <a:buFont typeface="Arial"/>
              <a:buChar char="•"/>
              <a:defRPr sz="2400" kern="1200">
                <a:solidFill>
                  <a:schemeClr val="tx1"/>
                </a:solidFill>
                <a:latin typeface="Avenir Light"/>
                <a:ea typeface="+mn-ea"/>
                <a:cs typeface="Avenir Light"/>
              </a:defRPr>
            </a:lvl3pPr>
            <a:lvl4pPr marL="16002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4pPr>
            <a:lvl5pPr marL="20574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ts val="0"/>
              </a:spcBef>
              <a:buNone/>
            </a:pPr>
            <a:r>
              <a:rPr lang="en-US" sz="1500" dirty="0">
                <a:latin typeface="+mn-lt"/>
                <a:ea typeface="Avenir Book" charset="0"/>
                <a:cs typeface="Avenir Book" charset="0"/>
              </a:rPr>
              <a:t>At(</a:t>
            </a:r>
            <a:r>
              <a:rPr lang="en-US" sz="1500" dirty="0" err="1">
                <a:latin typeface="+mn-lt"/>
                <a:ea typeface="Avenir Book" charset="0"/>
                <a:cs typeface="Avenir Book" charset="0"/>
              </a:rPr>
              <a:t>Rocket,LocB</a:t>
            </a:r>
            <a:r>
              <a:rPr lang="en-US" sz="1500" dirty="0">
                <a:latin typeface="+mn-lt"/>
                <a:ea typeface="Avenir Book" charset="0"/>
                <a:cs typeface="Avenir Book" charset="0"/>
              </a:rPr>
              <a:t>)</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At(</a:t>
            </a:r>
            <a:r>
              <a:rPr lang="en-US" sz="1500" dirty="0" err="1">
                <a:latin typeface="+mn-lt"/>
                <a:ea typeface="Avenir Book" charset="0"/>
                <a:cs typeface="Avenir Book" charset="0"/>
              </a:rPr>
              <a:t>Rocket,LocA</a:t>
            </a:r>
            <a:r>
              <a:rPr lang="en-US" sz="1500" dirty="0">
                <a:latin typeface="+mn-lt"/>
                <a:ea typeface="Avenir Book" charset="0"/>
                <a:cs typeface="Avenir Book" charset="0"/>
              </a:rPr>
              <a:t>)</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Has-Fuel()</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Unloaded(</a:t>
            </a:r>
            <a:r>
              <a:rPr lang="en-US" sz="1500" dirty="0" err="1">
                <a:latin typeface="+mn-lt"/>
                <a:ea typeface="Avenir Book" charset="0"/>
                <a:cs typeface="Avenir Book" charset="0"/>
              </a:rPr>
              <a:t>G,LocA</a:t>
            </a:r>
            <a:r>
              <a:rPr lang="en-US" sz="1500" dirty="0">
                <a:latin typeface="+mn-lt"/>
                <a:ea typeface="Avenir Book" charset="0"/>
                <a:cs typeface="Avenir Book" charset="0"/>
              </a:rPr>
              <a:t>)</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Unloaded(</a:t>
            </a:r>
            <a:r>
              <a:rPr lang="en-US" sz="1500" dirty="0" err="1">
                <a:latin typeface="+mn-lt"/>
                <a:ea typeface="Avenir Book" charset="0"/>
                <a:cs typeface="Avenir Book" charset="0"/>
              </a:rPr>
              <a:t>O,LocA</a:t>
            </a:r>
            <a:r>
              <a:rPr lang="en-US" sz="1500" dirty="0">
                <a:latin typeface="+mn-lt"/>
                <a:ea typeface="Avenir Book" charset="0"/>
                <a:cs typeface="Avenir Book" charset="0"/>
              </a:rPr>
              <a:t>)</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Loaded(</a:t>
            </a:r>
            <a:r>
              <a:rPr lang="en-US" sz="1500" dirty="0" err="1">
                <a:latin typeface="+mn-lt"/>
                <a:ea typeface="Avenir Book" charset="0"/>
                <a:cs typeface="Avenir Book" charset="0"/>
              </a:rPr>
              <a:t>G,Rocket</a:t>
            </a:r>
            <a:r>
              <a:rPr lang="en-US" sz="1500" dirty="0">
                <a:latin typeface="+mn-lt"/>
                <a:ea typeface="Avenir Book" charset="0"/>
                <a:cs typeface="Avenir Book" charset="0"/>
              </a:rPr>
              <a:t>)</a:t>
            </a:r>
          </a:p>
          <a:p>
            <a:pPr marL="0" indent="0" defTabSz="914400">
              <a:spcBef>
                <a:spcPts val="0"/>
              </a:spcBef>
              <a:buNone/>
            </a:pPr>
            <a:endParaRPr lang="en-US" sz="1500" dirty="0">
              <a:latin typeface="+mn-lt"/>
              <a:ea typeface="Avenir Book" charset="0"/>
              <a:cs typeface="Avenir Book" charset="0"/>
            </a:endParaRPr>
          </a:p>
          <a:p>
            <a:pPr marL="0" indent="0" defTabSz="914400">
              <a:spcBef>
                <a:spcPts val="0"/>
              </a:spcBef>
              <a:buNone/>
            </a:pPr>
            <a:r>
              <a:rPr lang="en-US" sz="1500" dirty="0">
                <a:latin typeface="+mn-lt"/>
                <a:ea typeface="Avenir Book" charset="0"/>
                <a:cs typeface="Avenir Book" charset="0"/>
              </a:rPr>
              <a:t>Loaded(</a:t>
            </a:r>
            <a:r>
              <a:rPr lang="en-US" sz="1500" dirty="0" err="1">
                <a:latin typeface="+mn-lt"/>
                <a:ea typeface="Avenir Book" charset="0"/>
                <a:cs typeface="Avenir Book" charset="0"/>
              </a:rPr>
              <a:t>O,Rocket</a:t>
            </a:r>
            <a:r>
              <a:rPr lang="en-US" sz="1500" dirty="0">
                <a:latin typeface="+mn-lt"/>
                <a:ea typeface="Avenir Book" charset="0"/>
                <a:cs typeface="Avenir Book" charset="0"/>
              </a:rPr>
              <a:t>)</a:t>
            </a:r>
          </a:p>
        </p:txBody>
      </p:sp>
      <p:sp>
        <p:nvSpPr>
          <p:cNvPr id="54" name="TextBox 53"/>
          <p:cNvSpPr txBox="1"/>
          <p:nvPr/>
        </p:nvSpPr>
        <p:spPr>
          <a:xfrm>
            <a:off x="7723297" y="3375903"/>
            <a:ext cx="800219" cy="323165"/>
          </a:xfrm>
          <a:prstGeom prst="rect">
            <a:avLst/>
          </a:prstGeom>
          <a:noFill/>
        </p:spPr>
        <p:txBody>
          <a:bodyPr wrap="none" rtlCol="0">
            <a:spAutoFit/>
          </a:bodyPr>
          <a:lstStyle/>
          <a:p>
            <a:r>
              <a:rPr lang="en-US" sz="1500" dirty="0">
                <a:ea typeface="Avenir Book" charset="0"/>
                <a:cs typeface="Avenir Book" charset="0"/>
              </a:rPr>
              <a:t>Load(O)</a:t>
            </a:r>
          </a:p>
        </p:txBody>
      </p:sp>
      <p:cxnSp>
        <p:nvCxnSpPr>
          <p:cNvPr id="55" name="Straight Connector 54"/>
          <p:cNvCxnSpPr>
            <a:endCxn id="52" idx="3"/>
          </p:cNvCxnSpPr>
          <p:nvPr/>
        </p:nvCxnSpPr>
        <p:spPr>
          <a:xfrm flipH="1">
            <a:off x="8395947" y="1780663"/>
            <a:ext cx="671258" cy="292942"/>
          </a:xfrm>
          <a:prstGeom prst="line">
            <a:avLst/>
          </a:prstGeom>
        </p:spPr>
        <p:style>
          <a:lnRef idx="2">
            <a:schemeClr val="accent1"/>
          </a:lnRef>
          <a:fillRef idx="0">
            <a:schemeClr val="accent1"/>
          </a:fillRef>
          <a:effectRef idx="1">
            <a:schemeClr val="accent1"/>
          </a:effectRef>
          <a:fontRef idx="minor">
            <a:schemeClr val="tx1"/>
          </a:fontRef>
        </p:style>
      </p:cxnSp>
      <p:cxnSp>
        <p:nvCxnSpPr>
          <p:cNvPr id="56" name="Straight Connector 55"/>
          <p:cNvCxnSpPr>
            <a:endCxn id="52" idx="3"/>
          </p:cNvCxnSpPr>
          <p:nvPr/>
        </p:nvCxnSpPr>
        <p:spPr>
          <a:xfrm flipH="1" flipV="1">
            <a:off x="8395947" y="2073605"/>
            <a:ext cx="670376" cy="147522"/>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a:endCxn id="52" idx="3"/>
          </p:cNvCxnSpPr>
          <p:nvPr/>
        </p:nvCxnSpPr>
        <p:spPr>
          <a:xfrm flipH="1" flipV="1">
            <a:off x="8395947" y="2073606"/>
            <a:ext cx="670376" cy="602047"/>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7027975" y="2235187"/>
            <a:ext cx="695323" cy="5879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V="1">
            <a:off x="7046741" y="2823176"/>
            <a:ext cx="676556" cy="309721"/>
          </a:xfrm>
          <a:prstGeom prst="line">
            <a:avLst/>
          </a:prstGeom>
        </p:spPr>
        <p:style>
          <a:lnRef idx="2">
            <a:schemeClr val="accent1"/>
          </a:lnRef>
          <a:fillRef idx="0">
            <a:schemeClr val="accent1"/>
          </a:fillRef>
          <a:effectRef idx="1">
            <a:schemeClr val="accent1"/>
          </a:effectRef>
          <a:fontRef idx="minor">
            <a:schemeClr val="tx1"/>
          </a:fontRef>
        </p:style>
      </p:cxnSp>
      <p:cxnSp>
        <p:nvCxnSpPr>
          <p:cNvPr id="66" name="Straight Connector 65"/>
          <p:cNvCxnSpPr>
            <a:endCxn id="66" idx="1"/>
          </p:cNvCxnSpPr>
          <p:nvPr/>
        </p:nvCxnSpPr>
        <p:spPr>
          <a:xfrm>
            <a:off x="7026580" y="2235187"/>
            <a:ext cx="696716" cy="1302298"/>
          </a:xfrm>
          <a:prstGeom prst="line">
            <a:avLst/>
          </a:prstGeom>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V="1">
            <a:off x="7026579" y="3537485"/>
            <a:ext cx="696718" cy="47434"/>
          </a:xfrm>
          <a:prstGeom prst="line">
            <a:avLst/>
          </a:prstGeom>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flipH="1" flipV="1">
            <a:off x="8582829" y="2823175"/>
            <a:ext cx="483495" cy="292942"/>
          </a:xfrm>
          <a:prstGeom prst="line">
            <a:avLst/>
          </a:prstGeom>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H="1" flipV="1">
            <a:off x="8582829" y="2823176"/>
            <a:ext cx="495595" cy="1257335"/>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a:endCxn id="66" idx="3"/>
          </p:cNvCxnSpPr>
          <p:nvPr/>
        </p:nvCxnSpPr>
        <p:spPr>
          <a:xfrm flipH="1">
            <a:off x="8594047" y="3537485"/>
            <a:ext cx="48437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1" name="Straight Connector 70"/>
          <p:cNvCxnSpPr>
            <a:endCxn id="66" idx="3"/>
          </p:cNvCxnSpPr>
          <p:nvPr/>
        </p:nvCxnSpPr>
        <p:spPr>
          <a:xfrm flipH="1" flipV="1">
            <a:off x="8594047" y="3537486"/>
            <a:ext cx="484376" cy="964393"/>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7081259" y="2250825"/>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73" name="Rectangle 72"/>
          <p:cNvSpPr/>
          <p:nvPr/>
        </p:nvSpPr>
        <p:spPr>
          <a:xfrm>
            <a:off x="7812761" y="2193128"/>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4" name="Straight Connector 73"/>
          <p:cNvCxnSpPr/>
          <p:nvPr/>
        </p:nvCxnSpPr>
        <p:spPr>
          <a:xfrm>
            <a:off x="7075649" y="2675437"/>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75" name="Rectangle 74"/>
          <p:cNvSpPr/>
          <p:nvPr/>
        </p:nvSpPr>
        <p:spPr>
          <a:xfrm>
            <a:off x="7807151" y="2617740"/>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6" name="Straight Connector 75"/>
          <p:cNvCxnSpPr/>
          <p:nvPr/>
        </p:nvCxnSpPr>
        <p:spPr>
          <a:xfrm>
            <a:off x="7075649" y="3193343"/>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77" name="Rectangle 76"/>
          <p:cNvSpPr/>
          <p:nvPr/>
        </p:nvSpPr>
        <p:spPr>
          <a:xfrm>
            <a:off x="7807151" y="3135646"/>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8" name="Straight Connector 77"/>
          <p:cNvCxnSpPr/>
          <p:nvPr/>
        </p:nvCxnSpPr>
        <p:spPr>
          <a:xfrm>
            <a:off x="7070040" y="3665750"/>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79" name="Rectangle 78"/>
          <p:cNvSpPr/>
          <p:nvPr/>
        </p:nvSpPr>
        <p:spPr>
          <a:xfrm>
            <a:off x="7801542" y="3608053"/>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0" name="Curved Connector 79"/>
          <p:cNvCxnSpPr>
            <a:stCxn id="52" idx="1"/>
          </p:cNvCxnSpPr>
          <p:nvPr/>
        </p:nvCxnSpPr>
        <p:spPr>
          <a:xfrm rot="10800000" flipV="1">
            <a:off x="7723297" y="2073605"/>
            <a:ext cx="2274" cy="749570"/>
          </a:xfrm>
          <a:prstGeom prst="curvedConnector3">
            <a:avLst>
              <a:gd name="adj1" fmla="val 10152770"/>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1" name="Curved Connector 80"/>
          <p:cNvCxnSpPr>
            <a:stCxn id="52" idx="1"/>
            <a:endCxn id="66" idx="1"/>
          </p:cNvCxnSpPr>
          <p:nvPr/>
        </p:nvCxnSpPr>
        <p:spPr>
          <a:xfrm rot="10800000" flipV="1">
            <a:off x="7723298" y="2073605"/>
            <a:ext cx="2275" cy="1463880"/>
          </a:xfrm>
          <a:prstGeom prst="curvedConnector3">
            <a:avLst>
              <a:gd name="adj1" fmla="val 10148352"/>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2" name="Curved Connector 81"/>
          <p:cNvCxnSpPr/>
          <p:nvPr/>
        </p:nvCxnSpPr>
        <p:spPr>
          <a:xfrm rot="5400000">
            <a:off x="7873443" y="2873945"/>
            <a:ext cx="387681" cy="280781"/>
          </a:xfrm>
          <a:prstGeom prst="curvedConnector2">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3" name="Curved Connector 82"/>
          <p:cNvCxnSpPr/>
          <p:nvPr/>
        </p:nvCxnSpPr>
        <p:spPr>
          <a:xfrm rot="10800000" flipV="1">
            <a:off x="7861414" y="3512368"/>
            <a:ext cx="366941" cy="240743"/>
          </a:xfrm>
          <a:prstGeom prst="curvedConnector4">
            <a:avLst>
              <a:gd name="adj1" fmla="val 41842"/>
              <a:gd name="adj2" fmla="val 85757"/>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4" name="Curved Connector 83"/>
          <p:cNvCxnSpPr>
            <a:stCxn id="52" idx="3"/>
            <a:endCxn id="52" idx="2"/>
          </p:cNvCxnSpPr>
          <p:nvPr/>
        </p:nvCxnSpPr>
        <p:spPr>
          <a:xfrm flipH="1">
            <a:off x="8060759" y="2073605"/>
            <a:ext cx="335188" cy="161582"/>
          </a:xfrm>
          <a:prstGeom prst="curvedConnector4">
            <a:avLst>
              <a:gd name="adj1" fmla="val -68201"/>
              <a:gd name="adj2" fmla="val 241476"/>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5" name="Curved Connector 84"/>
          <p:cNvCxnSpPr>
            <a:stCxn id="52" idx="3"/>
          </p:cNvCxnSpPr>
          <p:nvPr/>
        </p:nvCxnSpPr>
        <p:spPr>
          <a:xfrm flipH="1">
            <a:off x="7964275" y="2073605"/>
            <a:ext cx="431672" cy="621180"/>
          </a:xfrm>
          <a:prstGeom prst="curvedConnector4">
            <a:avLst>
              <a:gd name="adj1" fmla="val -52957"/>
              <a:gd name="adj2" fmla="val 63006"/>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537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84E3F-ADBC-6F49-9CB1-7166CAC7A5BC}"/>
              </a:ext>
            </a:extLst>
          </p:cNvPr>
          <p:cNvSpPr>
            <a:spLocks noGrp="1"/>
          </p:cNvSpPr>
          <p:nvPr>
            <p:ph type="title"/>
          </p:nvPr>
        </p:nvSpPr>
        <p:spPr/>
        <p:txBody>
          <a:bodyPr/>
          <a:lstStyle/>
          <a:p>
            <a:r>
              <a:rPr lang="en-US" dirty="0">
                <a:solidFill>
                  <a:srgbClr val="C00000"/>
                </a:solidFill>
              </a:rPr>
              <a:t>Poll 1</a:t>
            </a:r>
          </a:p>
        </p:txBody>
      </p:sp>
      <p:sp>
        <p:nvSpPr>
          <p:cNvPr id="3" name="Content Placeholder 2">
            <a:extLst>
              <a:ext uri="{FF2B5EF4-FFF2-40B4-BE49-F238E27FC236}">
                <a16:creationId xmlns:a16="http://schemas.microsoft.com/office/drawing/2014/main" id="{6B6E8D03-68F9-DA48-80FF-FFAA29E76C9A}"/>
              </a:ext>
            </a:extLst>
          </p:cNvPr>
          <p:cNvSpPr>
            <a:spLocks noGrp="1"/>
          </p:cNvSpPr>
          <p:nvPr>
            <p:ph idx="1"/>
          </p:nvPr>
        </p:nvSpPr>
        <p:spPr/>
        <p:txBody>
          <a:bodyPr/>
          <a:lstStyle/>
          <a:p>
            <a:r>
              <a:rPr lang="en-US" dirty="0"/>
              <a:t>Which predicates apply to this state? (Select all that apply)</a:t>
            </a:r>
          </a:p>
          <a:p>
            <a:r>
              <a:rPr lang="en-US" sz="2400" dirty="0">
                <a:solidFill>
                  <a:srgbClr val="7030A0"/>
                </a:solidFill>
              </a:rPr>
              <a:t>Instances: A, B, C</a:t>
            </a:r>
          </a:p>
          <a:p>
            <a:r>
              <a:rPr lang="en-US" sz="2400" dirty="0">
                <a:solidFill>
                  <a:srgbClr val="7030A0"/>
                </a:solidFill>
              </a:rPr>
              <a:t>Predicates:</a:t>
            </a:r>
          </a:p>
          <a:p>
            <a:r>
              <a:rPr lang="en-US" sz="2400" dirty="0">
                <a:solidFill>
                  <a:srgbClr val="7030A0"/>
                </a:solidFill>
              </a:rPr>
              <a:t>     1) In-Hand(A)</a:t>
            </a:r>
          </a:p>
          <a:p>
            <a:r>
              <a:rPr lang="en-US" sz="2400" dirty="0">
                <a:solidFill>
                  <a:srgbClr val="7030A0"/>
                </a:solidFill>
              </a:rPr>
              <a:t>     2) In-Hand(B)</a:t>
            </a:r>
          </a:p>
          <a:p>
            <a:r>
              <a:rPr lang="en-US" sz="2400" dirty="0">
                <a:solidFill>
                  <a:srgbClr val="C00000"/>
                </a:solidFill>
              </a:rPr>
              <a:t>     3) In-Hand(C)</a:t>
            </a:r>
          </a:p>
          <a:p>
            <a:r>
              <a:rPr lang="en-US" sz="2400" dirty="0">
                <a:solidFill>
                  <a:srgbClr val="7030A0"/>
                </a:solidFill>
              </a:rPr>
              <a:t>     4) On-Table(A)</a:t>
            </a:r>
          </a:p>
          <a:p>
            <a:r>
              <a:rPr lang="en-US" sz="2400" dirty="0">
                <a:solidFill>
                  <a:srgbClr val="C00000"/>
                </a:solidFill>
              </a:rPr>
              <a:t>     5) On-Table(B)</a:t>
            </a:r>
          </a:p>
          <a:p>
            <a:r>
              <a:rPr lang="en-US" sz="2400" dirty="0">
                <a:solidFill>
                  <a:srgbClr val="7030A0"/>
                </a:solidFill>
              </a:rPr>
              <a:t>     6) On-Table(C)</a:t>
            </a:r>
          </a:p>
          <a:p>
            <a:r>
              <a:rPr lang="en-US" sz="2400" dirty="0">
                <a:solidFill>
                  <a:srgbClr val="7030A0"/>
                </a:solidFill>
              </a:rPr>
              <a:t>     7) On-Block(B,C) </a:t>
            </a:r>
          </a:p>
          <a:p>
            <a:r>
              <a:rPr lang="en-US" sz="2400" dirty="0">
                <a:solidFill>
                  <a:srgbClr val="C00000"/>
                </a:solidFill>
              </a:rPr>
              <a:t>     8) On-Block(A,B)</a:t>
            </a:r>
          </a:p>
          <a:p>
            <a:r>
              <a:rPr lang="en-US" sz="2400" dirty="0">
                <a:solidFill>
                  <a:srgbClr val="7030A0"/>
                </a:solidFill>
              </a:rPr>
              <a:t>     9) </a:t>
            </a:r>
            <a:r>
              <a:rPr lang="en-US" sz="2400" dirty="0" err="1">
                <a:solidFill>
                  <a:srgbClr val="7030A0"/>
                </a:solidFill>
              </a:rPr>
              <a:t>HandEmpty</a:t>
            </a:r>
            <a:r>
              <a:rPr lang="en-US" sz="2400" dirty="0">
                <a:solidFill>
                  <a:srgbClr val="7030A0"/>
                </a:solidFill>
              </a:rPr>
              <a:t>()</a:t>
            </a:r>
          </a:p>
        </p:txBody>
      </p:sp>
      <p:grpSp>
        <p:nvGrpSpPr>
          <p:cNvPr id="4" name="Group 3">
            <a:extLst>
              <a:ext uri="{FF2B5EF4-FFF2-40B4-BE49-F238E27FC236}">
                <a16:creationId xmlns:a16="http://schemas.microsoft.com/office/drawing/2014/main" id="{B32D2CA9-32DA-4841-89AF-BC3E910B6FC5}"/>
              </a:ext>
            </a:extLst>
          </p:cNvPr>
          <p:cNvGrpSpPr>
            <a:grpSpLocks noChangeAspect="1"/>
          </p:cNvGrpSpPr>
          <p:nvPr/>
        </p:nvGrpSpPr>
        <p:grpSpPr>
          <a:xfrm>
            <a:off x="6458590" y="2500677"/>
            <a:ext cx="3752211" cy="2161473"/>
            <a:chOff x="5274359" y="1800434"/>
            <a:chExt cx="1266670" cy="729669"/>
          </a:xfrm>
        </p:grpSpPr>
        <p:cxnSp>
          <p:nvCxnSpPr>
            <p:cNvPr id="5" name="Straight Connector 4">
              <a:extLst>
                <a:ext uri="{FF2B5EF4-FFF2-40B4-BE49-F238E27FC236}">
                  <a16:creationId xmlns:a16="http://schemas.microsoft.com/office/drawing/2014/main" id="{067B90FD-42A8-4F4A-AAF3-BBA6B378CE81}"/>
                </a:ext>
              </a:extLst>
            </p:cNvPr>
            <p:cNvCxnSpPr>
              <a:cxnSpLocks noChangeAspect="1"/>
            </p:cNvCxnSpPr>
            <p:nvPr/>
          </p:nvCxnSpPr>
          <p:spPr>
            <a:xfrm flipV="1">
              <a:off x="5274359" y="2516182"/>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A6953F46-F616-FB44-9EB7-B3224786BF5A}"/>
                </a:ext>
              </a:extLst>
            </p:cNvPr>
            <p:cNvSpPr>
              <a:spLocks noChangeAspect="1"/>
            </p:cNvSpPr>
            <p:nvPr/>
          </p:nvSpPr>
          <p:spPr>
            <a:xfrm>
              <a:off x="5423366" y="1915867"/>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3B9D311-ED2A-1A4B-B7B8-403EAED57522}"/>
                </a:ext>
              </a:extLst>
            </p:cNvPr>
            <p:cNvSpPr>
              <a:spLocks noChangeAspect="1"/>
            </p:cNvSpPr>
            <p:nvPr/>
          </p:nvSpPr>
          <p:spPr>
            <a:xfrm>
              <a:off x="5423366" y="2222985"/>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2A6F2B-6208-EE46-8D99-404B528323A4}"/>
                </a:ext>
              </a:extLst>
            </p:cNvPr>
            <p:cNvSpPr/>
            <p:nvPr/>
          </p:nvSpPr>
          <p:spPr>
            <a:xfrm>
              <a:off x="5879733" y="1800434"/>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333DDF2-2DF8-5246-9349-8A04B301C48F}"/>
                </a:ext>
              </a:extLst>
            </p:cNvPr>
            <p:cNvSpPr>
              <a:spLocks noChangeAspect="1"/>
            </p:cNvSpPr>
            <p:nvPr/>
          </p:nvSpPr>
          <p:spPr>
            <a:xfrm>
              <a:off x="5937073" y="1883639"/>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DF25DB7F-84F5-5E46-A6C0-350C7F01914A}"/>
              </a:ext>
            </a:extLst>
          </p:cNvPr>
          <p:cNvSpPr txBox="1"/>
          <p:nvPr/>
        </p:nvSpPr>
        <p:spPr>
          <a:xfrm>
            <a:off x="7267506" y="3162300"/>
            <a:ext cx="317716" cy="369332"/>
          </a:xfrm>
          <a:prstGeom prst="rect">
            <a:avLst/>
          </a:prstGeom>
          <a:noFill/>
        </p:spPr>
        <p:txBody>
          <a:bodyPr wrap="none" rtlCol="0">
            <a:spAutoFit/>
          </a:bodyPr>
          <a:lstStyle/>
          <a:p>
            <a:r>
              <a:rPr lang="en-US" dirty="0"/>
              <a:t>A</a:t>
            </a:r>
          </a:p>
        </p:txBody>
      </p:sp>
      <p:sp>
        <p:nvSpPr>
          <p:cNvPr id="11" name="TextBox 10">
            <a:extLst>
              <a:ext uri="{FF2B5EF4-FFF2-40B4-BE49-F238E27FC236}">
                <a16:creationId xmlns:a16="http://schemas.microsoft.com/office/drawing/2014/main" id="{C864DC23-6CEB-B74C-9745-A3B1825216CB}"/>
              </a:ext>
            </a:extLst>
          </p:cNvPr>
          <p:cNvSpPr txBox="1"/>
          <p:nvPr/>
        </p:nvSpPr>
        <p:spPr>
          <a:xfrm>
            <a:off x="7280206" y="4026932"/>
            <a:ext cx="309700" cy="369332"/>
          </a:xfrm>
          <a:prstGeom prst="rect">
            <a:avLst/>
          </a:prstGeom>
          <a:noFill/>
        </p:spPr>
        <p:txBody>
          <a:bodyPr wrap="none" rtlCol="0">
            <a:spAutoFit/>
          </a:bodyPr>
          <a:lstStyle/>
          <a:p>
            <a:r>
              <a:rPr lang="en-US" dirty="0"/>
              <a:t>B</a:t>
            </a:r>
          </a:p>
        </p:txBody>
      </p:sp>
      <p:sp>
        <p:nvSpPr>
          <p:cNvPr id="12" name="TextBox 11">
            <a:extLst>
              <a:ext uri="{FF2B5EF4-FFF2-40B4-BE49-F238E27FC236}">
                <a16:creationId xmlns:a16="http://schemas.microsoft.com/office/drawing/2014/main" id="{D1B447AC-C50A-BD44-BC75-2100FB2B4C68}"/>
              </a:ext>
            </a:extLst>
          </p:cNvPr>
          <p:cNvSpPr txBox="1"/>
          <p:nvPr/>
        </p:nvSpPr>
        <p:spPr>
          <a:xfrm>
            <a:off x="8791506" y="3074432"/>
            <a:ext cx="308098" cy="369332"/>
          </a:xfrm>
          <a:prstGeom prst="rect">
            <a:avLst/>
          </a:prstGeom>
          <a:noFill/>
        </p:spPr>
        <p:txBody>
          <a:bodyPr wrap="none" rtlCol="0">
            <a:spAutoFit/>
          </a:bodyPr>
          <a:lstStyle/>
          <a:p>
            <a:r>
              <a:rPr lang="en-US" dirty="0"/>
              <a:t>C</a:t>
            </a:r>
          </a:p>
        </p:txBody>
      </p:sp>
      <mc:AlternateContent xmlns:mc="http://schemas.openxmlformats.org/markup-compatibility/2006" xmlns:p14="http://schemas.microsoft.com/office/powerpoint/2010/main">
        <mc:Choice Requires="p14">
          <p:contentPart p14:bwMode="auto" r:id="rId2">
            <p14:nvContentPartPr>
              <p14:cNvPr id="13" name="Ink 12">
                <a:extLst>
                  <a:ext uri="{FF2B5EF4-FFF2-40B4-BE49-F238E27FC236}">
                    <a16:creationId xmlns:a16="http://schemas.microsoft.com/office/drawing/2014/main" id="{D0AA260E-0850-EEBD-509E-78366522754A}"/>
                  </a:ext>
                </a:extLst>
              </p14:cNvPr>
              <p14:cNvContentPartPr/>
              <p14:nvPr/>
            </p14:nvContentPartPr>
            <p14:xfrm>
              <a:off x="267120" y="1220760"/>
              <a:ext cx="10068120" cy="4780440"/>
            </p14:xfrm>
          </p:contentPart>
        </mc:Choice>
        <mc:Fallback xmlns="">
          <p:pic>
            <p:nvPicPr>
              <p:cNvPr id="13" name="Ink 12">
                <a:extLst>
                  <a:ext uri="{FF2B5EF4-FFF2-40B4-BE49-F238E27FC236}">
                    <a16:creationId xmlns:a16="http://schemas.microsoft.com/office/drawing/2014/main" id="{D0AA260E-0850-EEBD-509E-78366522754A}"/>
                  </a:ext>
                </a:extLst>
              </p:cNvPr>
              <p:cNvPicPr/>
              <p:nvPr/>
            </p:nvPicPr>
            <p:blipFill>
              <a:blip r:embed="rId3"/>
              <a:stretch>
                <a:fillRect/>
              </a:stretch>
            </p:blipFill>
            <p:spPr>
              <a:xfrm>
                <a:off x="257760" y="1211400"/>
                <a:ext cx="10086840" cy="4799160"/>
              </a:xfrm>
              <a:prstGeom prst="rect">
                <a:avLst/>
              </a:prstGeom>
            </p:spPr>
          </p:pic>
        </mc:Fallback>
      </mc:AlternateContent>
    </p:spTree>
    <p:extLst>
      <p:ext uri="{BB962C8B-B14F-4D97-AF65-F5344CB8AC3E}">
        <p14:creationId xmlns:p14="http://schemas.microsoft.com/office/powerpoint/2010/main" val="1385129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84E3F-ADBC-6F49-9CB1-7166CAC7A5BC}"/>
              </a:ext>
            </a:extLst>
          </p:cNvPr>
          <p:cNvSpPr>
            <a:spLocks noGrp="1"/>
          </p:cNvSpPr>
          <p:nvPr>
            <p:ph type="title"/>
          </p:nvPr>
        </p:nvSpPr>
        <p:spPr/>
        <p:txBody>
          <a:bodyPr/>
          <a:lstStyle/>
          <a:p>
            <a:r>
              <a:rPr lang="en-US" dirty="0"/>
              <a:t>Full State Description</a:t>
            </a:r>
          </a:p>
        </p:txBody>
      </p:sp>
      <p:sp>
        <p:nvSpPr>
          <p:cNvPr id="3" name="Content Placeholder 2">
            <a:extLst>
              <a:ext uri="{FF2B5EF4-FFF2-40B4-BE49-F238E27FC236}">
                <a16:creationId xmlns:a16="http://schemas.microsoft.com/office/drawing/2014/main" id="{6B6E8D03-68F9-DA48-80FF-FFAA29E76C9A}"/>
              </a:ext>
            </a:extLst>
          </p:cNvPr>
          <p:cNvSpPr>
            <a:spLocks noGrp="1"/>
          </p:cNvSpPr>
          <p:nvPr>
            <p:ph idx="1"/>
          </p:nvPr>
        </p:nvSpPr>
        <p:spPr/>
        <p:txBody>
          <a:bodyPr/>
          <a:lstStyle/>
          <a:p>
            <a:endParaRPr lang="en-US" sz="2400" dirty="0">
              <a:solidFill>
                <a:srgbClr val="7030A0"/>
              </a:solidFill>
            </a:endParaRPr>
          </a:p>
          <a:p>
            <a:r>
              <a:rPr lang="en-US" sz="2400" dirty="0">
                <a:solidFill>
                  <a:schemeClr val="tx1"/>
                </a:solidFill>
              </a:rPr>
              <a:t>Instances: A, B, C</a:t>
            </a:r>
          </a:p>
          <a:p>
            <a:r>
              <a:rPr lang="en-US" sz="2400" dirty="0">
                <a:solidFill>
                  <a:schemeClr val="tx1"/>
                </a:solidFill>
              </a:rPr>
              <a:t>Predicates:</a:t>
            </a:r>
          </a:p>
          <a:p>
            <a:r>
              <a:rPr lang="en-US" sz="2400" dirty="0">
                <a:solidFill>
                  <a:srgbClr val="C00000"/>
                </a:solidFill>
              </a:rPr>
              <a:t>	In-Hand(C)</a:t>
            </a:r>
          </a:p>
          <a:p>
            <a:r>
              <a:rPr lang="en-US" sz="2400" dirty="0">
                <a:solidFill>
                  <a:srgbClr val="C00000"/>
                </a:solidFill>
              </a:rPr>
              <a:t>	On-Table(B)</a:t>
            </a:r>
          </a:p>
          <a:p>
            <a:r>
              <a:rPr lang="en-US" sz="2400" dirty="0">
                <a:solidFill>
                  <a:srgbClr val="C00000"/>
                </a:solidFill>
              </a:rPr>
              <a:t>	On-Block(A,B)</a:t>
            </a:r>
          </a:p>
          <a:p>
            <a:r>
              <a:rPr lang="en-US" sz="2400" dirty="0">
                <a:solidFill>
                  <a:srgbClr val="C00000"/>
                </a:solidFill>
              </a:rPr>
              <a:t>	Clear(A)</a:t>
            </a:r>
          </a:p>
          <a:p>
            <a:r>
              <a:rPr lang="en-US" sz="2400" dirty="0">
                <a:solidFill>
                  <a:srgbClr val="C00000"/>
                </a:solidFill>
              </a:rPr>
              <a:t>	Clear(C)</a:t>
            </a:r>
          </a:p>
          <a:p>
            <a:r>
              <a:rPr lang="en-US" sz="2400" dirty="0">
                <a:solidFill>
                  <a:srgbClr val="C00000"/>
                </a:solidFill>
              </a:rPr>
              <a:t>	</a:t>
            </a:r>
            <a:r>
              <a:rPr lang="en-US" sz="2400" dirty="0">
                <a:solidFill>
                  <a:schemeClr val="tx1"/>
                </a:solidFill>
              </a:rPr>
              <a:t>Optional: </a:t>
            </a:r>
            <a:r>
              <a:rPr lang="en-US" sz="2400" dirty="0">
                <a:solidFill>
                  <a:srgbClr val="C00000"/>
                </a:solidFill>
              </a:rPr>
              <a:t>~</a:t>
            </a:r>
            <a:r>
              <a:rPr lang="en-US" sz="2400" dirty="0" err="1">
                <a:solidFill>
                  <a:srgbClr val="C00000"/>
                </a:solidFill>
              </a:rPr>
              <a:t>HandEmpty</a:t>
            </a:r>
            <a:r>
              <a:rPr lang="en-US" sz="2400" dirty="0">
                <a:solidFill>
                  <a:srgbClr val="C00000"/>
                </a:solidFill>
              </a:rPr>
              <a:t>(), ~On-Table(C), ~On-Table(A), ~On-Block(B,A),    			    ~On-Block(C,A), ~On-Block(B,C), ~On-Block(C,B), ~On-Block(A,C), 		    ~Clear(B), ~In-Hand(A), ~In-Hand(B)</a:t>
            </a:r>
            <a:endParaRPr lang="en-US" sz="2400" dirty="0">
              <a:solidFill>
                <a:schemeClr val="tx1"/>
              </a:solidFill>
            </a:endParaRPr>
          </a:p>
        </p:txBody>
      </p:sp>
      <p:grpSp>
        <p:nvGrpSpPr>
          <p:cNvPr id="4" name="Group 3">
            <a:extLst>
              <a:ext uri="{FF2B5EF4-FFF2-40B4-BE49-F238E27FC236}">
                <a16:creationId xmlns:a16="http://schemas.microsoft.com/office/drawing/2014/main" id="{B32D2CA9-32DA-4841-89AF-BC3E910B6FC5}"/>
              </a:ext>
            </a:extLst>
          </p:cNvPr>
          <p:cNvGrpSpPr>
            <a:grpSpLocks noChangeAspect="1"/>
          </p:cNvGrpSpPr>
          <p:nvPr/>
        </p:nvGrpSpPr>
        <p:grpSpPr>
          <a:xfrm>
            <a:off x="6458590" y="2500677"/>
            <a:ext cx="3752211" cy="2161473"/>
            <a:chOff x="5274359" y="1800434"/>
            <a:chExt cx="1266670" cy="729669"/>
          </a:xfrm>
        </p:grpSpPr>
        <p:cxnSp>
          <p:nvCxnSpPr>
            <p:cNvPr id="5" name="Straight Connector 4">
              <a:extLst>
                <a:ext uri="{FF2B5EF4-FFF2-40B4-BE49-F238E27FC236}">
                  <a16:creationId xmlns:a16="http://schemas.microsoft.com/office/drawing/2014/main" id="{067B90FD-42A8-4F4A-AAF3-BBA6B378CE81}"/>
                </a:ext>
              </a:extLst>
            </p:cNvPr>
            <p:cNvCxnSpPr>
              <a:cxnSpLocks noChangeAspect="1"/>
            </p:cNvCxnSpPr>
            <p:nvPr/>
          </p:nvCxnSpPr>
          <p:spPr>
            <a:xfrm flipV="1">
              <a:off x="5274359" y="2516182"/>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A6953F46-F616-FB44-9EB7-B3224786BF5A}"/>
                </a:ext>
              </a:extLst>
            </p:cNvPr>
            <p:cNvSpPr>
              <a:spLocks noChangeAspect="1"/>
            </p:cNvSpPr>
            <p:nvPr/>
          </p:nvSpPr>
          <p:spPr>
            <a:xfrm>
              <a:off x="5423366" y="1915867"/>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3B9D311-ED2A-1A4B-B7B8-403EAED57522}"/>
                </a:ext>
              </a:extLst>
            </p:cNvPr>
            <p:cNvSpPr>
              <a:spLocks noChangeAspect="1"/>
            </p:cNvSpPr>
            <p:nvPr/>
          </p:nvSpPr>
          <p:spPr>
            <a:xfrm>
              <a:off x="5423366" y="2222985"/>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2A6F2B-6208-EE46-8D99-404B528323A4}"/>
                </a:ext>
              </a:extLst>
            </p:cNvPr>
            <p:cNvSpPr/>
            <p:nvPr/>
          </p:nvSpPr>
          <p:spPr>
            <a:xfrm>
              <a:off x="5879733" y="1800434"/>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333DDF2-2DF8-5246-9349-8A04B301C48F}"/>
                </a:ext>
              </a:extLst>
            </p:cNvPr>
            <p:cNvSpPr>
              <a:spLocks noChangeAspect="1"/>
            </p:cNvSpPr>
            <p:nvPr/>
          </p:nvSpPr>
          <p:spPr>
            <a:xfrm>
              <a:off x="5937073" y="1883639"/>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DF25DB7F-84F5-5E46-A6C0-350C7F01914A}"/>
              </a:ext>
            </a:extLst>
          </p:cNvPr>
          <p:cNvSpPr txBox="1"/>
          <p:nvPr/>
        </p:nvSpPr>
        <p:spPr>
          <a:xfrm>
            <a:off x="7267506" y="3162300"/>
            <a:ext cx="317716" cy="369332"/>
          </a:xfrm>
          <a:prstGeom prst="rect">
            <a:avLst/>
          </a:prstGeom>
          <a:noFill/>
        </p:spPr>
        <p:txBody>
          <a:bodyPr wrap="none" rtlCol="0">
            <a:spAutoFit/>
          </a:bodyPr>
          <a:lstStyle/>
          <a:p>
            <a:r>
              <a:rPr lang="en-US" dirty="0"/>
              <a:t>A</a:t>
            </a:r>
          </a:p>
        </p:txBody>
      </p:sp>
      <p:sp>
        <p:nvSpPr>
          <p:cNvPr id="11" name="TextBox 10">
            <a:extLst>
              <a:ext uri="{FF2B5EF4-FFF2-40B4-BE49-F238E27FC236}">
                <a16:creationId xmlns:a16="http://schemas.microsoft.com/office/drawing/2014/main" id="{C864DC23-6CEB-B74C-9745-A3B1825216CB}"/>
              </a:ext>
            </a:extLst>
          </p:cNvPr>
          <p:cNvSpPr txBox="1"/>
          <p:nvPr/>
        </p:nvSpPr>
        <p:spPr>
          <a:xfrm>
            <a:off x="7280206" y="4026932"/>
            <a:ext cx="309700" cy="369332"/>
          </a:xfrm>
          <a:prstGeom prst="rect">
            <a:avLst/>
          </a:prstGeom>
          <a:noFill/>
        </p:spPr>
        <p:txBody>
          <a:bodyPr wrap="none" rtlCol="0">
            <a:spAutoFit/>
          </a:bodyPr>
          <a:lstStyle/>
          <a:p>
            <a:r>
              <a:rPr lang="en-US" dirty="0"/>
              <a:t>B</a:t>
            </a:r>
          </a:p>
        </p:txBody>
      </p:sp>
      <p:sp>
        <p:nvSpPr>
          <p:cNvPr id="12" name="TextBox 11">
            <a:extLst>
              <a:ext uri="{FF2B5EF4-FFF2-40B4-BE49-F238E27FC236}">
                <a16:creationId xmlns:a16="http://schemas.microsoft.com/office/drawing/2014/main" id="{D1B447AC-C50A-BD44-BC75-2100FB2B4C68}"/>
              </a:ext>
            </a:extLst>
          </p:cNvPr>
          <p:cNvSpPr txBox="1"/>
          <p:nvPr/>
        </p:nvSpPr>
        <p:spPr>
          <a:xfrm>
            <a:off x="8791506" y="3074432"/>
            <a:ext cx="308098" cy="369332"/>
          </a:xfrm>
          <a:prstGeom prst="rect">
            <a:avLst/>
          </a:prstGeom>
          <a:noFill/>
        </p:spPr>
        <p:txBody>
          <a:bodyPr wrap="none" rtlCol="0">
            <a:spAutoFit/>
          </a:bodyPr>
          <a:lstStyle/>
          <a:p>
            <a:r>
              <a:rPr lang="en-US" dirty="0"/>
              <a:t>C</a:t>
            </a:r>
          </a:p>
        </p:txBody>
      </p:sp>
      <mc:AlternateContent xmlns:mc="http://schemas.openxmlformats.org/markup-compatibility/2006" xmlns:p14="http://schemas.microsoft.com/office/powerpoint/2010/main">
        <mc:Choice Requires="p14">
          <p:contentPart p14:bwMode="auto" r:id="rId2">
            <p14:nvContentPartPr>
              <p14:cNvPr id="13" name="Ink 12">
                <a:extLst>
                  <a:ext uri="{FF2B5EF4-FFF2-40B4-BE49-F238E27FC236}">
                    <a16:creationId xmlns:a16="http://schemas.microsoft.com/office/drawing/2014/main" id="{4EA5A5CB-2DDC-1100-80A5-74A75084EDB7}"/>
                  </a:ext>
                </a:extLst>
              </p14:cNvPr>
              <p14:cNvContentPartPr/>
              <p14:nvPr/>
            </p14:nvContentPartPr>
            <p14:xfrm>
              <a:off x="406800" y="4721400"/>
              <a:ext cx="2077920" cy="1789560"/>
            </p14:xfrm>
          </p:contentPart>
        </mc:Choice>
        <mc:Fallback xmlns="">
          <p:pic>
            <p:nvPicPr>
              <p:cNvPr id="13" name="Ink 12">
                <a:extLst>
                  <a:ext uri="{FF2B5EF4-FFF2-40B4-BE49-F238E27FC236}">
                    <a16:creationId xmlns:a16="http://schemas.microsoft.com/office/drawing/2014/main" id="{4EA5A5CB-2DDC-1100-80A5-74A75084EDB7}"/>
                  </a:ext>
                </a:extLst>
              </p:cNvPr>
              <p:cNvPicPr/>
              <p:nvPr/>
            </p:nvPicPr>
            <p:blipFill>
              <a:blip r:embed="rId3"/>
              <a:stretch>
                <a:fillRect/>
              </a:stretch>
            </p:blipFill>
            <p:spPr>
              <a:xfrm>
                <a:off x="397440" y="4712040"/>
                <a:ext cx="2096640" cy="1808280"/>
              </a:xfrm>
              <a:prstGeom prst="rect">
                <a:avLst/>
              </a:prstGeom>
            </p:spPr>
          </p:pic>
        </mc:Fallback>
      </mc:AlternateContent>
    </p:spTree>
    <p:extLst>
      <p:ext uri="{BB962C8B-B14F-4D97-AF65-F5344CB8AC3E}">
        <p14:creationId xmlns:p14="http://schemas.microsoft.com/office/powerpoint/2010/main" val="31161224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potx" id="{DA11FA2B-8FCA-4322-93DA-6C8F53468DA7}" vid="{856CF231-596A-4CB8-93D6-B29F8EE288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42197</TotalTime>
  <Words>6209</Words>
  <Application>Microsoft Office PowerPoint</Application>
  <PresentationFormat>Widescreen</PresentationFormat>
  <Paragraphs>1244</Paragraphs>
  <Slides>70</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70</vt:i4>
      </vt:variant>
    </vt:vector>
  </HeadingPairs>
  <TitlesOfParts>
    <vt:vector size="77" baseType="lpstr">
      <vt:lpstr>Avenir Light</vt:lpstr>
      <vt:lpstr>Wingdings</vt:lpstr>
      <vt:lpstr>Cambria Math</vt:lpstr>
      <vt:lpstr>Avenir Book</vt:lpstr>
      <vt:lpstr>Arial</vt:lpstr>
      <vt:lpstr>Calibri</vt:lpstr>
      <vt:lpstr>Office Theme</vt:lpstr>
      <vt:lpstr>Finish up Logic Planning</vt:lpstr>
      <vt:lpstr>AI: Representation and Problem Solving </vt:lpstr>
      <vt:lpstr>Represent this Blocks World </vt:lpstr>
      <vt:lpstr>Represent this Blocks World </vt:lpstr>
      <vt:lpstr>Search, Logic, and Classical Planning</vt:lpstr>
      <vt:lpstr>Idea of Classical Planning</vt:lpstr>
      <vt:lpstr>Poll 1</vt:lpstr>
      <vt:lpstr>Poll 1</vt:lpstr>
      <vt:lpstr>Full State Description</vt:lpstr>
      <vt:lpstr>Operators </vt:lpstr>
      <vt:lpstr>Rules of Blocks World</vt:lpstr>
      <vt:lpstr>Pickup Block C from Table (State Transition)</vt:lpstr>
      <vt:lpstr>Pickup Block C from Table (Preconditions, Effects)</vt:lpstr>
      <vt:lpstr>Operator: Pickup-Block-C from Table</vt:lpstr>
      <vt:lpstr>Operator: Pickup-Block from Table</vt:lpstr>
      <vt:lpstr>Operator: PutDown-Block on Table</vt:lpstr>
      <vt:lpstr>Full State Description</vt:lpstr>
      <vt:lpstr>Operators for Block Stacking</vt:lpstr>
      <vt:lpstr>Example Matching Operators</vt:lpstr>
      <vt:lpstr>Example Matching Operators</vt:lpstr>
      <vt:lpstr>State Space Graph (also called Reachability Graph)</vt:lpstr>
      <vt:lpstr>Example Matching Operators</vt:lpstr>
      <vt:lpstr>Search with a State Space Graph</vt:lpstr>
      <vt:lpstr>Finding Plans with Symbolic Representations</vt:lpstr>
      <vt:lpstr>Size of the Search Tree</vt:lpstr>
      <vt:lpstr>GraphPlan</vt:lpstr>
      <vt:lpstr>GraphPlan</vt:lpstr>
      <vt:lpstr>GraphPlan</vt:lpstr>
      <vt:lpstr>GraphPlan</vt:lpstr>
      <vt:lpstr>Building a GraphPlan Graph</vt:lpstr>
      <vt:lpstr>Building a GraphPlan Graph</vt:lpstr>
      <vt:lpstr>Building a GraphPlan Graph</vt:lpstr>
      <vt:lpstr>Building a GraphPlan Graph</vt:lpstr>
      <vt:lpstr>Building a GraphPlan Graph</vt:lpstr>
      <vt:lpstr>Building a GraphPlan Graph</vt:lpstr>
      <vt:lpstr>Building a GraphPlan Graph</vt:lpstr>
      <vt:lpstr>Building a GraphPlan Graph</vt:lpstr>
      <vt:lpstr>Building a GraphPlan Graph</vt:lpstr>
      <vt:lpstr>GraphPlan High Level Algorithm</vt:lpstr>
      <vt:lpstr>GraphPlan and GraphPlan Graph Representation</vt:lpstr>
      <vt:lpstr>Details: Searching the GraphPlan Graph</vt:lpstr>
      <vt:lpstr>Poll</vt:lpstr>
      <vt:lpstr>Poll</vt:lpstr>
      <vt:lpstr>GraphPlan Big Picture </vt:lpstr>
      <vt:lpstr>We provide the GraphPlan implementation</vt:lpstr>
      <vt:lpstr>Implementation</vt:lpstr>
      <vt:lpstr>Implementing Symbolic Representations</vt:lpstr>
      <vt:lpstr>Implementing Symbolic Representations</vt:lpstr>
      <vt:lpstr>Implementing Symbolic Representations</vt:lpstr>
      <vt:lpstr>Initial State and Goal State</vt:lpstr>
      <vt:lpstr>Implementing Symbolic Representations</vt:lpstr>
      <vt:lpstr>We provide the GraphPlan implementation</vt:lpstr>
      <vt:lpstr>Another Example - Rocket Ship</vt:lpstr>
      <vt:lpstr>Another Example - Rocket Ship</vt:lpstr>
      <vt:lpstr>Another Example - Rocket Ship</vt:lpstr>
      <vt:lpstr>Another Example - Rocket Ship</vt:lpstr>
      <vt:lpstr>Another Example - Rocket Ship</vt:lpstr>
      <vt:lpstr>Another Example - Rocket Ship</vt:lpstr>
      <vt:lpstr>Another Example - Rocket Ship</vt:lpstr>
      <vt:lpstr>Another Example - Rocket Ship</vt:lpstr>
      <vt:lpstr>Another Example - Rocket Ship</vt:lpstr>
      <vt:lpstr>Another Example - Rocket Ship</vt:lpstr>
      <vt:lpstr>Another Example - Rocket Ship</vt:lpstr>
      <vt:lpstr>Another Example - Rocket Ship</vt:lpstr>
      <vt:lpstr>Another Example - Rocket Ship</vt:lpstr>
      <vt:lpstr>Another Example - Rocket Ship</vt:lpstr>
      <vt:lpstr>Rocket Ship GraphPlan Graph</vt:lpstr>
      <vt:lpstr>Rocket Ship GraphPlan Graph</vt:lpstr>
      <vt:lpstr>Rocket Ship GraphPlan Graph</vt:lpstr>
      <vt:lpstr>Rocket Ship GraphPlan Graph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dc:title>
  <dc:creator>Pat Virtue</dc:creator>
  <cp:lastModifiedBy>Pat Virtue</cp:lastModifiedBy>
  <cp:revision>978</cp:revision>
  <cp:lastPrinted>2018-11-27T13:42:27Z</cp:lastPrinted>
  <dcterms:created xsi:type="dcterms:W3CDTF">2018-10-11T11:39:27Z</dcterms:created>
  <dcterms:modified xsi:type="dcterms:W3CDTF">2024-10-09T18:36:08Z</dcterms:modified>
</cp:coreProperties>
</file>